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528" r:id="rId2"/>
    <p:sldId id="546" r:id="rId3"/>
    <p:sldId id="548" r:id="rId4"/>
    <p:sldId id="554" r:id="rId5"/>
    <p:sldId id="547" r:id="rId6"/>
    <p:sldId id="555" r:id="rId7"/>
    <p:sldId id="549" r:id="rId8"/>
    <p:sldId id="550" r:id="rId9"/>
    <p:sldId id="551" r:id="rId10"/>
    <p:sldId id="556" r:id="rId11"/>
    <p:sldId id="552" r:id="rId12"/>
    <p:sldId id="553" r:id="rId13"/>
    <p:sldId id="537" r:id="rId14"/>
    <p:sldId id="557" r:id="rId15"/>
    <p:sldId id="545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285E84-D3B9-47DD-84B2-482B35E5684A}" v="15" dt="2024-01-05T16:17:18.8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86" d="100"/>
          <a:sy n="86" d="100"/>
        </p:scale>
        <p:origin x="54" y="19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  <pc:docChgLst>
    <pc:chgData name="Alan Soloway" userId="0fba1a10-d962-45e3-b40e-c1d035eec118" providerId="ADAL" clId="{9C285E84-D3B9-47DD-84B2-482B35E5684A}"/>
    <pc:docChg chg="undo custSel addSld delSld modSld sldOrd modMainMaster">
      <pc:chgData name="Alan Soloway" userId="0fba1a10-d962-45e3-b40e-c1d035eec118" providerId="ADAL" clId="{9C285E84-D3B9-47DD-84B2-482B35E5684A}" dt="2024-02-06T17:14:11.280" v="1040" actId="14"/>
      <pc:docMkLst>
        <pc:docMk/>
      </pc:docMkLst>
      <pc:sldChg chg="modSp mod">
        <pc:chgData name="Alan Soloway" userId="0fba1a10-d962-45e3-b40e-c1d035eec118" providerId="ADAL" clId="{9C285E84-D3B9-47DD-84B2-482B35E5684A}" dt="2024-01-04T04:55:25.975" v="30" actId="20577"/>
        <pc:sldMkLst>
          <pc:docMk/>
          <pc:sldMk cId="4224147803" sldId="528"/>
        </pc:sldMkLst>
        <pc:spChg chg="mod">
          <ac:chgData name="Alan Soloway" userId="0fba1a10-d962-45e3-b40e-c1d035eec118" providerId="ADAL" clId="{9C285E84-D3B9-47DD-84B2-482B35E5684A}" dt="2024-01-04T04:55:25.975" v="30" actId="20577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1-04T04:55:20.106" v="21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modSp mod ord">
        <pc:chgData name="Alan Soloway" userId="0fba1a10-d962-45e3-b40e-c1d035eec118" providerId="ADAL" clId="{9C285E84-D3B9-47DD-84B2-482B35E5684A}" dt="2024-02-06T17:06:28.438" v="1027" actId="20577"/>
        <pc:sldMkLst>
          <pc:docMk/>
          <pc:sldMk cId="4221313708" sldId="537"/>
        </pc:sldMkLst>
        <pc:spChg chg="mod">
          <ac:chgData name="Alan Soloway" userId="0fba1a10-d962-45e3-b40e-c1d035eec118" providerId="ADAL" clId="{9C285E84-D3B9-47DD-84B2-482B35E5684A}" dt="2024-01-05T16:16:21.061" v="244" actId="20577"/>
          <ac:spMkLst>
            <pc:docMk/>
            <pc:sldMk cId="4221313708" sldId="537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2-06T17:06:28.438" v="1027" actId="20577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9C285E84-D3B9-47DD-84B2-482B35E5684A}" dt="2024-01-05T16:35:07.927" v="725" actId="20577"/>
        <pc:sldMkLst>
          <pc:docMk/>
          <pc:sldMk cId="2078828090" sldId="545"/>
        </pc:sldMkLst>
        <pc:spChg chg="mod">
          <ac:chgData name="Alan Soloway" userId="0fba1a10-d962-45e3-b40e-c1d035eec118" providerId="ADAL" clId="{9C285E84-D3B9-47DD-84B2-482B35E5684A}" dt="2024-01-05T16:35:07.927" v="725" actId="20577"/>
          <ac:spMkLst>
            <pc:docMk/>
            <pc:sldMk cId="2078828090" sldId="545"/>
            <ac:spMk id="28674" creationId="{00000000-0000-0000-0000-000000000000}"/>
          </ac:spMkLst>
        </pc:spChg>
      </pc:sldChg>
      <pc:sldChg chg="modSp add mod">
        <pc:chgData name="Alan Soloway" userId="0fba1a10-d962-45e3-b40e-c1d035eec118" providerId="ADAL" clId="{9C285E84-D3B9-47DD-84B2-482B35E5684A}" dt="2024-02-06T16:57:45.375" v="826" actId="20577"/>
        <pc:sldMkLst>
          <pc:docMk/>
          <pc:sldMk cId="3958736539" sldId="546"/>
        </pc:sldMkLst>
        <pc:spChg chg="mod">
          <ac:chgData name="Alan Soloway" userId="0fba1a10-d962-45e3-b40e-c1d035eec118" providerId="ADAL" clId="{9C285E84-D3B9-47DD-84B2-482B35E5684A}" dt="2024-01-04T04:56:44.575" v="39"/>
          <ac:spMkLst>
            <pc:docMk/>
            <pc:sldMk cId="3958736539" sldId="546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2-06T16:57:45.375" v="826" actId="20577"/>
          <ac:spMkLst>
            <pc:docMk/>
            <pc:sldMk cId="3958736539" sldId="546"/>
            <ac:spMk id="19459" creationId="{00000000-0000-0000-0000-000000000000}"/>
          </ac:spMkLst>
        </pc:spChg>
      </pc:sldChg>
      <pc:sldChg chg="modSp add mod ord">
        <pc:chgData name="Alan Soloway" userId="0fba1a10-d962-45e3-b40e-c1d035eec118" providerId="ADAL" clId="{9C285E84-D3B9-47DD-84B2-482B35E5684A}" dt="2024-01-05T16:14:58.234" v="224" actId="6549"/>
        <pc:sldMkLst>
          <pc:docMk/>
          <pc:sldMk cId="476660411" sldId="547"/>
        </pc:sldMkLst>
        <pc:spChg chg="mod">
          <ac:chgData name="Alan Soloway" userId="0fba1a10-d962-45e3-b40e-c1d035eec118" providerId="ADAL" clId="{9C285E84-D3B9-47DD-84B2-482B35E5684A}" dt="2024-01-05T16:14:31.071" v="218" actId="20577"/>
          <ac:spMkLst>
            <pc:docMk/>
            <pc:sldMk cId="476660411" sldId="547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1-05T16:14:58.234" v="224" actId="6549"/>
          <ac:spMkLst>
            <pc:docMk/>
            <pc:sldMk cId="476660411" sldId="547"/>
            <ac:spMk id="19459" creationId="{00000000-0000-0000-0000-000000000000}"/>
          </ac:spMkLst>
        </pc:spChg>
      </pc:sldChg>
      <pc:sldChg chg="modSp add mod">
        <pc:chgData name="Alan Soloway" userId="0fba1a10-d962-45e3-b40e-c1d035eec118" providerId="ADAL" clId="{9C285E84-D3B9-47DD-84B2-482B35E5684A}" dt="2024-02-06T16:58:18.624" v="837" actId="20577"/>
        <pc:sldMkLst>
          <pc:docMk/>
          <pc:sldMk cId="3055153934" sldId="548"/>
        </pc:sldMkLst>
        <pc:spChg chg="mod">
          <ac:chgData name="Alan Soloway" userId="0fba1a10-d962-45e3-b40e-c1d035eec118" providerId="ADAL" clId="{9C285E84-D3B9-47DD-84B2-482B35E5684A}" dt="2024-01-05T16:13:46.712" v="204" actId="20577"/>
          <ac:spMkLst>
            <pc:docMk/>
            <pc:sldMk cId="3055153934" sldId="548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2-06T16:58:18.624" v="837" actId="20577"/>
          <ac:spMkLst>
            <pc:docMk/>
            <pc:sldMk cId="3055153934" sldId="548"/>
            <ac:spMk id="19459" creationId="{00000000-0000-0000-0000-000000000000}"/>
          </ac:spMkLst>
        </pc:spChg>
      </pc:sldChg>
      <pc:sldChg chg="modSp add mod">
        <pc:chgData name="Alan Soloway" userId="0fba1a10-d962-45e3-b40e-c1d035eec118" providerId="ADAL" clId="{9C285E84-D3B9-47DD-84B2-482B35E5684A}" dt="2024-01-05T16:30:31.465" v="607" actId="20577"/>
        <pc:sldMkLst>
          <pc:docMk/>
          <pc:sldMk cId="2539264357" sldId="549"/>
        </pc:sldMkLst>
        <pc:spChg chg="mod">
          <ac:chgData name="Alan Soloway" userId="0fba1a10-d962-45e3-b40e-c1d035eec118" providerId="ADAL" clId="{9C285E84-D3B9-47DD-84B2-482B35E5684A}" dt="2024-01-04T04:58:36.321" v="111" actId="20577"/>
          <ac:spMkLst>
            <pc:docMk/>
            <pc:sldMk cId="2539264357" sldId="549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1-05T16:30:31.465" v="607" actId="20577"/>
          <ac:spMkLst>
            <pc:docMk/>
            <pc:sldMk cId="2539264357" sldId="549"/>
            <ac:spMk id="19459" creationId="{00000000-0000-0000-0000-000000000000}"/>
          </ac:spMkLst>
        </pc:spChg>
      </pc:sldChg>
      <pc:sldChg chg="modSp add mod">
        <pc:chgData name="Alan Soloway" userId="0fba1a10-d962-45e3-b40e-c1d035eec118" providerId="ADAL" clId="{9C285E84-D3B9-47DD-84B2-482B35E5684A}" dt="2024-01-05T16:19:41.398" v="318" actId="20577"/>
        <pc:sldMkLst>
          <pc:docMk/>
          <pc:sldMk cId="378276189" sldId="550"/>
        </pc:sldMkLst>
        <pc:spChg chg="mod">
          <ac:chgData name="Alan Soloway" userId="0fba1a10-d962-45e3-b40e-c1d035eec118" providerId="ADAL" clId="{9C285E84-D3B9-47DD-84B2-482B35E5684A}" dt="2024-01-04T05:00:14.905" v="128" actId="20577"/>
          <ac:spMkLst>
            <pc:docMk/>
            <pc:sldMk cId="378276189" sldId="550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1-05T16:19:41.398" v="318" actId="20577"/>
          <ac:spMkLst>
            <pc:docMk/>
            <pc:sldMk cId="378276189" sldId="550"/>
            <ac:spMk id="19459" creationId="{00000000-0000-0000-0000-000000000000}"/>
          </ac:spMkLst>
        </pc:spChg>
      </pc:sldChg>
      <pc:sldChg chg="del">
        <pc:chgData name="Alan Soloway" userId="0fba1a10-d962-45e3-b40e-c1d035eec118" providerId="ADAL" clId="{9C285E84-D3B9-47DD-84B2-482B35E5684A}" dt="2024-01-04T04:55:43.506" v="34" actId="47"/>
        <pc:sldMkLst>
          <pc:docMk/>
          <pc:sldMk cId="316022195" sldId="551"/>
        </pc:sldMkLst>
      </pc:sldChg>
      <pc:sldChg chg="modSp add mod">
        <pc:chgData name="Alan Soloway" userId="0fba1a10-d962-45e3-b40e-c1d035eec118" providerId="ADAL" clId="{9C285E84-D3B9-47DD-84B2-482B35E5684A}" dt="2024-02-06T17:03:52.654" v="906" actId="20577"/>
        <pc:sldMkLst>
          <pc:docMk/>
          <pc:sldMk cId="1443644447" sldId="551"/>
        </pc:sldMkLst>
        <pc:spChg chg="mod">
          <ac:chgData name="Alan Soloway" userId="0fba1a10-d962-45e3-b40e-c1d035eec118" providerId="ADAL" clId="{9C285E84-D3B9-47DD-84B2-482B35E5684A}" dt="2024-01-05T16:15:26.345" v="231" actId="20577"/>
          <ac:spMkLst>
            <pc:docMk/>
            <pc:sldMk cId="1443644447" sldId="551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2-06T17:03:52.654" v="906" actId="20577"/>
          <ac:spMkLst>
            <pc:docMk/>
            <pc:sldMk cId="1443644447" sldId="551"/>
            <ac:spMk id="19459" creationId="{00000000-0000-0000-0000-000000000000}"/>
          </ac:spMkLst>
        </pc:spChg>
      </pc:sldChg>
      <pc:sldChg chg="modSp add mod">
        <pc:chgData name="Alan Soloway" userId="0fba1a10-d962-45e3-b40e-c1d035eec118" providerId="ADAL" clId="{9C285E84-D3B9-47DD-84B2-482B35E5684A}" dt="2024-02-06T17:04:40.815" v="915" actId="6549"/>
        <pc:sldMkLst>
          <pc:docMk/>
          <pc:sldMk cId="1684523098" sldId="552"/>
        </pc:sldMkLst>
        <pc:spChg chg="mod">
          <ac:chgData name="Alan Soloway" userId="0fba1a10-d962-45e3-b40e-c1d035eec118" providerId="ADAL" clId="{9C285E84-D3B9-47DD-84B2-482B35E5684A}" dt="2024-01-04T05:00:45.750" v="148" actId="20577"/>
          <ac:spMkLst>
            <pc:docMk/>
            <pc:sldMk cId="1684523098" sldId="552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2-06T17:04:40.815" v="915" actId="6549"/>
          <ac:spMkLst>
            <pc:docMk/>
            <pc:sldMk cId="1684523098" sldId="552"/>
            <ac:spMk id="19459" creationId="{00000000-0000-0000-0000-000000000000}"/>
          </ac:spMkLst>
        </pc:spChg>
      </pc:sldChg>
      <pc:sldChg chg="modSp add mod">
        <pc:chgData name="Alan Soloway" userId="0fba1a10-d962-45e3-b40e-c1d035eec118" providerId="ADAL" clId="{9C285E84-D3B9-47DD-84B2-482B35E5684A}" dt="2024-02-06T17:05:13.527" v="950" actId="6549"/>
        <pc:sldMkLst>
          <pc:docMk/>
          <pc:sldMk cId="1275714208" sldId="553"/>
        </pc:sldMkLst>
        <pc:spChg chg="mod">
          <ac:chgData name="Alan Soloway" userId="0fba1a10-d962-45e3-b40e-c1d035eec118" providerId="ADAL" clId="{9C285E84-D3B9-47DD-84B2-482B35E5684A}" dt="2024-01-04T05:01:02.614" v="155" actId="20577"/>
          <ac:spMkLst>
            <pc:docMk/>
            <pc:sldMk cId="1275714208" sldId="553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2-06T17:05:13.527" v="950" actId="6549"/>
          <ac:spMkLst>
            <pc:docMk/>
            <pc:sldMk cId="1275714208" sldId="553"/>
            <ac:spMk id="19459" creationId="{00000000-0000-0000-0000-000000000000}"/>
          </ac:spMkLst>
        </pc:spChg>
      </pc:sldChg>
      <pc:sldChg chg="del">
        <pc:chgData name="Alan Soloway" userId="0fba1a10-d962-45e3-b40e-c1d035eec118" providerId="ADAL" clId="{9C285E84-D3B9-47DD-84B2-482B35E5684A}" dt="2024-01-04T04:55:43.506" v="34" actId="47"/>
        <pc:sldMkLst>
          <pc:docMk/>
          <pc:sldMk cId="2040643138" sldId="554"/>
        </pc:sldMkLst>
      </pc:sldChg>
      <pc:sldChg chg="modSp add mod">
        <pc:chgData name="Alan Soloway" userId="0fba1a10-d962-45e3-b40e-c1d035eec118" providerId="ADAL" clId="{9C285E84-D3B9-47DD-84B2-482B35E5684A}" dt="2024-01-30T16:55:58.479" v="752" actId="20577"/>
        <pc:sldMkLst>
          <pc:docMk/>
          <pc:sldMk cId="2711401162" sldId="554"/>
        </pc:sldMkLst>
        <pc:spChg chg="mod">
          <ac:chgData name="Alan Soloway" userId="0fba1a10-d962-45e3-b40e-c1d035eec118" providerId="ADAL" clId="{9C285E84-D3B9-47DD-84B2-482B35E5684A}" dt="2024-01-05T16:13:56.725" v="207" actId="20577"/>
          <ac:spMkLst>
            <pc:docMk/>
            <pc:sldMk cId="2711401162" sldId="554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1-30T16:55:58.479" v="752" actId="20577"/>
          <ac:spMkLst>
            <pc:docMk/>
            <pc:sldMk cId="2711401162" sldId="554"/>
            <ac:spMk id="19459" creationId="{00000000-0000-0000-0000-000000000000}"/>
          </ac:spMkLst>
        </pc:spChg>
      </pc:sldChg>
      <pc:sldChg chg="modSp add mod">
        <pc:chgData name="Alan Soloway" userId="0fba1a10-d962-45e3-b40e-c1d035eec118" providerId="ADAL" clId="{9C285E84-D3B9-47DD-84B2-482B35E5684A}" dt="2024-01-05T16:19:18.665" v="311" actId="20577"/>
        <pc:sldMkLst>
          <pc:docMk/>
          <pc:sldMk cId="2710982515" sldId="555"/>
        </pc:sldMkLst>
        <pc:spChg chg="mod">
          <ac:chgData name="Alan Soloway" userId="0fba1a10-d962-45e3-b40e-c1d035eec118" providerId="ADAL" clId="{9C285E84-D3B9-47DD-84B2-482B35E5684A}" dt="2024-01-05T16:14:40.095" v="221" actId="20577"/>
          <ac:spMkLst>
            <pc:docMk/>
            <pc:sldMk cId="2710982515" sldId="555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1-05T16:19:18.665" v="311" actId="20577"/>
          <ac:spMkLst>
            <pc:docMk/>
            <pc:sldMk cId="2710982515" sldId="555"/>
            <ac:spMk id="19459" creationId="{00000000-0000-0000-0000-000000000000}"/>
          </ac:spMkLst>
        </pc:spChg>
      </pc:sldChg>
      <pc:sldChg chg="add del">
        <pc:chgData name="Alan Soloway" userId="0fba1a10-d962-45e3-b40e-c1d035eec118" providerId="ADAL" clId="{9C285E84-D3B9-47DD-84B2-482B35E5684A}" dt="2024-01-04T04:55:39.659" v="33" actId="47"/>
        <pc:sldMkLst>
          <pc:docMk/>
          <pc:sldMk cId="2754110835" sldId="555"/>
        </pc:sldMkLst>
      </pc:sldChg>
      <pc:sldChg chg="modSp add mod">
        <pc:chgData name="Alan Soloway" userId="0fba1a10-d962-45e3-b40e-c1d035eec118" providerId="ADAL" clId="{9C285E84-D3B9-47DD-84B2-482B35E5684A}" dt="2024-01-05T16:19:57.756" v="320" actId="20577"/>
        <pc:sldMkLst>
          <pc:docMk/>
          <pc:sldMk cId="1677149682" sldId="556"/>
        </pc:sldMkLst>
        <pc:spChg chg="mod">
          <ac:chgData name="Alan Soloway" userId="0fba1a10-d962-45e3-b40e-c1d035eec118" providerId="ADAL" clId="{9C285E84-D3B9-47DD-84B2-482B35E5684A}" dt="2024-01-05T16:15:35.608" v="234" actId="20577"/>
          <ac:spMkLst>
            <pc:docMk/>
            <pc:sldMk cId="1677149682" sldId="556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1-05T16:19:57.756" v="320" actId="20577"/>
          <ac:spMkLst>
            <pc:docMk/>
            <pc:sldMk cId="1677149682" sldId="556"/>
            <ac:spMk id="19459" creationId="{00000000-0000-0000-0000-000000000000}"/>
          </ac:spMkLst>
        </pc:spChg>
      </pc:sldChg>
      <pc:sldChg chg="del">
        <pc:chgData name="Alan Soloway" userId="0fba1a10-d962-45e3-b40e-c1d035eec118" providerId="ADAL" clId="{9C285E84-D3B9-47DD-84B2-482B35E5684A}" dt="2024-01-04T04:55:46.934" v="35" actId="47"/>
        <pc:sldMkLst>
          <pc:docMk/>
          <pc:sldMk cId="346381785" sldId="557"/>
        </pc:sldMkLst>
      </pc:sldChg>
      <pc:sldChg chg="modSp add mod">
        <pc:chgData name="Alan Soloway" userId="0fba1a10-d962-45e3-b40e-c1d035eec118" providerId="ADAL" clId="{9C285E84-D3B9-47DD-84B2-482B35E5684A}" dt="2024-02-06T17:14:11.280" v="1040" actId="14"/>
        <pc:sldMkLst>
          <pc:docMk/>
          <pc:sldMk cId="4032652416" sldId="557"/>
        </pc:sldMkLst>
        <pc:spChg chg="mod">
          <ac:chgData name="Alan Soloway" userId="0fba1a10-d962-45e3-b40e-c1d035eec118" providerId="ADAL" clId="{9C285E84-D3B9-47DD-84B2-482B35E5684A}" dt="2024-01-05T16:16:29.487" v="247" actId="20577"/>
          <ac:spMkLst>
            <pc:docMk/>
            <pc:sldMk cId="4032652416" sldId="557"/>
            <ac:spMk id="19458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2-06T17:14:11.280" v="1040" actId="14"/>
          <ac:spMkLst>
            <pc:docMk/>
            <pc:sldMk cId="4032652416" sldId="557"/>
            <ac:spMk id="19459" creationId="{00000000-0000-0000-0000-000000000000}"/>
          </ac:spMkLst>
        </pc:spChg>
      </pc:sldChg>
      <pc:sldChg chg="del">
        <pc:chgData name="Alan Soloway" userId="0fba1a10-d962-45e3-b40e-c1d035eec118" providerId="ADAL" clId="{9C285E84-D3B9-47DD-84B2-482B35E5684A}" dt="2024-01-04T04:55:43.506" v="34" actId="47"/>
        <pc:sldMkLst>
          <pc:docMk/>
          <pc:sldMk cId="949096234" sldId="562"/>
        </pc:sldMkLst>
      </pc:sldChg>
      <pc:sldChg chg="del">
        <pc:chgData name="Alan Soloway" userId="0fba1a10-d962-45e3-b40e-c1d035eec118" providerId="ADAL" clId="{9C285E84-D3B9-47DD-84B2-482B35E5684A}" dt="2024-01-04T04:55:43.506" v="34" actId="47"/>
        <pc:sldMkLst>
          <pc:docMk/>
          <pc:sldMk cId="4172637162" sldId="563"/>
        </pc:sldMkLst>
      </pc:sldChg>
      <pc:sldMasterChg chg="modSp mod delSldLayout">
        <pc:chgData name="Alan Soloway" userId="0fba1a10-d962-45e3-b40e-c1d035eec118" providerId="ADAL" clId="{9C285E84-D3B9-47DD-84B2-482B35E5684A}" dt="2024-02-05T16:10:52.714" v="760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9C285E84-D3B9-47DD-84B2-482B35E5684A}" dt="2024-02-05T16:10:52.714" v="760" actId="20577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9C285E84-D3B9-47DD-84B2-482B35E5684A}" dt="2024-01-04T05:02:38.940" v="185" actId="20577"/>
          <ac:spMkLst>
            <pc:docMk/>
            <pc:sldMasterMk cId="0" sldId="2147485146"/>
            <ac:spMk id="9" creationId="{00000000-0000-0000-0000-000000000000}"/>
          </ac:spMkLst>
        </pc:spChg>
        <pc:spChg chg="mod">
          <ac:chgData name="Alan Soloway" userId="0fba1a10-d962-45e3-b40e-c1d035eec118" providerId="ADAL" clId="{9C285E84-D3B9-47DD-84B2-482B35E5684A}" dt="2024-01-04T05:02:34.289" v="183" actId="20577"/>
          <ac:spMkLst>
            <pc:docMk/>
            <pc:sldMasterMk cId="0" sldId="2147485146"/>
            <ac:spMk id="11" creationId="{00000000-0000-0000-0000-000000000000}"/>
          </ac:spMkLst>
        </pc:spChg>
        <pc:sldLayoutChg chg="del">
          <pc:chgData name="Alan Soloway" userId="0fba1a10-d962-45e3-b40e-c1d035eec118" providerId="ADAL" clId="{9C285E84-D3B9-47DD-84B2-482B35E5684A}" dt="2024-01-04T04:55:43.506" v="34" actId="47"/>
          <pc:sldLayoutMkLst>
            <pc:docMk/>
            <pc:sldMasterMk cId="0" sldId="2147485146"/>
            <pc:sldLayoutMk cId="748541778" sldId="2147485168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SA6#59, 26 February – 1 March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2024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S6-240028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 Leadership Transition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Outgoing 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 Meeting Tasks – Pre-Meeting (2/2)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MCC to prepare CR packs and submit to portal before document deadline</a:t>
            </a:r>
          </a:p>
          <a:p>
            <a:pPr marL="354387" indent="-354387">
              <a:defRPr/>
            </a:pPr>
            <a:r>
              <a:rPr lang="en-US" altLang="en-US" sz="2400" dirty="0"/>
              <a:t>MCC to prepare WID/SID new/revision based on WG output and submit to portal before document deadline</a:t>
            </a:r>
          </a:p>
          <a:p>
            <a:pPr marL="354387" indent="-354387">
              <a:defRPr/>
            </a:pPr>
            <a:r>
              <a:rPr lang="en-US" altLang="en-US" sz="2400" dirty="0"/>
              <a:t>MCC to prepare specifications based on WG output to be submitted to plenary for information/approval and submit to portal before document deadline</a:t>
            </a:r>
          </a:p>
        </p:txBody>
      </p:sp>
    </p:spTree>
    <p:extLst>
      <p:ext uri="{BB962C8B-B14F-4D97-AF65-F5344CB8AC3E}">
        <p14:creationId xmlns:p14="http://schemas.microsoft.com/office/powerpoint/2010/main" val="167714968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 Meeting Tasks – During the Meeting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Chair to present the SA6 report to SA plenary</a:t>
            </a:r>
          </a:p>
          <a:p>
            <a:pPr marL="354387" indent="-354387">
              <a:defRPr/>
            </a:pPr>
            <a:r>
              <a:rPr lang="en-US" altLang="en-US" sz="2400" dirty="0"/>
              <a:t>Chair to present any relevant SA6 documents (new SIDs/WIDs, etc.) to SA plenary</a:t>
            </a:r>
          </a:p>
          <a:p>
            <a:pPr marL="354387" indent="-354387">
              <a:defRPr/>
            </a:pPr>
            <a:r>
              <a:rPr lang="en-US" altLang="en-US" sz="2400" dirty="0"/>
              <a:t>Chair to represent SA6 in any related discussions</a:t>
            </a:r>
          </a:p>
        </p:txBody>
      </p:sp>
    </p:spTree>
    <p:extLst>
      <p:ext uri="{BB962C8B-B14F-4D97-AF65-F5344CB8AC3E}">
        <p14:creationId xmlns:p14="http://schemas.microsoft.com/office/powerpoint/2010/main" val="168452309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 Meeting Tasks – Post-Meeting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Chair to send SA6 Chair report of SA plenary to SA6</a:t>
            </a:r>
          </a:p>
          <a:p>
            <a:pPr marL="354387" indent="-354387">
              <a:defRPr/>
            </a:pPr>
            <a:r>
              <a:rPr lang="en-US" altLang="en-US" sz="2400" dirty="0"/>
              <a:t>MCC to implement approved CRs and provide new versions of specs with notification to WG</a:t>
            </a:r>
          </a:p>
        </p:txBody>
      </p:sp>
    </p:spTree>
    <p:extLst>
      <p:ext uri="{BB962C8B-B14F-4D97-AF65-F5344CB8AC3E}">
        <p14:creationId xmlns:p14="http://schemas.microsoft.com/office/powerpoint/2010/main" val="127571420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Miscellaneous Assignments/Duties (1/2)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SA6 Chair to attend SA WG leadership coordination meetings</a:t>
            </a:r>
          </a:p>
          <a:p>
            <a:pPr marL="354387" indent="-354387">
              <a:defRPr/>
            </a:pPr>
            <a:r>
              <a:rPr lang="en-US" altLang="en-US" sz="2400" dirty="0"/>
              <a:t>SA6 Chair to track SA6 progress against current release project plan</a:t>
            </a:r>
          </a:p>
          <a:p>
            <a:pPr marL="354387" indent="-354387">
              <a:defRPr/>
            </a:pPr>
            <a:r>
              <a:rPr lang="en-US" altLang="en-US" sz="2400" dirty="0"/>
              <a:t>SA6 Chair and MCC to resolve issues/concerns related to CR implementation, incoming liaisons, etc.</a:t>
            </a:r>
          </a:p>
          <a:p>
            <a:pPr marL="354387" indent="-354387">
              <a:defRPr/>
            </a:pPr>
            <a:r>
              <a:rPr lang="en-US" altLang="en-US" sz="2400" dirty="0"/>
              <a:t>SA6 Chair to promote SA6 activities and look for potential speaking opportunities</a:t>
            </a:r>
          </a:p>
          <a:p>
            <a:pPr marL="811587" lvl="1" indent="-354387">
              <a:defRPr/>
            </a:pPr>
            <a:r>
              <a:rPr lang="en-US" altLang="en-US" sz="2000" dirty="0"/>
              <a:t>Recruit volunteers where needed</a:t>
            </a:r>
          </a:p>
          <a:p>
            <a:pPr marL="354387" indent="-354387">
              <a:defRPr/>
            </a:pPr>
            <a:r>
              <a:rPr lang="en-US" altLang="en-US" sz="2400" dirty="0"/>
              <a:t>SA6 Chair and MCC to capture external collateral in central location available to SA6</a:t>
            </a:r>
          </a:p>
          <a:p>
            <a:pPr marL="354387" indent="-354387">
              <a:defRPr/>
            </a:pPr>
            <a:r>
              <a:rPr lang="en-US" altLang="en-US" sz="2400" dirty="0"/>
              <a:t>SA6 Chair to work with rapporteurs at the end of a Release to produce work-item summaries</a:t>
            </a: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Miscellaneous Assignments/Duties (2/2)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SA6 Chair to propose future year meeting calendar to the WG, WG to endorse or propose modifications</a:t>
            </a:r>
          </a:p>
          <a:p>
            <a:pPr marL="354387" indent="-354387">
              <a:defRPr/>
            </a:pPr>
            <a:r>
              <a:rPr lang="en-US" altLang="en-US" sz="2400" dirty="0"/>
              <a:t>SA6 Chair to participate in discussions on 3GPP_MEETING_HOSTING_COORD@LIST.ETSI.ORG about future meetings</a:t>
            </a:r>
          </a:p>
          <a:p>
            <a:pPr marL="354387" indent="-354387">
              <a:defRPr/>
            </a:pPr>
            <a:r>
              <a:rPr lang="en-US" altLang="en-US" sz="2400" dirty="0"/>
              <a:t>SA6 Chair to attend Meeting Hosting Planning Group (MHPG) meetings</a:t>
            </a:r>
          </a:p>
          <a:p>
            <a:pPr marL="354387" indent="-354387">
              <a:defRPr/>
            </a:pPr>
            <a:r>
              <a:rPr lang="en-US" altLang="en-US" sz="2400" dirty="0"/>
              <a:t>MCC to update official calendar when dates/locations are finalized</a:t>
            </a:r>
            <a:endParaRPr lang="en-GB" altLang="en-US" sz="1400" dirty="0"/>
          </a:p>
          <a:p>
            <a:pPr marL="767839" lvl="1" indent="-295323">
              <a:defRPr/>
            </a:pPr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03265241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853440" y="3266328"/>
            <a:ext cx="10429702" cy="2269948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  <a:endParaRPr lang="en-GB" altLang="fr-F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Pre-Meeting Conference Call Tasks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Chair, Vice-Chairs and/or Rapporteurs to decide topics</a:t>
            </a:r>
          </a:p>
          <a:p>
            <a:pPr marL="811587" lvl="1" indent="-354387">
              <a:defRPr/>
            </a:pPr>
            <a:r>
              <a:rPr lang="en-US" altLang="en-US" sz="2000" dirty="0"/>
              <a:t>Call schedule to be coordinated by Chair, VCs, Rapporteurs and MCC</a:t>
            </a:r>
          </a:p>
          <a:p>
            <a:pPr marL="811587" lvl="1" indent="-354387">
              <a:defRPr/>
            </a:pPr>
            <a:r>
              <a:rPr lang="en-US" altLang="en-US" sz="2000" dirty="0"/>
              <a:t>Ideally during or within one week of the previous meeting</a:t>
            </a:r>
          </a:p>
          <a:p>
            <a:pPr marL="354387" indent="-354387">
              <a:defRPr/>
            </a:pPr>
            <a:r>
              <a:rPr lang="en-US" altLang="en-US" sz="2400" dirty="0"/>
              <a:t>MCC to send meeting invites and create ICC folders</a:t>
            </a:r>
          </a:p>
          <a:p>
            <a:pPr marL="767839" lvl="1" indent="-295323">
              <a:defRPr/>
            </a:pPr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95873653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Tasks – Pre-Meeting (1/2)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Chair to prepare agenda (normally by 21 days before the meeting) and get agreement from Vice-Chairs</a:t>
            </a:r>
          </a:p>
          <a:p>
            <a:pPr marL="811587" lvl="1" indent="-354387">
              <a:defRPr/>
            </a:pPr>
            <a:r>
              <a:rPr lang="en-US" altLang="en-US" sz="2000" dirty="0"/>
              <a:t>Revise based on plenary outcomes if plenary occurred within 21 days</a:t>
            </a:r>
          </a:p>
          <a:p>
            <a:pPr marL="354387" indent="-354387">
              <a:defRPr/>
            </a:pPr>
            <a:r>
              <a:rPr lang="en-US" altLang="en-US" sz="2400" dirty="0"/>
              <a:t>MCC to allocate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for the first 6 documents</a:t>
            </a:r>
          </a:p>
          <a:p>
            <a:pPr marL="811587" lvl="1" indent="-354387">
              <a:defRPr/>
            </a:pPr>
            <a:r>
              <a:rPr lang="en-US" altLang="en-US" sz="2000" dirty="0"/>
              <a:t>Agenda (without </a:t>
            </a:r>
            <a:r>
              <a:rPr lang="en-US" altLang="en-US" sz="2000" dirty="0" err="1"/>
              <a:t>tdocs</a:t>
            </a:r>
            <a:r>
              <a:rPr lang="en-US" altLang="en-US" sz="2000" dirty="0"/>
              <a:t>)</a:t>
            </a:r>
          </a:p>
          <a:p>
            <a:pPr marL="811587" lvl="1" indent="-354387">
              <a:defRPr/>
            </a:pPr>
            <a:r>
              <a:rPr lang="en-US" altLang="en-US" sz="2000" dirty="0"/>
              <a:t>Previous meeting report</a:t>
            </a:r>
          </a:p>
          <a:p>
            <a:pPr marL="811587" lvl="1" indent="-354387">
              <a:defRPr/>
            </a:pPr>
            <a:r>
              <a:rPr lang="en-US" altLang="en-US" sz="2000" dirty="0"/>
              <a:t>Agenda after deadline (with </a:t>
            </a:r>
            <a:r>
              <a:rPr lang="en-US" altLang="en-US" sz="2000" dirty="0" err="1"/>
              <a:t>tdocs</a:t>
            </a:r>
            <a:r>
              <a:rPr lang="en-US" altLang="en-US" sz="2000" dirty="0"/>
              <a:t>)</a:t>
            </a:r>
          </a:p>
          <a:p>
            <a:pPr marL="811587" lvl="1" indent="-354387">
              <a:defRPr/>
            </a:pPr>
            <a:r>
              <a:rPr lang="en-US" altLang="en-US" sz="2000" dirty="0"/>
              <a:t>Agenda for meeting start</a:t>
            </a:r>
          </a:p>
          <a:p>
            <a:pPr marL="811587" lvl="1" indent="-354387">
              <a:defRPr/>
            </a:pPr>
            <a:r>
              <a:rPr lang="en-US" altLang="en-US" sz="2000" dirty="0"/>
              <a:t>Chair’s note at end of meeting</a:t>
            </a:r>
          </a:p>
          <a:p>
            <a:pPr marL="811587" lvl="1" indent="-354387">
              <a:defRPr/>
            </a:pPr>
            <a:r>
              <a:rPr lang="en-US" altLang="en-US" sz="2000" dirty="0"/>
              <a:t>Work plan review</a:t>
            </a:r>
          </a:p>
          <a:p>
            <a:pPr marL="354387" indent="-354387">
              <a:defRPr/>
            </a:pPr>
            <a:r>
              <a:rPr lang="en-US" altLang="en-US" sz="2400" dirty="0"/>
              <a:t>Chair to submit agenda to portal and send to SA6</a:t>
            </a:r>
          </a:p>
          <a:p>
            <a:pPr marL="354387" indent="-354387">
              <a:defRPr/>
            </a:pPr>
            <a:r>
              <a:rPr lang="en-US" altLang="en-US" sz="2400" dirty="0"/>
              <a:t>MCC to put agenda document in agenda meeting folder and set up the 3GU portal</a:t>
            </a:r>
          </a:p>
        </p:txBody>
      </p:sp>
    </p:spTree>
    <p:extLst>
      <p:ext uri="{BB962C8B-B14F-4D97-AF65-F5344CB8AC3E}">
        <p14:creationId xmlns:p14="http://schemas.microsoft.com/office/powerpoint/2010/main" val="305515393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Tasks – Pre-Meeting (2/2)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MCC to reserve </a:t>
            </a:r>
            <a:r>
              <a:rPr lang="en-US" altLang="en-US" sz="2400" dirty="0" err="1"/>
              <a:t>tdoc</a:t>
            </a:r>
            <a:r>
              <a:rPr lang="en-US" altLang="en-US" sz="2400" dirty="0"/>
              <a:t> numbers for incoming liaisons and upload documents to the portal</a:t>
            </a:r>
          </a:p>
          <a:p>
            <a:pPr marL="354387" indent="-354387">
              <a:defRPr/>
            </a:pPr>
            <a:r>
              <a:rPr lang="en-US" altLang="en-US" sz="2400" dirty="0"/>
              <a:t>MCC to open 3GU and send notification to the WG</a:t>
            </a:r>
          </a:p>
          <a:p>
            <a:pPr marL="354387" indent="-354387">
              <a:defRPr/>
            </a:pPr>
            <a:r>
              <a:rPr lang="en-US" altLang="en-US" sz="2400" dirty="0"/>
              <a:t>Chair to prepare agenda with document allocation (within one day of submission deadline – this is done with the macro), Send to SA6 (submit to portal)</a:t>
            </a:r>
          </a:p>
          <a:p>
            <a:pPr marL="354387" indent="-354387">
              <a:defRPr/>
            </a:pPr>
            <a:r>
              <a:rPr lang="en-US" altLang="en-US" sz="2400" dirty="0"/>
              <a:t>Chair to get agreement on Conference Call schedule (for e-meeting) or session assignments (for F2F meeting) with VCs (after compiling number of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per topic)</a:t>
            </a:r>
          </a:p>
          <a:p>
            <a:pPr marL="354387" indent="-354387">
              <a:defRPr/>
            </a:pPr>
            <a:r>
              <a:rPr lang="en-US" altLang="en-US" sz="2400" dirty="0"/>
              <a:t>MCC to send meeting invites and create draft folders (for e-meeting)</a:t>
            </a:r>
          </a:p>
          <a:p>
            <a:pPr marL="354387" indent="-354387">
              <a:defRPr/>
            </a:pPr>
            <a:r>
              <a:rPr lang="en-US" altLang="en-US" sz="2400" dirty="0"/>
              <a:t>Chair to get input from rapporteurs on document organization within topics (for large topics in F2F meetings, where ordering is required)</a:t>
            </a:r>
          </a:p>
          <a:p>
            <a:pPr marL="354387" indent="-354387">
              <a:defRPr/>
            </a:pPr>
            <a:r>
              <a:rPr lang="en-US" altLang="en-US" sz="2400" dirty="0"/>
              <a:t>Chair to prepare draft agenda for meeting start with conference call (e-meeting) or session schedule (F2F meeting), Send to SA6 (put in drafts folder)</a:t>
            </a:r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1140116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Tasks – E-Meeting (1/2)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Chair to confirm final version of agenda at start of the meeting (submit to portal)</a:t>
            </a:r>
          </a:p>
          <a:p>
            <a:pPr marL="354387" indent="-354387">
              <a:defRPr/>
            </a:pPr>
            <a:r>
              <a:rPr lang="en-US" altLang="en-US" sz="2400" dirty="0"/>
              <a:t>Chair to prepare Chair Notes before the opening call, update during opening call, put in inbox</a:t>
            </a:r>
          </a:p>
          <a:p>
            <a:pPr marL="354387" indent="-354387">
              <a:defRPr/>
            </a:pPr>
            <a:r>
              <a:rPr lang="en-US" altLang="en-US" sz="2400" dirty="0"/>
              <a:t>MCC to take meeting minutes, provide </a:t>
            </a:r>
            <a:r>
              <a:rPr lang="en-US" altLang="en-US" sz="2400" dirty="0" err="1"/>
              <a:t>tdoc</a:t>
            </a:r>
            <a:r>
              <a:rPr lang="en-US" altLang="en-US" sz="2400" dirty="0"/>
              <a:t> numbers and verify real-time Chair minutes</a:t>
            </a:r>
          </a:p>
          <a:p>
            <a:pPr marL="354387" indent="-354387">
              <a:defRPr/>
            </a:pPr>
            <a:r>
              <a:rPr lang="en-US" altLang="en-US" sz="2400" dirty="0"/>
              <a:t>Chair to confirm all email threads have been initiated</a:t>
            </a:r>
          </a:p>
          <a:p>
            <a:pPr marL="354387" indent="-354387">
              <a:defRPr/>
            </a:pPr>
            <a:r>
              <a:rPr lang="en-US" altLang="en-US" sz="2400" dirty="0"/>
              <a:t>Chair to create email discussion document within 24hrs of the email discussion period, Send to SA6 (put in inbox)</a:t>
            </a:r>
          </a:p>
          <a:p>
            <a:pPr marL="354387" indent="-354387">
              <a:defRPr/>
            </a:pPr>
            <a:r>
              <a:rPr lang="en-US" altLang="en-US" sz="2400" dirty="0"/>
              <a:t>Chair to monitor daily conference calls and email threads, Correct emails threads as necessary</a:t>
            </a:r>
          </a:p>
          <a:p>
            <a:pPr marL="354387" indent="-354387">
              <a:defRPr/>
            </a:pPr>
            <a:r>
              <a:rPr lang="en-US" altLang="en-US" sz="2400" dirty="0"/>
              <a:t>Chair to update email discussion and chairs notes documents daily, Send to SA6 (put in inbox)</a:t>
            </a:r>
          </a:p>
        </p:txBody>
      </p:sp>
    </p:spTree>
    <p:extLst>
      <p:ext uri="{BB962C8B-B14F-4D97-AF65-F5344CB8AC3E}">
        <p14:creationId xmlns:p14="http://schemas.microsoft.com/office/powerpoint/2010/main" val="47666041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Tasks – E-Meeting (2/2)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Chair to send declaration for end of email discussion</a:t>
            </a:r>
          </a:p>
          <a:p>
            <a:pPr marL="354387" indent="-354387">
              <a:defRPr/>
            </a:pPr>
            <a:r>
              <a:rPr lang="en-US" altLang="en-US" sz="2400" dirty="0"/>
              <a:t>Chair to prepare Chair notes for final review period, Send to SA6 (put in inbox)</a:t>
            </a:r>
          </a:p>
          <a:p>
            <a:pPr marL="354387" indent="-354387">
              <a:defRPr/>
            </a:pPr>
            <a:r>
              <a:rPr lang="en-US" altLang="en-US" sz="2400" dirty="0"/>
              <a:t>Chair to send declaration for end of final review period</a:t>
            </a:r>
          </a:p>
          <a:p>
            <a:pPr marL="354387" indent="-354387">
              <a:defRPr/>
            </a:pPr>
            <a:r>
              <a:rPr lang="en-US" altLang="en-US" sz="2400" dirty="0"/>
              <a:t>Chair to prepare Chair notes with updates from final review period with instructions for closing call, Send to SA6 (put in inbox)</a:t>
            </a:r>
          </a:p>
          <a:p>
            <a:pPr marL="354387" indent="-354387">
              <a:defRPr/>
            </a:pPr>
            <a:r>
              <a:rPr lang="en-US" altLang="en-US" sz="2400" dirty="0"/>
              <a:t>Chair to prepare Work Plan for review/update in closing calls</a:t>
            </a:r>
          </a:p>
          <a:p>
            <a:pPr marL="354387" indent="-354387">
              <a:defRPr/>
            </a:pPr>
            <a:r>
              <a:rPr lang="en-US" altLang="en-US" sz="2400" dirty="0"/>
              <a:t>Chair to prepare Chair notes for closing calls, Send to SA6 (put in inbox)</a:t>
            </a:r>
          </a:p>
          <a:p>
            <a:pPr marL="354387" indent="-354387">
              <a:defRPr/>
            </a:pPr>
            <a:r>
              <a:rPr lang="en-US" altLang="en-US" sz="2400" dirty="0"/>
              <a:t>Chair to update Work Plan during meeting (submit to portal)</a:t>
            </a:r>
          </a:p>
          <a:p>
            <a:pPr marL="354387" indent="-354387">
              <a:defRPr/>
            </a:pPr>
            <a:r>
              <a:rPr lang="en-US" altLang="en-US" sz="2400" dirty="0"/>
              <a:t>Chair to create Chair notes for end of meeting, Send to SA6 (submit to portal) along with work plan review</a:t>
            </a:r>
          </a:p>
        </p:txBody>
      </p:sp>
    </p:spTree>
    <p:extLst>
      <p:ext uri="{BB962C8B-B14F-4D97-AF65-F5344CB8AC3E}">
        <p14:creationId xmlns:p14="http://schemas.microsoft.com/office/powerpoint/2010/main" val="271098251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Tasks – F2F Meeting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Chair to submit final version of agenda at start of the meeting</a:t>
            </a:r>
          </a:p>
          <a:p>
            <a:pPr marL="354387" indent="-354387">
              <a:defRPr/>
            </a:pPr>
            <a:r>
              <a:rPr lang="en-US" altLang="en-US" sz="2400" dirty="0"/>
              <a:t>MCC to take meeting minutes, provide </a:t>
            </a:r>
            <a:r>
              <a:rPr lang="en-US" altLang="en-US" sz="2400" dirty="0" err="1"/>
              <a:t>tdoc</a:t>
            </a:r>
            <a:r>
              <a:rPr lang="en-US" altLang="en-US" sz="2400" dirty="0"/>
              <a:t> numbers and verify real-time Chair minutes</a:t>
            </a:r>
          </a:p>
          <a:p>
            <a:pPr marL="354387" indent="-354387">
              <a:defRPr/>
            </a:pPr>
            <a:r>
              <a:rPr lang="en-US" altLang="en-US" sz="2400" dirty="0"/>
              <a:t>Chair to update Chair notes daily/frequently (put in inbox)</a:t>
            </a:r>
          </a:p>
          <a:p>
            <a:pPr marL="354387" indent="-354387">
              <a:defRPr/>
            </a:pPr>
            <a:r>
              <a:rPr lang="en-US" altLang="en-US" sz="2400" dirty="0"/>
              <a:t>Chair to prepare/update Work Plan during meeting (put in inbox)</a:t>
            </a:r>
          </a:p>
          <a:p>
            <a:pPr marL="354387" indent="-354387">
              <a:defRPr/>
            </a:pPr>
            <a:r>
              <a:rPr lang="en-US" altLang="en-US" sz="2400" dirty="0"/>
              <a:t>Chair to submit Chair notes and Work Plan for end of meeting</a:t>
            </a:r>
          </a:p>
        </p:txBody>
      </p:sp>
    </p:spTree>
    <p:extLst>
      <p:ext uri="{BB962C8B-B14F-4D97-AF65-F5344CB8AC3E}">
        <p14:creationId xmlns:p14="http://schemas.microsoft.com/office/powerpoint/2010/main" val="253926435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Tasks – Post-Meeting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MCC to verify all documents have been submitted to the portal</a:t>
            </a:r>
          </a:p>
          <a:p>
            <a:pPr marL="354387" indent="-354387">
              <a:defRPr/>
            </a:pPr>
            <a:r>
              <a:rPr lang="en-US" altLang="en-US" sz="2400" dirty="0"/>
              <a:t>MCC to upload the draft meeting report</a:t>
            </a:r>
          </a:p>
          <a:p>
            <a:pPr marL="354387" indent="-354387">
              <a:defRPr/>
            </a:pPr>
            <a:r>
              <a:rPr lang="en-US" altLang="en-US" sz="2400" dirty="0"/>
              <a:t>Chair and MCC to ensure new versions draft TR/TSs are published by the Rapporteurs within 1-2 weeks (send a reminder to the Rapporteur if not available within 10 days)</a:t>
            </a:r>
          </a:p>
          <a:p>
            <a:pPr marL="354387" indent="-354387">
              <a:defRPr/>
            </a:pPr>
            <a:r>
              <a:rPr lang="en-US" altLang="en-US" sz="2400" dirty="0"/>
              <a:t>MCC to verify quality of the post meeting drafts TRs/TSs and upload when complete (drafts for plenary must be available at least 2 days before the plenary submission deadline)</a:t>
            </a:r>
          </a:p>
        </p:txBody>
      </p:sp>
    </p:spTree>
    <p:extLst>
      <p:ext uri="{BB962C8B-B14F-4D97-AF65-F5344CB8AC3E}">
        <p14:creationId xmlns:p14="http://schemas.microsoft.com/office/powerpoint/2010/main" val="37827618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 Meeting Tasks – Pre-Meeting (1/2)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Chair to gather the list of SA6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from the meetings since last SA plenary and validate with MCC</a:t>
            </a:r>
          </a:p>
          <a:p>
            <a:pPr marL="354387" indent="-354387">
              <a:defRPr/>
            </a:pPr>
            <a:r>
              <a:rPr lang="en-US" altLang="en-US" sz="2400" dirty="0"/>
              <a:t>MCC to reserve SA plenary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(including for WG status report)</a:t>
            </a:r>
          </a:p>
          <a:p>
            <a:pPr marL="354387" indent="-354387">
              <a:defRPr/>
            </a:pPr>
            <a:r>
              <a:rPr lang="en-US" altLang="en-US" sz="2400" dirty="0"/>
              <a:t>MCC to prepare and upload the SA plenary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in a draft folder for checking</a:t>
            </a:r>
          </a:p>
          <a:p>
            <a:pPr marL="354387" indent="-354387">
              <a:defRPr/>
            </a:pPr>
            <a:r>
              <a:rPr lang="en-US" altLang="en-US" sz="2400" dirty="0"/>
              <a:t>Chair to prepare draft SA6 report to SA plenary and send to VCs for comment</a:t>
            </a:r>
          </a:p>
          <a:p>
            <a:pPr marL="354387" indent="-354387">
              <a:defRPr/>
            </a:pPr>
            <a:r>
              <a:rPr lang="en-US" altLang="en-US" sz="2400" dirty="0"/>
              <a:t>Chair to update SA6 report to SA plenary due to VC comments, Send to SA6 for comment (Two days before plenary document deadline)</a:t>
            </a:r>
          </a:p>
          <a:p>
            <a:pPr marL="354387" indent="-354387">
              <a:defRPr/>
            </a:pPr>
            <a:r>
              <a:rPr lang="en-US" altLang="en-US" sz="2400" dirty="0"/>
              <a:t>Chair to update SA6 report to SA plenary with </a:t>
            </a:r>
            <a:r>
              <a:rPr lang="en-US" altLang="en-US" sz="2400" dirty="0" err="1"/>
              <a:t>tdoc</a:t>
            </a:r>
            <a:r>
              <a:rPr lang="en-US" altLang="en-US" sz="2400" dirty="0"/>
              <a:t> numbers and final comments</a:t>
            </a:r>
          </a:p>
          <a:p>
            <a:pPr marL="354387" indent="-354387">
              <a:defRPr/>
            </a:pPr>
            <a:r>
              <a:rPr lang="en-US" altLang="en-US" sz="2400" dirty="0"/>
              <a:t>Chair to submit SA6 report to SA plenary to portal before document deadline</a:t>
            </a:r>
          </a:p>
        </p:txBody>
      </p:sp>
    </p:spTree>
    <p:extLst>
      <p:ext uri="{BB962C8B-B14F-4D97-AF65-F5344CB8AC3E}">
        <p14:creationId xmlns:p14="http://schemas.microsoft.com/office/powerpoint/2010/main" val="14436444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28350</TotalTime>
  <Words>1162</Words>
  <Application>Microsoft Office PowerPoint</Application>
  <PresentationFormat>Widescreen</PresentationFormat>
  <Paragraphs>90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   SA6 Leadership Transition</vt:lpstr>
      <vt:lpstr>Pre-Meeting Conference Call Tasks</vt:lpstr>
      <vt:lpstr>SA6 Meeting Tasks – Pre-Meeting (1/2)</vt:lpstr>
      <vt:lpstr>SA6 Meeting Tasks – Pre-Meeting (2/2)</vt:lpstr>
      <vt:lpstr>SA6 Meeting Tasks – E-Meeting (1/2)</vt:lpstr>
      <vt:lpstr>SA6 Meeting Tasks – E-Meeting (2/2)</vt:lpstr>
      <vt:lpstr>SA6 Meeting Tasks – F2F Meeting</vt:lpstr>
      <vt:lpstr>SA6 Meeting Tasks – Post-Meeting</vt:lpstr>
      <vt:lpstr>SA Meeting Tasks – Pre-Meeting (1/2)</vt:lpstr>
      <vt:lpstr>SA Meeting Tasks – Pre-Meeting (2/2)</vt:lpstr>
      <vt:lpstr>SA Meeting Tasks – During the Meeting</vt:lpstr>
      <vt:lpstr>SA Meeting Tasks – Post-Meeting</vt:lpstr>
      <vt:lpstr>Miscellaneous Assignments/Duties (1/2)</vt:lpstr>
      <vt:lpstr>Miscellaneous Assignments/Duties (2/2)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2267</cp:revision>
  <dcterms:created xsi:type="dcterms:W3CDTF">2010-02-05T13:52:04Z</dcterms:created>
  <dcterms:modified xsi:type="dcterms:W3CDTF">2024-02-06T17:14:20Z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