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5"/>
  </p:notesMasterIdLst>
  <p:handoutMasterIdLst>
    <p:handoutMasterId r:id="rId16"/>
  </p:handoutMasterIdLst>
  <p:sldIdLst>
    <p:sldId id="528" r:id="rId2"/>
    <p:sldId id="555" r:id="rId3"/>
    <p:sldId id="563" r:id="rId4"/>
    <p:sldId id="551" r:id="rId5"/>
    <p:sldId id="554" r:id="rId6"/>
    <p:sldId id="562" r:id="rId7"/>
    <p:sldId id="537" r:id="rId8"/>
    <p:sldId id="564" r:id="rId9"/>
    <p:sldId id="383" r:id="rId10"/>
    <p:sldId id="368" r:id="rId11"/>
    <p:sldId id="379" r:id="rId12"/>
    <p:sldId id="382" r:id="rId13"/>
    <p:sldId id="545" r:id="rId1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99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179409-9BA1-40D7-84F2-E49866A51497}" v="17" dt="2024-01-30T16:40:52.7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10" autoAdjust="0"/>
    <p:restoredTop sz="99112" autoAdjust="0"/>
  </p:normalViewPr>
  <p:slideViewPr>
    <p:cSldViewPr snapToGrid="0">
      <p:cViewPr varScale="1">
        <p:scale>
          <a:sx n="96" d="100"/>
          <a:sy n="96" d="100"/>
        </p:scale>
        <p:origin x="138" y="57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n Soloway" userId="0fba1a10-d962-45e3-b40e-c1d035eec118" providerId="ADAL" clId="{83179409-9BA1-40D7-84F2-E49866A51497}"/>
    <pc:docChg chg="undo custSel addSld delSld modSld modMainMaster">
      <pc:chgData name="Alan Soloway" userId="0fba1a10-d962-45e3-b40e-c1d035eec118" providerId="ADAL" clId="{83179409-9BA1-40D7-84F2-E49866A51497}" dt="2024-02-05T16:05:54.235" v="287" actId="20577"/>
      <pc:docMkLst>
        <pc:docMk/>
      </pc:docMkLst>
      <pc:sldChg chg="add del">
        <pc:chgData name="Alan Soloway" userId="0fba1a10-d962-45e3-b40e-c1d035eec118" providerId="ADAL" clId="{83179409-9BA1-40D7-84F2-E49866A51497}" dt="2024-01-05T16:56:48.414" v="56" actId="47"/>
        <pc:sldMkLst>
          <pc:docMk/>
          <pc:sldMk cId="0" sldId="363"/>
        </pc:sldMkLst>
      </pc:sldChg>
      <pc:sldChg chg="add del">
        <pc:chgData name="Alan Soloway" userId="0fba1a10-d962-45e3-b40e-c1d035eec118" providerId="ADAL" clId="{83179409-9BA1-40D7-84F2-E49866A51497}" dt="2024-01-05T16:56:52.526" v="57" actId="47"/>
        <pc:sldMkLst>
          <pc:docMk/>
          <pc:sldMk cId="0" sldId="364"/>
        </pc:sldMkLst>
      </pc:sldChg>
      <pc:sldChg chg="modSp add del mod">
        <pc:chgData name="Alan Soloway" userId="0fba1a10-d962-45e3-b40e-c1d035eec118" providerId="ADAL" clId="{83179409-9BA1-40D7-84F2-E49866A51497}" dt="2024-01-30T16:21:30.975" v="195"/>
        <pc:sldMkLst>
          <pc:docMk/>
          <pc:sldMk cId="2908285256" sldId="368"/>
        </pc:sldMkLst>
        <pc:spChg chg="mod">
          <ac:chgData name="Alan Soloway" userId="0fba1a10-d962-45e3-b40e-c1d035eec118" providerId="ADAL" clId="{83179409-9BA1-40D7-84F2-E49866A51497}" dt="2024-01-30T16:20:52.358" v="191"/>
          <ac:spMkLst>
            <pc:docMk/>
            <pc:sldMk cId="2908285256" sldId="368"/>
            <ac:spMk id="8195" creationId="{A955EC6E-B2A1-4AA5-9F6A-E317D7FE324C}"/>
          </ac:spMkLst>
        </pc:spChg>
      </pc:sldChg>
      <pc:sldChg chg="add del">
        <pc:chgData name="Alan Soloway" userId="0fba1a10-d962-45e3-b40e-c1d035eec118" providerId="ADAL" clId="{83179409-9BA1-40D7-84F2-E49866A51497}" dt="2024-01-05T16:56:20.819" v="55" actId="47"/>
        <pc:sldMkLst>
          <pc:docMk/>
          <pc:sldMk cId="974031448" sldId="373"/>
        </pc:sldMkLst>
      </pc:sldChg>
      <pc:sldChg chg="add del">
        <pc:chgData name="Alan Soloway" userId="0fba1a10-d962-45e3-b40e-c1d035eec118" providerId="ADAL" clId="{83179409-9BA1-40D7-84F2-E49866A51497}" dt="2024-01-05T16:57:17.074" v="60" actId="47"/>
        <pc:sldMkLst>
          <pc:docMk/>
          <pc:sldMk cId="3432418220" sldId="376"/>
        </pc:sldMkLst>
      </pc:sldChg>
      <pc:sldChg chg="add del">
        <pc:chgData name="Alan Soloway" userId="0fba1a10-d962-45e3-b40e-c1d035eec118" providerId="ADAL" clId="{83179409-9BA1-40D7-84F2-E49866A51497}" dt="2024-01-05T16:57:18.014" v="61" actId="47"/>
        <pc:sldMkLst>
          <pc:docMk/>
          <pc:sldMk cId="2554355710" sldId="377"/>
        </pc:sldMkLst>
      </pc:sldChg>
      <pc:sldChg chg="add del">
        <pc:chgData name="Alan Soloway" userId="0fba1a10-d962-45e3-b40e-c1d035eec118" providerId="ADAL" clId="{83179409-9BA1-40D7-84F2-E49866A51497}" dt="2024-01-05T16:57:14.677" v="59" actId="47"/>
        <pc:sldMkLst>
          <pc:docMk/>
          <pc:sldMk cId="1732783877" sldId="378"/>
        </pc:sldMkLst>
      </pc:sldChg>
      <pc:sldChg chg="add del">
        <pc:chgData name="Alan Soloway" userId="0fba1a10-d962-45e3-b40e-c1d035eec118" providerId="ADAL" clId="{83179409-9BA1-40D7-84F2-E49866A51497}" dt="2024-01-30T16:21:30.975" v="195"/>
        <pc:sldMkLst>
          <pc:docMk/>
          <pc:sldMk cId="1214855830" sldId="379"/>
        </pc:sldMkLst>
      </pc:sldChg>
      <pc:sldChg chg="add del">
        <pc:chgData name="Alan Soloway" userId="0fba1a10-d962-45e3-b40e-c1d035eec118" providerId="ADAL" clId="{83179409-9BA1-40D7-84F2-E49866A51497}" dt="2024-01-05T16:57:13.617" v="58" actId="47"/>
        <pc:sldMkLst>
          <pc:docMk/>
          <pc:sldMk cId="604997100" sldId="380"/>
        </pc:sldMkLst>
      </pc:sldChg>
      <pc:sldChg chg="add del">
        <pc:chgData name="Alan Soloway" userId="0fba1a10-d962-45e3-b40e-c1d035eec118" providerId="ADAL" clId="{83179409-9BA1-40D7-84F2-E49866A51497}" dt="2024-01-05T16:57:19.234" v="62" actId="47"/>
        <pc:sldMkLst>
          <pc:docMk/>
          <pc:sldMk cId="1738422718" sldId="381"/>
        </pc:sldMkLst>
      </pc:sldChg>
      <pc:sldChg chg="add del">
        <pc:chgData name="Alan Soloway" userId="0fba1a10-d962-45e3-b40e-c1d035eec118" providerId="ADAL" clId="{83179409-9BA1-40D7-84F2-E49866A51497}" dt="2024-01-05T16:57:21.962" v="63" actId="47"/>
        <pc:sldMkLst>
          <pc:docMk/>
          <pc:sldMk cId="3891836344" sldId="382"/>
        </pc:sldMkLst>
      </pc:sldChg>
      <pc:sldChg chg="modSp add del mod">
        <pc:chgData name="Alan Soloway" userId="0fba1a10-d962-45e3-b40e-c1d035eec118" providerId="ADAL" clId="{83179409-9BA1-40D7-84F2-E49866A51497}" dt="2024-01-30T16:21:30.975" v="195"/>
        <pc:sldMkLst>
          <pc:docMk/>
          <pc:sldMk cId="3493889376" sldId="383"/>
        </pc:sldMkLst>
        <pc:spChg chg="mod">
          <ac:chgData name="Alan Soloway" userId="0fba1a10-d962-45e3-b40e-c1d035eec118" providerId="ADAL" clId="{83179409-9BA1-40D7-84F2-E49866A51497}" dt="2024-01-30T16:20:31.867" v="190"/>
          <ac:spMkLst>
            <pc:docMk/>
            <pc:sldMk cId="3493889376" sldId="383"/>
            <ac:spMk id="7171" creationId="{8B215120-9330-4C24-86C0-93DB3C460B0D}"/>
          </ac:spMkLst>
        </pc:spChg>
      </pc:sldChg>
      <pc:sldChg chg="modSp mod">
        <pc:chgData name="Alan Soloway" userId="0fba1a10-d962-45e3-b40e-c1d035eec118" providerId="ADAL" clId="{83179409-9BA1-40D7-84F2-E49866A51497}" dt="2024-01-30T16:15:27.495" v="95" actId="20577"/>
        <pc:sldMkLst>
          <pc:docMk/>
          <pc:sldMk cId="4224147803" sldId="528"/>
        </pc:sldMkLst>
        <pc:spChg chg="mod">
          <ac:chgData name="Alan Soloway" userId="0fba1a10-d962-45e3-b40e-c1d035eec118" providerId="ADAL" clId="{83179409-9BA1-40D7-84F2-E49866A51497}" dt="2024-01-30T16:15:27.495" v="95" actId="20577"/>
          <ac:spMkLst>
            <pc:docMk/>
            <pc:sldMk cId="4224147803" sldId="528"/>
            <ac:spMk id="9219" creationId="{00000000-0000-0000-0000-000000000000}"/>
          </ac:spMkLst>
        </pc:spChg>
      </pc:sldChg>
      <pc:sldChg chg="modSp mod">
        <pc:chgData name="Alan Soloway" userId="0fba1a10-d962-45e3-b40e-c1d035eec118" providerId="ADAL" clId="{83179409-9BA1-40D7-84F2-E49866A51497}" dt="2024-01-30T16:19:21.642" v="175" actId="20577"/>
        <pc:sldMkLst>
          <pc:docMk/>
          <pc:sldMk cId="4221313708" sldId="537"/>
        </pc:sldMkLst>
        <pc:spChg chg="mod">
          <ac:chgData name="Alan Soloway" userId="0fba1a10-d962-45e3-b40e-c1d035eec118" providerId="ADAL" clId="{83179409-9BA1-40D7-84F2-E49866A51497}" dt="2024-01-30T16:19:21.642" v="175" actId="20577"/>
          <ac:spMkLst>
            <pc:docMk/>
            <pc:sldMk cId="4221313708" sldId="537"/>
            <ac:spMk id="19459" creationId="{00000000-0000-0000-0000-000000000000}"/>
          </ac:spMkLst>
        </pc:spChg>
      </pc:sldChg>
      <pc:sldChg chg="modSp mod">
        <pc:chgData name="Alan Soloway" userId="0fba1a10-d962-45e3-b40e-c1d035eec118" providerId="ADAL" clId="{83179409-9BA1-40D7-84F2-E49866A51497}" dt="2024-01-30T16:40:54.008" v="260" actId="20577"/>
        <pc:sldMkLst>
          <pc:docMk/>
          <pc:sldMk cId="316022195" sldId="551"/>
        </pc:sldMkLst>
        <pc:graphicFrameChg chg="mod modGraphic">
          <ac:chgData name="Alan Soloway" userId="0fba1a10-d962-45e3-b40e-c1d035eec118" providerId="ADAL" clId="{83179409-9BA1-40D7-84F2-E49866A51497}" dt="2024-01-30T16:40:54.008" v="260" actId="20577"/>
          <ac:graphicFrameMkLst>
            <pc:docMk/>
            <pc:sldMk cId="316022195" sldId="551"/>
            <ac:graphicFrameMk id="4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83179409-9BA1-40D7-84F2-E49866A51497}" dt="2024-01-30T16:43:39.169" v="283" actId="20577"/>
        <pc:sldMkLst>
          <pc:docMk/>
          <pc:sldMk cId="2040643138" sldId="554"/>
        </pc:sldMkLst>
        <pc:graphicFrameChg chg="mod modGraphic">
          <ac:chgData name="Alan Soloway" userId="0fba1a10-d962-45e3-b40e-c1d035eec118" providerId="ADAL" clId="{83179409-9BA1-40D7-84F2-E49866A51497}" dt="2024-01-30T16:43:39.169" v="283" actId="20577"/>
          <ac:graphicFrameMkLst>
            <pc:docMk/>
            <pc:sldMk cId="2040643138" sldId="554"/>
            <ac:graphicFrameMk id="5" creationId="{00000000-0000-0000-0000-000000000000}"/>
          </ac:graphicFrameMkLst>
        </pc:graphicFrameChg>
      </pc:sldChg>
      <pc:sldChg chg="del">
        <pc:chgData name="Alan Soloway" userId="0fba1a10-d962-45e3-b40e-c1d035eec118" providerId="ADAL" clId="{83179409-9BA1-40D7-84F2-E49866A51497}" dt="2024-01-30T16:15:02.992" v="93" actId="47"/>
        <pc:sldMkLst>
          <pc:docMk/>
          <pc:sldMk cId="346381785" sldId="557"/>
        </pc:sldMkLst>
      </pc:sldChg>
      <pc:sldChg chg="modSp mod">
        <pc:chgData name="Alan Soloway" userId="0fba1a10-d962-45e3-b40e-c1d035eec118" providerId="ADAL" clId="{83179409-9BA1-40D7-84F2-E49866A51497}" dt="2024-01-30T16:22:51.519" v="211" actId="20577"/>
        <pc:sldMkLst>
          <pc:docMk/>
          <pc:sldMk cId="949096234" sldId="562"/>
        </pc:sldMkLst>
        <pc:graphicFrameChg chg="mod modGraphic">
          <ac:chgData name="Alan Soloway" userId="0fba1a10-d962-45e3-b40e-c1d035eec118" providerId="ADAL" clId="{83179409-9BA1-40D7-84F2-E49866A51497}" dt="2024-01-30T16:22:51.519" v="211" actId="20577"/>
          <ac:graphicFrameMkLst>
            <pc:docMk/>
            <pc:sldMk cId="949096234" sldId="562"/>
            <ac:graphicFrameMk id="5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83179409-9BA1-40D7-84F2-E49866A51497}" dt="2024-01-30T16:22:29.896" v="199" actId="20577"/>
        <pc:sldMkLst>
          <pc:docMk/>
          <pc:sldMk cId="4172637162" sldId="563"/>
        </pc:sldMkLst>
        <pc:graphicFrameChg chg="modGraphic">
          <ac:chgData name="Alan Soloway" userId="0fba1a10-d962-45e3-b40e-c1d035eec118" providerId="ADAL" clId="{83179409-9BA1-40D7-84F2-E49866A51497}" dt="2024-01-30T16:22:29.896" v="199" actId="20577"/>
          <ac:graphicFrameMkLst>
            <pc:docMk/>
            <pc:sldMk cId="4172637162" sldId="563"/>
            <ac:graphicFrameMk id="5" creationId="{00000000-0000-0000-0000-000000000000}"/>
          </ac:graphicFrameMkLst>
        </pc:graphicFrameChg>
      </pc:sldChg>
      <pc:sldChg chg="delSp modSp new mod">
        <pc:chgData name="Alan Soloway" userId="0fba1a10-d962-45e3-b40e-c1d035eec118" providerId="ADAL" clId="{83179409-9BA1-40D7-84F2-E49866A51497}" dt="2024-01-30T16:19:57.347" v="189" actId="20577"/>
        <pc:sldMkLst>
          <pc:docMk/>
          <pc:sldMk cId="1884536677" sldId="564"/>
        </pc:sldMkLst>
        <pc:spChg chg="mod">
          <ac:chgData name="Alan Soloway" userId="0fba1a10-d962-45e3-b40e-c1d035eec118" providerId="ADAL" clId="{83179409-9BA1-40D7-84F2-E49866A51497}" dt="2024-01-30T16:19:57.347" v="189" actId="20577"/>
          <ac:spMkLst>
            <pc:docMk/>
            <pc:sldMk cId="1884536677" sldId="564"/>
            <ac:spMk id="2" creationId="{423BEFBD-43DE-AA12-65E7-95B75759AB57}"/>
          </ac:spMkLst>
        </pc:spChg>
        <pc:spChg chg="del mod">
          <ac:chgData name="Alan Soloway" userId="0fba1a10-d962-45e3-b40e-c1d035eec118" providerId="ADAL" clId="{83179409-9BA1-40D7-84F2-E49866A51497}" dt="2024-01-05T16:55:42.609" v="34" actId="478"/>
          <ac:spMkLst>
            <pc:docMk/>
            <pc:sldMk cId="1884536677" sldId="564"/>
            <ac:spMk id="3" creationId="{EAB4E3E4-1A31-8F91-DE04-75EFE3FC1CB4}"/>
          </ac:spMkLst>
        </pc:spChg>
      </pc:sldChg>
      <pc:sldChg chg="new del">
        <pc:chgData name="Alan Soloway" userId="0fba1a10-d962-45e3-b40e-c1d035eec118" providerId="ADAL" clId="{83179409-9BA1-40D7-84F2-E49866A51497}" dt="2024-01-05T16:54:43.397" v="1" actId="680"/>
        <pc:sldMkLst>
          <pc:docMk/>
          <pc:sldMk cId="3047981465" sldId="564"/>
        </pc:sldMkLst>
      </pc:sldChg>
      <pc:sldMasterChg chg="modSp mod">
        <pc:chgData name="Alan Soloway" userId="0fba1a10-d962-45e3-b40e-c1d035eec118" providerId="ADAL" clId="{83179409-9BA1-40D7-84F2-E49866A51497}" dt="2024-02-05T16:05:54.235" v="287" actId="20577"/>
        <pc:sldMasterMkLst>
          <pc:docMk/>
          <pc:sldMasterMk cId="0" sldId="2147485146"/>
        </pc:sldMasterMkLst>
        <pc:spChg chg="mod">
          <ac:chgData name="Alan Soloway" userId="0fba1a10-d962-45e3-b40e-c1d035eec118" providerId="ADAL" clId="{83179409-9BA1-40D7-84F2-E49866A51497}" dt="2024-02-05T16:05:54.235" v="287" actId="20577"/>
          <ac:spMkLst>
            <pc:docMk/>
            <pc:sldMasterMk cId="0" sldId="2147485146"/>
            <ac:spMk id="2" creationId="{0EDA2F36-DA53-BBEB-2028-98601ECC6D0B}"/>
          </ac:spMkLst>
        </pc:spChg>
        <pc:spChg chg="mod">
          <ac:chgData name="Alan Soloway" userId="0fba1a10-d962-45e3-b40e-c1d035eec118" providerId="ADAL" clId="{83179409-9BA1-40D7-84F2-E49866A51497}" dt="2024-01-05T16:59:15.893" v="71" actId="20577"/>
          <ac:spMkLst>
            <pc:docMk/>
            <pc:sldMasterMk cId="0" sldId="2147485146"/>
            <ac:spMk id="9" creationId="{00000000-0000-0000-0000-000000000000}"/>
          </ac:spMkLst>
        </pc:spChg>
        <pc:spChg chg="mod">
          <ac:chgData name="Alan Soloway" userId="0fba1a10-d962-45e3-b40e-c1d035eec118" providerId="ADAL" clId="{83179409-9BA1-40D7-84F2-E49866A51497}" dt="2024-01-05T16:59:34.743" v="92" actId="20577"/>
          <ac:spMkLst>
            <pc:docMk/>
            <pc:sldMasterMk cId="0" sldId="2147485146"/>
            <ac:spMk id="11" creationId="{00000000-0000-0000-0000-000000000000}"/>
          </ac:spMkLst>
        </pc:spChg>
      </pc:sldMasterChg>
    </pc:docChg>
  </pc:docChgLst>
  <pc:docChgLst>
    <pc:chgData name="Alan Soloway" userId="0fba1a10-d962-45e3-b40e-c1d035eec118" providerId="ADAL" clId="{135E66BE-4737-424A-90D0-6E1131EFEA81}"/>
    <pc:docChg chg="undo redo custSel addSld delSld modSld modMainMaster">
      <pc:chgData name="Alan Soloway" userId="0fba1a10-d962-45e3-b40e-c1d035eec118" providerId="ADAL" clId="{135E66BE-4737-424A-90D0-6E1131EFEA81}" dt="2023-02-09T20:53:47.507" v="602" actId="1076"/>
      <pc:docMkLst>
        <pc:docMk/>
      </pc:docMkLst>
      <pc:sldChg chg="modSp mod">
        <pc:chgData name="Alan Soloway" userId="0fba1a10-d962-45e3-b40e-c1d035eec118" providerId="ADAL" clId="{135E66BE-4737-424A-90D0-6E1131EFEA81}" dt="2023-01-27T15:03:39.031" v="360" actId="20577"/>
        <pc:sldMkLst>
          <pc:docMk/>
          <pc:sldMk cId="4224147803" sldId="528"/>
        </pc:sldMkLst>
        <pc:spChg chg="mod">
          <ac:chgData name="Alan Soloway" userId="0fba1a10-d962-45e3-b40e-c1d035eec118" providerId="ADAL" clId="{135E66BE-4737-424A-90D0-6E1131EFEA81}" dt="2023-01-27T15:03:39.031" v="360" actId="20577"/>
          <ac:spMkLst>
            <pc:docMk/>
            <pc:sldMk cId="4224147803" sldId="528"/>
            <ac:spMk id="9219" creationId="{00000000-0000-0000-0000-000000000000}"/>
          </ac:spMkLst>
        </pc:spChg>
      </pc:sldChg>
      <pc:sldChg chg="del">
        <pc:chgData name="Alan Soloway" userId="0fba1a10-d962-45e3-b40e-c1d035eec118" providerId="ADAL" clId="{135E66BE-4737-424A-90D0-6E1131EFEA81}" dt="2023-01-27T14:54:14.347" v="260" actId="47"/>
        <pc:sldMkLst>
          <pc:docMk/>
          <pc:sldMk cId="4221313708" sldId="537"/>
        </pc:sldMkLst>
      </pc:sldChg>
      <pc:sldChg chg="modSp mod">
        <pc:chgData name="Alan Soloway" userId="0fba1a10-d962-45e3-b40e-c1d035eec118" providerId="ADAL" clId="{135E66BE-4737-424A-90D0-6E1131EFEA81}" dt="2023-02-08T13:04:09.702" v="539" actId="20577"/>
        <pc:sldMkLst>
          <pc:docMk/>
          <pc:sldMk cId="512542430" sldId="548"/>
        </pc:sldMkLst>
        <pc:graphicFrameChg chg="mod modGraphic">
          <ac:chgData name="Alan Soloway" userId="0fba1a10-d962-45e3-b40e-c1d035eec118" providerId="ADAL" clId="{135E66BE-4737-424A-90D0-6E1131EFEA81}" dt="2023-02-08T13:04:09.702" v="539" actId="20577"/>
          <ac:graphicFrameMkLst>
            <pc:docMk/>
            <pc:sldMk cId="512542430" sldId="548"/>
            <ac:graphicFrameMk id="4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4:28:21.866" v="574" actId="20577"/>
        <pc:sldMkLst>
          <pc:docMk/>
          <pc:sldMk cId="355329058" sldId="549"/>
        </pc:sldMkLst>
        <pc:graphicFrameChg chg="modGraphic">
          <ac:chgData name="Alan Soloway" userId="0fba1a10-d962-45e3-b40e-c1d035eec118" providerId="ADAL" clId="{135E66BE-4737-424A-90D0-6E1131EFEA81}" dt="2023-02-08T14:28:21.866" v="574" actId="20577"/>
          <ac:graphicFrameMkLst>
            <pc:docMk/>
            <pc:sldMk cId="355329058" sldId="549"/>
            <ac:graphicFrameMk id="4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3:43:52.043" v="564" actId="20577"/>
        <pc:sldMkLst>
          <pc:docMk/>
          <pc:sldMk cId="2613388993" sldId="550"/>
        </pc:sldMkLst>
        <pc:graphicFrameChg chg="mod modGraphic">
          <ac:chgData name="Alan Soloway" userId="0fba1a10-d962-45e3-b40e-c1d035eec118" providerId="ADAL" clId="{135E66BE-4737-424A-90D0-6E1131EFEA81}" dt="2023-02-08T13:43:52.043" v="564" actId="20577"/>
          <ac:graphicFrameMkLst>
            <pc:docMk/>
            <pc:sldMk cId="2613388993" sldId="550"/>
            <ac:graphicFrameMk id="5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3:28:01.187" v="545" actId="20577"/>
        <pc:sldMkLst>
          <pc:docMk/>
          <pc:sldMk cId="316022195" sldId="551"/>
        </pc:sldMkLst>
        <pc:graphicFrameChg chg="mod modGraphic">
          <ac:chgData name="Alan Soloway" userId="0fba1a10-d962-45e3-b40e-c1d035eec118" providerId="ADAL" clId="{135E66BE-4737-424A-90D0-6E1131EFEA81}" dt="2023-02-08T13:28:01.187" v="545" actId="20577"/>
          <ac:graphicFrameMkLst>
            <pc:docMk/>
            <pc:sldMk cId="316022195" sldId="551"/>
            <ac:graphicFrameMk id="4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3:37:45.124" v="554" actId="20577"/>
        <pc:sldMkLst>
          <pc:docMk/>
          <pc:sldMk cId="2040643138" sldId="554"/>
        </pc:sldMkLst>
        <pc:graphicFrameChg chg="mod modGraphic">
          <ac:chgData name="Alan Soloway" userId="0fba1a10-d962-45e3-b40e-c1d035eec118" providerId="ADAL" clId="{135E66BE-4737-424A-90D0-6E1131EFEA81}" dt="2023-02-08T13:37:45.124" v="554" actId="20577"/>
          <ac:graphicFrameMkLst>
            <pc:docMk/>
            <pc:sldMk cId="2040643138" sldId="554"/>
            <ac:graphicFrameMk id="5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1-27T15:08:18.476" v="389"/>
        <pc:sldMkLst>
          <pc:docMk/>
          <pc:sldMk cId="1933440298" sldId="555"/>
        </pc:sldMkLst>
        <pc:graphicFrameChg chg="mod modGraphic">
          <ac:chgData name="Alan Soloway" userId="0fba1a10-d962-45e3-b40e-c1d035eec118" providerId="ADAL" clId="{135E66BE-4737-424A-90D0-6E1131EFEA81}" dt="2023-01-27T15:08:18.476" v="389"/>
          <ac:graphicFrameMkLst>
            <pc:docMk/>
            <pc:sldMk cId="1933440298" sldId="555"/>
            <ac:graphicFrameMk id="5" creationId="{00000000-0000-0000-0000-000000000000}"/>
          </ac:graphicFrameMkLst>
        </pc:graphicFrameChg>
      </pc:sldChg>
      <pc:sldChg chg="modSp mod">
        <pc:chgData name="Alan Soloway" userId="0fba1a10-d962-45e3-b40e-c1d035eec118" providerId="ADAL" clId="{135E66BE-4737-424A-90D0-6E1131EFEA81}" dt="2023-02-08T14:04:13.113" v="571" actId="20577"/>
        <pc:sldMkLst>
          <pc:docMk/>
          <pc:sldMk cId="2536790608" sldId="556"/>
        </pc:sldMkLst>
        <pc:graphicFrameChg chg="mod modGraphic">
          <ac:chgData name="Alan Soloway" userId="0fba1a10-d962-45e3-b40e-c1d035eec118" providerId="ADAL" clId="{135E66BE-4737-424A-90D0-6E1131EFEA81}" dt="2023-02-08T14:04:13.113" v="571" actId="20577"/>
          <ac:graphicFrameMkLst>
            <pc:docMk/>
            <pc:sldMk cId="2536790608" sldId="556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1-31T20:15:19.222" v="451" actId="20577"/>
        <pc:sldMkLst>
          <pc:docMk/>
          <pc:sldMk cId="116075426" sldId="557"/>
        </pc:sldMkLst>
        <pc:graphicFrameChg chg="mod modGraphic">
          <ac:chgData name="Alan Soloway" userId="0fba1a10-d962-45e3-b40e-c1d035eec118" providerId="ADAL" clId="{135E66BE-4737-424A-90D0-6E1131EFEA81}" dt="2023-01-31T20:15:19.222" v="451" actId="20577"/>
          <ac:graphicFrameMkLst>
            <pc:docMk/>
            <pc:sldMk cId="116075426" sldId="557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1-30T15:58:43.605" v="422" actId="21"/>
        <pc:sldMkLst>
          <pc:docMk/>
          <pc:sldMk cId="2021349479" sldId="558"/>
        </pc:sldMkLst>
        <pc:graphicFrameChg chg="modGraphic">
          <ac:chgData name="Alan Soloway" userId="0fba1a10-d962-45e3-b40e-c1d035eec118" providerId="ADAL" clId="{135E66BE-4737-424A-90D0-6E1131EFEA81}" dt="2023-01-30T15:58:43.605" v="422" actId="21"/>
          <ac:graphicFrameMkLst>
            <pc:docMk/>
            <pc:sldMk cId="2021349479" sldId="558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1-31T20:14:36.542" v="446" actId="14734"/>
        <pc:sldMkLst>
          <pc:docMk/>
          <pc:sldMk cId="1652790362" sldId="559"/>
        </pc:sldMkLst>
        <pc:graphicFrameChg chg="modGraphic">
          <ac:chgData name="Alan Soloway" userId="0fba1a10-d962-45e3-b40e-c1d035eec118" providerId="ADAL" clId="{135E66BE-4737-424A-90D0-6E1131EFEA81}" dt="2023-01-31T20:14:36.542" v="446" actId="14734"/>
          <ac:graphicFrameMkLst>
            <pc:docMk/>
            <pc:sldMk cId="1652790362" sldId="559"/>
            <ac:graphicFrameMk id="5" creationId="{00000000-0000-0000-0000-000000000000}"/>
          </ac:graphicFrameMkLst>
        </pc:graphicFrameChg>
      </pc:sldChg>
      <pc:sldChg chg="modSp add mod">
        <pc:chgData name="Alan Soloway" userId="0fba1a10-d962-45e3-b40e-c1d035eec118" providerId="ADAL" clId="{135E66BE-4737-424A-90D0-6E1131EFEA81}" dt="2023-02-07T14:31:29.203" v="486" actId="20577"/>
        <pc:sldMkLst>
          <pc:docMk/>
          <pc:sldMk cId="4187466204" sldId="560"/>
        </pc:sldMkLst>
        <pc:spChg chg="mod">
          <ac:chgData name="Alan Soloway" userId="0fba1a10-d962-45e3-b40e-c1d035eec118" providerId="ADAL" clId="{135E66BE-4737-424A-90D0-6E1131EFEA81}" dt="2023-02-07T14:31:29.203" v="486" actId="20577"/>
          <ac:spMkLst>
            <pc:docMk/>
            <pc:sldMk cId="4187466204" sldId="560"/>
            <ac:spMk id="28674" creationId="{00000000-0000-0000-0000-000000000000}"/>
          </ac:spMkLst>
        </pc:spChg>
      </pc:sldChg>
      <pc:sldChg chg="add">
        <pc:chgData name="Alan Soloway" userId="0fba1a10-d962-45e3-b40e-c1d035eec118" providerId="ADAL" clId="{135E66BE-4737-424A-90D0-6E1131EFEA81}" dt="2023-02-07T14:31:40.054" v="487"/>
        <pc:sldMkLst>
          <pc:docMk/>
          <pc:sldMk cId="0" sldId="1118"/>
        </pc:sldMkLst>
      </pc:sldChg>
      <pc:sldChg chg="add">
        <pc:chgData name="Alan Soloway" userId="0fba1a10-d962-45e3-b40e-c1d035eec118" providerId="ADAL" clId="{135E66BE-4737-424A-90D0-6E1131EFEA81}" dt="2023-02-07T14:31:40.054" v="487"/>
        <pc:sldMkLst>
          <pc:docMk/>
          <pc:sldMk cId="0" sldId="1119"/>
        </pc:sldMkLst>
      </pc:sldChg>
      <pc:sldChg chg="add">
        <pc:chgData name="Alan Soloway" userId="0fba1a10-d962-45e3-b40e-c1d035eec118" providerId="ADAL" clId="{135E66BE-4737-424A-90D0-6E1131EFEA81}" dt="2023-02-07T14:32:00.372" v="488"/>
        <pc:sldMkLst>
          <pc:docMk/>
          <pc:sldMk cId="0" sldId="1120"/>
        </pc:sldMkLst>
      </pc:sldChg>
      <pc:sldChg chg="add">
        <pc:chgData name="Alan Soloway" userId="0fba1a10-d962-45e3-b40e-c1d035eec118" providerId="ADAL" clId="{135E66BE-4737-424A-90D0-6E1131EFEA81}" dt="2023-02-07T14:32:00.372" v="488"/>
        <pc:sldMkLst>
          <pc:docMk/>
          <pc:sldMk cId="0" sldId="1121"/>
        </pc:sldMkLst>
      </pc:sldChg>
      <pc:sldMasterChg chg="addSp delSp modSp mod">
        <pc:chgData name="Alan Soloway" userId="0fba1a10-d962-45e3-b40e-c1d035eec118" providerId="ADAL" clId="{135E66BE-4737-424A-90D0-6E1131EFEA81}" dt="2023-02-09T20:53:47.507" v="602" actId="1076"/>
        <pc:sldMasterMkLst>
          <pc:docMk/>
          <pc:sldMasterMk cId="0" sldId="2147485146"/>
        </pc:sldMasterMkLst>
        <pc:spChg chg="add mod">
          <ac:chgData name="Alan Soloway" userId="0fba1a10-d962-45e3-b40e-c1d035eec118" providerId="ADAL" clId="{135E66BE-4737-424A-90D0-6E1131EFEA81}" dt="2023-02-09T20:53:47.507" v="602" actId="1076"/>
          <ac:spMkLst>
            <pc:docMk/>
            <pc:sldMasterMk cId="0" sldId="2147485146"/>
            <ac:spMk id="2" creationId="{0EDA2F36-DA53-BBEB-2028-98601ECC6D0B}"/>
          </ac:spMkLst>
        </pc:spChg>
        <pc:spChg chg="mod">
          <ac:chgData name="Alan Soloway" userId="0fba1a10-d962-45e3-b40e-c1d035eec118" providerId="ADAL" clId="{135E66BE-4737-424A-90D0-6E1131EFEA81}" dt="2023-02-09T20:53:21.650" v="587" actId="20577"/>
          <ac:spMkLst>
            <pc:docMk/>
            <pc:sldMasterMk cId="0" sldId="2147485146"/>
            <ac:spMk id="7" creationId="{00000000-0000-0000-0000-000000000000}"/>
          </ac:spMkLst>
        </pc:spChg>
        <pc:spChg chg="del">
          <ac:chgData name="Alan Soloway" userId="0fba1a10-d962-45e3-b40e-c1d035eec118" providerId="ADAL" clId="{135E66BE-4737-424A-90D0-6E1131EFEA81}" dt="2023-01-27T14:47:22.269" v="0" actId="478"/>
          <ac:spMkLst>
            <pc:docMk/>
            <pc:sldMasterMk cId="0" sldId="2147485146"/>
            <ac:spMk id="13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SA6#59, 26 February – </a:t>
            </a:r>
            <a:r>
              <a:rPr lang="en-GB" sz="1100" b="0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1 March</a:t>
            </a:r>
            <a:r>
              <a:rPr lang="en-GB" sz="1100" b="0" kern="1200" baseline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2024</a:t>
            </a:r>
            <a:endParaRPr lang="en-US" sz="1100" b="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DA2F36-DA53-BBEB-2028-98601ECC6D0B}"/>
              </a:ext>
            </a:extLst>
          </p:cNvPr>
          <p:cNvSpPr txBox="1"/>
          <p:nvPr userDrawn="1"/>
        </p:nvSpPr>
        <p:spPr>
          <a:xfrm>
            <a:off x="10032581" y="121970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S6-240006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8547940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SA6#59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Alan Soloway (Qualcomm)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SA6 Chair</a:t>
            </a: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GB" altLang="en-US" dirty="0"/>
              <a:t>2025 plan for ordinary F2F meetings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802187"/>
          </a:xfrm>
        </p:spPr>
        <p:txBody>
          <a:bodyPr/>
          <a:lstStyle/>
          <a:p>
            <a:r>
              <a:rPr lang="en-US" sz="1600" b="0" dirty="0">
                <a:highlight>
                  <a:srgbClr val="00FF00"/>
                </a:highlight>
              </a:rPr>
              <a:t>Feb 17-21  CT WGs, SA WGs, RAN WGs: 		F2F in Europe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March 10-14 TSGs:	 			F2F in Korea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April </a:t>
            </a:r>
            <a:r>
              <a:rPr lang="en-US" sz="1600" dirty="0">
                <a:highlight>
                  <a:srgbClr val="00FF00"/>
                </a:highlight>
              </a:rPr>
              <a:t>7-11</a:t>
            </a:r>
            <a:r>
              <a:rPr lang="en-US" sz="1600" baseline="30000" dirty="0">
                <a:highlight>
                  <a:srgbClr val="00FF00"/>
                </a:highlight>
              </a:rPr>
              <a:t>th</a:t>
            </a:r>
            <a:r>
              <a:rPr lang="en-US" sz="1600" dirty="0">
                <a:highlight>
                  <a:srgbClr val="00FF00"/>
                </a:highlight>
              </a:rPr>
              <a:t> </a:t>
            </a:r>
            <a:r>
              <a:rPr lang="en-US" sz="1600" baseline="30000" dirty="0">
                <a:highlight>
                  <a:srgbClr val="00FF00"/>
                </a:highlight>
              </a:rPr>
              <a:t> </a:t>
            </a:r>
            <a:r>
              <a:rPr lang="en-US" sz="1600" b="0" dirty="0">
                <a:highlight>
                  <a:srgbClr val="00FF00"/>
                </a:highlight>
              </a:rPr>
              <a:t>CT1/3/4, RAN1/2/3/4 WGs: 		F2F in </a:t>
            </a:r>
            <a:r>
              <a:rPr lang="en-US" sz="1600" dirty="0">
                <a:highlight>
                  <a:srgbClr val="00FF00"/>
                </a:highlight>
              </a:rPr>
              <a:t>China</a:t>
            </a:r>
            <a:endParaRPr lang="en-US" sz="1600" b="0" dirty="0">
              <a:highlight>
                <a:srgbClr val="00FF00"/>
              </a:highlight>
            </a:endParaRPr>
          </a:p>
          <a:p>
            <a:r>
              <a:rPr lang="en-US" sz="1600" b="0" dirty="0">
                <a:highlight>
                  <a:srgbClr val="00FF00"/>
                </a:highlight>
              </a:rPr>
              <a:t>April 7-11</a:t>
            </a:r>
            <a:r>
              <a:rPr lang="en-US" sz="1600" b="0" baseline="30000" dirty="0">
                <a:highlight>
                  <a:srgbClr val="00FF00"/>
                </a:highlight>
              </a:rPr>
              <a:t>th</a:t>
            </a:r>
            <a:r>
              <a:rPr lang="en-US" sz="1600" b="0" dirty="0">
                <a:highlight>
                  <a:srgbClr val="00FF00"/>
                </a:highlight>
              </a:rPr>
              <a:t>  SA2/3/4/5/6			F2F in Europe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May 19-23 RAN and CT WGs:			F2F in </a:t>
            </a:r>
            <a:r>
              <a:rPr lang="en-US" sz="1600" dirty="0">
                <a:highlight>
                  <a:srgbClr val="00FF00"/>
                </a:highlight>
              </a:rPr>
              <a:t>Europe (Confirmed by Johannes on 11/Jan – thank you!)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May 19-23 SA WGs:			F2F in Japan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June 9-13 TSGs:				F2F in </a:t>
            </a:r>
            <a:r>
              <a:rPr lang="en-US" sz="1600" dirty="0">
                <a:highlight>
                  <a:srgbClr val="00FF00"/>
                </a:highlight>
                <a:sym typeface="Wingdings" pitchFamily="2" charset="2"/>
              </a:rPr>
              <a:t>Europe</a:t>
            </a:r>
            <a:endParaRPr lang="en-US" sz="1600" dirty="0">
              <a:highlight>
                <a:srgbClr val="00FF00"/>
              </a:highlight>
            </a:endParaRPr>
          </a:p>
          <a:p>
            <a:r>
              <a:rPr lang="en-US" sz="1600" b="0" dirty="0">
                <a:highlight>
                  <a:srgbClr val="00FF00"/>
                </a:highlight>
              </a:rPr>
              <a:t>August 25-29 CT WGs, SA WGs:		F2F in Europe 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August 25-29 RAN WGs:			F2F in </a:t>
            </a:r>
            <a:r>
              <a:rPr lang="en-US" sz="1600" dirty="0">
                <a:highlight>
                  <a:srgbClr val="00FF00"/>
                </a:highlight>
              </a:rPr>
              <a:t>India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September 15-19 TSGs:			F2F in </a:t>
            </a:r>
            <a:r>
              <a:rPr lang="en-US" sz="1600" dirty="0">
                <a:highlight>
                  <a:srgbClr val="00FF00"/>
                </a:highlight>
              </a:rPr>
              <a:t>China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Oct 13-17 RAN1/2/3/4 WGs:			F2F in Europe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Oct 13-17 SA2/3/4/5/6 and CT1/3/4 WGs:	</a:t>
            </a:r>
            <a:r>
              <a:rPr lang="en-US" sz="1600" dirty="0">
                <a:highlight>
                  <a:srgbClr val="00FF00"/>
                </a:highlight>
              </a:rPr>
              <a:t>F2F SA WGs China, CT WGs </a:t>
            </a:r>
            <a:r>
              <a:rPr lang="en-US" sz="1600" dirty="0">
                <a:highlight>
                  <a:srgbClr val="00FF00"/>
                </a:highlight>
                <a:sym typeface="Wingdings" pitchFamily="2" charset="2"/>
              </a:rPr>
              <a:t>Europe</a:t>
            </a:r>
            <a:endParaRPr lang="en-US" sz="1600" dirty="0">
              <a:highlight>
                <a:srgbClr val="00FF00"/>
              </a:highlight>
            </a:endParaRPr>
          </a:p>
          <a:p>
            <a:r>
              <a:rPr lang="en-US" sz="1600" dirty="0">
                <a:highlight>
                  <a:srgbClr val="FFFF00"/>
                </a:highlight>
              </a:rPr>
              <a:t>November 17-21 CT WGs, SA WGs, RAN WGs:	F2F in NA (check back on accessibility of meeting location)</a:t>
            </a:r>
          </a:p>
          <a:p>
            <a:r>
              <a:rPr lang="en-US" sz="1600" b="0" dirty="0">
                <a:highlight>
                  <a:srgbClr val="00FF00"/>
                </a:highlight>
              </a:rPr>
              <a:t>Dec 8-12 TSGs:				F2F in </a:t>
            </a:r>
            <a:r>
              <a:rPr lang="en-US" sz="1600" dirty="0">
                <a:highlight>
                  <a:srgbClr val="00FF00"/>
                </a:highlight>
              </a:rPr>
              <a:t>NA</a:t>
            </a:r>
          </a:p>
          <a:p>
            <a:endParaRPr lang="en-US" sz="2100" b="0" dirty="0"/>
          </a:p>
          <a:p>
            <a:endParaRPr lang="en-US" altLang="en-US" sz="21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FBCE89-DE99-270A-F228-76AD997AFCC3}"/>
              </a:ext>
            </a:extLst>
          </p:cNvPr>
          <p:cNvSpPr txBox="1"/>
          <p:nvPr/>
        </p:nvSpPr>
        <p:spPr>
          <a:xfrm>
            <a:off x="9522373" y="73572"/>
            <a:ext cx="16081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HU" dirty="0"/>
              <a:t>OPmp240007</a:t>
            </a:r>
          </a:p>
        </p:txBody>
      </p:sp>
    </p:spTree>
    <p:extLst>
      <p:ext uri="{BB962C8B-B14F-4D97-AF65-F5344CB8AC3E}">
        <p14:creationId xmlns:p14="http://schemas.microsoft.com/office/powerpoint/2010/main" val="2908285256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Location rota principles 2026 onwards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962260"/>
            <a:ext cx="10649607" cy="4291395"/>
          </a:xfrm>
        </p:spPr>
        <p:txBody>
          <a:bodyPr/>
          <a:lstStyle/>
          <a:p>
            <a:r>
              <a:rPr lang="en-US" altLang="en-US" sz="2400" dirty="0"/>
              <a:t> Overall principles</a:t>
            </a:r>
          </a:p>
          <a:p>
            <a:pPr lvl="1"/>
            <a:r>
              <a:rPr lang="en-US" altLang="en-US" sz="2000" dirty="0"/>
              <a:t>TSGs: 1 in Europe, 1 in NA, 1 in China, 1 rotating across </a:t>
            </a:r>
            <a:r>
              <a:rPr lang="en-US" altLang="en-US" sz="2000" dirty="0" err="1"/>
              <a:t>Jp</a:t>
            </a:r>
            <a:r>
              <a:rPr lang="en-US" altLang="en-US" sz="2000" dirty="0"/>
              <a:t>/Kr/In</a:t>
            </a:r>
          </a:p>
          <a:p>
            <a:pPr lvl="1"/>
            <a:r>
              <a:rPr lang="en-US" altLang="en-US" sz="2000" dirty="0"/>
              <a:t>WGs: 3 in Europe, 1 in NA, 1 in China, 1 split and rotating across </a:t>
            </a:r>
            <a:r>
              <a:rPr lang="en-US" altLang="en-US" sz="2000" dirty="0" err="1"/>
              <a:t>Jp</a:t>
            </a:r>
            <a:r>
              <a:rPr lang="en-US" altLang="en-US" sz="2000" dirty="0"/>
              <a:t>/Kr/In</a:t>
            </a:r>
          </a:p>
          <a:p>
            <a:pPr marL="0" indent="0">
              <a:buNone/>
            </a:pPr>
            <a:r>
              <a:rPr lang="en-US" altLang="en-US" sz="2400" dirty="0"/>
              <a:t> </a:t>
            </a:r>
          </a:p>
          <a:p>
            <a:r>
              <a:rPr lang="en-US" altLang="en-US" sz="2400" dirty="0"/>
              <a:t> Exact locations for a given year will be decided case-by-case, taking into account:</a:t>
            </a:r>
          </a:p>
          <a:p>
            <a:pPr lvl="1"/>
            <a:r>
              <a:rPr lang="en-US" altLang="en-US" sz="2000" dirty="0"/>
              <a:t>Work Program considerations</a:t>
            </a:r>
          </a:p>
          <a:p>
            <a:pPr lvl="1"/>
            <a:r>
              <a:rPr lang="en-US" altLang="en-US" sz="2000" dirty="0"/>
              <a:t>Local optimizations (seasonality, low/high season, </a:t>
            </a:r>
            <a:r>
              <a:rPr lang="en-US" altLang="en-US" sz="2000" dirty="0" err="1"/>
              <a:t>etc</a:t>
            </a:r>
            <a:r>
              <a:rPr lang="en-US" altLang="en-US" sz="2000" dirty="0"/>
              <a:t>…)</a:t>
            </a:r>
          </a:p>
          <a:p>
            <a:pPr lvl="1"/>
            <a:r>
              <a:rPr lang="en-US" altLang="en-US" sz="2000" dirty="0"/>
              <a:t>WGs decision on converting F2F to E meeting</a:t>
            </a:r>
          </a:p>
          <a:p>
            <a:r>
              <a:rPr lang="en-US" altLang="en-US" sz="2400" dirty="0"/>
              <a:t> Decision to be made each year in October for year (N+2)</a:t>
            </a:r>
          </a:p>
          <a:p>
            <a:pPr marL="0" indent="0">
              <a:buNone/>
            </a:pPr>
            <a:endParaRPr lang="en-US" altLang="en-US" sz="2400" dirty="0"/>
          </a:p>
          <a:p>
            <a:pPr marL="0" indent="0">
              <a:buNone/>
            </a:pPr>
            <a:r>
              <a:rPr lang="en-US" altLang="en-US" sz="2400" dirty="0">
                <a:highlight>
                  <a:srgbClr val="00FF00"/>
                </a:highlight>
              </a:rPr>
              <a:t>Principles confirmed at MHPG#11 (Feb/2024)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3767711-5E0A-C91A-4321-DE3C88C54A53}"/>
              </a:ext>
            </a:extLst>
          </p:cNvPr>
          <p:cNvSpPr txBox="1"/>
          <p:nvPr/>
        </p:nvSpPr>
        <p:spPr>
          <a:xfrm>
            <a:off x="9522373" y="73572"/>
            <a:ext cx="16081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HU" dirty="0"/>
              <a:t>OPmp240007</a:t>
            </a:r>
          </a:p>
        </p:txBody>
      </p:sp>
    </p:spTree>
    <p:extLst>
      <p:ext uri="{BB962C8B-B14F-4D97-AF65-F5344CB8AC3E}">
        <p14:creationId xmlns:p14="http://schemas.microsoft.com/office/powerpoint/2010/main" val="1214855830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14" y="365125"/>
            <a:ext cx="8957441" cy="1325563"/>
          </a:xfrm>
        </p:spPr>
        <p:txBody>
          <a:bodyPr/>
          <a:lstStyle/>
          <a:p>
            <a:r>
              <a:rPr lang="en-GB" altLang="en-US" dirty="0"/>
              <a:t>Example blueprint 2026 onwards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11A39F6-2C7F-0A1F-64B2-517907FF4673}"/>
              </a:ext>
            </a:extLst>
          </p:cNvPr>
          <p:cNvGraphicFramePr>
            <a:graphicFrameLocks noGrp="1"/>
          </p:cNvGraphicFramePr>
          <p:nvPr/>
        </p:nvGraphicFramePr>
        <p:xfrm>
          <a:off x="877455" y="1958109"/>
          <a:ext cx="10104582" cy="43041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31827">
                  <a:extLst>
                    <a:ext uri="{9D8B030D-6E8A-4147-A177-3AD203B41FA5}">
                      <a16:colId xmlns:a16="http://schemas.microsoft.com/office/drawing/2014/main" val="1940291829"/>
                    </a:ext>
                  </a:extLst>
                </a:gridCol>
                <a:gridCol w="1554551">
                  <a:extLst>
                    <a:ext uri="{9D8B030D-6E8A-4147-A177-3AD203B41FA5}">
                      <a16:colId xmlns:a16="http://schemas.microsoft.com/office/drawing/2014/main" val="423889872"/>
                    </a:ext>
                  </a:extLst>
                </a:gridCol>
                <a:gridCol w="1554551">
                  <a:extLst>
                    <a:ext uri="{9D8B030D-6E8A-4147-A177-3AD203B41FA5}">
                      <a16:colId xmlns:a16="http://schemas.microsoft.com/office/drawing/2014/main" val="1683503550"/>
                    </a:ext>
                  </a:extLst>
                </a:gridCol>
                <a:gridCol w="1554551">
                  <a:extLst>
                    <a:ext uri="{9D8B030D-6E8A-4147-A177-3AD203B41FA5}">
                      <a16:colId xmlns:a16="http://schemas.microsoft.com/office/drawing/2014/main" val="3208084473"/>
                    </a:ext>
                  </a:extLst>
                </a:gridCol>
                <a:gridCol w="1554551">
                  <a:extLst>
                    <a:ext uri="{9D8B030D-6E8A-4147-A177-3AD203B41FA5}">
                      <a16:colId xmlns:a16="http://schemas.microsoft.com/office/drawing/2014/main" val="3495591167"/>
                    </a:ext>
                  </a:extLst>
                </a:gridCol>
                <a:gridCol w="1554551">
                  <a:extLst>
                    <a:ext uri="{9D8B030D-6E8A-4147-A177-3AD203B41FA5}">
                      <a16:colId xmlns:a16="http://schemas.microsoft.com/office/drawing/2014/main" val="2482562941"/>
                    </a:ext>
                  </a:extLst>
                </a:gridCol>
              </a:tblGrid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effectLst/>
                        </a:rPr>
                        <a:t>2025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effectLst/>
                        </a:rPr>
                        <a:t>2026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effectLst/>
                        </a:rPr>
                        <a:t>2027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effectLst/>
                        </a:rPr>
                        <a:t>2028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effectLst/>
                        </a:rPr>
                        <a:t>2029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459597583"/>
                  </a:ext>
                </a:extLst>
              </a:tr>
              <a:tr h="245251"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Feb WG RAN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Europe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Europe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Europe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Europe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3015646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Feb WG CT/SA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6511167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Mar TSG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Korea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China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Japan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3692602"/>
                  </a:ext>
                </a:extLst>
              </a:tr>
              <a:tr h="245251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Apr WG RAN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Europe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230951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Apr WG CT/SA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617297"/>
                  </a:ext>
                </a:extLst>
              </a:tr>
              <a:tr h="245251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May WG RAN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China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China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Japan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China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China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869160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May WG CT/SA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Japan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China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Japan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7295537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Jun TSG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China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Korea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6495423"/>
                  </a:ext>
                </a:extLst>
              </a:tr>
              <a:tr h="245251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Aug WG RAN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India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Europe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Europe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0955635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Aug WG CT/SA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8282609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Sep TSG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China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India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China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8504204"/>
                  </a:ext>
                </a:extLst>
              </a:tr>
              <a:tr h="245251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Oct WG RAN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Europe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Korea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China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India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Korea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4139711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Oct WG CT/SA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China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India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Korea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China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India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6493785"/>
                  </a:ext>
                </a:extLst>
              </a:tr>
              <a:tr h="245251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Nov WG RAN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NA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NA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>
                          <a:effectLst/>
                        </a:rPr>
                        <a:t>NA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7139501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Nov WG CT/SA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9933847"/>
                  </a:ext>
                </a:extLst>
              </a:tr>
              <a:tr h="257513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</a:rPr>
                        <a:t>Dec TSG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Japan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Europe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China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effectLst/>
                        </a:rPr>
                        <a:t>NA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64811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61EFBCAA-458A-CAF7-573C-7618C0FAD56C}"/>
              </a:ext>
            </a:extLst>
          </p:cNvPr>
          <p:cNvSpPr txBox="1"/>
          <p:nvPr/>
        </p:nvSpPr>
        <p:spPr>
          <a:xfrm>
            <a:off x="9522373" y="73572"/>
            <a:ext cx="16081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HU" dirty="0"/>
              <a:t>OPmp240007</a:t>
            </a:r>
          </a:p>
        </p:txBody>
      </p:sp>
    </p:spTree>
    <p:extLst>
      <p:ext uri="{BB962C8B-B14F-4D97-AF65-F5344CB8AC3E}">
        <p14:creationId xmlns:p14="http://schemas.microsoft.com/office/powerpoint/2010/main" val="3891836344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Rel-19 Planning</a:t>
            </a:r>
          </a:p>
        </p:txBody>
      </p:sp>
    </p:spTree>
    <p:extLst>
      <p:ext uri="{BB962C8B-B14F-4D97-AF65-F5344CB8AC3E}">
        <p14:creationId xmlns:p14="http://schemas.microsoft.com/office/powerpoint/2010/main" val="2754110835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6923706"/>
              </p:ext>
            </p:extLst>
          </p:nvPr>
        </p:nvGraphicFramePr>
        <p:xfrm>
          <a:off x="185179" y="1593201"/>
          <a:ext cx="11204480" cy="1462924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18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68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Work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SA6#58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Edge Application Standards in 3GPP and alignment with External Organizations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EDGEAPP_EXT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SA#96 (062022)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98%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SA#100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(06/2023)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263383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263716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Ongoing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7017857"/>
              </p:ext>
            </p:extLst>
          </p:nvPr>
        </p:nvGraphicFramePr>
        <p:xfrm>
          <a:off x="265862" y="1624577"/>
          <a:ext cx="11034150" cy="4693456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525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5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79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666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043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SA6#58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enhanced application layer support for location services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FS_eLSAPP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(06/2024)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Service aspects for supporting the </a:t>
                      </a:r>
                      <a:r>
                        <a:rPr lang="en-GB" sz="16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eMMTel</a:t>
                      </a: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service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FS_eMMTelAPP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35%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layer support for AI/ML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FS_AIMLAPP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SA#101 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35%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Localized Mobile Metaverse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FS_Metaverse_App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30%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enabler for XR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FS_XRApp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Satellite access enabled 5G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FS_5GSAT_Ph3_App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CAPIF Phase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FS_CAPIF_Ph3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9887944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 (1/2)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955722"/>
              </p:ext>
            </p:extLst>
          </p:nvPr>
        </p:nvGraphicFramePr>
        <p:xfrm>
          <a:off x="185179" y="1593201"/>
          <a:ext cx="11204480" cy="3298633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18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68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Work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SA6#58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Enhanced Mission Critical Architecture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enhMC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30%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SA#106</a:t>
                      </a:r>
                    </a:p>
                    <a:p>
                      <a:r>
                        <a:rPr lang="en-US" sz="1600" dirty="0"/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Sharing of administrative configuration between interconnected MC service systems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MCShAC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Railways specific Enhancements to Mission Critical </a:t>
                      </a:r>
                      <a:r>
                        <a:rPr lang="en-GB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Services Phase 5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FRMCS_Ph5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30%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SA#106</a:t>
                      </a:r>
                    </a:p>
                    <a:p>
                      <a:r>
                        <a:rPr lang="en-US" sz="1600" dirty="0"/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MSGin5G Service Phase 3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5GMARCH_Ph3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30%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SA#105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 (2/2)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4586460"/>
              </p:ext>
            </p:extLst>
          </p:nvPr>
        </p:nvGraphicFramePr>
        <p:xfrm>
          <a:off x="185179" y="1593201"/>
          <a:ext cx="11204480" cy="3632019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18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2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34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Work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SA6#58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for enabling Edge Applications Phase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EDGEAPP_Ph3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35%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UAS applications Phase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UASAPP_Ph3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Guidelines for CAPIF Usage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CAPIF_EXT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SEAL DD (Data Delivery) Phase 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SEALDD_Ph2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35%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Technical Enhancements and Improvements for Release 19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TEI19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N/A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N/A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263383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909623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382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Rapporteurs to make the draft TRs/TSs available within one week</a:t>
            </a:r>
          </a:p>
          <a:p>
            <a:pPr marL="354387" indent="-354387">
              <a:defRPr/>
            </a:pPr>
            <a:r>
              <a:rPr lang="en-US" altLang="en-US" sz="2400" dirty="0"/>
              <a:t>All documents must be uploaded within 48 hours of the meeting close</a:t>
            </a:r>
            <a:endParaRPr lang="en-GB" altLang="en-US" sz="2400" dirty="0"/>
          </a:p>
          <a:p>
            <a:pPr marL="354387" indent="-354387">
              <a:defRPr/>
            </a:pPr>
            <a:r>
              <a:rPr lang="en-GB" altLang="en-US" sz="2400" dirty="0"/>
              <a:t>Pre-SA6#60 conference calls (Dates are TBD) – Maximum 2 hours/call and 1 hour/topic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1800" dirty="0"/>
              <a:t>Potential Topics</a:t>
            </a:r>
          </a:p>
          <a:p>
            <a:pPr marL="1225039" lvl="2" indent="-295323">
              <a:defRPr/>
            </a:pPr>
            <a:r>
              <a:rPr lang="en-GB" altLang="en-US" sz="1400" dirty="0"/>
              <a:t>MC (2) – Logging/Replay, MCGWUE</a:t>
            </a:r>
          </a:p>
          <a:p>
            <a:pPr marL="1225039" lvl="2" indent="-295323">
              <a:defRPr/>
            </a:pPr>
            <a:r>
              <a:rPr lang="en-GB" altLang="en-US" sz="1400" dirty="0"/>
              <a:t>AIML (1) </a:t>
            </a:r>
          </a:p>
          <a:p>
            <a:pPr marL="1225039" lvl="2" indent="-295323">
              <a:defRPr/>
            </a:pPr>
            <a:r>
              <a:rPr lang="en-GB" altLang="en-US" sz="1400" dirty="0"/>
              <a:t>5GSAT/MMTel (1)</a:t>
            </a:r>
          </a:p>
          <a:p>
            <a:pPr marL="1225039" lvl="2" indent="-295323">
              <a:defRPr/>
            </a:pPr>
            <a:r>
              <a:rPr lang="en-GB" altLang="en-US" sz="1400" dirty="0"/>
              <a:t>Meta/XR (1)</a:t>
            </a:r>
          </a:p>
          <a:p>
            <a:pPr marL="767839" lvl="1" indent="-295323">
              <a:defRPr/>
            </a:pPr>
            <a:r>
              <a:rPr lang="en-GB" altLang="en-US" sz="1800" dirty="0"/>
              <a:t>Date Exclusions</a:t>
            </a:r>
          </a:p>
          <a:p>
            <a:pPr marL="1225039" lvl="2" indent="-295323">
              <a:defRPr/>
            </a:pPr>
            <a:r>
              <a:rPr lang="en-GB" altLang="en-US" sz="1400" dirty="0"/>
              <a:t>Plenary (March 19 – 22)</a:t>
            </a:r>
          </a:p>
          <a:p>
            <a:pPr marL="1225039" lvl="2" indent="-295323">
              <a:defRPr/>
            </a:pPr>
            <a:r>
              <a:rPr lang="en-GB" altLang="en-US" sz="1400" dirty="0"/>
              <a:t>Chinese Memorial Days (April 4 – 6)</a:t>
            </a:r>
          </a:p>
          <a:p>
            <a:pPr marL="1225039" lvl="2" indent="-295323">
              <a:defRPr/>
            </a:pPr>
            <a:r>
              <a:rPr lang="en-GB" altLang="en-US" sz="1400" dirty="0"/>
              <a:t>Good Friday/Easter Monday (March 29 – April 1)</a:t>
            </a:r>
          </a:p>
          <a:p>
            <a:pPr marL="1225039" lvl="2" indent="-295323">
              <a:defRPr/>
            </a:pPr>
            <a:r>
              <a:rPr lang="en-GB" altLang="en-US" sz="1400" dirty="0"/>
              <a:t>Indian Festival (April 9 - 11)</a:t>
            </a:r>
          </a:p>
          <a:p>
            <a:pPr marL="1225039" lvl="2" indent="-295323">
              <a:defRPr/>
            </a:pPr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3BEFBD-43DE-AA12-65E7-95B75759AB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3566015"/>
          </a:xfrm>
        </p:spPr>
        <p:txBody>
          <a:bodyPr/>
          <a:lstStyle/>
          <a:p>
            <a:r>
              <a:rPr lang="en-US" dirty="0"/>
              <a:t>MHPG#11 outcome</a:t>
            </a:r>
            <a:br>
              <a:rPr lang="en-US" dirty="0"/>
            </a:br>
            <a:r>
              <a:rPr lang="en-US" dirty="0"/>
              <a:t>21 February 2024</a:t>
            </a:r>
          </a:p>
        </p:txBody>
      </p:sp>
    </p:spTree>
    <p:extLst>
      <p:ext uri="{BB962C8B-B14F-4D97-AF65-F5344CB8AC3E}">
        <p14:creationId xmlns:p14="http://schemas.microsoft.com/office/powerpoint/2010/main" val="18845366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1043"/>
            <a:ext cx="10515600" cy="1325563"/>
          </a:xfrm>
        </p:spPr>
        <p:txBody>
          <a:bodyPr/>
          <a:lstStyle/>
          <a:p>
            <a:r>
              <a:rPr lang="en-GB" altLang="en-US" dirty="0"/>
              <a:t>Remote access principles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sz="2400" dirty="0"/>
          </a:p>
          <a:p>
            <a:r>
              <a:rPr lang="en-US" altLang="en-US" sz="2400" dirty="0"/>
              <a:t> One Way remote access is to be provided for all sessions that make formal decisions – </a:t>
            </a:r>
            <a:r>
              <a:rPr lang="en-US" altLang="en-US" sz="2400" dirty="0">
                <a:highlight>
                  <a:srgbClr val="00FF00"/>
                </a:highlight>
              </a:rPr>
              <a:t>agreed</a:t>
            </a:r>
            <a:br>
              <a:rPr lang="en-US" altLang="en-US" sz="2400" dirty="0">
                <a:highlight>
                  <a:srgbClr val="00FF00"/>
                </a:highlight>
              </a:rPr>
            </a:br>
            <a:br>
              <a:rPr lang="en-US" altLang="en-US" sz="2400" dirty="0">
                <a:highlight>
                  <a:srgbClr val="00FF00"/>
                </a:highlight>
              </a:rPr>
            </a:br>
            <a:r>
              <a:rPr lang="en-US" altLang="en-US" sz="2400" i="1" dirty="0"/>
              <a:t>Note-</a:t>
            </a:r>
            <a:r>
              <a:rPr lang="en-US" altLang="en-US" sz="2400" i="1" dirty="0" err="1"/>
              <a:t>i</a:t>
            </a:r>
            <a:r>
              <a:rPr lang="en-US" altLang="en-US" sz="2400" i="1" dirty="0"/>
              <a:t>: In general, any remote access is provided on a best effort basis</a:t>
            </a:r>
            <a:br>
              <a:rPr lang="en-US" altLang="en-US" sz="2400" i="1" dirty="0"/>
            </a:br>
            <a:br>
              <a:rPr lang="en-US" altLang="en-US" sz="2400" i="1" dirty="0"/>
            </a:br>
            <a:r>
              <a:rPr lang="en-US" altLang="en-US" sz="2400" i="1" dirty="0"/>
              <a:t>Note-ii: information on remote access requirements for a given group shall be communicated to the host as early as possible, preferably at the same time with general room requirement information.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8020F44-4DA8-A60F-22C3-EE9B5B86BEB8}"/>
              </a:ext>
            </a:extLst>
          </p:cNvPr>
          <p:cNvSpPr txBox="1"/>
          <p:nvPr/>
        </p:nvSpPr>
        <p:spPr>
          <a:xfrm>
            <a:off x="9522373" y="73572"/>
            <a:ext cx="16081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HU" dirty="0"/>
              <a:t>OPmp240007</a:t>
            </a:r>
          </a:p>
        </p:txBody>
      </p:sp>
    </p:spTree>
    <p:extLst>
      <p:ext uri="{BB962C8B-B14F-4D97-AF65-F5344CB8AC3E}">
        <p14:creationId xmlns:p14="http://schemas.microsoft.com/office/powerpoint/2010/main" val="3493889376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28427</TotalTime>
  <Words>1185</Words>
  <Application>Microsoft Office PowerPoint</Application>
  <PresentationFormat>Widescreen</PresentationFormat>
  <Paragraphs>289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Wingdings</vt:lpstr>
      <vt:lpstr>Office Theme</vt:lpstr>
      <vt:lpstr>   SA6#59 Work Plan Review</vt:lpstr>
      <vt:lpstr>Rel-19 Planning</vt:lpstr>
      <vt:lpstr>Overview: Rel-18 Work-Items</vt:lpstr>
      <vt:lpstr>Overview: Ongoing Studies</vt:lpstr>
      <vt:lpstr>Overview: Rel-19 Work-Items (1/2)</vt:lpstr>
      <vt:lpstr>Overview: Rel-19 Work-Items (2/2)</vt:lpstr>
      <vt:lpstr>Conference calls and other items</vt:lpstr>
      <vt:lpstr>MHPG#11 outcome 21 February 2024</vt:lpstr>
      <vt:lpstr>Remote access principles</vt:lpstr>
      <vt:lpstr>2025 plan for ordinary F2F meetings</vt:lpstr>
      <vt:lpstr>Location rota principles 2026 onwards</vt:lpstr>
      <vt:lpstr>Example blueprint 2026 onwards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Alan Soloway2</cp:lastModifiedBy>
  <cp:revision>2283</cp:revision>
  <dcterms:created xsi:type="dcterms:W3CDTF">2010-02-05T13:52:04Z</dcterms:created>
  <dcterms:modified xsi:type="dcterms:W3CDTF">2024-03-01T12:56:54Z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