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1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51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Chicago, USA,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November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S6-233764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FS_5GSAT_App – Work Plan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Basavaraj (Basu) Pattan, 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black"/>
                </a:solidFill>
              </a:rPr>
              <a:t>5GSAT_App (SID/WID) TU Tracking</a:t>
            </a:r>
            <a:endParaRPr lang="en-GB" altLang="en-US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1990938"/>
              </p:ext>
            </p:extLst>
          </p:nvPr>
        </p:nvGraphicFramePr>
        <p:xfrm>
          <a:off x="130629" y="1776640"/>
          <a:ext cx="11952513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  <a:gridCol w="964096">
                  <a:extLst>
                    <a:ext uri="{9D8B030D-6E8A-4147-A177-3AD203B41FA5}">
                      <a16:colId xmlns:a16="http://schemas.microsoft.com/office/drawing/2014/main" val="2160267683"/>
                    </a:ext>
                  </a:extLst>
                </a:gridCol>
                <a:gridCol w="3923116">
                  <a:extLst>
                    <a:ext uri="{9D8B030D-6E8A-4147-A177-3AD203B41FA5}">
                      <a16:colId xmlns:a16="http://schemas.microsoft.com/office/drawing/2014/main" val="16318935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Meeting</a:t>
                      </a:r>
                      <a:endParaRPr lang="en-IN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 Planned</a:t>
                      </a:r>
                      <a:endParaRPr lang="en-IN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Work Planned</a:t>
                      </a:r>
                      <a:endParaRPr lang="en-IN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TUs</a:t>
                      </a:r>
                      <a:r>
                        <a:rPr lang="en-IN" sz="1400" baseline="0" dirty="0" smtClean="0"/>
                        <a:t> Consumed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IN" sz="1400" dirty="0" smtClean="0"/>
                        <a:t>Work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SID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>
                          <a:solidFill>
                            <a:schemeClr val="bg1"/>
                          </a:solidFill>
                        </a:rPr>
                        <a:t>WID</a:t>
                      </a:r>
                      <a:endParaRPr lang="en-IN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SA6#57 (Oct-23)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SID Approval completed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Skeleton,</a:t>
                      </a:r>
                      <a:r>
                        <a:rPr lang="en-IN" sz="1400" baseline="0" dirty="0" smtClean="0"/>
                        <a:t> Scope, </a:t>
                      </a:r>
                      <a:r>
                        <a:rPr lang="en-IN" sz="1400" dirty="0" smtClean="0"/>
                        <a:t>Key Issues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7190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SA6#59 (Feb-24)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SA6#60 (Apr-24)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Key Issues,</a:t>
                      </a:r>
                      <a:r>
                        <a:rPr lang="en-IN" sz="1400" baseline="0" dirty="0" smtClean="0"/>
                        <a:t> Architecture Requirements, Solutions</a:t>
                      </a:r>
                      <a:endParaRPr lang="en-IN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Key Issues</a:t>
                      </a:r>
                      <a:r>
                        <a:rPr lang="en-IN" sz="1400" baseline="0" dirty="0" smtClean="0"/>
                        <a:t> (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Freeze</a:t>
                      </a:r>
                      <a:r>
                        <a:rPr lang="en-IN" sz="1400" baseline="0" dirty="0" smtClean="0"/>
                        <a:t>), Solutions, Start Solution Conclusions. 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 smtClean="0"/>
                        <a:t>.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2.0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 smtClean="0"/>
                        <a:t>Finish Solution Conclusions, </a:t>
                      </a:r>
                      <a:r>
                        <a:rPr lang="en-IN" sz="1400" dirty="0" smtClean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sz="1400" baseline="0" dirty="0" smtClean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 smtClean="0"/>
                        <a:t>Begin Normative work (architecture impacts)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SA6#62 (Aug-24)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2.0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Solutions, Business Relationships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SA6#63 (Oct-24)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2.5 TUs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SA6#64 (Nov24)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2.5 TUs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 smtClean="0"/>
                        <a:t>Total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9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9 TUs</a:t>
                      </a:r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 smtClean="0"/>
                        <a:t>9 TUs</a:t>
                      </a:r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solidFill>
                  <a:prstClr val="black"/>
                </a:solidFill>
              </a:rPr>
              <a:t>FS_5GSAT_App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</a:t>
            </a:r>
            <a:r>
              <a:rPr lang="de-DE" altLang="de-DE" sz="2000" kern="0" dirty="0" smtClean="0"/>
              <a:t>SA#101:</a:t>
            </a: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 smtClean="0"/>
              <a:t>SA6#58: x </a:t>
            </a:r>
            <a:r>
              <a:rPr lang="en-US" altLang="zh-CN" sz="1800" kern="0" dirty="0" err="1" smtClean="0"/>
              <a:t>pCRs</a:t>
            </a:r>
            <a:r>
              <a:rPr lang="en-US" altLang="zh-CN" sz="1800" kern="0" dirty="0" smtClean="0"/>
              <a:t> </a:t>
            </a:r>
            <a:r>
              <a:rPr lang="en-US" altLang="zh-CN" sz="1800" kern="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 smtClean="0"/>
              <a:t>Progress </a:t>
            </a:r>
            <a:r>
              <a:rPr lang="en-IN" altLang="zh-CN" sz="1800" kern="0" dirty="0"/>
              <a:t>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 err="1" smtClean="0"/>
              <a:t>abc</a:t>
            </a: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 smtClean="0"/>
              <a:t>RAN and other impacts </a:t>
            </a:r>
            <a:r>
              <a:rPr lang="en-US" sz="2000" kern="0" dirty="0"/>
              <a:t>and dependencies: </a:t>
            </a:r>
            <a:r>
              <a:rPr lang="en-US" sz="2000" kern="0" dirty="0" smtClean="0"/>
              <a:t>xyz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273271"/>
              </p:ext>
            </p:extLst>
          </p:nvPr>
        </p:nvGraphicFramePr>
        <p:xfrm>
          <a:off x="288471" y="1903186"/>
          <a:ext cx="11198972" cy="519788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Study on application enablement for Satellite access enabled 5G Services</a:t>
                      </a:r>
                      <a:endParaRPr lang="en-I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S6-233266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X%</a:t>
                      </a:r>
                      <a:endParaRPr lang="en-GB" sz="8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 smtClean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 err="1" smtClean="0"/>
              <a:t>abc</a:t>
            </a:r>
            <a:endParaRPr lang="de-DE" sz="1600" kern="0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37565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  <ds:schemaRef ds:uri="280d8efa-eff2-4910-88d2-79ca146720c4"/>
    <ds:schemaRef ds:uri="679a257e-872f-4c98-9e8a-0a9c104f72c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7436</TotalTime>
  <Words>239</Words>
  <Application>Microsoft Office PowerPoint</Application>
  <PresentationFormat>Widescreen</PresentationFormat>
  <Paragraphs>77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FS_5GSAT_App – Work Plan</vt:lpstr>
      <vt:lpstr>5GSAT_App (SID/WID) TU Tracking</vt:lpstr>
      <vt:lpstr>FS_5GSAT_App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730</cp:revision>
  <dcterms:created xsi:type="dcterms:W3CDTF">2010-02-05T13:52:04Z</dcterms:created>
  <dcterms:modified xsi:type="dcterms:W3CDTF">2023-11-07T17:11:55Z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