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17"/>
  </p:notesMasterIdLst>
  <p:handoutMasterIdLst>
    <p:handoutMasterId r:id="rId18"/>
  </p:handoutMasterIdLst>
  <p:sldIdLst>
    <p:sldId id="303" r:id="rId5"/>
    <p:sldId id="973" r:id="rId6"/>
    <p:sldId id="981" r:id="rId7"/>
    <p:sldId id="967" r:id="rId8"/>
    <p:sldId id="977" r:id="rId9"/>
    <p:sldId id="976" r:id="rId10"/>
    <p:sldId id="971" r:id="rId11"/>
    <p:sldId id="980" r:id="rId12"/>
    <p:sldId id="982" r:id="rId13"/>
    <p:sldId id="978" r:id="rId14"/>
    <p:sldId id="979" r:id="rId15"/>
    <p:sldId id="545" r:id="rId16"/>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CC00"/>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1901C3-FFDC-45E9-B980-1F0159DF0485}" v="155" dt="2023-03-15T13:17:50.307"/>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033" autoAdjust="0"/>
    <p:restoredTop sz="94872" autoAdjust="0"/>
  </p:normalViewPr>
  <p:slideViewPr>
    <p:cSldViewPr snapToGrid="0">
      <p:cViewPr varScale="1">
        <p:scale>
          <a:sx n="73" d="100"/>
          <a:sy n="73" d="100"/>
        </p:scale>
        <p:origin x="56" y="12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51"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theme" Target="theme/theme1.xml"/><Relationship Id="rId50"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n Soloway" userId="0fba1a10-d962-45e3-b40e-c1d035eec118" providerId="ADAL" clId="{0B1901C3-FFDC-45E9-B980-1F0159DF0485}"/>
    <pc:docChg chg="undo redo custSel addSld delSld modSld sldOrd modMainMaster">
      <pc:chgData name="Alan Soloway" userId="0fba1a10-d962-45e3-b40e-c1d035eec118" providerId="ADAL" clId="{0B1901C3-FFDC-45E9-B980-1F0159DF0485}" dt="2023-03-15T13:17:53.220" v="2498" actId="47"/>
      <pc:docMkLst>
        <pc:docMk/>
      </pc:docMkLst>
      <pc:sldChg chg="modSp mod">
        <pc:chgData name="Alan Soloway" userId="0fba1a10-d962-45e3-b40e-c1d035eec118" providerId="ADAL" clId="{0B1901C3-FFDC-45E9-B980-1F0159DF0485}" dt="2023-03-13T13:46:36.261" v="2321" actId="14100"/>
        <pc:sldMkLst>
          <pc:docMk/>
          <pc:sldMk cId="0" sldId="303"/>
        </pc:sldMkLst>
        <pc:spChg chg="mod">
          <ac:chgData name="Alan Soloway" userId="0fba1a10-d962-45e3-b40e-c1d035eec118" providerId="ADAL" clId="{0B1901C3-FFDC-45E9-B980-1F0159DF0485}" dt="2023-03-13T13:46:36.261" v="2321" actId="14100"/>
          <ac:spMkLst>
            <pc:docMk/>
            <pc:sldMk cId="0" sldId="303"/>
            <ac:spMk id="9219" creationId="{8EE155D7-4578-4DE9-B201-A26BBC2A7B65}"/>
          </ac:spMkLst>
        </pc:spChg>
      </pc:sldChg>
      <pc:sldChg chg="addSp delSp modSp mod">
        <pc:chgData name="Alan Soloway" userId="0fba1a10-d962-45e3-b40e-c1d035eec118" providerId="ADAL" clId="{0B1901C3-FFDC-45E9-B980-1F0159DF0485}" dt="2023-03-07T23:59:38.387" v="2197" actId="1076"/>
        <pc:sldMkLst>
          <pc:docMk/>
          <pc:sldMk cId="2787748043" sldId="533"/>
        </pc:sldMkLst>
        <pc:graphicFrameChg chg="add mod modGraphic">
          <ac:chgData name="Alan Soloway" userId="0fba1a10-d962-45e3-b40e-c1d035eec118" providerId="ADAL" clId="{0B1901C3-FFDC-45E9-B980-1F0159DF0485}" dt="2023-03-07T23:59:38.387" v="2197" actId="1076"/>
          <ac:graphicFrameMkLst>
            <pc:docMk/>
            <pc:sldMk cId="2787748043" sldId="533"/>
            <ac:graphicFrameMk id="2" creationId="{ABAF9D71-2C34-AF26-DA46-FF7869F7FFE0}"/>
          </ac:graphicFrameMkLst>
        </pc:graphicFrameChg>
        <pc:graphicFrameChg chg="del modGraphic">
          <ac:chgData name="Alan Soloway" userId="0fba1a10-d962-45e3-b40e-c1d035eec118" providerId="ADAL" clId="{0B1901C3-FFDC-45E9-B980-1F0159DF0485}" dt="2023-03-07T23:58:48.905" v="2179" actId="478"/>
          <ac:graphicFrameMkLst>
            <pc:docMk/>
            <pc:sldMk cId="2787748043" sldId="533"/>
            <ac:graphicFrameMk id="3" creationId="{1E9E094F-729B-C4A4-940D-6F86198ACBEC}"/>
          </ac:graphicFrameMkLst>
        </pc:graphicFrameChg>
      </pc:sldChg>
      <pc:sldChg chg="addSp delSp modSp">
        <pc:chgData name="Alan Soloway" userId="0fba1a10-d962-45e3-b40e-c1d035eec118" providerId="ADAL" clId="{0B1901C3-FFDC-45E9-B980-1F0159DF0485}" dt="2023-03-06T18:09:16.265" v="550"/>
        <pc:sldMkLst>
          <pc:docMk/>
          <pc:sldMk cId="740844187" sldId="536"/>
        </pc:sldMkLst>
        <pc:spChg chg="add del mod">
          <ac:chgData name="Alan Soloway" userId="0fba1a10-d962-45e3-b40e-c1d035eec118" providerId="ADAL" clId="{0B1901C3-FFDC-45E9-B980-1F0159DF0485}" dt="2023-03-06T18:09:16.265" v="550"/>
          <ac:spMkLst>
            <pc:docMk/>
            <pc:sldMk cId="740844187" sldId="536"/>
            <ac:spMk id="2" creationId="{58EF201F-7EEB-6F04-C78D-2BA9913F5DE5}"/>
          </ac:spMkLst>
        </pc:spChg>
      </pc:sldChg>
      <pc:sldChg chg="modSp mod">
        <pc:chgData name="Alan Soloway" userId="0fba1a10-d962-45e3-b40e-c1d035eec118" providerId="ADAL" clId="{0B1901C3-FFDC-45E9-B980-1F0159DF0485}" dt="2023-03-14T13:05:15.358" v="2471" actId="108"/>
        <pc:sldMkLst>
          <pc:docMk/>
          <pc:sldMk cId="4221313708" sldId="537"/>
        </pc:sldMkLst>
        <pc:spChg chg="mod">
          <ac:chgData name="Alan Soloway" userId="0fba1a10-d962-45e3-b40e-c1d035eec118" providerId="ADAL" clId="{0B1901C3-FFDC-45E9-B980-1F0159DF0485}" dt="2023-03-14T13:05:02.967" v="2469" actId="14100"/>
          <ac:spMkLst>
            <pc:docMk/>
            <pc:sldMk cId="4221313708" sldId="537"/>
            <ac:spMk id="19458" creationId="{00000000-0000-0000-0000-000000000000}"/>
          </ac:spMkLst>
        </pc:spChg>
        <pc:spChg chg="mod">
          <ac:chgData name="Alan Soloway" userId="0fba1a10-d962-45e3-b40e-c1d035eec118" providerId="ADAL" clId="{0B1901C3-FFDC-45E9-B980-1F0159DF0485}" dt="2023-03-14T13:05:15.358" v="2471" actId="108"/>
          <ac:spMkLst>
            <pc:docMk/>
            <pc:sldMk cId="4221313708" sldId="537"/>
            <ac:spMk id="19459" creationId="{00000000-0000-0000-0000-000000000000}"/>
          </ac:spMkLst>
        </pc:spChg>
      </pc:sldChg>
      <pc:sldChg chg="modSp mod">
        <pc:chgData name="Alan Soloway" userId="0fba1a10-d962-45e3-b40e-c1d035eec118" providerId="ADAL" clId="{0B1901C3-FFDC-45E9-B980-1F0159DF0485}" dt="2023-03-13T13:58:08.105" v="2440" actId="20577"/>
        <pc:sldMkLst>
          <pc:docMk/>
          <pc:sldMk cId="132225336" sldId="538"/>
        </pc:sldMkLst>
        <pc:spChg chg="mod">
          <ac:chgData name="Alan Soloway" userId="0fba1a10-d962-45e3-b40e-c1d035eec118" providerId="ADAL" clId="{0B1901C3-FFDC-45E9-B980-1F0159DF0485}" dt="2023-03-13T13:58:08.105" v="2440" actId="20577"/>
          <ac:spMkLst>
            <pc:docMk/>
            <pc:sldMk cId="132225336" sldId="538"/>
            <ac:spMk id="20483" creationId="{00000000-0000-0000-0000-000000000000}"/>
          </ac:spMkLst>
        </pc:spChg>
      </pc:sldChg>
      <pc:sldChg chg="delSp modSp mod">
        <pc:chgData name="Alan Soloway" userId="0fba1a10-d962-45e3-b40e-c1d035eec118" providerId="ADAL" clId="{0B1901C3-FFDC-45E9-B980-1F0159DF0485}" dt="2023-03-07T23:53:09.083" v="2159" actId="14100"/>
        <pc:sldMkLst>
          <pc:docMk/>
          <pc:sldMk cId="3557362136" sldId="548"/>
        </pc:sldMkLst>
        <pc:spChg chg="del">
          <ac:chgData name="Alan Soloway" userId="0fba1a10-d962-45e3-b40e-c1d035eec118" providerId="ADAL" clId="{0B1901C3-FFDC-45E9-B980-1F0159DF0485}" dt="2023-03-07T23:52:57.778" v="2156" actId="478"/>
          <ac:spMkLst>
            <pc:docMk/>
            <pc:sldMk cId="3557362136" sldId="548"/>
            <ac:spMk id="11" creationId="{00000000-0000-0000-0000-000000000000}"/>
          </ac:spMkLst>
        </pc:spChg>
        <pc:spChg chg="del">
          <ac:chgData name="Alan Soloway" userId="0fba1a10-d962-45e3-b40e-c1d035eec118" providerId="ADAL" clId="{0B1901C3-FFDC-45E9-B980-1F0159DF0485}" dt="2023-03-07T23:52:57.778" v="2156" actId="478"/>
          <ac:spMkLst>
            <pc:docMk/>
            <pc:sldMk cId="3557362136" sldId="548"/>
            <ac:spMk id="16" creationId="{00000000-0000-0000-0000-000000000000}"/>
          </ac:spMkLst>
        </pc:spChg>
        <pc:spChg chg="del">
          <ac:chgData name="Alan Soloway" userId="0fba1a10-d962-45e3-b40e-c1d035eec118" providerId="ADAL" clId="{0B1901C3-FFDC-45E9-B980-1F0159DF0485}" dt="2023-03-07T23:52:57.778" v="2156" actId="478"/>
          <ac:spMkLst>
            <pc:docMk/>
            <pc:sldMk cId="3557362136" sldId="548"/>
            <ac:spMk id="17" creationId="{00000000-0000-0000-0000-000000000000}"/>
          </ac:spMkLst>
        </pc:spChg>
        <pc:spChg chg="del">
          <ac:chgData name="Alan Soloway" userId="0fba1a10-d962-45e3-b40e-c1d035eec118" providerId="ADAL" clId="{0B1901C3-FFDC-45E9-B980-1F0159DF0485}" dt="2023-03-07T23:52:57.778" v="2156" actId="478"/>
          <ac:spMkLst>
            <pc:docMk/>
            <pc:sldMk cId="3557362136" sldId="548"/>
            <ac:spMk id="18" creationId="{00000000-0000-0000-0000-000000000000}"/>
          </ac:spMkLst>
        </pc:spChg>
        <pc:graphicFrameChg chg="mod">
          <ac:chgData name="Alan Soloway" userId="0fba1a10-d962-45e3-b40e-c1d035eec118" providerId="ADAL" clId="{0B1901C3-FFDC-45E9-B980-1F0159DF0485}" dt="2023-03-07T23:53:09.083" v="2159" actId="14100"/>
          <ac:graphicFrameMkLst>
            <pc:docMk/>
            <pc:sldMk cId="3557362136" sldId="548"/>
            <ac:graphicFrameMk id="10" creationId="{00000000-0000-0000-0000-000000000000}"/>
          </ac:graphicFrameMkLst>
        </pc:graphicFrameChg>
      </pc:sldChg>
      <pc:sldChg chg="addSp delSp modSp mod">
        <pc:chgData name="Alan Soloway" userId="0fba1a10-d962-45e3-b40e-c1d035eec118" providerId="ADAL" clId="{0B1901C3-FFDC-45E9-B980-1F0159DF0485}" dt="2023-03-07T23:57:17.319" v="2176" actId="14100"/>
        <pc:sldMkLst>
          <pc:docMk/>
          <pc:sldMk cId="2359965303" sldId="549"/>
        </pc:sldMkLst>
        <pc:spChg chg="add del">
          <ac:chgData name="Alan Soloway" userId="0fba1a10-d962-45e3-b40e-c1d035eec118" providerId="ADAL" clId="{0B1901C3-FFDC-45E9-B980-1F0159DF0485}" dt="2023-03-07T23:54:56.555" v="2165" actId="478"/>
          <ac:spMkLst>
            <pc:docMk/>
            <pc:sldMk cId="2359965303" sldId="549"/>
            <ac:spMk id="10" creationId="{00000000-0000-0000-0000-000000000000}"/>
          </ac:spMkLst>
        </pc:spChg>
        <pc:spChg chg="add del">
          <ac:chgData name="Alan Soloway" userId="0fba1a10-d962-45e3-b40e-c1d035eec118" providerId="ADAL" clId="{0B1901C3-FFDC-45E9-B980-1F0159DF0485}" dt="2023-03-07T23:54:56.555" v="2165" actId="478"/>
          <ac:spMkLst>
            <pc:docMk/>
            <pc:sldMk cId="2359965303" sldId="549"/>
            <ac:spMk id="11" creationId="{00000000-0000-0000-0000-000000000000}"/>
          </ac:spMkLst>
        </pc:spChg>
        <pc:spChg chg="add del">
          <ac:chgData name="Alan Soloway" userId="0fba1a10-d962-45e3-b40e-c1d035eec118" providerId="ADAL" clId="{0B1901C3-FFDC-45E9-B980-1F0159DF0485}" dt="2023-03-07T23:54:56.555" v="2165" actId="478"/>
          <ac:spMkLst>
            <pc:docMk/>
            <pc:sldMk cId="2359965303" sldId="549"/>
            <ac:spMk id="12" creationId="{00000000-0000-0000-0000-000000000000}"/>
          </ac:spMkLst>
        </pc:spChg>
        <pc:spChg chg="add del">
          <ac:chgData name="Alan Soloway" userId="0fba1a10-d962-45e3-b40e-c1d035eec118" providerId="ADAL" clId="{0B1901C3-FFDC-45E9-B980-1F0159DF0485}" dt="2023-03-07T23:54:56.555" v="2165" actId="478"/>
          <ac:spMkLst>
            <pc:docMk/>
            <pc:sldMk cId="2359965303" sldId="549"/>
            <ac:spMk id="14" creationId="{00000000-0000-0000-0000-000000000000}"/>
          </ac:spMkLst>
        </pc:spChg>
        <pc:graphicFrameChg chg="mod">
          <ac:chgData name="Alan Soloway" userId="0fba1a10-d962-45e3-b40e-c1d035eec118" providerId="ADAL" clId="{0B1901C3-FFDC-45E9-B980-1F0159DF0485}" dt="2023-03-07T23:57:17.319" v="2176" actId="14100"/>
          <ac:graphicFrameMkLst>
            <pc:docMk/>
            <pc:sldMk cId="2359965303" sldId="549"/>
            <ac:graphicFrameMk id="27651" creationId="{00000000-0000-0000-0000-000000000000}"/>
          </ac:graphicFrameMkLst>
        </pc:graphicFrameChg>
      </pc:sldChg>
      <pc:sldChg chg="modSp mod">
        <pc:chgData name="Alan Soloway" userId="0fba1a10-d962-45e3-b40e-c1d035eec118" providerId="ADAL" clId="{0B1901C3-FFDC-45E9-B980-1F0159DF0485}" dt="2023-03-13T13:50:37.292" v="2344" actId="6549"/>
        <pc:sldMkLst>
          <pc:docMk/>
          <pc:sldMk cId="2706820255" sldId="555"/>
        </pc:sldMkLst>
        <pc:spChg chg="mod">
          <ac:chgData name="Alan Soloway" userId="0fba1a10-d962-45e3-b40e-c1d035eec118" providerId="ADAL" clId="{0B1901C3-FFDC-45E9-B980-1F0159DF0485}" dt="2023-03-13T13:50:37.292" v="2344" actId="6549"/>
          <ac:spMkLst>
            <pc:docMk/>
            <pc:sldMk cId="2706820255" sldId="555"/>
            <ac:spMk id="20483" creationId="{00000000-0000-0000-0000-000000000000}"/>
          </ac:spMkLst>
        </pc:spChg>
      </pc:sldChg>
      <pc:sldChg chg="modSp mod">
        <pc:chgData name="Alan Soloway" userId="0fba1a10-d962-45e3-b40e-c1d035eec118" providerId="ADAL" clId="{0B1901C3-FFDC-45E9-B980-1F0159DF0485}" dt="2023-03-07T22:37:24.873" v="1085" actId="5793"/>
        <pc:sldMkLst>
          <pc:docMk/>
          <pc:sldMk cId="0" sldId="706"/>
        </pc:sldMkLst>
        <pc:spChg chg="mod">
          <ac:chgData name="Alan Soloway" userId="0fba1a10-d962-45e3-b40e-c1d035eec118" providerId="ADAL" clId="{0B1901C3-FFDC-45E9-B980-1F0159DF0485}" dt="2023-03-07T22:37:24.873" v="1085" actId="5793"/>
          <ac:spMkLst>
            <pc:docMk/>
            <pc:sldMk cId="0" sldId="706"/>
            <ac:spMk id="4" creationId="{C51BA142-0292-48F8-94DE-9CD911896ADC}"/>
          </ac:spMkLst>
        </pc:spChg>
      </pc:sldChg>
      <pc:sldChg chg="modSp mod">
        <pc:chgData name="Alan Soloway" userId="0fba1a10-d962-45e3-b40e-c1d035eec118" providerId="ADAL" clId="{0B1901C3-FFDC-45E9-B980-1F0159DF0485}" dt="2023-03-07T22:34:05.243" v="972" actId="20577"/>
        <pc:sldMkLst>
          <pc:docMk/>
          <pc:sldMk cId="308324996" sldId="967"/>
        </pc:sldMkLst>
        <pc:spChg chg="mod">
          <ac:chgData name="Alan Soloway" userId="0fba1a10-d962-45e3-b40e-c1d035eec118" providerId="ADAL" clId="{0B1901C3-FFDC-45E9-B980-1F0159DF0485}" dt="2023-03-07T22:34:05.243" v="972" actId="20577"/>
          <ac:spMkLst>
            <pc:docMk/>
            <pc:sldMk cId="308324996" sldId="967"/>
            <ac:spMk id="3" creationId="{DF5979A1-654D-F17A-0230-A6C8D64C244E}"/>
          </ac:spMkLst>
        </pc:spChg>
      </pc:sldChg>
      <pc:sldChg chg="addSp delSp modSp add del mod">
        <pc:chgData name="Alan Soloway" userId="0fba1a10-d962-45e3-b40e-c1d035eec118" providerId="ADAL" clId="{0B1901C3-FFDC-45E9-B980-1F0159DF0485}" dt="2023-03-07T22:14:07.192" v="884" actId="47"/>
        <pc:sldMkLst>
          <pc:docMk/>
          <pc:sldMk cId="0" sldId="1115"/>
        </pc:sldMkLst>
        <pc:spChg chg="add mod">
          <ac:chgData name="Alan Soloway" userId="0fba1a10-d962-45e3-b40e-c1d035eec118" providerId="ADAL" clId="{0B1901C3-FFDC-45E9-B980-1F0159DF0485}" dt="2023-03-07T14:14:34.675" v="765"/>
          <ac:spMkLst>
            <pc:docMk/>
            <pc:sldMk cId="0" sldId="1115"/>
            <ac:spMk id="3" creationId="{E5164659-EFFA-8BCD-E7A6-17430F864D5C}"/>
          </ac:spMkLst>
        </pc:spChg>
        <pc:spChg chg="del mod">
          <ac:chgData name="Alan Soloway" userId="0fba1a10-d962-45e3-b40e-c1d035eec118" providerId="ADAL" clId="{0B1901C3-FFDC-45E9-B980-1F0159DF0485}" dt="2023-03-06T18:00:47.081" v="419" actId="478"/>
          <ac:spMkLst>
            <pc:docMk/>
            <pc:sldMk cId="0" sldId="1115"/>
            <ac:spMk id="5155" creationId="{24E62420-0E60-5393-3F33-AE1421EBBB20}"/>
          </ac:spMkLst>
        </pc:spChg>
        <pc:graphicFrameChg chg="mod modGraphic">
          <ac:chgData name="Alan Soloway" userId="0fba1a10-d962-45e3-b40e-c1d035eec118" providerId="ADAL" clId="{0B1901C3-FFDC-45E9-B980-1F0159DF0485}" dt="2023-03-06T18:32:29.036" v="687"/>
          <ac:graphicFrameMkLst>
            <pc:docMk/>
            <pc:sldMk cId="0" sldId="1115"/>
            <ac:graphicFrameMk id="2" creationId="{79978A8A-0263-B291-C99E-5B1E34D963A0}"/>
          </ac:graphicFrameMkLst>
        </pc:graphicFrameChg>
      </pc:sldChg>
      <pc:sldChg chg="addSp delSp modSp del mod">
        <pc:chgData name="Alan Soloway" userId="0fba1a10-d962-45e3-b40e-c1d035eec118" providerId="ADAL" clId="{0B1901C3-FFDC-45E9-B980-1F0159DF0485}" dt="2023-03-11T15:14:44.192" v="2299" actId="47"/>
        <pc:sldMkLst>
          <pc:docMk/>
          <pc:sldMk cId="0" sldId="1116"/>
        </pc:sldMkLst>
        <pc:spChg chg="add mod">
          <ac:chgData name="Alan Soloway" userId="0fba1a10-d962-45e3-b40e-c1d035eec118" providerId="ADAL" clId="{0B1901C3-FFDC-45E9-B980-1F0159DF0485}" dt="2023-03-07T14:14:34.675" v="765"/>
          <ac:spMkLst>
            <pc:docMk/>
            <pc:sldMk cId="0" sldId="1116"/>
            <ac:spMk id="3" creationId="{7728048E-38A1-2E06-4446-14C163C64BA2}"/>
          </ac:spMkLst>
        </pc:spChg>
        <pc:spChg chg="del mod">
          <ac:chgData name="Alan Soloway" userId="0fba1a10-d962-45e3-b40e-c1d035eec118" providerId="ADAL" clId="{0B1901C3-FFDC-45E9-B980-1F0159DF0485}" dt="2023-03-06T18:00:54.755" v="422" actId="478"/>
          <ac:spMkLst>
            <pc:docMk/>
            <pc:sldMk cId="0" sldId="1116"/>
            <ac:spMk id="4" creationId="{387A64CA-A3F3-74B6-43F6-16852CDA2B48}"/>
          </ac:spMkLst>
        </pc:spChg>
        <pc:graphicFrameChg chg="mod modGraphic">
          <ac:chgData name="Alan Soloway" userId="0fba1a10-d962-45e3-b40e-c1d035eec118" providerId="ADAL" clId="{0B1901C3-FFDC-45E9-B980-1F0159DF0485}" dt="2023-03-06T18:32:40.584" v="690"/>
          <ac:graphicFrameMkLst>
            <pc:docMk/>
            <pc:sldMk cId="0" sldId="1116"/>
            <ac:graphicFrameMk id="2" creationId="{18AD1688-0CEB-1111-9051-B75B14F2D81B}"/>
          </ac:graphicFrameMkLst>
        </pc:graphicFrameChg>
      </pc:sldChg>
      <pc:sldChg chg="addSp delSp modSp del mod">
        <pc:chgData name="Alan Soloway" userId="0fba1a10-d962-45e3-b40e-c1d035eec118" providerId="ADAL" clId="{0B1901C3-FFDC-45E9-B980-1F0159DF0485}" dt="2023-03-11T15:13:46.045" v="2297" actId="47"/>
        <pc:sldMkLst>
          <pc:docMk/>
          <pc:sldMk cId="0" sldId="1117"/>
        </pc:sldMkLst>
        <pc:spChg chg="add mod">
          <ac:chgData name="Alan Soloway" userId="0fba1a10-d962-45e3-b40e-c1d035eec118" providerId="ADAL" clId="{0B1901C3-FFDC-45E9-B980-1F0159DF0485}" dt="2023-03-07T14:14:34.675" v="765"/>
          <ac:spMkLst>
            <pc:docMk/>
            <pc:sldMk cId="0" sldId="1117"/>
            <ac:spMk id="3" creationId="{67ABCE36-4297-2EF0-0E2B-228B8F784524}"/>
          </ac:spMkLst>
        </pc:spChg>
        <pc:spChg chg="del mod">
          <ac:chgData name="Alan Soloway" userId="0fba1a10-d962-45e3-b40e-c1d035eec118" providerId="ADAL" clId="{0B1901C3-FFDC-45E9-B980-1F0159DF0485}" dt="2023-03-06T18:00:44.655" v="418" actId="478"/>
          <ac:spMkLst>
            <pc:docMk/>
            <pc:sldMk cId="0" sldId="1117"/>
            <ac:spMk id="4" creationId="{095AFC39-C760-F806-8881-5C7ED05864F7}"/>
          </ac:spMkLst>
        </pc:spChg>
        <pc:spChg chg="mod">
          <ac:chgData name="Alan Soloway" userId="0fba1a10-d962-45e3-b40e-c1d035eec118" providerId="ADAL" clId="{0B1901C3-FFDC-45E9-B980-1F0159DF0485}" dt="2023-03-06T18:12:02.013" v="573" actId="20577"/>
          <ac:spMkLst>
            <pc:docMk/>
            <pc:sldMk cId="0" sldId="1117"/>
            <ac:spMk id="7170" creationId="{E538F72E-A232-C941-8D97-E8F643A39711}"/>
          </ac:spMkLst>
        </pc:spChg>
        <pc:graphicFrameChg chg="mod modGraphic">
          <ac:chgData name="Alan Soloway" userId="0fba1a10-d962-45e3-b40e-c1d035eec118" providerId="ADAL" clId="{0B1901C3-FFDC-45E9-B980-1F0159DF0485}" dt="2023-03-06T18:32:24.018" v="686"/>
          <ac:graphicFrameMkLst>
            <pc:docMk/>
            <pc:sldMk cId="0" sldId="1117"/>
            <ac:graphicFrameMk id="2" creationId="{B1B26E72-82A2-BB26-A277-D9AD9F0B9454}"/>
          </ac:graphicFrameMkLst>
        </pc:graphicFrameChg>
      </pc:sldChg>
      <pc:sldChg chg="addSp delSp modSp mod">
        <pc:chgData name="Alan Soloway" userId="0fba1a10-d962-45e3-b40e-c1d035eec118" providerId="ADAL" clId="{0B1901C3-FFDC-45E9-B980-1F0159DF0485}" dt="2023-03-07T22:14:01.560" v="883" actId="14100"/>
        <pc:sldMkLst>
          <pc:docMk/>
          <pc:sldMk cId="0" sldId="1118"/>
        </pc:sldMkLst>
        <pc:spChg chg="add mod">
          <ac:chgData name="Alan Soloway" userId="0fba1a10-d962-45e3-b40e-c1d035eec118" providerId="ADAL" clId="{0B1901C3-FFDC-45E9-B980-1F0159DF0485}" dt="2023-03-07T22:14:01.560" v="883" actId="14100"/>
          <ac:spMkLst>
            <pc:docMk/>
            <pc:sldMk cId="0" sldId="1118"/>
            <ac:spMk id="3" creationId="{3AB965C0-C4F7-FCDA-0B54-3E26812BFB49}"/>
          </ac:spMkLst>
        </pc:spChg>
        <pc:spChg chg="del mod">
          <ac:chgData name="Alan Soloway" userId="0fba1a10-d962-45e3-b40e-c1d035eec118" providerId="ADAL" clId="{0B1901C3-FFDC-45E9-B980-1F0159DF0485}" dt="2023-03-06T18:00:41.540" v="417" actId="478"/>
          <ac:spMkLst>
            <pc:docMk/>
            <pc:sldMk cId="0" sldId="1118"/>
            <ac:spMk id="7203" creationId="{9FD4F9C7-E45F-E973-693F-874B80F5DE0B}"/>
          </ac:spMkLst>
        </pc:spChg>
        <pc:graphicFrameChg chg="modGraphic">
          <ac:chgData name="Alan Soloway" userId="0fba1a10-d962-45e3-b40e-c1d035eec118" providerId="ADAL" clId="{0B1901C3-FFDC-45E9-B980-1F0159DF0485}" dt="2023-03-06T18:32:16.118" v="685" actId="20577"/>
          <ac:graphicFrameMkLst>
            <pc:docMk/>
            <pc:sldMk cId="0" sldId="1118"/>
            <ac:graphicFrameMk id="2" creationId="{68C683C3-0D94-1BD3-4A65-69E6B3367ADC}"/>
          </ac:graphicFrameMkLst>
        </pc:graphicFrameChg>
      </pc:sldChg>
      <pc:sldChg chg="addSp delSp modSp del mod">
        <pc:chgData name="Alan Soloway" userId="0fba1a10-d962-45e3-b40e-c1d035eec118" providerId="ADAL" clId="{0B1901C3-FFDC-45E9-B980-1F0159DF0485}" dt="2023-03-13T13:34:26.833" v="2315" actId="47"/>
        <pc:sldMkLst>
          <pc:docMk/>
          <pc:sldMk cId="0" sldId="1119"/>
        </pc:sldMkLst>
        <pc:spChg chg="add mod">
          <ac:chgData name="Alan Soloway" userId="0fba1a10-d962-45e3-b40e-c1d035eec118" providerId="ADAL" clId="{0B1901C3-FFDC-45E9-B980-1F0159DF0485}" dt="2023-03-07T14:14:34.675" v="765"/>
          <ac:spMkLst>
            <pc:docMk/>
            <pc:sldMk cId="0" sldId="1119"/>
            <ac:spMk id="3" creationId="{3BCA5448-D35D-4519-7EE3-DC0544333F66}"/>
          </ac:spMkLst>
        </pc:spChg>
        <pc:spChg chg="del mod">
          <ac:chgData name="Alan Soloway" userId="0fba1a10-d962-45e3-b40e-c1d035eec118" providerId="ADAL" clId="{0B1901C3-FFDC-45E9-B980-1F0159DF0485}" dt="2023-03-06T18:00:20.806" v="410" actId="478"/>
          <ac:spMkLst>
            <pc:docMk/>
            <pc:sldMk cId="0" sldId="1119"/>
            <ac:spMk id="4" creationId="{391F9154-5501-8430-14EC-6F66A6CFCC78}"/>
          </ac:spMkLst>
        </pc:spChg>
        <pc:graphicFrameChg chg="modGraphic">
          <ac:chgData name="Alan Soloway" userId="0fba1a10-d962-45e3-b40e-c1d035eec118" providerId="ADAL" clId="{0B1901C3-FFDC-45E9-B980-1F0159DF0485}" dt="2023-03-06T18:07:25.732" v="503" actId="20577"/>
          <ac:graphicFrameMkLst>
            <pc:docMk/>
            <pc:sldMk cId="0" sldId="1119"/>
            <ac:graphicFrameMk id="2" creationId="{E64009A6-C860-41A4-09FC-FAA6DB3F40E2}"/>
          </ac:graphicFrameMkLst>
        </pc:graphicFrameChg>
      </pc:sldChg>
      <pc:sldChg chg="addSp delSp modSp del mod">
        <pc:chgData name="Alan Soloway" userId="0fba1a10-d962-45e3-b40e-c1d035eec118" providerId="ADAL" clId="{0B1901C3-FFDC-45E9-B980-1F0159DF0485}" dt="2023-03-13T13:34:13.283" v="2311" actId="47"/>
        <pc:sldMkLst>
          <pc:docMk/>
          <pc:sldMk cId="0" sldId="1120"/>
        </pc:sldMkLst>
        <pc:spChg chg="add mod">
          <ac:chgData name="Alan Soloway" userId="0fba1a10-d962-45e3-b40e-c1d035eec118" providerId="ADAL" clId="{0B1901C3-FFDC-45E9-B980-1F0159DF0485}" dt="2023-03-07T14:14:34.675" v="765"/>
          <ac:spMkLst>
            <pc:docMk/>
            <pc:sldMk cId="0" sldId="1120"/>
            <ac:spMk id="2" creationId="{E5539FD9-74C8-7AD8-0AB0-5251AF915577}"/>
          </ac:spMkLst>
        </pc:spChg>
        <pc:spChg chg="del mod">
          <ac:chgData name="Alan Soloway" userId="0fba1a10-d962-45e3-b40e-c1d035eec118" providerId="ADAL" clId="{0B1901C3-FFDC-45E9-B980-1F0159DF0485}" dt="2023-03-06T18:00:09.265" v="406" actId="478"/>
          <ac:spMkLst>
            <pc:docMk/>
            <pc:sldMk cId="0" sldId="1120"/>
            <ac:spMk id="4" creationId="{56B6919C-346A-C9ED-CFB1-8BAFE28EAF62}"/>
          </ac:spMkLst>
        </pc:spChg>
        <pc:graphicFrameChg chg="modGraphic">
          <ac:chgData name="Alan Soloway" userId="0fba1a10-d962-45e3-b40e-c1d035eec118" providerId="ADAL" clId="{0B1901C3-FFDC-45E9-B980-1F0159DF0485}" dt="2023-03-06T18:04:36.096" v="465" actId="20577"/>
          <ac:graphicFrameMkLst>
            <pc:docMk/>
            <pc:sldMk cId="0" sldId="1120"/>
            <ac:graphicFrameMk id="3" creationId="{CF35DDEB-7A64-39F8-C086-39DBDF8F4976}"/>
          </ac:graphicFrameMkLst>
        </pc:graphicFrameChg>
      </pc:sldChg>
      <pc:sldChg chg="addSp delSp modSp mod">
        <pc:chgData name="Alan Soloway" userId="0fba1a10-d962-45e3-b40e-c1d035eec118" providerId="ADAL" clId="{0B1901C3-FFDC-45E9-B980-1F0159DF0485}" dt="2023-03-08T16:08:27.907" v="2198"/>
        <pc:sldMkLst>
          <pc:docMk/>
          <pc:sldMk cId="0" sldId="1121"/>
        </pc:sldMkLst>
        <pc:spChg chg="add mod">
          <ac:chgData name="Alan Soloway" userId="0fba1a10-d962-45e3-b40e-c1d035eec118" providerId="ADAL" clId="{0B1901C3-FFDC-45E9-B980-1F0159DF0485}" dt="2023-03-08T16:08:27.907" v="2198"/>
          <ac:spMkLst>
            <pc:docMk/>
            <pc:sldMk cId="0" sldId="1121"/>
            <ac:spMk id="3" creationId="{FA8E2D4F-7E5A-590C-29C2-13E741112FE5}"/>
          </ac:spMkLst>
        </pc:spChg>
        <pc:spChg chg="del mod">
          <ac:chgData name="Alan Soloway" userId="0fba1a10-d962-45e3-b40e-c1d035eec118" providerId="ADAL" clId="{0B1901C3-FFDC-45E9-B980-1F0159DF0485}" dt="2023-03-06T18:00:23.692" v="411" actId="478"/>
          <ac:spMkLst>
            <pc:docMk/>
            <pc:sldMk cId="0" sldId="1121"/>
            <ac:spMk id="4" creationId="{2E1B2A8E-D4E0-478B-B3D6-C06EBB5EA87D}"/>
          </ac:spMkLst>
        </pc:spChg>
        <pc:graphicFrameChg chg="modGraphic">
          <ac:chgData name="Alan Soloway" userId="0fba1a10-d962-45e3-b40e-c1d035eec118" providerId="ADAL" clId="{0B1901C3-FFDC-45E9-B980-1F0159DF0485}" dt="2023-03-06T18:07:42.319" v="511" actId="20577"/>
          <ac:graphicFrameMkLst>
            <pc:docMk/>
            <pc:sldMk cId="0" sldId="1121"/>
            <ac:graphicFrameMk id="2" creationId="{B5EF82A3-7356-DF3D-1834-68283CF739C6}"/>
          </ac:graphicFrameMkLst>
        </pc:graphicFrameChg>
      </pc:sldChg>
      <pc:sldChg chg="addSp delSp modSp del mod">
        <pc:chgData name="Alan Soloway" userId="0fba1a10-d962-45e3-b40e-c1d035eec118" providerId="ADAL" clId="{0B1901C3-FFDC-45E9-B980-1F0159DF0485}" dt="2023-03-07T14:22:11.980" v="792" actId="47"/>
        <pc:sldMkLst>
          <pc:docMk/>
          <pc:sldMk cId="0" sldId="1122"/>
        </pc:sldMkLst>
        <pc:spChg chg="add mod">
          <ac:chgData name="Alan Soloway" userId="0fba1a10-d962-45e3-b40e-c1d035eec118" providerId="ADAL" clId="{0B1901C3-FFDC-45E9-B980-1F0159DF0485}" dt="2023-03-07T14:14:34.675" v="765"/>
          <ac:spMkLst>
            <pc:docMk/>
            <pc:sldMk cId="0" sldId="1122"/>
            <ac:spMk id="3" creationId="{091742AE-2479-F38E-331E-BBD216E857B1}"/>
          </ac:spMkLst>
        </pc:spChg>
        <pc:spChg chg="del mod">
          <ac:chgData name="Alan Soloway" userId="0fba1a10-d962-45e3-b40e-c1d035eec118" providerId="ADAL" clId="{0B1901C3-FFDC-45E9-B980-1F0159DF0485}" dt="2023-03-06T18:00:34.012" v="414" actId="478"/>
          <ac:spMkLst>
            <pc:docMk/>
            <pc:sldMk cId="0" sldId="1122"/>
            <ac:spMk id="4" creationId="{7EA633D7-0A31-717A-58EF-AEDA941A8E7D}"/>
          </ac:spMkLst>
        </pc:spChg>
      </pc:sldChg>
      <pc:sldChg chg="addSp delSp modSp del mod">
        <pc:chgData name="Alan Soloway" userId="0fba1a10-d962-45e3-b40e-c1d035eec118" providerId="ADAL" clId="{0B1901C3-FFDC-45E9-B980-1F0159DF0485}" dt="2023-03-07T14:22:27.797" v="797" actId="47"/>
        <pc:sldMkLst>
          <pc:docMk/>
          <pc:sldMk cId="0" sldId="1123"/>
        </pc:sldMkLst>
        <pc:spChg chg="add mod">
          <ac:chgData name="Alan Soloway" userId="0fba1a10-d962-45e3-b40e-c1d035eec118" providerId="ADAL" clId="{0B1901C3-FFDC-45E9-B980-1F0159DF0485}" dt="2023-03-07T14:14:34.675" v="765"/>
          <ac:spMkLst>
            <pc:docMk/>
            <pc:sldMk cId="0" sldId="1123"/>
            <ac:spMk id="3" creationId="{1E6FE724-303D-EC18-5260-876556DF1BE5}"/>
          </ac:spMkLst>
        </pc:spChg>
        <pc:spChg chg="del mod">
          <ac:chgData name="Alan Soloway" userId="0fba1a10-d962-45e3-b40e-c1d035eec118" providerId="ADAL" clId="{0B1901C3-FFDC-45E9-B980-1F0159DF0485}" dt="2023-03-06T18:00:39.105" v="416" actId="478"/>
          <ac:spMkLst>
            <pc:docMk/>
            <pc:sldMk cId="0" sldId="1123"/>
            <ac:spMk id="4" creationId="{23E94077-2B06-B697-9A8E-678EEC42FA02}"/>
          </ac:spMkLst>
        </pc:spChg>
        <pc:graphicFrameChg chg="modGraphic">
          <ac:chgData name="Alan Soloway" userId="0fba1a10-d962-45e3-b40e-c1d035eec118" providerId="ADAL" clId="{0B1901C3-FFDC-45E9-B980-1F0159DF0485}" dt="2023-03-06T18:11:11.595" v="567" actId="20577"/>
          <ac:graphicFrameMkLst>
            <pc:docMk/>
            <pc:sldMk cId="0" sldId="1123"/>
            <ac:graphicFrameMk id="2" creationId="{5399ABD5-8426-A164-2B74-13A7D2F879E7}"/>
          </ac:graphicFrameMkLst>
        </pc:graphicFrameChg>
      </pc:sldChg>
      <pc:sldChg chg="addSp delSp modSp del mod">
        <pc:chgData name="Alan Soloway" userId="0fba1a10-d962-45e3-b40e-c1d035eec118" providerId="ADAL" clId="{0B1901C3-FFDC-45E9-B980-1F0159DF0485}" dt="2023-03-07T14:08:02.026" v="744" actId="47"/>
        <pc:sldMkLst>
          <pc:docMk/>
          <pc:sldMk cId="0" sldId="1124"/>
        </pc:sldMkLst>
        <pc:spChg chg="add mod">
          <ac:chgData name="Alan Soloway" userId="0fba1a10-d962-45e3-b40e-c1d035eec118" providerId="ADAL" clId="{0B1901C3-FFDC-45E9-B980-1F0159DF0485}" dt="2023-03-06T18:08:49.821" v="521"/>
          <ac:spMkLst>
            <pc:docMk/>
            <pc:sldMk cId="0" sldId="1124"/>
            <ac:spMk id="3" creationId="{929A697F-EF7B-4657-3196-B2394B4C9276}"/>
          </ac:spMkLst>
        </pc:spChg>
        <pc:spChg chg="del mod">
          <ac:chgData name="Alan Soloway" userId="0fba1a10-d962-45e3-b40e-c1d035eec118" providerId="ADAL" clId="{0B1901C3-FFDC-45E9-B980-1F0159DF0485}" dt="2023-03-06T18:00:06.590" v="405" actId="478"/>
          <ac:spMkLst>
            <pc:docMk/>
            <pc:sldMk cId="0" sldId="1124"/>
            <ac:spMk id="4" creationId="{2133B8AA-99EB-958B-441D-9A6ED3264D7C}"/>
          </ac:spMkLst>
        </pc:spChg>
        <pc:graphicFrameChg chg="modGraphic">
          <ac:chgData name="Alan Soloway" userId="0fba1a10-d962-45e3-b40e-c1d035eec118" providerId="ADAL" clId="{0B1901C3-FFDC-45E9-B980-1F0159DF0485}" dt="2023-03-06T18:04:30.227" v="462" actId="20577"/>
          <ac:graphicFrameMkLst>
            <pc:docMk/>
            <pc:sldMk cId="0" sldId="1124"/>
            <ac:graphicFrameMk id="2" creationId="{2223EB76-6A69-0650-F819-27613306FB1E}"/>
          </ac:graphicFrameMkLst>
        </pc:graphicFrameChg>
      </pc:sldChg>
      <pc:sldChg chg="addSp delSp modSp del mod">
        <pc:chgData name="Alan Soloway" userId="0fba1a10-d962-45e3-b40e-c1d035eec118" providerId="ADAL" clId="{0B1901C3-FFDC-45E9-B980-1F0159DF0485}" dt="2023-03-13T13:34:16.483" v="2312" actId="47"/>
        <pc:sldMkLst>
          <pc:docMk/>
          <pc:sldMk cId="0" sldId="1125"/>
        </pc:sldMkLst>
        <pc:spChg chg="add mod">
          <ac:chgData name="Alan Soloway" userId="0fba1a10-d962-45e3-b40e-c1d035eec118" providerId="ADAL" clId="{0B1901C3-FFDC-45E9-B980-1F0159DF0485}" dt="2023-03-07T14:14:34.675" v="765"/>
          <ac:spMkLst>
            <pc:docMk/>
            <pc:sldMk cId="0" sldId="1125"/>
            <ac:spMk id="3" creationId="{EDD3AD9E-CED0-2C6B-08DA-5318568DAC23}"/>
          </ac:spMkLst>
        </pc:spChg>
        <pc:spChg chg="del mod">
          <ac:chgData name="Alan Soloway" userId="0fba1a10-d962-45e3-b40e-c1d035eec118" providerId="ADAL" clId="{0B1901C3-FFDC-45E9-B980-1F0159DF0485}" dt="2023-03-06T18:00:11.472" v="407" actId="478"/>
          <ac:spMkLst>
            <pc:docMk/>
            <pc:sldMk cId="0" sldId="1125"/>
            <ac:spMk id="4" creationId="{EEDC2BEA-3199-CAD9-D4F2-1A93F0170498}"/>
          </ac:spMkLst>
        </pc:spChg>
        <pc:graphicFrameChg chg="modGraphic">
          <ac:chgData name="Alan Soloway" userId="0fba1a10-d962-45e3-b40e-c1d035eec118" providerId="ADAL" clId="{0B1901C3-FFDC-45E9-B980-1F0159DF0485}" dt="2023-03-06T18:04:54.480" v="468" actId="20577"/>
          <ac:graphicFrameMkLst>
            <pc:docMk/>
            <pc:sldMk cId="0" sldId="1125"/>
            <ac:graphicFrameMk id="2" creationId="{FAF10E3F-9722-19B6-62C7-3B366C406C2F}"/>
          </ac:graphicFrameMkLst>
        </pc:graphicFrameChg>
      </pc:sldChg>
      <pc:sldChg chg="addSp delSp modSp del mod">
        <pc:chgData name="Alan Soloway" userId="0fba1a10-d962-45e3-b40e-c1d035eec118" providerId="ADAL" clId="{0B1901C3-FFDC-45E9-B980-1F0159DF0485}" dt="2023-03-11T15:13:09.695" v="2295" actId="47"/>
        <pc:sldMkLst>
          <pc:docMk/>
          <pc:sldMk cId="0" sldId="1126"/>
        </pc:sldMkLst>
        <pc:spChg chg="add mod">
          <ac:chgData name="Alan Soloway" userId="0fba1a10-d962-45e3-b40e-c1d035eec118" providerId="ADAL" clId="{0B1901C3-FFDC-45E9-B980-1F0159DF0485}" dt="2023-03-07T14:14:34.675" v="765"/>
          <ac:spMkLst>
            <pc:docMk/>
            <pc:sldMk cId="0" sldId="1126"/>
            <ac:spMk id="3" creationId="{DC25B0E0-4F2F-B3C6-4463-3C7B005F3549}"/>
          </ac:spMkLst>
        </pc:spChg>
        <pc:spChg chg="del mod">
          <ac:chgData name="Alan Soloway" userId="0fba1a10-d962-45e3-b40e-c1d035eec118" providerId="ADAL" clId="{0B1901C3-FFDC-45E9-B980-1F0159DF0485}" dt="2023-03-06T17:59:52.799" v="401" actId="478"/>
          <ac:spMkLst>
            <pc:docMk/>
            <pc:sldMk cId="0" sldId="1126"/>
            <ac:spMk id="4" creationId="{3EB0BCA2-FBA6-2984-C731-F3BA6B0BD9D1}"/>
          </ac:spMkLst>
        </pc:spChg>
        <pc:graphicFrameChg chg="modGraphic">
          <ac:chgData name="Alan Soloway" userId="0fba1a10-d962-45e3-b40e-c1d035eec118" providerId="ADAL" clId="{0B1901C3-FFDC-45E9-B980-1F0159DF0485}" dt="2023-03-06T18:02:44.237" v="444" actId="20577"/>
          <ac:graphicFrameMkLst>
            <pc:docMk/>
            <pc:sldMk cId="0" sldId="1126"/>
            <ac:graphicFrameMk id="2" creationId="{90A5063D-1703-330A-C175-134841E2C25B}"/>
          </ac:graphicFrameMkLst>
        </pc:graphicFrameChg>
      </pc:sldChg>
      <pc:sldChg chg="addSp delSp modSp del mod">
        <pc:chgData name="Alan Soloway" userId="0fba1a10-d962-45e3-b40e-c1d035eec118" providerId="ADAL" clId="{0B1901C3-FFDC-45E9-B980-1F0159DF0485}" dt="2023-03-13T13:33:54.061" v="2308" actId="47"/>
        <pc:sldMkLst>
          <pc:docMk/>
          <pc:sldMk cId="0" sldId="1127"/>
        </pc:sldMkLst>
        <pc:spChg chg="add mod">
          <ac:chgData name="Alan Soloway" userId="0fba1a10-d962-45e3-b40e-c1d035eec118" providerId="ADAL" clId="{0B1901C3-FFDC-45E9-B980-1F0159DF0485}" dt="2023-03-09T14:58:53.324" v="2270" actId="20577"/>
          <ac:spMkLst>
            <pc:docMk/>
            <pc:sldMk cId="0" sldId="1127"/>
            <ac:spMk id="2" creationId="{636D6B54-9114-32EF-4501-37DED0701F7A}"/>
          </ac:spMkLst>
        </pc:spChg>
        <pc:spChg chg="del mod">
          <ac:chgData name="Alan Soloway" userId="0fba1a10-d962-45e3-b40e-c1d035eec118" providerId="ADAL" clId="{0B1901C3-FFDC-45E9-B980-1F0159DF0485}" dt="2023-03-06T17:59:57.606" v="402" actId="478"/>
          <ac:spMkLst>
            <pc:docMk/>
            <pc:sldMk cId="0" sldId="1127"/>
            <ac:spMk id="4" creationId="{00000000-0000-0000-0000-000000000000}"/>
          </ac:spMkLst>
        </pc:spChg>
        <pc:graphicFrameChg chg="modGraphic">
          <ac:chgData name="Alan Soloway" userId="0fba1a10-d962-45e3-b40e-c1d035eec118" providerId="ADAL" clId="{0B1901C3-FFDC-45E9-B980-1F0159DF0485}" dt="2023-03-06T18:03:45.635" v="449" actId="20577"/>
          <ac:graphicFrameMkLst>
            <pc:docMk/>
            <pc:sldMk cId="0" sldId="1127"/>
            <ac:graphicFrameMk id="3" creationId="{EF19BD5C-DC3A-D314-86E9-13A10CC35D15}"/>
          </ac:graphicFrameMkLst>
        </pc:graphicFrameChg>
      </pc:sldChg>
      <pc:sldChg chg="addSp delSp modSp del mod">
        <pc:chgData name="Alan Soloway" userId="0fba1a10-d962-45e3-b40e-c1d035eec118" providerId="ADAL" clId="{0B1901C3-FFDC-45E9-B980-1F0159DF0485}" dt="2023-03-09T14:59:47.479" v="2278" actId="47"/>
        <pc:sldMkLst>
          <pc:docMk/>
          <pc:sldMk cId="0" sldId="1128"/>
        </pc:sldMkLst>
        <pc:spChg chg="add mod">
          <ac:chgData name="Alan Soloway" userId="0fba1a10-d962-45e3-b40e-c1d035eec118" providerId="ADAL" clId="{0B1901C3-FFDC-45E9-B980-1F0159DF0485}" dt="2023-03-07T14:14:34.675" v="765"/>
          <ac:spMkLst>
            <pc:docMk/>
            <pc:sldMk cId="0" sldId="1128"/>
            <ac:spMk id="2" creationId="{96F7933E-D76F-EFCB-6293-A7CFFCCD6045}"/>
          </ac:spMkLst>
        </pc:spChg>
        <pc:spChg chg="del mod">
          <ac:chgData name="Alan Soloway" userId="0fba1a10-d962-45e3-b40e-c1d035eec118" providerId="ADAL" clId="{0B1901C3-FFDC-45E9-B980-1F0159DF0485}" dt="2023-03-06T18:00:52.296" v="421" actId="478"/>
          <ac:spMkLst>
            <pc:docMk/>
            <pc:sldMk cId="0" sldId="1128"/>
            <ac:spMk id="4" creationId="{00000000-0000-0000-0000-000000000000}"/>
          </ac:spMkLst>
        </pc:spChg>
        <pc:graphicFrameChg chg="mod modGraphic">
          <ac:chgData name="Alan Soloway" userId="0fba1a10-d962-45e3-b40e-c1d035eec118" providerId="ADAL" clId="{0B1901C3-FFDC-45E9-B980-1F0159DF0485}" dt="2023-03-06T18:32:37.150" v="689"/>
          <ac:graphicFrameMkLst>
            <pc:docMk/>
            <pc:sldMk cId="0" sldId="1128"/>
            <ac:graphicFrameMk id="3" creationId="{62D02C26-785C-1D3D-793D-A65E81AD39BD}"/>
          </ac:graphicFrameMkLst>
        </pc:graphicFrameChg>
      </pc:sldChg>
      <pc:sldChg chg="modSp mod ord">
        <pc:chgData name="Alan Soloway" userId="0fba1a10-d962-45e3-b40e-c1d035eec118" providerId="ADAL" clId="{0B1901C3-FFDC-45E9-B980-1F0159DF0485}" dt="2023-03-07T23:56:20.547" v="2169"/>
        <pc:sldMkLst>
          <pc:docMk/>
          <pc:sldMk cId="2712885716" sldId="1130"/>
        </pc:sldMkLst>
        <pc:spChg chg="mod">
          <ac:chgData name="Alan Soloway" userId="0fba1a10-d962-45e3-b40e-c1d035eec118" providerId="ADAL" clId="{0B1901C3-FFDC-45E9-B980-1F0159DF0485}" dt="2023-03-07T21:21:07.242" v="818" actId="20577"/>
          <ac:spMkLst>
            <pc:docMk/>
            <pc:sldMk cId="2712885716" sldId="1130"/>
            <ac:spMk id="2" creationId="{A4622016-CAE3-8F63-B68A-750665977F4E}"/>
          </ac:spMkLst>
        </pc:spChg>
        <pc:spChg chg="mod">
          <ac:chgData name="Alan Soloway" userId="0fba1a10-d962-45e3-b40e-c1d035eec118" providerId="ADAL" clId="{0B1901C3-FFDC-45E9-B980-1F0159DF0485}" dt="2023-03-07T23:40:55.420" v="2109" actId="20577"/>
          <ac:spMkLst>
            <pc:docMk/>
            <pc:sldMk cId="2712885716" sldId="1130"/>
            <ac:spMk id="3" creationId="{77564346-AA69-7907-9599-0421F5BFB701}"/>
          </ac:spMkLst>
        </pc:spChg>
      </pc:sldChg>
      <pc:sldChg chg="modSp mod">
        <pc:chgData name="Alan Soloway" userId="0fba1a10-d962-45e3-b40e-c1d035eec118" providerId="ADAL" clId="{0B1901C3-FFDC-45E9-B980-1F0159DF0485}" dt="2023-03-06T18:06:51.392" v="497"/>
        <pc:sldMkLst>
          <pc:docMk/>
          <pc:sldMk cId="3114860468" sldId="1132"/>
        </pc:sldMkLst>
        <pc:graphicFrameChg chg="mod modGraphic">
          <ac:chgData name="Alan Soloway" userId="0fba1a10-d962-45e3-b40e-c1d035eec118" providerId="ADAL" clId="{0B1901C3-FFDC-45E9-B980-1F0159DF0485}" dt="2023-03-06T18:06:51.392" v="497"/>
          <ac:graphicFrameMkLst>
            <pc:docMk/>
            <pc:sldMk cId="3114860468" sldId="1132"/>
            <ac:graphicFrameMk id="2" creationId="{8D5D58F9-DFEF-B3E1-CC7A-F422796534EB}"/>
          </ac:graphicFrameMkLst>
        </pc:graphicFrameChg>
      </pc:sldChg>
      <pc:sldChg chg="addSp delSp modSp mod">
        <pc:chgData name="Alan Soloway" userId="0fba1a10-d962-45e3-b40e-c1d035eec118" providerId="ADAL" clId="{0B1901C3-FFDC-45E9-B980-1F0159DF0485}" dt="2023-03-11T15:15:06.765" v="2303" actId="20577"/>
        <pc:sldMkLst>
          <pc:docMk/>
          <pc:sldMk cId="3829580410" sldId="1133"/>
        </pc:sldMkLst>
        <pc:spChg chg="add del mod">
          <ac:chgData name="Alan Soloway" userId="0fba1a10-d962-45e3-b40e-c1d035eec118" providerId="ADAL" clId="{0B1901C3-FFDC-45E9-B980-1F0159DF0485}" dt="2023-03-06T18:08:56.572" v="529"/>
          <ac:spMkLst>
            <pc:docMk/>
            <pc:sldMk cId="3829580410" sldId="1133"/>
            <ac:spMk id="3" creationId="{FB54BC2E-8FA8-E20F-6C56-B6220FFD232D}"/>
          </ac:spMkLst>
        </pc:spChg>
        <pc:graphicFrameChg chg="mod modGraphic">
          <ac:chgData name="Alan Soloway" userId="0fba1a10-d962-45e3-b40e-c1d035eec118" providerId="ADAL" clId="{0B1901C3-FFDC-45E9-B980-1F0159DF0485}" dt="2023-03-11T15:15:06.765" v="2303" actId="20577"/>
          <ac:graphicFrameMkLst>
            <pc:docMk/>
            <pc:sldMk cId="3829580410" sldId="1133"/>
            <ac:graphicFrameMk id="2" creationId="{8D5D58F9-DFEF-B3E1-CC7A-F422796534EB}"/>
          </ac:graphicFrameMkLst>
        </pc:graphicFrameChg>
      </pc:sldChg>
      <pc:sldChg chg="addSp delSp modSp del mod">
        <pc:chgData name="Alan Soloway" userId="0fba1a10-d962-45e3-b40e-c1d035eec118" providerId="ADAL" clId="{0B1901C3-FFDC-45E9-B980-1F0159DF0485}" dt="2023-03-13T13:34:20.289" v="2313" actId="47"/>
        <pc:sldMkLst>
          <pc:docMk/>
          <pc:sldMk cId="0" sldId="1134"/>
        </pc:sldMkLst>
        <pc:spChg chg="add mod">
          <ac:chgData name="Alan Soloway" userId="0fba1a10-d962-45e3-b40e-c1d035eec118" providerId="ADAL" clId="{0B1901C3-FFDC-45E9-B980-1F0159DF0485}" dt="2023-03-07T14:14:34.675" v="765"/>
          <ac:spMkLst>
            <pc:docMk/>
            <pc:sldMk cId="0" sldId="1134"/>
            <ac:spMk id="3" creationId="{AFF8C894-D30F-B14C-7B2A-E87C0574AAA3}"/>
          </ac:spMkLst>
        </pc:spChg>
        <pc:spChg chg="del mod">
          <ac:chgData name="Alan Soloway" userId="0fba1a10-d962-45e3-b40e-c1d035eec118" providerId="ADAL" clId="{0B1901C3-FFDC-45E9-B980-1F0159DF0485}" dt="2023-03-06T18:00:14.295" v="408" actId="478"/>
          <ac:spMkLst>
            <pc:docMk/>
            <pc:sldMk cId="0" sldId="1134"/>
            <ac:spMk id="4" creationId="{E9FE763E-2056-D7F1-0280-21F863AAF14D}"/>
          </ac:spMkLst>
        </pc:spChg>
        <pc:graphicFrameChg chg="modGraphic">
          <ac:chgData name="Alan Soloway" userId="0fba1a10-d962-45e3-b40e-c1d035eec118" providerId="ADAL" clId="{0B1901C3-FFDC-45E9-B980-1F0159DF0485}" dt="2023-03-06T18:05:09.335" v="473" actId="20577"/>
          <ac:graphicFrameMkLst>
            <pc:docMk/>
            <pc:sldMk cId="0" sldId="1134"/>
            <ac:graphicFrameMk id="2" creationId="{48B54CDC-A788-2CE1-8D4A-A96F20BB5146}"/>
          </ac:graphicFrameMkLst>
        </pc:graphicFrameChg>
      </pc:sldChg>
      <pc:sldChg chg="addSp delSp modSp del mod">
        <pc:chgData name="Alan Soloway" userId="0fba1a10-d962-45e3-b40e-c1d035eec118" providerId="ADAL" clId="{0B1901C3-FFDC-45E9-B980-1F0159DF0485}" dt="2023-03-13T13:34:23.602" v="2314" actId="47"/>
        <pc:sldMkLst>
          <pc:docMk/>
          <pc:sldMk cId="0" sldId="1135"/>
        </pc:sldMkLst>
        <pc:spChg chg="add mod">
          <ac:chgData name="Alan Soloway" userId="0fba1a10-d962-45e3-b40e-c1d035eec118" providerId="ADAL" clId="{0B1901C3-FFDC-45E9-B980-1F0159DF0485}" dt="2023-03-07T14:14:34.675" v="765"/>
          <ac:spMkLst>
            <pc:docMk/>
            <pc:sldMk cId="0" sldId="1135"/>
            <ac:spMk id="3" creationId="{819A6580-DAED-8003-372B-1A3ED1948715}"/>
          </ac:spMkLst>
        </pc:spChg>
        <pc:spChg chg="del mod">
          <ac:chgData name="Alan Soloway" userId="0fba1a10-d962-45e3-b40e-c1d035eec118" providerId="ADAL" clId="{0B1901C3-FFDC-45E9-B980-1F0159DF0485}" dt="2023-03-06T18:00:18.181" v="409" actId="478"/>
          <ac:spMkLst>
            <pc:docMk/>
            <pc:sldMk cId="0" sldId="1135"/>
            <ac:spMk id="4" creationId="{2C5D04E9-038E-548C-8006-3771BF59D46A}"/>
          </ac:spMkLst>
        </pc:spChg>
        <pc:graphicFrameChg chg="mod modGraphic">
          <ac:chgData name="Alan Soloway" userId="0fba1a10-d962-45e3-b40e-c1d035eec118" providerId="ADAL" clId="{0B1901C3-FFDC-45E9-B980-1F0159DF0485}" dt="2023-03-06T18:07:10.716" v="498"/>
          <ac:graphicFrameMkLst>
            <pc:docMk/>
            <pc:sldMk cId="0" sldId="1135"/>
            <ac:graphicFrameMk id="2" creationId="{7FE6793A-50BA-A8F9-1853-A4028F6BC064}"/>
          </ac:graphicFrameMkLst>
        </pc:graphicFrameChg>
      </pc:sldChg>
      <pc:sldChg chg="addSp delSp modSp add del mod">
        <pc:chgData name="Alan Soloway" userId="0fba1a10-d962-45e3-b40e-c1d035eec118" providerId="ADAL" clId="{0B1901C3-FFDC-45E9-B980-1F0159DF0485}" dt="2023-03-15T13:10:36.232" v="2493"/>
        <pc:sldMkLst>
          <pc:docMk/>
          <pc:sldMk cId="0" sldId="1136"/>
        </pc:sldMkLst>
        <pc:spChg chg="add mod">
          <ac:chgData name="Alan Soloway" userId="0fba1a10-d962-45e3-b40e-c1d035eec118" providerId="ADAL" clId="{0B1901C3-FFDC-45E9-B980-1F0159DF0485}" dt="2023-03-07T14:14:34.675" v="765"/>
          <ac:spMkLst>
            <pc:docMk/>
            <pc:sldMk cId="0" sldId="1136"/>
            <ac:spMk id="3" creationId="{0CE91615-EDA9-E797-4618-4EC3952E699A}"/>
          </ac:spMkLst>
        </pc:spChg>
        <pc:spChg chg="del mod">
          <ac:chgData name="Alan Soloway" userId="0fba1a10-d962-45e3-b40e-c1d035eec118" providerId="ADAL" clId="{0B1901C3-FFDC-45E9-B980-1F0159DF0485}" dt="2023-03-06T18:00:31.252" v="413" actId="478"/>
          <ac:spMkLst>
            <pc:docMk/>
            <pc:sldMk cId="0" sldId="1136"/>
            <ac:spMk id="4" creationId="{4E980B5C-291D-1C89-D0B6-64E811CFA5B1}"/>
          </ac:spMkLst>
        </pc:spChg>
      </pc:sldChg>
      <pc:sldChg chg="modSp mod ord">
        <pc:chgData name="Alan Soloway" userId="0fba1a10-d962-45e3-b40e-c1d035eec118" providerId="ADAL" clId="{0B1901C3-FFDC-45E9-B980-1F0159DF0485}" dt="2023-03-13T14:00:37.165" v="2442" actId="20577"/>
        <pc:sldMkLst>
          <pc:docMk/>
          <pc:sldMk cId="1486771013" sldId="1137"/>
        </pc:sldMkLst>
        <pc:spChg chg="mod">
          <ac:chgData name="Alan Soloway" userId="0fba1a10-d962-45e3-b40e-c1d035eec118" providerId="ADAL" clId="{0B1901C3-FFDC-45E9-B980-1F0159DF0485}" dt="2023-03-07T21:21:47.126" v="853" actId="20577"/>
          <ac:spMkLst>
            <pc:docMk/>
            <pc:sldMk cId="1486771013" sldId="1137"/>
            <ac:spMk id="2" creationId="{A4622016-CAE3-8F63-B68A-750665977F4E}"/>
          </ac:spMkLst>
        </pc:spChg>
        <pc:spChg chg="mod">
          <ac:chgData name="Alan Soloway" userId="0fba1a10-d962-45e3-b40e-c1d035eec118" providerId="ADAL" clId="{0B1901C3-FFDC-45E9-B980-1F0159DF0485}" dt="2023-03-13T14:00:37.165" v="2442" actId="20577"/>
          <ac:spMkLst>
            <pc:docMk/>
            <pc:sldMk cId="1486771013" sldId="1137"/>
            <ac:spMk id="3" creationId="{77564346-AA69-7907-9599-0421F5BFB701}"/>
          </ac:spMkLst>
        </pc:spChg>
      </pc:sldChg>
      <pc:sldChg chg="addSp delSp modSp del mod">
        <pc:chgData name="Alan Soloway" userId="0fba1a10-d962-45e3-b40e-c1d035eec118" providerId="ADAL" clId="{0B1901C3-FFDC-45E9-B980-1F0159DF0485}" dt="2023-03-09T14:38:04.537" v="2236" actId="47"/>
        <pc:sldMkLst>
          <pc:docMk/>
          <pc:sldMk cId="0" sldId="1138"/>
        </pc:sldMkLst>
        <pc:spChg chg="add mod">
          <ac:chgData name="Alan Soloway" userId="0fba1a10-d962-45e3-b40e-c1d035eec118" providerId="ADAL" clId="{0B1901C3-FFDC-45E9-B980-1F0159DF0485}" dt="2023-03-07T14:14:34.675" v="765"/>
          <ac:spMkLst>
            <pc:docMk/>
            <pc:sldMk cId="0" sldId="1138"/>
            <ac:spMk id="3" creationId="{82F199CB-22BE-143A-BEA1-3737C109E328}"/>
          </ac:spMkLst>
        </pc:spChg>
        <pc:spChg chg="del mod">
          <ac:chgData name="Alan Soloway" userId="0fba1a10-d962-45e3-b40e-c1d035eec118" providerId="ADAL" clId="{0B1901C3-FFDC-45E9-B980-1F0159DF0485}" dt="2023-03-06T18:00:00.528" v="403" actId="478"/>
          <ac:spMkLst>
            <pc:docMk/>
            <pc:sldMk cId="0" sldId="1138"/>
            <ac:spMk id="4" creationId="{F5144905-404F-3F2A-E2D4-D2D6A7626595}"/>
          </ac:spMkLst>
        </pc:spChg>
        <pc:graphicFrameChg chg="modGraphic">
          <ac:chgData name="Alan Soloway" userId="0fba1a10-d962-45e3-b40e-c1d035eec118" providerId="ADAL" clId="{0B1901C3-FFDC-45E9-B980-1F0159DF0485}" dt="2023-03-06T18:03:51.969" v="454" actId="20577"/>
          <ac:graphicFrameMkLst>
            <pc:docMk/>
            <pc:sldMk cId="0" sldId="1138"/>
            <ac:graphicFrameMk id="2" creationId="{703A38D3-7BE5-ED66-51B0-FA7453CB06DB}"/>
          </ac:graphicFrameMkLst>
        </pc:graphicFrameChg>
      </pc:sldChg>
      <pc:sldChg chg="addSp delSp modSp del mod">
        <pc:chgData name="Alan Soloway" userId="0fba1a10-d962-45e3-b40e-c1d035eec118" providerId="ADAL" clId="{0B1901C3-FFDC-45E9-B980-1F0159DF0485}" dt="2023-03-09T14:38:37.088" v="2240" actId="47"/>
        <pc:sldMkLst>
          <pc:docMk/>
          <pc:sldMk cId="0" sldId="1139"/>
        </pc:sldMkLst>
        <pc:spChg chg="add mod">
          <ac:chgData name="Alan Soloway" userId="0fba1a10-d962-45e3-b40e-c1d035eec118" providerId="ADAL" clId="{0B1901C3-FFDC-45E9-B980-1F0159DF0485}" dt="2023-03-07T14:14:34.675" v="765"/>
          <ac:spMkLst>
            <pc:docMk/>
            <pc:sldMk cId="0" sldId="1139"/>
            <ac:spMk id="3" creationId="{5199A398-B5D1-E839-C560-3F5BA48F5F0C}"/>
          </ac:spMkLst>
        </pc:spChg>
        <pc:spChg chg="del mod">
          <ac:chgData name="Alan Soloway" userId="0fba1a10-d962-45e3-b40e-c1d035eec118" providerId="ADAL" clId="{0B1901C3-FFDC-45E9-B980-1F0159DF0485}" dt="2023-03-06T18:00:49.609" v="420" actId="478"/>
          <ac:spMkLst>
            <pc:docMk/>
            <pc:sldMk cId="0" sldId="1139"/>
            <ac:spMk id="4" creationId="{02AA77BF-844C-E1C1-7EFA-4973C1D034DF}"/>
          </ac:spMkLst>
        </pc:spChg>
        <pc:graphicFrameChg chg="mod modGraphic">
          <ac:chgData name="Alan Soloway" userId="0fba1a10-d962-45e3-b40e-c1d035eec118" providerId="ADAL" clId="{0B1901C3-FFDC-45E9-B980-1F0159DF0485}" dt="2023-03-06T18:32:33.202" v="688"/>
          <ac:graphicFrameMkLst>
            <pc:docMk/>
            <pc:sldMk cId="0" sldId="1139"/>
            <ac:graphicFrameMk id="2" creationId="{8C94EDFB-02BA-17B9-3679-86485042E1C6}"/>
          </ac:graphicFrameMkLst>
        </pc:graphicFrameChg>
      </pc:sldChg>
      <pc:sldChg chg="addSp delSp modSp del mod">
        <pc:chgData name="Alan Soloway" userId="0fba1a10-d962-45e3-b40e-c1d035eec118" providerId="ADAL" clId="{0B1901C3-FFDC-45E9-B980-1F0159DF0485}" dt="2023-03-09T14:56:45.253" v="2244" actId="47"/>
        <pc:sldMkLst>
          <pc:docMk/>
          <pc:sldMk cId="363133267" sldId="1140"/>
        </pc:sldMkLst>
        <pc:spChg chg="add mod">
          <ac:chgData name="Alan Soloway" userId="0fba1a10-d962-45e3-b40e-c1d035eec118" providerId="ADAL" clId="{0B1901C3-FFDC-45E9-B980-1F0159DF0485}" dt="2023-03-07T14:14:34.675" v="765"/>
          <ac:spMkLst>
            <pc:docMk/>
            <pc:sldMk cId="363133267" sldId="1140"/>
            <ac:spMk id="3" creationId="{AF2F3B1E-BEEF-CB9B-BA02-60CFC68DE987}"/>
          </ac:spMkLst>
        </pc:spChg>
        <pc:spChg chg="del mod">
          <ac:chgData name="Alan Soloway" userId="0fba1a10-d962-45e3-b40e-c1d035eec118" providerId="ADAL" clId="{0B1901C3-FFDC-45E9-B980-1F0159DF0485}" dt="2023-03-06T17:58:01.802" v="363" actId="478"/>
          <ac:spMkLst>
            <pc:docMk/>
            <pc:sldMk cId="363133267" sldId="1140"/>
            <ac:spMk id="4" creationId="{387A64CA-A3F3-74B6-43F6-16852CDA2B48}"/>
          </ac:spMkLst>
        </pc:spChg>
        <pc:graphicFrameChg chg="modGraphic">
          <ac:chgData name="Alan Soloway" userId="0fba1a10-d962-45e3-b40e-c1d035eec118" providerId="ADAL" clId="{0B1901C3-FFDC-45E9-B980-1F0159DF0485}" dt="2023-03-06T18:15:19.472" v="612" actId="20577"/>
          <ac:graphicFrameMkLst>
            <pc:docMk/>
            <pc:sldMk cId="363133267" sldId="1140"/>
            <ac:graphicFrameMk id="2" creationId="{84DE5C4A-06C9-FA0C-8D1E-38A42FFB779B}"/>
          </ac:graphicFrameMkLst>
        </pc:graphicFrameChg>
      </pc:sldChg>
      <pc:sldChg chg="addSp delSp modSp add del mod">
        <pc:chgData name="Alan Soloway" userId="0fba1a10-d962-45e3-b40e-c1d035eec118" providerId="ADAL" clId="{0B1901C3-FFDC-45E9-B980-1F0159DF0485}" dt="2023-03-15T13:17:50.289" v="2497"/>
        <pc:sldMkLst>
          <pc:docMk/>
          <pc:sldMk cId="0" sldId="1141"/>
        </pc:sldMkLst>
        <pc:spChg chg="add mod">
          <ac:chgData name="Alan Soloway" userId="0fba1a10-d962-45e3-b40e-c1d035eec118" providerId="ADAL" clId="{0B1901C3-FFDC-45E9-B980-1F0159DF0485}" dt="2023-03-07T14:14:34.675" v="765"/>
          <ac:spMkLst>
            <pc:docMk/>
            <pc:sldMk cId="0" sldId="1141"/>
            <ac:spMk id="3" creationId="{F1EFBF33-C2D7-14F2-72BA-BD004EA80168}"/>
          </ac:spMkLst>
        </pc:spChg>
        <pc:spChg chg="del mod">
          <ac:chgData name="Alan Soloway" userId="0fba1a10-d962-45e3-b40e-c1d035eec118" providerId="ADAL" clId="{0B1901C3-FFDC-45E9-B980-1F0159DF0485}" dt="2023-03-06T18:00:36.702" v="415" actId="478"/>
          <ac:spMkLst>
            <pc:docMk/>
            <pc:sldMk cId="0" sldId="1141"/>
            <ac:spMk id="4" creationId="{96E78928-218B-3A6C-94D1-DFE46F10E3AE}"/>
          </ac:spMkLst>
        </pc:spChg>
        <pc:graphicFrameChg chg="modGraphic">
          <ac:chgData name="Alan Soloway" userId="0fba1a10-d962-45e3-b40e-c1d035eec118" providerId="ADAL" clId="{0B1901C3-FFDC-45E9-B980-1F0159DF0485}" dt="2023-03-06T18:32:08.182" v="679" actId="20577"/>
          <ac:graphicFrameMkLst>
            <pc:docMk/>
            <pc:sldMk cId="0" sldId="1141"/>
            <ac:graphicFrameMk id="2" creationId="{128F6ADE-EA66-87BA-27AA-764612255711}"/>
          </ac:graphicFrameMkLst>
        </pc:graphicFrameChg>
      </pc:sldChg>
      <pc:sldChg chg="addSp delSp modSp del mod">
        <pc:chgData name="Alan Soloway" userId="0fba1a10-d962-45e3-b40e-c1d035eec118" providerId="ADAL" clId="{0B1901C3-FFDC-45E9-B980-1F0159DF0485}" dt="2023-03-11T15:12:28.147" v="2293" actId="47"/>
        <pc:sldMkLst>
          <pc:docMk/>
          <pc:sldMk cId="0" sldId="1142"/>
        </pc:sldMkLst>
        <pc:spChg chg="add del">
          <ac:chgData name="Alan Soloway" userId="0fba1a10-d962-45e3-b40e-c1d035eec118" providerId="ADAL" clId="{0B1901C3-FFDC-45E9-B980-1F0159DF0485}" dt="2023-03-11T15:11:44.418" v="2285" actId="22"/>
          <ac:spMkLst>
            <pc:docMk/>
            <pc:sldMk cId="0" sldId="1142"/>
            <ac:spMk id="3" creationId="{D46878D5-392D-3D0F-08CE-9325DB422F65}"/>
          </ac:spMkLst>
        </pc:spChg>
        <pc:spChg chg="add del mod">
          <ac:chgData name="Alan Soloway" userId="0fba1a10-d962-45e3-b40e-c1d035eec118" providerId="ADAL" clId="{0B1901C3-FFDC-45E9-B980-1F0159DF0485}" dt="2023-03-11T15:11:51.766" v="2289" actId="478"/>
          <ac:spMkLst>
            <pc:docMk/>
            <pc:sldMk cId="0" sldId="1142"/>
            <ac:spMk id="4" creationId="{A20B923F-E199-4178-CE42-352B860B46C7}"/>
          </ac:spMkLst>
        </pc:spChg>
        <pc:spChg chg="add del">
          <ac:chgData name="Alan Soloway" userId="0fba1a10-d962-45e3-b40e-c1d035eec118" providerId="ADAL" clId="{0B1901C3-FFDC-45E9-B980-1F0159DF0485}" dt="2023-03-11T15:11:51.326" v="2288" actId="22"/>
          <ac:spMkLst>
            <pc:docMk/>
            <pc:sldMk cId="0" sldId="1142"/>
            <ac:spMk id="7" creationId="{73B1C7BD-D427-52AF-16A1-9A43C058DADA}"/>
          </ac:spMkLst>
        </pc:spChg>
        <pc:graphicFrameChg chg="modGraphic">
          <ac:chgData name="Alan Soloway" userId="0fba1a10-d962-45e3-b40e-c1d035eec118" providerId="ADAL" clId="{0B1901C3-FFDC-45E9-B980-1F0159DF0485}" dt="2023-03-06T17:41:20.586" v="266" actId="6549"/>
          <ac:graphicFrameMkLst>
            <pc:docMk/>
            <pc:sldMk cId="0" sldId="1142"/>
            <ac:graphicFrameMk id="5" creationId="{16AD20E2-C745-F276-69F2-D6A17839FF06}"/>
          </ac:graphicFrameMkLst>
        </pc:graphicFrameChg>
      </pc:sldChg>
      <pc:sldChg chg="modSp add del mod">
        <pc:chgData name="Alan Soloway" userId="0fba1a10-d962-45e3-b40e-c1d035eec118" providerId="ADAL" clId="{0B1901C3-FFDC-45E9-B980-1F0159DF0485}" dt="2023-03-15T13:11:36.697" v="2496" actId="47"/>
        <pc:sldMkLst>
          <pc:docMk/>
          <pc:sldMk cId="2271342114" sldId="1143"/>
        </pc:sldMkLst>
        <pc:spChg chg="mod">
          <ac:chgData name="Alan Soloway" userId="0fba1a10-d962-45e3-b40e-c1d035eec118" providerId="ADAL" clId="{0B1901C3-FFDC-45E9-B980-1F0159DF0485}" dt="2023-03-07T14:14:34.675" v="765"/>
          <ac:spMkLst>
            <pc:docMk/>
            <pc:sldMk cId="2271342114" sldId="1143"/>
            <ac:spMk id="3" creationId="{D62A78E9-0D73-F707-85E2-ACD21AB93F4B}"/>
          </ac:spMkLst>
        </pc:spChg>
        <pc:graphicFrameChg chg="mod modGraphic">
          <ac:chgData name="Alan Soloway" userId="0fba1a10-d962-45e3-b40e-c1d035eec118" providerId="ADAL" clId="{0B1901C3-FFDC-45E9-B980-1F0159DF0485}" dt="2023-03-06T18:33:13.135" v="695"/>
          <ac:graphicFrameMkLst>
            <pc:docMk/>
            <pc:sldMk cId="2271342114" sldId="1143"/>
            <ac:graphicFrameMk id="2" creationId="{DFB35103-2DF9-3F03-3932-8253BE6D0264}"/>
          </ac:graphicFrameMkLst>
        </pc:graphicFrameChg>
      </pc:sldChg>
      <pc:sldChg chg="addSp delSp modSp del mod">
        <pc:chgData name="Alan Soloway" userId="0fba1a10-d962-45e3-b40e-c1d035eec118" providerId="ADAL" clId="{0B1901C3-FFDC-45E9-B980-1F0159DF0485}" dt="2023-03-06T18:21:08.022" v="624" actId="2696"/>
        <pc:sldMkLst>
          <pc:docMk/>
          <pc:sldMk cId="3803426546" sldId="1143"/>
        </pc:sldMkLst>
        <pc:spChg chg="add mod">
          <ac:chgData name="Alan Soloway" userId="0fba1a10-d962-45e3-b40e-c1d035eec118" providerId="ADAL" clId="{0B1901C3-FFDC-45E9-B980-1F0159DF0485}" dt="2023-03-06T18:09:08.304" v="542"/>
          <ac:spMkLst>
            <pc:docMk/>
            <pc:sldMk cId="3803426546" sldId="1143"/>
            <ac:spMk id="3" creationId="{D62A78E9-0D73-F707-85E2-ACD21AB93F4B}"/>
          </ac:spMkLst>
        </pc:spChg>
        <pc:spChg chg="del">
          <ac:chgData name="Alan Soloway" userId="0fba1a10-d962-45e3-b40e-c1d035eec118" providerId="ADAL" clId="{0B1901C3-FFDC-45E9-B980-1F0159DF0485}" dt="2023-03-06T17:58:06.510" v="364" actId="478"/>
          <ac:spMkLst>
            <pc:docMk/>
            <pc:sldMk cId="3803426546" sldId="1143"/>
            <ac:spMk id="4" creationId="{387A64CA-A3F3-74B6-43F6-16852CDA2B48}"/>
          </ac:spMkLst>
        </pc:spChg>
        <pc:graphicFrameChg chg="modGraphic">
          <ac:chgData name="Alan Soloway" userId="0fba1a10-d962-45e3-b40e-c1d035eec118" providerId="ADAL" clId="{0B1901C3-FFDC-45E9-B980-1F0159DF0485}" dt="2023-03-06T18:01:53.582" v="434" actId="6549"/>
          <ac:graphicFrameMkLst>
            <pc:docMk/>
            <pc:sldMk cId="3803426546" sldId="1143"/>
            <ac:graphicFrameMk id="2" creationId="{DFB35103-2DF9-3F03-3932-8253BE6D0264}"/>
          </ac:graphicFrameMkLst>
        </pc:graphicFrameChg>
      </pc:sldChg>
      <pc:sldChg chg="addSp delSp modSp del mod">
        <pc:chgData name="Alan Soloway" userId="0fba1a10-d962-45e3-b40e-c1d035eec118" providerId="ADAL" clId="{0B1901C3-FFDC-45E9-B980-1F0159DF0485}" dt="2023-03-08T22:48:44.405" v="2223" actId="47"/>
        <pc:sldMkLst>
          <pc:docMk/>
          <pc:sldMk cId="1380869109" sldId="1144"/>
        </pc:sldMkLst>
        <pc:spChg chg="add mod">
          <ac:chgData name="Alan Soloway" userId="0fba1a10-d962-45e3-b40e-c1d035eec118" providerId="ADAL" clId="{0B1901C3-FFDC-45E9-B980-1F0159DF0485}" dt="2023-03-07T14:14:34.675" v="765"/>
          <ac:spMkLst>
            <pc:docMk/>
            <pc:sldMk cId="1380869109" sldId="1144"/>
            <ac:spMk id="3" creationId="{13E51EED-1535-6566-80CC-C4F2DB72D417}"/>
          </ac:spMkLst>
        </pc:spChg>
        <pc:spChg chg="del">
          <ac:chgData name="Alan Soloway" userId="0fba1a10-d962-45e3-b40e-c1d035eec118" providerId="ADAL" clId="{0B1901C3-FFDC-45E9-B980-1F0159DF0485}" dt="2023-03-06T17:58:10.481" v="365" actId="478"/>
          <ac:spMkLst>
            <pc:docMk/>
            <pc:sldMk cId="1380869109" sldId="1144"/>
            <ac:spMk id="4" creationId="{387A64CA-A3F3-74B6-43F6-16852CDA2B48}"/>
          </ac:spMkLst>
        </pc:spChg>
        <pc:graphicFrameChg chg="mod modGraphic">
          <ac:chgData name="Alan Soloway" userId="0fba1a10-d962-45e3-b40e-c1d035eec118" providerId="ADAL" clId="{0B1901C3-FFDC-45E9-B980-1F0159DF0485}" dt="2023-03-06T18:33:01.711" v="694"/>
          <ac:graphicFrameMkLst>
            <pc:docMk/>
            <pc:sldMk cId="1380869109" sldId="1144"/>
            <ac:graphicFrameMk id="2" creationId="{A73E3009-96A1-34F5-6D31-0CB53BBFD61D}"/>
          </ac:graphicFrameMkLst>
        </pc:graphicFrameChg>
      </pc:sldChg>
      <pc:sldChg chg="addSp delSp modSp del mod">
        <pc:chgData name="Alan Soloway" userId="0fba1a10-d962-45e3-b40e-c1d035eec118" providerId="ADAL" clId="{0B1901C3-FFDC-45E9-B980-1F0159DF0485}" dt="2023-03-06T18:19:20.563" v="620" actId="2696"/>
        <pc:sldMkLst>
          <pc:docMk/>
          <pc:sldMk cId="2915568671" sldId="1145"/>
        </pc:sldMkLst>
        <pc:spChg chg="add mod">
          <ac:chgData name="Alan Soloway" userId="0fba1a10-d962-45e3-b40e-c1d035eec118" providerId="ADAL" clId="{0B1901C3-FFDC-45E9-B980-1F0159DF0485}" dt="2023-03-06T18:09:10.224" v="544"/>
          <ac:spMkLst>
            <pc:docMk/>
            <pc:sldMk cId="2915568671" sldId="1145"/>
            <ac:spMk id="3" creationId="{358047F5-A6E9-4CB7-6687-38F41613E92E}"/>
          </ac:spMkLst>
        </pc:spChg>
        <pc:spChg chg="del mod">
          <ac:chgData name="Alan Soloway" userId="0fba1a10-d962-45e3-b40e-c1d035eec118" providerId="ADAL" clId="{0B1901C3-FFDC-45E9-B980-1F0159DF0485}" dt="2023-03-06T17:58:14.584" v="367" actId="478"/>
          <ac:spMkLst>
            <pc:docMk/>
            <pc:sldMk cId="2915568671" sldId="1145"/>
            <ac:spMk id="4" creationId="{387A64CA-A3F3-74B6-43F6-16852CDA2B48}"/>
          </ac:spMkLst>
        </pc:spChg>
        <pc:graphicFrameChg chg="modGraphic">
          <ac:chgData name="Alan Soloway" userId="0fba1a10-d962-45e3-b40e-c1d035eec118" providerId="ADAL" clId="{0B1901C3-FFDC-45E9-B980-1F0159DF0485}" dt="2023-03-06T18:01:55.927" v="435" actId="6549"/>
          <ac:graphicFrameMkLst>
            <pc:docMk/>
            <pc:sldMk cId="2915568671" sldId="1145"/>
            <ac:graphicFrameMk id="2" creationId="{3307C011-745A-439D-B871-1BD90C0D323A}"/>
          </ac:graphicFrameMkLst>
        </pc:graphicFrameChg>
      </pc:sldChg>
      <pc:sldChg chg="modSp add mod">
        <pc:chgData name="Alan Soloway" userId="0fba1a10-d962-45e3-b40e-c1d035eec118" providerId="ADAL" clId="{0B1901C3-FFDC-45E9-B980-1F0159DF0485}" dt="2023-03-08T22:46:23.712" v="2216" actId="404"/>
        <pc:sldMkLst>
          <pc:docMk/>
          <pc:sldMk cId="3698076293" sldId="1145"/>
        </pc:sldMkLst>
        <pc:spChg chg="mod">
          <ac:chgData name="Alan Soloway" userId="0fba1a10-d962-45e3-b40e-c1d035eec118" providerId="ADAL" clId="{0B1901C3-FFDC-45E9-B980-1F0159DF0485}" dt="2023-03-08T22:46:23.712" v="2216" actId="404"/>
          <ac:spMkLst>
            <pc:docMk/>
            <pc:sldMk cId="3698076293" sldId="1145"/>
            <ac:spMk id="3" creationId="{358047F5-A6E9-4CB7-6687-38F41613E92E}"/>
          </ac:spMkLst>
        </pc:spChg>
        <pc:graphicFrameChg chg="mod modGraphic">
          <ac:chgData name="Alan Soloway" userId="0fba1a10-d962-45e3-b40e-c1d035eec118" providerId="ADAL" clId="{0B1901C3-FFDC-45E9-B980-1F0159DF0485}" dt="2023-03-06T18:32:53.150" v="692"/>
          <ac:graphicFrameMkLst>
            <pc:docMk/>
            <pc:sldMk cId="3698076293" sldId="1145"/>
            <ac:graphicFrameMk id="2" creationId="{3307C011-745A-439D-B871-1BD90C0D323A}"/>
          </ac:graphicFrameMkLst>
        </pc:graphicFrameChg>
      </pc:sldChg>
      <pc:sldChg chg="modSp add mod">
        <pc:chgData name="Alan Soloway" userId="0fba1a10-d962-45e3-b40e-c1d035eec118" providerId="ADAL" clId="{0B1901C3-FFDC-45E9-B980-1F0159DF0485}" dt="2023-03-08T22:47:05.319" v="2222" actId="20577"/>
        <pc:sldMkLst>
          <pc:docMk/>
          <pc:sldMk cId="3183051460" sldId="1146"/>
        </pc:sldMkLst>
        <pc:spChg chg="add mod">
          <ac:chgData name="Alan Soloway" userId="0fba1a10-d962-45e3-b40e-c1d035eec118" providerId="ADAL" clId="{0B1901C3-FFDC-45E9-B980-1F0159DF0485}" dt="2023-03-08T22:47:05.319" v="2222" actId="20577"/>
          <ac:spMkLst>
            <pc:docMk/>
            <pc:sldMk cId="3183051460" sldId="1146"/>
            <ac:spMk id="3" creationId="{20E95339-7FC4-5174-FE28-99070C33BCB4}"/>
          </ac:spMkLst>
        </pc:spChg>
        <pc:spChg chg="del">
          <ac:chgData name="Alan Soloway" userId="0fba1a10-d962-45e3-b40e-c1d035eec118" providerId="ADAL" clId="{0B1901C3-FFDC-45E9-B980-1F0159DF0485}" dt="2023-03-06T17:58:18.376" v="368" actId="478"/>
          <ac:spMkLst>
            <pc:docMk/>
            <pc:sldMk cId="3183051460" sldId="1146"/>
            <ac:spMk id="4" creationId="{EDF995BC-4BB6-27E2-1D49-697E20D6467A}"/>
          </ac:spMkLst>
        </pc:spChg>
        <pc:graphicFrameChg chg="mod modGraphic">
          <ac:chgData name="Alan Soloway" userId="0fba1a10-d962-45e3-b40e-c1d035eec118" providerId="ADAL" clId="{0B1901C3-FFDC-45E9-B980-1F0159DF0485}" dt="2023-03-06T18:32:56.720" v="693"/>
          <ac:graphicFrameMkLst>
            <pc:docMk/>
            <pc:sldMk cId="3183051460" sldId="1146"/>
            <ac:graphicFrameMk id="2" creationId="{D4ABE3EA-0F3D-C92C-A5B3-50988DF2D9D8}"/>
          </ac:graphicFrameMkLst>
        </pc:graphicFrameChg>
      </pc:sldChg>
      <pc:sldChg chg="addSp delSp modSp del mod">
        <pc:chgData name="Alan Soloway" userId="0fba1a10-d962-45e3-b40e-c1d035eec118" providerId="ADAL" clId="{0B1901C3-FFDC-45E9-B980-1F0159DF0485}" dt="2023-03-06T21:02:20.087" v="742" actId="20577"/>
        <pc:sldMkLst>
          <pc:docMk/>
          <pc:sldMk cId="2976198417" sldId="1147"/>
        </pc:sldMkLst>
        <pc:spChg chg="del">
          <ac:chgData name="Alan Soloway" userId="0fba1a10-d962-45e3-b40e-c1d035eec118" providerId="ADAL" clId="{0B1901C3-FFDC-45E9-B980-1F0159DF0485}" dt="2023-03-06T17:58:21.720" v="369" actId="478"/>
          <ac:spMkLst>
            <pc:docMk/>
            <pc:sldMk cId="2976198417" sldId="1147"/>
            <ac:spMk id="2" creationId="{5AFDCEB2-11BC-184D-58A9-E333625586BE}"/>
          </ac:spMkLst>
        </pc:spChg>
        <pc:spChg chg="add mod">
          <ac:chgData name="Alan Soloway" userId="0fba1a10-d962-45e3-b40e-c1d035eec118" providerId="ADAL" clId="{0B1901C3-FFDC-45E9-B980-1F0159DF0485}" dt="2023-03-06T21:02:20.087" v="742" actId="20577"/>
          <ac:spMkLst>
            <pc:docMk/>
            <pc:sldMk cId="2976198417" sldId="1147"/>
            <ac:spMk id="3" creationId="{4595DF37-6405-7D84-BFE0-485DCA4F1766}"/>
          </ac:spMkLst>
        </pc:spChg>
        <pc:graphicFrameChg chg="modGraphic">
          <ac:chgData name="Alan Soloway" userId="0fba1a10-d962-45e3-b40e-c1d035eec118" providerId="ADAL" clId="{0B1901C3-FFDC-45E9-B980-1F0159DF0485}" dt="2023-03-06T18:01:59.523" v="437" actId="6549"/>
          <ac:graphicFrameMkLst>
            <pc:docMk/>
            <pc:sldMk cId="2976198417" sldId="1147"/>
            <ac:graphicFrameMk id="4" creationId="{6610AC5D-62C6-9B39-D595-64977CA48639}"/>
          </ac:graphicFrameMkLst>
        </pc:graphicFrameChg>
      </pc:sldChg>
      <pc:sldChg chg="addSp delSp modSp del mod">
        <pc:chgData name="Alan Soloway" userId="0fba1a10-d962-45e3-b40e-c1d035eec118" providerId="ADAL" clId="{0B1901C3-FFDC-45E9-B980-1F0159DF0485}" dt="2023-03-13T13:33:25.853" v="2307" actId="47"/>
        <pc:sldMkLst>
          <pc:docMk/>
          <pc:sldMk cId="0" sldId="1148"/>
        </pc:sldMkLst>
        <pc:spChg chg="add mod">
          <ac:chgData name="Alan Soloway" userId="0fba1a10-d962-45e3-b40e-c1d035eec118" providerId="ADAL" clId="{0B1901C3-FFDC-45E9-B980-1F0159DF0485}" dt="2023-03-07T14:14:34.675" v="765"/>
          <ac:spMkLst>
            <pc:docMk/>
            <pc:sldMk cId="0" sldId="1148"/>
            <ac:spMk id="3" creationId="{35EB6970-E406-DC58-7496-3099CB62A0EE}"/>
          </ac:spMkLst>
        </pc:spChg>
        <pc:spChg chg="del mod">
          <ac:chgData name="Alan Soloway" userId="0fba1a10-d962-45e3-b40e-c1d035eec118" providerId="ADAL" clId="{0B1901C3-FFDC-45E9-B980-1F0159DF0485}" dt="2023-03-06T18:00:03.407" v="404" actId="478"/>
          <ac:spMkLst>
            <pc:docMk/>
            <pc:sldMk cId="0" sldId="1148"/>
            <ac:spMk id="4" creationId="{01FB2396-30FE-947D-3924-FDFB30A0DA54}"/>
          </ac:spMkLst>
        </pc:spChg>
        <pc:graphicFrameChg chg="modGraphic">
          <ac:chgData name="Alan Soloway" userId="0fba1a10-d962-45e3-b40e-c1d035eec118" providerId="ADAL" clId="{0B1901C3-FFDC-45E9-B980-1F0159DF0485}" dt="2023-03-06T18:04:06.433" v="459" actId="20577"/>
          <ac:graphicFrameMkLst>
            <pc:docMk/>
            <pc:sldMk cId="0" sldId="1148"/>
            <ac:graphicFrameMk id="2" creationId="{D25B8854-AFAC-71AC-0101-8809415BC848}"/>
          </ac:graphicFrameMkLst>
        </pc:graphicFrameChg>
      </pc:sldChg>
      <pc:sldChg chg="addSp delSp modSp add del mod">
        <pc:chgData name="Alan Soloway" userId="0fba1a10-d962-45e3-b40e-c1d035eec118" providerId="ADAL" clId="{0B1901C3-FFDC-45E9-B980-1F0159DF0485}" dt="2023-03-15T13:10:36.232" v="2493"/>
        <pc:sldMkLst>
          <pc:docMk/>
          <pc:sldMk cId="1934624053" sldId="1149"/>
        </pc:sldMkLst>
        <pc:spChg chg="add mod">
          <ac:chgData name="Alan Soloway" userId="0fba1a10-d962-45e3-b40e-c1d035eec118" providerId="ADAL" clId="{0B1901C3-FFDC-45E9-B980-1F0159DF0485}" dt="2023-03-07T14:14:34.675" v="765"/>
          <ac:spMkLst>
            <pc:docMk/>
            <pc:sldMk cId="1934624053" sldId="1149"/>
            <ac:spMk id="3" creationId="{6FF058A5-85AD-4534-244E-BF1FD4A990A1}"/>
          </ac:spMkLst>
        </pc:spChg>
        <pc:spChg chg="del mod">
          <ac:chgData name="Alan Soloway" userId="0fba1a10-d962-45e3-b40e-c1d035eec118" providerId="ADAL" clId="{0B1901C3-FFDC-45E9-B980-1F0159DF0485}" dt="2023-03-06T18:00:27.684" v="412" actId="478"/>
          <ac:spMkLst>
            <pc:docMk/>
            <pc:sldMk cId="1934624053" sldId="1149"/>
            <ac:spMk id="4" creationId="{96E78928-218B-3A6C-94D1-DFE46F10E3AE}"/>
          </ac:spMkLst>
        </pc:spChg>
        <pc:graphicFrameChg chg="modGraphic">
          <ac:chgData name="Alan Soloway" userId="0fba1a10-d962-45e3-b40e-c1d035eec118" providerId="ADAL" clId="{0B1901C3-FFDC-45E9-B980-1F0159DF0485}" dt="2023-03-06T18:10:33.698" v="555" actId="20577"/>
          <ac:graphicFrameMkLst>
            <pc:docMk/>
            <pc:sldMk cId="1934624053" sldId="1149"/>
            <ac:graphicFrameMk id="2" creationId="{128F6ADE-EA66-87BA-27AA-764612255711}"/>
          </ac:graphicFrameMkLst>
        </pc:graphicFrameChg>
      </pc:sldChg>
      <pc:sldChg chg="addSp delSp modSp del mod">
        <pc:chgData name="Alan Soloway" userId="0fba1a10-d962-45e3-b40e-c1d035eec118" providerId="ADAL" clId="{0B1901C3-FFDC-45E9-B980-1F0159DF0485}" dt="2023-03-07T14:11:53.479" v="763" actId="47"/>
        <pc:sldMkLst>
          <pc:docMk/>
          <pc:sldMk cId="2811349686" sldId="1150"/>
        </pc:sldMkLst>
        <pc:spChg chg="del">
          <ac:chgData name="Alan Soloway" userId="0fba1a10-d962-45e3-b40e-c1d035eec118" providerId="ADAL" clId="{0B1901C3-FFDC-45E9-B980-1F0159DF0485}" dt="2023-03-06T17:58:25.123" v="370" actId="478"/>
          <ac:spMkLst>
            <pc:docMk/>
            <pc:sldMk cId="2811349686" sldId="1150"/>
            <ac:spMk id="2" creationId="{5AFDCEB2-11BC-184D-58A9-E333625586BE}"/>
          </ac:spMkLst>
        </pc:spChg>
        <pc:spChg chg="add mod">
          <ac:chgData name="Alan Soloway" userId="0fba1a10-d962-45e3-b40e-c1d035eec118" providerId="ADAL" clId="{0B1901C3-FFDC-45E9-B980-1F0159DF0485}" dt="2023-03-06T18:09:13.217" v="547"/>
          <ac:spMkLst>
            <pc:docMk/>
            <pc:sldMk cId="2811349686" sldId="1150"/>
            <ac:spMk id="3" creationId="{5B2182CC-343A-7950-042F-F3CB7522295A}"/>
          </ac:spMkLst>
        </pc:spChg>
        <pc:graphicFrameChg chg="modGraphic">
          <ac:chgData name="Alan Soloway" userId="0fba1a10-d962-45e3-b40e-c1d035eec118" providerId="ADAL" clId="{0B1901C3-FFDC-45E9-B980-1F0159DF0485}" dt="2023-03-06T18:24:56.619" v="643" actId="20577"/>
          <ac:graphicFrameMkLst>
            <pc:docMk/>
            <pc:sldMk cId="2811349686" sldId="1150"/>
            <ac:graphicFrameMk id="4" creationId="{6610AC5D-62C6-9B39-D595-64977CA48639}"/>
          </ac:graphicFrameMkLst>
        </pc:graphicFrameChg>
      </pc:sldChg>
      <pc:sldChg chg="addSp delSp modSp mod">
        <pc:chgData name="Alan Soloway" userId="0fba1a10-d962-45e3-b40e-c1d035eec118" providerId="ADAL" clId="{0B1901C3-FFDC-45E9-B980-1F0159DF0485}" dt="2023-03-08T16:09:00.312" v="2200" actId="14100"/>
        <pc:sldMkLst>
          <pc:docMk/>
          <pc:sldMk cId="1426030642" sldId="1151"/>
        </pc:sldMkLst>
        <pc:spChg chg="del">
          <ac:chgData name="Alan Soloway" userId="0fba1a10-d962-45e3-b40e-c1d035eec118" providerId="ADAL" clId="{0B1901C3-FFDC-45E9-B980-1F0159DF0485}" dt="2023-03-06T17:58:28.225" v="371" actId="478"/>
          <ac:spMkLst>
            <pc:docMk/>
            <pc:sldMk cId="1426030642" sldId="1151"/>
            <ac:spMk id="2" creationId="{5AFDCEB2-11BC-184D-58A9-E333625586BE}"/>
          </ac:spMkLst>
        </pc:spChg>
        <pc:spChg chg="add mod">
          <ac:chgData name="Alan Soloway" userId="0fba1a10-d962-45e3-b40e-c1d035eec118" providerId="ADAL" clId="{0B1901C3-FFDC-45E9-B980-1F0159DF0485}" dt="2023-03-08T16:09:00.312" v="2200" actId="14100"/>
          <ac:spMkLst>
            <pc:docMk/>
            <pc:sldMk cId="1426030642" sldId="1151"/>
            <ac:spMk id="3" creationId="{C6EA7B88-2251-76F4-0F1A-ACC2E4C05284}"/>
          </ac:spMkLst>
        </pc:spChg>
        <pc:graphicFrameChg chg="modGraphic">
          <ac:chgData name="Alan Soloway" userId="0fba1a10-d962-45e3-b40e-c1d035eec118" providerId="ADAL" clId="{0B1901C3-FFDC-45E9-B980-1F0159DF0485}" dt="2023-03-06T18:25:29.550" v="655" actId="20577"/>
          <ac:graphicFrameMkLst>
            <pc:docMk/>
            <pc:sldMk cId="1426030642" sldId="1151"/>
            <ac:graphicFrameMk id="4" creationId="{6610AC5D-62C6-9B39-D595-64977CA48639}"/>
          </ac:graphicFrameMkLst>
        </pc:graphicFrameChg>
      </pc:sldChg>
      <pc:sldChg chg="modSp add del">
        <pc:chgData name="Alan Soloway" userId="0fba1a10-d962-45e3-b40e-c1d035eec118" providerId="ADAL" clId="{0B1901C3-FFDC-45E9-B980-1F0159DF0485}" dt="2023-03-13T13:34:06.091" v="2310" actId="47"/>
        <pc:sldMkLst>
          <pc:docMk/>
          <pc:sldMk cId="0" sldId="1152"/>
        </pc:sldMkLst>
        <pc:spChg chg="mod">
          <ac:chgData name="Alan Soloway" userId="0fba1a10-d962-45e3-b40e-c1d035eec118" providerId="ADAL" clId="{0B1901C3-FFDC-45E9-B980-1F0159DF0485}" dt="2023-03-07T14:14:34.675" v="765"/>
          <ac:spMkLst>
            <pc:docMk/>
            <pc:sldMk cId="0" sldId="1152"/>
            <ac:spMk id="3" creationId="{929A697F-EF7B-4657-3196-B2394B4C9276}"/>
          </ac:spMkLst>
        </pc:spChg>
      </pc:sldChg>
      <pc:sldChg chg="modSp add mod ord">
        <pc:chgData name="Alan Soloway" userId="0fba1a10-d962-45e3-b40e-c1d035eec118" providerId="ADAL" clId="{0B1901C3-FFDC-45E9-B980-1F0159DF0485}" dt="2023-03-07T14:16:45.988" v="771"/>
        <pc:sldMkLst>
          <pc:docMk/>
          <pc:sldMk cId="865619414" sldId="1153"/>
        </pc:sldMkLst>
        <pc:spChg chg="mod">
          <ac:chgData name="Alan Soloway" userId="0fba1a10-d962-45e3-b40e-c1d035eec118" providerId="ADAL" clId="{0B1901C3-FFDC-45E9-B980-1F0159DF0485}" dt="2023-03-07T14:14:34.675" v="765"/>
          <ac:spMkLst>
            <pc:docMk/>
            <pc:sldMk cId="865619414" sldId="1153"/>
            <ac:spMk id="3" creationId="{5B2182CC-343A-7950-042F-F3CB7522295A}"/>
          </ac:spMkLst>
        </pc:spChg>
        <pc:graphicFrameChg chg="modGraphic">
          <ac:chgData name="Alan Soloway" userId="0fba1a10-d962-45e3-b40e-c1d035eec118" providerId="ADAL" clId="{0B1901C3-FFDC-45E9-B980-1F0159DF0485}" dt="2023-03-07T14:12:38.386" v="764" actId="6549"/>
          <ac:graphicFrameMkLst>
            <pc:docMk/>
            <pc:sldMk cId="865619414" sldId="1153"/>
            <ac:graphicFrameMk id="4" creationId="{6610AC5D-62C6-9B39-D595-64977CA48639}"/>
          </ac:graphicFrameMkLst>
        </pc:graphicFrameChg>
      </pc:sldChg>
      <pc:sldChg chg="modSp add mod">
        <pc:chgData name="Alan Soloway" userId="0fba1a10-d962-45e3-b40e-c1d035eec118" providerId="ADAL" clId="{0B1901C3-FFDC-45E9-B980-1F0159DF0485}" dt="2023-03-07T14:15:27.049" v="769" actId="20577"/>
        <pc:sldMkLst>
          <pc:docMk/>
          <pc:sldMk cId="0" sldId="1154"/>
        </pc:sldMkLst>
        <pc:spChg chg="mod">
          <ac:chgData name="Alan Soloway" userId="0fba1a10-d962-45e3-b40e-c1d035eec118" providerId="ADAL" clId="{0B1901C3-FFDC-45E9-B980-1F0159DF0485}" dt="2023-03-07T14:15:27.049" v="769" actId="20577"/>
          <ac:spMkLst>
            <pc:docMk/>
            <pc:sldMk cId="0" sldId="1154"/>
            <ac:spMk id="3" creationId="{E5164659-EFFA-8BCD-E7A6-17430F864D5C}"/>
          </ac:spMkLst>
        </pc:spChg>
      </pc:sldChg>
      <pc:sldChg chg="modSp add mod">
        <pc:chgData name="Alan Soloway" userId="0fba1a10-d962-45e3-b40e-c1d035eec118" providerId="ADAL" clId="{0B1901C3-FFDC-45E9-B980-1F0159DF0485}" dt="2023-03-08T22:49:42.012" v="2232" actId="14100"/>
        <pc:sldMkLst>
          <pc:docMk/>
          <pc:sldMk cId="3938059991" sldId="1155"/>
        </pc:sldMkLst>
        <pc:spChg chg="mod">
          <ac:chgData name="Alan Soloway" userId="0fba1a10-d962-45e3-b40e-c1d035eec118" providerId="ADAL" clId="{0B1901C3-FFDC-45E9-B980-1F0159DF0485}" dt="2023-03-08T22:49:42.012" v="2232" actId="14100"/>
          <ac:spMkLst>
            <pc:docMk/>
            <pc:sldMk cId="3938059991" sldId="1155"/>
            <ac:spMk id="3" creationId="{13E51EED-1535-6566-80CC-C4F2DB72D417}"/>
          </ac:spMkLst>
        </pc:spChg>
      </pc:sldChg>
      <pc:sldChg chg="modSp add del mod">
        <pc:chgData name="Alan Soloway" userId="0fba1a10-d962-45e3-b40e-c1d035eec118" providerId="ADAL" clId="{0B1901C3-FFDC-45E9-B980-1F0159DF0485}" dt="2023-03-15T13:10:36.232" v="2493"/>
        <pc:sldMkLst>
          <pc:docMk/>
          <pc:sldMk cId="0" sldId="1156"/>
        </pc:sldMkLst>
        <pc:spChg chg="mod">
          <ac:chgData name="Alan Soloway" userId="0fba1a10-d962-45e3-b40e-c1d035eec118" providerId="ADAL" clId="{0B1901C3-FFDC-45E9-B980-1F0159DF0485}" dt="2023-03-07T14:22:15.871" v="794" actId="20577"/>
          <ac:spMkLst>
            <pc:docMk/>
            <pc:sldMk cId="0" sldId="1156"/>
            <ac:spMk id="3" creationId="{091742AE-2479-F38E-331E-BBD216E857B1}"/>
          </ac:spMkLst>
        </pc:spChg>
      </pc:sldChg>
      <pc:sldChg chg="modSp add mod">
        <pc:chgData name="Alan Soloway" userId="0fba1a10-d962-45e3-b40e-c1d035eec118" providerId="ADAL" clId="{0B1901C3-FFDC-45E9-B980-1F0159DF0485}" dt="2023-03-07T14:22:31.998" v="799" actId="20577"/>
        <pc:sldMkLst>
          <pc:docMk/>
          <pc:sldMk cId="3800410228" sldId="1157"/>
        </pc:sldMkLst>
        <pc:spChg chg="mod">
          <ac:chgData name="Alan Soloway" userId="0fba1a10-d962-45e3-b40e-c1d035eec118" providerId="ADAL" clId="{0B1901C3-FFDC-45E9-B980-1F0159DF0485}" dt="2023-03-07T14:22:31.998" v="799" actId="20577"/>
          <ac:spMkLst>
            <pc:docMk/>
            <pc:sldMk cId="3800410228" sldId="1157"/>
            <ac:spMk id="3" creationId="{1E6FE724-303D-EC18-5260-876556DF1BE5}"/>
          </ac:spMkLst>
        </pc:spChg>
      </pc:sldChg>
      <pc:sldChg chg="modSp add mod">
        <pc:chgData name="Alan Soloway" userId="0fba1a10-d962-45e3-b40e-c1d035eec118" providerId="ADAL" clId="{0B1901C3-FFDC-45E9-B980-1F0159DF0485}" dt="2023-03-13T15:15:25.733" v="2460" actId="20577"/>
        <pc:sldMkLst>
          <pc:docMk/>
          <pc:sldMk cId="1228186463" sldId="1158"/>
        </pc:sldMkLst>
        <pc:spChg chg="mod">
          <ac:chgData name="Alan Soloway" userId="0fba1a10-d962-45e3-b40e-c1d035eec118" providerId="ADAL" clId="{0B1901C3-FFDC-45E9-B980-1F0159DF0485}" dt="2023-03-07T22:46:47.828" v="1725" actId="20577"/>
          <ac:spMkLst>
            <pc:docMk/>
            <pc:sldMk cId="1228186463" sldId="1158"/>
            <ac:spMk id="2" creationId="{BF894623-6CE2-EAA3-0967-A9437871746F}"/>
          </ac:spMkLst>
        </pc:spChg>
        <pc:spChg chg="mod">
          <ac:chgData name="Alan Soloway" userId="0fba1a10-d962-45e3-b40e-c1d035eec118" providerId="ADAL" clId="{0B1901C3-FFDC-45E9-B980-1F0159DF0485}" dt="2023-03-13T15:15:25.733" v="2460" actId="20577"/>
          <ac:spMkLst>
            <pc:docMk/>
            <pc:sldMk cId="1228186463" sldId="1158"/>
            <ac:spMk id="3" creationId="{DF5979A1-654D-F17A-0230-A6C8D64C244E}"/>
          </ac:spMkLst>
        </pc:spChg>
      </pc:sldChg>
      <pc:sldChg chg="modSp add del mod">
        <pc:chgData name="Alan Soloway" userId="0fba1a10-d962-45e3-b40e-c1d035eec118" providerId="ADAL" clId="{0B1901C3-FFDC-45E9-B980-1F0159DF0485}" dt="2023-03-13T13:33:59.020" v="2309" actId="47"/>
        <pc:sldMkLst>
          <pc:docMk/>
          <pc:sldMk cId="0" sldId="1159"/>
        </pc:sldMkLst>
        <pc:spChg chg="mod">
          <ac:chgData name="Alan Soloway" userId="0fba1a10-d962-45e3-b40e-c1d035eec118" providerId="ADAL" clId="{0B1901C3-FFDC-45E9-B980-1F0159DF0485}" dt="2023-03-09T14:37:58.429" v="2235" actId="20577"/>
          <ac:spMkLst>
            <pc:docMk/>
            <pc:sldMk cId="0" sldId="1159"/>
            <ac:spMk id="3" creationId="{82F199CB-22BE-143A-BEA1-3737C109E328}"/>
          </ac:spMkLst>
        </pc:spChg>
      </pc:sldChg>
      <pc:sldChg chg="modSp add mod">
        <pc:chgData name="Alan Soloway" userId="0fba1a10-d962-45e3-b40e-c1d035eec118" providerId="ADAL" clId="{0B1901C3-FFDC-45E9-B980-1F0159DF0485}" dt="2023-03-09T14:38:27.104" v="2239" actId="20577"/>
        <pc:sldMkLst>
          <pc:docMk/>
          <pc:sldMk cId="0" sldId="1160"/>
        </pc:sldMkLst>
        <pc:spChg chg="mod">
          <ac:chgData name="Alan Soloway" userId="0fba1a10-d962-45e3-b40e-c1d035eec118" providerId="ADAL" clId="{0B1901C3-FFDC-45E9-B980-1F0159DF0485}" dt="2023-03-09T14:38:27.104" v="2239" actId="20577"/>
          <ac:spMkLst>
            <pc:docMk/>
            <pc:sldMk cId="0" sldId="1160"/>
            <ac:spMk id="3" creationId="{5199A398-B5D1-E839-C560-3F5BA48F5F0C}"/>
          </ac:spMkLst>
        </pc:spChg>
      </pc:sldChg>
      <pc:sldChg chg="modSp add mod">
        <pc:chgData name="Alan Soloway" userId="0fba1a10-d962-45e3-b40e-c1d035eec118" providerId="ADAL" clId="{0B1901C3-FFDC-45E9-B980-1F0159DF0485}" dt="2023-03-09T14:57:03.514" v="2258" actId="20577"/>
        <pc:sldMkLst>
          <pc:docMk/>
          <pc:sldMk cId="3617136387" sldId="1161"/>
        </pc:sldMkLst>
        <pc:spChg chg="mod">
          <ac:chgData name="Alan Soloway" userId="0fba1a10-d962-45e3-b40e-c1d035eec118" providerId="ADAL" clId="{0B1901C3-FFDC-45E9-B980-1F0159DF0485}" dt="2023-03-09T14:57:03.514" v="2258" actId="20577"/>
          <ac:spMkLst>
            <pc:docMk/>
            <pc:sldMk cId="3617136387" sldId="1161"/>
            <ac:spMk id="3" creationId="{AF2F3B1E-BEEF-CB9B-BA02-60CFC68DE987}"/>
          </ac:spMkLst>
        </pc:spChg>
      </pc:sldChg>
      <pc:sldChg chg="modSp add del mod">
        <pc:chgData name="Alan Soloway" userId="0fba1a10-d962-45e3-b40e-c1d035eec118" providerId="ADAL" clId="{0B1901C3-FFDC-45E9-B980-1F0159DF0485}" dt="2023-03-09T14:59:38.542" v="2277" actId="20577"/>
        <pc:sldMkLst>
          <pc:docMk/>
          <pc:sldMk cId="0" sldId="1162"/>
        </pc:sldMkLst>
        <pc:spChg chg="mod">
          <ac:chgData name="Alan Soloway" userId="0fba1a10-d962-45e3-b40e-c1d035eec118" providerId="ADAL" clId="{0B1901C3-FFDC-45E9-B980-1F0159DF0485}" dt="2023-03-09T14:59:38.542" v="2277" actId="20577"/>
          <ac:spMkLst>
            <pc:docMk/>
            <pc:sldMk cId="0" sldId="1162"/>
            <ac:spMk id="2" creationId="{00000000-0000-0000-0000-000000000000}"/>
          </ac:spMkLst>
        </pc:spChg>
      </pc:sldChg>
      <pc:sldChg chg="add">
        <pc:chgData name="Alan Soloway" userId="0fba1a10-d962-45e3-b40e-c1d035eec118" providerId="ADAL" clId="{0B1901C3-FFDC-45E9-B980-1F0159DF0485}" dt="2023-03-11T15:12:20.873" v="2292"/>
        <pc:sldMkLst>
          <pc:docMk/>
          <pc:sldMk cId="0" sldId="1163"/>
        </pc:sldMkLst>
      </pc:sldChg>
      <pc:sldChg chg="add">
        <pc:chgData name="Alan Soloway" userId="0fba1a10-d962-45e3-b40e-c1d035eec118" providerId="ADAL" clId="{0B1901C3-FFDC-45E9-B980-1F0159DF0485}" dt="2023-03-11T15:13:07.304" v="2294"/>
        <pc:sldMkLst>
          <pc:docMk/>
          <pc:sldMk cId="0" sldId="1164"/>
        </pc:sldMkLst>
      </pc:sldChg>
      <pc:sldChg chg="add">
        <pc:chgData name="Alan Soloway" userId="0fba1a10-d962-45e3-b40e-c1d035eec118" providerId="ADAL" clId="{0B1901C3-FFDC-45E9-B980-1F0159DF0485}" dt="2023-03-11T15:13:39.370" v="2296"/>
        <pc:sldMkLst>
          <pc:docMk/>
          <pc:sldMk cId="0" sldId="1165"/>
        </pc:sldMkLst>
      </pc:sldChg>
      <pc:sldChg chg="modSp add mod">
        <pc:chgData name="Alan Soloway" userId="0fba1a10-d962-45e3-b40e-c1d035eec118" providerId="ADAL" clId="{0B1901C3-FFDC-45E9-B980-1F0159DF0485}" dt="2023-03-11T15:14:48.135" v="2301" actId="20577"/>
        <pc:sldMkLst>
          <pc:docMk/>
          <pc:sldMk cId="0" sldId="1166"/>
        </pc:sldMkLst>
        <pc:spChg chg="mod">
          <ac:chgData name="Alan Soloway" userId="0fba1a10-d962-45e3-b40e-c1d035eec118" providerId="ADAL" clId="{0B1901C3-FFDC-45E9-B980-1F0159DF0485}" dt="2023-03-11T15:14:48.135" v="2301" actId="20577"/>
          <ac:spMkLst>
            <pc:docMk/>
            <pc:sldMk cId="0" sldId="1166"/>
            <ac:spMk id="3" creationId="{7728048E-38A1-2E06-4446-14C163C64BA2}"/>
          </ac:spMkLst>
        </pc:spChg>
      </pc:sldChg>
      <pc:sldChg chg="modSp add mod">
        <pc:chgData name="Alan Soloway" userId="0fba1a10-d962-45e3-b40e-c1d035eec118" providerId="ADAL" clId="{0B1901C3-FFDC-45E9-B980-1F0159DF0485}" dt="2023-03-13T13:33:21.086" v="2306" actId="20577"/>
        <pc:sldMkLst>
          <pc:docMk/>
          <pc:sldMk cId="0" sldId="1167"/>
        </pc:sldMkLst>
        <pc:spChg chg="mod">
          <ac:chgData name="Alan Soloway" userId="0fba1a10-d962-45e3-b40e-c1d035eec118" providerId="ADAL" clId="{0B1901C3-FFDC-45E9-B980-1F0159DF0485}" dt="2023-03-13T13:33:21.086" v="2306" actId="20577"/>
          <ac:spMkLst>
            <pc:docMk/>
            <pc:sldMk cId="0" sldId="1167"/>
            <ac:spMk id="3" creationId="{35EB6970-E406-DC58-7496-3099CB62A0EE}"/>
          </ac:spMkLst>
        </pc:spChg>
      </pc:sldChg>
      <pc:sldChg chg="add del">
        <pc:chgData name="Alan Soloway" userId="0fba1a10-d962-45e3-b40e-c1d035eec118" providerId="ADAL" clId="{0B1901C3-FFDC-45E9-B980-1F0159DF0485}" dt="2023-03-15T13:17:53.220" v="2498" actId="47"/>
        <pc:sldMkLst>
          <pc:docMk/>
          <pc:sldMk cId="0" sldId="1168"/>
        </pc:sldMkLst>
      </pc:sldChg>
      <pc:sldChg chg="add del">
        <pc:chgData name="Alan Soloway" userId="0fba1a10-d962-45e3-b40e-c1d035eec118" providerId="ADAL" clId="{0B1901C3-FFDC-45E9-B980-1F0159DF0485}" dt="2023-03-15T13:05:52.542" v="2477"/>
        <pc:sldMkLst>
          <pc:docMk/>
          <pc:sldMk cId="3449338958" sldId="1168"/>
        </pc:sldMkLst>
      </pc:sldChg>
      <pc:sldChg chg="add del">
        <pc:chgData name="Alan Soloway" userId="0fba1a10-d962-45e3-b40e-c1d035eec118" providerId="ADAL" clId="{0B1901C3-FFDC-45E9-B980-1F0159DF0485}" dt="2023-03-15T13:08:19.958" v="2489"/>
        <pc:sldMkLst>
          <pc:docMk/>
          <pc:sldMk cId="3568362179" sldId="1168"/>
        </pc:sldMkLst>
      </pc:sldChg>
      <pc:sldChg chg="add del">
        <pc:chgData name="Alan Soloway" userId="0fba1a10-d962-45e3-b40e-c1d035eec118" providerId="ADAL" clId="{0B1901C3-FFDC-45E9-B980-1F0159DF0485}" dt="2023-03-15T13:08:19.563" v="2487"/>
        <pc:sldMkLst>
          <pc:docMk/>
          <pc:sldMk cId="433925178" sldId="1169"/>
        </pc:sldMkLst>
      </pc:sldChg>
      <pc:sldChg chg="add">
        <pc:chgData name="Alan Soloway" userId="0fba1a10-d962-45e3-b40e-c1d035eec118" providerId="ADAL" clId="{0B1901C3-FFDC-45E9-B980-1F0159DF0485}" dt="2023-03-15T13:11:34.183" v="2495"/>
        <pc:sldMkLst>
          <pc:docMk/>
          <pc:sldMk cId="433925178" sldId="1169"/>
        </pc:sldMkLst>
      </pc:sldChg>
      <pc:sldChg chg="add del">
        <pc:chgData name="Alan Soloway" userId="0fba1a10-d962-45e3-b40e-c1d035eec118" providerId="ADAL" clId="{0B1901C3-FFDC-45E9-B980-1F0159DF0485}" dt="2023-03-15T13:08:19.196" v="2485"/>
        <pc:sldMkLst>
          <pc:docMk/>
          <pc:sldMk cId="0" sldId="1170"/>
        </pc:sldMkLst>
      </pc:sldChg>
      <pc:sldMasterChg chg="modSp mod modSldLayout">
        <pc:chgData name="Alan Soloway" userId="0fba1a10-d962-45e3-b40e-c1d035eec118" providerId="ADAL" clId="{0B1901C3-FFDC-45E9-B980-1F0159DF0485}" dt="2023-03-13T13:47:01.782" v="2325" actId="20577"/>
        <pc:sldMasterMkLst>
          <pc:docMk/>
          <pc:sldMasterMk cId="0" sldId="2147483729"/>
        </pc:sldMasterMkLst>
        <pc:spChg chg="mod">
          <ac:chgData name="Alan Soloway" userId="0fba1a10-d962-45e3-b40e-c1d035eec118" providerId="ADAL" clId="{0B1901C3-FFDC-45E9-B980-1F0159DF0485}" dt="2023-03-06T18:39:28.418" v="724" actId="20577"/>
          <ac:spMkLst>
            <pc:docMk/>
            <pc:sldMasterMk cId="0" sldId="2147483729"/>
            <ac:spMk id="14" creationId="{030DF169-4F9A-4D13-8638-5028A4E3BEAA}"/>
          </ac:spMkLst>
        </pc:spChg>
        <pc:spChg chg="mod">
          <ac:chgData name="Alan Soloway" userId="0fba1a10-d962-45e3-b40e-c1d035eec118" providerId="ADAL" clId="{0B1901C3-FFDC-45E9-B980-1F0159DF0485}" dt="2023-03-06T18:39:35.557" v="726" actId="20577"/>
          <ac:spMkLst>
            <pc:docMk/>
            <pc:sldMasterMk cId="0" sldId="2147483729"/>
            <ac:spMk id="1032" creationId="{9FBAA978-A6A7-4DCB-B504-0D831B9DD84C}"/>
          </ac:spMkLst>
        </pc:spChg>
        <pc:sldLayoutChg chg="modSp mod">
          <pc:chgData name="Alan Soloway" userId="0fba1a10-d962-45e3-b40e-c1d035eec118" providerId="ADAL" clId="{0B1901C3-FFDC-45E9-B980-1F0159DF0485}" dt="2023-03-13T13:47:01.782" v="2325" actId="20577"/>
          <pc:sldLayoutMkLst>
            <pc:docMk/>
            <pc:sldMasterMk cId="0" sldId="2147483729"/>
            <pc:sldLayoutMk cId="684747627" sldId="2147483988"/>
          </pc:sldLayoutMkLst>
          <pc:spChg chg="mod">
            <ac:chgData name="Alan Soloway" userId="0fba1a10-d962-45e3-b40e-c1d035eec118" providerId="ADAL" clId="{0B1901C3-FFDC-45E9-B980-1F0159DF0485}" dt="2023-03-06T18:40:43.297" v="740" actId="20577"/>
            <ac:spMkLst>
              <pc:docMk/>
              <pc:sldMasterMk cId="0" sldId="2147483729"/>
              <pc:sldLayoutMk cId="684747627" sldId="2147483988"/>
              <ac:spMk id="4" creationId="{AB6CF3B8-1087-4EA1-B913-F019DD3E242C}"/>
            </ac:spMkLst>
          </pc:spChg>
          <pc:spChg chg="mod">
            <ac:chgData name="Alan Soloway" userId="0fba1a10-d962-45e3-b40e-c1d035eec118" providerId="ADAL" clId="{0B1901C3-FFDC-45E9-B980-1F0159DF0485}" dt="2023-03-13T13:47:01.782" v="2325" actId="20577"/>
            <ac:spMkLst>
              <pc:docMk/>
              <pc:sldMasterMk cId="0" sldId="2147483729"/>
              <pc:sldLayoutMk cId="684747627" sldId="2147483988"/>
              <ac:spMk id="5" creationId="{95FCF8CD-2C30-4430-B3A5-F165BE96BF3D}"/>
            </ac:spMkLst>
          </pc:spChg>
        </pc:sldLayoutChg>
      </pc:sldMasterChg>
    </pc:docChg>
  </pc:docChgLst>
  <pc:docChgLst>
    <pc:chgData name="Alan Soloway" userId="0fba1a10-d962-45e3-b40e-c1d035eec118" providerId="ADAL" clId="{AA1A4FD0-D796-4470-8510-1E4BBC315DDF}"/>
    <pc:docChg chg="undo custSel addSld delSld modSld sldOrd modMainMaster">
      <pc:chgData name="Alan Soloway" userId="0fba1a10-d962-45e3-b40e-c1d035eec118" providerId="ADAL" clId="{AA1A4FD0-D796-4470-8510-1E4BBC315DDF}" dt="2022-09-07T15:18:28.842" v="2842" actId="20577"/>
      <pc:docMkLst>
        <pc:docMk/>
      </pc:docMkLst>
      <pc:sldChg chg="modSp mod">
        <pc:chgData name="Alan Soloway" userId="0fba1a10-d962-45e3-b40e-c1d035eec118" providerId="ADAL" clId="{AA1A4FD0-D796-4470-8510-1E4BBC315DDF}" dt="2022-09-06T14:33:45.063" v="89" actId="20577"/>
        <pc:sldMkLst>
          <pc:docMk/>
          <pc:sldMk cId="0" sldId="303"/>
        </pc:sldMkLst>
        <pc:spChg chg="mod">
          <ac:chgData name="Alan Soloway" userId="0fba1a10-d962-45e3-b40e-c1d035eec118" providerId="ADAL" clId="{AA1A4FD0-D796-4470-8510-1E4BBC315DDF}" dt="2022-09-06T14:33:45.063" v="89" actId="20577"/>
          <ac:spMkLst>
            <pc:docMk/>
            <pc:sldMk cId="0" sldId="303"/>
            <ac:spMk id="4" creationId="{A466663D-F8DD-4C2B-86B0-D8D110D84A17}"/>
          </ac:spMkLst>
        </pc:spChg>
        <pc:spChg chg="mod">
          <ac:chgData name="Alan Soloway" userId="0fba1a10-d962-45e3-b40e-c1d035eec118" providerId="ADAL" clId="{AA1A4FD0-D796-4470-8510-1E4BBC315DDF}" dt="2022-09-06T14:32:51.030" v="87" actId="20577"/>
          <ac:spMkLst>
            <pc:docMk/>
            <pc:sldMk cId="0" sldId="303"/>
            <ac:spMk id="5123" creationId="{CE970FC0-E315-4AAB-908E-5027477CC002}"/>
          </ac:spMkLst>
        </pc:spChg>
        <pc:spChg chg="mod">
          <ac:chgData name="Alan Soloway" userId="0fba1a10-d962-45e3-b40e-c1d035eec118" providerId="ADAL" clId="{AA1A4FD0-D796-4470-8510-1E4BBC315DDF}" dt="2022-09-06T14:32:29.026" v="48" actId="20577"/>
          <ac:spMkLst>
            <pc:docMk/>
            <pc:sldMk cId="0" sldId="303"/>
            <ac:spMk id="9219" creationId="{8EE155D7-4578-4DE9-B201-A26BBC2A7B65}"/>
          </ac:spMkLst>
        </pc:spChg>
      </pc:sldChg>
      <pc:sldChg chg="modSp add del mod">
        <pc:chgData name="Alan Soloway" userId="0fba1a10-d962-45e3-b40e-c1d035eec118" providerId="ADAL" clId="{AA1A4FD0-D796-4470-8510-1E4BBC315DDF}" dt="2022-09-06T17:20:02.062" v="564" actId="47"/>
        <pc:sldMkLst>
          <pc:docMk/>
          <pc:sldMk cId="542279442" sldId="531"/>
        </pc:sldMkLst>
        <pc:spChg chg="mod">
          <ac:chgData name="Alan Soloway" userId="0fba1a10-d962-45e3-b40e-c1d035eec118" providerId="ADAL" clId="{AA1A4FD0-D796-4470-8510-1E4BBC315DDF}" dt="2022-09-06T17:19:45.531" v="560" actId="21"/>
          <ac:spMkLst>
            <pc:docMk/>
            <pc:sldMk cId="542279442" sldId="531"/>
            <ac:spMk id="4" creationId="{00000000-0000-0000-0000-000000000000}"/>
          </ac:spMkLst>
        </pc:spChg>
      </pc:sldChg>
      <pc:sldChg chg="addSp delSp modSp add mod">
        <pc:chgData name="Alan Soloway" userId="0fba1a10-d962-45e3-b40e-c1d035eec118" providerId="ADAL" clId="{AA1A4FD0-D796-4470-8510-1E4BBC315DDF}" dt="2022-09-06T17:21:51.009" v="603" actId="120"/>
        <pc:sldMkLst>
          <pc:docMk/>
          <pc:sldMk cId="2787748043" sldId="533"/>
        </pc:sldMkLst>
        <pc:spChg chg="mod">
          <ac:chgData name="Alan Soloway" userId="0fba1a10-d962-45e3-b40e-c1d035eec118" providerId="ADAL" clId="{AA1A4FD0-D796-4470-8510-1E4BBC315DDF}" dt="2022-09-06T17:21:51.009" v="603" actId="120"/>
          <ac:spMkLst>
            <pc:docMk/>
            <pc:sldMk cId="2787748043" sldId="533"/>
            <ac:spMk id="6" creationId="{00000000-0000-0000-0000-000000000000}"/>
          </ac:spMkLst>
        </pc:spChg>
        <pc:graphicFrameChg chg="add mod modGraphic">
          <ac:chgData name="Alan Soloway" userId="0fba1a10-d962-45e3-b40e-c1d035eec118" providerId="ADAL" clId="{AA1A4FD0-D796-4470-8510-1E4BBC315DDF}" dt="2022-09-06T16:45:26.753" v="309" actId="1076"/>
          <ac:graphicFrameMkLst>
            <pc:docMk/>
            <pc:sldMk cId="2787748043" sldId="533"/>
            <ac:graphicFrameMk id="2" creationId="{D6B24BEE-4269-770A-5624-8449AB55DEE9}"/>
          </ac:graphicFrameMkLst>
        </pc:graphicFrameChg>
        <pc:graphicFrameChg chg="del">
          <ac:chgData name="Alan Soloway" userId="0fba1a10-d962-45e3-b40e-c1d035eec118" providerId="ADAL" clId="{AA1A4FD0-D796-4470-8510-1E4BBC315DDF}" dt="2022-09-06T16:43:14.834" v="261" actId="478"/>
          <ac:graphicFrameMkLst>
            <pc:docMk/>
            <pc:sldMk cId="2787748043" sldId="533"/>
            <ac:graphicFrameMk id="4" creationId="{C929C885-3587-4334-937A-5BE04FEBFDA2}"/>
          </ac:graphicFrameMkLst>
        </pc:graphicFrameChg>
      </pc:sldChg>
      <pc:sldChg chg="add">
        <pc:chgData name="Alan Soloway" userId="0fba1a10-d962-45e3-b40e-c1d035eec118" providerId="ADAL" clId="{AA1A4FD0-D796-4470-8510-1E4BBC315DDF}" dt="2022-09-06T16:47:58.642" v="330"/>
        <pc:sldMkLst>
          <pc:docMk/>
          <pc:sldMk cId="740844187" sldId="536"/>
        </pc:sldMkLst>
      </pc:sldChg>
      <pc:sldChg chg="modSp add mod modTransition">
        <pc:chgData name="Alan Soloway" userId="0fba1a10-d962-45e3-b40e-c1d035eec118" providerId="ADAL" clId="{AA1A4FD0-D796-4470-8510-1E4BBC315DDF}" dt="2022-09-06T20:44:05.299" v="2676" actId="14100"/>
        <pc:sldMkLst>
          <pc:docMk/>
          <pc:sldMk cId="4221313708" sldId="537"/>
        </pc:sldMkLst>
        <pc:spChg chg="mod">
          <ac:chgData name="Alan Soloway" userId="0fba1a10-d962-45e3-b40e-c1d035eec118" providerId="ADAL" clId="{AA1A4FD0-D796-4470-8510-1E4BBC315DDF}" dt="2022-09-06T20:44:05.299" v="2676" actId="14100"/>
          <ac:spMkLst>
            <pc:docMk/>
            <pc:sldMk cId="4221313708" sldId="537"/>
            <ac:spMk id="19459" creationId="{00000000-0000-0000-0000-000000000000}"/>
          </ac:spMkLst>
        </pc:spChg>
      </pc:sldChg>
      <pc:sldChg chg="modSp add mod modTransition">
        <pc:chgData name="Alan Soloway" userId="0fba1a10-d962-45e3-b40e-c1d035eec118" providerId="ADAL" clId="{AA1A4FD0-D796-4470-8510-1E4BBC315DDF}" dt="2022-09-06T20:38:00.873" v="2535" actId="20577"/>
        <pc:sldMkLst>
          <pc:docMk/>
          <pc:sldMk cId="132225336" sldId="538"/>
        </pc:sldMkLst>
        <pc:spChg chg="mod">
          <ac:chgData name="Alan Soloway" userId="0fba1a10-d962-45e3-b40e-c1d035eec118" providerId="ADAL" clId="{AA1A4FD0-D796-4470-8510-1E4BBC315DDF}" dt="2022-09-06T20:38:00.873" v="2535" actId="20577"/>
          <ac:spMkLst>
            <pc:docMk/>
            <pc:sldMk cId="132225336" sldId="538"/>
            <ac:spMk id="20483" creationId="{00000000-0000-0000-0000-000000000000}"/>
          </ac:spMkLst>
        </pc:spChg>
      </pc:sldChg>
      <pc:sldChg chg="add modTransition">
        <pc:chgData name="Alan Soloway" userId="0fba1a10-d962-45e3-b40e-c1d035eec118" providerId="ADAL" clId="{AA1A4FD0-D796-4470-8510-1E4BBC315DDF}" dt="2022-09-06T16:47:58.642" v="330"/>
        <pc:sldMkLst>
          <pc:docMk/>
          <pc:sldMk cId="2078828090" sldId="545"/>
        </pc:sldMkLst>
      </pc:sldChg>
      <pc:sldChg chg="delSp modSp add mod modTransition">
        <pc:chgData name="Alan Soloway" userId="0fba1a10-d962-45e3-b40e-c1d035eec118" providerId="ADAL" clId="{AA1A4FD0-D796-4470-8510-1E4BBC315DDF}" dt="2022-09-06T20:30:51.486" v="2422" actId="14100"/>
        <pc:sldMkLst>
          <pc:docMk/>
          <pc:sldMk cId="3557362136" sldId="548"/>
        </pc:sldMkLst>
        <pc:spChg chg="del">
          <ac:chgData name="Alan Soloway" userId="0fba1a10-d962-45e3-b40e-c1d035eec118" providerId="ADAL" clId="{AA1A4FD0-D796-4470-8510-1E4BBC315DDF}" dt="2022-09-06T20:30:36.596" v="2419" actId="478"/>
          <ac:spMkLst>
            <pc:docMk/>
            <pc:sldMk cId="3557362136" sldId="548"/>
            <ac:spMk id="19" creationId="{00000000-0000-0000-0000-000000000000}"/>
          </ac:spMkLst>
        </pc:spChg>
        <pc:graphicFrameChg chg="mod">
          <ac:chgData name="Alan Soloway" userId="0fba1a10-d962-45e3-b40e-c1d035eec118" providerId="ADAL" clId="{AA1A4FD0-D796-4470-8510-1E4BBC315DDF}" dt="2022-09-06T20:30:51.486" v="2422" actId="14100"/>
          <ac:graphicFrameMkLst>
            <pc:docMk/>
            <pc:sldMk cId="3557362136" sldId="548"/>
            <ac:graphicFrameMk id="10" creationId="{00000000-0000-0000-0000-000000000000}"/>
          </ac:graphicFrameMkLst>
        </pc:graphicFrameChg>
      </pc:sldChg>
      <pc:sldChg chg="modSp add mod modTransition">
        <pc:chgData name="Alan Soloway" userId="0fba1a10-d962-45e3-b40e-c1d035eec118" providerId="ADAL" clId="{AA1A4FD0-D796-4470-8510-1E4BBC315DDF}" dt="2022-09-06T19:36:02.732" v="1914"/>
        <pc:sldMkLst>
          <pc:docMk/>
          <pc:sldMk cId="2359965303" sldId="549"/>
        </pc:sldMkLst>
        <pc:spChg chg="mod">
          <ac:chgData name="Alan Soloway" userId="0fba1a10-d962-45e3-b40e-c1d035eec118" providerId="ADAL" clId="{AA1A4FD0-D796-4470-8510-1E4BBC315DDF}" dt="2022-09-06T17:20:50.481" v="576" actId="122"/>
          <ac:spMkLst>
            <pc:docMk/>
            <pc:sldMk cId="2359965303" sldId="549"/>
            <ac:spMk id="8" creationId="{00000000-0000-0000-0000-000000000000}"/>
          </ac:spMkLst>
        </pc:spChg>
        <pc:graphicFrameChg chg="mod">
          <ac:chgData name="Alan Soloway" userId="0fba1a10-d962-45e3-b40e-c1d035eec118" providerId="ADAL" clId="{AA1A4FD0-D796-4470-8510-1E4BBC315DDF}" dt="2022-09-06T19:36:02.732" v="1914"/>
          <ac:graphicFrameMkLst>
            <pc:docMk/>
            <pc:sldMk cId="2359965303" sldId="549"/>
            <ac:graphicFrameMk id="27651" creationId="{00000000-0000-0000-0000-000000000000}"/>
          </ac:graphicFrameMkLst>
        </pc:graphicFrameChg>
      </pc:sldChg>
      <pc:sldChg chg="modSp add del mod ord">
        <pc:chgData name="Alan Soloway" userId="0fba1a10-d962-45e3-b40e-c1d035eec118" providerId="ADAL" clId="{AA1A4FD0-D796-4470-8510-1E4BBC315DDF}" dt="2022-09-06T17:50:00.015" v="1014" actId="47"/>
        <pc:sldMkLst>
          <pc:docMk/>
          <pc:sldMk cId="2613388993" sldId="550"/>
        </pc:sldMkLst>
        <pc:spChg chg="mod">
          <ac:chgData name="Alan Soloway" userId="0fba1a10-d962-45e3-b40e-c1d035eec118" providerId="ADAL" clId="{AA1A4FD0-D796-4470-8510-1E4BBC315DDF}" dt="2022-09-06T16:58:48.794" v="384" actId="20577"/>
          <ac:spMkLst>
            <pc:docMk/>
            <pc:sldMk cId="2613388993" sldId="550"/>
            <ac:spMk id="16386" creationId="{00000000-0000-0000-0000-000000000000}"/>
          </ac:spMkLst>
        </pc:spChg>
      </pc:sldChg>
      <pc:sldChg chg="modSp add del mod">
        <pc:chgData name="Alan Soloway" userId="0fba1a10-d962-45e3-b40e-c1d035eec118" providerId="ADAL" clId="{AA1A4FD0-D796-4470-8510-1E4BBC315DDF}" dt="2022-09-06T17:31:33.710" v="724" actId="2696"/>
        <pc:sldMkLst>
          <pc:docMk/>
          <pc:sldMk cId="316022195" sldId="551"/>
        </pc:sldMkLst>
        <pc:spChg chg="mod">
          <ac:chgData name="Alan Soloway" userId="0fba1a10-d962-45e3-b40e-c1d035eec118" providerId="ADAL" clId="{AA1A4FD0-D796-4470-8510-1E4BBC315DDF}" dt="2022-09-06T16:58:37.079" v="376" actId="20577"/>
          <ac:spMkLst>
            <pc:docMk/>
            <pc:sldMk cId="316022195" sldId="551"/>
            <ac:spMk id="16386" creationId="{00000000-0000-0000-0000-000000000000}"/>
          </ac:spMkLst>
        </pc:spChg>
      </pc:sldChg>
      <pc:sldChg chg="add del">
        <pc:chgData name="Alan Soloway" userId="0fba1a10-d962-45e3-b40e-c1d035eec118" providerId="ADAL" clId="{AA1A4FD0-D796-4470-8510-1E4BBC315DDF}" dt="2022-09-06T17:40:36.453" v="849" actId="47"/>
        <pc:sldMkLst>
          <pc:docMk/>
          <pc:sldMk cId="3972992419" sldId="551"/>
        </pc:sldMkLst>
      </pc:sldChg>
      <pc:sldChg chg="modSp add del mod">
        <pc:chgData name="Alan Soloway" userId="0fba1a10-d962-45e3-b40e-c1d035eec118" providerId="ADAL" clId="{AA1A4FD0-D796-4470-8510-1E4BBC315DDF}" dt="2022-09-06T17:47:21.696" v="983" actId="47"/>
        <pc:sldMkLst>
          <pc:docMk/>
          <pc:sldMk cId="2040643138" sldId="554"/>
        </pc:sldMkLst>
        <pc:spChg chg="mod">
          <ac:chgData name="Alan Soloway" userId="0fba1a10-d962-45e3-b40e-c1d035eec118" providerId="ADAL" clId="{AA1A4FD0-D796-4470-8510-1E4BBC315DDF}" dt="2022-09-06T16:58:42.312" v="380" actId="20577"/>
          <ac:spMkLst>
            <pc:docMk/>
            <pc:sldMk cId="2040643138" sldId="554"/>
            <ac:spMk id="16386" creationId="{00000000-0000-0000-0000-000000000000}"/>
          </ac:spMkLst>
        </pc:spChg>
      </pc:sldChg>
      <pc:sldChg chg="modSp add mod modTransition">
        <pc:chgData name="Alan Soloway" userId="0fba1a10-d962-45e3-b40e-c1d035eec118" providerId="ADAL" clId="{AA1A4FD0-D796-4470-8510-1E4BBC315DDF}" dt="2022-09-06T20:42:41.307" v="2675" actId="6549"/>
        <pc:sldMkLst>
          <pc:docMk/>
          <pc:sldMk cId="2706820255" sldId="555"/>
        </pc:sldMkLst>
        <pc:spChg chg="mod">
          <ac:chgData name="Alan Soloway" userId="0fba1a10-d962-45e3-b40e-c1d035eec118" providerId="ADAL" clId="{AA1A4FD0-D796-4470-8510-1E4BBC315DDF}" dt="2022-09-06T20:42:41.307" v="2675" actId="6549"/>
          <ac:spMkLst>
            <pc:docMk/>
            <pc:sldMk cId="2706820255" sldId="555"/>
            <ac:spMk id="20483" creationId="{00000000-0000-0000-0000-000000000000}"/>
          </ac:spMkLst>
        </pc:spChg>
      </pc:sldChg>
      <pc:sldChg chg="add del">
        <pc:chgData name="Alan Soloway" userId="0fba1a10-d962-45e3-b40e-c1d035eec118" providerId="ADAL" clId="{AA1A4FD0-D796-4470-8510-1E4BBC315DDF}" dt="2022-09-06T17:20:32.643" v="574" actId="47"/>
        <pc:sldMkLst>
          <pc:docMk/>
          <pc:sldMk cId="3022514315" sldId="574"/>
        </pc:sldMkLst>
      </pc:sldChg>
      <pc:sldChg chg="add del">
        <pc:chgData name="Alan Soloway" userId="0fba1a10-d962-45e3-b40e-c1d035eec118" providerId="ADAL" clId="{AA1A4FD0-D796-4470-8510-1E4BBC315DDF}" dt="2022-09-06T16:58:14.735" v="364" actId="47"/>
        <pc:sldMkLst>
          <pc:docMk/>
          <pc:sldMk cId="2583654643" sldId="575"/>
        </pc:sldMkLst>
      </pc:sldChg>
      <pc:sldChg chg="add del">
        <pc:chgData name="Alan Soloway" userId="0fba1a10-d962-45e3-b40e-c1d035eec118" providerId="ADAL" clId="{AA1A4FD0-D796-4470-8510-1E4BBC315DDF}" dt="2022-09-06T16:58:14.735" v="364" actId="47"/>
        <pc:sldMkLst>
          <pc:docMk/>
          <pc:sldMk cId="3740766622" sldId="576"/>
        </pc:sldMkLst>
      </pc:sldChg>
      <pc:sldChg chg="add del">
        <pc:chgData name="Alan Soloway" userId="0fba1a10-d962-45e3-b40e-c1d035eec118" providerId="ADAL" clId="{AA1A4FD0-D796-4470-8510-1E4BBC315DDF}" dt="2022-09-06T16:58:14.735" v="364" actId="47"/>
        <pc:sldMkLst>
          <pc:docMk/>
          <pc:sldMk cId="3503280091" sldId="577"/>
        </pc:sldMkLst>
      </pc:sldChg>
      <pc:sldChg chg="add del">
        <pc:chgData name="Alan Soloway" userId="0fba1a10-d962-45e3-b40e-c1d035eec118" providerId="ADAL" clId="{AA1A4FD0-D796-4470-8510-1E4BBC315DDF}" dt="2022-09-06T16:58:14.735" v="364" actId="47"/>
        <pc:sldMkLst>
          <pc:docMk/>
          <pc:sldMk cId="833824752" sldId="578"/>
        </pc:sldMkLst>
      </pc:sldChg>
      <pc:sldChg chg="add del">
        <pc:chgData name="Alan Soloway" userId="0fba1a10-d962-45e3-b40e-c1d035eec118" providerId="ADAL" clId="{AA1A4FD0-D796-4470-8510-1E4BBC315DDF}" dt="2022-09-06T16:58:14.735" v="364" actId="47"/>
        <pc:sldMkLst>
          <pc:docMk/>
          <pc:sldMk cId="1363636271" sldId="579"/>
        </pc:sldMkLst>
      </pc:sldChg>
      <pc:sldChg chg="del">
        <pc:chgData name="Alan Soloway" userId="0fba1a10-d962-45e3-b40e-c1d035eec118" providerId="ADAL" clId="{AA1A4FD0-D796-4470-8510-1E4BBC315DDF}" dt="2022-09-06T16:30:04.655" v="90" actId="47"/>
        <pc:sldMkLst>
          <pc:docMk/>
          <pc:sldMk cId="0" sldId="705"/>
        </pc:sldMkLst>
      </pc:sldChg>
      <pc:sldChg chg="delSp modSp mod">
        <pc:chgData name="Alan Soloway" userId="0fba1a10-d962-45e3-b40e-c1d035eec118" providerId="ADAL" clId="{AA1A4FD0-D796-4470-8510-1E4BBC315DDF}" dt="2022-09-07T02:34:38.872" v="2678" actId="20577"/>
        <pc:sldMkLst>
          <pc:docMk/>
          <pc:sldMk cId="0" sldId="706"/>
        </pc:sldMkLst>
        <pc:spChg chg="mod">
          <ac:chgData name="Alan Soloway" userId="0fba1a10-d962-45e3-b40e-c1d035eec118" providerId="ADAL" clId="{AA1A4FD0-D796-4470-8510-1E4BBC315DDF}" dt="2022-09-06T17:19:18.049" v="558" actId="20577"/>
          <ac:spMkLst>
            <pc:docMk/>
            <pc:sldMk cId="0" sldId="706"/>
            <ac:spMk id="4" creationId="{C51BA142-0292-48F8-94DE-9CD911896ADC}"/>
          </ac:spMkLst>
        </pc:spChg>
        <pc:spChg chg="mod">
          <ac:chgData name="Alan Soloway" userId="0fba1a10-d962-45e3-b40e-c1d035eec118" providerId="ADAL" clId="{AA1A4FD0-D796-4470-8510-1E4BBC315DDF}" dt="2022-09-07T02:34:38.872" v="2678" actId="20577"/>
          <ac:spMkLst>
            <pc:docMk/>
            <pc:sldMk cId="0" sldId="706"/>
            <ac:spMk id="8194" creationId="{95C35E2C-2654-4231-90B2-B345E3EFF796}"/>
          </ac:spMkLst>
        </pc:spChg>
        <pc:graphicFrameChg chg="del">
          <ac:chgData name="Alan Soloway" userId="0fba1a10-d962-45e3-b40e-c1d035eec118" providerId="ADAL" clId="{AA1A4FD0-D796-4470-8510-1E4BBC315DDF}" dt="2022-09-06T16:31:11.298" v="113" actId="478"/>
          <ac:graphicFrameMkLst>
            <pc:docMk/>
            <pc:sldMk cId="0" sldId="706"/>
            <ac:graphicFrameMk id="3" creationId="{133C4F94-9324-43E5-9CD6-AC2A5CFB27D4}"/>
          </ac:graphicFrameMkLst>
        </pc:graphicFrameChg>
      </pc:sldChg>
      <pc:sldChg chg="del">
        <pc:chgData name="Alan Soloway" userId="0fba1a10-d962-45e3-b40e-c1d035eec118" providerId="ADAL" clId="{AA1A4FD0-D796-4470-8510-1E4BBC315DDF}" dt="2022-09-06T16:47:02.739" v="328" actId="47"/>
        <pc:sldMkLst>
          <pc:docMk/>
          <pc:sldMk cId="0" sldId="709"/>
        </pc:sldMkLst>
      </pc:sldChg>
      <pc:sldChg chg="del">
        <pc:chgData name="Alan Soloway" userId="0fba1a10-d962-45e3-b40e-c1d035eec118" providerId="ADAL" clId="{AA1A4FD0-D796-4470-8510-1E4BBC315DDF}" dt="2022-09-06T16:47:12.654" v="329" actId="47"/>
        <pc:sldMkLst>
          <pc:docMk/>
          <pc:sldMk cId="0" sldId="713"/>
        </pc:sldMkLst>
      </pc:sldChg>
      <pc:sldChg chg="del">
        <pc:chgData name="Alan Soloway" userId="0fba1a10-d962-45e3-b40e-c1d035eec118" providerId="ADAL" clId="{AA1A4FD0-D796-4470-8510-1E4BBC315DDF}" dt="2022-09-06T16:48:57.350" v="362" actId="47"/>
        <pc:sldMkLst>
          <pc:docMk/>
          <pc:sldMk cId="0" sldId="735"/>
        </pc:sldMkLst>
      </pc:sldChg>
      <pc:sldChg chg="del">
        <pc:chgData name="Alan Soloway" userId="0fba1a10-d962-45e3-b40e-c1d035eec118" providerId="ADAL" clId="{AA1A4FD0-D796-4470-8510-1E4BBC315DDF}" dt="2022-09-06T16:48:18.668" v="333" actId="47"/>
        <pc:sldMkLst>
          <pc:docMk/>
          <pc:sldMk cId="2348495412" sldId="862"/>
        </pc:sldMkLst>
      </pc:sldChg>
      <pc:sldChg chg="add del">
        <pc:chgData name="Alan Soloway" userId="0fba1a10-d962-45e3-b40e-c1d035eec118" providerId="ADAL" clId="{AA1A4FD0-D796-4470-8510-1E4BBC315DDF}" dt="2022-09-06T16:41:22.052" v="257" actId="47"/>
        <pc:sldMkLst>
          <pc:docMk/>
          <pc:sldMk cId="14523083" sldId="874"/>
        </pc:sldMkLst>
      </pc:sldChg>
      <pc:sldChg chg="del">
        <pc:chgData name="Alan Soloway" userId="0fba1a10-d962-45e3-b40e-c1d035eec118" providerId="ADAL" clId="{AA1A4FD0-D796-4470-8510-1E4BBC315DDF}" dt="2022-09-06T16:38:57.129" v="204" actId="2696"/>
        <pc:sldMkLst>
          <pc:docMk/>
          <pc:sldMk cId="1234489413" sldId="874"/>
        </pc:sldMkLst>
      </pc:sldChg>
      <pc:sldChg chg="del">
        <pc:chgData name="Alan Soloway" userId="0fba1a10-d962-45e3-b40e-c1d035eec118" providerId="ADAL" clId="{AA1A4FD0-D796-4470-8510-1E4BBC315DDF}" dt="2022-09-06T16:41:33.963" v="258" actId="47"/>
        <pc:sldMkLst>
          <pc:docMk/>
          <pc:sldMk cId="323789524" sldId="876"/>
        </pc:sldMkLst>
      </pc:sldChg>
      <pc:sldChg chg="del">
        <pc:chgData name="Alan Soloway" userId="0fba1a10-d962-45e3-b40e-c1d035eec118" providerId="ADAL" clId="{AA1A4FD0-D796-4470-8510-1E4BBC315DDF}" dt="2022-09-06T16:48:17.644" v="332" actId="47"/>
        <pc:sldMkLst>
          <pc:docMk/>
          <pc:sldMk cId="1463756284" sldId="898"/>
        </pc:sldMkLst>
      </pc:sldChg>
      <pc:sldChg chg="del">
        <pc:chgData name="Alan Soloway" userId="0fba1a10-d962-45e3-b40e-c1d035eec118" providerId="ADAL" clId="{AA1A4FD0-D796-4470-8510-1E4BBC315DDF}" dt="2022-09-06T16:41:38.227" v="259" actId="47"/>
        <pc:sldMkLst>
          <pc:docMk/>
          <pc:sldMk cId="2833161234" sldId="901"/>
        </pc:sldMkLst>
      </pc:sldChg>
      <pc:sldChg chg="del">
        <pc:chgData name="Alan Soloway" userId="0fba1a10-d962-45e3-b40e-c1d035eec118" providerId="ADAL" clId="{AA1A4FD0-D796-4470-8510-1E4BBC315DDF}" dt="2022-09-06T16:41:42.872" v="260" actId="47"/>
        <pc:sldMkLst>
          <pc:docMk/>
          <pc:sldMk cId="2332033061" sldId="906"/>
        </pc:sldMkLst>
      </pc:sldChg>
      <pc:sldChg chg="del">
        <pc:chgData name="Alan Soloway" userId="0fba1a10-d962-45e3-b40e-c1d035eec118" providerId="ADAL" clId="{AA1A4FD0-D796-4470-8510-1E4BBC315DDF}" dt="2022-09-06T16:48:16.373" v="331" actId="47"/>
        <pc:sldMkLst>
          <pc:docMk/>
          <pc:sldMk cId="1873196116" sldId="911"/>
        </pc:sldMkLst>
      </pc:sldChg>
      <pc:sldChg chg="del">
        <pc:chgData name="Alan Soloway" userId="0fba1a10-d962-45e3-b40e-c1d035eec118" providerId="ADAL" clId="{AA1A4FD0-D796-4470-8510-1E4BBC315DDF}" dt="2022-09-06T16:48:22.403" v="338" actId="47"/>
        <pc:sldMkLst>
          <pc:docMk/>
          <pc:sldMk cId="3781680350" sldId="916"/>
        </pc:sldMkLst>
      </pc:sldChg>
      <pc:sldChg chg="del">
        <pc:chgData name="Alan Soloway" userId="0fba1a10-d962-45e3-b40e-c1d035eec118" providerId="ADAL" clId="{AA1A4FD0-D796-4470-8510-1E4BBC315DDF}" dt="2022-09-06T16:48:23.008" v="339" actId="47"/>
        <pc:sldMkLst>
          <pc:docMk/>
          <pc:sldMk cId="1332187051" sldId="918"/>
        </pc:sldMkLst>
      </pc:sldChg>
      <pc:sldChg chg="del">
        <pc:chgData name="Alan Soloway" userId="0fba1a10-d962-45e3-b40e-c1d035eec118" providerId="ADAL" clId="{AA1A4FD0-D796-4470-8510-1E4BBC315DDF}" dt="2022-09-06T16:48:19.767" v="334" actId="47"/>
        <pc:sldMkLst>
          <pc:docMk/>
          <pc:sldMk cId="3531992869" sldId="922"/>
        </pc:sldMkLst>
      </pc:sldChg>
      <pc:sldChg chg="del">
        <pc:chgData name="Alan Soloway" userId="0fba1a10-d962-45e3-b40e-c1d035eec118" providerId="ADAL" clId="{AA1A4FD0-D796-4470-8510-1E4BBC315DDF}" dt="2022-09-06T16:48:21.762" v="337" actId="47"/>
        <pc:sldMkLst>
          <pc:docMk/>
          <pc:sldMk cId="4169892443" sldId="925"/>
        </pc:sldMkLst>
      </pc:sldChg>
      <pc:sldChg chg="del">
        <pc:chgData name="Alan Soloway" userId="0fba1a10-d962-45e3-b40e-c1d035eec118" providerId="ADAL" clId="{AA1A4FD0-D796-4470-8510-1E4BBC315DDF}" dt="2022-09-06T16:48:27.362" v="342" actId="47"/>
        <pc:sldMkLst>
          <pc:docMk/>
          <pc:sldMk cId="2762009180" sldId="926"/>
        </pc:sldMkLst>
      </pc:sldChg>
      <pc:sldChg chg="del">
        <pc:chgData name="Alan Soloway" userId="0fba1a10-d962-45e3-b40e-c1d035eec118" providerId="ADAL" clId="{AA1A4FD0-D796-4470-8510-1E4BBC315DDF}" dt="2022-09-06T16:48:29.124" v="343" actId="47"/>
        <pc:sldMkLst>
          <pc:docMk/>
          <pc:sldMk cId="3819298379" sldId="928"/>
        </pc:sldMkLst>
      </pc:sldChg>
      <pc:sldChg chg="del">
        <pc:chgData name="Alan Soloway" userId="0fba1a10-d962-45e3-b40e-c1d035eec118" providerId="ADAL" clId="{AA1A4FD0-D796-4470-8510-1E4BBC315DDF}" dt="2022-09-06T16:48:30.203" v="344" actId="47"/>
        <pc:sldMkLst>
          <pc:docMk/>
          <pc:sldMk cId="2113598731" sldId="929"/>
        </pc:sldMkLst>
      </pc:sldChg>
      <pc:sldChg chg="del">
        <pc:chgData name="Alan Soloway" userId="0fba1a10-d962-45e3-b40e-c1d035eec118" providerId="ADAL" clId="{AA1A4FD0-D796-4470-8510-1E4BBC315DDF}" dt="2022-09-06T16:48:31.121" v="345" actId="47"/>
        <pc:sldMkLst>
          <pc:docMk/>
          <pc:sldMk cId="2753607888" sldId="932"/>
        </pc:sldMkLst>
      </pc:sldChg>
      <pc:sldChg chg="del">
        <pc:chgData name="Alan Soloway" userId="0fba1a10-d962-45e3-b40e-c1d035eec118" providerId="ADAL" clId="{AA1A4FD0-D796-4470-8510-1E4BBC315DDF}" dt="2022-09-06T16:48:51.004" v="361" actId="47"/>
        <pc:sldMkLst>
          <pc:docMk/>
          <pc:sldMk cId="2226438999" sldId="933"/>
        </pc:sldMkLst>
      </pc:sldChg>
      <pc:sldChg chg="del">
        <pc:chgData name="Alan Soloway" userId="0fba1a10-d962-45e3-b40e-c1d035eec118" providerId="ADAL" clId="{AA1A4FD0-D796-4470-8510-1E4BBC315DDF}" dt="2022-09-06T16:48:32.981" v="347" actId="47"/>
        <pc:sldMkLst>
          <pc:docMk/>
          <pc:sldMk cId="2228126874" sldId="936"/>
        </pc:sldMkLst>
      </pc:sldChg>
      <pc:sldChg chg="del">
        <pc:chgData name="Alan Soloway" userId="0fba1a10-d962-45e3-b40e-c1d035eec118" providerId="ADAL" clId="{AA1A4FD0-D796-4470-8510-1E4BBC315DDF}" dt="2022-09-06T16:48:39.713" v="350" actId="47"/>
        <pc:sldMkLst>
          <pc:docMk/>
          <pc:sldMk cId="2709121172" sldId="949"/>
        </pc:sldMkLst>
      </pc:sldChg>
      <pc:sldChg chg="del">
        <pc:chgData name="Alan Soloway" userId="0fba1a10-d962-45e3-b40e-c1d035eec118" providerId="ADAL" clId="{AA1A4FD0-D796-4470-8510-1E4BBC315DDF}" dt="2022-09-06T16:48:20.472" v="335" actId="47"/>
        <pc:sldMkLst>
          <pc:docMk/>
          <pc:sldMk cId="4075851712" sldId="950"/>
        </pc:sldMkLst>
      </pc:sldChg>
      <pc:sldChg chg="del">
        <pc:chgData name="Alan Soloway" userId="0fba1a10-d962-45e3-b40e-c1d035eec118" providerId="ADAL" clId="{AA1A4FD0-D796-4470-8510-1E4BBC315DDF}" dt="2022-09-06T16:48:21.145" v="336" actId="47"/>
        <pc:sldMkLst>
          <pc:docMk/>
          <pc:sldMk cId="1952603742" sldId="951"/>
        </pc:sldMkLst>
      </pc:sldChg>
      <pc:sldChg chg="del">
        <pc:chgData name="Alan Soloway" userId="0fba1a10-d962-45e3-b40e-c1d035eec118" providerId="ADAL" clId="{AA1A4FD0-D796-4470-8510-1E4BBC315DDF}" dt="2022-09-06T16:48:31.946" v="346" actId="47"/>
        <pc:sldMkLst>
          <pc:docMk/>
          <pc:sldMk cId="1998372696" sldId="952"/>
        </pc:sldMkLst>
      </pc:sldChg>
      <pc:sldChg chg="del">
        <pc:chgData name="Alan Soloway" userId="0fba1a10-d962-45e3-b40e-c1d035eec118" providerId="ADAL" clId="{AA1A4FD0-D796-4470-8510-1E4BBC315DDF}" dt="2022-09-06T16:48:34.010" v="348" actId="47"/>
        <pc:sldMkLst>
          <pc:docMk/>
          <pc:sldMk cId="2294517702" sldId="953"/>
        </pc:sldMkLst>
      </pc:sldChg>
      <pc:sldChg chg="del">
        <pc:chgData name="Alan Soloway" userId="0fba1a10-d962-45e3-b40e-c1d035eec118" providerId="ADAL" clId="{AA1A4FD0-D796-4470-8510-1E4BBC315DDF}" dt="2022-09-06T16:48:35.298" v="349" actId="47"/>
        <pc:sldMkLst>
          <pc:docMk/>
          <pc:sldMk cId="1084774666" sldId="954"/>
        </pc:sldMkLst>
      </pc:sldChg>
      <pc:sldChg chg="del">
        <pc:chgData name="Alan Soloway" userId="0fba1a10-d962-45e3-b40e-c1d035eec118" providerId="ADAL" clId="{AA1A4FD0-D796-4470-8510-1E4BBC315DDF}" dt="2022-09-06T16:48:23.773" v="340" actId="47"/>
        <pc:sldMkLst>
          <pc:docMk/>
          <pc:sldMk cId="922627352" sldId="955"/>
        </pc:sldMkLst>
      </pc:sldChg>
      <pc:sldChg chg="del">
        <pc:chgData name="Alan Soloway" userId="0fba1a10-d962-45e3-b40e-c1d035eec118" providerId="ADAL" clId="{AA1A4FD0-D796-4470-8510-1E4BBC315DDF}" dt="2022-09-06T16:48:24.581" v="341" actId="47"/>
        <pc:sldMkLst>
          <pc:docMk/>
          <pc:sldMk cId="1571780847" sldId="956"/>
        </pc:sldMkLst>
      </pc:sldChg>
      <pc:sldChg chg="del">
        <pc:chgData name="Alan Soloway" userId="0fba1a10-d962-45e3-b40e-c1d035eec118" providerId="ADAL" clId="{AA1A4FD0-D796-4470-8510-1E4BBC315DDF}" dt="2022-09-06T16:48:40.427" v="351" actId="47"/>
        <pc:sldMkLst>
          <pc:docMk/>
          <pc:sldMk cId="596206330" sldId="957"/>
        </pc:sldMkLst>
      </pc:sldChg>
      <pc:sldChg chg="del">
        <pc:chgData name="Alan Soloway" userId="0fba1a10-d962-45e3-b40e-c1d035eec118" providerId="ADAL" clId="{AA1A4FD0-D796-4470-8510-1E4BBC315DDF}" dt="2022-09-06T16:48:41.158" v="352" actId="47"/>
        <pc:sldMkLst>
          <pc:docMk/>
          <pc:sldMk cId="1387377070" sldId="958"/>
        </pc:sldMkLst>
      </pc:sldChg>
      <pc:sldChg chg="del">
        <pc:chgData name="Alan Soloway" userId="0fba1a10-d962-45e3-b40e-c1d035eec118" providerId="ADAL" clId="{AA1A4FD0-D796-4470-8510-1E4BBC315DDF}" dt="2022-09-06T16:48:41.927" v="353" actId="47"/>
        <pc:sldMkLst>
          <pc:docMk/>
          <pc:sldMk cId="308510937" sldId="959"/>
        </pc:sldMkLst>
      </pc:sldChg>
      <pc:sldChg chg="del">
        <pc:chgData name="Alan Soloway" userId="0fba1a10-d962-45e3-b40e-c1d035eec118" providerId="ADAL" clId="{AA1A4FD0-D796-4470-8510-1E4BBC315DDF}" dt="2022-09-06T16:48:43.317" v="354" actId="47"/>
        <pc:sldMkLst>
          <pc:docMk/>
          <pc:sldMk cId="2340718777" sldId="960"/>
        </pc:sldMkLst>
      </pc:sldChg>
      <pc:sldChg chg="del">
        <pc:chgData name="Alan Soloway" userId="0fba1a10-d962-45e3-b40e-c1d035eec118" providerId="ADAL" clId="{AA1A4FD0-D796-4470-8510-1E4BBC315DDF}" dt="2022-09-06T16:48:44.777" v="355" actId="47"/>
        <pc:sldMkLst>
          <pc:docMk/>
          <pc:sldMk cId="3877667164" sldId="961"/>
        </pc:sldMkLst>
      </pc:sldChg>
      <pc:sldChg chg="del">
        <pc:chgData name="Alan Soloway" userId="0fba1a10-d962-45e3-b40e-c1d035eec118" providerId="ADAL" clId="{AA1A4FD0-D796-4470-8510-1E4BBC315DDF}" dt="2022-09-06T16:48:46.295" v="356" actId="47"/>
        <pc:sldMkLst>
          <pc:docMk/>
          <pc:sldMk cId="1899735371" sldId="962"/>
        </pc:sldMkLst>
      </pc:sldChg>
      <pc:sldChg chg="del">
        <pc:chgData name="Alan Soloway" userId="0fba1a10-d962-45e3-b40e-c1d035eec118" providerId="ADAL" clId="{AA1A4FD0-D796-4470-8510-1E4BBC315DDF}" dt="2022-09-06T16:48:47.048" v="357" actId="47"/>
        <pc:sldMkLst>
          <pc:docMk/>
          <pc:sldMk cId="3524258526" sldId="963"/>
        </pc:sldMkLst>
      </pc:sldChg>
      <pc:sldChg chg="del">
        <pc:chgData name="Alan Soloway" userId="0fba1a10-d962-45e3-b40e-c1d035eec118" providerId="ADAL" clId="{AA1A4FD0-D796-4470-8510-1E4BBC315DDF}" dt="2022-09-06T16:48:48.224" v="358" actId="47"/>
        <pc:sldMkLst>
          <pc:docMk/>
          <pc:sldMk cId="3208907673" sldId="964"/>
        </pc:sldMkLst>
      </pc:sldChg>
      <pc:sldChg chg="del">
        <pc:chgData name="Alan Soloway" userId="0fba1a10-d962-45e3-b40e-c1d035eec118" providerId="ADAL" clId="{AA1A4FD0-D796-4470-8510-1E4BBC315DDF}" dt="2022-09-06T16:48:49.314" v="359" actId="47"/>
        <pc:sldMkLst>
          <pc:docMk/>
          <pc:sldMk cId="2689491846" sldId="965"/>
        </pc:sldMkLst>
      </pc:sldChg>
      <pc:sldChg chg="del">
        <pc:chgData name="Alan Soloway" userId="0fba1a10-d962-45e3-b40e-c1d035eec118" providerId="ADAL" clId="{AA1A4FD0-D796-4470-8510-1E4BBC315DDF}" dt="2022-09-06T16:48:50.218" v="360" actId="47"/>
        <pc:sldMkLst>
          <pc:docMk/>
          <pc:sldMk cId="3055177837" sldId="966"/>
        </pc:sldMkLst>
      </pc:sldChg>
      <pc:sldChg chg="del">
        <pc:chgData name="Alan Soloway" userId="0fba1a10-d962-45e3-b40e-c1d035eec118" providerId="ADAL" clId="{AA1A4FD0-D796-4470-8510-1E4BBC315DDF}" dt="2022-09-06T14:32:14.984" v="42" actId="47"/>
        <pc:sldMkLst>
          <pc:docMk/>
          <pc:sldMk cId="262336528" sldId="967"/>
        </pc:sldMkLst>
      </pc:sldChg>
      <pc:sldChg chg="modSp new mod">
        <pc:chgData name="Alan Soloway" userId="0fba1a10-d962-45e3-b40e-c1d035eec118" providerId="ADAL" clId="{AA1A4FD0-D796-4470-8510-1E4BBC315DDF}" dt="2022-09-06T20:29:50.717" v="2418" actId="403"/>
        <pc:sldMkLst>
          <pc:docMk/>
          <pc:sldMk cId="308324996" sldId="967"/>
        </pc:sldMkLst>
        <pc:spChg chg="mod">
          <ac:chgData name="Alan Soloway" userId="0fba1a10-d962-45e3-b40e-c1d035eec118" providerId="ADAL" clId="{AA1A4FD0-D796-4470-8510-1E4BBC315DDF}" dt="2022-09-06T16:30:23.376" v="108" actId="20577"/>
          <ac:spMkLst>
            <pc:docMk/>
            <pc:sldMk cId="308324996" sldId="967"/>
            <ac:spMk id="2" creationId="{BF894623-6CE2-EAA3-0967-A9437871746F}"/>
          </ac:spMkLst>
        </pc:spChg>
        <pc:spChg chg="mod">
          <ac:chgData name="Alan Soloway" userId="0fba1a10-d962-45e3-b40e-c1d035eec118" providerId="ADAL" clId="{AA1A4FD0-D796-4470-8510-1E4BBC315DDF}" dt="2022-09-06T20:29:50.717" v="2418" actId="403"/>
          <ac:spMkLst>
            <pc:docMk/>
            <pc:sldMk cId="308324996" sldId="967"/>
            <ac:spMk id="3" creationId="{DF5979A1-654D-F17A-0230-A6C8D64C244E}"/>
          </ac:spMkLst>
        </pc:spChg>
      </pc:sldChg>
      <pc:sldChg chg="modSp add del mod">
        <pc:chgData name="Alan Soloway" userId="0fba1a10-d962-45e3-b40e-c1d035eec118" providerId="ADAL" clId="{AA1A4FD0-D796-4470-8510-1E4BBC315DDF}" dt="2022-09-06T17:28:46.911" v="709" actId="47"/>
        <pc:sldMkLst>
          <pc:docMk/>
          <pc:sldMk cId="512542430" sldId="968"/>
        </pc:sldMkLst>
        <pc:spChg chg="mod">
          <ac:chgData name="Alan Soloway" userId="0fba1a10-d962-45e3-b40e-c1d035eec118" providerId="ADAL" clId="{AA1A4FD0-D796-4470-8510-1E4BBC315DDF}" dt="2022-09-06T16:58:25.686" v="368" actId="20577"/>
          <ac:spMkLst>
            <pc:docMk/>
            <pc:sldMk cId="512542430" sldId="968"/>
            <ac:spMk id="16386" creationId="{00000000-0000-0000-0000-000000000000}"/>
          </ac:spMkLst>
        </pc:spChg>
        <pc:graphicFrameChg chg="modGraphic">
          <ac:chgData name="Alan Soloway" userId="0fba1a10-d962-45e3-b40e-c1d035eec118" providerId="ADAL" clId="{AA1A4FD0-D796-4470-8510-1E4BBC315DDF}" dt="2022-09-06T17:26:19.082" v="654" actId="14734"/>
          <ac:graphicFrameMkLst>
            <pc:docMk/>
            <pc:sldMk cId="512542430" sldId="968"/>
            <ac:graphicFrameMk id="4" creationId="{00000000-0000-0000-0000-000000000000}"/>
          </ac:graphicFrameMkLst>
        </pc:graphicFrameChg>
      </pc:sldChg>
      <pc:sldChg chg="modSp add del mod ord">
        <pc:chgData name="Alan Soloway" userId="0fba1a10-d962-45e3-b40e-c1d035eec118" providerId="ADAL" clId="{AA1A4FD0-D796-4470-8510-1E4BBC315DDF}" dt="2022-09-06T17:31:22.900" v="723" actId="47"/>
        <pc:sldMkLst>
          <pc:docMk/>
          <pc:sldMk cId="355329058" sldId="969"/>
        </pc:sldMkLst>
        <pc:spChg chg="mod">
          <ac:chgData name="Alan Soloway" userId="0fba1a10-d962-45e3-b40e-c1d035eec118" providerId="ADAL" clId="{AA1A4FD0-D796-4470-8510-1E4BBC315DDF}" dt="2022-09-06T16:58:31.879" v="372" actId="20577"/>
          <ac:spMkLst>
            <pc:docMk/>
            <pc:sldMk cId="355329058" sldId="969"/>
            <ac:spMk id="16386" creationId="{00000000-0000-0000-0000-000000000000}"/>
          </ac:spMkLst>
        </pc:spChg>
      </pc:sldChg>
      <pc:sldChg chg="modSp add del mod">
        <pc:chgData name="Alan Soloway" userId="0fba1a10-d962-45e3-b40e-c1d035eec118" providerId="ADAL" clId="{AA1A4FD0-D796-4470-8510-1E4BBC315DDF}" dt="2022-09-06T17:50:09.562" v="1015" actId="2696"/>
        <pc:sldMkLst>
          <pc:docMk/>
          <pc:sldMk cId="1933440298" sldId="970"/>
        </pc:sldMkLst>
        <pc:spChg chg="mod">
          <ac:chgData name="Alan Soloway" userId="0fba1a10-d962-45e3-b40e-c1d035eec118" providerId="ADAL" clId="{AA1A4FD0-D796-4470-8510-1E4BBC315DDF}" dt="2022-09-06T16:58:56.183" v="388" actId="20577"/>
          <ac:spMkLst>
            <pc:docMk/>
            <pc:sldMk cId="1933440298" sldId="970"/>
            <ac:spMk id="16386" creationId="{00000000-0000-0000-0000-000000000000}"/>
          </ac:spMkLst>
        </pc:spChg>
      </pc:sldChg>
      <pc:sldChg chg="add del">
        <pc:chgData name="Alan Soloway" userId="0fba1a10-d962-45e3-b40e-c1d035eec118" providerId="ADAL" clId="{AA1A4FD0-D796-4470-8510-1E4BBC315DDF}" dt="2022-09-06T17:51:16.562" v="1042" actId="47"/>
        <pc:sldMkLst>
          <pc:docMk/>
          <pc:sldMk cId="2960068153" sldId="970"/>
        </pc:sldMkLst>
      </pc:sldChg>
      <pc:sldChg chg="modSp add mod">
        <pc:chgData name="Alan Soloway" userId="0fba1a10-d962-45e3-b40e-c1d035eec118" providerId="ADAL" clId="{AA1A4FD0-D796-4470-8510-1E4BBC315DDF}" dt="2022-09-06T17:00:09.542" v="402" actId="20577"/>
        <pc:sldMkLst>
          <pc:docMk/>
          <pc:sldMk cId="0" sldId="1115"/>
        </pc:sldMkLst>
        <pc:spChg chg="mod">
          <ac:chgData name="Alan Soloway" userId="0fba1a10-d962-45e3-b40e-c1d035eec118" providerId="ADAL" clId="{AA1A4FD0-D796-4470-8510-1E4BBC315DDF}" dt="2022-09-06T17:00:09.542" v="402" actId="20577"/>
          <ac:spMkLst>
            <pc:docMk/>
            <pc:sldMk cId="0" sldId="1115"/>
            <ac:spMk id="5122" creationId="{F79D03B2-0C56-720E-0A9A-745A49B27EC5}"/>
          </ac:spMkLst>
        </pc:spChg>
      </pc:sldChg>
      <pc:sldChg chg="modSp add mod">
        <pc:chgData name="Alan Soloway" userId="0fba1a10-d962-45e3-b40e-c1d035eec118" providerId="ADAL" clId="{AA1A4FD0-D796-4470-8510-1E4BBC315DDF}" dt="2022-09-06T17:01:02.621" v="414" actId="20577"/>
        <pc:sldMkLst>
          <pc:docMk/>
          <pc:sldMk cId="0" sldId="1116"/>
        </pc:sldMkLst>
        <pc:spChg chg="mod">
          <ac:chgData name="Alan Soloway" userId="0fba1a10-d962-45e3-b40e-c1d035eec118" providerId="ADAL" clId="{AA1A4FD0-D796-4470-8510-1E4BBC315DDF}" dt="2022-09-06T17:01:02.621" v="414" actId="20577"/>
          <ac:spMkLst>
            <pc:docMk/>
            <pc:sldMk cId="0" sldId="1116"/>
            <ac:spMk id="7170" creationId="{FE5585AE-F0E2-27D1-0114-FBB37AACE2A5}"/>
          </ac:spMkLst>
        </pc:spChg>
      </pc:sldChg>
      <pc:sldChg chg="modSp add mod">
        <pc:chgData name="Alan Soloway" userId="0fba1a10-d962-45e3-b40e-c1d035eec118" providerId="ADAL" clId="{AA1A4FD0-D796-4470-8510-1E4BBC315DDF}" dt="2022-09-06T20:01:52.718" v="2164" actId="1036"/>
        <pc:sldMkLst>
          <pc:docMk/>
          <pc:sldMk cId="0" sldId="1117"/>
        </pc:sldMkLst>
        <pc:spChg chg="mod">
          <ac:chgData name="Alan Soloway" userId="0fba1a10-d962-45e3-b40e-c1d035eec118" providerId="ADAL" clId="{AA1A4FD0-D796-4470-8510-1E4BBC315DDF}" dt="2022-09-06T20:01:52.718" v="2164" actId="1036"/>
          <ac:spMkLst>
            <pc:docMk/>
            <pc:sldMk cId="0" sldId="1117"/>
            <ac:spMk id="4" creationId="{095AFC39-C760-F806-8881-5C7ED05864F7}"/>
          </ac:spMkLst>
        </pc:spChg>
        <pc:spChg chg="mod">
          <ac:chgData name="Alan Soloway" userId="0fba1a10-d962-45e3-b40e-c1d035eec118" providerId="ADAL" clId="{AA1A4FD0-D796-4470-8510-1E4BBC315DDF}" dt="2022-09-06T17:01:32.941" v="421" actId="20577"/>
          <ac:spMkLst>
            <pc:docMk/>
            <pc:sldMk cId="0" sldId="1117"/>
            <ac:spMk id="7170" creationId="{E538F72E-A232-C941-8D97-E8F643A39711}"/>
          </ac:spMkLst>
        </pc:spChg>
      </pc:sldChg>
      <pc:sldChg chg="modSp add mod">
        <pc:chgData name="Alan Soloway" userId="0fba1a10-d962-45e3-b40e-c1d035eec118" providerId="ADAL" clId="{AA1A4FD0-D796-4470-8510-1E4BBC315DDF}" dt="2022-09-06T17:02:36.982" v="427" actId="20577"/>
        <pc:sldMkLst>
          <pc:docMk/>
          <pc:sldMk cId="0" sldId="1118"/>
        </pc:sldMkLst>
        <pc:spChg chg="mod">
          <ac:chgData name="Alan Soloway" userId="0fba1a10-d962-45e3-b40e-c1d035eec118" providerId="ADAL" clId="{AA1A4FD0-D796-4470-8510-1E4BBC315DDF}" dt="2022-09-06T17:02:36.982" v="427" actId="20577"/>
          <ac:spMkLst>
            <pc:docMk/>
            <pc:sldMk cId="0" sldId="1118"/>
            <ac:spMk id="7170" creationId="{3ED09E5C-F5C4-945C-9F96-155A6472BFF7}"/>
          </ac:spMkLst>
        </pc:spChg>
      </pc:sldChg>
      <pc:sldChg chg="modSp add mod ord">
        <pc:chgData name="Alan Soloway" userId="0fba1a10-d962-45e3-b40e-c1d035eec118" providerId="ADAL" clId="{AA1A4FD0-D796-4470-8510-1E4BBC315DDF}" dt="2022-09-06T17:33:03.888" v="758"/>
        <pc:sldMkLst>
          <pc:docMk/>
          <pc:sldMk cId="0" sldId="1119"/>
        </pc:sldMkLst>
        <pc:spChg chg="mod">
          <ac:chgData name="Alan Soloway" userId="0fba1a10-d962-45e3-b40e-c1d035eec118" providerId="ADAL" clId="{AA1A4FD0-D796-4470-8510-1E4BBC315DDF}" dt="2022-09-06T17:03:24.616" v="429" actId="6549"/>
          <ac:spMkLst>
            <pc:docMk/>
            <pc:sldMk cId="0" sldId="1119"/>
            <ac:spMk id="7170" creationId="{54A5A7F6-30A4-47DE-71BD-1FF510C3F2E8}"/>
          </ac:spMkLst>
        </pc:spChg>
      </pc:sldChg>
      <pc:sldChg chg="modSp add mod">
        <pc:chgData name="Alan Soloway" userId="0fba1a10-d962-45e3-b40e-c1d035eec118" providerId="ADAL" clId="{AA1A4FD0-D796-4470-8510-1E4BBC315DDF}" dt="2022-09-06T19:59:24.260" v="2153" actId="1076"/>
        <pc:sldMkLst>
          <pc:docMk/>
          <pc:sldMk cId="0" sldId="1120"/>
        </pc:sldMkLst>
        <pc:spChg chg="mod">
          <ac:chgData name="Alan Soloway" userId="0fba1a10-d962-45e3-b40e-c1d035eec118" providerId="ADAL" clId="{AA1A4FD0-D796-4470-8510-1E4BBC315DDF}" dt="2022-09-06T19:59:24.260" v="2153" actId="1076"/>
          <ac:spMkLst>
            <pc:docMk/>
            <pc:sldMk cId="0" sldId="1120"/>
            <ac:spMk id="4" creationId="{56B6919C-346A-C9ED-CFB1-8BAFE28EAF62}"/>
          </ac:spMkLst>
        </pc:spChg>
        <pc:spChg chg="mod">
          <ac:chgData name="Alan Soloway" userId="0fba1a10-d962-45e3-b40e-c1d035eec118" providerId="ADAL" clId="{AA1A4FD0-D796-4470-8510-1E4BBC315DDF}" dt="2022-09-06T17:03:53.809" v="447" actId="20577"/>
          <ac:spMkLst>
            <pc:docMk/>
            <pc:sldMk cId="0" sldId="1120"/>
            <ac:spMk id="7170" creationId="{B19BE02C-0930-35B4-BC36-66824434945E}"/>
          </ac:spMkLst>
        </pc:spChg>
      </pc:sldChg>
      <pc:sldChg chg="modSp add mod">
        <pc:chgData name="Alan Soloway" userId="0fba1a10-d962-45e3-b40e-c1d035eec118" providerId="ADAL" clId="{AA1A4FD0-D796-4470-8510-1E4BBC315DDF}" dt="2022-09-06T17:04:53.135" v="461" actId="20577"/>
        <pc:sldMkLst>
          <pc:docMk/>
          <pc:sldMk cId="0" sldId="1121"/>
        </pc:sldMkLst>
        <pc:spChg chg="mod">
          <ac:chgData name="Alan Soloway" userId="0fba1a10-d962-45e3-b40e-c1d035eec118" providerId="ADAL" clId="{AA1A4FD0-D796-4470-8510-1E4BBC315DDF}" dt="2022-09-06T17:04:53.135" v="461" actId="20577"/>
          <ac:spMkLst>
            <pc:docMk/>
            <pc:sldMk cId="0" sldId="1121"/>
            <ac:spMk id="8194" creationId="{F7F9B512-F2D3-8480-1FE0-C048A332D01E}"/>
          </ac:spMkLst>
        </pc:spChg>
      </pc:sldChg>
      <pc:sldChg chg="modSp add mod">
        <pc:chgData name="Alan Soloway" userId="0fba1a10-d962-45e3-b40e-c1d035eec118" providerId="ADAL" clId="{AA1A4FD0-D796-4470-8510-1E4BBC315DDF}" dt="2022-09-06T17:05:34.947" v="468" actId="20577"/>
        <pc:sldMkLst>
          <pc:docMk/>
          <pc:sldMk cId="0" sldId="1122"/>
        </pc:sldMkLst>
        <pc:spChg chg="mod">
          <ac:chgData name="Alan Soloway" userId="0fba1a10-d962-45e3-b40e-c1d035eec118" providerId="ADAL" clId="{AA1A4FD0-D796-4470-8510-1E4BBC315DDF}" dt="2022-09-06T17:05:34.947" v="468" actId="20577"/>
          <ac:spMkLst>
            <pc:docMk/>
            <pc:sldMk cId="0" sldId="1122"/>
            <ac:spMk id="5" creationId="{1BB600F5-7BB9-2D4E-B6D3-BA3D9B46D8B8}"/>
          </ac:spMkLst>
        </pc:spChg>
      </pc:sldChg>
      <pc:sldChg chg="modSp add mod">
        <pc:chgData name="Alan Soloway" userId="0fba1a10-d962-45e3-b40e-c1d035eec118" providerId="ADAL" clId="{AA1A4FD0-D796-4470-8510-1E4BBC315DDF}" dt="2022-09-06T17:06:07.303" v="474" actId="20577"/>
        <pc:sldMkLst>
          <pc:docMk/>
          <pc:sldMk cId="0" sldId="1123"/>
        </pc:sldMkLst>
        <pc:spChg chg="mod">
          <ac:chgData name="Alan Soloway" userId="0fba1a10-d962-45e3-b40e-c1d035eec118" providerId="ADAL" clId="{AA1A4FD0-D796-4470-8510-1E4BBC315DDF}" dt="2022-09-06T17:06:07.303" v="474" actId="20577"/>
          <ac:spMkLst>
            <pc:docMk/>
            <pc:sldMk cId="0" sldId="1123"/>
            <ac:spMk id="9218" creationId="{5A659672-06F2-B571-C00F-DC97D0CEB250}"/>
          </ac:spMkLst>
        </pc:spChg>
      </pc:sldChg>
      <pc:sldChg chg="modSp add mod">
        <pc:chgData name="Alan Soloway" userId="0fba1a10-d962-45e3-b40e-c1d035eec118" providerId="ADAL" clId="{AA1A4FD0-D796-4470-8510-1E4BBC315DDF}" dt="2022-09-06T17:06:49.542" v="483" actId="20577"/>
        <pc:sldMkLst>
          <pc:docMk/>
          <pc:sldMk cId="0" sldId="1124"/>
        </pc:sldMkLst>
        <pc:spChg chg="mod">
          <ac:chgData name="Alan Soloway" userId="0fba1a10-d962-45e3-b40e-c1d035eec118" providerId="ADAL" clId="{AA1A4FD0-D796-4470-8510-1E4BBC315DDF}" dt="2022-09-06T17:06:49.542" v="483" actId="20577"/>
          <ac:spMkLst>
            <pc:docMk/>
            <pc:sldMk cId="0" sldId="1124"/>
            <ac:spMk id="6146" creationId="{43EB7C79-FF81-2F38-6631-286635B22D29}"/>
          </ac:spMkLst>
        </pc:spChg>
      </pc:sldChg>
      <pc:sldChg chg="addSp delSp modSp add mod">
        <pc:chgData name="Alan Soloway" userId="0fba1a10-d962-45e3-b40e-c1d035eec118" providerId="ADAL" clId="{AA1A4FD0-D796-4470-8510-1E4BBC315DDF}" dt="2022-09-06T18:07:15.037" v="1061" actId="22"/>
        <pc:sldMkLst>
          <pc:docMk/>
          <pc:sldMk cId="0" sldId="1125"/>
        </pc:sldMkLst>
        <pc:spChg chg="add del">
          <ac:chgData name="Alan Soloway" userId="0fba1a10-d962-45e3-b40e-c1d035eec118" providerId="ADAL" clId="{AA1A4FD0-D796-4470-8510-1E4BBC315DDF}" dt="2022-09-06T18:07:15.037" v="1061" actId="22"/>
          <ac:spMkLst>
            <pc:docMk/>
            <pc:sldMk cId="0" sldId="1125"/>
            <ac:spMk id="6" creationId="{64BF1AD3-A63D-5332-6602-E4923B87ECC6}"/>
          </ac:spMkLst>
        </pc:spChg>
        <pc:spChg chg="mod">
          <ac:chgData name="Alan Soloway" userId="0fba1a10-d962-45e3-b40e-c1d035eec118" providerId="ADAL" clId="{AA1A4FD0-D796-4470-8510-1E4BBC315DDF}" dt="2022-09-06T17:07:39.722" v="494" actId="20577"/>
          <ac:spMkLst>
            <pc:docMk/>
            <pc:sldMk cId="0" sldId="1125"/>
            <ac:spMk id="8194" creationId="{93628809-969C-B787-24D0-A92F3039AFFD}"/>
          </ac:spMkLst>
        </pc:spChg>
      </pc:sldChg>
      <pc:sldChg chg="modSp add mod">
        <pc:chgData name="Alan Soloway" userId="0fba1a10-d962-45e3-b40e-c1d035eec118" providerId="ADAL" clId="{AA1A4FD0-D796-4470-8510-1E4BBC315DDF}" dt="2022-09-06T20:31:21.826" v="2425" actId="20577"/>
        <pc:sldMkLst>
          <pc:docMk/>
          <pc:sldMk cId="0" sldId="1126"/>
        </pc:sldMkLst>
        <pc:spChg chg="mod">
          <ac:chgData name="Alan Soloway" userId="0fba1a10-d962-45e3-b40e-c1d035eec118" providerId="ADAL" clId="{AA1A4FD0-D796-4470-8510-1E4BBC315DDF}" dt="2022-09-06T17:08:21.520" v="506" actId="20577"/>
          <ac:spMkLst>
            <pc:docMk/>
            <pc:sldMk cId="0" sldId="1126"/>
            <ac:spMk id="8194" creationId="{95C5D522-120E-8552-2EA4-9123618108AB}"/>
          </ac:spMkLst>
        </pc:spChg>
        <pc:graphicFrameChg chg="modGraphic">
          <ac:chgData name="Alan Soloway" userId="0fba1a10-d962-45e3-b40e-c1d035eec118" providerId="ADAL" clId="{AA1A4FD0-D796-4470-8510-1E4BBC315DDF}" dt="2022-09-06T20:31:21.826" v="2425" actId="20577"/>
          <ac:graphicFrameMkLst>
            <pc:docMk/>
            <pc:sldMk cId="0" sldId="1126"/>
            <ac:graphicFrameMk id="5" creationId="{8F44E2F3-4244-FD22-4C40-B5361AD94AC4}"/>
          </ac:graphicFrameMkLst>
        </pc:graphicFrameChg>
      </pc:sldChg>
      <pc:sldChg chg="addSp delSp modSp add mod">
        <pc:chgData name="Alan Soloway" userId="0fba1a10-d962-45e3-b40e-c1d035eec118" providerId="ADAL" clId="{AA1A4FD0-D796-4470-8510-1E4BBC315DDF}" dt="2022-09-07T02:36:25.944" v="2684" actId="22"/>
        <pc:sldMkLst>
          <pc:docMk/>
          <pc:sldMk cId="0" sldId="1127"/>
        </pc:sldMkLst>
        <pc:spChg chg="add del">
          <ac:chgData name="Alan Soloway" userId="0fba1a10-d962-45e3-b40e-c1d035eec118" providerId="ADAL" clId="{AA1A4FD0-D796-4470-8510-1E4BBC315DDF}" dt="2022-09-07T02:36:09.320" v="2680" actId="22"/>
          <ac:spMkLst>
            <pc:docMk/>
            <pc:sldMk cId="0" sldId="1127"/>
            <ac:spMk id="6" creationId="{CAE798D6-84E8-4BE4-648F-B74E4D65548F}"/>
          </ac:spMkLst>
        </pc:spChg>
        <pc:spChg chg="add del">
          <ac:chgData name="Alan Soloway" userId="0fba1a10-d962-45e3-b40e-c1d035eec118" providerId="ADAL" clId="{AA1A4FD0-D796-4470-8510-1E4BBC315DDF}" dt="2022-09-07T02:36:20.812" v="2682" actId="22"/>
          <ac:spMkLst>
            <pc:docMk/>
            <pc:sldMk cId="0" sldId="1127"/>
            <ac:spMk id="8" creationId="{DC75A936-AC77-52C0-570C-C7996F491E6D}"/>
          </ac:spMkLst>
        </pc:spChg>
        <pc:spChg chg="add del">
          <ac:chgData name="Alan Soloway" userId="0fba1a10-d962-45e3-b40e-c1d035eec118" providerId="ADAL" clId="{AA1A4FD0-D796-4470-8510-1E4BBC315DDF}" dt="2022-09-07T02:36:25.944" v="2684" actId="22"/>
          <ac:spMkLst>
            <pc:docMk/>
            <pc:sldMk cId="0" sldId="1127"/>
            <ac:spMk id="10" creationId="{490B95E2-FCDB-3ECB-7E31-D20020F6EBAB}"/>
          </ac:spMkLst>
        </pc:spChg>
        <pc:spChg chg="mod">
          <ac:chgData name="Alan Soloway" userId="0fba1a10-d962-45e3-b40e-c1d035eec118" providerId="ADAL" clId="{AA1A4FD0-D796-4470-8510-1E4BBC315DDF}" dt="2022-09-06T17:08:58.011" v="516" actId="20577"/>
          <ac:spMkLst>
            <pc:docMk/>
            <pc:sldMk cId="0" sldId="1127"/>
            <ac:spMk id="8194" creationId="{00000000-0000-0000-0000-000000000000}"/>
          </ac:spMkLst>
        </pc:spChg>
      </pc:sldChg>
      <pc:sldChg chg="modSp add mod">
        <pc:chgData name="Alan Soloway" userId="0fba1a10-d962-45e3-b40e-c1d035eec118" providerId="ADAL" clId="{AA1A4FD0-D796-4470-8510-1E4BBC315DDF}" dt="2022-09-06T17:09:39.590" v="523" actId="20577"/>
        <pc:sldMkLst>
          <pc:docMk/>
          <pc:sldMk cId="0" sldId="1128"/>
        </pc:sldMkLst>
        <pc:spChg chg="mod">
          <ac:chgData name="Alan Soloway" userId="0fba1a10-d962-45e3-b40e-c1d035eec118" providerId="ADAL" clId="{AA1A4FD0-D796-4470-8510-1E4BBC315DDF}" dt="2022-09-06T17:09:39.590" v="523" actId="20577"/>
          <ac:spMkLst>
            <pc:docMk/>
            <pc:sldMk cId="0" sldId="1128"/>
            <ac:spMk id="8194" creationId="{00000000-0000-0000-0000-000000000000}"/>
          </ac:spMkLst>
        </pc:spChg>
      </pc:sldChg>
      <pc:sldChg chg="modSp add mod">
        <pc:chgData name="Alan Soloway" userId="0fba1a10-d962-45e3-b40e-c1d035eec118" providerId="ADAL" clId="{AA1A4FD0-D796-4470-8510-1E4BBC315DDF}" dt="2022-09-06T17:11:25.277" v="540" actId="20577"/>
        <pc:sldMkLst>
          <pc:docMk/>
          <pc:sldMk cId="0" sldId="1129"/>
        </pc:sldMkLst>
        <pc:spChg chg="mod">
          <ac:chgData name="Alan Soloway" userId="0fba1a10-d962-45e3-b40e-c1d035eec118" providerId="ADAL" clId="{AA1A4FD0-D796-4470-8510-1E4BBC315DDF}" dt="2022-09-06T17:11:25.277" v="540" actId="20577"/>
          <ac:spMkLst>
            <pc:docMk/>
            <pc:sldMk cId="0" sldId="1129"/>
            <ac:spMk id="7170" creationId="{E8B497EC-E3A6-08B1-38D6-4E6F44534EB2}"/>
          </ac:spMkLst>
        </pc:spChg>
      </pc:sldChg>
      <pc:sldChg chg="modSp new mod">
        <pc:chgData name="Alan Soloway" userId="0fba1a10-d962-45e3-b40e-c1d035eec118" providerId="ADAL" clId="{AA1A4FD0-D796-4470-8510-1E4BBC315DDF}" dt="2022-09-06T19:49:35.506" v="2141" actId="20577"/>
        <pc:sldMkLst>
          <pc:docMk/>
          <pc:sldMk cId="2712885716" sldId="1130"/>
        </pc:sldMkLst>
        <pc:spChg chg="mod">
          <ac:chgData name="Alan Soloway" userId="0fba1a10-d962-45e3-b40e-c1d035eec118" providerId="ADAL" clId="{AA1A4FD0-D796-4470-8510-1E4BBC315DDF}" dt="2022-09-06T17:20:13.820" v="571" actId="20577"/>
          <ac:spMkLst>
            <pc:docMk/>
            <pc:sldMk cId="2712885716" sldId="1130"/>
            <ac:spMk id="2" creationId="{A4622016-CAE3-8F63-B68A-750665977F4E}"/>
          </ac:spMkLst>
        </pc:spChg>
        <pc:spChg chg="mod">
          <ac:chgData name="Alan Soloway" userId="0fba1a10-d962-45e3-b40e-c1d035eec118" providerId="ADAL" clId="{AA1A4FD0-D796-4470-8510-1E4BBC315DDF}" dt="2022-09-06T19:49:35.506" v="2141" actId="20577"/>
          <ac:spMkLst>
            <pc:docMk/>
            <pc:sldMk cId="2712885716" sldId="1130"/>
            <ac:spMk id="3" creationId="{77564346-AA69-7907-9599-0421F5BFB701}"/>
          </ac:spMkLst>
        </pc:spChg>
      </pc:sldChg>
      <pc:sldChg chg="modSp add del mod">
        <pc:chgData name="Alan Soloway" userId="0fba1a10-d962-45e3-b40e-c1d035eec118" providerId="ADAL" clId="{AA1A4FD0-D796-4470-8510-1E4BBC315DDF}" dt="2022-09-06T19:26:00.932" v="1842" actId="47"/>
        <pc:sldMkLst>
          <pc:docMk/>
          <pc:sldMk cId="600558794" sldId="1131"/>
        </pc:sldMkLst>
        <pc:spChg chg="mod">
          <ac:chgData name="Alan Soloway" userId="0fba1a10-d962-45e3-b40e-c1d035eec118" providerId="ADAL" clId="{AA1A4FD0-D796-4470-8510-1E4BBC315DDF}" dt="2022-09-06T17:20:28.395" v="573" actId="20577"/>
          <ac:spMkLst>
            <pc:docMk/>
            <pc:sldMk cId="600558794" sldId="1131"/>
            <ac:spMk id="2" creationId="{A4622016-CAE3-8F63-B68A-750665977F4E}"/>
          </ac:spMkLst>
        </pc:spChg>
      </pc:sldChg>
      <pc:sldChg chg="addSp delSp modSp add mod">
        <pc:chgData name="Alan Soloway" userId="0fba1a10-d962-45e3-b40e-c1d035eec118" providerId="ADAL" clId="{AA1A4FD0-D796-4470-8510-1E4BBC315DDF}" dt="2022-09-07T15:16:41.455" v="2840" actId="20577"/>
        <pc:sldMkLst>
          <pc:docMk/>
          <pc:sldMk cId="3114860468" sldId="1132"/>
        </pc:sldMkLst>
        <pc:spChg chg="mod">
          <ac:chgData name="Alan Soloway" userId="0fba1a10-d962-45e3-b40e-c1d035eec118" providerId="ADAL" clId="{AA1A4FD0-D796-4470-8510-1E4BBC315DDF}" dt="2022-09-06T17:31:44.432" v="729" actId="20577"/>
          <ac:spMkLst>
            <pc:docMk/>
            <pc:sldMk cId="3114860468" sldId="1132"/>
            <ac:spMk id="16386" creationId="{00000000-0000-0000-0000-000000000000}"/>
          </ac:spMkLst>
        </pc:spChg>
        <pc:graphicFrameChg chg="add mod modGraphic">
          <ac:chgData name="Alan Soloway" userId="0fba1a10-d962-45e3-b40e-c1d035eec118" providerId="ADAL" clId="{AA1A4FD0-D796-4470-8510-1E4BBC315DDF}" dt="2022-09-07T15:16:41.455" v="2840" actId="20577"/>
          <ac:graphicFrameMkLst>
            <pc:docMk/>
            <pc:sldMk cId="3114860468" sldId="1132"/>
            <ac:graphicFrameMk id="2" creationId="{8D5D58F9-DFEF-B3E1-CC7A-F422796534EB}"/>
          </ac:graphicFrameMkLst>
        </pc:graphicFrameChg>
        <pc:graphicFrameChg chg="del modGraphic">
          <ac:chgData name="Alan Soloway" userId="0fba1a10-d962-45e3-b40e-c1d035eec118" providerId="ADAL" clId="{AA1A4FD0-D796-4470-8510-1E4BBC315DDF}" dt="2022-09-06T17:22:31.431" v="607" actId="478"/>
          <ac:graphicFrameMkLst>
            <pc:docMk/>
            <pc:sldMk cId="3114860468" sldId="1132"/>
            <ac:graphicFrameMk id="4" creationId="{00000000-0000-0000-0000-000000000000}"/>
          </ac:graphicFrameMkLst>
        </pc:graphicFrameChg>
      </pc:sldChg>
      <pc:sldChg chg="add del">
        <pc:chgData name="Alan Soloway" userId="0fba1a10-d962-45e3-b40e-c1d035eec118" providerId="ADAL" clId="{AA1A4FD0-D796-4470-8510-1E4BBC315DDF}" dt="2022-09-06T17:40:56.417" v="851" actId="2890"/>
        <pc:sldMkLst>
          <pc:docMk/>
          <pc:sldMk cId="3446463840" sldId="1133"/>
        </pc:sldMkLst>
      </pc:sldChg>
      <pc:sldChg chg="modSp add mod">
        <pc:chgData name="Alan Soloway" userId="0fba1a10-d962-45e3-b40e-c1d035eec118" providerId="ADAL" clId="{AA1A4FD0-D796-4470-8510-1E4BBC315DDF}" dt="2022-09-07T15:18:28.842" v="2842" actId="20577"/>
        <pc:sldMkLst>
          <pc:docMk/>
          <pc:sldMk cId="3829580410" sldId="1133"/>
        </pc:sldMkLst>
        <pc:spChg chg="mod">
          <ac:chgData name="Alan Soloway" userId="0fba1a10-d962-45e3-b40e-c1d035eec118" providerId="ADAL" clId="{AA1A4FD0-D796-4470-8510-1E4BBC315DDF}" dt="2022-09-06T17:41:12.100" v="862" actId="20577"/>
          <ac:spMkLst>
            <pc:docMk/>
            <pc:sldMk cId="3829580410" sldId="1133"/>
            <ac:spMk id="16386" creationId="{00000000-0000-0000-0000-000000000000}"/>
          </ac:spMkLst>
        </pc:spChg>
        <pc:graphicFrameChg chg="mod modGraphic">
          <ac:chgData name="Alan Soloway" userId="0fba1a10-d962-45e3-b40e-c1d035eec118" providerId="ADAL" clId="{AA1A4FD0-D796-4470-8510-1E4BBC315DDF}" dt="2022-09-07T15:18:28.842" v="2842" actId="20577"/>
          <ac:graphicFrameMkLst>
            <pc:docMk/>
            <pc:sldMk cId="3829580410" sldId="1133"/>
            <ac:graphicFrameMk id="2" creationId="{8D5D58F9-DFEF-B3E1-CC7A-F422796534EB}"/>
          </ac:graphicFrameMkLst>
        </pc:graphicFrameChg>
      </pc:sldChg>
      <pc:sldChg chg="modSp add mod">
        <pc:chgData name="Alan Soloway" userId="0fba1a10-d962-45e3-b40e-c1d035eec118" providerId="ADAL" clId="{AA1A4FD0-D796-4470-8510-1E4BBC315DDF}" dt="2022-09-06T18:08:26.719" v="1073" actId="20577"/>
        <pc:sldMkLst>
          <pc:docMk/>
          <pc:sldMk cId="0" sldId="1134"/>
        </pc:sldMkLst>
        <pc:spChg chg="mod">
          <ac:chgData name="Alan Soloway" userId="0fba1a10-d962-45e3-b40e-c1d035eec118" providerId="ADAL" clId="{AA1A4FD0-D796-4470-8510-1E4BBC315DDF}" dt="2022-09-06T18:08:26.719" v="1073" actId="20577"/>
          <ac:spMkLst>
            <pc:docMk/>
            <pc:sldMk cId="0" sldId="1134"/>
            <ac:spMk id="7170" creationId="{5B650D81-AF9E-2423-32C9-52CF52717E88}"/>
          </ac:spMkLst>
        </pc:spChg>
      </pc:sldChg>
      <pc:sldChg chg="modSp add mod">
        <pc:chgData name="Alan Soloway" userId="0fba1a10-d962-45e3-b40e-c1d035eec118" providerId="ADAL" clId="{AA1A4FD0-D796-4470-8510-1E4BBC315DDF}" dt="2022-09-06T18:08:35.737" v="1084" actId="20577"/>
        <pc:sldMkLst>
          <pc:docMk/>
          <pc:sldMk cId="0" sldId="1135"/>
        </pc:sldMkLst>
        <pc:spChg chg="mod">
          <ac:chgData name="Alan Soloway" userId="0fba1a10-d962-45e3-b40e-c1d035eec118" providerId="ADAL" clId="{AA1A4FD0-D796-4470-8510-1E4BBC315DDF}" dt="2022-09-06T18:08:35.737" v="1084" actId="20577"/>
          <ac:spMkLst>
            <pc:docMk/>
            <pc:sldMk cId="0" sldId="1135"/>
            <ac:spMk id="8194" creationId="{0B0DE28F-C4E5-5E55-7D77-8E4A4247AA1E}"/>
          </ac:spMkLst>
        </pc:spChg>
      </pc:sldChg>
      <pc:sldChg chg="modSp add mod">
        <pc:chgData name="Alan Soloway" userId="0fba1a10-d962-45e3-b40e-c1d035eec118" providerId="ADAL" clId="{AA1A4FD0-D796-4470-8510-1E4BBC315DDF}" dt="2022-09-06T18:09:24.474" v="1099" actId="20577"/>
        <pc:sldMkLst>
          <pc:docMk/>
          <pc:sldMk cId="0" sldId="1136"/>
        </pc:sldMkLst>
        <pc:spChg chg="mod">
          <ac:chgData name="Alan Soloway" userId="0fba1a10-d962-45e3-b40e-c1d035eec118" providerId="ADAL" clId="{AA1A4FD0-D796-4470-8510-1E4BBC315DDF}" dt="2022-09-06T18:09:24.474" v="1099" actId="20577"/>
          <ac:spMkLst>
            <pc:docMk/>
            <pc:sldMk cId="0" sldId="1136"/>
            <ac:spMk id="9218" creationId="{883A50DD-5763-C45F-55A3-35E6D2BA98FC}"/>
          </ac:spMkLst>
        </pc:spChg>
      </pc:sldChg>
      <pc:sldChg chg="modSp add mod">
        <pc:chgData name="Alan Soloway" userId="0fba1a10-d962-45e3-b40e-c1d035eec118" providerId="ADAL" clId="{AA1A4FD0-D796-4470-8510-1E4BBC315DDF}" dt="2022-09-06T19:52:38.812" v="2145" actId="20577"/>
        <pc:sldMkLst>
          <pc:docMk/>
          <pc:sldMk cId="1486771013" sldId="1137"/>
        </pc:sldMkLst>
        <pc:spChg chg="mod">
          <ac:chgData name="Alan Soloway" userId="0fba1a10-d962-45e3-b40e-c1d035eec118" providerId="ADAL" clId="{AA1A4FD0-D796-4470-8510-1E4BBC315DDF}" dt="2022-09-06T19:26:11.662" v="1845" actId="20577"/>
          <ac:spMkLst>
            <pc:docMk/>
            <pc:sldMk cId="1486771013" sldId="1137"/>
            <ac:spMk id="2" creationId="{A4622016-CAE3-8F63-B68A-750665977F4E}"/>
          </ac:spMkLst>
        </pc:spChg>
        <pc:spChg chg="mod">
          <ac:chgData name="Alan Soloway" userId="0fba1a10-d962-45e3-b40e-c1d035eec118" providerId="ADAL" clId="{AA1A4FD0-D796-4470-8510-1E4BBC315DDF}" dt="2022-09-06T19:52:38.812" v="2145" actId="20577"/>
          <ac:spMkLst>
            <pc:docMk/>
            <pc:sldMk cId="1486771013" sldId="1137"/>
            <ac:spMk id="3" creationId="{77564346-AA69-7907-9599-0421F5BFB701}"/>
          </ac:spMkLst>
        </pc:spChg>
      </pc:sldChg>
      <pc:sldChg chg="modSp add mod">
        <pc:chgData name="Alan Soloway" userId="0fba1a10-d962-45e3-b40e-c1d035eec118" providerId="ADAL" clId="{AA1A4FD0-D796-4470-8510-1E4BBC315DDF}" dt="2022-09-07T02:36:47.107" v="2694" actId="20577"/>
        <pc:sldMkLst>
          <pc:docMk/>
          <pc:sldMk cId="0" sldId="1138"/>
        </pc:sldMkLst>
        <pc:spChg chg="mod">
          <ac:chgData name="Alan Soloway" userId="0fba1a10-d962-45e3-b40e-c1d035eec118" providerId="ADAL" clId="{AA1A4FD0-D796-4470-8510-1E4BBC315DDF}" dt="2022-09-07T02:36:47.107" v="2694" actId="20577"/>
          <ac:spMkLst>
            <pc:docMk/>
            <pc:sldMk cId="0" sldId="1138"/>
            <ac:spMk id="7170" creationId="{DF44B647-547C-3286-3129-072728C3AD31}"/>
          </ac:spMkLst>
        </pc:spChg>
      </pc:sldChg>
      <pc:sldChg chg="modSp add mod">
        <pc:chgData name="Alan Soloway" userId="0fba1a10-d962-45e3-b40e-c1d035eec118" providerId="ADAL" clId="{AA1A4FD0-D796-4470-8510-1E4BBC315DDF}" dt="2022-09-07T02:38:56.751" v="2737" actId="20577"/>
        <pc:sldMkLst>
          <pc:docMk/>
          <pc:sldMk cId="0" sldId="1139"/>
        </pc:sldMkLst>
        <pc:spChg chg="mod">
          <ac:chgData name="Alan Soloway" userId="0fba1a10-d962-45e3-b40e-c1d035eec118" providerId="ADAL" clId="{AA1A4FD0-D796-4470-8510-1E4BBC315DDF}" dt="2022-09-07T02:38:56.751" v="2737" actId="20577"/>
          <ac:spMkLst>
            <pc:docMk/>
            <pc:sldMk cId="0" sldId="1139"/>
            <ac:spMk id="8194" creationId="{77B2126D-7ED8-8E3C-EB87-EEB8E138B190}"/>
          </ac:spMkLst>
        </pc:spChg>
      </pc:sldChg>
      <pc:sldChg chg="add">
        <pc:chgData name="Alan Soloway" userId="0fba1a10-d962-45e3-b40e-c1d035eec118" providerId="ADAL" clId="{AA1A4FD0-D796-4470-8510-1E4BBC315DDF}" dt="2022-09-07T13:29:44.062" v="2793"/>
        <pc:sldMkLst>
          <pc:docMk/>
          <pc:sldMk cId="363133267" sldId="1140"/>
        </pc:sldMkLst>
      </pc:sldChg>
      <pc:sldChg chg="add">
        <pc:chgData name="Alan Soloway" userId="0fba1a10-d962-45e3-b40e-c1d035eec118" providerId="ADAL" clId="{AA1A4FD0-D796-4470-8510-1E4BBC315DDF}" dt="2022-09-07T14:35:18.721" v="2828"/>
        <pc:sldMkLst>
          <pc:docMk/>
          <pc:sldMk cId="0" sldId="1141"/>
        </pc:sldMkLst>
      </pc:sldChg>
      <pc:sldChg chg="modSp add mod">
        <pc:chgData name="Alan Soloway" userId="0fba1a10-d962-45e3-b40e-c1d035eec118" providerId="ADAL" clId="{AA1A4FD0-D796-4470-8510-1E4BBC315DDF}" dt="2022-09-07T15:16:32.982" v="2839" actId="20577"/>
        <pc:sldMkLst>
          <pc:docMk/>
          <pc:sldMk cId="0" sldId="1142"/>
        </pc:sldMkLst>
        <pc:spChg chg="mod">
          <ac:chgData name="Alan Soloway" userId="0fba1a10-d962-45e3-b40e-c1d035eec118" providerId="ADAL" clId="{AA1A4FD0-D796-4470-8510-1E4BBC315DDF}" dt="2022-09-07T15:16:32.982" v="2839" actId="20577"/>
          <ac:spMkLst>
            <pc:docMk/>
            <pc:sldMk cId="0" sldId="1142"/>
            <ac:spMk id="7170" creationId="{1D0E68FC-DEDE-C427-3C09-C0BBDE6B1A4F}"/>
          </ac:spMkLst>
        </pc:spChg>
      </pc:sldChg>
      <pc:sldMasterChg chg="modSp mod modSldLayout">
        <pc:chgData name="Alan Soloway" userId="0fba1a10-d962-45e3-b40e-c1d035eec118" providerId="ADAL" clId="{AA1A4FD0-D796-4470-8510-1E4BBC315DDF}" dt="2022-09-06T14:32:06.773" v="41" actId="20577"/>
        <pc:sldMasterMkLst>
          <pc:docMk/>
          <pc:sldMasterMk cId="0" sldId="2147483729"/>
        </pc:sldMasterMkLst>
        <pc:spChg chg="mod">
          <ac:chgData name="Alan Soloway" userId="0fba1a10-d962-45e3-b40e-c1d035eec118" providerId="ADAL" clId="{AA1A4FD0-D796-4470-8510-1E4BBC315DDF}" dt="2022-09-06T14:32:06.773" v="41" actId="20577"/>
          <ac:spMkLst>
            <pc:docMk/>
            <pc:sldMasterMk cId="0" sldId="2147483729"/>
            <ac:spMk id="14" creationId="{030DF169-4F9A-4D13-8638-5028A4E3BEAA}"/>
          </ac:spMkLst>
        </pc:spChg>
        <pc:sldLayoutChg chg="modSp mod">
          <pc:chgData name="Alan Soloway" userId="0fba1a10-d962-45e3-b40e-c1d035eec118" providerId="ADAL" clId="{AA1A4FD0-D796-4470-8510-1E4BBC315DDF}" dt="2022-09-06T14:31:35.218" v="27" actId="20577"/>
          <pc:sldLayoutMkLst>
            <pc:docMk/>
            <pc:sldMasterMk cId="0" sldId="2147483729"/>
            <pc:sldLayoutMk cId="684747627" sldId="2147483988"/>
          </pc:sldLayoutMkLst>
          <pc:spChg chg="mod">
            <ac:chgData name="Alan Soloway" userId="0fba1a10-d962-45e3-b40e-c1d035eec118" providerId="ADAL" clId="{AA1A4FD0-D796-4470-8510-1E4BBC315DDF}" dt="2022-09-06T14:31:30.066" v="24" actId="20577"/>
            <ac:spMkLst>
              <pc:docMk/>
              <pc:sldMasterMk cId="0" sldId="2147483729"/>
              <pc:sldLayoutMk cId="684747627" sldId="2147483988"/>
              <ac:spMk id="4" creationId="{AB6CF3B8-1087-4EA1-B913-F019DD3E242C}"/>
            </ac:spMkLst>
          </pc:spChg>
          <pc:spChg chg="mod">
            <ac:chgData name="Alan Soloway" userId="0fba1a10-d962-45e3-b40e-c1d035eec118" providerId="ADAL" clId="{AA1A4FD0-D796-4470-8510-1E4BBC315DDF}" dt="2022-09-06T14:31:35.218" v="27" actId="20577"/>
            <ac:spMkLst>
              <pc:docMk/>
              <pc:sldMasterMk cId="0" sldId="2147483729"/>
              <pc:sldLayoutMk cId="684747627" sldId="2147483988"/>
              <ac:spMk id="5" creationId="{95FCF8CD-2C30-4430-B3A5-F165BE96BF3D}"/>
            </ac:spMkLst>
          </pc:spChg>
        </pc:sldLayoutChg>
      </pc:sldMasterChg>
    </pc:docChg>
  </pc:docChgLst>
  <pc:docChgLst>
    <pc:chgData name="Alan Soloway" userId="0fba1a10-d962-45e3-b40e-c1d035eec118" providerId="ADAL" clId="{498817B4-99BC-4892-9CFE-1A67AD069F91}"/>
    <pc:docChg chg="undo redo custSel addSld delSld modSld modMainMaster">
      <pc:chgData name="Alan Soloway" userId="0fba1a10-d962-45e3-b40e-c1d035eec118" providerId="ADAL" clId="{498817B4-99BC-4892-9CFE-1A67AD069F91}" dt="2022-12-06T15:52:34.836" v="3382" actId="20577"/>
      <pc:docMkLst>
        <pc:docMk/>
      </pc:docMkLst>
      <pc:sldChg chg="modSp mod">
        <pc:chgData name="Alan Soloway" userId="0fba1a10-d962-45e3-b40e-c1d035eec118" providerId="ADAL" clId="{498817B4-99BC-4892-9CFE-1A67AD069F91}" dt="2022-11-28T17:35:19.303" v="0" actId="313"/>
        <pc:sldMkLst>
          <pc:docMk/>
          <pc:sldMk cId="0" sldId="303"/>
        </pc:sldMkLst>
        <pc:spChg chg="mod">
          <ac:chgData name="Alan Soloway" userId="0fba1a10-d962-45e3-b40e-c1d035eec118" providerId="ADAL" clId="{498817B4-99BC-4892-9CFE-1A67AD069F91}" dt="2022-11-28T17:35:19.303" v="0" actId="313"/>
          <ac:spMkLst>
            <pc:docMk/>
            <pc:sldMk cId="0" sldId="303"/>
            <ac:spMk id="9219" creationId="{8EE155D7-4578-4DE9-B201-A26BBC2A7B65}"/>
          </ac:spMkLst>
        </pc:spChg>
      </pc:sldChg>
      <pc:sldChg chg="addSp delSp modSp mod">
        <pc:chgData name="Alan Soloway" userId="0fba1a10-d962-45e3-b40e-c1d035eec118" providerId="ADAL" clId="{498817B4-99BC-4892-9CFE-1A67AD069F91}" dt="2022-11-29T16:33:07.978" v="1578" actId="122"/>
        <pc:sldMkLst>
          <pc:docMk/>
          <pc:sldMk cId="2787748043" sldId="533"/>
        </pc:sldMkLst>
        <pc:spChg chg="mod">
          <ac:chgData name="Alan Soloway" userId="0fba1a10-d962-45e3-b40e-c1d035eec118" providerId="ADAL" clId="{498817B4-99BC-4892-9CFE-1A67AD069F91}" dt="2022-11-29T16:33:07.978" v="1578" actId="122"/>
          <ac:spMkLst>
            <pc:docMk/>
            <pc:sldMk cId="2787748043" sldId="533"/>
            <ac:spMk id="6" creationId="{00000000-0000-0000-0000-000000000000}"/>
          </ac:spMkLst>
        </pc:spChg>
        <pc:graphicFrameChg chg="del modGraphic">
          <ac:chgData name="Alan Soloway" userId="0fba1a10-d962-45e3-b40e-c1d035eec118" providerId="ADAL" clId="{498817B4-99BC-4892-9CFE-1A67AD069F91}" dt="2022-11-28T21:36:56.771" v="1008" actId="478"/>
          <ac:graphicFrameMkLst>
            <pc:docMk/>
            <pc:sldMk cId="2787748043" sldId="533"/>
            <ac:graphicFrameMk id="2" creationId="{D6B24BEE-4269-770A-5624-8449AB55DEE9}"/>
          </ac:graphicFrameMkLst>
        </pc:graphicFrameChg>
        <pc:graphicFrameChg chg="add mod modGraphic">
          <ac:chgData name="Alan Soloway" userId="0fba1a10-d962-45e3-b40e-c1d035eec118" providerId="ADAL" clId="{498817B4-99BC-4892-9CFE-1A67AD069F91}" dt="2022-11-28T22:02:47.793" v="1107" actId="20577"/>
          <ac:graphicFrameMkLst>
            <pc:docMk/>
            <pc:sldMk cId="2787748043" sldId="533"/>
            <ac:graphicFrameMk id="3" creationId="{1E9E094F-729B-C4A4-940D-6F86198ACBEC}"/>
          </ac:graphicFrameMkLst>
        </pc:graphicFrameChg>
      </pc:sldChg>
      <pc:sldChg chg="addSp delSp">
        <pc:chgData name="Alan Soloway" userId="0fba1a10-d962-45e3-b40e-c1d035eec118" providerId="ADAL" clId="{498817B4-99BC-4892-9CFE-1A67AD069F91}" dt="2022-11-29T18:23:54.959" v="1907"/>
        <pc:sldMkLst>
          <pc:docMk/>
          <pc:sldMk cId="740844187" sldId="536"/>
        </pc:sldMkLst>
        <pc:graphicFrameChg chg="add del">
          <ac:chgData name="Alan Soloway" userId="0fba1a10-d962-45e3-b40e-c1d035eec118" providerId="ADAL" clId="{498817B4-99BC-4892-9CFE-1A67AD069F91}" dt="2022-11-29T18:23:54.959" v="1907"/>
          <ac:graphicFrameMkLst>
            <pc:docMk/>
            <pc:sldMk cId="740844187" sldId="536"/>
            <ac:graphicFrameMk id="2" creationId="{A27EE308-D52C-8588-68BB-2D9EF1CC9779}"/>
          </ac:graphicFrameMkLst>
        </pc:graphicFrameChg>
      </pc:sldChg>
      <pc:sldChg chg="addSp delSp modSp mod">
        <pc:chgData name="Alan Soloway" userId="0fba1a10-d962-45e3-b40e-c1d035eec118" providerId="ADAL" clId="{498817B4-99BC-4892-9CFE-1A67AD069F91}" dt="2022-12-06T15:52:34.836" v="3382" actId="20577"/>
        <pc:sldMkLst>
          <pc:docMk/>
          <pc:sldMk cId="4221313708" sldId="537"/>
        </pc:sldMkLst>
        <pc:spChg chg="mod">
          <ac:chgData name="Alan Soloway" userId="0fba1a10-d962-45e3-b40e-c1d035eec118" providerId="ADAL" clId="{498817B4-99BC-4892-9CFE-1A67AD069F91}" dt="2022-12-06T15:52:34.836" v="3382" actId="20577"/>
          <ac:spMkLst>
            <pc:docMk/>
            <pc:sldMk cId="4221313708" sldId="537"/>
            <ac:spMk id="19459" creationId="{00000000-0000-0000-0000-000000000000}"/>
          </ac:spMkLst>
        </pc:spChg>
        <pc:graphicFrameChg chg="add del">
          <ac:chgData name="Alan Soloway" userId="0fba1a10-d962-45e3-b40e-c1d035eec118" providerId="ADAL" clId="{498817B4-99BC-4892-9CFE-1A67AD069F91}" dt="2022-11-29T18:23:54.187" v="1906"/>
          <ac:graphicFrameMkLst>
            <pc:docMk/>
            <pc:sldMk cId="4221313708" sldId="537"/>
            <ac:graphicFrameMk id="2" creationId="{A090DC88-5C69-22C2-4C0E-18A192258E0B}"/>
          </ac:graphicFrameMkLst>
        </pc:graphicFrameChg>
      </pc:sldChg>
      <pc:sldChg chg="modSp mod">
        <pc:chgData name="Alan Soloway" userId="0fba1a10-d962-45e3-b40e-c1d035eec118" providerId="ADAL" clId="{498817B4-99BC-4892-9CFE-1A67AD069F91}" dt="2022-12-06T14:41:45.331" v="3153" actId="403"/>
        <pc:sldMkLst>
          <pc:docMk/>
          <pc:sldMk cId="132225336" sldId="538"/>
        </pc:sldMkLst>
        <pc:spChg chg="mod">
          <ac:chgData name="Alan Soloway" userId="0fba1a10-d962-45e3-b40e-c1d035eec118" providerId="ADAL" clId="{498817B4-99BC-4892-9CFE-1A67AD069F91}" dt="2022-12-06T14:41:45.331" v="3153" actId="403"/>
          <ac:spMkLst>
            <pc:docMk/>
            <pc:sldMk cId="132225336" sldId="538"/>
            <ac:spMk id="20483" creationId="{00000000-0000-0000-0000-000000000000}"/>
          </ac:spMkLst>
        </pc:spChg>
      </pc:sldChg>
      <pc:sldChg chg="modSp">
        <pc:chgData name="Alan Soloway" userId="0fba1a10-d962-45e3-b40e-c1d035eec118" providerId="ADAL" clId="{498817B4-99BC-4892-9CFE-1A67AD069F91}" dt="2022-11-29T16:32:45.003" v="1574" actId="113"/>
        <pc:sldMkLst>
          <pc:docMk/>
          <pc:sldMk cId="3557362136" sldId="548"/>
        </pc:sldMkLst>
        <pc:spChg chg="mod">
          <ac:chgData name="Alan Soloway" userId="0fba1a10-d962-45e3-b40e-c1d035eec118" providerId="ADAL" clId="{498817B4-99BC-4892-9CFE-1A67AD069F91}" dt="2022-11-29T16:32:45.003" v="1574" actId="113"/>
          <ac:spMkLst>
            <pc:docMk/>
            <pc:sldMk cId="3557362136" sldId="548"/>
            <ac:spMk id="26626" creationId="{00000000-0000-0000-0000-000000000000}"/>
          </ac:spMkLst>
        </pc:spChg>
        <pc:graphicFrameChg chg="mod">
          <ac:chgData name="Alan Soloway" userId="0fba1a10-d962-45e3-b40e-c1d035eec118" providerId="ADAL" clId="{498817B4-99BC-4892-9CFE-1A67AD069F91}" dt="2022-11-28T21:28:46.941" v="966" actId="14100"/>
          <ac:graphicFrameMkLst>
            <pc:docMk/>
            <pc:sldMk cId="3557362136" sldId="548"/>
            <ac:graphicFrameMk id="10" creationId="{00000000-0000-0000-0000-000000000000}"/>
          </ac:graphicFrameMkLst>
        </pc:graphicFrameChg>
      </pc:sldChg>
      <pc:sldChg chg="modSp">
        <pc:chgData name="Alan Soloway" userId="0fba1a10-d962-45e3-b40e-c1d035eec118" providerId="ADAL" clId="{498817B4-99BC-4892-9CFE-1A67AD069F91}" dt="2022-11-29T16:32:51.002" v="1575" actId="113"/>
        <pc:sldMkLst>
          <pc:docMk/>
          <pc:sldMk cId="2359965303" sldId="549"/>
        </pc:sldMkLst>
        <pc:spChg chg="mod">
          <ac:chgData name="Alan Soloway" userId="0fba1a10-d962-45e3-b40e-c1d035eec118" providerId="ADAL" clId="{498817B4-99BC-4892-9CFE-1A67AD069F91}" dt="2022-11-29T16:32:51.002" v="1575" actId="113"/>
          <ac:spMkLst>
            <pc:docMk/>
            <pc:sldMk cId="2359965303" sldId="549"/>
            <ac:spMk id="8" creationId="{00000000-0000-0000-0000-000000000000}"/>
          </ac:spMkLst>
        </pc:spChg>
        <pc:graphicFrameChg chg="mod">
          <ac:chgData name="Alan Soloway" userId="0fba1a10-d962-45e3-b40e-c1d035eec118" providerId="ADAL" clId="{498817B4-99BC-4892-9CFE-1A67AD069F91}" dt="2022-11-28T21:31:12.375" v="970" actId="14100"/>
          <ac:graphicFrameMkLst>
            <pc:docMk/>
            <pc:sldMk cId="2359965303" sldId="549"/>
            <ac:graphicFrameMk id="27651" creationId="{00000000-0000-0000-0000-000000000000}"/>
          </ac:graphicFrameMkLst>
        </pc:graphicFrameChg>
      </pc:sldChg>
      <pc:sldChg chg="modSp mod">
        <pc:chgData name="Alan Soloway" userId="0fba1a10-d962-45e3-b40e-c1d035eec118" providerId="ADAL" clId="{498817B4-99BC-4892-9CFE-1A67AD069F91}" dt="2022-12-06T15:49:33.230" v="3381" actId="6549"/>
        <pc:sldMkLst>
          <pc:docMk/>
          <pc:sldMk cId="2706820255" sldId="555"/>
        </pc:sldMkLst>
        <pc:spChg chg="mod">
          <ac:chgData name="Alan Soloway" userId="0fba1a10-d962-45e3-b40e-c1d035eec118" providerId="ADAL" clId="{498817B4-99BC-4892-9CFE-1A67AD069F91}" dt="2022-12-06T15:49:33.230" v="3381" actId="6549"/>
          <ac:spMkLst>
            <pc:docMk/>
            <pc:sldMk cId="2706820255" sldId="555"/>
            <ac:spMk id="20483" creationId="{00000000-0000-0000-0000-000000000000}"/>
          </ac:spMkLst>
        </pc:spChg>
      </pc:sldChg>
      <pc:sldChg chg="modSp">
        <pc:chgData name="Alan Soloway" userId="0fba1a10-d962-45e3-b40e-c1d035eec118" providerId="ADAL" clId="{498817B4-99BC-4892-9CFE-1A67AD069F91}" dt="2022-11-29T16:32:29.060" v="1571" actId="113"/>
        <pc:sldMkLst>
          <pc:docMk/>
          <pc:sldMk cId="0" sldId="706"/>
        </pc:sldMkLst>
        <pc:spChg chg="mod">
          <ac:chgData name="Alan Soloway" userId="0fba1a10-d962-45e3-b40e-c1d035eec118" providerId="ADAL" clId="{498817B4-99BC-4892-9CFE-1A67AD069F91}" dt="2022-11-29T16:32:29.060" v="1571" actId="113"/>
          <ac:spMkLst>
            <pc:docMk/>
            <pc:sldMk cId="0" sldId="706"/>
            <ac:spMk id="8194" creationId="{95C35E2C-2654-4231-90B2-B345E3EFF796}"/>
          </ac:spMkLst>
        </pc:spChg>
      </pc:sldChg>
      <pc:sldChg chg="modSp mod">
        <pc:chgData name="Alan Soloway" userId="0fba1a10-d962-45e3-b40e-c1d035eec118" providerId="ADAL" clId="{498817B4-99BC-4892-9CFE-1A67AD069F91}" dt="2022-11-30T14:29:26.300" v="3041" actId="20577"/>
        <pc:sldMkLst>
          <pc:docMk/>
          <pc:sldMk cId="308324996" sldId="967"/>
        </pc:sldMkLst>
        <pc:spChg chg="mod">
          <ac:chgData name="Alan Soloway" userId="0fba1a10-d962-45e3-b40e-c1d035eec118" providerId="ADAL" clId="{498817B4-99BC-4892-9CFE-1A67AD069F91}" dt="2022-11-29T16:32:23.142" v="1570" actId="113"/>
          <ac:spMkLst>
            <pc:docMk/>
            <pc:sldMk cId="308324996" sldId="967"/>
            <ac:spMk id="2" creationId="{BF894623-6CE2-EAA3-0967-A9437871746F}"/>
          </ac:spMkLst>
        </pc:spChg>
        <pc:spChg chg="mod">
          <ac:chgData name="Alan Soloway" userId="0fba1a10-d962-45e3-b40e-c1d035eec118" providerId="ADAL" clId="{498817B4-99BC-4892-9CFE-1A67AD069F91}" dt="2022-11-30T14:29:26.300" v="3041" actId="20577"/>
          <ac:spMkLst>
            <pc:docMk/>
            <pc:sldMk cId="308324996" sldId="967"/>
            <ac:spMk id="3" creationId="{DF5979A1-654D-F17A-0230-A6C8D64C244E}"/>
          </ac:spMkLst>
        </pc:spChg>
      </pc:sldChg>
      <pc:sldChg chg="addSp delSp modSp mod">
        <pc:chgData name="Alan Soloway" userId="0fba1a10-d962-45e3-b40e-c1d035eec118" providerId="ADAL" clId="{498817B4-99BC-4892-9CFE-1A67AD069F91}" dt="2022-11-29T18:33:46.271" v="1966" actId="21"/>
        <pc:sldMkLst>
          <pc:docMk/>
          <pc:sldMk cId="0" sldId="1115"/>
        </pc:sldMkLst>
        <pc:spChg chg="mod">
          <ac:chgData name="Alan Soloway" userId="0fba1a10-d962-45e3-b40e-c1d035eec118" providerId="ADAL" clId="{498817B4-99BC-4892-9CFE-1A67AD069F91}" dt="2022-11-28T18:54:05.225" v="488" actId="403"/>
          <ac:spMkLst>
            <pc:docMk/>
            <pc:sldMk cId="0" sldId="1115"/>
            <ac:spMk id="5155" creationId="{24E62420-0E60-5393-3F33-AE1421EBBB20}"/>
          </ac:spMkLst>
        </pc:spChg>
        <pc:graphicFrameChg chg="add modGraphic">
          <ac:chgData name="Alan Soloway" userId="0fba1a10-d962-45e3-b40e-c1d035eec118" providerId="ADAL" clId="{498817B4-99BC-4892-9CFE-1A67AD069F91}" dt="2022-11-29T18:33:46.271" v="1966" actId="21"/>
          <ac:graphicFrameMkLst>
            <pc:docMk/>
            <pc:sldMk cId="0" sldId="1115"/>
            <ac:graphicFrameMk id="2" creationId="{79978A8A-0263-B291-C99E-5B1E34D963A0}"/>
          </ac:graphicFrameMkLst>
        </pc:graphicFrameChg>
        <pc:graphicFrameChg chg="del modGraphic">
          <ac:chgData name="Alan Soloway" userId="0fba1a10-d962-45e3-b40e-c1d035eec118" providerId="ADAL" clId="{498817B4-99BC-4892-9CFE-1A67AD069F91}" dt="2022-11-29T15:45:27.236" v="1301" actId="478"/>
          <ac:graphicFrameMkLst>
            <pc:docMk/>
            <pc:sldMk cId="0" sldId="1115"/>
            <ac:graphicFrameMk id="3" creationId="{25D496B4-F45D-08AC-27AD-B6A3210960B9}"/>
          </ac:graphicFrameMkLst>
        </pc:graphicFrameChg>
      </pc:sldChg>
      <pc:sldChg chg="addSp delSp modSp mod">
        <pc:chgData name="Alan Soloway" userId="0fba1a10-d962-45e3-b40e-c1d035eec118" providerId="ADAL" clId="{498817B4-99BC-4892-9CFE-1A67AD069F91}" dt="2022-11-29T18:34:29.393" v="1972" actId="21"/>
        <pc:sldMkLst>
          <pc:docMk/>
          <pc:sldMk cId="0" sldId="1116"/>
        </pc:sldMkLst>
        <pc:spChg chg="mod">
          <ac:chgData name="Alan Soloway" userId="0fba1a10-d962-45e3-b40e-c1d035eec118" providerId="ADAL" clId="{498817B4-99BC-4892-9CFE-1A67AD069F91}" dt="2022-11-29T18:05:46.604" v="1864" actId="403"/>
          <ac:spMkLst>
            <pc:docMk/>
            <pc:sldMk cId="0" sldId="1116"/>
            <ac:spMk id="4" creationId="{387A64CA-A3F3-74B6-43F6-16852CDA2B48}"/>
          </ac:spMkLst>
        </pc:spChg>
        <pc:graphicFrameChg chg="add modGraphic">
          <ac:chgData name="Alan Soloway" userId="0fba1a10-d962-45e3-b40e-c1d035eec118" providerId="ADAL" clId="{498817B4-99BC-4892-9CFE-1A67AD069F91}" dt="2022-11-29T18:34:29.393" v="1972" actId="21"/>
          <ac:graphicFrameMkLst>
            <pc:docMk/>
            <pc:sldMk cId="0" sldId="1116"/>
            <ac:graphicFrameMk id="2" creationId="{18AD1688-0CEB-1111-9051-B75B14F2D81B}"/>
          </ac:graphicFrameMkLst>
        </pc:graphicFrameChg>
        <pc:graphicFrameChg chg="del mod modGraphic">
          <ac:chgData name="Alan Soloway" userId="0fba1a10-d962-45e3-b40e-c1d035eec118" providerId="ADAL" clId="{498817B4-99BC-4892-9CFE-1A67AD069F91}" dt="2022-11-29T15:45:38.435" v="1304" actId="478"/>
          <ac:graphicFrameMkLst>
            <pc:docMk/>
            <pc:sldMk cId="0" sldId="1116"/>
            <ac:graphicFrameMk id="3" creationId="{33E36F74-8EE0-A3F7-7201-7651FB6E4DCF}"/>
          </ac:graphicFrameMkLst>
        </pc:graphicFrameChg>
      </pc:sldChg>
      <pc:sldChg chg="addSp delSp modSp mod">
        <pc:chgData name="Alan Soloway" userId="0fba1a10-d962-45e3-b40e-c1d035eec118" providerId="ADAL" clId="{498817B4-99BC-4892-9CFE-1A67AD069F91}" dt="2022-11-29T18:33:33.044" v="1964" actId="21"/>
        <pc:sldMkLst>
          <pc:docMk/>
          <pc:sldMk cId="0" sldId="1117"/>
        </pc:sldMkLst>
        <pc:spChg chg="mod">
          <ac:chgData name="Alan Soloway" userId="0fba1a10-d962-45e3-b40e-c1d035eec118" providerId="ADAL" clId="{498817B4-99BC-4892-9CFE-1A67AD069F91}" dt="2022-11-29T15:36:45.768" v="1177" actId="20577"/>
          <ac:spMkLst>
            <pc:docMk/>
            <pc:sldMk cId="0" sldId="1117"/>
            <ac:spMk id="4" creationId="{095AFC39-C760-F806-8881-5C7ED05864F7}"/>
          </ac:spMkLst>
        </pc:spChg>
        <pc:spChg chg="mod">
          <ac:chgData name="Alan Soloway" userId="0fba1a10-d962-45e3-b40e-c1d035eec118" providerId="ADAL" clId="{498817B4-99BC-4892-9CFE-1A67AD069F91}" dt="2022-11-29T15:34:55.981" v="1137" actId="6549"/>
          <ac:spMkLst>
            <pc:docMk/>
            <pc:sldMk cId="0" sldId="1117"/>
            <ac:spMk id="7170" creationId="{E538F72E-A232-C941-8D97-E8F643A39711}"/>
          </ac:spMkLst>
        </pc:spChg>
        <pc:graphicFrameChg chg="add modGraphic">
          <ac:chgData name="Alan Soloway" userId="0fba1a10-d962-45e3-b40e-c1d035eec118" providerId="ADAL" clId="{498817B4-99BC-4892-9CFE-1A67AD069F91}" dt="2022-11-29T18:33:33.044" v="1964" actId="21"/>
          <ac:graphicFrameMkLst>
            <pc:docMk/>
            <pc:sldMk cId="0" sldId="1117"/>
            <ac:graphicFrameMk id="2" creationId="{B1B26E72-82A2-BB26-A277-D9AD9F0B9454}"/>
          </ac:graphicFrameMkLst>
        </pc:graphicFrameChg>
        <pc:graphicFrameChg chg="del modGraphic">
          <ac:chgData name="Alan Soloway" userId="0fba1a10-d962-45e3-b40e-c1d035eec118" providerId="ADAL" clId="{498817B4-99BC-4892-9CFE-1A67AD069F91}" dt="2022-11-29T15:45:21.069" v="1299" actId="478"/>
          <ac:graphicFrameMkLst>
            <pc:docMk/>
            <pc:sldMk cId="0" sldId="1117"/>
            <ac:graphicFrameMk id="3" creationId="{658BEA6E-EE77-4B3F-D2C6-536154A5EF5E}"/>
          </ac:graphicFrameMkLst>
        </pc:graphicFrameChg>
      </pc:sldChg>
      <pc:sldChg chg="addSp delSp modSp mod">
        <pc:chgData name="Alan Soloway" userId="0fba1a10-d962-45e3-b40e-c1d035eec118" providerId="ADAL" clId="{498817B4-99BC-4892-9CFE-1A67AD069F91}" dt="2022-11-30T14:26:41.975" v="3038" actId="20577"/>
        <pc:sldMkLst>
          <pc:docMk/>
          <pc:sldMk cId="0" sldId="1118"/>
        </pc:sldMkLst>
        <pc:spChg chg="mod">
          <ac:chgData name="Alan Soloway" userId="0fba1a10-d962-45e3-b40e-c1d035eec118" providerId="ADAL" clId="{498817B4-99BC-4892-9CFE-1A67AD069F91}" dt="2022-11-28T19:35:45.558" v="614" actId="403"/>
          <ac:spMkLst>
            <pc:docMk/>
            <pc:sldMk cId="0" sldId="1118"/>
            <ac:spMk id="7203" creationId="{9FD4F9C7-E45F-E973-693F-874B80F5DE0B}"/>
          </ac:spMkLst>
        </pc:spChg>
        <pc:graphicFrameChg chg="add modGraphic">
          <ac:chgData name="Alan Soloway" userId="0fba1a10-d962-45e3-b40e-c1d035eec118" providerId="ADAL" clId="{498817B4-99BC-4892-9CFE-1A67AD069F91}" dt="2022-11-30T14:26:41.975" v="3038" actId="20577"/>
          <ac:graphicFrameMkLst>
            <pc:docMk/>
            <pc:sldMk cId="0" sldId="1118"/>
            <ac:graphicFrameMk id="2" creationId="{68C683C3-0D94-1BD3-4A65-69E6B3367ADC}"/>
          </ac:graphicFrameMkLst>
        </pc:graphicFrameChg>
        <pc:graphicFrameChg chg="del modGraphic">
          <ac:chgData name="Alan Soloway" userId="0fba1a10-d962-45e3-b40e-c1d035eec118" providerId="ADAL" clId="{498817B4-99BC-4892-9CFE-1A67AD069F91}" dt="2022-11-29T15:45:18.613" v="1298" actId="478"/>
          <ac:graphicFrameMkLst>
            <pc:docMk/>
            <pc:sldMk cId="0" sldId="1118"/>
            <ac:graphicFrameMk id="3" creationId="{66FFCC2A-6104-E165-E129-60F410D727EC}"/>
          </ac:graphicFrameMkLst>
        </pc:graphicFrameChg>
      </pc:sldChg>
      <pc:sldChg chg="addSp delSp modSp mod">
        <pc:chgData name="Alan Soloway" userId="0fba1a10-d962-45e3-b40e-c1d035eec118" providerId="ADAL" clId="{498817B4-99BC-4892-9CFE-1A67AD069F91}" dt="2022-11-29T18:46:10.560" v="2049"/>
        <pc:sldMkLst>
          <pc:docMk/>
          <pc:sldMk cId="0" sldId="1119"/>
        </pc:sldMkLst>
        <pc:spChg chg="mod">
          <ac:chgData name="Alan Soloway" userId="0fba1a10-d962-45e3-b40e-c1d035eec118" providerId="ADAL" clId="{498817B4-99BC-4892-9CFE-1A67AD069F91}" dt="2022-11-29T18:46:10.560" v="2049"/>
          <ac:spMkLst>
            <pc:docMk/>
            <pc:sldMk cId="0" sldId="1119"/>
            <ac:spMk id="4" creationId="{391F9154-5501-8430-14EC-6F66A6CFCC78}"/>
          </ac:spMkLst>
        </pc:spChg>
        <pc:graphicFrameChg chg="add modGraphic">
          <ac:chgData name="Alan Soloway" userId="0fba1a10-d962-45e3-b40e-c1d035eec118" providerId="ADAL" clId="{498817B4-99BC-4892-9CFE-1A67AD069F91}" dt="2022-11-29T18:29:19.081" v="1933" actId="21"/>
          <ac:graphicFrameMkLst>
            <pc:docMk/>
            <pc:sldMk cId="0" sldId="1119"/>
            <ac:graphicFrameMk id="2" creationId="{E64009A6-C860-41A4-09FC-FAA6DB3F40E2}"/>
          </ac:graphicFrameMkLst>
        </pc:graphicFrameChg>
        <pc:graphicFrameChg chg="del modGraphic">
          <ac:chgData name="Alan Soloway" userId="0fba1a10-d962-45e3-b40e-c1d035eec118" providerId="ADAL" clId="{498817B4-99BC-4892-9CFE-1A67AD069F91}" dt="2022-11-29T15:44:57.037" v="1292" actId="478"/>
          <ac:graphicFrameMkLst>
            <pc:docMk/>
            <pc:sldMk cId="0" sldId="1119"/>
            <ac:graphicFrameMk id="3" creationId="{3970AB59-36D2-022B-D168-5F0F946A4F95}"/>
          </ac:graphicFrameMkLst>
        </pc:graphicFrameChg>
      </pc:sldChg>
      <pc:sldChg chg="addSp delSp modSp mod">
        <pc:chgData name="Alan Soloway" userId="0fba1a10-d962-45e3-b40e-c1d035eec118" providerId="ADAL" clId="{498817B4-99BC-4892-9CFE-1A67AD069F91}" dt="2022-11-29T18:26:42.090" v="1925" actId="21"/>
        <pc:sldMkLst>
          <pc:docMk/>
          <pc:sldMk cId="0" sldId="1120"/>
        </pc:sldMkLst>
        <pc:spChg chg="add del mod">
          <ac:chgData name="Alan Soloway" userId="0fba1a10-d962-45e3-b40e-c1d035eec118" providerId="ADAL" clId="{498817B4-99BC-4892-9CFE-1A67AD069F91}" dt="2022-11-29T16:35:02.645" v="1579" actId="404"/>
          <ac:spMkLst>
            <pc:docMk/>
            <pc:sldMk cId="0" sldId="1120"/>
            <ac:spMk id="4" creationId="{56B6919C-346A-C9ED-CFB1-8BAFE28EAF62}"/>
          </ac:spMkLst>
        </pc:spChg>
        <pc:spChg chg="add del mod">
          <ac:chgData name="Alan Soloway" userId="0fba1a10-d962-45e3-b40e-c1d035eec118" providerId="ADAL" clId="{498817B4-99BC-4892-9CFE-1A67AD069F91}" dt="2022-11-28T18:20:24.542" v="251"/>
          <ac:spMkLst>
            <pc:docMk/>
            <pc:sldMk cId="0" sldId="1120"/>
            <ac:spMk id="5" creationId="{FA2CF2B1-0A1B-6805-5317-E16C2538D021}"/>
          </ac:spMkLst>
        </pc:spChg>
        <pc:spChg chg="add del mod">
          <ac:chgData name="Alan Soloway" userId="0fba1a10-d962-45e3-b40e-c1d035eec118" providerId="ADAL" clId="{498817B4-99BC-4892-9CFE-1A67AD069F91}" dt="2022-11-28T18:20:30.345" v="254"/>
          <ac:spMkLst>
            <pc:docMk/>
            <pc:sldMk cId="0" sldId="1120"/>
            <ac:spMk id="7" creationId="{7F7F394C-65D1-2A55-3C5F-1FBFE3514510}"/>
          </ac:spMkLst>
        </pc:spChg>
        <pc:graphicFrameChg chg="add del mod">
          <ac:chgData name="Alan Soloway" userId="0fba1a10-d962-45e3-b40e-c1d035eec118" providerId="ADAL" clId="{498817B4-99BC-4892-9CFE-1A67AD069F91}" dt="2022-11-28T18:20:24.542" v="251"/>
          <ac:graphicFrameMkLst>
            <pc:docMk/>
            <pc:sldMk cId="0" sldId="1120"/>
            <ac:graphicFrameMk id="2" creationId="{4E19F4E8-8DBF-F97B-7984-D9A6E9F0BA4A}"/>
          </ac:graphicFrameMkLst>
        </pc:graphicFrameChg>
        <pc:graphicFrameChg chg="add del">
          <ac:chgData name="Alan Soloway" userId="0fba1a10-d962-45e3-b40e-c1d035eec118" providerId="ADAL" clId="{498817B4-99BC-4892-9CFE-1A67AD069F91}" dt="2022-11-29T16:39:57.239" v="1582"/>
          <ac:graphicFrameMkLst>
            <pc:docMk/>
            <pc:sldMk cId="0" sldId="1120"/>
            <ac:graphicFrameMk id="2" creationId="{B941D328-6474-D5B0-287A-E5F3CF654D89}"/>
          </ac:graphicFrameMkLst>
        </pc:graphicFrameChg>
        <pc:graphicFrameChg chg="add del modGraphic">
          <ac:chgData name="Alan Soloway" userId="0fba1a10-d962-45e3-b40e-c1d035eec118" providerId="ADAL" clId="{498817B4-99BC-4892-9CFE-1A67AD069F91}" dt="2022-11-28T18:20:46.139" v="256" actId="478"/>
          <ac:graphicFrameMkLst>
            <pc:docMk/>
            <pc:sldMk cId="0" sldId="1120"/>
            <ac:graphicFrameMk id="3" creationId="{45741A33-7B91-C9A9-7A69-F43CCC2B178D}"/>
          </ac:graphicFrameMkLst>
        </pc:graphicFrameChg>
        <pc:graphicFrameChg chg="add modGraphic">
          <ac:chgData name="Alan Soloway" userId="0fba1a10-d962-45e3-b40e-c1d035eec118" providerId="ADAL" clId="{498817B4-99BC-4892-9CFE-1A67AD069F91}" dt="2022-11-29T18:26:42.090" v="1925" actId="21"/>
          <ac:graphicFrameMkLst>
            <pc:docMk/>
            <pc:sldMk cId="0" sldId="1120"/>
            <ac:graphicFrameMk id="3" creationId="{CF35DDEB-7A64-39F8-C086-39DBDF8F4976}"/>
          </ac:graphicFrameMkLst>
        </pc:graphicFrameChg>
        <pc:graphicFrameChg chg="add del mod">
          <ac:chgData name="Alan Soloway" userId="0fba1a10-d962-45e3-b40e-c1d035eec118" providerId="ADAL" clId="{498817B4-99BC-4892-9CFE-1A67AD069F91}" dt="2022-11-28T18:20:30.345" v="254"/>
          <ac:graphicFrameMkLst>
            <pc:docMk/>
            <pc:sldMk cId="0" sldId="1120"/>
            <ac:graphicFrameMk id="6" creationId="{DF50E421-4729-0161-E7E7-5C02BDECCCB0}"/>
          </ac:graphicFrameMkLst>
        </pc:graphicFrameChg>
        <pc:graphicFrameChg chg="add del mod modGraphic">
          <ac:chgData name="Alan Soloway" userId="0fba1a10-d962-45e3-b40e-c1d035eec118" providerId="ADAL" clId="{498817B4-99BC-4892-9CFE-1A67AD069F91}" dt="2022-11-29T15:44:44.938" v="1288" actId="478"/>
          <ac:graphicFrameMkLst>
            <pc:docMk/>
            <pc:sldMk cId="0" sldId="1120"/>
            <ac:graphicFrameMk id="8" creationId="{E0C18152-A492-F5FB-5BBF-6471B4FEAD81}"/>
          </ac:graphicFrameMkLst>
        </pc:graphicFrameChg>
      </pc:sldChg>
      <pc:sldChg chg="addSp delSp modSp mod">
        <pc:chgData name="Alan Soloway" userId="0fba1a10-d962-45e3-b40e-c1d035eec118" providerId="ADAL" clId="{498817B4-99BC-4892-9CFE-1A67AD069F91}" dt="2022-11-29T18:29:34.382" v="1934" actId="21"/>
        <pc:sldMkLst>
          <pc:docMk/>
          <pc:sldMk cId="0" sldId="1121"/>
        </pc:sldMkLst>
        <pc:spChg chg="mod">
          <ac:chgData name="Alan Soloway" userId="0fba1a10-d962-45e3-b40e-c1d035eec118" providerId="ADAL" clId="{498817B4-99BC-4892-9CFE-1A67AD069F91}" dt="2022-11-28T18:24:46.333" v="291" actId="403"/>
          <ac:spMkLst>
            <pc:docMk/>
            <pc:sldMk cId="0" sldId="1121"/>
            <ac:spMk id="4" creationId="{2E1B2A8E-D4E0-478B-B3D6-C06EBB5EA87D}"/>
          </ac:spMkLst>
        </pc:spChg>
        <pc:graphicFrameChg chg="add del mod">
          <ac:chgData name="Alan Soloway" userId="0fba1a10-d962-45e3-b40e-c1d035eec118" providerId="ADAL" clId="{498817B4-99BC-4892-9CFE-1A67AD069F91}" dt="2022-11-28T18:24:14.438" v="285"/>
          <ac:graphicFrameMkLst>
            <pc:docMk/>
            <pc:sldMk cId="0" sldId="1121"/>
            <ac:graphicFrameMk id="2" creationId="{015807DB-CA6F-B0D9-BDB1-DFBCD645D4F7}"/>
          </ac:graphicFrameMkLst>
        </pc:graphicFrameChg>
        <pc:graphicFrameChg chg="add modGraphic">
          <ac:chgData name="Alan Soloway" userId="0fba1a10-d962-45e3-b40e-c1d035eec118" providerId="ADAL" clId="{498817B4-99BC-4892-9CFE-1A67AD069F91}" dt="2022-11-29T18:29:34.382" v="1934" actId="21"/>
          <ac:graphicFrameMkLst>
            <pc:docMk/>
            <pc:sldMk cId="0" sldId="1121"/>
            <ac:graphicFrameMk id="2" creationId="{B5EF82A3-7356-DF3D-1834-68283CF739C6}"/>
          </ac:graphicFrameMkLst>
        </pc:graphicFrameChg>
        <pc:graphicFrameChg chg="del mod modGraphic">
          <ac:chgData name="Alan Soloway" userId="0fba1a10-d962-45e3-b40e-c1d035eec118" providerId="ADAL" clId="{498817B4-99BC-4892-9CFE-1A67AD069F91}" dt="2022-11-29T15:45:00.118" v="1293" actId="478"/>
          <ac:graphicFrameMkLst>
            <pc:docMk/>
            <pc:sldMk cId="0" sldId="1121"/>
            <ac:graphicFrameMk id="5" creationId="{A5524983-3376-4150-B496-D35FE1A00DF7}"/>
          </ac:graphicFrameMkLst>
        </pc:graphicFrameChg>
      </pc:sldChg>
      <pc:sldChg chg="addSp delSp modSp mod">
        <pc:chgData name="Alan Soloway" userId="0fba1a10-d962-45e3-b40e-c1d035eec118" providerId="ADAL" clId="{498817B4-99BC-4892-9CFE-1A67AD069F91}" dt="2022-11-29T18:30:31.550" v="1941" actId="21"/>
        <pc:sldMkLst>
          <pc:docMk/>
          <pc:sldMk cId="0" sldId="1122"/>
        </pc:sldMkLst>
        <pc:spChg chg="mod">
          <ac:chgData name="Alan Soloway" userId="0fba1a10-d962-45e3-b40e-c1d035eec118" providerId="ADAL" clId="{498817B4-99BC-4892-9CFE-1A67AD069F91}" dt="2022-11-28T18:44:08.798" v="357" actId="403"/>
          <ac:spMkLst>
            <pc:docMk/>
            <pc:sldMk cId="0" sldId="1122"/>
            <ac:spMk id="4" creationId="{7EA633D7-0A31-717A-58EF-AEDA941A8E7D}"/>
          </ac:spMkLst>
        </pc:spChg>
        <pc:spChg chg="mod">
          <ac:chgData name="Alan Soloway" userId="0fba1a10-d962-45e3-b40e-c1d035eec118" providerId="ADAL" clId="{498817B4-99BC-4892-9CFE-1A67AD069F91}" dt="2022-11-28T18:52:59.149" v="475" actId="404"/>
          <ac:spMkLst>
            <pc:docMk/>
            <pc:sldMk cId="0" sldId="1122"/>
            <ac:spMk id="5" creationId="{1BB600F5-7BB9-2D4E-B6D3-BA3D9B46D8B8}"/>
          </ac:spMkLst>
        </pc:spChg>
        <pc:graphicFrameChg chg="add modGraphic">
          <ac:chgData name="Alan Soloway" userId="0fba1a10-d962-45e3-b40e-c1d035eec118" providerId="ADAL" clId="{498817B4-99BC-4892-9CFE-1A67AD069F91}" dt="2022-11-29T18:30:31.550" v="1941" actId="21"/>
          <ac:graphicFrameMkLst>
            <pc:docMk/>
            <pc:sldMk cId="0" sldId="1122"/>
            <ac:graphicFrameMk id="2" creationId="{EAA7621E-AA7A-E204-366B-E5E11CDE010F}"/>
          </ac:graphicFrameMkLst>
        </pc:graphicFrameChg>
        <pc:graphicFrameChg chg="del modGraphic">
          <ac:chgData name="Alan Soloway" userId="0fba1a10-d962-45e3-b40e-c1d035eec118" providerId="ADAL" clId="{498817B4-99BC-4892-9CFE-1A67AD069F91}" dt="2022-11-29T15:45:08.879" v="1295" actId="478"/>
          <ac:graphicFrameMkLst>
            <pc:docMk/>
            <pc:sldMk cId="0" sldId="1122"/>
            <ac:graphicFrameMk id="3" creationId="{4576F485-D889-95C9-5986-65A539DE39CF}"/>
          </ac:graphicFrameMkLst>
        </pc:graphicFrameChg>
      </pc:sldChg>
      <pc:sldChg chg="addSp delSp modSp mod">
        <pc:chgData name="Alan Soloway" userId="0fba1a10-d962-45e3-b40e-c1d035eec118" providerId="ADAL" clId="{498817B4-99BC-4892-9CFE-1A67AD069F91}" dt="2022-11-30T14:27:08.135" v="3039"/>
        <pc:sldMkLst>
          <pc:docMk/>
          <pc:sldMk cId="0" sldId="1123"/>
        </pc:sldMkLst>
        <pc:spChg chg="mod">
          <ac:chgData name="Alan Soloway" userId="0fba1a10-d962-45e3-b40e-c1d035eec118" providerId="ADAL" clId="{498817B4-99BC-4892-9CFE-1A67AD069F91}" dt="2022-11-28T18:45:40.572" v="387" actId="403"/>
          <ac:spMkLst>
            <pc:docMk/>
            <pc:sldMk cId="0" sldId="1123"/>
            <ac:spMk id="4" creationId="{23E94077-2B06-B697-9A8E-678EEC42FA02}"/>
          </ac:spMkLst>
        </pc:spChg>
        <pc:graphicFrameChg chg="add mod modGraphic">
          <ac:chgData name="Alan Soloway" userId="0fba1a10-d962-45e3-b40e-c1d035eec118" providerId="ADAL" clId="{498817B4-99BC-4892-9CFE-1A67AD069F91}" dt="2022-11-30T14:27:08.135" v="3039"/>
          <ac:graphicFrameMkLst>
            <pc:docMk/>
            <pc:sldMk cId="0" sldId="1123"/>
            <ac:graphicFrameMk id="2" creationId="{5399ABD5-8426-A164-2B74-13A7D2F879E7}"/>
          </ac:graphicFrameMkLst>
        </pc:graphicFrameChg>
        <pc:graphicFrameChg chg="del modGraphic">
          <ac:chgData name="Alan Soloway" userId="0fba1a10-d962-45e3-b40e-c1d035eec118" providerId="ADAL" clId="{498817B4-99BC-4892-9CFE-1A67AD069F91}" dt="2022-11-29T15:45:15.186" v="1297" actId="478"/>
          <ac:graphicFrameMkLst>
            <pc:docMk/>
            <pc:sldMk cId="0" sldId="1123"/>
            <ac:graphicFrameMk id="3" creationId="{6AA5C756-8A63-D3D1-1F9B-BD6BAC06D465}"/>
          </ac:graphicFrameMkLst>
        </pc:graphicFrameChg>
      </pc:sldChg>
      <pc:sldChg chg="addSp delSp modSp mod">
        <pc:chgData name="Alan Soloway" userId="0fba1a10-d962-45e3-b40e-c1d035eec118" providerId="ADAL" clId="{498817B4-99BC-4892-9CFE-1A67AD069F91}" dt="2022-11-29T18:26:19.170" v="1923" actId="21"/>
        <pc:sldMkLst>
          <pc:docMk/>
          <pc:sldMk cId="0" sldId="1124"/>
        </pc:sldMkLst>
        <pc:spChg chg="mod">
          <ac:chgData name="Alan Soloway" userId="0fba1a10-d962-45e3-b40e-c1d035eec118" providerId="ADAL" clId="{498817B4-99BC-4892-9CFE-1A67AD069F91}" dt="2022-11-28T18:47:33.368" v="405" actId="403"/>
          <ac:spMkLst>
            <pc:docMk/>
            <pc:sldMk cId="0" sldId="1124"/>
            <ac:spMk id="4" creationId="{2133B8AA-99EB-958B-441D-9A6ED3264D7C}"/>
          </ac:spMkLst>
        </pc:spChg>
        <pc:graphicFrameChg chg="add mod modGraphic">
          <ac:chgData name="Alan Soloway" userId="0fba1a10-d962-45e3-b40e-c1d035eec118" providerId="ADAL" clId="{498817B4-99BC-4892-9CFE-1A67AD069F91}" dt="2022-11-29T18:26:19.170" v="1923" actId="21"/>
          <ac:graphicFrameMkLst>
            <pc:docMk/>
            <pc:sldMk cId="0" sldId="1124"/>
            <ac:graphicFrameMk id="2" creationId="{2223EB76-6A69-0650-F819-27613306FB1E}"/>
          </ac:graphicFrameMkLst>
        </pc:graphicFrameChg>
        <pc:graphicFrameChg chg="del mod modGraphic">
          <ac:chgData name="Alan Soloway" userId="0fba1a10-d962-45e3-b40e-c1d035eec118" providerId="ADAL" clId="{498817B4-99BC-4892-9CFE-1A67AD069F91}" dt="2022-11-29T15:44:37.062" v="1287" actId="478"/>
          <ac:graphicFrameMkLst>
            <pc:docMk/>
            <pc:sldMk cId="0" sldId="1124"/>
            <ac:graphicFrameMk id="5" creationId="{984489E6-DF93-C5A3-C9A6-EDDA1E005C4A}"/>
          </ac:graphicFrameMkLst>
        </pc:graphicFrameChg>
      </pc:sldChg>
      <pc:sldChg chg="addSp delSp modSp mod">
        <pc:chgData name="Alan Soloway" userId="0fba1a10-d962-45e3-b40e-c1d035eec118" providerId="ADAL" clId="{498817B4-99BC-4892-9CFE-1A67AD069F91}" dt="2022-11-29T18:46:10.560" v="2049"/>
        <pc:sldMkLst>
          <pc:docMk/>
          <pc:sldMk cId="0" sldId="1125"/>
        </pc:sldMkLst>
        <pc:spChg chg="mod">
          <ac:chgData name="Alan Soloway" userId="0fba1a10-d962-45e3-b40e-c1d035eec118" providerId="ADAL" clId="{498817B4-99BC-4892-9CFE-1A67AD069F91}" dt="2022-11-29T18:46:10.560" v="2049"/>
          <ac:spMkLst>
            <pc:docMk/>
            <pc:sldMk cId="0" sldId="1125"/>
            <ac:spMk id="4" creationId="{EEDC2BEA-3199-CAD9-D4F2-1A93F0170498}"/>
          </ac:spMkLst>
        </pc:spChg>
        <pc:graphicFrameChg chg="add modGraphic">
          <ac:chgData name="Alan Soloway" userId="0fba1a10-d962-45e3-b40e-c1d035eec118" providerId="ADAL" clId="{498817B4-99BC-4892-9CFE-1A67AD069F91}" dt="2022-11-29T18:26:59.150" v="1927" actId="21"/>
          <ac:graphicFrameMkLst>
            <pc:docMk/>
            <pc:sldMk cId="0" sldId="1125"/>
            <ac:graphicFrameMk id="2" creationId="{FAF10E3F-9722-19B6-62C7-3B366C406C2F}"/>
          </ac:graphicFrameMkLst>
        </pc:graphicFrameChg>
        <pc:graphicFrameChg chg="del mod modGraphic">
          <ac:chgData name="Alan Soloway" userId="0fba1a10-d962-45e3-b40e-c1d035eec118" providerId="ADAL" clId="{498817B4-99BC-4892-9CFE-1A67AD069F91}" dt="2022-11-29T15:44:48.540" v="1289" actId="478"/>
          <ac:graphicFrameMkLst>
            <pc:docMk/>
            <pc:sldMk cId="0" sldId="1125"/>
            <ac:graphicFrameMk id="5" creationId="{416C9388-FF31-DF92-48F4-08E7C467EEAD}"/>
          </ac:graphicFrameMkLst>
        </pc:graphicFrameChg>
      </pc:sldChg>
      <pc:sldChg chg="addSp delSp modSp mod">
        <pc:chgData name="Alan Soloway" userId="0fba1a10-d962-45e3-b40e-c1d035eec118" providerId="ADAL" clId="{498817B4-99BC-4892-9CFE-1A67AD069F91}" dt="2022-11-29T18:24:20.153" v="1909" actId="21"/>
        <pc:sldMkLst>
          <pc:docMk/>
          <pc:sldMk cId="0" sldId="1126"/>
        </pc:sldMkLst>
        <pc:spChg chg="mod">
          <ac:chgData name="Alan Soloway" userId="0fba1a10-d962-45e3-b40e-c1d035eec118" providerId="ADAL" clId="{498817B4-99BC-4892-9CFE-1A67AD069F91}" dt="2022-11-28T18:42:08.889" v="344" actId="403"/>
          <ac:spMkLst>
            <pc:docMk/>
            <pc:sldMk cId="0" sldId="1126"/>
            <ac:spMk id="4" creationId="{3EB0BCA2-FBA6-2984-C731-F3BA6B0BD9D1}"/>
          </ac:spMkLst>
        </pc:spChg>
        <pc:graphicFrameChg chg="add mod modGraphic">
          <ac:chgData name="Alan Soloway" userId="0fba1a10-d962-45e3-b40e-c1d035eec118" providerId="ADAL" clId="{498817B4-99BC-4892-9CFE-1A67AD069F91}" dt="2022-11-29T18:24:20.153" v="1909" actId="21"/>
          <ac:graphicFrameMkLst>
            <pc:docMk/>
            <pc:sldMk cId="0" sldId="1126"/>
            <ac:graphicFrameMk id="2" creationId="{90A5063D-1703-330A-C175-134841E2C25B}"/>
          </ac:graphicFrameMkLst>
        </pc:graphicFrameChg>
        <pc:graphicFrameChg chg="del mod modGraphic">
          <ac:chgData name="Alan Soloway" userId="0fba1a10-d962-45e3-b40e-c1d035eec118" providerId="ADAL" clId="{498817B4-99BC-4892-9CFE-1A67AD069F91}" dt="2022-11-29T15:44:26.103" v="1283" actId="478"/>
          <ac:graphicFrameMkLst>
            <pc:docMk/>
            <pc:sldMk cId="0" sldId="1126"/>
            <ac:graphicFrameMk id="5" creationId="{8F44E2F3-4244-FD22-4C40-B5361AD94AC4}"/>
          </ac:graphicFrameMkLst>
        </pc:graphicFrameChg>
      </pc:sldChg>
      <pc:sldChg chg="addSp delSp modSp mod">
        <pc:chgData name="Alan Soloway" userId="0fba1a10-d962-45e3-b40e-c1d035eec118" providerId="ADAL" clId="{498817B4-99BC-4892-9CFE-1A67AD069F91}" dt="2022-11-29T18:46:10.560" v="2049"/>
        <pc:sldMkLst>
          <pc:docMk/>
          <pc:sldMk cId="0" sldId="1127"/>
        </pc:sldMkLst>
        <pc:spChg chg="mod">
          <ac:chgData name="Alan Soloway" userId="0fba1a10-d962-45e3-b40e-c1d035eec118" providerId="ADAL" clId="{498817B4-99BC-4892-9CFE-1A67AD069F91}" dt="2022-11-29T18:46:10.560" v="2049"/>
          <ac:spMkLst>
            <pc:docMk/>
            <pc:sldMk cId="0" sldId="1127"/>
            <ac:spMk id="4" creationId="{00000000-0000-0000-0000-000000000000}"/>
          </ac:spMkLst>
        </pc:spChg>
        <pc:graphicFrameChg chg="del modGraphic">
          <ac:chgData name="Alan Soloway" userId="0fba1a10-d962-45e3-b40e-c1d035eec118" providerId="ADAL" clId="{498817B4-99BC-4892-9CFE-1A67AD069F91}" dt="2022-11-29T15:44:29.010" v="1284" actId="478"/>
          <ac:graphicFrameMkLst>
            <pc:docMk/>
            <pc:sldMk cId="0" sldId="1127"/>
            <ac:graphicFrameMk id="2" creationId="{00000000-0000-0000-0000-000000000000}"/>
          </ac:graphicFrameMkLst>
        </pc:graphicFrameChg>
        <pc:graphicFrameChg chg="add modGraphic">
          <ac:chgData name="Alan Soloway" userId="0fba1a10-d962-45e3-b40e-c1d035eec118" providerId="ADAL" clId="{498817B4-99BC-4892-9CFE-1A67AD069F91}" dt="2022-11-29T18:24:41.036" v="1911" actId="21"/>
          <ac:graphicFrameMkLst>
            <pc:docMk/>
            <pc:sldMk cId="0" sldId="1127"/>
            <ac:graphicFrameMk id="3" creationId="{EF19BD5C-DC3A-D314-86E9-13A10CC35D15}"/>
          </ac:graphicFrameMkLst>
        </pc:graphicFrameChg>
      </pc:sldChg>
      <pc:sldChg chg="addSp delSp modSp mod">
        <pc:chgData name="Alan Soloway" userId="0fba1a10-d962-45e3-b40e-c1d035eec118" providerId="ADAL" clId="{498817B4-99BC-4892-9CFE-1A67AD069F91}" dt="2022-11-29T18:46:10.560" v="2049"/>
        <pc:sldMkLst>
          <pc:docMk/>
          <pc:sldMk cId="0" sldId="1128"/>
        </pc:sldMkLst>
        <pc:spChg chg="mod">
          <ac:chgData name="Alan Soloway" userId="0fba1a10-d962-45e3-b40e-c1d035eec118" providerId="ADAL" clId="{498817B4-99BC-4892-9CFE-1A67AD069F91}" dt="2022-11-29T18:46:10.560" v="2049"/>
          <ac:spMkLst>
            <pc:docMk/>
            <pc:sldMk cId="0" sldId="1128"/>
            <ac:spMk id="4" creationId="{00000000-0000-0000-0000-000000000000}"/>
          </ac:spMkLst>
        </pc:spChg>
        <pc:graphicFrameChg chg="del modGraphic">
          <ac:chgData name="Alan Soloway" userId="0fba1a10-d962-45e3-b40e-c1d035eec118" providerId="ADAL" clId="{498817B4-99BC-4892-9CFE-1A67AD069F91}" dt="2022-11-29T15:45:35.587" v="1303" actId="478"/>
          <ac:graphicFrameMkLst>
            <pc:docMk/>
            <pc:sldMk cId="0" sldId="1128"/>
            <ac:graphicFrameMk id="2" creationId="{00000000-0000-0000-0000-000000000000}"/>
          </ac:graphicFrameMkLst>
        </pc:graphicFrameChg>
        <pc:graphicFrameChg chg="add modGraphic">
          <ac:chgData name="Alan Soloway" userId="0fba1a10-d962-45e3-b40e-c1d035eec118" providerId="ADAL" clId="{498817B4-99BC-4892-9CFE-1A67AD069F91}" dt="2022-11-29T18:34:14.325" v="1970" actId="21"/>
          <ac:graphicFrameMkLst>
            <pc:docMk/>
            <pc:sldMk cId="0" sldId="1128"/>
            <ac:graphicFrameMk id="3" creationId="{62D02C26-785C-1D3D-793D-A65E81AD39BD}"/>
          </ac:graphicFrameMkLst>
        </pc:graphicFrameChg>
      </pc:sldChg>
      <pc:sldChg chg="del">
        <pc:chgData name="Alan Soloway" userId="0fba1a10-d962-45e3-b40e-c1d035eec118" providerId="ADAL" clId="{498817B4-99BC-4892-9CFE-1A67AD069F91}" dt="2022-11-28T20:24:27.631" v="818" actId="47"/>
        <pc:sldMkLst>
          <pc:docMk/>
          <pc:sldMk cId="0" sldId="1129"/>
        </pc:sldMkLst>
      </pc:sldChg>
      <pc:sldChg chg="addSp delSp modSp mod">
        <pc:chgData name="Alan Soloway" userId="0fba1a10-d962-45e3-b40e-c1d035eec118" providerId="ADAL" clId="{498817B4-99BC-4892-9CFE-1A67AD069F91}" dt="2022-11-29T16:32:34.723" v="1572" actId="113"/>
        <pc:sldMkLst>
          <pc:docMk/>
          <pc:sldMk cId="2712885716" sldId="1130"/>
        </pc:sldMkLst>
        <pc:spChg chg="mod">
          <ac:chgData name="Alan Soloway" userId="0fba1a10-d962-45e3-b40e-c1d035eec118" providerId="ADAL" clId="{498817B4-99BC-4892-9CFE-1A67AD069F91}" dt="2022-11-29T16:32:34.723" v="1572" actId="113"/>
          <ac:spMkLst>
            <pc:docMk/>
            <pc:sldMk cId="2712885716" sldId="1130"/>
            <ac:spMk id="2" creationId="{A4622016-CAE3-8F63-B68A-750665977F4E}"/>
          </ac:spMkLst>
        </pc:spChg>
        <pc:spChg chg="mod">
          <ac:chgData name="Alan Soloway" userId="0fba1a10-d962-45e3-b40e-c1d035eec118" providerId="ADAL" clId="{498817B4-99BC-4892-9CFE-1A67AD069F91}" dt="2022-11-28T20:49:33.445" v="917" actId="20577"/>
          <ac:spMkLst>
            <pc:docMk/>
            <pc:sldMk cId="2712885716" sldId="1130"/>
            <ac:spMk id="3" creationId="{77564346-AA69-7907-9599-0421F5BFB701}"/>
          </ac:spMkLst>
        </pc:spChg>
        <pc:graphicFrameChg chg="add del mod modGraphic">
          <ac:chgData name="Alan Soloway" userId="0fba1a10-d962-45e3-b40e-c1d035eec118" providerId="ADAL" clId="{498817B4-99BC-4892-9CFE-1A67AD069F91}" dt="2022-11-28T20:35:55.562" v="875" actId="478"/>
          <ac:graphicFrameMkLst>
            <pc:docMk/>
            <pc:sldMk cId="2712885716" sldId="1130"/>
            <ac:graphicFrameMk id="4" creationId="{16A75A4A-4E0C-5A37-200A-1CC6FF6C9230}"/>
          </ac:graphicFrameMkLst>
        </pc:graphicFrameChg>
      </pc:sldChg>
      <pc:sldChg chg="modSp mod">
        <pc:chgData name="Alan Soloway" userId="0fba1a10-d962-45e3-b40e-c1d035eec118" providerId="ADAL" clId="{498817B4-99BC-4892-9CFE-1A67AD069F91}" dt="2022-11-29T21:13:12.115" v="2103" actId="20577"/>
        <pc:sldMkLst>
          <pc:docMk/>
          <pc:sldMk cId="3114860468" sldId="1132"/>
        </pc:sldMkLst>
        <pc:spChg chg="mod">
          <ac:chgData name="Alan Soloway" userId="0fba1a10-d962-45e3-b40e-c1d035eec118" providerId="ADAL" clId="{498817B4-99BC-4892-9CFE-1A67AD069F91}" dt="2022-11-29T16:31:52.332" v="1568" actId="113"/>
          <ac:spMkLst>
            <pc:docMk/>
            <pc:sldMk cId="3114860468" sldId="1132"/>
            <ac:spMk id="16386" creationId="{00000000-0000-0000-0000-000000000000}"/>
          </ac:spMkLst>
        </pc:spChg>
        <pc:graphicFrameChg chg="mod modGraphic">
          <ac:chgData name="Alan Soloway" userId="0fba1a10-d962-45e3-b40e-c1d035eec118" providerId="ADAL" clId="{498817B4-99BC-4892-9CFE-1A67AD069F91}" dt="2022-11-29T21:13:12.115" v="2103" actId="20577"/>
          <ac:graphicFrameMkLst>
            <pc:docMk/>
            <pc:sldMk cId="3114860468" sldId="1132"/>
            <ac:graphicFrameMk id="2" creationId="{8D5D58F9-DFEF-B3E1-CC7A-F422796534EB}"/>
          </ac:graphicFrameMkLst>
        </pc:graphicFrameChg>
      </pc:sldChg>
      <pc:sldChg chg="modSp mod">
        <pc:chgData name="Alan Soloway" userId="0fba1a10-d962-45e3-b40e-c1d035eec118" providerId="ADAL" clId="{498817B4-99BC-4892-9CFE-1A67AD069F91}" dt="2022-11-30T14:26:07.260" v="3028" actId="20577"/>
        <pc:sldMkLst>
          <pc:docMk/>
          <pc:sldMk cId="3829580410" sldId="1133"/>
        </pc:sldMkLst>
        <pc:spChg chg="mod">
          <ac:chgData name="Alan Soloway" userId="0fba1a10-d962-45e3-b40e-c1d035eec118" providerId="ADAL" clId="{498817B4-99BC-4892-9CFE-1A67AD069F91}" dt="2022-11-29T16:32:04.275" v="1569" actId="113"/>
          <ac:spMkLst>
            <pc:docMk/>
            <pc:sldMk cId="3829580410" sldId="1133"/>
            <ac:spMk id="16386" creationId="{00000000-0000-0000-0000-000000000000}"/>
          </ac:spMkLst>
        </pc:spChg>
        <pc:graphicFrameChg chg="mod modGraphic">
          <ac:chgData name="Alan Soloway" userId="0fba1a10-d962-45e3-b40e-c1d035eec118" providerId="ADAL" clId="{498817B4-99BC-4892-9CFE-1A67AD069F91}" dt="2022-11-30T14:26:07.260" v="3028" actId="20577"/>
          <ac:graphicFrameMkLst>
            <pc:docMk/>
            <pc:sldMk cId="3829580410" sldId="1133"/>
            <ac:graphicFrameMk id="2" creationId="{8D5D58F9-DFEF-B3E1-CC7A-F422796534EB}"/>
          </ac:graphicFrameMkLst>
        </pc:graphicFrameChg>
      </pc:sldChg>
      <pc:sldChg chg="addSp delSp modSp mod">
        <pc:chgData name="Alan Soloway" userId="0fba1a10-d962-45e3-b40e-c1d035eec118" providerId="ADAL" clId="{498817B4-99BC-4892-9CFE-1A67AD069F91}" dt="2022-11-29T18:28:26.672" v="1929" actId="21"/>
        <pc:sldMkLst>
          <pc:docMk/>
          <pc:sldMk cId="0" sldId="1134"/>
        </pc:sldMkLst>
        <pc:spChg chg="mod">
          <ac:chgData name="Alan Soloway" userId="0fba1a10-d962-45e3-b40e-c1d035eec118" providerId="ADAL" clId="{498817B4-99BC-4892-9CFE-1A67AD069F91}" dt="2022-11-28T19:56:42.336" v="645" actId="403"/>
          <ac:spMkLst>
            <pc:docMk/>
            <pc:sldMk cId="0" sldId="1134"/>
            <ac:spMk id="4" creationId="{E9FE763E-2056-D7F1-0280-21F863AAF14D}"/>
          </ac:spMkLst>
        </pc:spChg>
        <pc:graphicFrameChg chg="add modGraphic">
          <ac:chgData name="Alan Soloway" userId="0fba1a10-d962-45e3-b40e-c1d035eec118" providerId="ADAL" clId="{498817B4-99BC-4892-9CFE-1A67AD069F91}" dt="2022-11-29T18:28:26.672" v="1929" actId="21"/>
          <ac:graphicFrameMkLst>
            <pc:docMk/>
            <pc:sldMk cId="0" sldId="1134"/>
            <ac:graphicFrameMk id="2" creationId="{48B54CDC-A788-2CE1-8D4A-A96F20BB5146}"/>
          </ac:graphicFrameMkLst>
        </pc:graphicFrameChg>
        <pc:graphicFrameChg chg="del mod modGraphic">
          <ac:chgData name="Alan Soloway" userId="0fba1a10-d962-45e3-b40e-c1d035eec118" providerId="ADAL" clId="{498817B4-99BC-4892-9CFE-1A67AD069F91}" dt="2022-11-29T15:44:51.260" v="1290" actId="478"/>
          <ac:graphicFrameMkLst>
            <pc:docMk/>
            <pc:sldMk cId="0" sldId="1134"/>
            <ac:graphicFrameMk id="3" creationId="{575A5DA5-5559-26BD-9B24-F0F197075743}"/>
          </ac:graphicFrameMkLst>
        </pc:graphicFrameChg>
      </pc:sldChg>
      <pc:sldChg chg="addSp delSp modSp mod">
        <pc:chgData name="Alan Soloway" userId="0fba1a10-d962-45e3-b40e-c1d035eec118" providerId="ADAL" clId="{498817B4-99BC-4892-9CFE-1A67AD069F91}" dt="2022-11-29T18:28:41.758" v="1931" actId="21"/>
        <pc:sldMkLst>
          <pc:docMk/>
          <pc:sldMk cId="0" sldId="1135"/>
        </pc:sldMkLst>
        <pc:spChg chg="mod">
          <ac:chgData name="Alan Soloway" userId="0fba1a10-d962-45e3-b40e-c1d035eec118" providerId="ADAL" clId="{498817B4-99BC-4892-9CFE-1A67AD069F91}" dt="2022-11-28T20:06:29.671" v="711" actId="14100"/>
          <ac:spMkLst>
            <pc:docMk/>
            <pc:sldMk cId="0" sldId="1135"/>
            <ac:spMk id="4" creationId="{2C5D04E9-038E-548C-8006-3771BF59D46A}"/>
          </ac:spMkLst>
        </pc:spChg>
        <pc:spChg chg="mod">
          <ac:chgData name="Alan Soloway" userId="0fba1a10-d962-45e3-b40e-c1d035eec118" providerId="ADAL" clId="{498817B4-99BC-4892-9CFE-1A67AD069F91}" dt="2022-11-28T20:05:50.438" v="698" actId="20577"/>
          <ac:spMkLst>
            <pc:docMk/>
            <pc:sldMk cId="0" sldId="1135"/>
            <ac:spMk id="8194" creationId="{0B0DE28F-C4E5-5E55-7D77-8E4A4247AA1E}"/>
          </ac:spMkLst>
        </pc:spChg>
        <pc:graphicFrameChg chg="add modGraphic">
          <ac:chgData name="Alan Soloway" userId="0fba1a10-d962-45e3-b40e-c1d035eec118" providerId="ADAL" clId="{498817B4-99BC-4892-9CFE-1A67AD069F91}" dt="2022-11-29T18:28:41.758" v="1931" actId="21"/>
          <ac:graphicFrameMkLst>
            <pc:docMk/>
            <pc:sldMk cId="0" sldId="1135"/>
            <ac:graphicFrameMk id="2" creationId="{7FE6793A-50BA-A8F9-1853-A4028F6BC064}"/>
          </ac:graphicFrameMkLst>
        </pc:graphicFrameChg>
        <pc:graphicFrameChg chg="del mod modGraphic">
          <ac:chgData name="Alan Soloway" userId="0fba1a10-d962-45e3-b40e-c1d035eec118" providerId="ADAL" clId="{498817B4-99BC-4892-9CFE-1A67AD069F91}" dt="2022-11-29T15:44:53.576" v="1291" actId="478"/>
          <ac:graphicFrameMkLst>
            <pc:docMk/>
            <pc:sldMk cId="0" sldId="1135"/>
            <ac:graphicFrameMk id="3" creationId="{CD4207E3-EBF1-54AF-A4B6-C3B88BA48D6D}"/>
          </ac:graphicFrameMkLst>
        </pc:graphicFrameChg>
      </pc:sldChg>
      <pc:sldChg chg="addSp delSp modSp mod">
        <pc:chgData name="Alan Soloway" userId="0fba1a10-d962-45e3-b40e-c1d035eec118" providerId="ADAL" clId="{498817B4-99BC-4892-9CFE-1A67AD069F91}" dt="2022-11-29T18:31:25.575" v="1954"/>
        <pc:sldMkLst>
          <pc:docMk/>
          <pc:sldMk cId="0" sldId="1136"/>
        </pc:sldMkLst>
        <pc:spChg chg="mod">
          <ac:chgData name="Alan Soloway" userId="0fba1a10-d962-45e3-b40e-c1d035eec118" providerId="ADAL" clId="{498817B4-99BC-4892-9CFE-1A67AD069F91}" dt="2022-11-28T20:16:55.637" v="763" actId="403"/>
          <ac:spMkLst>
            <pc:docMk/>
            <pc:sldMk cId="0" sldId="1136"/>
            <ac:spMk id="4" creationId="{4E980B5C-291D-1C89-D0B6-64E811CFA5B1}"/>
          </ac:spMkLst>
        </pc:spChg>
        <pc:graphicFrameChg chg="add mod modGraphic">
          <ac:chgData name="Alan Soloway" userId="0fba1a10-d962-45e3-b40e-c1d035eec118" providerId="ADAL" clId="{498817B4-99BC-4892-9CFE-1A67AD069F91}" dt="2022-11-29T18:31:25.575" v="1954"/>
          <ac:graphicFrameMkLst>
            <pc:docMk/>
            <pc:sldMk cId="0" sldId="1136"/>
            <ac:graphicFrameMk id="2" creationId="{85153AF6-90E8-77B0-0671-DE4BC3031FEF}"/>
          </ac:graphicFrameMkLst>
        </pc:graphicFrameChg>
        <pc:graphicFrameChg chg="del">
          <ac:chgData name="Alan Soloway" userId="0fba1a10-d962-45e3-b40e-c1d035eec118" providerId="ADAL" clId="{498817B4-99BC-4892-9CFE-1A67AD069F91}" dt="2022-11-29T15:45:05.887" v="1294" actId="478"/>
          <ac:graphicFrameMkLst>
            <pc:docMk/>
            <pc:sldMk cId="0" sldId="1136"/>
            <ac:graphicFrameMk id="3" creationId="{DBD7105F-98DE-B2A9-CF8D-E1519719BD3F}"/>
          </ac:graphicFrameMkLst>
        </pc:graphicFrameChg>
      </pc:sldChg>
      <pc:sldChg chg="modSp mod">
        <pc:chgData name="Alan Soloway" userId="0fba1a10-d962-45e3-b40e-c1d035eec118" providerId="ADAL" clId="{498817B4-99BC-4892-9CFE-1A67AD069F91}" dt="2022-11-29T16:32:39.515" v="1573" actId="113"/>
        <pc:sldMkLst>
          <pc:docMk/>
          <pc:sldMk cId="1486771013" sldId="1137"/>
        </pc:sldMkLst>
        <pc:spChg chg="mod">
          <ac:chgData name="Alan Soloway" userId="0fba1a10-d962-45e3-b40e-c1d035eec118" providerId="ADAL" clId="{498817B4-99BC-4892-9CFE-1A67AD069F91}" dt="2022-11-29T16:32:39.515" v="1573" actId="113"/>
          <ac:spMkLst>
            <pc:docMk/>
            <pc:sldMk cId="1486771013" sldId="1137"/>
            <ac:spMk id="2" creationId="{A4622016-CAE3-8F63-B68A-750665977F4E}"/>
          </ac:spMkLst>
        </pc:spChg>
        <pc:spChg chg="mod">
          <ac:chgData name="Alan Soloway" userId="0fba1a10-d962-45e3-b40e-c1d035eec118" providerId="ADAL" clId="{498817B4-99BC-4892-9CFE-1A67AD069F91}" dt="2022-11-28T21:24:15.456" v="963" actId="20577"/>
          <ac:spMkLst>
            <pc:docMk/>
            <pc:sldMk cId="1486771013" sldId="1137"/>
            <ac:spMk id="3" creationId="{77564346-AA69-7907-9599-0421F5BFB701}"/>
          </ac:spMkLst>
        </pc:spChg>
      </pc:sldChg>
      <pc:sldChg chg="addSp delSp modSp mod">
        <pc:chgData name="Alan Soloway" userId="0fba1a10-d962-45e3-b40e-c1d035eec118" providerId="ADAL" clId="{498817B4-99BC-4892-9CFE-1A67AD069F91}" dt="2022-11-29T18:46:10.560" v="2049"/>
        <pc:sldMkLst>
          <pc:docMk/>
          <pc:sldMk cId="0" sldId="1138"/>
        </pc:sldMkLst>
        <pc:spChg chg="mod">
          <ac:chgData name="Alan Soloway" userId="0fba1a10-d962-45e3-b40e-c1d035eec118" providerId="ADAL" clId="{498817B4-99BC-4892-9CFE-1A67AD069F91}" dt="2022-11-29T18:46:10.560" v="2049"/>
          <ac:spMkLst>
            <pc:docMk/>
            <pc:sldMk cId="0" sldId="1138"/>
            <ac:spMk id="4" creationId="{F5144905-404F-3F2A-E2D4-D2D6A7626595}"/>
          </ac:spMkLst>
        </pc:spChg>
        <pc:graphicFrameChg chg="add modGraphic">
          <ac:chgData name="Alan Soloway" userId="0fba1a10-d962-45e3-b40e-c1d035eec118" providerId="ADAL" clId="{498817B4-99BC-4892-9CFE-1A67AD069F91}" dt="2022-11-29T18:25:37.812" v="1913" actId="21"/>
          <ac:graphicFrameMkLst>
            <pc:docMk/>
            <pc:sldMk cId="0" sldId="1138"/>
            <ac:graphicFrameMk id="2" creationId="{703A38D3-7BE5-ED66-51B0-FA7453CB06DB}"/>
          </ac:graphicFrameMkLst>
        </pc:graphicFrameChg>
        <pc:graphicFrameChg chg="del modGraphic">
          <ac:chgData name="Alan Soloway" userId="0fba1a10-d962-45e3-b40e-c1d035eec118" providerId="ADAL" clId="{498817B4-99BC-4892-9CFE-1A67AD069F91}" dt="2022-11-29T15:44:31.666" v="1285" actId="478"/>
          <ac:graphicFrameMkLst>
            <pc:docMk/>
            <pc:sldMk cId="0" sldId="1138"/>
            <ac:graphicFrameMk id="3" creationId="{685579C9-0948-0118-0FEA-74E1F415D5A0}"/>
          </ac:graphicFrameMkLst>
        </pc:graphicFrameChg>
      </pc:sldChg>
      <pc:sldChg chg="addSp delSp modSp mod">
        <pc:chgData name="Alan Soloway" userId="0fba1a10-d962-45e3-b40e-c1d035eec118" providerId="ADAL" clId="{498817B4-99BC-4892-9CFE-1A67AD069F91}" dt="2022-11-29T18:46:10.560" v="2049"/>
        <pc:sldMkLst>
          <pc:docMk/>
          <pc:sldMk cId="0" sldId="1139"/>
        </pc:sldMkLst>
        <pc:spChg chg="mod">
          <ac:chgData name="Alan Soloway" userId="0fba1a10-d962-45e3-b40e-c1d035eec118" providerId="ADAL" clId="{498817B4-99BC-4892-9CFE-1A67AD069F91}" dt="2022-11-29T18:46:10.560" v="2049"/>
          <ac:spMkLst>
            <pc:docMk/>
            <pc:sldMk cId="0" sldId="1139"/>
            <ac:spMk id="4" creationId="{02AA77BF-844C-E1C1-7EFA-4973C1D034DF}"/>
          </ac:spMkLst>
        </pc:spChg>
        <pc:graphicFrameChg chg="add modGraphic">
          <ac:chgData name="Alan Soloway" userId="0fba1a10-d962-45e3-b40e-c1d035eec118" providerId="ADAL" clId="{498817B4-99BC-4892-9CFE-1A67AD069F91}" dt="2022-11-29T18:34:00.206" v="1968" actId="21"/>
          <ac:graphicFrameMkLst>
            <pc:docMk/>
            <pc:sldMk cId="0" sldId="1139"/>
            <ac:graphicFrameMk id="2" creationId="{8C94EDFB-02BA-17B9-3679-86485042E1C6}"/>
          </ac:graphicFrameMkLst>
        </pc:graphicFrameChg>
        <pc:graphicFrameChg chg="del modGraphic">
          <ac:chgData name="Alan Soloway" userId="0fba1a10-d962-45e3-b40e-c1d035eec118" providerId="ADAL" clId="{498817B4-99BC-4892-9CFE-1A67AD069F91}" dt="2022-11-29T15:45:32.389" v="1302" actId="478"/>
          <ac:graphicFrameMkLst>
            <pc:docMk/>
            <pc:sldMk cId="0" sldId="1139"/>
            <ac:graphicFrameMk id="3" creationId="{550941EF-0C25-383B-F622-D029BB8C1C31}"/>
          </ac:graphicFrameMkLst>
        </pc:graphicFrameChg>
      </pc:sldChg>
      <pc:sldChg chg="addSp delSp modSp mod">
        <pc:chgData name="Alan Soloway" userId="0fba1a10-d962-45e3-b40e-c1d035eec118" providerId="ADAL" clId="{498817B4-99BC-4892-9CFE-1A67AD069F91}" dt="2022-11-29T18:34:44.638" v="1974" actId="21"/>
        <pc:sldMkLst>
          <pc:docMk/>
          <pc:sldMk cId="363133267" sldId="1140"/>
        </pc:sldMkLst>
        <pc:spChg chg="mod">
          <ac:chgData name="Alan Soloway" userId="0fba1a10-d962-45e3-b40e-c1d035eec118" providerId="ADAL" clId="{498817B4-99BC-4892-9CFE-1A67AD069F91}" dt="2022-11-28T18:28:49.025" v="328" actId="403"/>
          <ac:spMkLst>
            <pc:docMk/>
            <pc:sldMk cId="363133267" sldId="1140"/>
            <ac:spMk id="4" creationId="{387A64CA-A3F3-74B6-43F6-16852CDA2B48}"/>
          </ac:spMkLst>
        </pc:spChg>
        <pc:graphicFrameChg chg="add modGraphic">
          <ac:chgData name="Alan Soloway" userId="0fba1a10-d962-45e3-b40e-c1d035eec118" providerId="ADAL" clId="{498817B4-99BC-4892-9CFE-1A67AD069F91}" dt="2022-11-29T18:34:44.638" v="1974" actId="21"/>
          <ac:graphicFrameMkLst>
            <pc:docMk/>
            <pc:sldMk cId="363133267" sldId="1140"/>
            <ac:graphicFrameMk id="2" creationId="{84DE5C4A-06C9-FA0C-8D1E-38A42FFB779B}"/>
          </ac:graphicFrameMkLst>
        </pc:graphicFrameChg>
        <pc:graphicFrameChg chg="del modGraphic">
          <ac:chgData name="Alan Soloway" userId="0fba1a10-d962-45e3-b40e-c1d035eec118" providerId="ADAL" clId="{498817B4-99BC-4892-9CFE-1A67AD069F91}" dt="2022-11-29T15:45:42.703" v="1305" actId="478"/>
          <ac:graphicFrameMkLst>
            <pc:docMk/>
            <pc:sldMk cId="363133267" sldId="1140"/>
            <ac:graphicFrameMk id="3" creationId="{33E36F74-8EE0-A3F7-7201-7651FB6E4DCF}"/>
          </ac:graphicFrameMkLst>
        </pc:graphicFrameChg>
      </pc:sldChg>
      <pc:sldChg chg="addSp delSp modSp mod">
        <pc:chgData name="Alan Soloway" userId="0fba1a10-d962-45e3-b40e-c1d035eec118" providerId="ADAL" clId="{498817B4-99BC-4892-9CFE-1A67AD069F91}" dt="2022-12-03T04:33:35.133" v="3042"/>
        <pc:sldMkLst>
          <pc:docMk/>
          <pc:sldMk cId="0" sldId="1141"/>
        </pc:sldMkLst>
        <pc:spChg chg="mod">
          <ac:chgData name="Alan Soloway" userId="0fba1a10-d962-45e3-b40e-c1d035eec118" providerId="ADAL" clId="{498817B4-99BC-4892-9CFE-1A67AD069F91}" dt="2022-12-03T04:33:35.133" v="3042"/>
          <ac:spMkLst>
            <pc:docMk/>
            <pc:sldMk cId="0" sldId="1141"/>
            <ac:spMk id="4" creationId="{96E78928-218B-3A6C-94D1-DFE46F10E3AE}"/>
          </ac:spMkLst>
        </pc:spChg>
        <pc:graphicFrameChg chg="add modGraphic">
          <ac:chgData name="Alan Soloway" userId="0fba1a10-d962-45e3-b40e-c1d035eec118" providerId="ADAL" clId="{498817B4-99BC-4892-9CFE-1A67AD069F91}" dt="2022-11-29T18:41:05.557" v="2005" actId="20577"/>
          <ac:graphicFrameMkLst>
            <pc:docMk/>
            <pc:sldMk cId="0" sldId="1141"/>
            <ac:graphicFrameMk id="2" creationId="{128F6ADE-EA66-87BA-27AA-764612255711}"/>
          </ac:graphicFrameMkLst>
        </pc:graphicFrameChg>
        <pc:graphicFrameChg chg="del">
          <ac:chgData name="Alan Soloway" userId="0fba1a10-d962-45e3-b40e-c1d035eec118" providerId="ADAL" clId="{498817B4-99BC-4892-9CFE-1A67AD069F91}" dt="2022-11-29T15:45:12.359" v="1296" actId="478"/>
          <ac:graphicFrameMkLst>
            <pc:docMk/>
            <pc:sldMk cId="0" sldId="1141"/>
            <ac:graphicFrameMk id="3" creationId="{06813B03-CC2D-9509-D516-5C3D43234C7D}"/>
          </ac:graphicFrameMkLst>
        </pc:graphicFrameChg>
      </pc:sldChg>
      <pc:sldChg chg="addSp delSp modSp mod">
        <pc:chgData name="Alan Soloway" userId="0fba1a10-d962-45e3-b40e-c1d035eec118" providerId="ADAL" clId="{498817B4-99BC-4892-9CFE-1A67AD069F91}" dt="2022-11-29T21:13:26.117" v="2105" actId="20577"/>
        <pc:sldMkLst>
          <pc:docMk/>
          <pc:sldMk cId="0" sldId="1142"/>
        </pc:sldMkLst>
        <pc:spChg chg="mod">
          <ac:chgData name="Alan Soloway" userId="0fba1a10-d962-45e3-b40e-c1d035eec118" providerId="ADAL" clId="{498817B4-99BC-4892-9CFE-1A67AD069F91}" dt="2022-11-29T18:46:10.560" v="2049"/>
          <ac:spMkLst>
            <pc:docMk/>
            <pc:sldMk cId="0" sldId="1142"/>
            <ac:spMk id="4" creationId="{A20B923F-E199-4178-CE42-352B860B46C7}"/>
          </ac:spMkLst>
        </pc:spChg>
        <pc:graphicFrameChg chg="add del">
          <ac:chgData name="Alan Soloway" userId="0fba1a10-d962-45e3-b40e-c1d035eec118" providerId="ADAL" clId="{498817B4-99BC-4892-9CFE-1A67AD069F91}" dt="2022-11-29T15:44:21.230" v="1282"/>
          <ac:graphicFrameMkLst>
            <pc:docMk/>
            <pc:sldMk cId="0" sldId="1142"/>
            <ac:graphicFrameMk id="2" creationId="{7A825C7E-E046-121D-0403-32F60A1814A4}"/>
          </ac:graphicFrameMkLst>
        </pc:graphicFrameChg>
        <pc:graphicFrameChg chg="del modGraphic">
          <ac:chgData name="Alan Soloway" userId="0fba1a10-d962-45e3-b40e-c1d035eec118" providerId="ADAL" clId="{498817B4-99BC-4892-9CFE-1A67AD069F91}" dt="2022-11-29T15:44:13.155" v="1280" actId="478"/>
          <ac:graphicFrameMkLst>
            <pc:docMk/>
            <pc:sldMk cId="0" sldId="1142"/>
            <ac:graphicFrameMk id="3" creationId="{A417CFD4-5BB8-9052-919C-7844042AD079}"/>
          </ac:graphicFrameMkLst>
        </pc:graphicFrameChg>
        <pc:graphicFrameChg chg="add mod modGraphic">
          <ac:chgData name="Alan Soloway" userId="0fba1a10-d962-45e3-b40e-c1d035eec118" providerId="ADAL" clId="{498817B4-99BC-4892-9CFE-1A67AD069F91}" dt="2022-11-29T21:13:26.117" v="2105" actId="20577"/>
          <ac:graphicFrameMkLst>
            <pc:docMk/>
            <pc:sldMk cId="0" sldId="1142"/>
            <ac:graphicFrameMk id="5" creationId="{16AD20E2-C745-F276-69F2-D6A17839FF06}"/>
          </ac:graphicFrameMkLst>
        </pc:graphicFrameChg>
      </pc:sldChg>
      <pc:sldChg chg="addSp delSp modSp add mod">
        <pc:chgData name="Alan Soloway" userId="0fba1a10-d962-45e3-b40e-c1d035eec118" providerId="ADAL" clId="{498817B4-99BC-4892-9CFE-1A67AD069F91}" dt="2022-11-29T18:35:01.965" v="1976" actId="21"/>
        <pc:sldMkLst>
          <pc:docMk/>
          <pc:sldMk cId="3803426546" sldId="1143"/>
        </pc:sldMkLst>
        <pc:spChg chg="add del mod">
          <ac:chgData name="Alan Soloway" userId="0fba1a10-d962-45e3-b40e-c1d035eec118" providerId="ADAL" clId="{498817B4-99BC-4892-9CFE-1A67AD069F91}" dt="2022-11-28T18:51:40.620" v="472" actId="403"/>
          <ac:spMkLst>
            <pc:docMk/>
            <pc:sldMk cId="3803426546" sldId="1143"/>
            <ac:spMk id="4" creationId="{387A64CA-A3F3-74B6-43F6-16852CDA2B48}"/>
          </ac:spMkLst>
        </pc:spChg>
        <pc:spChg chg="add del mod">
          <ac:chgData name="Alan Soloway" userId="0fba1a10-d962-45e3-b40e-c1d035eec118" providerId="ADAL" clId="{498817B4-99BC-4892-9CFE-1A67AD069F91}" dt="2022-11-28T18:50:50.802" v="454"/>
          <ac:spMkLst>
            <pc:docMk/>
            <pc:sldMk cId="3803426546" sldId="1143"/>
            <ac:spMk id="5" creationId="{9E8AD6BA-C83F-6020-EE55-01FF9AB322FE}"/>
          </ac:spMkLst>
        </pc:spChg>
        <pc:spChg chg="mod">
          <ac:chgData name="Alan Soloway" userId="0fba1a10-d962-45e3-b40e-c1d035eec118" providerId="ADAL" clId="{498817B4-99BC-4892-9CFE-1A67AD069F91}" dt="2022-11-28T18:50:21.495" v="450" actId="20577"/>
          <ac:spMkLst>
            <pc:docMk/>
            <pc:sldMk cId="3803426546" sldId="1143"/>
            <ac:spMk id="7170" creationId="{FE5585AE-F0E2-27D1-0114-FBB37AACE2A5}"/>
          </ac:spMkLst>
        </pc:spChg>
        <pc:graphicFrameChg chg="add del mod">
          <ac:chgData name="Alan Soloway" userId="0fba1a10-d962-45e3-b40e-c1d035eec118" providerId="ADAL" clId="{498817B4-99BC-4892-9CFE-1A67AD069F91}" dt="2022-11-28T18:50:50.802" v="454"/>
          <ac:graphicFrameMkLst>
            <pc:docMk/>
            <pc:sldMk cId="3803426546" sldId="1143"/>
            <ac:graphicFrameMk id="2" creationId="{50F983AE-B672-748A-2897-F7CC3E2F6C61}"/>
          </ac:graphicFrameMkLst>
        </pc:graphicFrameChg>
        <pc:graphicFrameChg chg="add modGraphic">
          <ac:chgData name="Alan Soloway" userId="0fba1a10-d962-45e3-b40e-c1d035eec118" providerId="ADAL" clId="{498817B4-99BC-4892-9CFE-1A67AD069F91}" dt="2022-11-29T18:35:01.965" v="1976" actId="21"/>
          <ac:graphicFrameMkLst>
            <pc:docMk/>
            <pc:sldMk cId="3803426546" sldId="1143"/>
            <ac:graphicFrameMk id="2" creationId="{DFB35103-2DF9-3F03-3932-8253BE6D0264}"/>
          </ac:graphicFrameMkLst>
        </pc:graphicFrameChg>
        <pc:graphicFrameChg chg="add del mod modGraphic">
          <ac:chgData name="Alan Soloway" userId="0fba1a10-d962-45e3-b40e-c1d035eec118" providerId="ADAL" clId="{498817B4-99BC-4892-9CFE-1A67AD069F91}" dt="2022-11-29T15:45:46.323" v="1306" actId="478"/>
          <ac:graphicFrameMkLst>
            <pc:docMk/>
            <pc:sldMk cId="3803426546" sldId="1143"/>
            <ac:graphicFrameMk id="3" creationId="{33E36F74-8EE0-A3F7-7201-7651FB6E4DCF}"/>
          </ac:graphicFrameMkLst>
        </pc:graphicFrameChg>
      </pc:sldChg>
      <pc:sldChg chg="addSp delSp modSp add mod">
        <pc:chgData name="Alan Soloway" userId="0fba1a10-d962-45e3-b40e-c1d035eec118" providerId="ADAL" clId="{498817B4-99BC-4892-9CFE-1A67AD069F91}" dt="2022-11-29T18:46:10.560" v="2049"/>
        <pc:sldMkLst>
          <pc:docMk/>
          <pc:sldMk cId="1380869109" sldId="1144"/>
        </pc:sldMkLst>
        <pc:spChg chg="mod">
          <ac:chgData name="Alan Soloway" userId="0fba1a10-d962-45e3-b40e-c1d035eec118" providerId="ADAL" clId="{498817B4-99BC-4892-9CFE-1A67AD069F91}" dt="2022-11-29T18:46:10.560" v="2049"/>
          <ac:spMkLst>
            <pc:docMk/>
            <pc:sldMk cId="1380869109" sldId="1144"/>
            <ac:spMk id="4" creationId="{387A64CA-A3F3-74B6-43F6-16852CDA2B48}"/>
          </ac:spMkLst>
        </pc:spChg>
        <pc:spChg chg="mod">
          <ac:chgData name="Alan Soloway" userId="0fba1a10-d962-45e3-b40e-c1d035eec118" providerId="ADAL" clId="{498817B4-99BC-4892-9CFE-1A67AD069F91}" dt="2022-11-28T19:04:12.915" v="558" actId="20577"/>
          <ac:spMkLst>
            <pc:docMk/>
            <pc:sldMk cId="1380869109" sldId="1144"/>
            <ac:spMk id="7170" creationId="{FE5585AE-F0E2-27D1-0114-FBB37AACE2A5}"/>
          </ac:spMkLst>
        </pc:spChg>
        <pc:graphicFrameChg chg="add modGraphic">
          <ac:chgData name="Alan Soloway" userId="0fba1a10-d962-45e3-b40e-c1d035eec118" providerId="ADAL" clId="{498817B4-99BC-4892-9CFE-1A67AD069F91}" dt="2022-11-29T18:35:18.115" v="1978" actId="21"/>
          <ac:graphicFrameMkLst>
            <pc:docMk/>
            <pc:sldMk cId="1380869109" sldId="1144"/>
            <ac:graphicFrameMk id="2" creationId="{A73E3009-96A1-34F5-6D31-0CB53BBFD61D}"/>
          </ac:graphicFrameMkLst>
        </pc:graphicFrameChg>
        <pc:graphicFrameChg chg="del mod modGraphic">
          <ac:chgData name="Alan Soloway" userId="0fba1a10-d962-45e3-b40e-c1d035eec118" providerId="ADAL" clId="{498817B4-99BC-4892-9CFE-1A67AD069F91}" dt="2022-11-29T15:45:49.516" v="1307" actId="478"/>
          <ac:graphicFrameMkLst>
            <pc:docMk/>
            <pc:sldMk cId="1380869109" sldId="1144"/>
            <ac:graphicFrameMk id="3" creationId="{33E36F74-8EE0-A3F7-7201-7651FB6E4DCF}"/>
          </ac:graphicFrameMkLst>
        </pc:graphicFrameChg>
      </pc:sldChg>
      <pc:sldChg chg="addSp delSp modSp add mod">
        <pc:chgData name="Alan Soloway" userId="0fba1a10-d962-45e3-b40e-c1d035eec118" providerId="ADAL" clId="{498817B4-99BC-4892-9CFE-1A67AD069F91}" dt="2022-11-29T18:35:39.875" v="1980" actId="21"/>
        <pc:sldMkLst>
          <pc:docMk/>
          <pc:sldMk cId="2915568671" sldId="1145"/>
        </pc:sldMkLst>
        <pc:spChg chg="mod">
          <ac:chgData name="Alan Soloway" userId="0fba1a10-d962-45e3-b40e-c1d035eec118" providerId="ADAL" clId="{498817B4-99BC-4892-9CFE-1A67AD069F91}" dt="2022-11-28T19:58:17.573" v="663" actId="14100"/>
          <ac:spMkLst>
            <pc:docMk/>
            <pc:sldMk cId="2915568671" sldId="1145"/>
            <ac:spMk id="4" creationId="{387A64CA-A3F3-74B6-43F6-16852CDA2B48}"/>
          </ac:spMkLst>
        </pc:spChg>
        <pc:spChg chg="mod">
          <ac:chgData name="Alan Soloway" userId="0fba1a10-d962-45e3-b40e-c1d035eec118" providerId="ADAL" clId="{498817B4-99BC-4892-9CFE-1A67AD069F91}" dt="2022-11-28T19:57:31.435" v="653" actId="20577"/>
          <ac:spMkLst>
            <pc:docMk/>
            <pc:sldMk cId="2915568671" sldId="1145"/>
            <ac:spMk id="7170" creationId="{FE5585AE-F0E2-27D1-0114-FBB37AACE2A5}"/>
          </ac:spMkLst>
        </pc:spChg>
        <pc:graphicFrameChg chg="add modGraphic">
          <ac:chgData name="Alan Soloway" userId="0fba1a10-d962-45e3-b40e-c1d035eec118" providerId="ADAL" clId="{498817B4-99BC-4892-9CFE-1A67AD069F91}" dt="2022-11-29T18:35:39.875" v="1980" actId="21"/>
          <ac:graphicFrameMkLst>
            <pc:docMk/>
            <pc:sldMk cId="2915568671" sldId="1145"/>
            <ac:graphicFrameMk id="2" creationId="{3307C011-745A-439D-B871-1BD90C0D323A}"/>
          </ac:graphicFrameMkLst>
        </pc:graphicFrameChg>
        <pc:graphicFrameChg chg="del mod modGraphic">
          <ac:chgData name="Alan Soloway" userId="0fba1a10-d962-45e3-b40e-c1d035eec118" providerId="ADAL" clId="{498817B4-99BC-4892-9CFE-1A67AD069F91}" dt="2022-11-29T15:45:54.515" v="1308" actId="478"/>
          <ac:graphicFrameMkLst>
            <pc:docMk/>
            <pc:sldMk cId="2915568671" sldId="1145"/>
            <ac:graphicFrameMk id="3" creationId="{33E36F74-8EE0-A3F7-7201-7651FB6E4DCF}"/>
          </ac:graphicFrameMkLst>
        </pc:graphicFrameChg>
      </pc:sldChg>
      <pc:sldChg chg="addSp delSp modSp add del mod">
        <pc:chgData name="Alan Soloway" userId="0fba1a10-d962-45e3-b40e-c1d035eec118" providerId="ADAL" clId="{498817B4-99BC-4892-9CFE-1A67AD069F91}" dt="2022-11-29T18:35:56.785" v="1982" actId="21"/>
        <pc:sldMkLst>
          <pc:docMk/>
          <pc:sldMk cId="3183051460" sldId="1146"/>
        </pc:sldMkLst>
        <pc:spChg chg="mod">
          <ac:chgData name="Alan Soloway" userId="0fba1a10-d962-45e3-b40e-c1d035eec118" providerId="ADAL" clId="{498817B4-99BC-4892-9CFE-1A67AD069F91}" dt="2022-11-28T20:16:08.945" v="756" actId="20577"/>
          <ac:spMkLst>
            <pc:docMk/>
            <pc:sldMk cId="3183051460" sldId="1146"/>
            <ac:spMk id="10242" creationId="{F89C5EBF-4096-B378-D8B1-B3DF89528A6E}"/>
          </ac:spMkLst>
        </pc:spChg>
        <pc:graphicFrameChg chg="add modGraphic">
          <ac:chgData name="Alan Soloway" userId="0fba1a10-d962-45e3-b40e-c1d035eec118" providerId="ADAL" clId="{498817B4-99BC-4892-9CFE-1A67AD069F91}" dt="2022-11-29T18:35:56.785" v="1982" actId="21"/>
          <ac:graphicFrameMkLst>
            <pc:docMk/>
            <pc:sldMk cId="3183051460" sldId="1146"/>
            <ac:graphicFrameMk id="2" creationId="{D4ABE3EA-0F3D-C92C-A5B3-50988DF2D9D8}"/>
          </ac:graphicFrameMkLst>
        </pc:graphicFrameChg>
        <pc:graphicFrameChg chg="del">
          <ac:chgData name="Alan Soloway" userId="0fba1a10-d962-45e3-b40e-c1d035eec118" providerId="ADAL" clId="{498817B4-99BC-4892-9CFE-1A67AD069F91}" dt="2022-11-29T15:45:56.824" v="1309" actId="478"/>
          <ac:graphicFrameMkLst>
            <pc:docMk/>
            <pc:sldMk cId="3183051460" sldId="1146"/>
            <ac:graphicFrameMk id="3" creationId="{46B5C55B-B06D-67A7-E616-4E3DFEE9720E}"/>
          </ac:graphicFrameMkLst>
        </pc:graphicFrameChg>
      </pc:sldChg>
      <pc:sldChg chg="addSp delSp modSp add mod">
        <pc:chgData name="Alan Soloway" userId="0fba1a10-d962-45e3-b40e-c1d035eec118" providerId="ADAL" clId="{498817B4-99BC-4892-9CFE-1A67AD069F91}" dt="2022-11-29T18:46:10.560" v="2049"/>
        <pc:sldMkLst>
          <pc:docMk/>
          <pc:sldMk cId="2976198417" sldId="1147"/>
        </pc:sldMkLst>
        <pc:spChg chg="mod">
          <ac:chgData name="Alan Soloway" userId="0fba1a10-d962-45e3-b40e-c1d035eec118" providerId="ADAL" clId="{498817B4-99BC-4892-9CFE-1A67AD069F91}" dt="2022-11-29T18:46:10.560" v="2049"/>
          <ac:spMkLst>
            <pc:docMk/>
            <pc:sldMk cId="2976198417" sldId="1147"/>
            <ac:spMk id="2" creationId="{5AFDCEB2-11BC-184D-58A9-E333625586BE}"/>
          </ac:spMkLst>
        </pc:spChg>
        <pc:graphicFrameChg chg="del modGraphic">
          <ac:chgData name="Alan Soloway" userId="0fba1a10-d962-45e3-b40e-c1d035eec118" providerId="ADAL" clId="{498817B4-99BC-4892-9CFE-1A67AD069F91}" dt="2022-11-29T15:46:00.297" v="1310" actId="478"/>
          <ac:graphicFrameMkLst>
            <pc:docMk/>
            <pc:sldMk cId="2976198417" sldId="1147"/>
            <ac:graphicFrameMk id="3" creationId="{642B1F87-E4DC-65C0-690B-5C102B8EEFEF}"/>
          </ac:graphicFrameMkLst>
        </pc:graphicFrameChg>
        <pc:graphicFrameChg chg="add modGraphic">
          <ac:chgData name="Alan Soloway" userId="0fba1a10-d962-45e3-b40e-c1d035eec118" providerId="ADAL" clId="{498817B4-99BC-4892-9CFE-1A67AD069F91}" dt="2022-11-29T18:36:17.140" v="1983" actId="21"/>
          <ac:graphicFrameMkLst>
            <pc:docMk/>
            <pc:sldMk cId="2976198417" sldId="1147"/>
            <ac:graphicFrameMk id="4" creationId="{6610AC5D-62C6-9B39-D595-64977CA48639}"/>
          </ac:graphicFrameMkLst>
        </pc:graphicFrameChg>
      </pc:sldChg>
      <pc:sldChg chg="addSp delSp modSp add mod">
        <pc:chgData name="Alan Soloway" userId="0fba1a10-d962-45e3-b40e-c1d035eec118" providerId="ADAL" clId="{498817B4-99BC-4892-9CFE-1A67AD069F91}" dt="2022-11-29T18:46:10.560" v="2049"/>
        <pc:sldMkLst>
          <pc:docMk/>
          <pc:sldMk cId="0" sldId="1148"/>
        </pc:sldMkLst>
        <pc:spChg chg="mod">
          <ac:chgData name="Alan Soloway" userId="0fba1a10-d962-45e3-b40e-c1d035eec118" providerId="ADAL" clId="{498817B4-99BC-4892-9CFE-1A67AD069F91}" dt="2022-11-29T18:46:10.560" v="2049"/>
          <ac:spMkLst>
            <pc:docMk/>
            <pc:sldMk cId="0" sldId="1148"/>
            <ac:spMk id="4" creationId="{01FB2396-30FE-947D-3924-FDFB30A0DA54}"/>
          </ac:spMkLst>
        </pc:spChg>
        <pc:graphicFrameChg chg="add modGraphic">
          <ac:chgData name="Alan Soloway" userId="0fba1a10-d962-45e3-b40e-c1d035eec118" providerId="ADAL" clId="{498817B4-99BC-4892-9CFE-1A67AD069F91}" dt="2022-11-29T18:26:00.725" v="1921" actId="21"/>
          <ac:graphicFrameMkLst>
            <pc:docMk/>
            <pc:sldMk cId="0" sldId="1148"/>
            <ac:graphicFrameMk id="2" creationId="{D25B8854-AFAC-71AC-0101-8809415BC848}"/>
          </ac:graphicFrameMkLst>
        </pc:graphicFrameChg>
        <pc:graphicFrameChg chg="del modGraphic">
          <ac:chgData name="Alan Soloway" userId="0fba1a10-d962-45e3-b40e-c1d035eec118" providerId="ADAL" clId="{498817B4-99BC-4892-9CFE-1A67AD069F91}" dt="2022-11-29T15:44:34.828" v="1286" actId="478"/>
          <ac:graphicFrameMkLst>
            <pc:docMk/>
            <pc:sldMk cId="0" sldId="1148"/>
            <ac:graphicFrameMk id="5" creationId="{963561C5-AF9F-F20D-61D9-C88298859C07}"/>
          </ac:graphicFrameMkLst>
        </pc:graphicFrameChg>
      </pc:sldChg>
      <pc:sldChg chg="modSp add del mod">
        <pc:chgData name="Alan Soloway" userId="0fba1a10-d962-45e3-b40e-c1d035eec118" providerId="ADAL" clId="{498817B4-99BC-4892-9CFE-1A67AD069F91}" dt="2022-11-29T15:57:47.292" v="1347" actId="47"/>
        <pc:sldMkLst>
          <pc:docMk/>
          <pc:sldMk cId="311584391" sldId="1149"/>
        </pc:sldMkLst>
        <pc:spChg chg="mod">
          <ac:chgData name="Alan Soloway" userId="0fba1a10-d962-45e3-b40e-c1d035eec118" providerId="ADAL" clId="{498817B4-99BC-4892-9CFE-1A67AD069F91}" dt="2022-11-29T15:42:50.572" v="1263" actId="20577"/>
          <ac:spMkLst>
            <pc:docMk/>
            <pc:sldMk cId="311584391" sldId="1149"/>
            <ac:spMk id="16386" creationId="{00000000-0000-0000-0000-000000000000}"/>
          </ac:spMkLst>
        </pc:spChg>
        <pc:graphicFrameChg chg="modGraphic">
          <ac:chgData name="Alan Soloway" userId="0fba1a10-d962-45e3-b40e-c1d035eec118" providerId="ADAL" clId="{498817B4-99BC-4892-9CFE-1A67AD069F91}" dt="2022-11-29T15:56:38.791" v="1328" actId="21"/>
          <ac:graphicFrameMkLst>
            <pc:docMk/>
            <pc:sldMk cId="311584391" sldId="1149"/>
            <ac:graphicFrameMk id="2" creationId="{8D5D58F9-DFEF-B3E1-CC7A-F422796534EB}"/>
          </ac:graphicFrameMkLst>
        </pc:graphicFrameChg>
      </pc:sldChg>
      <pc:sldChg chg="modSp add mod">
        <pc:chgData name="Alan Soloway" userId="0fba1a10-d962-45e3-b40e-c1d035eec118" providerId="ADAL" clId="{498817B4-99BC-4892-9CFE-1A67AD069F91}" dt="2022-11-29T18:44:28.847" v="2042" actId="20577"/>
        <pc:sldMkLst>
          <pc:docMk/>
          <pc:sldMk cId="1934624053" sldId="1149"/>
        </pc:sldMkLst>
        <pc:spChg chg="mod">
          <ac:chgData name="Alan Soloway" userId="0fba1a10-d962-45e3-b40e-c1d035eec118" providerId="ADAL" clId="{498817B4-99BC-4892-9CFE-1A67AD069F91}" dt="2022-11-29T18:44:28.847" v="2042" actId="20577"/>
          <ac:spMkLst>
            <pc:docMk/>
            <pc:sldMk cId="1934624053" sldId="1149"/>
            <ac:spMk id="4" creationId="{96E78928-218B-3A6C-94D1-DFE46F10E3AE}"/>
          </ac:spMkLst>
        </pc:spChg>
        <pc:spChg chg="mod">
          <ac:chgData name="Alan Soloway" userId="0fba1a10-d962-45e3-b40e-c1d035eec118" providerId="ADAL" clId="{498817B4-99BC-4892-9CFE-1A67AD069F91}" dt="2022-11-29T18:30:48.292" v="1951" actId="20577"/>
          <ac:spMkLst>
            <pc:docMk/>
            <pc:sldMk cId="1934624053" sldId="1149"/>
            <ac:spMk id="7170" creationId="{CD594566-9CCC-BAD6-F3DF-4667D897F052}"/>
          </ac:spMkLst>
        </pc:spChg>
        <pc:graphicFrameChg chg="modGraphic">
          <ac:chgData name="Alan Soloway" userId="0fba1a10-d962-45e3-b40e-c1d035eec118" providerId="ADAL" clId="{498817B4-99BC-4892-9CFE-1A67AD069F91}" dt="2022-11-29T18:37:56.639" v="2001" actId="20577"/>
          <ac:graphicFrameMkLst>
            <pc:docMk/>
            <pc:sldMk cId="1934624053" sldId="1149"/>
            <ac:graphicFrameMk id="2" creationId="{128F6ADE-EA66-87BA-27AA-764612255711}"/>
          </ac:graphicFrameMkLst>
        </pc:graphicFrameChg>
      </pc:sldChg>
      <pc:sldChg chg="modSp add mod">
        <pc:chgData name="Alan Soloway" userId="0fba1a10-d962-45e3-b40e-c1d035eec118" providerId="ADAL" clId="{498817B4-99BC-4892-9CFE-1A67AD069F91}" dt="2022-11-29T22:27:00.397" v="2948" actId="6549"/>
        <pc:sldMkLst>
          <pc:docMk/>
          <pc:sldMk cId="2811349686" sldId="1150"/>
        </pc:sldMkLst>
        <pc:spChg chg="mod">
          <ac:chgData name="Alan Soloway" userId="0fba1a10-d962-45e3-b40e-c1d035eec118" providerId="ADAL" clId="{498817B4-99BC-4892-9CFE-1A67AD069F91}" dt="2022-11-29T22:27:00.397" v="2948" actId="6549"/>
          <ac:spMkLst>
            <pc:docMk/>
            <pc:sldMk cId="2811349686" sldId="1150"/>
            <ac:spMk id="2" creationId="{5AFDCEB2-11BC-184D-58A9-E333625586BE}"/>
          </ac:spMkLst>
        </pc:spChg>
        <pc:spChg chg="mod">
          <ac:chgData name="Alan Soloway" userId="0fba1a10-d962-45e3-b40e-c1d035eec118" providerId="ADAL" clId="{498817B4-99BC-4892-9CFE-1A67AD069F91}" dt="2022-11-29T21:32:27.949" v="2157" actId="20577"/>
          <ac:spMkLst>
            <pc:docMk/>
            <pc:sldMk cId="2811349686" sldId="1150"/>
            <ac:spMk id="8194" creationId="{4B5EAFD8-B6A7-3279-D925-5FA3DBF2C14E}"/>
          </ac:spMkLst>
        </pc:spChg>
        <pc:graphicFrameChg chg="mod">
          <ac:chgData name="Alan Soloway" userId="0fba1a10-d962-45e3-b40e-c1d035eec118" providerId="ADAL" clId="{498817B4-99BC-4892-9CFE-1A67AD069F91}" dt="2022-11-29T21:32:56.197" v="2160"/>
          <ac:graphicFrameMkLst>
            <pc:docMk/>
            <pc:sldMk cId="2811349686" sldId="1150"/>
            <ac:graphicFrameMk id="4" creationId="{6610AC5D-62C6-9B39-D595-64977CA48639}"/>
          </ac:graphicFrameMkLst>
        </pc:graphicFrameChg>
      </pc:sldChg>
      <pc:sldChg chg="modSp add del mod">
        <pc:chgData name="Alan Soloway" userId="0fba1a10-d962-45e3-b40e-c1d035eec118" providerId="ADAL" clId="{498817B4-99BC-4892-9CFE-1A67AD069F91}" dt="2022-11-29T16:01:12.618" v="1370" actId="47"/>
        <pc:sldMkLst>
          <pc:docMk/>
          <pc:sldMk cId="3682511898" sldId="1150"/>
        </pc:sldMkLst>
        <pc:spChg chg="mod">
          <ac:chgData name="Alan Soloway" userId="0fba1a10-d962-45e3-b40e-c1d035eec118" providerId="ADAL" clId="{498817B4-99BC-4892-9CFE-1A67AD069F91}" dt="2022-11-29T15:40:49.372" v="1214" actId="20577"/>
          <ac:spMkLst>
            <pc:docMk/>
            <pc:sldMk cId="3682511898" sldId="1150"/>
            <ac:spMk id="16386" creationId="{00000000-0000-0000-0000-000000000000}"/>
          </ac:spMkLst>
        </pc:spChg>
        <pc:graphicFrameChg chg="modGraphic">
          <ac:chgData name="Alan Soloway" userId="0fba1a10-d962-45e3-b40e-c1d035eec118" providerId="ADAL" clId="{498817B4-99BC-4892-9CFE-1A67AD069F91}" dt="2022-11-29T15:42:20.002" v="1229" actId="20577"/>
          <ac:graphicFrameMkLst>
            <pc:docMk/>
            <pc:sldMk cId="3682511898" sldId="1150"/>
            <ac:graphicFrameMk id="2" creationId="{8D5D58F9-DFEF-B3E1-CC7A-F422796534EB}"/>
          </ac:graphicFrameMkLst>
        </pc:graphicFrameChg>
      </pc:sldChg>
      <pc:sldChg chg="modSp add mod">
        <pc:chgData name="Alan Soloway" userId="0fba1a10-d962-45e3-b40e-c1d035eec118" providerId="ADAL" clId="{498817B4-99BC-4892-9CFE-1A67AD069F91}" dt="2022-11-29T22:27:42.852" v="2950"/>
        <pc:sldMkLst>
          <pc:docMk/>
          <pc:sldMk cId="1426030642" sldId="1151"/>
        </pc:sldMkLst>
        <pc:spChg chg="mod">
          <ac:chgData name="Alan Soloway" userId="0fba1a10-d962-45e3-b40e-c1d035eec118" providerId="ADAL" clId="{498817B4-99BC-4892-9CFE-1A67AD069F91}" dt="2022-11-29T22:27:03.828" v="2949" actId="6549"/>
          <ac:spMkLst>
            <pc:docMk/>
            <pc:sldMk cId="1426030642" sldId="1151"/>
            <ac:spMk id="2" creationId="{5AFDCEB2-11BC-184D-58A9-E333625586BE}"/>
          </ac:spMkLst>
        </pc:spChg>
        <pc:spChg chg="mod">
          <ac:chgData name="Alan Soloway" userId="0fba1a10-d962-45e3-b40e-c1d035eec118" providerId="ADAL" clId="{498817B4-99BC-4892-9CFE-1A67AD069F91}" dt="2022-11-29T22:26:40.252" v="2947" actId="20577"/>
          <ac:spMkLst>
            <pc:docMk/>
            <pc:sldMk cId="1426030642" sldId="1151"/>
            <ac:spMk id="8194" creationId="{4B5EAFD8-B6A7-3279-D925-5FA3DBF2C14E}"/>
          </ac:spMkLst>
        </pc:spChg>
        <pc:graphicFrameChg chg="mod">
          <ac:chgData name="Alan Soloway" userId="0fba1a10-d962-45e3-b40e-c1d035eec118" providerId="ADAL" clId="{498817B4-99BC-4892-9CFE-1A67AD069F91}" dt="2022-11-29T22:27:42.852" v="2950"/>
          <ac:graphicFrameMkLst>
            <pc:docMk/>
            <pc:sldMk cId="1426030642" sldId="1151"/>
            <ac:graphicFrameMk id="4" creationId="{6610AC5D-62C6-9B39-D595-64977CA48639}"/>
          </ac:graphicFrameMkLst>
        </pc:graphicFrameChg>
      </pc:sldChg>
      <pc:sldChg chg="add del">
        <pc:chgData name="Alan Soloway" userId="0fba1a10-d962-45e3-b40e-c1d035eec118" providerId="ADAL" clId="{498817B4-99BC-4892-9CFE-1A67AD069F91}" dt="2022-11-29T22:23:10.637" v="2806" actId="47"/>
        <pc:sldMkLst>
          <pc:docMk/>
          <pc:sldMk cId="1809149354" sldId="1151"/>
        </pc:sldMkLst>
      </pc:sldChg>
      <pc:sldChg chg="modSp add del">
        <pc:chgData name="Alan Soloway" userId="0fba1a10-d962-45e3-b40e-c1d035eec118" providerId="ADAL" clId="{498817B4-99BC-4892-9CFE-1A67AD069F91}" dt="2022-11-29T16:01:15.852" v="1371" actId="47"/>
        <pc:sldMkLst>
          <pc:docMk/>
          <pc:sldMk cId="3772142913" sldId="1151"/>
        </pc:sldMkLst>
        <pc:graphicFrameChg chg="mod">
          <ac:chgData name="Alan Soloway" userId="0fba1a10-d962-45e3-b40e-c1d035eec118" providerId="ADAL" clId="{498817B4-99BC-4892-9CFE-1A67AD069F91}" dt="2022-11-29T16:00:02.223" v="1358"/>
          <ac:graphicFrameMkLst>
            <pc:docMk/>
            <pc:sldMk cId="3772142913" sldId="1151"/>
            <ac:graphicFrameMk id="2" creationId="{8D5D58F9-DFEF-B3E1-CC7A-F422796534EB}"/>
          </ac:graphicFrameMkLst>
        </pc:graphicFrameChg>
      </pc:sldChg>
      <pc:sldChg chg="add del">
        <pc:chgData name="Alan Soloway" userId="0fba1a10-d962-45e3-b40e-c1d035eec118" providerId="ADAL" clId="{498817B4-99BC-4892-9CFE-1A67AD069F91}" dt="2022-11-29T22:24:42.349" v="2930" actId="47"/>
        <pc:sldMkLst>
          <pc:docMk/>
          <pc:sldMk cId="27653743" sldId="1152"/>
        </pc:sldMkLst>
      </pc:sldChg>
      <pc:sldMasterChg chg="modSp mod modSldLayout">
        <pc:chgData name="Alan Soloway" userId="0fba1a10-d962-45e3-b40e-c1d035eec118" providerId="ADAL" clId="{498817B4-99BC-4892-9CFE-1A67AD069F91}" dt="2022-12-06T14:34:42.962" v="3083" actId="20577"/>
        <pc:sldMasterMkLst>
          <pc:docMk/>
          <pc:sldMasterMk cId="0" sldId="2147483729"/>
        </pc:sldMasterMkLst>
        <pc:spChg chg="mod">
          <ac:chgData name="Alan Soloway" userId="0fba1a10-d962-45e3-b40e-c1d035eec118" providerId="ADAL" clId="{498817B4-99BC-4892-9CFE-1A67AD069F91}" dt="2022-11-28T17:37:43.366" v="20" actId="20577"/>
          <ac:spMkLst>
            <pc:docMk/>
            <pc:sldMasterMk cId="0" sldId="2147483729"/>
            <ac:spMk id="14" creationId="{030DF169-4F9A-4D13-8638-5028A4E3BEAA}"/>
          </ac:spMkLst>
        </pc:spChg>
        <pc:sldLayoutChg chg="modSp mod">
          <pc:chgData name="Alan Soloway" userId="0fba1a10-d962-45e3-b40e-c1d035eec118" providerId="ADAL" clId="{498817B4-99BC-4892-9CFE-1A67AD069F91}" dt="2022-12-06T14:34:42.962" v="3083" actId="20577"/>
          <pc:sldLayoutMkLst>
            <pc:docMk/>
            <pc:sldMasterMk cId="0" sldId="2147483729"/>
            <pc:sldLayoutMk cId="684747627" sldId="2147483988"/>
          </pc:sldLayoutMkLst>
          <pc:spChg chg="mod">
            <ac:chgData name="Alan Soloway" userId="0fba1a10-d962-45e3-b40e-c1d035eec118" providerId="ADAL" clId="{498817B4-99BC-4892-9CFE-1A67AD069F91}" dt="2022-11-28T17:37:29.441" v="12" actId="20577"/>
            <ac:spMkLst>
              <pc:docMk/>
              <pc:sldMasterMk cId="0" sldId="2147483729"/>
              <pc:sldLayoutMk cId="684747627" sldId="2147483988"/>
              <ac:spMk id="4" creationId="{AB6CF3B8-1087-4EA1-B913-F019DD3E242C}"/>
            </ac:spMkLst>
          </pc:spChg>
          <pc:spChg chg="mod">
            <ac:chgData name="Alan Soloway" userId="0fba1a10-d962-45e3-b40e-c1d035eec118" providerId="ADAL" clId="{498817B4-99BC-4892-9CFE-1A67AD069F91}" dt="2022-12-06T14:34:42.962" v="3083" actId="20577"/>
            <ac:spMkLst>
              <pc:docMk/>
              <pc:sldMasterMk cId="0" sldId="2147483729"/>
              <pc:sldLayoutMk cId="684747627" sldId="2147483988"/>
              <ac:spMk id="5" creationId="{95FCF8CD-2C30-4430-B3A5-F165BE96BF3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xmlns=""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11/7/2023</a:t>
            </a:fld>
            <a:endParaRPr lang="en-US" dirty="0"/>
          </a:p>
        </p:txBody>
      </p:sp>
      <p:sp>
        <p:nvSpPr>
          <p:cNvPr id="9220" name="Rectangle 4">
            <a:extLst>
              <a:ext uri="{FF2B5EF4-FFF2-40B4-BE49-F238E27FC236}">
                <a16:creationId xmlns:a16="http://schemas.microsoft.com/office/drawing/2014/main" xmlns=""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xmlns=""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xmlns=""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11/7/2023</a:t>
            </a:fld>
            <a:endParaRPr lang="en-US" dirty="0"/>
          </a:p>
        </p:txBody>
      </p:sp>
      <p:sp>
        <p:nvSpPr>
          <p:cNvPr id="3076" name="Rectangle 4">
            <a:extLst>
              <a:ext uri="{FF2B5EF4-FFF2-40B4-BE49-F238E27FC236}">
                <a16:creationId xmlns:a16="http://schemas.microsoft.com/office/drawing/2014/main" xmlns=""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xmlns=""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extLst>
      <p:ext uri="{BB962C8B-B14F-4D97-AF65-F5344CB8AC3E}">
        <p14:creationId xmlns:p14="http://schemas.microsoft.com/office/powerpoint/2010/main" val="9686889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xmlns=""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xmlns=""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xmlns=""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73151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xmlns="" id="{AB6CF3B8-1087-4EA1-B913-F019DD3E242C}"/>
              </a:ext>
            </a:extLst>
          </p:cNvPr>
          <p:cNvSpPr txBox="1">
            <a:spLocks noChangeArrowheads="1"/>
          </p:cNvSpPr>
          <p:nvPr userDrawn="1"/>
        </p:nvSpPr>
        <p:spPr bwMode="auto">
          <a:xfrm>
            <a:off x="431800" y="52810"/>
            <a:ext cx="7747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200" b="1" kern="1200" dirty="0" smtClean="0">
                <a:solidFill>
                  <a:schemeClr val="tx1"/>
                </a:solidFill>
                <a:latin typeface="Arial" panose="020B0604020202020204" pitchFamily="34" charset="0"/>
                <a:ea typeface="+mn-ea"/>
                <a:cs typeface="Arial" panose="020B0604020202020204" pitchFamily="34" charset="0"/>
              </a:rPr>
              <a:t>3GPP TSG-SA WG6 Meeting #58</a:t>
            </a:r>
          </a:p>
          <a:p>
            <a:pPr eaLnBrk="1" hangingPunct="1">
              <a:defRPr/>
            </a:pP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Chicago, USA, 13</a:t>
            </a:r>
            <a:r>
              <a:rPr lang="en-GB" altLang="zh-CN" sz="1200" b="1" kern="1200" baseline="30000" dirty="0" smtClean="0">
                <a:solidFill>
                  <a:schemeClr val="tx1"/>
                </a:solidFill>
                <a:effectLst/>
                <a:latin typeface="Arial" panose="020B0604020202020204" pitchFamily="34" charset="0"/>
                <a:ea typeface="+mn-ea"/>
                <a:cs typeface="Arial" panose="020B0604020202020204" pitchFamily="34" charset="0"/>
              </a:rPr>
              <a:t>th </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17</a:t>
            </a:r>
            <a:r>
              <a:rPr lang="en-GB" altLang="zh-CN" sz="1200" b="1" kern="1200" baseline="30000" dirty="0" smtClean="0">
                <a:solidFill>
                  <a:schemeClr val="tx1"/>
                </a:solidFill>
                <a:effectLst/>
                <a:latin typeface="Arial" panose="020B0604020202020204" pitchFamily="34" charset="0"/>
                <a:ea typeface="+mn-ea"/>
                <a:cs typeface="Arial" panose="020B0604020202020204" pitchFamily="34" charset="0"/>
              </a:rPr>
              <a:t>th</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November 2023</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
        <p:nvSpPr>
          <p:cNvPr id="5" name="Text Box 13">
            <a:extLst>
              <a:ext uri="{FF2B5EF4-FFF2-40B4-BE49-F238E27FC236}">
                <a16:creationId xmlns:a16="http://schemas.microsoft.com/office/drawing/2014/main" xmlns="" id="{95FCF8CD-2C30-4430-B3A5-F165BE96BF3D}"/>
              </a:ext>
            </a:extLst>
          </p:cNvPr>
          <p:cNvSpPr txBox="1">
            <a:spLocks noChangeArrowheads="1"/>
          </p:cNvSpPr>
          <p:nvPr userDrawn="1"/>
        </p:nvSpPr>
        <p:spPr bwMode="auto">
          <a:xfrm>
            <a:off x="7761818" y="177801"/>
            <a:ext cx="195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zh-CN" sz="1200" b="1" kern="1200" dirty="0" smtClean="0">
                <a:solidFill>
                  <a:schemeClr val="tx1"/>
                </a:solidFill>
                <a:latin typeface="Arial" panose="020B0604020202020204" pitchFamily="34" charset="0"/>
                <a:ea typeface="+mn-ea"/>
                <a:cs typeface="Arial" panose="020B0604020202020204" pitchFamily="34" charset="0"/>
              </a:rPr>
              <a:t>S6-233492</a:t>
            </a:r>
            <a:endParaRPr lang="en-GB" altLang="en-US" sz="1200" b="1" kern="1200" dirty="0">
              <a:solidFill>
                <a:schemeClr val="tx1"/>
              </a:solidFill>
              <a:latin typeface="Arial" panose="020B0604020202020204" pitchFamily="34" charset="0"/>
              <a:ea typeface="+mn-ea"/>
              <a:cs typeface="Arial" panose="020B0604020202020204" pitchFamily="34" charset="0"/>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Box 14">
            <a:extLst>
              <a:ext uri="{FF2B5EF4-FFF2-40B4-BE49-F238E27FC236}">
                <a16:creationId xmlns:a16="http://schemas.microsoft.com/office/drawing/2014/main" xmlns="" id="{AB6CF3B8-1087-4EA1-B913-F019DD3E242C}"/>
              </a:ext>
            </a:extLst>
          </p:cNvPr>
          <p:cNvSpPr txBox="1">
            <a:spLocks noChangeArrowheads="1"/>
          </p:cNvSpPr>
          <p:nvPr userDrawn="1"/>
        </p:nvSpPr>
        <p:spPr bwMode="auto">
          <a:xfrm>
            <a:off x="431800" y="52810"/>
            <a:ext cx="7747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200" b="1" kern="1200" dirty="0" smtClean="0">
                <a:solidFill>
                  <a:schemeClr val="tx1"/>
                </a:solidFill>
                <a:latin typeface="Arial" panose="020B0604020202020204" pitchFamily="34" charset="0"/>
                <a:ea typeface="+mn-ea"/>
                <a:cs typeface="Arial" panose="020B0604020202020204" pitchFamily="34" charset="0"/>
              </a:rPr>
              <a:t>3GPP TSG-SA WG6 Meeting #58</a:t>
            </a:r>
          </a:p>
          <a:p>
            <a:pPr eaLnBrk="1" hangingPunct="1">
              <a:defRPr/>
            </a:pP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Chicago, USA, 13</a:t>
            </a:r>
            <a:r>
              <a:rPr lang="en-GB" altLang="zh-CN" sz="1200" b="1" kern="1200" baseline="30000" dirty="0" smtClean="0">
                <a:solidFill>
                  <a:schemeClr val="tx1"/>
                </a:solidFill>
                <a:effectLst/>
                <a:latin typeface="Arial" panose="020B0604020202020204" pitchFamily="34" charset="0"/>
                <a:ea typeface="+mn-ea"/>
                <a:cs typeface="Arial" panose="020B0604020202020204" pitchFamily="34" charset="0"/>
              </a:rPr>
              <a:t>th </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17</a:t>
            </a:r>
            <a:r>
              <a:rPr lang="en-GB" altLang="zh-CN" sz="1200" b="1" kern="1200" baseline="30000" dirty="0" smtClean="0">
                <a:solidFill>
                  <a:schemeClr val="tx1"/>
                </a:solidFill>
                <a:effectLst/>
                <a:latin typeface="Arial" panose="020B0604020202020204" pitchFamily="34" charset="0"/>
                <a:ea typeface="+mn-ea"/>
                <a:cs typeface="Arial" panose="020B0604020202020204" pitchFamily="34" charset="0"/>
              </a:rPr>
              <a:t>th</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November 2023</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xmlns=""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xmlns=""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xmlns=""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xmlns="" id="{030DF169-4F9A-4D13-8638-5028A4E3BEAA}"/>
              </a:ext>
            </a:extLst>
          </p:cNvPr>
          <p:cNvSpPr txBox="1"/>
          <p:nvPr userDrawn="1"/>
        </p:nvSpPr>
        <p:spPr>
          <a:xfrm>
            <a:off x="717550" y="6394450"/>
            <a:ext cx="6762241" cy="283707"/>
          </a:xfrm>
          <a:prstGeom prst="rect">
            <a:avLst/>
          </a:prstGeom>
          <a:noFill/>
        </p:spPr>
        <p:txBody>
          <a:bodyPr anchor="ctr">
            <a:normAutofit fontScale="92500"/>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GB" altLang="zh-CN" sz="1000" kern="1200" spc="300" dirty="0" smtClean="0">
                <a:solidFill>
                  <a:schemeClr val="tx1"/>
                </a:solidFill>
                <a:latin typeface="Arial" panose="020B0604020202020204" pitchFamily="34" charset="0"/>
                <a:ea typeface="+mn-ea"/>
                <a:cs typeface="Arial" panose="020B0604020202020204" pitchFamily="34" charset="0"/>
              </a:rPr>
              <a:t>3GPP TSG-SA WG6 Meeting #58</a:t>
            </a:r>
            <a:r>
              <a:rPr lang="en-GB" sz="1000" kern="1200" spc="300" dirty="0" smtClean="0">
                <a:solidFill>
                  <a:schemeClr val="tx1"/>
                </a:solidFill>
                <a:latin typeface="Arial" panose="020B0604020202020204" pitchFamily="34" charset="0"/>
                <a:ea typeface="+mn-ea"/>
                <a:cs typeface="Arial" panose="020B0604020202020204" pitchFamily="34" charset="0"/>
              </a:rPr>
              <a:t>, </a:t>
            </a:r>
            <a:r>
              <a:rPr lang="en-GB" altLang="zh-CN" sz="1000" kern="1200" spc="300" dirty="0" smtClean="0">
                <a:solidFill>
                  <a:schemeClr val="tx1"/>
                </a:solidFill>
                <a:latin typeface="Arial" panose="020B0604020202020204" pitchFamily="34" charset="0"/>
                <a:ea typeface="+mn-ea"/>
                <a:cs typeface="Arial" panose="020B0604020202020204" pitchFamily="34" charset="0"/>
              </a:rPr>
              <a:t>Chicago, USA, 13th – 17th November 2023</a:t>
            </a:r>
            <a:endParaRPr lang="en-GB" sz="1000" kern="1200" spc="300" dirty="0">
              <a:solidFill>
                <a:schemeClr val="tx1"/>
              </a:solidFill>
              <a:latin typeface="Arial" panose="020B0604020202020204" pitchFamily="34" charset="0"/>
              <a:ea typeface="+mn-ea"/>
              <a:cs typeface="Arial" panose="020B0604020202020204" pitchFamily="34" charset="0"/>
            </a:endParaRPr>
          </a:p>
        </p:txBody>
      </p:sp>
      <p:sp>
        <p:nvSpPr>
          <p:cNvPr id="12" name="Oval 11">
            <a:extLst>
              <a:ext uri="{FF2B5EF4-FFF2-40B4-BE49-F238E27FC236}">
                <a16:creationId xmlns:a16="http://schemas.microsoft.com/office/drawing/2014/main" xmlns=""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xmlns=""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xmlns=""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pic>
        <p:nvPicPr>
          <p:cNvPr id="1033" name="Picture 10" descr="3GPP_TM_RD.jpg">
            <a:extLst>
              <a:ext uri="{FF2B5EF4-FFF2-40B4-BE49-F238E27FC236}">
                <a16:creationId xmlns:a16="http://schemas.microsoft.com/office/drawing/2014/main" xmlns=""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mailto:shao.weixiang@zte.com.cn"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xmlns="" id="{8EE155D7-4578-4DE9-B201-A26BBC2A7B65}"/>
              </a:ext>
            </a:extLst>
          </p:cNvPr>
          <p:cNvSpPr>
            <a:spLocks noGrp="1" noChangeArrowheads="1"/>
          </p:cNvSpPr>
          <p:nvPr>
            <p:ph type="ctrTitle"/>
          </p:nvPr>
        </p:nvSpPr>
        <p:spPr>
          <a:xfrm>
            <a:off x="1224951" y="1671639"/>
            <a:ext cx="9586823" cy="1707287"/>
          </a:xfrm>
        </p:spPr>
        <p:txBody>
          <a:bodyPr>
            <a:normAutofit fontScale="90000"/>
          </a:bodyPr>
          <a:lstStyle/>
          <a:p>
            <a:pPr>
              <a:defRPr/>
            </a:pPr>
            <a:r>
              <a:rPr lang="en-GB" b="1" i="1" dirty="0">
                <a:effectLst>
                  <a:outerShdw blurRad="38100" dist="38100" dir="2700000" algn="tl">
                    <a:srgbClr val="C0C0C0"/>
                  </a:outerShdw>
                </a:effectLst>
              </a:rPr>
              <a:t>  </a:t>
            </a:r>
            <a:r>
              <a:rPr lang="en-GB" dirty="0"/>
              <a:t/>
            </a:r>
            <a:br>
              <a:rPr lang="en-GB" dirty="0"/>
            </a:br>
            <a:r>
              <a:rPr lang="en-US" altLang="zh-CN" sz="6000" b="1" dirty="0" smtClean="0"/>
              <a:t>FS_DTAPP </a:t>
            </a:r>
            <a:r>
              <a:rPr lang="en-US" altLang="zh-CN" sz="6000" b="1" dirty="0"/>
              <a:t>R19 proposal and Discussion paper</a:t>
            </a:r>
            <a:r>
              <a:rPr lang="en-US" sz="2800" dirty="0">
                <a:effectLst>
                  <a:outerShdw blurRad="38100" dist="38100" dir="2700000" algn="tl">
                    <a:srgbClr val="C0C0C0"/>
                  </a:outerShdw>
                </a:effectLst>
              </a:rPr>
              <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xmlns="" id="{CE970FC0-E315-4AAB-908E-5027477CC002}"/>
              </a:ext>
            </a:extLst>
          </p:cNvPr>
          <p:cNvSpPr>
            <a:spLocks noGrp="1"/>
          </p:cNvSpPr>
          <p:nvPr>
            <p:ph type="subTitle" idx="1"/>
          </p:nvPr>
        </p:nvSpPr>
        <p:spPr>
          <a:xfrm>
            <a:off x="2895600" y="4406900"/>
            <a:ext cx="6400800" cy="1752600"/>
          </a:xfrm>
        </p:spPr>
        <p:txBody>
          <a:bodyPr/>
          <a:lstStyle/>
          <a:p>
            <a:pPr>
              <a:lnSpc>
                <a:spcPct val="80000"/>
              </a:lnSpc>
            </a:pPr>
            <a:r>
              <a:rPr lang="en-US" altLang="en-US" sz="2000" dirty="0"/>
              <a:t/>
            </a:r>
            <a:br>
              <a:rPr lang="en-US" altLang="en-US" sz="2000" dirty="0"/>
            </a:br>
            <a:r>
              <a:rPr lang="en-US" altLang="en-US" dirty="0" smtClean="0">
                <a:latin typeface="Arial" panose="020B0604020202020204" pitchFamily="34" charset="0"/>
              </a:rPr>
              <a:t>Shao </a:t>
            </a:r>
            <a:r>
              <a:rPr lang="en-US" altLang="en-US" dirty="0" err="1" smtClean="0">
                <a:latin typeface="Arial" panose="020B0604020202020204" pitchFamily="34" charset="0"/>
              </a:rPr>
              <a:t>Weixiang</a:t>
            </a:r>
            <a:endParaRPr lang="en-US" altLang="en-US" dirty="0" smtClean="0">
              <a:latin typeface="Arial" panose="020B0604020202020204" pitchFamily="34" charset="0"/>
            </a:endParaRPr>
          </a:p>
          <a:p>
            <a:pPr>
              <a:lnSpc>
                <a:spcPct val="80000"/>
              </a:lnSpc>
            </a:pPr>
            <a:endParaRPr lang="en-US" altLang="en-US" sz="1200" dirty="0">
              <a:latin typeface="Arial" panose="020B0604020202020204" pitchFamily="34" charset="0"/>
            </a:endParaRPr>
          </a:p>
          <a:p>
            <a:pPr>
              <a:lnSpc>
                <a:spcPct val="80000"/>
              </a:lnSpc>
            </a:pPr>
            <a:r>
              <a:rPr lang="en-US" altLang="zh-CN" sz="2000" dirty="0" smtClean="0">
                <a:latin typeface="Arial" panose="020B0604020202020204" pitchFamily="34" charset="0"/>
              </a:rPr>
              <a:t>ZTE Corporation</a:t>
            </a:r>
            <a:endParaRPr lang="en-US"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838200" y="682625"/>
            <a:ext cx="9103784" cy="1143000"/>
          </a:xfrm>
        </p:spPr>
        <p:txBody>
          <a:bodyPr/>
          <a:lstStyle/>
          <a:p>
            <a:pPr algn="l">
              <a:lnSpc>
                <a:spcPct val="90000"/>
              </a:lnSpc>
            </a:pPr>
            <a:r>
              <a:rPr lang="en-GB" altLang="zh-CN" sz="3600" i="1" kern="1200" dirty="0" smtClean="0">
                <a:solidFill>
                  <a:srgbClr val="0000FF"/>
                </a:solidFill>
              </a:rPr>
              <a:t>FS_DTAPP</a:t>
            </a:r>
            <a:r>
              <a:rPr lang="en-GB" altLang="zh-CN" sz="3600" dirty="0" smtClean="0"/>
              <a:t> </a:t>
            </a:r>
            <a:r>
              <a:rPr lang="en-US" altLang="en-US" sz="3600" kern="1200" dirty="0">
                <a:solidFill>
                  <a:schemeClr val="tx1"/>
                </a:solidFill>
              </a:rPr>
              <a:t>1/2</a:t>
            </a:r>
            <a:endParaRPr lang="en-GB" altLang="en-US" sz="3600" kern="1200" dirty="0">
              <a:solidFill>
                <a:schemeClr val="tx1"/>
              </a:solidFill>
            </a:endParaRP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10515600" cy="4230270"/>
          </a:xfrm>
        </p:spPr>
        <p:txBody>
          <a:bodyPr/>
          <a:lstStyle/>
          <a:p>
            <a:r>
              <a:rPr lang="en-GB" altLang="en-US" sz="2400" dirty="0" smtClean="0"/>
              <a:t>Continuation </a:t>
            </a:r>
            <a:r>
              <a:rPr lang="en-GB" altLang="en-US" sz="2400" dirty="0"/>
              <a:t>or </a:t>
            </a:r>
            <a:r>
              <a:rPr lang="en-GB" altLang="en-US" sz="2400" dirty="0" smtClean="0"/>
              <a:t>New Item: </a:t>
            </a:r>
            <a:r>
              <a:rPr lang="en-GB" altLang="en-US" sz="1600" i="1" dirty="0">
                <a:solidFill>
                  <a:srgbClr val="0000FF"/>
                </a:solidFill>
              </a:rPr>
              <a:t>New </a:t>
            </a:r>
            <a:r>
              <a:rPr lang="en-GB" altLang="en-US" sz="1600" i="1" dirty="0" smtClean="0">
                <a:solidFill>
                  <a:srgbClr val="0000FF"/>
                </a:solidFill>
              </a:rPr>
              <a:t>Item for </a:t>
            </a:r>
            <a:r>
              <a:rPr lang="en-US" altLang="zh-CN" sz="1600" i="1" dirty="0">
                <a:solidFill>
                  <a:srgbClr val="0000FF"/>
                </a:solidFill>
              </a:rPr>
              <a:t>Digital </a:t>
            </a:r>
            <a:r>
              <a:rPr lang="en-US" altLang="zh-CN" sz="1600" i="1" dirty="0" smtClean="0">
                <a:solidFill>
                  <a:srgbClr val="0000FF"/>
                </a:solidFill>
              </a:rPr>
              <a:t>Twin </a:t>
            </a:r>
            <a:r>
              <a:rPr lang="en-US" altLang="zh-CN" sz="1600" i="1" dirty="0">
                <a:solidFill>
                  <a:srgbClr val="0000FF"/>
                </a:solidFill>
              </a:rPr>
              <a:t>Application enabler</a:t>
            </a:r>
            <a:endParaRPr lang="en-GB" altLang="en-US" sz="1600" i="1" dirty="0">
              <a:solidFill>
                <a:srgbClr val="0000FF"/>
              </a:solidFill>
            </a:endParaRPr>
          </a:p>
          <a:p>
            <a:r>
              <a:rPr lang="en-US" sz="2400" dirty="0" smtClean="0"/>
              <a:t>Study Item/Work Item/Both: </a:t>
            </a:r>
            <a:r>
              <a:rPr lang="en-US" altLang="zh-CN" sz="1600" i="1" dirty="0">
                <a:solidFill>
                  <a:srgbClr val="0000FF"/>
                </a:solidFill>
              </a:rPr>
              <a:t>Study Item</a:t>
            </a:r>
            <a:endParaRPr lang="en-IN" sz="1600" i="1" dirty="0">
              <a:solidFill>
                <a:srgbClr val="0000FF"/>
              </a:solidFill>
            </a:endParaRPr>
          </a:p>
          <a:p>
            <a:pPr lvl="0"/>
            <a:r>
              <a:rPr lang="en-GB" altLang="en-US" sz="2400" dirty="0" smtClean="0"/>
              <a:t>Source of requirements: </a:t>
            </a:r>
            <a:r>
              <a:rPr lang="en-US" altLang="zh-CN" sz="1600" i="1" dirty="0" smtClean="0">
                <a:solidFill>
                  <a:srgbClr val="0000FF"/>
                </a:solidFill>
              </a:rPr>
              <a:t>requirements and use cases from SA1</a:t>
            </a:r>
            <a:endParaRPr lang="en-GB" altLang="en-US" sz="1600" i="1" dirty="0" smtClean="0">
              <a:solidFill>
                <a:srgbClr val="0000FF"/>
              </a:solidFill>
            </a:endParaRPr>
          </a:p>
          <a:p>
            <a:r>
              <a:rPr lang="en-GB" altLang="en-US" sz="2400" dirty="0" smtClean="0"/>
              <a:t>Expected Output: </a:t>
            </a:r>
            <a:r>
              <a:rPr lang="en-GB" altLang="en-US" sz="1600" i="1" dirty="0" smtClean="0">
                <a:solidFill>
                  <a:srgbClr val="0000FF"/>
                </a:solidFill>
              </a:rPr>
              <a:t>new TR</a:t>
            </a:r>
          </a:p>
          <a:p>
            <a:r>
              <a:rPr lang="en-US" sz="2400" dirty="0"/>
              <a:t>Anticipated start </a:t>
            </a:r>
            <a:r>
              <a:rPr lang="en-US" sz="2400" dirty="0" smtClean="0"/>
              <a:t>date/meeting: </a:t>
            </a:r>
            <a:r>
              <a:rPr lang="en-US" sz="1600" i="1" dirty="0" smtClean="0">
                <a:solidFill>
                  <a:srgbClr val="0000FF"/>
                </a:solidFill>
              </a:rPr>
              <a:t>Feb</a:t>
            </a:r>
            <a:r>
              <a:rPr lang="en-US" altLang="zh-CN" sz="1600" i="1" dirty="0" smtClean="0">
                <a:solidFill>
                  <a:srgbClr val="0000FF"/>
                </a:solidFill>
              </a:rPr>
              <a:t>. 2024 SA6#59</a:t>
            </a:r>
            <a:endParaRPr lang="en-IN" sz="1600" i="1" dirty="0">
              <a:solidFill>
                <a:srgbClr val="0000FF"/>
              </a:solidFill>
            </a:endParaRPr>
          </a:p>
          <a:p>
            <a:pPr lvl="0"/>
            <a:r>
              <a:rPr lang="en-GB" altLang="en-US" sz="2400" dirty="0" smtClean="0"/>
              <a:t>Target Completion: </a:t>
            </a:r>
            <a:r>
              <a:rPr lang="en-US" altLang="zh-CN" sz="1600" i="1" dirty="0">
                <a:solidFill>
                  <a:srgbClr val="0000FF"/>
                </a:solidFill>
              </a:rPr>
              <a:t>Dec</a:t>
            </a:r>
            <a:r>
              <a:rPr lang="en-US" altLang="zh-CN" sz="1600" i="1" dirty="0" smtClean="0">
                <a:solidFill>
                  <a:srgbClr val="0000FF"/>
                </a:solidFill>
              </a:rPr>
              <a:t>. </a:t>
            </a:r>
            <a:r>
              <a:rPr lang="en-US" altLang="zh-CN" sz="1600" i="1" dirty="0">
                <a:solidFill>
                  <a:srgbClr val="0000FF"/>
                </a:solidFill>
              </a:rPr>
              <a:t>2024 </a:t>
            </a:r>
            <a:r>
              <a:rPr lang="en-US" altLang="zh-CN" sz="1600" i="1" dirty="0" smtClean="0">
                <a:solidFill>
                  <a:srgbClr val="0000FF"/>
                </a:solidFill>
              </a:rPr>
              <a:t>SA#106</a:t>
            </a:r>
            <a:endParaRPr lang="en-GB" altLang="en-US" sz="1600" i="1" dirty="0">
              <a:solidFill>
                <a:srgbClr val="0000FF"/>
              </a:solidFill>
            </a:endParaRPr>
          </a:p>
          <a:p>
            <a:pPr lvl="0"/>
            <a:r>
              <a:rPr lang="en-IN" altLang="en-US" sz="2400" dirty="0" smtClean="0"/>
              <a:t>Estimated TUs: </a:t>
            </a:r>
            <a:r>
              <a:rPr lang="en-US" altLang="en-US" sz="1600" i="1" dirty="0" smtClean="0">
                <a:solidFill>
                  <a:srgbClr val="0000FF"/>
                </a:solidFill>
              </a:rPr>
              <a:t>7</a:t>
            </a:r>
            <a:r>
              <a:rPr lang="en-US" altLang="zh-CN" sz="1600" i="1" dirty="0" smtClean="0">
                <a:solidFill>
                  <a:srgbClr val="0000FF"/>
                </a:solidFill>
              </a:rPr>
              <a:t>TUs(SID)</a:t>
            </a:r>
            <a:endParaRPr lang="en-IN" altLang="en-US" sz="1600" i="1" dirty="0">
              <a:solidFill>
                <a:srgbClr val="0000FF"/>
              </a:solidFill>
            </a:endParaRPr>
          </a:p>
          <a:p>
            <a:r>
              <a:rPr lang="en-IN" altLang="en-US" sz="2400" dirty="0" err="1" smtClean="0"/>
              <a:t>Rapporteurship</a:t>
            </a:r>
            <a:r>
              <a:rPr lang="en-IN" altLang="en-US" sz="2400" dirty="0" smtClean="0"/>
              <a:t>: </a:t>
            </a:r>
            <a:r>
              <a:rPr lang="en-GB" altLang="zh-CN" sz="1600" i="1" dirty="0">
                <a:solidFill>
                  <a:srgbClr val="0000FF"/>
                </a:solidFill>
              </a:rPr>
              <a:t>Shao </a:t>
            </a:r>
            <a:r>
              <a:rPr lang="en-GB" altLang="zh-CN" sz="1600" i="1" dirty="0" err="1">
                <a:solidFill>
                  <a:srgbClr val="0000FF"/>
                </a:solidFill>
              </a:rPr>
              <a:t>Weixiang</a:t>
            </a:r>
            <a:r>
              <a:rPr lang="en-GB" altLang="zh-CN" sz="1600" i="1" dirty="0">
                <a:solidFill>
                  <a:srgbClr val="0000FF"/>
                </a:solidFill>
              </a:rPr>
              <a:t>, ZTE Corporation, </a:t>
            </a:r>
            <a:r>
              <a:rPr lang="en-GB" altLang="zh-CN" sz="1600" i="1" dirty="0">
                <a:solidFill>
                  <a:srgbClr val="0000FF"/>
                </a:solidFill>
                <a:hlinkClick r:id="rId2"/>
              </a:rPr>
              <a:t>shao.weixiang@zte.com.cn</a:t>
            </a:r>
            <a:endParaRPr lang="en-IN" altLang="en-US" sz="1600" i="1" dirty="0">
              <a:solidFill>
                <a:srgbClr val="0000FF"/>
              </a:solidFill>
            </a:endParaRPr>
          </a:p>
          <a:p>
            <a:r>
              <a:rPr lang="en-IN" altLang="en-US" sz="2400" dirty="0" smtClean="0"/>
              <a:t>Supporting IMs: </a:t>
            </a:r>
            <a:r>
              <a:rPr lang="en-GB" altLang="zh-CN" sz="1600" i="1" dirty="0">
                <a:solidFill>
                  <a:srgbClr val="0000FF"/>
                </a:solidFill>
              </a:rPr>
              <a:t>ZTE Corporation,</a:t>
            </a:r>
            <a:r>
              <a:rPr lang="en-US" altLang="zh-CN" sz="1600" i="1" dirty="0">
                <a:solidFill>
                  <a:srgbClr val="0000FF"/>
                </a:solidFill>
              </a:rPr>
              <a:t> </a:t>
            </a:r>
            <a:r>
              <a:rPr lang="en-GB" altLang="zh-CN" sz="1600" i="1" dirty="0">
                <a:solidFill>
                  <a:srgbClr val="0000FF"/>
                </a:solidFill>
              </a:rPr>
              <a:t>CALTTA</a:t>
            </a:r>
            <a:r>
              <a:rPr lang="en-US" altLang="zh-CN" sz="1600" i="1" dirty="0">
                <a:solidFill>
                  <a:srgbClr val="0000FF"/>
                </a:solidFill>
              </a:rPr>
              <a:t>,</a:t>
            </a:r>
            <a:r>
              <a:rPr lang="en-GB" altLang="zh-CN" sz="1600" i="1" dirty="0">
                <a:solidFill>
                  <a:srgbClr val="0000FF"/>
                </a:solidFill>
              </a:rPr>
              <a:t> Nubia, </a:t>
            </a:r>
            <a:r>
              <a:rPr lang="en-GB" altLang="zh-CN" sz="1600" i="1" dirty="0" err="1">
                <a:solidFill>
                  <a:srgbClr val="0000FF"/>
                </a:solidFill>
              </a:rPr>
              <a:t>Sanechips</a:t>
            </a:r>
            <a:r>
              <a:rPr lang="en-GB" altLang="zh-CN" sz="1600" i="1" dirty="0">
                <a:solidFill>
                  <a:srgbClr val="0000FF"/>
                </a:solidFill>
              </a:rPr>
              <a:t>, ZONSON, </a:t>
            </a:r>
            <a:r>
              <a:rPr lang="en-GB" altLang="zh-CN" sz="1600" i="1" dirty="0" err="1" smtClean="0">
                <a:solidFill>
                  <a:srgbClr val="0000FF"/>
                </a:solidFill>
              </a:rPr>
              <a:t>Jetflow</a:t>
            </a:r>
            <a:r>
              <a:rPr lang="en-GB" altLang="zh-CN" sz="1600" i="1" dirty="0" smtClean="0">
                <a:solidFill>
                  <a:srgbClr val="0000FF"/>
                </a:solidFill>
              </a:rPr>
              <a:t>, </a:t>
            </a:r>
            <a:r>
              <a:rPr lang="en-GB" altLang="zh-CN" sz="1600" i="1" smtClean="0">
                <a:solidFill>
                  <a:srgbClr val="0000FF"/>
                </a:solidFill>
              </a:rPr>
              <a:t>China Telecom</a:t>
            </a:r>
            <a:endParaRPr lang="en-IN" altLang="en-US" sz="1600" i="1" dirty="0">
              <a:solidFill>
                <a:srgbClr val="0000FF"/>
              </a:solidFill>
            </a:endParaRPr>
          </a:p>
        </p:txBody>
      </p:sp>
      <p:sp>
        <p:nvSpPr>
          <p:cNvPr id="2" name="Up Ribbon 1"/>
          <p:cNvSpPr/>
          <p:nvPr/>
        </p:nvSpPr>
        <p:spPr>
          <a:xfrm>
            <a:off x="5235192" y="114214"/>
            <a:ext cx="4692580" cy="673240"/>
          </a:xfrm>
          <a:prstGeom prst="ribbon2">
            <a:avLst>
              <a:gd name="adj1" fmla="val 16667"/>
              <a:gd name="adj2" fmla="val 6884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Tree>
    <p:extLst>
      <p:ext uri="{BB962C8B-B14F-4D97-AF65-F5344CB8AC3E}">
        <p14:creationId xmlns:p14="http://schemas.microsoft.com/office/powerpoint/2010/main" val="1576082534"/>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40871" y="1825625"/>
            <a:ext cx="11405507" cy="4607832"/>
          </a:xfrm>
        </p:spPr>
        <p:txBody>
          <a:bodyPr/>
          <a:lstStyle/>
          <a:p>
            <a:r>
              <a:rPr lang="en-GB" altLang="en-US" dirty="0" smtClean="0"/>
              <a:t>Description:</a:t>
            </a:r>
            <a:r>
              <a:rPr lang="en-GB" altLang="en-US" sz="1600" i="1" dirty="0" smtClean="0">
                <a:solidFill>
                  <a:srgbClr val="0000FF"/>
                </a:solidFill>
              </a:rPr>
              <a:t> </a:t>
            </a:r>
            <a:r>
              <a:rPr lang="en-GB" altLang="en-US" sz="1600" i="1" dirty="0">
                <a:solidFill>
                  <a:srgbClr val="0000FF"/>
                </a:solidFill>
              </a:rPr>
              <a:t>D</a:t>
            </a:r>
            <a:r>
              <a:rPr lang="en-GB" altLang="zh-CN" sz="1600" i="1" dirty="0">
                <a:solidFill>
                  <a:srgbClr val="0000FF"/>
                </a:solidFill>
              </a:rPr>
              <a:t>igital twin is </a:t>
            </a:r>
            <a:r>
              <a:rPr lang="en-GB" altLang="zh-CN" sz="1600" i="1" dirty="0" smtClean="0">
                <a:solidFill>
                  <a:srgbClr val="0000FF"/>
                </a:solidFill>
              </a:rPr>
              <a:t>a </a:t>
            </a:r>
            <a:r>
              <a:rPr lang="en-GB" altLang="zh-CN" sz="1600" i="1" dirty="0">
                <a:solidFill>
                  <a:srgbClr val="0000FF"/>
                </a:solidFill>
              </a:rPr>
              <a:t>real-time representation of physical assets in a digital </a:t>
            </a:r>
            <a:r>
              <a:rPr lang="en-GB" altLang="zh-CN" sz="1600" i="1" dirty="0" smtClean="0">
                <a:solidFill>
                  <a:srgbClr val="0000FF"/>
                </a:solidFill>
              </a:rPr>
              <a:t>world (from TS 22.156 3.1). Digital </a:t>
            </a:r>
            <a:r>
              <a:rPr lang="en-GB" altLang="zh-CN" sz="1600" i="1" dirty="0">
                <a:solidFill>
                  <a:srgbClr val="0000FF"/>
                </a:solidFill>
              </a:rPr>
              <a:t>twins are used to simulate, predict and optimize products and production </a:t>
            </a:r>
            <a:r>
              <a:rPr lang="en-GB" altLang="zh-CN" sz="1600" i="1" dirty="0" smtClean="0">
                <a:solidFill>
                  <a:srgbClr val="0000FF"/>
                </a:solidFill>
              </a:rPr>
              <a:t>systems (from </a:t>
            </a:r>
            <a:r>
              <a:rPr lang="en-GB" altLang="zh-CN" sz="1600" i="1" dirty="0">
                <a:solidFill>
                  <a:srgbClr val="0000FF"/>
                </a:solidFill>
              </a:rPr>
              <a:t>TS 22.104 A.2.3.4). DT is supporting technology for </a:t>
            </a:r>
            <a:r>
              <a:rPr lang="en-GB" altLang="zh-CN" sz="1600" i="1" dirty="0" err="1">
                <a:solidFill>
                  <a:srgbClr val="0000FF"/>
                </a:solidFill>
              </a:rPr>
              <a:t>Metaverse</a:t>
            </a:r>
            <a:r>
              <a:rPr lang="en-GB" altLang="zh-CN" sz="1600" i="1" dirty="0">
                <a:solidFill>
                  <a:srgbClr val="0000FF"/>
                </a:solidFill>
              </a:rPr>
              <a:t> </a:t>
            </a:r>
            <a:r>
              <a:rPr lang="en-GB" altLang="zh-CN" sz="1600" i="1" dirty="0" smtClean="0">
                <a:solidFill>
                  <a:srgbClr val="0000FF"/>
                </a:solidFill>
              </a:rPr>
              <a:t>and </a:t>
            </a:r>
            <a:r>
              <a:rPr lang="en-GB" altLang="zh-CN" sz="1600" i="1" dirty="0">
                <a:solidFill>
                  <a:srgbClr val="0000FF"/>
                </a:solidFill>
              </a:rPr>
              <a:t>usage in different domains such as consumer area, enterprise area, industrial a</a:t>
            </a:r>
            <a:r>
              <a:rPr lang="en-GB" altLang="zh-CN" sz="1600" i="1" dirty="0" smtClean="0">
                <a:solidFill>
                  <a:srgbClr val="0000FF"/>
                </a:solidFill>
              </a:rPr>
              <a:t>rea.</a:t>
            </a:r>
            <a:r>
              <a:rPr lang="en-GB" altLang="zh-CN" sz="1600" dirty="0" smtClean="0"/>
              <a:t> </a:t>
            </a:r>
            <a:r>
              <a:rPr lang="en-US" altLang="zh-CN" sz="1600" i="1" dirty="0" smtClean="0">
                <a:solidFill>
                  <a:srgbClr val="0000FF"/>
                </a:solidFill>
              </a:rPr>
              <a:t>SA1 </a:t>
            </a:r>
            <a:r>
              <a:rPr lang="en-IN" altLang="en-US" sz="1600" i="1" dirty="0" smtClean="0">
                <a:solidFill>
                  <a:srgbClr val="0000FF"/>
                </a:solidFill>
              </a:rPr>
              <a:t>requirements are </a:t>
            </a:r>
            <a:r>
              <a:rPr lang="en-IN" altLang="en-US" sz="1600" i="1" dirty="0">
                <a:solidFill>
                  <a:srgbClr val="0000FF"/>
                </a:solidFill>
              </a:rPr>
              <a:t>well-suited for application enabler layer. </a:t>
            </a:r>
            <a:endParaRPr lang="en-GB" altLang="en-US" sz="1600" i="1" dirty="0" smtClean="0">
              <a:solidFill>
                <a:srgbClr val="0000FF"/>
              </a:solidFill>
            </a:endParaRPr>
          </a:p>
          <a:p>
            <a:r>
              <a:rPr lang="en-GB" altLang="en-US" dirty="0" smtClean="0"/>
              <a:t>Goals:</a:t>
            </a:r>
            <a:r>
              <a:rPr lang="en-GB" altLang="en-US" sz="1600" i="1" dirty="0" smtClean="0">
                <a:solidFill>
                  <a:srgbClr val="0000FF"/>
                </a:solidFill>
              </a:rPr>
              <a:t> </a:t>
            </a:r>
            <a:r>
              <a:rPr lang="en-US" altLang="zh-CN" sz="1600" i="1" dirty="0" smtClean="0">
                <a:solidFill>
                  <a:srgbClr val="0000FF"/>
                </a:solidFill>
              </a:rPr>
              <a:t>Analyze the stage 1 requirements for d</a:t>
            </a:r>
            <a:r>
              <a:rPr lang="en-GB" altLang="zh-CN" sz="1600" i="1" dirty="0" err="1" smtClean="0">
                <a:solidFill>
                  <a:srgbClr val="0000FF"/>
                </a:solidFill>
              </a:rPr>
              <a:t>igital</a:t>
            </a:r>
            <a:r>
              <a:rPr lang="en-GB" altLang="zh-CN" sz="1600" i="1" dirty="0" smtClean="0">
                <a:solidFill>
                  <a:srgbClr val="0000FF"/>
                </a:solidFill>
              </a:rPr>
              <a:t> </a:t>
            </a:r>
            <a:r>
              <a:rPr lang="en-GB" altLang="zh-CN" sz="1600" i="1" dirty="0">
                <a:solidFill>
                  <a:srgbClr val="0000FF"/>
                </a:solidFill>
              </a:rPr>
              <a:t>twin , </a:t>
            </a:r>
            <a:r>
              <a:rPr lang="en-US" altLang="zh-CN" sz="1600" i="1" dirty="0" smtClean="0">
                <a:solidFill>
                  <a:srgbClr val="0000FF"/>
                </a:solidFill>
              </a:rPr>
              <a:t>develop key issues and solution recommendations to enable the application layer support for </a:t>
            </a:r>
            <a:r>
              <a:rPr lang="en-US" altLang="zh-CN" sz="1600" i="1" dirty="0">
                <a:solidFill>
                  <a:srgbClr val="0000FF"/>
                </a:solidFill>
              </a:rPr>
              <a:t>the d</a:t>
            </a:r>
            <a:r>
              <a:rPr lang="en-GB" altLang="zh-CN" sz="1600" i="1" dirty="0" err="1">
                <a:solidFill>
                  <a:srgbClr val="0000FF"/>
                </a:solidFill>
              </a:rPr>
              <a:t>igital</a:t>
            </a:r>
            <a:r>
              <a:rPr lang="en-GB" altLang="zh-CN" sz="1600" i="1" dirty="0">
                <a:solidFill>
                  <a:srgbClr val="0000FF"/>
                </a:solidFill>
              </a:rPr>
              <a:t> twin </a:t>
            </a:r>
            <a:r>
              <a:rPr lang="en-GB" altLang="zh-CN" sz="1600" i="1" dirty="0" smtClean="0">
                <a:solidFill>
                  <a:srgbClr val="0000FF"/>
                </a:solidFill>
              </a:rPr>
              <a:t>services.</a:t>
            </a:r>
            <a:endParaRPr lang="en-GB" altLang="en-US" sz="1600" i="1" dirty="0" smtClean="0">
              <a:solidFill>
                <a:srgbClr val="0000FF"/>
              </a:solidFill>
            </a:endParaRPr>
          </a:p>
          <a:p>
            <a:pPr marL="342900" lvl="1" indent="-342900">
              <a:buClrTx/>
              <a:buBlip>
                <a:blip r:embed="rId2"/>
              </a:buBlip>
            </a:pPr>
            <a:r>
              <a:rPr lang="en-GB" altLang="en-US" dirty="0" smtClean="0"/>
              <a:t>Dependency on other working groups: </a:t>
            </a:r>
            <a:r>
              <a:rPr lang="en-IN" altLang="en-US" sz="1600" i="1" dirty="0">
                <a:solidFill>
                  <a:srgbClr val="0000FF"/>
                </a:solidFill>
                <a:ea typeface="+mn-ea"/>
                <a:cs typeface="+mn-cs"/>
              </a:rPr>
              <a:t>SA2 for system aspects, SA3 for security aspects, SA4 for media aspects and SA5 for management aspects</a:t>
            </a:r>
            <a:endParaRPr lang="en-GB" altLang="en-US" sz="1600" i="1" dirty="0">
              <a:solidFill>
                <a:srgbClr val="0000FF"/>
              </a:solidFill>
              <a:ea typeface="+mn-ea"/>
              <a:cs typeface="+mn-cs"/>
            </a:endParaRPr>
          </a:p>
          <a:p>
            <a:pPr marL="342900" lvl="1" indent="-342900">
              <a:buClrTx/>
              <a:buBlip>
                <a:blip r:embed="rId2"/>
              </a:buBlip>
            </a:pPr>
            <a:r>
              <a:rPr lang="en-US" dirty="0" smtClean="0"/>
              <a:t>Impacts </a:t>
            </a:r>
            <a:r>
              <a:rPr lang="en-US" dirty="0"/>
              <a:t>to </a:t>
            </a:r>
            <a:r>
              <a:rPr lang="en-US" dirty="0" smtClean="0"/>
              <a:t>3GPP/Industry </a:t>
            </a:r>
            <a:r>
              <a:rPr lang="en-US" dirty="0"/>
              <a:t>work </a:t>
            </a:r>
            <a:r>
              <a:rPr lang="en-US" dirty="0" smtClean="0"/>
              <a:t>if </a:t>
            </a:r>
            <a:r>
              <a:rPr lang="en-US" dirty="0"/>
              <a:t>this </a:t>
            </a:r>
            <a:r>
              <a:rPr lang="en-US" dirty="0" smtClean="0"/>
              <a:t>is not accepted </a:t>
            </a:r>
            <a:r>
              <a:rPr lang="en-US" dirty="0"/>
              <a:t>into </a:t>
            </a:r>
            <a:r>
              <a:rPr lang="en-US" dirty="0" smtClean="0"/>
              <a:t>Rel-19:</a:t>
            </a:r>
            <a:r>
              <a:rPr lang="en-US" altLang="zh-CN" dirty="0"/>
              <a:t> </a:t>
            </a:r>
            <a:r>
              <a:rPr lang="en-GB" altLang="zh-CN" sz="1600" i="1" dirty="0">
                <a:solidFill>
                  <a:srgbClr val="0000FF"/>
                </a:solidFill>
              </a:rPr>
              <a:t>DT is supporting technology for </a:t>
            </a:r>
            <a:r>
              <a:rPr lang="en-GB" altLang="zh-CN" sz="1600" i="1" dirty="0" err="1">
                <a:solidFill>
                  <a:srgbClr val="0000FF"/>
                </a:solidFill>
              </a:rPr>
              <a:t>Metaverse</a:t>
            </a:r>
            <a:r>
              <a:rPr lang="en-GB" altLang="zh-CN" sz="1600" i="1" dirty="0">
                <a:solidFill>
                  <a:srgbClr val="0000FF"/>
                </a:solidFill>
              </a:rPr>
              <a:t> and </a:t>
            </a:r>
            <a:r>
              <a:rPr lang="en-US" altLang="zh-CN" sz="1600" i="1" dirty="0" smtClean="0">
                <a:solidFill>
                  <a:srgbClr val="0000FF"/>
                </a:solidFill>
              </a:rPr>
              <a:t>usage </a:t>
            </a:r>
            <a:r>
              <a:rPr lang="en-US" altLang="zh-CN" sz="1600" i="1" dirty="0">
                <a:solidFill>
                  <a:srgbClr val="0000FF"/>
                </a:solidFill>
              </a:rPr>
              <a:t>in different domains such as consumer area, enterprise area, industrial area will emerge continuously, it is worthwhile to consider how to best anticipate and support the technical </a:t>
            </a:r>
            <a:r>
              <a:rPr lang="en-US" altLang="zh-CN" sz="1600" i="1" dirty="0" smtClean="0">
                <a:solidFill>
                  <a:srgbClr val="0000FF"/>
                </a:solidFill>
              </a:rPr>
              <a:t>challenges for </a:t>
            </a:r>
            <a:r>
              <a:rPr lang="en-IN" altLang="zh-CN" sz="1600" i="1" dirty="0">
                <a:solidFill>
                  <a:srgbClr val="0000FF"/>
                </a:solidFill>
              </a:rPr>
              <a:t>mobile telecommunications standards</a:t>
            </a:r>
            <a:r>
              <a:rPr lang="en-US" altLang="zh-CN" sz="1600" i="1" dirty="0" smtClean="0">
                <a:solidFill>
                  <a:srgbClr val="0000FF"/>
                </a:solidFill>
              </a:rPr>
              <a:t>. </a:t>
            </a:r>
            <a:endParaRPr lang="en-US" sz="1600" i="1" dirty="0">
              <a:solidFill>
                <a:srgbClr val="0000FF"/>
              </a:solidFill>
            </a:endParaRPr>
          </a:p>
          <a:p>
            <a:pPr lvl="1"/>
            <a:endParaRPr lang="en-IN" dirty="0"/>
          </a:p>
        </p:txBody>
      </p:sp>
      <p:sp>
        <p:nvSpPr>
          <p:cNvPr id="4" name="Up Ribbon 3"/>
          <p:cNvSpPr/>
          <p:nvPr/>
        </p:nvSpPr>
        <p:spPr>
          <a:xfrm>
            <a:off x="5235192" y="114214"/>
            <a:ext cx="4692580" cy="673240"/>
          </a:xfrm>
          <a:prstGeom prst="ribbon2">
            <a:avLst>
              <a:gd name="adj1" fmla="val 16667"/>
              <a:gd name="adj2" fmla="val 684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
        <p:nvSpPr>
          <p:cNvPr id="6" name="Title 1">
            <a:extLst>
              <a:ext uri="{FF2B5EF4-FFF2-40B4-BE49-F238E27FC236}">
                <a16:creationId xmlns:a16="http://schemas.microsoft.com/office/drawing/2014/main" xmlns="" id="{3794A7AC-F975-4B82-9FCA-9C67ECE03726}"/>
              </a:ext>
            </a:extLst>
          </p:cNvPr>
          <p:cNvSpPr>
            <a:spLocks noGrp="1"/>
          </p:cNvSpPr>
          <p:nvPr>
            <p:ph type="title"/>
          </p:nvPr>
        </p:nvSpPr>
        <p:spPr>
          <a:xfrm>
            <a:off x="823988" y="682625"/>
            <a:ext cx="9103784" cy="1143000"/>
          </a:xfrm>
        </p:spPr>
        <p:txBody>
          <a:bodyPr/>
          <a:lstStyle/>
          <a:p>
            <a:pPr algn="l">
              <a:lnSpc>
                <a:spcPct val="90000"/>
              </a:lnSpc>
            </a:pPr>
            <a:r>
              <a:rPr lang="en-GB" altLang="zh-CN" sz="3600" i="1" kern="1200" dirty="0" smtClean="0">
                <a:solidFill>
                  <a:srgbClr val="0000FF"/>
                </a:solidFill>
              </a:rPr>
              <a:t>FS_DTAPP</a:t>
            </a:r>
            <a:r>
              <a:rPr lang="en-GB" altLang="zh-CN" sz="3600" dirty="0" smtClean="0"/>
              <a:t> </a:t>
            </a:r>
            <a:r>
              <a:rPr lang="en-US" altLang="zh-CN" sz="3600" kern="1200" dirty="0" smtClean="0">
                <a:solidFill>
                  <a:schemeClr val="tx1"/>
                </a:solidFill>
              </a:rPr>
              <a:t>2</a:t>
            </a:r>
            <a:r>
              <a:rPr lang="en-US" altLang="en-US" sz="3600" kern="1200" dirty="0" smtClean="0">
                <a:solidFill>
                  <a:schemeClr val="tx1"/>
                </a:solidFill>
              </a:rPr>
              <a:t>/2</a:t>
            </a:r>
            <a:endParaRPr lang="en-GB" altLang="en-US" sz="3600" kern="1200" dirty="0">
              <a:solidFill>
                <a:schemeClr val="tx1"/>
              </a:solidFill>
            </a:endParaRPr>
          </a:p>
        </p:txBody>
      </p:sp>
    </p:spTree>
    <p:extLst>
      <p:ext uri="{BB962C8B-B14F-4D97-AF65-F5344CB8AC3E}">
        <p14:creationId xmlns:p14="http://schemas.microsoft.com/office/powerpoint/2010/main" val="2092111004"/>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207882809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p Ribbon 3"/>
          <p:cNvSpPr/>
          <p:nvPr/>
        </p:nvSpPr>
        <p:spPr>
          <a:xfrm>
            <a:off x="5235192" y="114214"/>
            <a:ext cx="4692580" cy="673240"/>
          </a:xfrm>
          <a:prstGeom prst="ribbon2">
            <a:avLst>
              <a:gd name="adj1" fmla="val 16667"/>
              <a:gd name="adj2" fmla="val 684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
        <p:nvSpPr>
          <p:cNvPr id="6" name="Title 1">
            <a:extLst>
              <a:ext uri="{FF2B5EF4-FFF2-40B4-BE49-F238E27FC236}">
                <a16:creationId xmlns:a16="http://schemas.microsoft.com/office/drawing/2014/main" xmlns="" id="{3794A7AC-F975-4B82-9FCA-9C67ECE03726}"/>
              </a:ext>
            </a:extLst>
          </p:cNvPr>
          <p:cNvSpPr>
            <a:spLocks noGrp="1"/>
          </p:cNvSpPr>
          <p:nvPr>
            <p:ph type="title"/>
          </p:nvPr>
        </p:nvSpPr>
        <p:spPr>
          <a:xfrm>
            <a:off x="257930" y="720516"/>
            <a:ext cx="10105269" cy="902081"/>
          </a:xfrm>
        </p:spPr>
        <p:txBody>
          <a:bodyPr/>
          <a:lstStyle/>
          <a:p>
            <a:pPr algn="l">
              <a:lnSpc>
                <a:spcPct val="90000"/>
              </a:lnSpc>
            </a:pPr>
            <a:r>
              <a:rPr lang="en-GB" altLang="en-US" b="1" kern="1200" dirty="0"/>
              <a:t>D</a:t>
            </a:r>
            <a:r>
              <a:rPr lang="en-GB" altLang="zh-CN" b="1" kern="1200" dirty="0"/>
              <a:t>igital twin Definition </a:t>
            </a:r>
            <a:endParaRPr lang="en-GB" altLang="en-US" b="1" kern="1200" dirty="0"/>
          </a:p>
        </p:txBody>
      </p:sp>
      <p:graphicFrame>
        <p:nvGraphicFramePr>
          <p:cNvPr id="3" name="表格 2"/>
          <p:cNvGraphicFramePr>
            <a:graphicFrameLocks noGrp="1"/>
          </p:cNvGraphicFramePr>
          <p:nvPr>
            <p:extLst>
              <p:ext uri="{D42A27DB-BD31-4B8C-83A1-F6EECF244321}">
                <p14:modId xmlns:p14="http://schemas.microsoft.com/office/powerpoint/2010/main" val="1457890805"/>
              </p:ext>
            </p:extLst>
          </p:nvPr>
        </p:nvGraphicFramePr>
        <p:xfrm>
          <a:off x="188259" y="1491969"/>
          <a:ext cx="11742483" cy="4572000"/>
        </p:xfrm>
        <a:graphic>
          <a:graphicData uri="http://schemas.openxmlformats.org/drawingml/2006/table">
            <a:tbl>
              <a:tblPr firstRow="1" bandRow="1">
                <a:tableStyleId>{5C22544A-7EE6-4342-B048-85BDC9FD1C3A}</a:tableStyleId>
              </a:tblPr>
              <a:tblGrid>
                <a:gridCol w="4279238"/>
                <a:gridCol w="4580709"/>
                <a:gridCol w="2882536"/>
              </a:tblGrid>
              <a:tr h="0">
                <a:tc>
                  <a:txBody>
                    <a:bodyPr/>
                    <a:lstStyle/>
                    <a:p>
                      <a:r>
                        <a:rPr lang="en-US" altLang="zh-CN" dirty="0" smtClean="0"/>
                        <a:t>Source</a:t>
                      </a:r>
                      <a:endParaRPr lang="zh-CN" altLang="en-US" dirty="0"/>
                    </a:p>
                  </a:txBody>
                  <a:tcPr/>
                </a:tc>
                <a:tc>
                  <a:txBody>
                    <a:bodyPr/>
                    <a:lstStyle/>
                    <a:p>
                      <a:r>
                        <a:rPr lang="en-GB" altLang="zh-CN" b="1" kern="1200" dirty="0" smtClean="0"/>
                        <a:t>Definition for </a:t>
                      </a:r>
                      <a:r>
                        <a:rPr lang="en-GB" altLang="en-US" b="1" kern="1200" dirty="0" smtClean="0"/>
                        <a:t>D</a:t>
                      </a:r>
                      <a:r>
                        <a:rPr lang="en-GB" altLang="zh-CN" b="1" kern="1200" dirty="0" smtClean="0"/>
                        <a:t>igital twin </a:t>
                      </a:r>
                      <a:endParaRPr lang="zh-CN" altLang="en-US" dirty="0"/>
                    </a:p>
                  </a:txBody>
                  <a:tcPr/>
                </a:tc>
                <a:tc>
                  <a:txBody>
                    <a:bodyPr/>
                    <a:lstStyle/>
                    <a:p>
                      <a:r>
                        <a:rPr lang="en-US" altLang="zh-CN" dirty="0" smtClean="0"/>
                        <a:t>Note</a:t>
                      </a:r>
                      <a:endParaRPr lang="zh-CN" altLang="en-US" dirty="0"/>
                    </a:p>
                  </a:txBody>
                  <a:tcPr/>
                </a:tc>
              </a:tr>
              <a:tr h="370840">
                <a:tc>
                  <a:txBody>
                    <a:bodyPr/>
                    <a:lstStyle/>
                    <a:p>
                      <a:r>
                        <a:rPr lang="en-GB" altLang="zh-CN" sz="1800" kern="1200" dirty="0" smtClean="0">
                          <a:solidFill>
                            <a:schemeClr val="dk1"/>
                          </a:solidFill>
                          <a:effectLst/>
                          <a:latin typeface="+mn-lt"/>
                          <a:ea typeface="+mn-ea"/>
                          <a:cs typeface="+mn-cs"/>
                        </a:rPr>
                        <a:t>ITU-T Y.4600 “</a:t>
                      </a:r>
                      <a:r>
                        <a:rPr lang="en-GB" altLang="zh-CN" sz="1800" i="1" kern="1200" dirty="0" smtClean="0">
                          <a:solidFill>
                            <a:schemeClr val="dk1"/>
                          </a:solidFill>
                          <a:effectLst/>
                          <a:latin typeface="+mn-lt"/>
                          <a:ea typeface="+mn-ea"/>
                          <a:cs typeface="+mn-cs"/>
                        </a:rPr>
                        <a:t>Requirements and capabilities of a digital twin system for smart cities”</a:t>
                      </a:r>
                      <a:endParaRPr lang="zh-CN" altLang="en-US" sz="1800" kern="1200" dirty="0">
                        <a:solidFill>
                          <a:schemeClr val="dk1"/>
                        </a:solidFill>
                        <a:effectLst/>
                        <a:latin typeface="+mn-lt"/>
                        <a:ea typeface="+mn-ea"/>
                        <a:cs typeface="+mn-cs"/>
                      </a:endParaRPr>
                    </a:p>
                  </a:txBody>
                  <a:tcPr/>
                </a:tc>
                <a:tc>
                  <a:txBody>
                    <a:bodyPr/>
                    <a:lstStyle/>
                    <a:p>
                      <a:r>
                        <a:rPr lang="en-GB" altLang="zh-CN" sz="1800" kern="1200" dirty="0" smtClean="0">
                          <a:solidFill>
                            <a:schemeClr val="dk1"/>
                          </a:solidFill>
                          <a:effectLst/>
                          <a:latin typeface="+mn-lt"/>
                          <a:ea typeface="+mn-ea"/>
                          <a:cs typeface="+mn-cs"/>
                        </a:rPr>
                        <a:t>Digital representation of an object of interest</a:t>
                      </a:r>
                      <a:endParaRPr lang="zh-CN" altLang="en-US" dirty="0"/>
                    </a:p>
                  </a:txBody>
                  <a:tcPr/>
                </a:tc>
                <a:tc>
                  <a:txBody>
                    <a:bodyPr/>
                    <a:lstStyle/>
                    <a:p>
                      <a:r>
                        <a:rPr lang="en-US" altLang="zh-CN" sz="1800" kern="1200" dirty="0" smtClean="0">
                          <a:solidFill>
                            <a:schemeClr val="dk1"/>
                          </a:solidFill>
                          <a:effectLst/>
                          <a:latin typeface="+mn-lt"/>
                          <a:ea typeface="+mn-ea"/>
                          <a:cs typeface="+mn-cs"/>
                        </a:rPr>
                        <a:t>ITU-T </a:t>
                      </a:r>
                      <a:r>
                        <a:rPr lang="en-GB" altLang="zh-CN" sz="1800" kern="1200" dirty="0" smtClean="0">
                          <a:solidFill>
                            <a:schemeClr val="dk1"/>
                          </a:solidFill>
                          <a:effectLst/>
                          <a:latin typeface="+mn-lt"/>
                          <a:ea typeface="+mn-ea"/>
                          <a:cs typeface="+mn-cs"/>
                        </a:rPr>
                        <a:t>Focus Group on </a:t>
                      </a:r>
                      <a:r>
                        <a:rPr lang="en-GB" altLang="zh-CN" sz="1800" kern="1200" dirty="0" err="1" smtClean="0">
                          <a:solidFill>
                            <a:schemeClr val="dk1"/>
                          </a:solidFill>
                          <a:effectLst/>
                          <a:latin typeface="+mn-lt"/>
                          <a:ea typeface="+mn-ea"/>
                          <a:cs typeface="+mn-cs"/>
                        </a:rPr>
                        <a:t>metaverse</a:t>
                      </a:r>
                      <a:r>
                        <a:rPr lang="en-GB" altLang="zh-CN" sz="1800" kern="1200" dirty="0" smtClean="0">
                          <a:solidFill>
                            <a:schemeClr val="dk1"/>
                          </a:solidFill>
                          <a:effectLst/>
                          <a:latin typeface="+mn-lt"/>
                          <a:ea typeface="+mn-ea"/>
                          <a:cs typeface="+mn-cs"/>
                        </a:rPr>
                        <a:t> </a:t>
                      </a:r>
                      <a:r>
                        <a:rPr lang="en-US" altLang="zh-CN" sz="1800" kern="1200" dirty="0" smtClean="0">
                          <a:solidFill>
                            <a:schemeClr val="dk1"/>
                          </a:solidFill>
                          <a:effectLst/>
                          <a:latin typeface="+mn-lt"/>
                          <a:ea typeface="+mn-ea"/>
                          <a:cs typeface="+mn-cs"/>
                        </a:rPr>
                        <a:t>use this</a:t>
                      </a:r>
                      <a:r>
                        <a:rPr lang="en-US" altLang="zh-CN" sz="1800" kern="1200" baseline="0" dirty="0" smtClean="0">
                          <a:solidFill>
                            <a:schemeClr val="dk1"/>
                          </a:solidFill>
                          <a:effectLst/>
                          <a:latin typeface="+mn-lt"/>
                          <a:ea typeface="+mn-ea"/>
                          <a:cs typeface="+mn-cs"/>
                        </a:rPr>
                        <a:t> term</a:t>
                      </a:r>
                      <a:r>
                        <a:rPr lang="en-US" altLang="zh-CN" sz="1800" kern="1200" dirty="0" smtClean="0">
                          <a:solidFill>
                            <a:schemeClr val="dk1"/>
                          </a:solidFill>
                          <a:effectLst/>
                          <a:latin typeface="+mn-lt"/>
                          <a:ea typeface="+mn-ea"/>
                          <a:cs typeface="+mn-cs"/>
                        </a:rPr>
                        <a:t> </a:t>
                      </a:r>
                      <a:endParaRPr lang="zh-CN" altLang="en-US" sz="1800" kern="1200" dirty="0">
                        <a:solidFill>
                          <a:schemeClr val="dk1"/>
                        </a:solidFill>
                        <a:effectLst/>
                        <a:latin typeface="+mn-lt"/>
                        <a:ea typeface="+mn-ea"/>
                        <a:cs typeface="+mn-cs"/>
                      </a:endParaRPr>
                    </a:p>
                  </a:txBody>
                  <a:tcPr/>
                </a:tc>
              </a:tr>
              <a:tr h="370840">
                <a:tc>
                  <a:txBody>
                    <a:bodyPr/>
                    <a:lstStyle/>
                    <a:p>
                      <a:r>
                        <a:rPr lang="en-GB" altLang="zh-CN" sz="1800" kern="1200" dirty="0" smtClean="0">
                          <a:solidFill>
                            <a:schemeClr val="dk1"/>
                          </a:solidFill>
                          <a:effectLst/>
                          <a:latin typeface="+mn-lt"/>
                          <a:ea typeface="+mn-ea"/>
                          <a:cs typeface="+mn-cs"/>
                        </a:rPr>
                        <a:t>3GPP TS 22.156 “</a:t>
                      </a:r>
                      <a:r>
                        <a:rPr lang="en-GB" altLang="zh-CN" sz="1800" i="1" kern="1200" dirty="0" smtClean="0">
                          <a:solidFill>
                            <a:schemeClr val="dk1"/>
                          </a:solidFill>
                          <a:effectLst/>
                          <a:latin typeface="+mn-lt"/>
                          <a:ea typeface="+mn-ea"/>
                          <a:cs typeface="+mn-cs"/>
                        </a:rPr>
                        <a:t>Mobile </a:t>
                      </a:r>
                      <a:r>
                        <a:rPr lang="en-GB" altLang="zh-CN" sz="1800" i="1" kern="1200" dirty="0" err="1" smtClean="0">
                          <a:solidFill>
                            <a:schemeClr val="dk1"/>
                          </a:solidFill>
                          <a:effectLst/>
                          <a:latin typeface="+mn-lt"/>
                          <a:ea typeface="+mn-ea"/>
                          <a:cs typeface="+mn-cs"/>
                        </a:rPr>
                        <a:t>Metaverse</a:t>
                      </a:r>
                      <a:r>
                        <a:rPr lang="en-GB" altLang="zh-CN" sz="1800" i="1" kern="1200" dirty="0" smtClean="0">
                          <a:solidFill>
                            <a:schemeClr val="dk1"/>
                          </a:solidFill>
                          <a:effectLst/>
                          <a:latin typeface="+mn-lt"/>
                          <a:ea typeface="+mn-ea"/>
                          <a:cs typeface="+mn-cs"/>
                        </a:rPr>
                        <a:t> Services; Stage 1”</a:t>
                      </a:r>
                      <a:endParaRPr lang="zh-CN" altLang="en-US" dirty="0"/>
                    </a:p>
                  </a:txBody>
                  <a:tcPr/>
                </a:tc>
                <a:tc>
                  <a:txBody>
                    <a:bodyPr/>
                    <a:lstStyle/>
                    <a:p>
                      <a:r>
                        <a:rPr lang="en-GB" altLang="zh-CN" sz="1800" kern="1200" dirty="0" smtClean="0">
                          <a:solidFill>
                            <a:schemeClr val="dk1"/>
                          </a:solidFill>
                          <a:effectLst/>
                          <a:latin typeface="+mn-lt"/>
                          <a:ea typeface="+mn-ea"/>
                          <a:cs typeface="+mn-cs"/>
                        </a:rPr>
                        <a:t>A real-time representation of physical assets in a digital world</a:t>
                      </a:r>
                      <a:endParaRPr lang="zh-CN" altLang="en-US" dirty="0"/>
                    </a:p>
                  </a:txBody>
                  <a:tcPr/>
                </a:tc>
                <a:tc>
                  <a:txBody>
                    <a:bodyPr/>
                    <a:lstStyle/>
                    <a:p>
                      <a:r>
                        <a:rPr lang="en-US" altLang="zh-CN" sz="1800" kern="1200" dirty="0" smtClean="0">
                          <a:solidFill>
                            <a:schemeClr val="dk1"/>
                          </a:solidFill>
                          <a:effectLst/>
                          <a:latin typeface="+mn-lt"/>
                          <a:ea typeface="+mn-ea"/>
                          <a:cs typeface="+mn-cs"/>
                        </a:rPr>
                        <a:t>This definition was taken from ITU-T Y.3090</a:t>
                      </a:r>
                      <a:endParaRPr lang="zh-CN" alt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b="0" i="0" kern="1200" dirty="0" smtClean="0">
                          <a:solidFill>
                            <a:schemeClr val="dk1"/>
                          </a:solidFill>
                          <a:effectLst/>
                          <a:latin typeface="+mn-lt"/>
                          <a:ea typeface="+mn-ea"/>
                          <a:cs typeface="+mn-cs"/>
                        </a:rPr>
                        <a:t>Digital Twin Consortium</a:t>
                      </a:r>
                    </a:p>
                    <a:p>
                      <a:endParaRPr lang="zh-CN" altLang="en-US" dirty="0"/>
                    </a:p>
                  </a:txBody>
                  <a:tcPr/>
                </a:tc>
                <a:tc>
                  <a:txBody>
                    <a:bodyPr/>
                    <a:lstStyle/>
                    <a:p>
                      <a:r>
                        <a:rPr lang="en-US" altLang="zh-CN" sz="1800" b="0" i="0" kern="1200" dirty="0" smtClean="0">
                          <a:solidFill>
                            <a:schemeClr val="dk1"/>
                          </a:solidFill>
                          <a:effectLst/>
                          <a:latin typeface="+mn-lt"/>
                          <a:ea typeface="+mn-ea"/>
                          <a:cs typeface="+mn-cs"/>
                        </a:rPr>
                        <a:t>A digital twin is a virtual representation of real-world entities and processes, synchronized at a specified frequency and fidelity</a:t>
                      </a:r>
                      <a:endParaRPr lang="zh-CN" altLang="en-US" dirty="0"/>
                    </a:p>
                  </a:txBody>
                  <a:tcPr/>
                </a:tc>
                <a:tc>
                  <a:txBody>
                    <a:bodyPr/>
                    <a:lstStyle/>
                    <a:p>
                      <a:endParaRPr lang="zh-CN" altLang="en-US" dirty="0"/>
                    </a:p>
                  </a:txBody>
                  <a:tcPr/>
                </a:tc>
              </a:tr>
              <a:tr h="370840">
                <a:tc>
                  <a:txBody>
                    <a:bodyPr/>
                    <a:lstStyle/>
                    <a:p>
                      <a:r>
                        <a:rPr lang="en-US" altLang="zh-CN" dirty="0" smtClean="0"/>
                        <a:t>Wikipedia</a:t>
                      </a:r>
                      <a:endParaRPr lang="zh-CN" altLang="en-US" dirty="0"/>
                    </a:p>
                  </a:txBody>
                  <a:tcPr/>
                </a:tc>
                <a:tc>
                  <a:txBody>
                    <a:bodyPr/>
                    <a:lstStyle/>
                    <a:p>
                      <a:r>
                        <a:rPr lang="en-US" altLang="zh-CN" dirty="0" smtClean="0"/>
                        <a:t>A digital twin is a digital model of an intended or actual real-world physical product, system, or process (a physical twin) that serves as the effectively indistinguishable digital counterpart of it for practical purposes, such as simulation, integration, testing, monitoring, and maintenance. </a:t>
                      </a:r>
                      <a:endParaRPr lang="zh-CN" altLang="en-US" dirty="0"/>
                    </a:p>
                  </a:txBody>
                  <a:tcPr/>
                </a:tc>
                <a:tc>
                  <a:txBody>
                    <a:bodyPr/>
                    <a:lstStyle/>
                    <a:p>
                      <a:endParaRPr lang="zh-CN" altLang="en-US" dirty="0"/>
                    </a:p>
                  </a:txBody>
                  <a:tcPr/>
                </a:tc>
              </a:tr>
            </a:tbl>
          </a:graphicData>
        </a:graphic>
      </p:graphicFrame>
    </p:spTree>
    <p:extLst>
      <p:ext uri="{BB962C8B-B14F-4D97-AF65-F5344CB8AC3E}">
        <p14:creationId xmlns:p14="http://schemas.microsoft.com/office/powerpoint/2010/main" val="4243076633"/>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p Ribbon 3"/>
          <p:cNvSpPr/>
          <p:nvPr/>
        </p:nvSpPr>
        <p:spPr>
          <a:xfrm>
            <a:off x="5235192" y="114214"/>
            <a:ext cx="4692580" cy="673240"/>
          </a:xfrm>
          <a:prstGeom prst="ribbon2">
            <a:avLst>
              <a:gd name="adj1" fmla="val 16667"/>
              <a:gd name="adj2" fmla="val 684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
        <p:nvSpPr>
          <p:cNvPr id="6" name="Title 1">
            <a:extLst>
              <a:ext uri="{FF2B5EF4-FFF2-40B4-BE49-F238E27FC236}">
                <a16:creationId xmlns:a16="http://schemas.microsoft.com/office/drawing/2014/main" xmlns="" id="{3794A7AC-F975-4B82-9FCA-9C67ECE03726}"/>
              </a:ext>
            </a:extLst>
          </p:cNvPr>
          <p:cNvSpPr>
            <a:spLocks noGrp="1"/>
          </p:cNvSpPr>
          <p:nvPr>
            <p:ph type="title"/>
          </p:nvPr>
        </p:nvSpPr>
        <p:spPr>
          <a:xfrm>
            <a:off x="249221" y="709077"/>
            <a:ext cx="10105269" cy="902081"/>
          </a:xfrm>
        </p:spPr>
        <p:txBody>
          <a:bodyPr/>
          <a:lstStyle/>
          <a:p>
            <a:pPr algn="l">
              <a:lnSpc>
                <a:spcPct val="90000"/>
              </a:lnSpc>
            </a:pPr>
            <a:r>
              <a:rPr lang="en-GB" altLang="en-US" b="1" kern="1200" dirty="0"/>
              <a:t>D</a:t>
            </a:r>
            <a:r>
              <a:rPr lang="en-GB" altLang="zh-CN" b="1" kern="1200" dirty="0"/>
              <a:t>igital twin </a:t>
            </a:r>
            <a:r>
              <a:rPr lang="en-GB" altLang="zh-CN" b="1" kern="1200" dirty="0" smtClean="0"/>
              <a:t>in </a:t>
            </a:r>
            <a:r>
              <a:rPr lang="en-US" altLang="zh-CN" b="1" kern="1200" dirty="0" err="1" smtClean="0"/>
              <a:t>Metaverse</a:t>
            </a:r>
            <a:r>
              <a:rPr lang="en-GB" altLang="zh-CN" b="1" kern="1200" dirty="0" smtClean="0"/>
              <a:t> </a:t>
            </a:r>
            <a:endParaRPr lang="en-GB" altLang="en-US" b="1" kern="1200" dirty="0"/>
          </a:p>
        </p:txBody>
      </p:sp>
      <p:pic>
        <p:nvPicPr>
          <p:cNvPr id="5" name="그림 5">
            <a:extLst>
              <a:ext uri="{FF2B5EF4-FFF2-40B4-BE49-F238E27FC236}">
                <a16:creationId xmlns:lc="http://schemas.openxmlformats.org/drawingml/2006/lockedCanvas" xmlns:a16="http://schemas.microsoft.com/office/drawing/2014/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sdtdh="http://schemas.microsoft.com/office/word/2020/wordml/sdtdatahash" xmlns:w16="http://schemas.microsoft.com/office/word/2018/wordml" xmlns:w16cid="http://schemas.microsoft.com/office/word/2016/wordml/cid" xmlns:w16cex="http://schemas.microsoft.com/office/word/2018/wordml/c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el="http://schemas.microsoft.com/office/2019/extlst" xmlns:o="urn:schemas-microsoft-com:office:office"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id="{E3FECF83-FEFF-4FE4-B1FB-BB6349F48793}"/>
              </a:ext>
            </a:extLst>
          </p:cNvPr>
          <p:cNvPicPr/>
          <p:nvPr/>
        </p:nvPicPr>
        <p:blipFill>
          <a:blip r:embed="rId2"/>
          <a:stretch>
            <a:fillRect/>
          </a:stretch>
        </p:blipFill>
        <p:spPr>
          <a:xfrm>
            <a:off x="179205" y="1611158"/>
            <a:ext cx="6120765" cy="3267710"/>
          </a:xfrm>
          <a:prstGeom prst="rect">
            <a:avLst/>
          </a:prstGeom>
        </p:spPr>
      </p:pic>
      <p:graphicFrame>
        <p:nvGraphicFramePr>
          <p:cNvPr id="2" name="表格 1"/>
          <p:cNvGraphicFramePr>
            <a:graphicFrameLocks noGrp="1"/>
          </p:cNvGraphicFramePr>
          <p:nvPr>
            <p:extLst>
              <p:ext uri="{D42A27DB-BD31-4B8C-83A1-F6EECF244321}">
                <p14:modId xmlns:p14="http://schemas.microsoft.com/office/powerpoint/2010/main" val="1893781471"/>
              </p:ext>
            </p:extLst>
          </p:nvPr>
        </p:nvGraphicFramePr>
        <p:xfrm>
          <a:off x="6670766" y="979374"/>
          <a:ext cx="5329645" cy="5852160"/>
        </p:xfrm>
        <a:graphic>
          <a:graphicData uri="http://schemas.openxmlformats.org/drawingml/2006/table">
            <a:tbl>
              <a:tblPr firstRow="1" firstCol="1" bandRow="1">
                <a:tableStyleId>{5C22544A-7EE6-4342-B048-85BDC9FD1C3A}</a:tableStyleId>
              </a:tblPr>
              <a:tblGrid>
                <a:gridCol w="2363459"/>
                <a:gridCol w="2966186"/>
              </a:tblGrid>
              <a:tr h="121529">
                <a:tc>
                  <a:txBody>
                    <a:bodyPr/>
                    <a:lstStyle/>
                    <a:p>
                      <a:pPr>
                        <a:spcBef>
                          <a:spcPts val="600"/>
                        </a:spcBef>
                        <a:spcAft>
                          <a:spcPts val="0"/>
                        </a:spcAft>
                      </a:pPr>
                      <a:r>
                        <a:rPr lang="en-GB" sz="900" dirty="0">
                          <a:effectLst/>
                        </a:rPr>
                        <a:t>Technical areas</a:t>
                      </a:r>
                      <a:endParaRPr lang="zh-CN" sz="900" dirty="0">
                        <a:effectLst/>
                        <a:latin typeface="Times New Roman" panose="02020603050405020304" pitchFamily="18" charset="0"/>
                        <a:ea typeface="Batang"/>
                      </a:endParaRPr>
                    </a:p>
                  </a:txBody>
                  <a:tcPr marL="45573" marR="45573" marT="0" marB="0"/>
                </a:tc>
                <a:tc>
                  <a:txBody>
                    <a:bodyPr/>
                    <a:lstStyle/>
                    <a:p>
                      <a:pPr algn="ctr">
                        <a:spcBef>
                          <a:spcPts val="600"/>
                        </a:spcBef>
                        <a:spcAft>
                          <a:spcPts val="0"/>
                        </a:spcAft>
                      </a:pPr>
                      <a:r>
                        <a:rPr lang="en-GB" sz="900">
                          <a:effectLst/>
                        </a:rPr>
                        <a:t>Technologies</a:t>
                      </a:r>
                      <a:endParaRPr lang="zh-CN" sz="900">
                        <a:effectLst/>
                        <a:latin typeface="Times New Roman" panose="02020603050405020304" pitchFamily="18" charset="0"/>
                        <a:ea typeface="Batang"/>
                      </a:endParaRPr>
                    </a:p>
                  </a:txBody>
                  <a:tcPr marL="45573" marR="45573" marT="0" marB="0"/>
                </a:tc>
              </a:tr>
              <a:tr h="121529">
                <a:tc>
                  <a:txBody>
                    <a:bodyPr/>
                    <a:lstStyle/>
                    <a:p>
                      <a:pPr>
                        <a:spcBef>
                          <a:spcPts val="600"/>
                        </a:spcBef>
                        <a:spcAft>
                          <a:spcPts val="0"/>
                        </a:spcAft>
                      </a:pPr>
                      <a:r>
                        <a:rPr lang="en-GB" sz="900">
                          <a:effectLst/>
                        </a:rPr>
                        <a:t>General</a:t>
                      </a:r>
                      <a:endParaRPr lang="zh-CN" sz="900">
                        <a:effectLst/>
                        <a:latin typeface="Times New Roman" panose="02020603050405020304" pitchFamily="18" charset="0"/>
                        <a:ea typeface="Batang"/>
                      </a:endParaRPr>
                    </a:p>
                  </a:txBody>
                  <a:tcPr marL="45573" marR="45573" marT="0" marB="0" anchor="ctr"/>
                </a:tc>
                <a:tc>
                  <a:txBody>
                    <a:bodyPr/>
                    <a:lstStyle/>
                    <a:p>
                      <a:pPr marL="342900" lvl="0" indent="-342900" algn="just" latinLnBrk="1">
                        <a:spcBef>
                          <a:spcPts val="600"/>
                        </a:spcBef>
                        <a:spcAft>
                          <a:spcPts val="0"/>
                        </a:spcAft>
                        <a:buFont typeface="Wingdings" panose="05000000000000000000" pitchFamily="2" charset="2"/>
                        <a:buChar char=""/>
                      </a:pPr>
                      <a:r>
                        <a:rPr lang="en-GB" sz="900">
                          <a:effectLst/>
                        </a:rPr>
                        <a:t>Metaverse itself</a:t>
                      </a:r>
                      <a:endParaRPr lang="zh-CN" sz="900">
                        <a:effectLst/>
                        <a:latin typeface="Times New Roman" panose="02020603050405020304" pitchFamily="18" charset="0"/>
                        <a:ea typeface="Calibri" panose="020F0502020204030204" pitchFamily="34" charset="0"/>
                      </a:endParaRPr>
                    </a:p>
                  </a:txBody>
                  <a:tcPr marL="45573" marR="45573" marT="0" marB="0" anchor="ctr"/>
                </a:tc>
              </a:tr>
              <a:tr h="293694">
                <a:tc>
                  <a:txBody>
                    <a:bodyPr/>
                    <a:lstStyle/>
                    <a:p>
                      <a:pPr>
                        <a:spcBef>
                          <a:spcPts val="600"/>
                        </a:spcBef>
                        <a:spcAft>
                          <a:spcPts val="0"/>
                        </a:spcAft>
                      </a:pPr>
                      <a:r>
                        <a:rPr lang="en-GB" sz="900">
                          <a:effectLst/>
                        </a:rPr>
                        <a:t>Digital identity</a:t>
                      </a:r>
                      <a:endParaRPr lang="zh-CN" sz="900">
                        <a:effectLst/>
                        <a:latin typeface="Times New Roman" panose="02020603050405020304" pitchFamily="18" charset="0"/>
                        <a:ea typeface="Batang"/>
                      </a:endParaRPr>
                    </a:p>
                  </a:txBody>
                  <a:tcPr marL="45573" marR="45573" marT="0" marB="0" anchor="ctr"/>
                </a:tc>
                <a:tc>
                  <a:txBody>
                    <a:bodyPr/>
                    <a:lstStyle/>
                    <a:p>
                      <a:pPr marL="342900" lvl="0" indent="-342900" algn="just" latinLnBrk="1">
                        <a:spcBef>
                          <a:spcPts val="600"/>
                        </a:spcBef>
                        <a:spcAft>
                          <a:spcPts val="0"/>
                        </a:spcAft>
                        <a:buFont typeface="Wingdings" panose="05000000000000000000" pitchFamily="2" charset="2"/>
                        <a:buChar char=""/>
                      </a:pPr>
                      <a:r>
                        <a:rPr lang="en-GB" sz="900">
                          <a:effectLst/>
                        </a:rPr>
                        <a:t>Identity Management</a:t>
                      </a:r>
                      <a:endParaRPr lang="zh-CN" sz="900">
                        <a:effectLst/>
                      </a:endParaRPr>
                    </a:p>
                    <a:p>
                      <a:pPr marL="342900" lvl="0" indent="-342900" algn="just" latinLnBrk="1">
                        <a:spcBef>
                          <a:spcPts val="600"/>
                        </a:spcBef>
                        <a:spcAft>
                          <a:spcPts val="0"/>
                        </a:spcAft>
                        <a:buFont typeface="Wingdings" panose="05000000000000000000" pitchFamily="2" charset="2"/>
                        <a:buChar char=""/>
                      </a:pPr>
                      <a:r>
                        <a:rPr lang="en-GB" sz="900">
                          <a:effectLst/>
                        </a:rPr>
                        <a:t>Avatar</a:t>
                      </a:r>
                      <a:endParaRPr lang="zh-CN" sz="900">
                        <a:effectLst/>
                        <a:latin typeface="Times New Roman" panose="02020603050405020304" pitchFamily="18" charset="0"/>
                        <a:ea typeface="Calibri" panose="020F0502020204030204" pitchFamily="34" charset="0"/>
                      </a:endParaRPr>
                    </a:p>
                  </a:txBody>
                  <a:tcPr marL="45573" marR="45573" marT="0" marB="0" anchor="ctr"/>
                </a:tc>
              </a:tr>
              <a:tr h="810191">
                <a:tc>
                  <a:txBody>
                    <a:bodyPr/>
                    <a:lstStyle/>
                    <a:p>
                      <a:pPr>
                        <a:spcBef>
                          <a:spcPts val="600"/>
                        </a:spcBef>
                        <a:spcAft>
                          <a:spcPts val="0"/>
                        </a:spcAft>
                      </a:pPr>
                      <a:r>
                        <a:rPr lang="en-GB" sz="900">
                          <a:effectLst/>
                        </a:rPr>
                        <a:t>Human argumentation</a:t>
                      </a:r>
                      <a:endParaRPr lang="zh-CN" sz="900">
                        <a:effectLst/>
                        <a:latin typeface="Times New Roman" panose="02020603050405020304" pitchFamily="18" charset="0"/>
                        <a:ea typeface="Batang"/>
                      </a:endParaRPr>
                    </a:p>
                  </a:txBody>
                  <a:tcPr marL="45573" marR="45573" marT="0" marB="0" anchor="ctr"/>
                </a:tc>
                <a:tc>
                  <a:txBody>
                    <a:bodyPr/>
                    <a:lstStyle/>
                    <a:p>
                      <a:pPr marL="342900" lvl="0" indent="-342900" algn="just" latinLnBrk="1">
                        <a:spcBef>
                          <a:spcPts val="600"/>
                        </a:spcBef>
                        <a:spcAft>
                          <a:spcPts val="0"/>
                        </a:spcAft>
                        <a:buFont typeface="Wingdings" panose="05000000000000000000" pitchFamily="2" charset="2"/>
                        <a:buChar char=""/>
                      </a:pPr>
                      <a:r>
                        <a:rPr lang="en-GB" sz="900" dirty="0">
                          <a:effectLst/>
                        </a:rPr>
                        <a:t>Digital human</a:t>
                      </a:r>
                      <a:endParaRPr lang="zh-CN" sz="900" dirty="0">
                        <a:effectLst/>
                      </a:endParaRPr>
                    </a:p>
                    <a:p>
                      <a:pPr marL="342900" lvl="0" indent="-342900" algn="just" latinLnBrk="1">
                        <a:spcBef>
                          <a:spcPts val="600"/>
                        </a:spcBef>
                        <a:spcAft>
                          <a:spcPts val="0"/>
                        </a:spcAft>
                        <a:buFont typeface="Wingdings" panose="05000000000000000000" pitchFamily="2" charset="2"/>
                        <a:buChar char=""/>
                      </a:pPr>
                      <a:r>
                        <a:rPr lang="en-GB" sz="900" dirty="0">
                          <a:solidFill>
                            <a:srgbClr val="0000FF"/>
                          </a:solidFill>
                          <a:effectLst/>
                        </a:rPr>
                        <a:t>VR/AR/MR</a:t>
                      </a:r>
                      <a:endParaRPr lang="zh-CN" sz="900" dirty="0">
                        <a:solidFill>
                          <a:srgbClr val="0000FF"/>
                        </a:solidFill>
                        <a:effectLst/>
                      </a:endParaRPr>
                    </a:p>
                    <a:p>
                      <a:pPr marL="342900" lvl="0" indent="-342900" algn="just" latinLnBrk="1">
                        <a:spcBef>
                          <a:spcPts val="600"/>
                        </a:spcBef>
                        <a:spcAft>
                          <a:spcPts val="0"/>
                        </a:spcAft>
                        <a:buFont typeface="Wingdings" panose="05000000000000000000" pitchFamily="2" charset="2"/>
                        <a:buChar char=""/>
                      </a:pPr>
                      <a:r>
                        <a:rPr lang="en-GB" sz="900" dirty="0">
                          <a:effectLst/>
                        </a:rPr>
                        <a:t>Immersive media</a:t>
                      </a:r>
                      <a:endParaRPr lang="zh-CN" sz="900" dirty="0">
                        <a:effectLst/>
                      </a:endParaRPr>
                    </a:p>
                    <a:p>
                      <a:pPr marL="342900" lvl="0" indent="-342900" algn="just" latinLnBrk="1">
                        <a:spcBef>
                          <a:spcPts val="600"/>
                        </a:spcBef>
                        <a:spcAft>
                          <a:spcPts val="0"/>
                        </a:spcAft>
                        <a:buFont typeface="Wingdings" panose="05000000000000000000" pitchFamily="2" charset="2"/>
                        <a:buChar char=""/>
                      </a:pPr>
                      <a:r>
                        <a:rPr lang="en-GB" sz="900" dirty="0">
                          <a:effectLst/>
                        </a:rPr>
                        <a:t>User Interaction</a:t>
                      </a:r>
                      <a:endParaRPr lang="zh-CN" sz="900" dirty="0">
                        <a:effectLst/>
                      </a:endParaRPr>
                    </a:p>
                    <a:p>
                      <a:pPr marL="342900" lvl="0" indent="-342900" algn="just" latinLnBrk="1">
                        <a:spcBef>
                          <a:spcPts val="600"/>
                        </a:spcBef>
                        <a:spcAft>
                          <a:spcPts val="0"/>
                        </a:spcAft>
                        <a:buFont typeface="Wingdings" panose="05000000000000000000" pitchFamily="2" charset="2"/>
                        <a:buChar char=""/>
                      </a:pPr>
                      <a:r>
                        <a:rPr lang="en-GB" sz="900" dirty="0">
                          <a:effectLst/>
                        </a:rPr>
                        <a:t>Brain–computer interface (BCI)</a:t>
                      </a:r>
                      <a:endParaRPr lang="zh-CN" sz="900" dirty="0">
                        <a:effectLst/>
                        <a:latin typeface="Times New Roman" panose="02020603050405020304" pitchFamily="18" charset="0"/>
                        <a:ea typeface="Calibri" panose="020F0502020204030204" pitchFamily="34" charset="0"/>
                      </a:endParaRPr>
                    </a:p>
                  </a:txBody>
                  <a:tcPr marL="45573" marR="45573" marT="0" marB="0" anchor="ctr"/>
                </a:tc>
              </a:tr>
              <a:tr h="293694">
                <a:tc>
                  <a:txBody>
                    <a:bodyPr/>
                    <a:lstStyle/>
                    <a:p>
                      <a:pPr>
                        <a:spcBef>
                          <a:spcPts val="600"/>
                        </a:spcBef>
                        <a:spcAft>
                          <a:spcPts val="0"/>
                        </a:spcAft>
                      </a:pPr>
                      <a:r>
                        <a:rPr lang="en-GB" sz="900" dirty="0">
                          <a:effectLst/>
                        </a:rPr>
                        <a:t>Infrastructure</a:t>
                      </a:r>
                      <a:endParaRPr lang="zh-CN" sz="900" dirty="0">
                        <a:effectLst/>
                        <a:latin typeface="Times New Roman" panose="02020603050405020304" pitchFamily="18" charset="0"/>
                        <a:ea typeface="Batang"/>
                      </a:endParaRPr>
                    </a:p>
                  </a:txBody>
                  <a:tcPr marL="45573" marR="45573" marT="0" marB="0" anchor="ctr"/>
                </a:tc>
                <a:tc>
                  <a:txBody>
                    <a:bodyPr/>
                    <a:lstStyle/>
                    <a:p>
                      <a:pPr marL="342900" lvl="0" indent="-342900" algn="just" latinLnBrk="1">
                        <a:spcBef>
                          <a:spcPts val="600"/>
                        </a:spcBef>
                        <a:spcAft>
                          <a:spcPts val="0"/>
                        </a:spcAft>
                        <a:buFont typeface="Wingdings" panose="05000000000000000000" pitchFamily="2" charset="2"/>
                        <a:buChar char=""/>
                      </a:pPr>
                      <a:r>
                        <a:rPr lang="en-GB" sz="900">
                          <a:effectLst/>
                        </a:rPr>
                        <a:t>Network (5G/6G, etc.)</a:t>
                      </a:r>
                      <a:endParaRPr lang="zh-CN" sz="900">
                        <a:effectLst/>
                      </a:endParaRPr>
                    </a:p>
                    <a:p>
                      <a:pPr marL="342900" lvl="0" indent="-342900" algn="just" latinLnBrk="1">
                        <a:spcBef>
                          <a:spcPts val="600"/>
                        </a:spcBef>
                        <a:spcAft>
                          <a:spcPts val="0"/>
                        </a:spcAft>
                        <a:buFont typeface="Wingdings" panose="05000000000000000000" pitchFamily="2" charset="2"/>
                        <a:buChar char=""/>
                      </a:pPr>
                      <a:r>
                        <a:rPr lang="en-GB" sz="900">
                          <a:effectLst/>
                        </a:rPr>
                        <a:t>Cloud/Edge Computing</a:t>
                      </a:r>
                      <a:endParaRPr lang="zh-CN" sz="900">
                        <a:effectLst/>
                        <a:latin typeface="Times New Roman" panose="02020603050405020304" pitchFamily="18" charset="0"/>
                        <a:ea typeface="Calibri" panose="020F0502020204030204" pitchFamily="34" charset="0"/>
                      </a:endParaRPr>
                    </a:p>
                  </a:txBody>
                  <a:tcPr marL="45573" marR="45573" marT="0" marB="0" anchor="ctr"/>
                </a:tc>
              </a:tr>
              <a:tr h="1154522">
                <a:tc>
                  <a:txBody>
                    <a:bodyPr/>
                    <a:lstStyle/>
                    <a:p>
                      <a:pPr>
                        <a:spcBef>
                          <a:spcPts val="600"/>
                        </a:spcBef>
                        <a:spcAft>
                          <a:spcPts val="0"/>
                        </a:spcAft>
                      </a:pPr>
                      <a:r>
                        <a:rPr lang="en-GB" sz="900">
                          <a:effectLst/>
                        </a:rPr>
                        <a:t>Technology enabler</a:t>
                      </a:r>
                      <a:endParaRPr lang="zh-CN" sz="900">
                        <a:effectLst/>
                        <a:latin typeface="Times New Roman" panose="02020603050405020304" pitchFamily="18" charset="0"/>
                        <a:ea typeface="Batang"/>
                      </a:endParaRPr>
                    </a:p>
                  </a:txBody>
                  <a:tcPr marL="45573" marR="45573" marT="0" marB="0" anchor="ctr"/>
                </a:tc>
                <a:tc>
                  <a:txBody>
                    <a:bodyPr/>
                    <a:lstStyle/>
                    <a:p>
                      <a:pPr marL="342900" lvl="0" indent="-342900" algn="just" latinLnBrk="1">
                        <a:spcBef>
                          <a:spcPts val="600"/>
                        </a:spcBef>
                        <a:spcAft>
                          <a:spcPts val="0"/>
                        </a:spcAft>
                        <a:buFont typeface="Wingdings" panose="05000000000000000000" pitchFamily="2" charset="2"/>
                        <a:buChar char=""/>
                      </a:pPr>
                      <a:r>
                        <a:rPr lang="en-GB" sz="900" dirty="0">
                          <a:solidFill>
                            <a:srgbClr val="0000FF"/>
                          </a:solidFill>
                          <a:effectLst/>
                        </a:rPr>
                        <a:t>AI</a:t>
                      </a:r>
                      <a:endParaRPr lang="zh-CN" sz="900" dirty="0">
                        <a:solidFill>
                          <a:srgbClr val="0000FF"/>
                        </a:solidFill>
                        <a:effectLst/>
                      </a:endParaRPr>
                    </a:p>
                    <a:p>
                      <a:pPr marL="342900" lvl="0" indent="-342900" algn="just" latinLnBrk="1">
                        <a:spcBef>
                          <a:spcPts val="600"/>
                        </a:spcBef>
                        <a:spcAft>
                          <a:spcPts val="0"/>
                        </a:spcAft>
                        <a:buFont typeface="Wingdings" panose="05000000000000000000" pitchFamily="2" charset="2"/>
                        <a:buChar char=""/>
                      </a:pPr>
                      <a:r>
                        <a:rPr lang="en-GB" sz="900" dirty="0" err="1">
                          <a:effectLst/>
                        </a:rPr>
                        <a:t>IoT</a:t>
                      </a:r>
                      <a:endParaRPr lang="zh-CN" sz="900" dirty="0">
                        <a:effectLst/>
                      </a:endParaRPr>
                    </a:p>
                    <a:p>
                      <a:pPr marL="342900" lvl="0" indent="-342900" algn="just" latinLnBrk="1">
                        <a:spcBef>
                          <a:spcPts val="600"/>
                        </a:spcBef>
                        <a:spcAft>
                          <a:spcPts val="0"/>
                        </a:spcAft>
                        <a:buFont typeface="Wingdings" panose="05000000000000000000" pitchFamily="2" charset="2"/>
                        <a:buChar char=""/>
                      </a:pPr>
                      <a:r>
                        <a:rPr lang="en-GB" sz="900" dirty="0">
                          <a:effectLst/>
                        </a:rPr>
                        <a:t>Big Data</a:t>
                      </a:r>
                      <a:endParaRPr lang="zh-CN" sz="900" dirty="0">
                        <a:effectLst/>
                      </a:endParaRPr>
                    </a:p>
                    <a:p>
                      <a:pPr marL="342900" lvl="0" indent="-342900" algn="just" latinLnBrk="1">
                        <a:spcBef>
                          <a:spcPts val="600"/>
                        </a:spcBef>
                        <a:spcAft>
                          <a:spcPts val="0"/>
                        </a:spcAft>
                        <a:buFont typeface="Wingdings" panose="05000000000000000000" pitchFamily="2" charset="2"/>
                        <a:buChar char=""/>
                      </a:pPr>
                      <a:r>
                        <a:rPr lang="en-GB" sz="900" dirty="0">
                          <a:solidFill>
                            <a:srgbClr val="FF0000"/>
                          </a:solidFill>
                          <a:effectLst/>
                        </a:rPr>
                        <a:t>Digital Twin</a:t>
                      </a:r>
                      <a:endParaRPr lang="zh-CN" sz="900" dirty="0">
                        <a:solidFill>
                          <a:srgbClr val="FF0000"/>
                        </a:solidFill>
                        <a:effectLst/>
                      </a:endParaRPr>
                    </a:p>
                    <a:p>
                      <a:pPr marL="342900" lvl="0" indent="-342900" algn="just" latinLnBrk="1">
                        <a:spcBef>
                          <a:spcPts val="600"/>
                        </a:spcBef>
                        <a:spcAft>
                          <a:spcPts val="0"/>
                        </a:spcAft>
                        <a:buFont typeface="Wingdings" panose="05000000000000000000" pitchFamily="2" charset="2"/>
                        <a:buChar char=""/>
                      </a:pPr>
                      <a:r>
                        <a:rPr lang="en-GB" sz="900" dirty="0" err="1">
                          <a:effectLst/>
                        </a:rPr>
                        <a:t>Blockchain</a:t>
                      </a:r>
                      <a:endParaRPr lang="zh-CN" sz="900" dirty="0">
                        <a:effectLst/>
                      </a:endParaRPr>
                    </a:p>
                    <a:p>
                      <a:pPr marL="342900" lvl="0" indent="-342900" algn="just" latinLnBrk="1">
                        <a:spcBef>
                          <a:spcPts val="600"/>
                        </a:spcBef>
                        <a:spcAft>
                          <a:spcPts val="0"/>
                        </a:spcAft>
                        <a:buFont typeface="Wingdings" panose="05000000000000000000" pitchFamily="2" charset="2"/>
                        <a:buChar char=""/>
                      </a:pPr>
                      <a:r>
                        <a:rPr lang="en-GB" sz="900" dirty="0">
                          <a:effectLst/>
                        </a:rPr>
                        <a:t>Crypto Currency</a:t>
                      </a:r>
                      <a:endParaRPr lang="zh-CN" sz="900" dirty="0">
                        <a:effectLst/>
                      </a:endParaRPr>
                    </a:p>
                    <a:p>
                      <a:pPr marL="342900" lvl="0" indent="-342900" algn="just" latinLnBrk="1">
                        <a:spcBef>
                          <a:spcPts val="600"/>
                        </a:spcBef>
                        <a:spcAft>
                          <a:spcPts val="0"/>
                        </a:spcAft>
                        <a:buFont typeface="Wingdings" panose="05000000000000000000" pitchFamily="2" charset="2"/>
                        <a:buChar char=""/>
                      </a:pPr>
                      <a:r>
                        <a:rPr lang="en-GB" sz="900" dirty="0">
                          <a:effectLst/>
                        </a:rPr>
                        <a:t>NFT</a:t>
                      </a:r>
                      <a:endParaRPr lang="zh-CN" sz="900" dirty="0">
                        <a:effectLst/>
                        <a:latin typeface="Times New Roman" panose="02020603050405020304" pitchFamily="18" charset="0"/>
                        <a:ea typeface="Calibri" panose="020F0502020204030204" pitchFamily="34" charset="0"/>
                      </a:endParaRPr>
                    </a:p>
                  </a:txBody>
                  <a:tcPr marL="45573" marR="45573" marT="0" marB="0" anchor="ctr"/>
                </a:tc>
              </a:tr>
              <a:tr h="121529">
                <a:tc>
                  <a:txBody>
                    <a:bodyPr/>
                    <a:lstStyle/>
                    <a:p>
                      <a:pPr>
                        <a:spcBef>
                          <a:spcPts val="600"/>
                        </a:spcBef>
                        <a:spcAft>
                          <a:spcPts val="0"/>
                        </a:spcAft>
                      </a:pPr>
                      <a:r>
                        <a:rPr lang="en-GB" sz="900">
                          <a:effectLst/>
                        </a:rPr>
                        <a:t>Ethics</a:t>
                      </a:r>
                      <a:endParaRPr lang="zh-CN" sz="900">
                        <a:effectLst/>
                        <a:latin typeface="Times New Roman" panose="02020603050405020304" pitchFamily="18" charset="0"/>
                        <a:ea typeface="Batang"/>
                      </a:endParaRPr>
                    </a:p>
                  </a:txBody>
                  <a:tcPr marL="45573" marR="45573" marT="0" marB="0" anchor="ctr"/>
                </a:tc>
                <a:tc>
                  <a:txBody>
                    <a:bodyPr/>
                    <a:lstStyle/>
                    <a:p>
                      <a:pPr marL="342900" lvl="0" indent="-342900" algn="just" latinLnBrk="1">
                        <a:spcBef>
                          <a:spcPts val="600"/>
                        </a:spcBef>
                        <a:spcAft>
                          <a:spcPts val="0"/>
                        </a:spcAft>
                        <a:buFont typeface="Wingdings" panose="05000000000000000000" pitchFamily="2" charset="2"/>
                        <a:buChar char=""/>
                      </a:pPr>
                      <a:r>
                        <a:rPr lang="en-GB" sz="900">
                          <a:effectLst/>
                        </a:rPr>
                        <a:t>Ethics</a:t>
                      </a:r>
                      <a:endParaRPr lang="zh-CN" sz="900">
                        <a:effectLst/>
                        <a:latin typeface="Times New Roman" panose="02020603050405020304" pitchFamily="18" charset="0"/>
                        <a:ea typeface="Calibri" panose="020F0502020204030204" pitchFamily="34" charset="0"/>
                      </a:endParaRPr>
                    </a:p>
                  </a:txBody>
                  <a:tcPr marL="45573" marR="45573" marT="0" marB="0" anchor="ctr"/>
                </a:tc>
              </a:tr>
              <a:tr h="982356">
                <a:tc>
                  <a:txBody>
                    <a:bodyPr/>
                    <a:lstStyle/>
                    <a:p>
                      <a:pPr>
                        <a:spcBef>
                          <a:spcPts val="600"/>
                        </a:spcBef>
                        <a:spcAft>
                          <a:spcPts val="0"/>
                        </a:spcAft>
                      </a:pPr>
                      <a:r>
                        <a:rPr lang="en-GB" sz="900">
                          <a:effectLst/>
                        </a:rPr>
                        <a:t>Security and privacy</a:t>
                      </a:r>
                      <a:endParaRPr lang="zh-CN" sz="900">
                        <a:effectLst/>
                        <a:latin typeface="Times New Roman" panose="02020603050405020304" pitchFamily="18" charset="0"/>
                        <a:ea typeface="Batang"/>
                      </a:endParaRPr>
                    </a:p>
                  </a:txBody>
                  <a:tcPr marL="45573" marR="45573" marT="0" marB="0" anchor="ctr"/>
                </a:tc>
                <a:tc>
                  <a:txBody>
                    <a:bodyPr/>
                    <a:lstStyle/>
                    <a:p>
                      <a:pPr marL="342900" lvl="0" indent="-342900" algn="just" latinLnBrk="1">
                        <a:spcBef>
                          <a:spcPts val="600"/>
                        </a:spcBef>
                        <a:spcAft>
                          <a:spcPts val="0"/>
                        </a:spcAft>
                        <a:buFont typeface="Wingdings" panose="05000000000000000000" pitchFamily="2" charset="2"/>
                        <a:buChar char=""/>
                      </a:pPr>
                      <a:r>
                        <a:rPr lang="en-GB" sz="900">
                          <a:effectLst/>
                        </a:rPr>
                        <a:t>CyberSecurity</a:t>
                      </a:r>
                      <a:endParaRPr lang="zh-CN" sz="900">
                        <a:effectLst/>
                      </a:endParaRPr>
                    </a:p>
                    <a:p>
                      <a:pPr marL="342900" lvl="0" indent="-342900" algn="just" latinLnBrk="1">
                        <a:spcBef>
                          <a:spcPts val="600"/>
                        </a:spcBef>
                        <a:spcAft>
                          <a:spcPts val="0"/>
                        </a:spcAft>
                        <a:buFont typeface="Wingdings" panose="05000000000000000000" pitchFamily="2" charset="2"/>
                        <a:buChar char=""/>
                      </a:pPr>
                      <a:r>
                        <a:rPr lang="en-GB" sz="900">
                          <a:effectLst/>
                        </a:rPr>
                        <a:t>Privacy</a:t>
                      </a:r>
                      <a:endParaRPr lang="zh-CN" sz="900">
                        <a:effectLst/>
                      </a:endParaRPr>
                    </a:p>
                    <a:p>
                      <a:pPr marL="342900" lvl="0" indent="-342900" algn="just" latinLnBrk="1">
                        <a:spcBef>
                          <a:spcPts val="600"/>
                        </a:spcBef>
                        <a:spcAft>
                          <a:spcPts val="0"/>
                        </a:spcAft>
                        <a:buFont typeface="Wingdings" panose="05000000000000000000" pitchFamily="2" charset="2"/>
                        <a:buChar char=""/>
                      </a:pPr>
                      <a:r>
                        <a:rPr lang="en-GB" sz="900">
                          <a:effectLst/>
                        </a:rPr>
                        <a:t>PII</a:t>
                      </a:r>
                      <a:endParaRPr lang="zh-CN" sz="900">
                        <a:effectLst/>
                      </a:endParaRPr>
                    </a:p>
                    <a:p>
                      <a:pPr marL="342900" lvl="0" indent="-342900" algn="just" latinLnBrk="1">
                        <a:spcBef>
                          <a:spcPts val="600"/>
                        </a:spcBef>
                        <a:spcAft>
                          <a:spcPts val="0"/>
                        </a:spcAft>
                        <a:buFont typeface="Wingdings" panose="05000000000000000000" pitchFamily="2" charset="2"/>
                        <a:buChar char=""/>
                      </a:pPr>
                      <a:r>
                        <a:rPr lang="en-GB" sz="900">
                          <a:effectLst/>
                        </a:rPr>
                        <a:t>Safety</a:t>
                      </a:r>
                      <a:endParaRPr lang="zh-CN" sz="900">
                        <a:effectLst/>
                      </a:endParaRPr>
                    </a:p>
                    <a:p>
                      <a:pPr marL="342900" lvl="0" indent="-342900" algn="just" latinLnBrk="1">
                        <a:spcBef>
                          <a:spcPts val="600"/>
                        </a:spcBef>
                        <a:spcAft>
                          <a:spcPts val="0"/>
                        </a:spcAft>
                        <a:buFont typeface="Wingdings" panose="05000000000000000000" pitchFamily="2" charset="2"/>
                        <a:buChar char=""/>
                      </a:pPr>
                      <a:r>
                        <a:rPr lang="en-GB" sz="900">
                          <a:effectLst/>
                        </a:rPr>
                        <a:t>Child online protection</a:t>
                      </a:r>
                      <a:endParaRPr lang="zh-CN" sz="900">
                        <a:effectLst/>
                      </a:endParaRPr>
                    </a:p>
                    <a:p>
                      <a:pPr marL="342900" lvl="0" indent="-342900" algn="just" latinLnBrk="1">
                        <a:spcBef>
                          <a:spcPts val="600"/>
                        </a:spcBef>
                        <a:spcAft>
                          <a:spcPts val="0"/>
                        </a:spcAft>
                        <a:buFont typeface="Wingdings" panose="05000000000000000000" pitchFamily="2" charset="2"/>
                        <a:buChar char=""/>
                      </a:pPr>
                      <a:r>
                        <a:rPr lang="en-GB" sz="900">
                          <a:effectLst/>
                        </a:rPr>
                        <a:t>Trust</a:t>
                      </a:r>
                      <a:endParaRPr lang="zh-CN" sz="900">
                        <a:effectLst/>
                        <a:latin typeface="Times New Roman" panose="02020603050405020304" pitchFamily="18" charset="0"/>
                        <a:ea typeface="Calibri" panose="020F0502020204030204" pitchFamily="34" charset="0"/>
                      </a:endParaRPr>
                    </a:p>
                  </a:txBody>
                  <a:tcPr marL="45573" marR="45573" marT="0" marB="0" anchor="ctr"/>
                </a:tc>
              </a:tr>
              <a:tr h="465860">
                <a:tc>
                  <a:txBody>
                    <a:bodyPr/>
                    <a:lstStyle/>
                    <a:p>
                      <a:pPr>
                        <a:spcBef>
                          <a:spcPts val="600"/>
                        </a:spcBef>
                        <a:spcAft>
                          <a:spcPts val="0"/>
                        </a:spcAft>
                      </a:pPr>
                      <a:r>
                        <a:rPr lang="en-GB" sz="900">
                          <a:effectLst/>
                        </a:rPr>
                        <a:t>Regulation</a:t>
                      </a:r>
                      <a:endParaRPr lang="zh-CN" sz="900">
                        <a:effectLst/>
                        <a:latin typeface="Times New Roman" panose="02020603050405020304" pitchFamily="18" charset="0"/>
                        <a:ea typeface="Batang"/>
                      </a:endParaRPr>
                    </a:p>
                  </a:txBody>
                  <a:tcPr marL="45573" marR="45573" marT="0" marB="0" anchor="ctr"/>
                </a:tc>
                <a:tc>
                  <a:txBody>
                    <a:bodyPr/>
                    <a:lstStyle/>
                    <a:p>
                      <a:pPr marL="342900" lvl="0" indent="-342900" algn="just" latinLnBrk="1">
                        <a:spcBef>
                          <a:spcPts val="600"/>
                        </a:spcBef>
                        <a:spcAft>
                          <a:spcPts val="0"/>
                        </a:spcAft>
                        <a:buFont typeface="Wingdings" panose="05000000000000000000" pitchFamily="2" charset="2"/>
                        <a:buChar char=""/>
                      </a:pPr>
                      <a:r>
                        <a:rPr lang="en-GB" sz="900">
                          <a:effectLst/>
                        </a:rPr>
                        <a:t>Economic</a:t>
                      </a:r>
                      <a:endParaRPr lang="zh-CN" sz="900">
                        <a:effectLst/>
                      </a:endParaRPr>
                    </a:p>
                    <a:p>
                      <a:pPr marL="342900" lvl="0" indent="-342900" algn="just" latinLnBrk="1">
                        <a:spcBef>
                          <a:spcPts val="600"/>
                        </a:spcBef>
                        <a:spcAft>
                          <a:spcPts val="0"/>
                        </a:spcAft>
                        <a:buFont typeface="Wingdings" panose="05000000000000000000" pitchFamily="2" charset="2"/>
                        <a:buChar char=""/>
                      </a:pPr>
                      <a:r>
                        <a:rPr lang="en-GB" sz="900">
                          <a:effectLst/>
                        </a:rPr>
                        <a:t>Regulatory</a:t>
                      </a:r>
                      <a:endParaRPr lang="zh-CN" sz="900">
                        <a:effectLst/>
                      </a:endParaRPr>
                    </a:p>
                    <a:p>
                      <a:pPr marL="342900" lvl="0" indent="-342900" algn="just" latinLnBrk="1">
                        <a:spcBef>
                          <a:spcPts val="600"/>
                        </a:spcBef>
                        <a:spcAft>
                          <a:spcPts val="0"/>
                        </a:spcAft>
                        <a:buFont typeface="Wingdings" panose="05000000000000000000" pitchFamily="2" charset="2"/>
                        <a:buChar char=""/>
                      </a:pPr>
                      <a:r>
                        <a:rPr lang="en-GB" sz="900">
                          <a:effectLst/>
                        </a:rPr>
                        <a:t>Competition</a:t>
                      </a:r>
                      <a:endParaRPr lang="zh-CN" sz="900">
                        <a:effectLst/>
                        <a:latin typeface="Times New Roman" panose="02020603050405020304" pitchFamily="18" charset="0"/>
                        <a:ea typeface="Calibri" panose="020F0502020204030204" pitchFamily="34" charset="0"/>
                      </a:endParaRPr>
                    </a:p>
                  </a:txBody>
                  <a:tcPr marL="45573" marR="45573" marT="0" marB="0" anchor="ctr"/>
                </a:tc>
              </a:tr>
              <a:tr h="465860">
                <a:tc>
                  <a:txBody>
                    <a:bodyPr/>
                    <a:lstStyle/>
                    <a:p>
                      <a:pPr>
                        <a:spcBef>
                          <a:spcPts val="600"/>
                        </a:spcBef>
                        <a:spcAft>
                          <a:spcPts val="0"/>
                        </a:spcAft>
                      </a:pPr>
                      <a:r>
                        <a:rPr lang="en-GB" sz="900">
                          <a:effectLst/>
                        </a:rPr>
                        <a:t>Accessibility and sustainability</a:t>
                      </a:r>
                      <a:endParaRPr lang="zh-CN" sz="900">
                        <a:effectLst/>
                        <a:latin typeface="Times New Roman" panose="02020603050405020304" pitchFamily="18" charset="0"/>
                        <a:ea typeface="Batang"/>
                      </a:endParaRPr>
                    </a:p>
                  </a:txBody>
                  <a:tcPr marL="45573" marR="45573" marT="0" marB="0" anchor="ctr"/>
                </a:tc>
                <a:tc>
                  <a:txBody>
                    <a:bodyPr/>
                    <a:lstStyle/>
                    <a:p>
                      <a:pPr marL="342900" lvl="0" indent="-342900" algn="just" latinLnBrk="1">
                        <a:spcBef>
                          <a:spcPts val="600"/>
                        </a:spcBef>
                        <a:spcAft>
                          <a:spcPts val="0"/>
                        </a:spcAft>
                        <a:buFont typeface="Wingdings" panose="05000000000000000000" pitchFamily="2" charset="2"/>
                        <a:buChar char=""/>
                      </a:pPr>
                      <a:r>
                        <a:rPr lang="en-GB" sz="900" dirty="0">
                          <a:effectLst/>
                        </a:rPr>
                        <a:t>Accessibility </a:t>
                      </a:r>
                      <a:endParaRPr lang="zh-CN" sz="900" dirty="0">
                        <a:effectLst/>
                      </a:endParaRPr>
                    </a:p>
                    <a:p>
                      <a:pPr marL="342900" lvl="0" indent="-342900" algn="just" latinLnBrk="1">
                        <a:spcBef>
                          <a:spcPts val="600"/>
                        </a:spcBef>
                        <a:spcAft>
                          <a:spcPts val="0"/>
                        </a:spcAft>
                        <a:buFont typeface="Wingdings" panose="05000000000000000000" pitchFamily="2" charset="2"/>
                        <a:buChar char=""/>
                      </a:pPr>
                      <a:r>
                        <a:rPr lang="en-GB" sz="900" dirty="0">
                          <a:effectLst/>
                        </a:rPr>
                        <a:t>Sustainability</a:t>
                      </a:r>
                      <a:endParaRPr lang="zh-CN" sz="900" dirty="0">
                        <a:effectLst/>
                      </a:endParaRPr>
                    </a:p>
                    <a:p>
                      <a:pPr marL="342900" lvl="0" indent="-342900" algn="just" latinLnBrk="1">
                        <a:spcBef>
                          <a:spcPts val="600"/>
                        </a:spcBef>
                        <a:spcAft>
                          <a:spcPts val="0"/>
                        </a:spcAft>
                        <a:buFont typeface="Wingdings" panose="05000000000000000000" pitchFamily="2" charset="2"/>
                        <a:buChar char=""/>
                      </a:pPr>
                      <a:r>
                        <a:rPr lang="en-GB" sz="900" dirty="0">
                          <a:effectLst/>
                        </a:rPr>
                        <a:t>Inclusion</a:t>
                      </a:r>
                      <a:endParaRPr lang="zh-CN" sz="900" dirty="0">
                        <a:effectLst/>
                        <a:latin typeface="Times New Roman" panose="02020603050405020304" pitchFamily="18" charset="0"/>
                        <a:ea typeface="Calibri" panose="020F0502020204030204" pitchFamily="34" charset="0"/>
                      </a:endParaRPr>
                    </a:p>
                  </a:txBody>
                  <a:tcPr marL="45573" marR="45573" marT="0" marB="0" anchor="ctr"/>
                </a:tc>
              </a:tr>
            </a:tbl>
          </a:graphicData>
        </a:graphic>
      </p:graphicFrame>
      <p:sp>
        <p:nvSpPr>
          <p:cNvPr id="7" name="矩形 6"/>
          <p:cNvSpPr/>
          <p:nvPr/>
        </p:nvSpPr>
        <p:spPr>
          <a:xfrm>
            <a:off x="372520" y="4972593"/>
            <a:ext cx="5734134" cy="584775"/>
          </a:xfrm>
          <a:prstGeom prst="rect">
            <a:avLst/>
          </a:prstGeom>
        </p:spPr>
        <p:txBody>
          <a:bodyPr wrap="none">
            <a:spAutoFit/>
          </a:bodyPr>
          <a:lstStyle/>
          <a:p>
            <a:pPr marL="285750" indent="-285750">
              <a:buFont typeface="Arial" panose="020B0604020202020204" pitchFamily="34" charset="0"/>
              <a:buChar char="•"/>
            </a:pPr>
            <a:r>
              <a:rPr lang="en-GB" altLang="zh-CN" sz="1600" dirty="0" smtClean="0">
                <a:latin typeface="Times New Roman" panose="02020603050405020304" pitchFamily="18" charset="0"/>
              </a:rPr>
              <a:t>From </a:t>
            </a:r>
            <a:r>
              <a:rPr lang="en-US" altLang="zh-CN" sz="1600" dirty="0">
                <a:latin typeface="Times New Roman" panose="02020603050405020304" pitchFamily="18" charset="0"/>
              </a:rPr>
              <a:t>ITU-T </a:t>
            </a:r>
            <a:r>
              <a:rPr lang="en-GB" altLang="zh-CN" sz="1600" dirty="0">
                <a:latin typeface="Times New Roman" panose="02020603050405020304" pitchFamily="18" charset="0"/>
              </a:rPr>
              <a:t>Focus Group on </a:t>
            </a:r>
            <a:r>
              <a:rPr lang="en-GB" altLang="zh-CN" sz="1600" dirty="0" err="1">
                <a:latin typeface="Times New Roman" panose="02020603050405020304" pitchFamily="18" charset="0"/>
              </a:rPr>
              <a:t>M</a:t>
            </a:r>
            <a:r>
              <a:rPr lang="en-GB" altLang="zh-CN" sz="1600" dirty="0" err="1" smtClean="0">
                <a:latin typeface="Times New Roman" panose="02020603050405020304" pitchFamily="18" charset="0"/>
              </a:rPr>
              <a:t>etaverse</a:t>
            </a:r>
            <a:endParaRPr lang="en-GB" altLang="zh-CN" sz="1600" dirty="0">
              <a:latin typeface="Times New Roman" panose="02020603050405020304" pitchFamily="18" charset="0"/>
            </a:endParaRPr>
          </a:p>
          <a:p>
            <a:pPr marL="285750" indent="-285750">
              <a:buFont typeface="Arial" panose="020B0604020202020204" pitchFamily="34" charset="0"/>
              <a:buChar char="•"/>
            </a:pPr>
            <a:r>
              <a:rPr lang="en-US" altLang="zh-CN" sz="1600" dirty="0" smtClean="0">
                <a:latin typeface="Times New Roman" panose="02020603050405020304" pitchFamily="18" charset="0"/>
              </a:rPr>
              <a:t>D</a:t>
            </a:r>
            <a:r>
              <a:rPr lang="en-GB" altLang="zh-CN" sz="1600" dirty="0" err="1" smtClean="0">
                <a:latin typeface="Times New Roman" panose="02020603050405020304" pitchFamily="18" charset="0"/>
              </a:rPr>
              <a:t>igital</a:t>
            </a:r>
            <a:r>
              <a:rPr lang="en-GB" altLang="zh-CN" sz="1600" dirty="0" smtClean="0">
                <a:latin typeface="Times New Roman" panose="02020603050405020304" pitchFamily="18" charset="0"/>
              </a:rPr>
              <a:t> twin, AI, XR are supporting technologies for </a:t>
            </a:r>
            <a:r>
              <a:rPr lang="en-GB" altLang="zh-CN" sz="1600" dirty="0" err="1" smtClean="0">
                <a:latin typeface="Times New Roman" panose="02020603050405020304" pitchFamily="18" charset="0"/>
              </a:rPr>
              <a:t>Metaverse</a:t>
            </a:r>
            <a:r>
              <a:rPr lang="en-GB" altLang="zh-CN" sz="1600" dirty="0" smtClean="0">
                <a:latin typeface="Times New Roman" panose="02020603050405020304" pitchFamily="18" charset="0"/>
              </a:rPr>
              <a:t> </a:t>
            </a:r>
            <a:endParaRPr lang="en-GB" altLang="zh-CN" sz="1600" dirty="0">
              <a:latin typeface="Times New Roman" panose="02020603050405020304" pitchFamily="18" charset="0"/>
            </a:endParaRPr>
          </a:p>
        </p:txBody>
      </p:sp>
    </p:spTree>
    <p:extLst>
      <p:ext uri="{BB962C8B-B14F-4D97-AF65-F5344CB8AC3E}">
        <p14:creationId xmlns:p14="http://schemas.microsoft.com/office/powerpoint/2010/main" val="2375979915"/>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351" y="1544592"/>
            <a:ext cx="7061305" cy="3697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xmlns="" id="{3ED09E5C-F5C4-945C-9F96-155A6472BFF7}"/>
              </a:ext>
            </a:extLst>
          </p:cNvPr>
          <p:cNvSpPr txBox="1">
            <a:spLocks/>
          </p:cNvSpPr>
          <p:nvPr/>
        </p:nvSpPr>
        <p:spPr bwMode="auto">
          <a:xfrm>
            <a:off x="0" y="437427"/>
            <a:ext cx="10440899" cy="982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zh-CN" b="1" dirty="0" smtClean="0"/>
              <a:t>DT Use case: </a:t>
            </a:r>
            <a:r>
              <a:rPr lang="en-GB" altLang="zh-CN" b="1" dirty="0"/>
              <a:t>Inspection in production systems </a:t>
            </a:r>
            <a:r>
              <a:rPr lang="en-US" altLang="zh-CN" b="1" dirty="0"/>
              <a:t>from </a:t>
            </a:r>
            <a:endParaRPr lang="en-US" altLang="zh-CN" b="1" dirty="0" smtClean="0"/>
          </a:p>
          <a:p>
            <a:pPr algn="l"/>
            <a:r>
              <a:rPr lang="en-GB" altLang="zh-CN" b="1" dirty="0" smtClean="0"/>
              <a:t>TS 22.104</a:t>
            </a:r>
            <a:endParaRPr lang="en-GB" altLang="en-US" b="1" dirty="0"/>
          </a:p>
        </p:txBody>
      </p:sp>
      <p:sp>
        <p:nvSpPr>
          <p:cNvPr id="7" name="矩形 6"/>
          <p:cNvSpPr/>
          <p:nvPr/>
        </p:nvSpPr>
        <p:spPr>
          <a:xfrm>
            <a:off x="1174004" y="5242559"/>
            <a:ext cx="4350871" cy="584775"/>
          </a:xfrm>
          <a:prstGeom prst="rect">
            <a:avLst/>
          </a:prstGeom>
        </p:spPr>
        <p:txBody>
          <a:bodyPr wrap="none">
            <a:spAutoFit/>
          </a:bodyPr>
          <a:lstStyle/>
          <a:p>
            <a:r>
              <a:rPr lang="en-GB" altLang="zh-CN" sz="1600" dirty="0" smtClean="0">
                <a:latin typeface="Times New Roman" panose="02020603050405020304" pitchFamily="18" charset="0"/>
              </a:rPr>
              <a:t>A.2.3.4 Inspection in production systems: </a:t>
            </a:r>
          </a:p>
          <a:p>
            <a:r>
              <a:rPr lang="en-GB" altLang="zh-CN" sz="1600" dirty="0" smtClean="0">
                <a:solidFill>
                  <a:srgbClr val="0000FF"/>
                </a:solidFill>
                <a:latin typeface="Times New Roman" panose="02020603050405020304" pitchFamily="18" charset="0"/>
              </a:rPr>
              <a:t>Digital </a:t>
            </a:r>
            <a:r>
              <a:rPr lang="en-GB" altLang="zh-CN" sz="1600" dirty="0">
                <a:solidFill>
                  <a:srgbClr val="0000FF"/>
                </a:solidFill>
                <a:latin typeface="Times New Roman" panose="02020603050405020304" pitchFamily="18" charset="0"/>
              </a:rPr>
              <a:t>twin </a:t>
            </a:r>
            <a:r>
              <a:rPr lang="en-GB" altLang="zh-CN" sz="1600" dirty="0">
                <a:latin typeface="Times New Roman" panose="02020603050405020304" pitchFamily="18" charset="0"/>
              </a:rPr>
              <a:t>based production quality maintenance</a:t>
            </a:r>
          </a:p>
        </p:txBody>
      </p:sp>
      <p:sp>
        <p:nvSpPr>
          <p:cNvPr id="8" name="Content Placeholder 6">
            <a:extLst>
              <a:ext uri="{FF2B5EF4-FFF2-40B4-BE49-F238E27FC236}">
                <a16:creationId xmlns:a16="http://schemas.microsoft.com/office/drawing/2014/main" xmlns="" id="{31BB06FF-BDD2-476E-9546-AF6A7419C14A}"/>
              </a:ext>
            </a:extLst>
          </p:cNvPr>
          <p:cNvSpPr>
            <a:spLocks noGrp="1"/>
          </p:cNvSpPr>
          <p:nvPr>
            <p:ph idx="1"/>
          </p:nvPr>
        </p:nvSpPr>
        <p:spPr>
          <a:xfrm>
            <a:off x="7447656" y="1294529"/>
            <a:ext cx="4640712" cy="5010866"/>
          </a:xfrm>
        </p:spPr>
        <p:txBody>
          <a:bodyPr>
            <a:normAutofit/>
          </a:bodyPr>
          <a:lstStyle/>
          <a:p>
            <a:pPr marL="342900" lvl="1" indent="-342900">
              <a:buBlip>
                <a:blip r:embed="rId3"/>
              </a:buBlip>
            </a:pPr>
            <a:r>
              <a:rPr lang="en-GB" altLang="zh-CN" sz="1800" dirty="0">
                <a:solidFill>
                  <a:srgbClr val="0000FF"/>
                </a:solidFill>
                <a:ea typeface="+mn-ea"/>
                <a:cs typeface="+mn-cs"/>
              </a:rPr>
              <a:t>A digital twin </a:t>
            </a:r>
            <a:r>
              <a:rPr lang="en-GB" altLang="zh-CN" sz="1800" dirty="0">
                <a:ea typeface="+mn-ea"/>
                <a:cs typeface="+mn-cs"/>
              </a:rPr>
              <a:t>is a virtual representation of a product or production systems. Digital twins are used to simulate, predict and optimize products and production systems</a:t>
            </a:r>
            <a:r>
              <a:rPr lang="en-GB" altLang="zh-CN" sz="1800" dirty="0" smtClean="0">
                <a:ea typeface="+mn-ea"/>
                <a:cs typeface="+mn-cs"/>
              </a:rPr>
              <a:t>.</a:t>
            </a:r>
          </a:p>
          <a:p>
            <a:pPr marL="342900" lvl="1" indent="-342900">
              <a:buBlip>
                <a:blip r:embed="rId3"/>
              </a:buBlip>
            </a:pPr>
            <a:r>
              <a:rPr lang="en-GB" altLang="zh-CN" sz="1800" dirty="0">
                <a:solidFill>
                  <a:srgbClr val="0000FF"/>
                </a:solidFill>
              </a:rPr>
              <a:t>D</a:t>
            </a:r>
            <a:r>
              <a:rPr lang="en-GB" altLang="zh-CN" sz="1800" dirty="0" smtClean="0">
                <a:solidFill>
                  <a:srgbClr val="0000FF"/>
                </a:solidFill>
              </a:rPr>
              <a:t>igital twin modelling data </a:t>
            </a:r>
            <a:r>
              <a:rPr lang="en-GB" altLang="zh-CN" sz="1800" dirty="0" smtClean="0"/>
              <a:t>can input to AR server and </a:t>
            </a:r>
            <a:r>
              <a:rPr lang="en-US" altLang="zh-CN" sz="1800" dirty="0" smtClean="0"/>
              <a:t>AI/ML server </a:t>
            </a:r>
            <a:r>
              <a:rPr lang="en-US" altLang="zh-CN" sz="1800" dirty="0"/>
              <a:t>to identify manufacturing issues and improve product quality as well as to enable offline adjustments for optimization, adaptations, and preventive operations on the </a:t>
            </a:r>
            <a:r>
              <a:rPr lang="en-US" altLang="zh-CN" sz="1800" dirty="0" smtClean="0"/>
              <a:t>machines</a:t>
            </a:r>
          </a:p>
          <a:p>
            <a:pPr marL="342900" lvl="1" indent="-342900">
              <a:buBlip>
                <a:blip r:embed="rId3"/>
              </a:buBlip>
            </a:pPr>
            <a:r>
              <a:rPr lang="en-US" altLang="zh-CN" sz="1800" dirty="0"/>
              <a:t>Requirements related with DT:</a:t>
            </a:r>
            <a:endParaRPr lang="en-US" altLang="zh-CN" sz="1800" dirty="0">
              <a:ea typeface="+mn-ea"/>
              <a:cs typeface="+mn-cs"/>
            </a:endParaRPr>
          </a:p>
          <a:p>
            <a:pPr lvl="1"/>
            <a:r>
              <a:rPr lang="en-US" altLang="zh-CN" sz="1800" dirty="0" smtClean="0"/>
              <a:t>Coordinate with AIMLAPP, DT </a:t>
            </a:r>
            <a:r>
              <a:rPr lang="en-GB" altLang="zh-CN" sz="1800" dirty="0" smtClean="0"/>
              <a:t>modelling machine data can fit for </a:t>
            </a:r>
            <a:r>
              <a:rPr lang="en-US" altLang="zh-CN" sz="1800" dirty="0" smtClean="0"/>
              <a:t>AI/ML </a:t>
            </a:r>
            <a:r>
              <a:rPr lang="en-US" altLang="zh-CN" sz="1800" dirty="0"/>
              <a:t>data collection, data preparation</a:t>
            </a:r>
            <a:endParaRPr lang="en-US" altLang="zh-CN" sz="1800" dirty="0" smtClean="0"/>
          </a:p>
          <a:p>
            <a:pPr lvl="1"/>
            <a:r>
              <a:rPr lang="en-US" altLang="zh-CN" sz="1800" dirty="0"/>
              <a:t>Coordinate with </a:t>
            </a:r>
            <a:r>
              <a:rPr lang="fr-CA" altLang="zh-CN" sz="1800" dirty="0"/>
              <a:t>AEXRS</a:t>
            </a:r>
            <a:r>
              <a:rPr lang="en-US" altLang="zh-CN" sz="1800" dirty="0" smtClean="0"/>
              <a:t>, </a:t>
            </a:r>
            <a:r>
              <a:rPr lang="en-GB" altLang="zh-CN" sz="1800" dirty="0"/>
              <a:t>DT coordination </a:t>
            </a:r>
            <a:r>
              <a:rPr lang="en-GB" altLang="zh-CN" sz="1800" dirty="0" smtClean="0"/>
              <a:t>information usage for policy of XR services </a:t>
            </a:r>
            <a:endParaRPr lang="en-US" altLang="zh-CN" sz="1800" dirty="0"/>
          </a:p>
        </p:txBody>
      </p:sp>
    </p:spTree>
    <p:extLst>
      <p:ext uri="{BB962C8B-B14F-4D97-AF65-F5344CB8AC3E}">
        <p14:creationId xmlns:p14="http://schemas.microsoft.com/office/powerpoint/2010/main" val="30832499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xmlns="" id="{3ED09E5C-F5C4-945C-9F96-155A6472BFF7}"/>
              </a:ext>
            </a:extLst>
          </p:cNvPr>
          <p:cNvSpPr txBox="1">
            <a:spLocks/>
          </p:cNvSpPr>
          <p:nvPr/>
        </p:nvSpPr>
        <p:spPr bwMode="auto">
          <a:xfrm>
            <a:off x="209683" y="481756"/>
            <a:ext cx="9709379" cy="716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zh-CN" b="1" dirty="0"/>
              <a:t>More </a:t>
            </a:r>
            <a:r>
              <a:rPr lang="en-GB" altLang="zh-CN" b="1" dirty="0"/>
              <a:t>industrial use </a:t>
            </a:r>
            <a:r>
              <a:rPr lang="en-GB" altLang="zh-CN" b="1" dirty="0" smtClean="0"/>
              <a:t>cases </a:t>
            </a:r>
            <a:r>
              <a:rPr lang="en-US" altLang="zh-CN" b="1" dirty="0" smtClean="0"/>
              <a:t>from </a:t>
            </a:r>
            <a:r>
              <a:rPr lang="en-US" altLang="zh-CN" b="1" dirty="0"/>
              <a:t>TR22.832</a:t>
            </a:r>
            <a:endParaRPr lang="en-GB" altLang="en-US" b="1" dirty="0"/>
          </a:p>
        </p:txBody>
      </p:sp>
      <p:sp>
        <p:nvSpPr>
          <p:cNvPr id="9" name="Content Placeholder 6">
            <a:extLst>
              <a:ext uri="{FF2B5EF4-FFF2-40B4-BE49-F238E27FC236}">
                <a16:creationId xmlns:a16="http://schemas.microsoft.com/office/drawing/2014/main" xmlns="" id="{31BB06FF-BDD2-476E-9546-AF6A7419C14A}"/>
              </a:ext>
            </a:extLst>
          </p:cNvPr>
          <p:cNvSpPr txBox="1">
            <a:spLocks/>
          </p:cNvSpPr>
          <p:nvPr/>
        </p:nvSpPr>
        <p:spPr bwMode="auto">
          <a:xfrm>
            <a:off x="209682" y="1394677"/>
            <a:ext cx="7070683" cy="4910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lnSpcReduction="10000"/>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altLang="zh-CN" sz="1800" dirty="0" smtClean="0"/>
              <a:t>Clause 5.9 Providing </a:t>
            </a:r>
            <a:r>
              <a:rPr lang="en-GB" altLang="zh-CN" sz="1800" dirty="0"/>
              <a:t>vertical positioning for industrial use </a:t>
            </a:r>
            <a:r>
              <a:rPr lang="en-GB" altLang="zh-CN" sz="1800" dirty="0" smtClean="0"/>
              <a:t>cases</a:t>
            </a:r>
          </a:p>
          <a:p>
            <a:pPr lvl="1"/>
            <a:r>
              <a:rPr lang="en-GB" altLang="zh-CN" sz="1800" dirty="0">
                <a:cs typeface="+mn-cs"/>
              </a:rPr>
              <a:t>The tracking and positioning of mobile devices as well as mobile assets is an increasingly important point for the improvement of processes and for enhancing flexibility in industrial environments.</a:t>
            </a:r>
          </a:p>
          <a:p>
            <a:pPr lvl="1"/>
            <a:r>
              <a:rPr lang="en-GB" altLang="zh-CN" sz="1800" dirty="0">
                <a:cs typeface="+mn-cs"/>
              </a:rPr>
              <a:t>Factory operators have real time indoor vertical position information e.g. about mobile assets and goods to create a </a:t>
            </a:r>
            <a:r>
              <a:rPr lang="en-GB" altLang="zh-CN" sz="1800" dirty="0">
                <a:solidFill>
                  <a:srgbClr val="0000FF"/>
                </a:solidFill>
                <a:cs typeface="+mn-cs"/>
              </a:rPr>
              <a:t>digital twin of the factory</a:t>
            </a:r>
            <a:r>
              <a:rPr lang="en-GB" altLang="zh-CN" sz="1800" dirty="0">
                <a:cs typeface="+mn-cs"/>
              </a:rPr>
              <a:t>.</a:t>
            </a:r>
          </a:p>
          <a:p>
            <a:r>
              <a:rPr lang="en-GB" altLang="zh-CN" sz="1800" dirty="0"/>
              <a:t>Annex C</a:t>
            </a:r>
            <a:r>
              <a:rPr lang="en-GB" altLang="zh-CN" sz="1800" dirty="0" smtClean="0"/>
              <a:t>: Industrial </a:t>
            </a:r>
            <a:r>
              <a:rPr lang="en-GB" altLang="zh-CN" sz="1800" dirty="0"/>
              <a:t>communication network </a:t>
            </a:r>
            <a:r>
              <a:rPr lang="en-GB" altLang="zh-CN" sz="1800" dirty="0" smtClean="0"/>
              <a:t>architecture, </a:t>
            </a:r>
            <a:r>
              <a:rPr lang="en-GB" altLang="zh-CN" sz="1800" dirty="0"/>
              <a:t>Use Case 3: Device to Compute (D2Cmp) </a:t>
            </a:r>
            <a:r>
              <a:rPr lang="en-GB" altLang="zh-CN" sz="1800" dirty="0" smtClean="0"/>
              <a:t>Communication</a:t>
            </a:r>
          </a:p>
          <a:p>
            <a:pPr lvl="1"/>
            <a:r>
              <a:rPr lang="en-GB" altLang="zh-CN" sz="1800" dirty="0">
                <a:cs typeface="+mn-cs"/>
              </a:rPr>
              <a:t>Asset management applications for devices used in process automation are usually not handled by the controller (PLC or DCS) of a network, such as, Inventory, Firmware update, Condition monitoring and predictive maintenance, Configuration backup, Data </a:t>
            </a:r>
            <a:r>
              <a:rPr lang="en-GB" altLang="zh-CN" sz="1800" dirty="0" smtClean="0">
                <a:cs typeface="+mn-cs"/>
              </a:rPr>
              <a:t>Analytics</a:t>
            </a:r>
          </a:p>
          <a:p>
            <a:pPr lvl="1"/>
            <a:r>
              <a:rPr lang="en-GB" altLang="zh-CN" sz="1800" dirty="0"/>
              <a:t>As a cloud application could access a device, also a device could access a cloud service in order to check availability of new firmware version or to actively backup its configuration data, e.g., on </a:t>
            </a:r>
            <a:r>
              <a:rPr lang="en-GB" altLang="zh-CN" sz="1800" dirty="0">
                <a:solidFill>
                  <a:srgbClr val="0000FF"/>
                </a:solidFill>
              </a:rPr>
              <a:t>its digital twin</a:t>
            </a:r>
            <a:r>
              <a:rPr lang="en-GB" altLang="zh-CN" sz="1800" dirty="0"/>
              <a:t>. Whether the connection is established by compute or by device, it needs to be configurable in a secure way and with ability, to activate / deactivate it locally in the plant and remotely on compute.</a:t>
            </a:r>
            <a:endParaRPr lang="zh-CN" altLang="zh-CN" sz="1800" dirty="0">
              <a:cs typeface="+mn-cs"/>
            </a:endParaRPr>
          </a:p>
          <a:p>
            <a:endParaRPr lang="en-US" sz="1800" dirty="0"/>
          </a:p>
        </p:txBody>
      </p:sp>
      <p:sp>
        <p:nvSpPr>
          <p:cNvPr id="7" name="Content Placeholder 6">
            <a:extLst>
              <a:ext uri="{FF2B5EF4-FFF2-40B4-BE49-F238E27FC236}">
                <a16:creationId xmlns:a16="http://schemas.microsoft.com/office/drawing/2014/main" xmlns="" id="{31BB06FF-BDD2-476E-9546-AF6A7419C14A}"/>
              </a:ext>
            </a:extLst>
          </p:cNvPr>
          <p:cNvSpPr>
            <a:spLocks noGrp="1"/>
          </p:cNvSpPr>
          <p:nvPr>
            <p:ph idx="1"/>
          </p:nvPr>
        </p:nvSpPr>
        <p:spPr>
          <a:xfrm>
            <a:off x="7447656" y="1294529"/>
            <a:ext cx="4640712" cy="5010866"/>
          </a:xfrm>
        </p:spPr>
        <p:txBody>
          <a:bodyPr>
            <a:normAutofit/>
          </a:bodyPr>
          <a:lstStyle/>
          <a:p>
            <a:pPr marL="342900" lvl="1" indent="-342900">
              <a:buBlip>
                <a:blip r:embed="rId2"/>
              </a:buBlip>
            </a:pPr>
            <a:r>
              <a:rPr lang="en-US" altLang="zh-CN" sz="1800" dirty="0" smtClean="0"/>
              <a:t>Requirements </a:t>
            </a:r>
            <a:r>
              <a:rPr lang="en-US" altLang="zh-CN" sz="1800" dirty="0"/>
              <a:t>related with DT:</a:t>
            </a:r>
            <a:endParaRPr lang="en-US" altLang="zh-CN" sz="1800" dirty="0">
              <a:ea typeface="+mn-ea"/>
              <a:cs typeface="+mn-cs"/>
            </a:endParaRPr>
          </a:p>
          <a:p>
            <a:pPr lvl="1"/>
            <a:r>
              <a:rPr lang="en-GB" altLang="zh-CN" sz="1800" dirty="0" smtClean="0"/>
              <a:t>Vertical positioning information of devices for construct </a:t>
            </a:r>
            <a:r>
              <a:rPr lang="en-GB" altLang="zh-CN" sz="1800" dirty="0"/>
              <a:t>Digital twin modelling </a:t>
            </a:r>
            <a:r>
              <a:rPr lang="en-GB" altLang="zh-CN" sz="1800" dirty="0" smtClean="0"/>
              <a:t>data</a:t>
            </a:r>
          </a:p>
          <a:p>
            <a:pPr lvl="1"/>
            <a:r>
              <a:rPr lang="en-GB" altLang="zh-CN" sz="1800" dirty="0" smtClean="0"/>
              <a:t>Asset management of </a:t>
            </a:r>
            <a:r>
              <a:rPr lang="en-GB" altLang="zh-CN" sz="1800" dirty="0"/>
              <a:t>devices </a:t>
            </a:r>
            <a:r>
              <a:rPr lang="en-GB" altLang="zh-CN" sz="1800" dirty="0" smtClean="0"/>
              <a:t>for configuration management within </a:t>
            </a:r>
            <a:r>
              <a:rPr lang="en-GB" altLang="zh-CN" sz="1800" dirty="0"/>
              <a:t>Digital twin </a:t>
            </a:r>
            <a:endParaRPr lang="en-US" altLang="zh-CN" sz="1800" dirty="0"/>
          </a:p>
        </p:txBody>
      </p:sp>
    </p:spTree>
    <p:extLst>
      <p:ext uri="{BB962C8B-B14F-4D97-AF65-F5344CB8AC3E}">
        <p14:creationId xmlns:p14="http://schemas.microsoft.com/office/powerpoint/2010/main" val="91387070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xmlns="" id="{3ED09E5C-F5C4-945C-9F96-155A6472BFF7}"/>
              </a:ext>
            </a:extLst>
          </p:cNvPr>
          <p:cNvSpPr txBox="1">
            <a:spLocks/>
          </p:cNvSpPr>
          <p:nvPr/>
        </p:nvSpPr>
        <p:spPr bwMode="auto">
          <a:xfrm>
            <a:off x="209683" y="481756"/>
            <a:ext cx="9709379" cy="716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zh-CN" b="1" dirty="0" smtClean="0"/>
              <a:t>DT Use case: </a:t>
            </a:r>
            <a:r>
              <a:rPr lang="en-GB" altLang="zh-CN" b="1" dirty="0"/>
              <a:t>Virtual </a:t>
            </a:r>
            <a:r>
              <a:rPr lang="en-GB" altLang="zh-CN" b="1" dirty="0" smtClean="0"/>
              <a:t>factory </a:t>
            </a:r>
            <a:r>
              <a:rPr lang="en-US" altLang="zh-CN" b="1" dirty="0" smtClean="0"/>
              <a:t>from </a:t>
            </a:r>
            <a:r>
              <a:rPr lang="en-GB" altLang="zh-CN" b="1" dirty="0"/>
              <a:t>TR 22.847 </a:t>
            </a:r>
            <a:endParaRPr lang="en-GB" altLang="en-US" b="1" dirty="0"/>
          </a:p>
        </p:txBody>
      </p:sp>
      <p:sp>
        <p:nvSpPr>
          <p:cNvPr id="8" name="Content Placeholder 6">
            <a:extLst>
              <a:ext uri="{FF2B5EF4-FFF2-40B4-BE49-F238E27FC236}">
                <a16:creationId xmlns:a16="http://schemas.microsoft.com/office/drawing/2014/main" xmlns="" id="{31BB06FF-BDD2-476E-9546-AF6A7419C14A}"/>
              </a:ext>
            </a:extLst>
          </p:cNvPr>
          <p:cNvSpPr>
            <a:spLocks noGrp="1"/>
          </p:cNvSpPr>
          <p:nvPr>
            <p:ph idx="1"/>
          </p:nvPr>
        </p:nvSpPr>
        <p:spPr>
          <a:xfrm>
            <a:off x="7625528" y="1294529"/>
            <a:ext cx="4462840" cy="5010866"/>
          </a:xfrm>
        </p:spPr>
        <p:txBody>
          <a:bodyPr>
            <a:normAutofit/>
          </a:bodyPr>
          <a:lstStyle/>
          <a:p>
            <a:pPr marL="342900" lvl="1" indent="-342900">
              <a:buBlip>
                <a:blip r:embed="rId2"/>
              </a:buBlip>
            </a:pPr>
            <a:r>
              <a:rPr lang="en-GB" altLang="zh-CN" sz="1800" dirty="0">
                <a:ea typeface="+mn-ea"/>
                <a:cs typeface="+mn-cs"/>
              </a:rPr>
              <a:t>Virtual factory is an important feature in industry 4.0, which provides people on remote site easy access to factory. Virtual factory could support immersive monitor of real scene, simulation and analysis on production line planning and practical production adjustment</a:t>
            </a:r>
            <a:r>
              <a:rPr lang="en-GB" altLang="zh-CN" sz="1800" dirty="0" smtClean="0">
                <a:ea typeface="+mn-ea"/>
                <a:cs typeface="+mn-cs"/>
              </a:rPr>
              <a:t>.</a:t>
            </a:r>
            <a:r>
              <a:rPr lang="en-GB" altLang="zh-CN" sz="1800" dirty="0"/>
              <a:t> </a:t>
            </a:r>
            <a:endParaRPr lang="en-GB" altLang="zh-CN" sz="1800" dirty="0" smtClean="0"/>
          </a:p>
          <a:p>
            <a:pPr marL="342900" lvl="1" indent="-342900">
              <a:buBlip>
                <a:blip r:embed="rId2"/>
              </a:buBlip>
            </a:pPr>
            <a:r>
              <a:rPr lang="en-GB" altLang="zh-CN" sz="1800" dirty="0" smtClean="0"/>
              <a:t>Virtual factory </a:t>
            </a:r>
            <a:r>
              <a:rPr lang="en-US" altLang="zh-CN" sz="1800" dirty="0" err="1" smtClean="0"/>
              <a:t>basicly</a:t>
            </a:r>
            <a:r>
              <a:rPr lang="en-US" altLang="zh-CN" sz="1800" dirty="0" smtClean="0"/>
              <a:t> use </a:t>
            </a:r>
            <a:r>
              <a:rPr lang="en-US" altLang="zh-CN" sz="1800" dirty="0"/>
              <a:t>digital </a:t>
            </a:r>
            <a:r>
              <a:rPr lang="en-US" altLang="zh-CN" sz="1800" dirty="0" smtClean="0"/>
              <a:t>twin technology to realize, construct real objects to virtual objects.  </a:t>
            </a:r>
          </a:p>
          <a:p>
            <a:pPr marL="342900" lvl="1" indent="-342900">
              <a:buBlip>
                <a:blip r:embed="rId2"/>
              </a:buBlip>
            </a:pPr>
            <a:r>
              <a:rPr lang="en-GB" altLang="zh-CN" sz="1800" dirty="0" smtClean="0"/>
              <a:t>VR is used in </a:t>
            </a:r>
            <a:r>
              <a:rPr lang="en-GB" altLang="zh-CN" sz="1800" dirty="0"/>
              <a:t>Virtual factory </a:t>
            </a:r>
            <a:r>
              <a:rPr lang="en-GB" altLang="zh-CN" sz="1800" dirty="0" smtClean="0"/>
              <a:t>to assist visual service and VR data is based on </a:t>
            </a:r>
            <a:r>
              <a:rPr lang="en-US" altLang="zh-CN" sz="1800" dirty="0"/>
              <a:t>digital twin virtual </a:t>
            </a:r>
            <a:r>
              <a:rPr lang="en-US" altLang="zh-CN" sz="1800" dirty="0" smtClean="0"/>
              <a:t>objects.</a:t>
            </a:r>
          </a:p>
          <a:p>
            <a:pPr marL="342900" lvl="1" indent="-342900">
              <a:buBlip>
                <a:blip r:embed="rId2"/>
              </a:buBlip>
            </a:pPr>
            <a:r>
              <a:rPr lang="en-US" sz="1800" dirty="0" smtClean="0">
                <a:ea typeface="+mn-ea"/>
                <a:cs typeface="+mn-cs"/>
              </a:rPr>
              <a:t>Requirements related with DT: </a:t>
            </a:r>
            <a:r>
              <a:rPr lang="en-GB" altLang="zh-CN" sz="1800" dirty="0" smtClean="0"/>
              <a:t>apply </a:t>
            </a:r>
            <a:r>
              <a:rPr lang="en-GB" altLang="zh-CN" sz="1800" dirty="0"/>
              <a:t>3rd party provided policy(</a:t>
            </a:r>
            <a:r>
              <a:rPr lang="en-GB" altLang="zh-CN" sz="1800" dirty="0" err="1"/>
              <a:t>ies</a:t>
            </a:r>
            <a:r>
              <a:rPr lang="en-GB" altLang="zh-CN" sz="1800" dirty="0"/>
              <a:t>) for flows associated with an </a:t>
            </a:r>
            <a:r>
              <a:rPr lang="en-GB" altLang="zh-CN" sz="1800" dirty="0" smtClean="0"/>
              <a:t>application, policy can be DT</a:t>
            </a:r>
            <a:r>
              <a:rPr lang="en-GB" altLang="zh-CN" sz="1800" dirty="0"/>
              <a:t> coordination information</a:t>
            </a:r>
            <a:r>
              <a:rPr lang="en-GB" altLang="zh-CN" sz="1800" dirty="0" smtClean="0"/>
              <a:t> </a:t>
            </a:r>
            <a:endParaRPr lang="en-US" sz="1800" dirty="0"/>
          </a:p>
        </p:txBody>
      </p:sp>
      <p:sp>
        <p:nvSpPr>
          <p:cNvPr id="3" name="矩形 2"/>
          <p:cNvSpPr/>
          <p:nvPr/>
        </p:nvSpPr>
        <p:spPr>
          <a:xfrm>
            <a:off x="31812" y="5115589"/>
            <a:ext cx="3334706" cy="830997"/>
          </a:xfrm>
          <a:prstGeom prst="rect">
            <a:avLst/>
          </a:prstGeom>
        </p:spPr>
        <p:txBody>
          <a:bodyPr wrap="square">
            <a:spAutoFit/>
          </a:bodyPr>
          <a:lstStyle/>
          <a:p>
            <a:r>
              <a:rPr lang="zh-CN" altLang="zh-CN" sz="1600" dirty="0" smtClean="0"/>
              <a:t>Figure </a:t>
            </a:r>
            <a:r>
              <a:rPr lang="zh-CN" altLang="zh-CN" sz="1600" dirty="0"/>
              <a:t>5.8.1-1. Virtual Factory and a photo of the real factory floor under construction</a:t>
            </a:r>
            <a:endParaRPr lang="zh-CN" altLang="en-US" sz="1600" dirty="0">
              <a:latin typeface="Times New Roman" panose="02020603050405020304" pitchFamily="18" charset="0"/>
            </a:endParaRPr>
          </a:p>
        </p:txBody>
      </p:sp>
      <p:pic>
        <p:nvPicPr>
          <p:cNvPr id="102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55" y="1062007"/>
            <a:ext cx="3192463" cy="388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0231" y="1692342"/>
            <a:ext cx="4231584" cy="3085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037250" y="4883073"/>
            <a:ext cx="2917546" cy="584775"/>
          </a:xfrm>
          <a:prstGeom prst="rect">
            <a:avLst/>
          </a:prstGeom>
        </p:spPr>
        <p:txBody>
          <a:bodyPr wrap="square">
            <a:spAutoFit/>
          </a:bodyPr>
          <a:lstStyle/>
          <a:p>
            <a:r>
              <a:rPr lang="en-GB" altLang="zh-CN" sz="1600" dirty="0"/>
              <a:t>Figure 5.8.1-2. A service-oriented virtual factory</a:t>
            </a:r>
            <a:endParaRPr lang="zh-CN" altLang="en-US" sz="1600" dirty="0"/>
          </a:p>
        </p:txBody>
      </p:sp>
    </p:spTree>
    <p:extLst>
      <p:ext uri="{BB962C8B-B14F-4D97-AF65-F5344CB8AC3E}">
        <p14:creationId xmlns:p14="http://schemas.microsoft.com/office/powerpoint/2010/main" val="412087951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xmlns="" id="{3ED09E5C-F5C4-945C-9F96-155A6472BFF7}"/>
              </a:ext>
            </a:extLst>
          </p:cNvPr>
          <p:cNvSpPr txBox="1">
            <a:spLocks/>
          </p:cNvSpPr>
          <p:nvPr/>
        </p:nvSpPr>
        <p:spPr bwMode="auto">
          <a:xfrm>
            <a:off x="192265" y="628519"/>
            <a:ext cx="10153517" cy="622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zh-CN" b="1" dirty="0" smtClean="0"/>
              <a:t>DT Use case: </a:t>
            </a:r>
            <a:r>
              <a:rPr lang="en-GB" altLang="zh-CN" b="1" dirty="0"/>
              <a:t>Mobile </a:t>
            </a:r>
            <a:r>
              <a:rPr lang="en-GB" altLang="zh-CN" b="1" dirty="0" err="1"/>
              <a:t>Metaverse</a:t>
            </a:r>
            <a:r>
              <a:rPr lang="en-GB" altLang="zh-CN" b="1" dirty="0"/>
              <a:t> for 5G-enabled Traffic Flow Simulation and Situational </a:t>
            </a:r>
            <a:r>
              <a:rPr lang="en-GB" altLang="zh-CN" b="1" dirty="0" smtClean="0"/>
              <a:t>Awareness </a:t>
            </a:r>
            <a:r>
              <a:rPr lang="en-US" altLang="zh-CN" b="1" dirty="0"/>
              <a:t>from </a:t>
            </a:r>
            <a:r>
              <a:rPr lang="en-GB" altLang="zh-CN" b="1" dirty="0"/>
              <a:t>TR 22.856 </a:t>
            </a:r>
            <a:endParaRPr lang="en-GB" altLang="en-US" b="1" dirty="0"/>
          </a:p>
        </p:txBody>
      </p:sp>
      <p:sp>
        <p:nvSpPr>
          <p:cNvPr id="7" name="矩形 6"/>
          <p:cNvSpPr/>
          <p:nvPr/>
        </p:nvSpPr>
        <p:spPr>
          <a:xfrm>
            <a:off x="479649" y="4863239"/>
            <a:ext cx="5114157" cy="338554"/>
          </a:xfrm>
          <a:prstGeom prst="rect">
            <a:avLst/>
          </a:prstGeom>
        </p:spPr>
        <p:txBody>
          <a:bodyPr wrap="none">
            <a:spAutoFit/>
          </a:bodyPr>
          <a:lstStyle/>
          <a:p>
            <a:r>
              <a:rPr lang="en-GB" altLang="zh-CN" sz="1600" dirty="0" smtClean="0">
                <a:latin typeface="Times New Roman" panose="02020603050405020304" pitchFamily="18" charset="0"/>
              </a:rPr>
              <a:t>5.2, Figure </a:t>
            </a:r>
            <a:r>
              <a:rPr lang="en-GB" altLang="zh-CN" sz="1600" dirty="0">
                <a:latin typeface="Times New Roman" panose="02020603050405020304" pitchFamily="18" charset="0"/>
              </a:rPr>
              <a:t>5.2.1-1 Example of Smart Transport </a:t>
            </a:r>
            <a:r>
              <a:rPr lang="en-GB" altLang="zh-CN" sz="1600" dirty="0" err="1">
                <a:latin typeface="Times New Roman" panose="02020603050405020304" pitchFamily="18" charset="0"/>
              </a:rPr>
              <a:t>Metaverse</a:t>
            </a:r>
            <a:endParaRPr lang="en-GB" altLang="zh-CN" sz="1600" dirty="0">
              <a:latin typeface="Times New Roman" panose="02020603050405020304" pitchFamily="18" charset="0"/>
            </a:endParaRPr>
          </a:p>
        </p:txBody>
      </p:sp>
      <p:sp>
        <p:nvSpPr>
          <p:cNvPr id="8" name="Content Placeholder 6">
            <a:extLst>
              <a:ext uri="{FF2B5EF4-FFF2-40B4-BE49-F238E27FC236}">
                <a16:creationId xmlns:a16="http://schemas.microsoft.com/office/drawing/2014/main" xmlns="" id="{31BB06FF-BDD2-476E-9546-AF6A7419C14A}"/>
              </a:ext>
            </a:extLst>
          </p:cNvPr>
          <p:cNvSpPr>
            <a:spLocks noGrp="1"/>
          </p:cNvSpPr>
          <p:nvPr>
            <p:ph idx="1"/>
          </p:nvPr>
        </p:nvSpPr>
        <p:spPr>
          <a:xfrm>
            <a:off x="6251154" y="1442575"/>
            <a:ext cx="5888726" cy="4601174"/>
          </a:xfrm>
        </p:spPr>
        <p:txBody>
          <a:bodyPr>
            <a:noAutofit/>
          </a:bodyPr>
          <a:lstStyle/>
          <a:p>
            <a:r>
              <a:rPr lang="en-GB" altLang="zh-CN" sz="1600" dirty="0"/>
              <a:t>Smart transport is a very important area for 5G </a:t>
            </a:r>
            <a:r>
              <a:rPr lang="en-GB" altLang="zh-CN" sz="1600" dirty="0" smtClean="0"/>
              <a:t>system.</a:t>
            </a:r>
            <a:r>
              <a:rPr lang="en-GB" altLang="zh-CN" sz="1600" dirty="0"/>
              <a:t> The 5G system can be utilized to support real-time information &amp; data delivery for the traffic participants including pedestrians, bicycle riders, and vehicles with or without autonomous driving mode</a:t>
            </a:r>
            <a:r>
              <a:rPr lang="en-GB" altLang="zh-CN" sz="1600" dirty="0" smtClean="0"/>
              <a:t>.</a:t>
            </a:r>
          </a:p>
          <a:p>
            <a:r>
              <a:rPr lang="en-GB" altLang="zh-CN" sz="1600" dirty="0"/>
              <a:t>T</a:t>
            </a:r>
            <a:r>
              <a:rPr lang="en-GB" altLang="zh-CN" sz="1600" dirty="0" smtClean="0"/>
              <a:t>he </a:t>
            </a:r>
            <a:r>
              <a:rPr lang="en-GB" altLang="zh-CN" sz="1600" dirty="0"/>
              <a:t>physical objects including road infrastructure and vehicles including cars and trucks in each lanes, will have a corresponding </a:t>
            </a:r>
            <a:r>
              <a:rPr lang="en-GB" altLang="zh-CN" sz="1600" dirty="0">
                <a:solidFill>
                  <a:srgbClr val="0000FF"/>
                </a:solidFill>
              </a:rPr>
              <a:t>digital twin </a:t>
            </a:r>
            <a:r>
              <a:rPr lang="en-GB" altLang="zh-CN" sz="1600" dirty="0"/>
              <a:t>in the virtual </a:t>
            </a:r>
            <a:r>
              <a:rPr lang="en-GB" altLang="zh-CN" sz="1600" dirty="0" smtClean="0"/>
              <a:t>world. </a:t>
            </a:r>
            <a:r>
              <a:rPr lang="en-US" altLang="zh-CN" sz="1600" dirty="0"/>
              <a:t>The physical objects which may use UEs for telecommunication services, their corresponding virtual objects are also capable of interacting with each other and also interact with physical objects via 5GS.</a:t>
            </a:r>
            <a:endParaRPr lang="en-GB" altLang="zh-CN" sz="1600" dirty="0" smtClean="0"/>
          </a:p>
          <a:p>
            <a:pPr marL="342900" lvl="1" indent="-342900">
              <a:buBlip>
                <a:blip r:embed="rId2"/>
              </a:buBlip>
            </a:pPr>
            <a:r>
              <a:rPr lang="en-US" altLang="zh-CN" sz="1600" dirty="0">
                <a:ea typeface="+mn-ea"/>
                <a:cs typeface="+mn-cs"/>
              </a:rPr>
              <a:t>Requirements related with DT:</a:t>
            </a:r>
          </a:p>
          <a:p>
            <a:pPr lvl="1"/>
            <a:r>
              <a:rPr lang="en-US" altLang="zh-CN" sz="1600" dirty="0">
                <a:ea typeface="+mn-ea"/>
                <a:cs typeface="+mn-cs"/>
              </a:rPr>
              <a:t>The physical and virtual objects need to interact via 5G system and they need to be identified</a:t>
            </a:r>
          </a:p>
          <a:p>
            <a:pPr lvl="1"/>
            <a:r>
              <a:rPr lang="en-US" altLang="zh-CN" sz="1600" dirty="0">
                <a:ea typeface="+mn-ea"/>
                <a:cs typeface="+mn-cs"/>
              </a:rPr>
              <a:t>The physical objects deliver real-time status data to digital twin.</a:t>
            </a:r>
          </a:p>
          <a:p>
            <a:pPr lvl="1"/>
            <a:r>
              <a:rPr lang="en-GB" altLang="zh-CN" sz="1600" dirty="0">
                <a:ea typeface="+mn-ea"/>
                <a:cs typeface="+mn-cs"/>
              </a:rPr>
              <a:t>Provide bearer services with corresponding </a:t>
            </a:r>
            <a:r>
              <a:rPr lang="en-GB" altLang="zh-CN" sz="1600" dirty="0" err="1">
                <a:ea typeface="+mn-ea"/>
                <a:cs typeface="+mn-cs"/>
              </a:rPr>
              <a:t>QoS</a:t>
            </a:r>
            <a:r>
              <a:rPr lang="en-GB" altLang="zh-CN" sz="1600" dirty="0">
                <a:ea typeface="+mn-ea"/>
                <a:cs typeface="+mn-cs"/>
              </a:rPr>
              <a:t> guarantee for both physical and virtual objects as they can be seen as UE for 5GS</a:t>
            </a:r>
          </a:p>
        </p:txBody>
      </p:sp>
      <p:pic>
        <p:nvPicPr>
          <p:cNvPr id="6" name="Picture 13" descr="公路上的汽车&#10;&#10;描述已自动生成"/>
          <p:cNvPicPr/>
          <p:nvPr/>
        </p:nvPicPr>
        <p:blipFill>
          <a:blip r:embed="rId3">
            <a:extLst>
              <a:ext uri="{28A0092B-C50C-407E-A947-70E740481C1C}">
                <a14:useLocalDpi xmlns:a14="http://schemas.microsoft.com/office/drawing/2010/main" val="0"/>
              </a:ext>
            </a:extLst>
          </a:blip>
          <a:srcRect/>
          <a:stretch>
            <a:fillRect/>
          </a:stretch>
        </p:blipFill>
        <p:spPr bwMode="auto">
          <a:xfrm>
            <a:off x="120864" y="1681254"/>
            <a:ext cx="6130290" cy="3181985"/>
          </a:xfrm>
          <a:prstGeom prst="rect">
            <a:avLst/>
          </a:prstGeom>
          <a:noFill/>
          <a:ln>
            <a:noFill/>
          </a:ln>
        </p:spPr>
      </p:pic>
    </p:spTree>
    <p:extLst>
      <p:ext uri="{BB962C8B-B14F-4D97-AF65-F5344CB8AC3E}">
        <p14:creationId xmlns:p14="http://schemas.microsoft.com/office/powerpoint/2010/main" val="262683843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18952" y="1468572"/>
            <a:ext cx="11405507" cy="4607832"/>
          </a:xfrm>
        </p:spPr>
        <p:txBody>
          <a:bodyPr/>
          <a:lstStyle/>
          <a:p>
            <a:r>
              <a:rPr lang="en-GB" altLang="zh-CN" sz="1600" dirty="0"/>
              <a:t>General </a:t>
            </a:r>
            <a:r>
              <a:rPr lang="en-GB" altLang="zh-CN" sz="1600" dirty="0" smtClean="0"/>
              <a:t>requirements</a:t>
            </a:r>
          </a:p>
          <a:p>
            <a:pPr lvl="1"/>
            <a:r>
              <a:rPr lang="en-GB" altLang="zh-CN" sz="1600" dirty="0">
                <a:ea typeface="+mn-ea"/>
                <a:cs typeface="+mn-cs"/>
              </a:rPr>
              <a:t>These capabilities whose service requirements are defined in clause 5.1.1.2 enable diverse mobile </a:t>
            </a:r>
            <a:r>
              <a:rPr lang="en-GB" altLang="zh-CN" sz="1600" dirty="0" err="1">
                <a:ea typeface="+mn-ea"/>
                <a:cs typeface="+mn-cs"/>
              </a:rPr>
              <a:t>metaverse</a:t>
            </a:r>
            <a:r>
              <a:rPr lang="en-GB" altLang="zh-CN" sz="1600" dirty="0">
                <a:ea typeface="+mn-ea"/>
                <a:cs typeface="+mn-cs"/>
              </a:rPr>
              <a:t> </a:t>
            </a:r>
            <a:r>
              <a:rPr lang="en-GB" altLang="zh-CN" sz="1600" dirty="0" smtClean="0">
                <a:ea typeface="+mn-ea"/>
                <a:cs typeface="+mn-cs"/>
              </a:rPr>
              <a:t>services.</a:t>
            </a:r>
          </a:p>
          <a:p>
            <a:pPr lvl="1"/>
            <a:r>
              <a:rPr lang="en-GB" altLang="zh-CN" sz="1600" dirty="0" smtClean="0"/>
              <a:t>One </a:t>
            </a:r>
            <a:r>
              <a:rPr lang="en-GB" altLang="zh-CN" sz="1600" dirty="0"/>
              <a:t>important class of services involves several users who take part in mobile </a:t>
            </a:r>
            <a:r>
              <a:rPr lang="en-GB" altLang="zh-CN" sz="1600" dirty="0" err="1"/>
              <a:t>metaverse</a:t>
            </a:r>
            <a:r>
              <a:rPr lang="en-GB" altLang="zh-CN" sz="1600" dirty="0"/>
              <a:t> services </a:t>
            </a:r>
            <a:r>
              <a:rPr lang="en-GB" altLang="zh-CN" sz="1600" dirty="0" smtClean="0"/>
              <a:t>simultaneously</a:t>
            </a:r>
            <a:r>
              <a:rPr lang="zh-CN" altLang="en-US" sz="1600" dirty="0" smtClean="0"/>
              <a:t>，</a:t>
            </a:r>
            <a:r>
              <a:rPr lang="en-GB" altLang="zh-CN" sz="1600" dirty="0" smtClean="0"/>
              <a:t>for </a:t>
            </a:r>
            <a:r>
              <a:rPr lang="en-GB" altLang="zh-CN" sz="1600" dirty="0"/>
              <a:t>example, to support a 'virtual sport event' where some of the environment or objects in the match are virtual, that is, they are produced by an application that provides the user with </a:t>
            </a:r>
            <a:r>
              <a:rPr lang="en-GB" altLang="zh-CN" sz="1600" dirty="0">
                <a:solidFill>
                  <a:srgbClr val="0000FF"/>
                </a:solidFill>
              </a:rPr>
              <a:t>XR</a:t>
            </a:r>
            <a:r>
              <a:rPr lang="en-GB" altLang="zh-CN" sz="1600" dirty="0"/>
              <a:t> </a:t>
            </a:r>
            <a:r>
              <a:rPr lang="en-GB" altLang="zh-CN" sz="1600" dirty="0" smtClean="0"/>
              <a:t>media.</a:t>
            </a:r>
          </a:p>
          <a:p>
            <a:pPr lvl="1"/>
            <a:r>
              <a:rPr lang="en-GB" altLang="zh-CN" sz="1600" dirty="0"/>
              <a:t>Another important class of services are those that require coordination of diverse service data flows of sensor data and media in order to satisfy the needs of a </a:t>
            </a:r>
            <a:r>
              <a:rPr lang="en-GB" altLang="zh-CN" sz="1600" dirty="0">
                <a:solidFill>
                  <a:srgbClr val="FF0000"/>
                </a:solidFill>
              </a:rPr>
              <a:t>digital twin </a:t>
            </a:r>
            <a:r>
              <a:rPr lang="en-GB" altLang="zh-CN" sz="1600" dirty="0"/>
              <a:t>or situational awareness service.</a:t>
            </a:r>
            <a:endParaRPr lang="en-GB" altLang="zh-CN" sz="1600" i="1" dirty="0" smtClean="0">
              <a:solidFill>
                <a:srgbClr val="0000FF"/>
              </a:solidFill>
            </a:endParaRPr>
          </a:p>
        </p:txBody>
      </p:sp>
      <p:sp>
        <p:nvSpPr>
          <p:cNvPr id="4" name="Up Ribbon 3"/>
          <p:cNvSpPr/>
          <p:nvPr/>
        </p:nvSpPr>
        <p:spPr>
          <a:xfrm>
            <a:off x="5235192" y="114214"/>
            <a:ext cx="4692580" cy="673240"/>
          </a:xfrm>
          <a:prstGeom prst="ribbon2">
            <a:avLst>
              <a:gd name="adj1" fmla="val 16667"/>
              <a:gd name="adj2" fmla="val 684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
        <p:nvSpPr>
          <p:cNvPr id="6" name="Title 1">
            <a:extLst>
              <a:ext uri="{FF2B5EF4-FFF2-40B4-BE49-F238E27FC236}">
                <a16:creationId xmlns:a16="http://schemas.microsoft.com/office/drawing/2014/main" xmlns="" id="{3794A7AC-F975-4B82-9FCA-9C67ECE03726}"/>
              </a:ext>
            </a:extLst>
          </p:cNvPr>
          <p:cNvSpPr>
            <a:spLocks noGrp="1"/>
          </p:cNvSpPr>
          <p:nvPr>
            <p:ph type="title"/>
          </p:nvPr>
        </p:nvSpPr>
        <p:spPr>
          <a:xfrm>
            <a:off x="257930" y="720516"/>
            <a:ext cx="10105269" cy="902081"/>
          </a:xfrm>
        </p:spPr>
        <p:txBody>
          <a:bodyPr/>
          <a:lstStyle/>
          <a:p>
            <a:pPr algn="l">
              <a:lnSpc>
                <a:spcPct val="90000"/>
              </a:lnSpc>
            </a:pPr>
            <a:r>
              <a:rPr lang="en-GB" altLang="en-US" b="1" kern="1200" dirty="0"/>
              <a:t>D</a:t>
            </a:r>
            <a:r>
              <a:rPr lang="en-GB" altLang="zh-CN" b="1" kern="1200" dirty="0"/>
              <a:t>igital twin in TS22.156</a:t>
            </a:r>
            <a:endParaRPr lang="en-GB" altLang="en-US" b="1" kern="1200" dirty="0"/>
          </a:p>
        </p:txBody>
      </p:sp>
      <p:sp>
        <p:nvSpPr>
          <p:cNvPr id="2" name="矩形 1"/>
          <p:cNvSpPr/>
          <p:nvPr/>
        </p:nvSpPr>
        <p:spPr>
          <a:xfrm>
            <a:off x="2063538" y="4272541"/>
            <a:ext cx="7916334" cy="461665"/>
          </a:xfrm>
          <a:prstGeom prst="rect">
            <a:avLst/>
          </a:prstGeom>
        </p:spPr>
        <p:txBody>
          <a:bodyPr wrap="none">
            <a:spAutoFit/>
          </a:bodyPr>
          <a:lstStyle/>
          <a:p>
            <a:r>
              <a:rPr lang="en-US" altLang="zh-CN" sz="2400" dirty="0">
                <a:latin typeface="+mn-lt"/>
                <a:cs typeface="+mn-cs"/>
              </a:rPr>
              <a:t>D</a:t>
            </a:r>
            <a:r>
              <a:rPr lang="en-GB" altLang="zh-CN" sz="2400" dirty="0" err="1">
                <a:latin typeface="+mn-lt"/>
                <a:cs typeface="+mn-cs"/>
              </a:rPr>
              <a:t>igital</a:t>
            </a:r>
            <a:r>
              <a:rPr lang="en-GB" altLang="zh-CN" sz="2400" dirty="0">
                <a:latin typeface="+mn-lt"/>
                <a:cs typeface="+mn-cs"/>
              </a:rPr>
              <a:t> twin, AI, XR are supporting technologies for </a:t>
            </a:r>
            <a:r>
              <a:rPr lang="en-GB" altLang="zh-CN" sz="2400" dirty="0" err="1">
                <a:latin typeface="+mn-lt"/>
                <a:cs typeface="+mn-cs"/>
              </a:rPr>
              <a:t>Metaverse</a:t>
            </a:r>
            <a:r>
              <a:rPr lang="en-GB" altLang="zh-CN" sz="2400" dirty="0">
                <a:latin typeface="+mn-lt"/>
                <a:cs typeface="+mn-cs"/>
              </a:rPr>
              <a:t> </a:t>
            </a:r>
          </a:p>
        </p:txBody>
      </p:sp>
    </p:spTree>
    <p:extLst>
      <p:ext uri="{BB962C8B-B14F-4D97-AF65-F5344CB8AC3E}">
        <p14:creationId xmlns:p14="http://schemas.microsoft.com/office/powerpoint/2010/main" val="3607966900"/>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p Ribbon 3"/>
          <p:cNvSpPr/>
          <p:nvPr/>
        </p:nvSpPr>
        <p:spPr>
          <a:xfrm>
            <a:off x="5235192" y="114214"/>
            <a:ext cx="4692580" cy="673240"/>
          </a:xfrm>
          <a:prstGeom prst="ribbon2">
            <a:avLst>
              <a:gd name="adj1" fmla="val 16667"/>
              <a:gd name="adj2" fmla="val 684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
        <p:nvSpPr>
          <p:cNvPr id="6" name="Title 1">
            <a:extLst>
              <a:ext uri="{FF2B5EF4-FFF2-40B4-BE49-F238E27FC236}">
                <a16:creationId xmlns:a16="http://schemas.microsoft.com/office/drawing/2014/main" xmlns="" id="{3794A7AC-F975-4B82-9FCA-9C67ECE03726}"/>
              </a:ext>
            </a:extLst>
          </p:cNvPr>
          <p:cNvSpPr>
            <a:spLocks noGrp="1"/>
          </p:cNvSpPr>
          <p:nvPr>
            <p:ph type="title"/>
          </p:nvPr>
        </p:nvSpPr>
        <p:spPr>
          <a:xfrm>
            <a:off x="257930" y="720516"/>
            <a:ext cx="10105269" cy="902081"/>
          </a:xfrm>
        </p:spPr>
        <p:txBody>
          <a:bodyPr/>
          <a:lstStyle/>
          <a:p>
            <a:pPr algn="l">
              <a:lnSpc>
                <a:spcPct val="90000"/>
              </a:lnSpc>
            </a:pPr>
            <a:r>
              <a:rPr lang="en-US" altLang="zh-CN" b="1" kern="1200" dirty="0" smtClean="0"/>
              <a:t>What DTAPP can do in SA6</a:t>
            </a:r>
            <a:endParaRPr lang="en-GB" altLang="en-US" b="1" kern="1200" dirty="0"/>
          </a:p>
        </p:txBody>
      </p:sp>
      <p:graphicFrame>
        <p:nvGraphicFramePr>
          <p:cNvPr id="5" name="表格 4"/>
          <p:cNvGraphicFramePr>
            <a:graphicFrameLocks noGrp="1"/>
          </p:cNvGraphicFramePr>
          <p:nvPr>
            <p:extLst>
              <p:ext uri="{D42A27DB-BD31-4B8C-83A1-F6EECF244321}">
                <p14:modId xmlns:p14="http://schemas.microsoft.com/office/powerpoint/2010/main" val="830521828"/>
              </p:ext>
            </p:extLst>
          </p:nvPr>
        </p:nvGraphicFramePr>
        <p:xfrm>
          <a:off x="257930" y="1518094"/>
          <a:ext cx="11379202" cy="4577080"/>
        </p:xfrm>
        <a:graphic>
          <a:graphicData uri="http://schemas.openxmlformats.org/drawingml/2006/table">
            <a:tbl>
              <a:tblPr firstRow="1" bandRow="1">
                <a:tableStyleId>{5C22544A-7EE6-4342-B048-85BDC9FD1C3A}</a:tableStyleId>
              </a:tblPr>
              <a:tblGrid>
                <a:gridCol w="2068576"/>
                <a:gridCol w="4426959"/>
                <a:gridCol w="4883667"/>
              </a:tblGrid>
              <a:tr h="370840">
                <a:tc>
                  <a:txBody>
                    <a:bodyPr/>
                    <a:lstStyle/>
                    <a:p>
                      <a:endParaRPr lang="zh-CN" altLang="en-US" sz="1400" dirty="0"/>
                    </a:p>
                  </a:txBody>
                  <a:tcPr/>
                </a:tc>
                <a:tc>
                  <a:txBody>
                    <a:bodyPr/>
                    <a:lstStyle/>
                    <a:p>
                      <a:r>
                        <a:rPr lang="en-GB" altLang="zh-CN" sz="1400" b="1" kern="1200" dirty="0" smtClean="0">
                          <a:solidFill>
                            <a:schemeClr val="lt1"/>
                          </a:solidFill>
                          <a:effectLst/>
                          <a:latin typeface="+mn-lt"/>
                          <a:ea typeface="+mn-ea"/>
                          <a:cs typeface="+mn-cs"/>
                        </a:rPr>
                        <a:t>Objective</a:t>
                      </a:r>
                      <a:endParaRPr lang="zh-CN" alt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400" b="1" kern="1200" dirty="0" smtClean="0">
                          <a:solidFill>
                            <a:schemeClr val="lt1"/>
                          </a:solidFill>
                          <a:effectLst/>
                          <a:latin typeface="+mn-lt"/>
                          <a:ea typeface="+mn-ea"/>
                          <a:cs typeface="+mn-cs"/>
                        </a:rPr>
                        <a:t>Coordinate with </a:t>
                      </a:r>
                      <a:r>
                        <a:rPr lang="en-US" altLang="zh-CN" sz="1400" b="1" kern="1200" dirty="0" smtClean="0">
                          <a:solidFill>
                            <a:schemeClr val="lt1"/>
                          </a:solidFill>
                          <a:effectLst/>
                          <a:latin typeface="+mn-lt"/>
                          <a:ea typeface="+mn-ea"/>
                          <a:cs typeface="+mn-cs"/>
                        </a:rPr>
                        <a:t>DTAPP</a:t>
                      </a:r>
                      <a:endParaRPr lang="zh-CN" altLang="en-US" sz="1400" dirty="0"/>
                    </a:p>
                  </a:txBody>
                  <a:tcPr/>
                </a:tc>
              </a:tr>
              <a:tr h="370840">
                <a:tc>
                  <a:txBody>
                    <a:bodyPr/>
                    <a:lstStyle/>
                    <a:p>
                      <a:r>
                        <a:rPr lang="en-US" altLang="zh-CN" sz="1400" b="1" kern="1200" dirty="0" err="1" smtClean="0">
                          <a:solidFill>
                            <a:schemeClr val="dk1"/>
                          </a:solidFill>
                          <a:effectLst/>
                          <a:latin typeface="+mn-lt"/>
                          <a:ea typeface="+mn-ea"/>
                          <a:cs typeface="+mn-cs"/>
                        </a:rPr>
                        <a:t>MetaApp</a:t>
                      </a:r>
                      <a:endParaRPr lang="zh-CN" altLang="en-US" sz="1400" dirty="0"/>
                    </a:p>
                  </a:txBody>
                  <a:tcPr/>
                </a:tc>
                <a:tc>
                  <a:txBody>
                    <a:bodyPr/>
                    <a:lstStyle/>
                    <a:p>
                      <a:pPr marL="285750" indent="-285750">
                        <a:buFont typeface="Wingdings" panose="05000000000000000000" pitchFamily="2" charset="2"/>
                        <a:buChar char="l"/>
                      </a:pPr>
                      <a:r>
                        <a:rPr lang="en-GB" altLang="zh-CN" sz="1400" kern="1200" dirty="0" smtClean="0">
                          <a:solidFill>
                            <a:schemeClr val="dk1"/>
                          </a:solidFill>
                          <a:effectLst/>
                          <a:latin typeface="+mn-lt"/>
                          <a:ea typeface="+mn-ea"/>
                          <a:cs typeface="+mn-cs"/>
                        </a:rPr>
                        <a:t>management and exposure service of avatar related information</a:t>
                      </a:r>
                    </a:p>
                    <a:p>
                      <a:pPr marL="285750" indent="-285750">
                        <a:buFont typeface="Wingdings" panose="05000000000000000000" pitchFamily="2" charset="2"/>
                        <a:buChar char="l"/>
                      </a:pPr>
                      <a:r>
                        <a:rPr lang="en-GB" altLang="zh-CN" sz="1400" kern="1200" dirty="0" smtClean="0">
                          <a:solidFill>
                            <a:schemeClr val="dk1"/>
                          </a:solidFill>
                          <a:effectLst/>
                          <a:latin typeface="+mn-lt"/>
                          <a:ea typeface="+mn-ea"/>
                          <a:cs typeface="+mn-cs"/>
                        </a:rPr>
                        <a:t>management and exposure of spatial anchors</a:t>
                      </a:r>
                    </a:p>
                    <a:p>
                      <a:pPr marL="285750" indent="-285750">
                        <a:buFont typeface="Wingdings" panose="05000000000000000000" pitchFamily="2" charset="2"/>
                        <a:buChar char="l"/>
                      </a:pPr>
                      <a:r>
                        <a:rPr lang="en-GB" altLang="zh-CN" sz="1400" kern="1200" dirty="0" smtClean="0">
                          <a:solidFill>
                            <a:schemeClr val="dk1"/>
                          </a:solidFill>
                          <a:effectLst/>
                          <a:latin typeface="+mn-lt"/>
                          <a:ea typeface="+mn-ea"/>
                          <a:cs typeface="+mn-cs"/>
                        </a:rPr>
                        <a:t>enhancement to SEAL LMS to support localization service (e.g., based on Spatial mapping)</a:t>
                      </a:r>
                      <a:endParaRPr lang="zh-CN" altLang="en-US" sz="1400" dirty="0"/>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zh-CN" sz="1400" kern="1200" dirty="0" err="1" smtClean="0">
                          <a:solidFill>
                            <a:schemeClr val="dk1"/>
                          </a:solidFill>
                          <a:effectLst/>
                          <a:latin typeface="+mn-lt"/>
                          <a:ea typeface="+mn-ea"/>
                          <a:cs typeface="+mn-cs"/>
                        </a:rPr>
                        <a:t>MetaApp</a:t>
                      </a:r>
                      <a:r>
                        <a:rPr lang="en-US" altLang="zh-CN" sz="1400" kern="1200" dirty="0" smtClean="0">
                          <a:solidFill>
                            <a:schemeClr val="dk1"/>
                          </a:solidFill>
                          <a:effectLst/>
                          <a:latin typeface="+mn-lt"/>
                          <a:ea typeface="+mn-ea"/>
                          <a:cs typeface="+mn-cs"/>
                        </a:rPr>
                        <a:t> focus on </a:t>
                      </a:r>
                      <a:r>
                        <a:rPr lang="en-GB" altLang="zh-CN" sz="1400" kern="1200" dirty="0" smtClean="0">
                          <a:solidFill>
                            <a:schemeClr val="dk1"/>
                          </a:solidFill>
                          <a:effectLst/>
                          <a:latin typeface="+mn-lt"/>
                          <a:ea typeface="+mn-ea"/>
                          <a:cs typeface="+mn-cs"/>
                        </a:rPr>
                        <a:t>avatar</a:t>
                      </a: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zh-CN" sz="1400" kern="1200" dirty="0" smtClean="0">
                          <a:solidFill>
                            <a:schemeClr val="dk1"/>
                          </a:solidFill>
                          <a:effectLst/>
                          <a:latin typeface="+mn-lt"/>
                          <a:ea typeface="+mn-ea"/>
                          <a:cs typeface="+mn-cs"/>
                        </a:rPr>
                        <a:t>DTAPP focus on </a:t>
                      </a:r>
                      <a:r>
                        <a:rPr lang="en-GB" altLang="zh-CN" sz="1400" kern="1200" dirty="0" smtClean="0">
                          <a:solidFill>
                            <a:schemeClr val="dk1"/>
                          </a:solidFill>
                          <a:effectLst/>
                          <a:latin typeface="+mn-lt"/>
                          <a:ea typeface="+mn-ea"/>
                          <a:cs typeface="+mn-cs"/>
                        </a:rPr>
                        <a:t>virtual objects and data models</a:t>
                      </a:r>
                      <a:endParaRPr lang="zh-CN" altLang="en-US" sz="1400" kern="1200" dirty="0" smtClean="0">
                        <a:solidFill>
                          <a:schemeClr val="dk1"/>
                        </a:solidFill>
                        <a:effectLst/>
                        <a:latin typeface="+mn-lt"/>
                        <a:ea typeface="+mn-ea"/>
                        <a:cs typeface="+mn-cs"/>
                      </a:endParaRP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GB" altLang="zh-CN" sz="1400" kern="1200" dirty="0" smtClean="0">
                          <a:solidFill>
                            <a:schemeClr val="dk1"/>
                          </a:solidFill>
                          <a:effectLst/>
                          <a:latin typeface="+mn-lt"/>
                          <a:ea typeface="+mn-ea"/>
                          <a:cs typeface="+mn-cs"/>
                        </a:rPr>
                        <a:t>Avatar are also one kind of</a:t>
                      </a:r>
                      <a:r>
                        <a:rPr lang="en-GB" altLang="zh-CN" sz="1400" kern="1200" baseline="0" dirty="0" smtClean="0">
                          <a:solidFill>
                            <a:schemeClr val="dk1"/>
                          </a:solidFill>
                          <a:effectLst/>
                          <a:latin typeface="+mn-lt"/>
                          <a:ea typeface="+mn-ea"/>
                          <a:cs typeface="+mn-cs"/>
                        </a:rPr>
                        <a:t> </a:t>
                      </a:r>
                      <a:r>
                        <a:rPr lang="en-GB" altLang="zh-CN" sz="1400" kern="1200" dirty="0" smtClean="0">
                          <a:solidFill>
                            <a:schemeClr val="dk1"/>
                          </a:solidFill>
                          <a:effectLst/>
                          <a:latin typeface="+mn-lt"/>
                          <a:ea typeface="+mn-ea"/>
                          <a:cs typeface="+mn-cs"/>
                        </a:rPr>
                        <a:t>virtual object,</a:t>
                      </a:r>
                      <a:r>
                        <a:rPr lang="en-GB" altLang="zh-CN" sz="1400" kern="1200" baseline="0" dirty="0" smtClean="0">
                          <a:solidFill>
                            <a:schemeClr val="dk1"/>
                          </a:solidFill>
                          <a:effectLst/>
                          <a:latin typeface="+mn-lt"/>
                          <a:ea typeface="+mn-ea"/>
                          <a:cs typeface="+mn-cs"/>
                        </a:rPr>
                        <a:t> D</a:t>
                      </a:r>
                      <a:r>
                        <a:rPr lang="en-US" altLang="zh-CN" sz="1400" kern="1200" dirty="0" smtClean="0">
                          <a:solidFill>
                            <a:schemeClr val="dk1"/>
                          </a:solidFill>
                          <a:effectLst/>
                          <a:latin typeface="+mn-lt"/>
                          <a:ea typeface="+mn-ea"/>
                          <a:cs typeface="+mn-cs"/>
                        </a:rPr>
                        <a:t>TAPP can help on </a:t>
                      </a:r>
                      <a:r>
                        <a:rPr lang="en-GB" altLang="zh-CN" sz="1400" kern="1200" dirty="0" smtClean="0">
                          <a:solidFill>
                            <a:schemeClr val="dk1"/>
                          </a:solidFill>
                          <a:effectLst/>
                          <a:latin typeface="+mn-lt"/>
                          <a:ea typeface="+mn-ea"/>
                          <a:cs typeface="+mn-cs"/>
                        </a:rPr>
                        <a:t>avatar real time interact with real person and manage avatar data models</a:t>
                      </a:r>
                      <a:endParaRPr lang="zh-CN" altLang="en-US" sz="1400" dirty="0"/>
                    </a:p>
                  </a:txBody>
                  <a:tcPr/>
                </a:tc>
              </a:tr>
              <a:tr h="370840">
                <a:tc>
                  <a:txBody>
                    <a:bodyPr/>
                    <a:lstStyle/>
                    <a:p>
                      <a:r>
                        <a:rPr lang="en-US" altLang="zh-CN" sz="1400" b="1" kern="1200" dirty="0" err="1" smtClean="0">
                          <a:solidFill>
                            <a:schemeClr val="dk1"/>
                          </a:solidFill>
                          <a:effectLst/>
                          <a:latin typeface="+mn-lt"/>
                          <a:ea typeface="+mn-ea"/>
                          <a:cs typeface="+mn-cs"/>
                        </a:rPr>
                        <a:t>XRApp</a:t>
                      </a:r>
                      <a:endParaRPr lang="zh-CN" altLang="en-US" sz="1400" dirty="0"/>
                    </a:p>
                  </a:txBody>
                  <a:tcPr/>
                </a:tc>
                <a:tc>
                  <a:txBody>
                    <a:bodyPr/>
                    <a:lstStyle/>
                    <a:p>
                      <a:pPr marL="285750" indent="-285750">
                        <a:buFont typeface="Wingdings" panose="05000000000000000000" pitchFamily="2" charset="2"/>
                        <a:buChar char="l"/>
                      </a:pPr>
                      <a:r>
                        <a:rPr lang="en-US" altLang="zh-CN" sz="1400" kern="1200" dirty="0" smtClean="0">
                          <a:solidFill>
                            <a:schemeClr val="dk1"/>
                          </a:solidFill>
                          <a:effectLst/>
                          <a:latin typeface="+mn-lt"/>
                          <a:ea typeface="+mn-ea"/>
                          <a:cs typeface="+mn-cs"/>
                        </a:rPr>
                        <a:t>support the XR services to enhance the </a:t>
                      </a:r>
                      <a:r>
                        <a:rPr lang="en-US" altLang="zh-CN" sz="1400" kern="1200" dirty="0" err="1" smtClean="0">
                          <a:solidFill>
                            <a:schemeClr val="dk1"/>
                          </a:solidFill>
                          <a:effectLst/>
                          <a:latin typeface="+mn-lt"/>
                          <a:ea typeface="+mn-ea"/>
                          <a:cs typeface="+mn-cs"/>
                        </a:rPr>
                        <a:t>QoE</a:t>
                      </a:r>
                      <a:r>
                        <a:rPr lang="en-US" altLang="zh-CN" sz="1400" kern="1200" dirty="0" smtClean="0">
                          <a:solidFill>
                            <a:schemeClr val="dk1"/>
                          </a:solidFill>
                          <a:effectLst/>
                          <a:latin typeface="+mn-lt"/>
                          <a:ea typeface="+mn-ea"/>
                          <a:cs typeface="+mn-cs"/>
                        </a:rPr>
                        <a:t>,</a:t>
                      </a:r>
                    </a:p>
                    <a:p>
                      <a:pPr marL="285750" indent="-285750">
                        <a:buFont typeface="Wingdings" panose="05000000000000000000" pitchFamily="2" charset="2"/>
                        <a:buChar char="l"/>
                      </a:pPr>
                      <a:r>
                        <a:rPr lang="en-US" altLang="zh-CN" sz="1400" kern="1200" dirty="0" smtClean="0">
                          <a:solidFill>
                            <a:schemeClr val="dk1"/>
                          </a:solidFill>
                          <a:effectLst/>
                          <a:latin typeface="+mn-lt"/>
                          <a:ea typeface="+mn-ea"/>
                          <a:cs typeface="+mn-cs"/>
                        </a:rPr>
                        <a:t>Provision 5GC flow control</a:t>
                      </a:r>
                      <a:r>
                        <a:rPr lang="en-US" altLang="zh-CN" sz="1400" dirty="0" smtClean="0"/>
                        <a:t> policy</a:t>
                      </a:r>
                    </a:p>
                    <a:p>
                      <a:pPr marL="285750" indent="-285750">
                        <a:buFont typeface="Wingdings" panose="05000000000000000000" pitchFamily="2" charset="2"/>
                        <a:buChar char="l"/>
                      </a:pPr>
                      <a:r>
                        <a:rPr lang="en-US" altLang="zh-CN" sz="1400" kern="1200" dirty="0" smtClean="0">
                          <a:solidFill>
                            <a:schemeClr val="dk1"/>
                          </a:solidFill>
                          <a:effectLst/>
                          <a:latin typeface="+mn-lt"/>
                          <a:ea typeface="+mn-ea"/>
                          <a:cs typeface="+mn-cs"/>
                        </a:rPr>
                        <a:t>Measurement, exposure and guarantee of KPI for XR services</a:t>
                      </a:r>
                      <a:r>
                        <a:rPr lang="en-US" altLang="zh-CN" sz="1400" dirty="0" smtClean="0"/>
                        <a:t> </a:t>
                      </a:r>
                      <a:endParaRPr lang="zh-CN" altLang="en-US" sz="1400" dirty="0"/>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zh-CN" sz="1400" kern="1200" dirty="0" err="1" smtClean="0">
                          <a:solidFill>
                            <a:schemeClr val="dk1"/>
                          </a:solidFill>
                          <a:effectLst/>
                          <a:latin typeface="+mn-lt"/>
                          <a:ea typeface="+mn-ea"/>
                          <a:cs typeface="+mn-cs"/>
                        </a:rPr>
                        <a:t>XRApp</a:t>
                      </a:r>
                      <a:r>
                        <a:rPr lang="en-US" altLang="zh-CN" sz="1400" kern="1200" dirty="0" smtClean="0">
                          <a:solidFill>
                            <a:schemeClr val="dk1"/>
                          </a:solidFill>
                          <a:effectLst/>
                          <a:latin typeface="+mn-lt"/>
                          <a:ea typeface="+mn-ea"/>
                          <a:cs typeface="+mn-cs"/>
                        </a:rPr>
                        <a:t> focus on enhance </a:t>
                      </a:r>
                      <a:r>
                        <a:rPr lang="en-US" altLang="zh-CN" sz="1400" kern="1200" dirty="0" err="1" smtClean="0">
                          <a:solidFill>
                            <a:schemeClr val="dk1"/>
                          </a:solidFill>
                          <a:effectLst/>
                          <a:latin typeface="+mn-lt"/>
                          <a:ea typeface="+mn-ea"/>
                          <a:cs typeface="+mn-cs"/>
                        </a:rPr>
                        <a:t>QoE</a:t>
                      </a:r>
                      <a:r>
                        <a:rPr lang="en-US" altLang="zh-CN" sz="1400" kern="1200" dirty="0" smtClean="0">
                          <a:solidFill>
                            <a:schemeClr val="dk1"/>
                          </a:solidFill>
                          <a:effectLst/>
                          <a:latin typeface="+mn-lt"/>
                          <a:ea typeface="+mn-ea"/>
                          <a:cs typeface="+mn-cs"/>
                        </a:rPr>
                        <a:t> for XR services</a:t>
                      </a: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zh-CN" sz="1400" kern="1200" dirty="0" smtClean="0">
                          <a:solidFill>
                            <a:schemeClr val="dk1"/>
                          </a:solidFill>
                          <a:effectLst/>
                          <a:latin typeface="+mn-lt"/>
                          <a:ea typeface="+mn-ea"/>
                          <a:cs typeface="+mn-cs"/>
                        </a:rPr>
                        <a:t>DTAPP focus on </a:t>
                      </a:r>
                      <a:r>
                        <a:rPr lang="en-GB" altLang="zh-CN" sz="1400" kern="1200" dirty="0" smtClean="0">
                          <a:solidFill>
                            <a:schemeClr val="dk1"/>
                          </a:solidFill>
                          <a:effectLst/>
                          <a:latin typeface="+mn-lt"/>
                          <a:ea typeface="+mn-ea"/>
                          <a:cs typeface="+mn-cs"/>
                        </a:rPr>
                        <a:t>virtual objects interact with physical objects</a:t>
                      </a: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zh-CN" sz="1400" kern="1200" dirty="0" smtClean="0">
                          <a:solidFill>
                            <a:schemeClr val="dk1"/>
                          </a:solidFill>
                          <a:effectLst/>
                          <a:latin typeface="+mn-lt"/>
                          <a:ea typeface="+mn-ea"/>
                          <a:cs typeface="+mn-cs"/>
                        </a:rPr>
                        <a:t>XR services are based on </a:t>
                      </a:r>
                      <a:r>
                        <a:rPr lang="en-GB" altLang="zh-CN" sz="1400" kern="1200" dirty="0" smtClean="0">
                          <a:solidFill>
                            <a:schemeClr val="dk1"/>
                          </a:solidFill>
                          <a:effectLst/>
                          <a:latin typeface="+mn-lt"/>
                          <a:ea typeface="+mn-ea"/>
                          <a:cs typeface="+mn-cs"/>
                        </a:rPr>
                        <a:t>virtual objects, </a:t>
                      </a:r>
                      <a:r>
                        <a:rPr lang="en-GB" altLang="zh-CN" sz="1400" kern="1200" baseline="0" dirty="0" smtClean="0">
                          <a:solidFill>
                            <a:schemeClr val="dk1"/>
                          </a:solidFill>
                          <a:effectLst/>
                          <a:latin typeface="+mn-lt"/>
                          <a:ea typeface="+mn-ea"/>
                          <a:cs typeface="+mn-cs"/>
                        </a:rPr>
                        <a:t>D</a:t>
                      </a:r>
                      <a:r>
                        <a:rPr lang="en-US" altLang="zh-CN" sz="1400" kern="1200" dirty="0" smtClean="0">
                          <a:solidFill>
                            <a:schemeClr val="dk1"/>
                          </a:solidFill>
                          <a:effectLst/>
                          <a:latin typeface="+mn-lt"/>
                          <a:ea typeface="+mn-ea"/>
                          <a:cs typeface="+mn-cs"/>
                        </a:rPr>
                        <a:t>TAPP can</a:t>
                      </a:r>
                      <a:r>
                        <a:rPr lang="en-US" altLang="zh-CN" sz="1400" kern="1200" baseline="0" dirty="0" smtClean="0">
                          <a:solidFill>
                            <a:schemeClr val="dk1"/>
                          </a:solidFill>
                          <a:effectLst/>
                          <a:latin typeface="+mn-lt"/>
                          <a:ea typeface="+mn-ea"/>
                          <a:cs typeface="+mn-cs"/>
                        </a:rPr>
                        <a:t> c</a:t>
                      </a:r>
                      <a:r>
                        <a:rPr lang="en-GB" altLang="zh-CN" sz="1400" kern="1200" dirty="0" err="1" smtClean="0">
                          <a:solidFill>
                            <a:schemeClr val="dk1"/>
                          </a:solidFill>
                          <a:effectLst/>
                          <a:latin typeface="+mn-lt"/>
                          <a:ea typeface="+mn-ea"/>
                          <a:cs typeface="+mn-cs"/>
                        </a:rPr>
                        <a:t>oordinate</a:t>
                      </a:r>
                      <a:r>
                        <a:rPr lang="en-GB" altLang="zh-CN" sz="1400" kern="1200" dirty="0" smtClean="0">
                          <a:solidFill>
                            <a:schemeClr val="dk1"/>
                          </a:solidFill>
                          <a:effectLst/>
                          <a:latin typeface="+mn-lt"/>
                          <a:ea typeface="+mn-ea"/>
                          <a:cs typeface="+mn-cs"/>
                        </a:rPr>
                        <a:t> with </a:t>
                      </a:r>
                      <a:r>
                        <a:rPr lang="en-US" altLang="zh-CN" sz="1400" kern="1200" dirty="0" err="1" smtClean="0">
                          <a:solidFill>
                            <a:schemeClr val="dk1"/>
                          </a:solidFill>
                          <a:effectLst/>
                          <a:latin typeface="+mn-lt"/>
                          <a:ea typeface="+mn-ea"/>
                          <a:cs typeface="+mn-cs"/>
                        </a:rPr>
                        <a:t>XRApp</a:t>
                      </a:r>
                      <a:r>
                        <a:rPr lang="en-US" altLang="zh-CN" sz="1400" kern="1200" dirty="0" smtClean="0">
                          <a:solidFill>
                            <a:schemeClr val="dk1"/>
                          </a:solidFill>
                          <a:effectLst/>
                          <a:latin typeface="+mn-lt"/>
                          <a:ea typeface="+mn-ea"/>
                          <a:cs typeface="+mn-cs"/>
                        </a:rPr>
                        <a:t> for related </a:t>
                      </a:r>
                      <a:r>
                        <a:rPr lang="en-US" altLang="zh-CN" sz="1400" dirty="0" smtClean="0"/>
                        <a:t>policy</a:t>
                      </a:r>
                    </a:p>
                  </a:txBody>
                  <a:tcPr/>
                </a:tc>
              </a:tr>
              <a:tr h="370840">
                <a:tc>
                  <a:txBody>
                    <a:bodyPr/>
                    <a:lstStyle/>
                    <a:p>
                      <a:r>
                        <a:rPr lang="en-US" altLang="zh-CN" sz="1400" b="1" kern="1200" dirty="0" smtClean="0">
                          <a:solidFill>
                            <a:schemeClr val="dk1"/>
                          </a:solidFill>
                          <a:effectLst/>
                          <a:latin typeface="+mn-lt"/>
                          <a:ea typeface="+mn-ea"/>
                          <a:cs typeface="+mn-cs"/>
                        </a:rPr>
                        <a:t>AIMLAPP</a:t>
                      </a:r>
                      <a:endParaRPr lang="zh-CN" altLang="en-US" sz="1400" dirty="0"/>
                    </a:p>
                  </a:txBody>
                  <a:tcPr/>
                </a:tc>
                <a:tc>
                  <a:txBody>
                    <a:bodyPr/>
                    <a:lstStyle/>
                    <a:p>
                      <a:pPr marL="285750" indent="-285750" algn="l" defTabSz="914400" rtl="0" eaLnBrk="1" latinLnBrk="0" hangingPunct="1">
                        <a:buFont typeface="Wingdings" panose="05000000000000000000" pitchFamily="2" charset="2"/>
                        <a:buChar char="l"/>
                      </a:pPr>
                      <a:r>
                        <a:rPr lang="en-US" altLang="zh-CN" sz="1400" kern="1200" dirty="0" smtClean="0">
                          <a:solidFill>
                            <a:schemeClr val="dk1"/>
                          </a:solidFill>
                          <a:effectLst/>
                          <a:latin typeface="+mn-lt"/>
                          <a:ea typeface="+mn-ea"/>
                          <a:cs typeface="+mn-cs"/>
                        </a:rPr>
                        <a:t>assist with application AI/ML operations described in Re1-18 </a:t>
                      </a:r>
                      <a:r>
                        <a:rPr lang="en-GB" altLang="zh-CN" sz="1400" kern="1200" dirty="0" err="1" smtClean="0">
                          <a:solidFill>
                            <a:schemeClr val="dk1"/>
                          </a:solidFill>
                          <a:effectLst/>
                          <a:latin typeface="+mn-lt"/>
                          <a:ea typeface="+mn-ea"/>
                          <a:cs typeface="+mn-cs"/>
                        </a:rPr>
                        <a:t>AIMLsys</a:t>
                      </a:r>
                      <a:endParaRPr lang="en-GB" altLang="zh-CN" sz="1400" kern="1200" dirty="0" smtClean="0">
                        <a:solidFill>
                          <a:schemeClr val="dk1"/>
                        </a:solidFill>
                        <a:effectLst/>
                        <a:latin typeface="+mn-lt"/>
                        <a:ea typeface="+mn-ea"/>
                        <a:cs typeface="+mn-cs"/>
                      </a:endParaRPr>
                    </a:p>
                    <a:p>
                      <a:pPr marL="285750" indent="-285750" algn="l" defTabSz="914400" rtl="0" eaLnBrk="1" latinLnBrk="0" hangingPunct="1">
                        <a:buFont typeface="Wingdings" panose="05000000000000000000" pitchFamily="2" charset="2"/>
                        <a:buChar char="l"/>
                      </a:pPr>
                      <a:r>
                        <a:rPr lang="en-US" altLang="zh-CN" sz="1400" kern="1200" dirty="0" smtClean="0">
                          <a:solidFill>
                            <a:schemeClr val="dk1"/>
                          </a:solidFill>
                          <a:effectLst/>
                          <a:latin typeface="+mn-lt"/>
                          <a:ea typeface="+mn-ea"/>
                          <a:cs typeface="+mn-cs"/>
                        </a:rPr>
                        <a:t>supporting AI/ML lifecycle operations within ADAES, SEAL, EDGEAPP</a:t>
                      </a:r>
                      <a:endParaRPr lang="zh-CN" altLang="en-US" sz="1400" kern="1200" dirty="0">
                        <a:solidFill>
                          <a:schemeClr val="dk1"/>
                        </a:solidFill>
                        <a:effectLst/>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zh-CN" sz="1400" kern="1200" dirty="0" smtClean="0">
                          <a:solidFill>
                            <a:schemeClr val="dk1"/>
                          </a:solidFill>
                          <a:effectLst/>
                          <a:latin typeface="+mn-lt"/>
                          <a:ea typeface="+mn-ea"/>
                          <a:cs typeface="+mn-cs"/>
                        </a:rPr>
                        <a:t>AIMLAPP focus on supporting AI/ML lifecycle operations </a:t>
                      </a: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zh-CN" sz="1400" kern="1200" dirty="0" smtClean="0">
                          <a:solidFill>
                            <a:schemeClr val="dk1"/>
                          </a:solidFill>
                          <a:effectLst/>
                          <a:latin typeface="+mn-lt"/>
                          <a:ea typeface="+mn-ea"/>
                          <a:cs typeface="+mn-cs"/>
                        </a:rPr>
                        <a:t>DTAPP focus on </a:t>
                      </a:r>
                      <a:r>
                        <a:rPr lang="en-GB" altLang="zh-CN" sz="1400" kern="1200" dirty="0" smtClean="0">
                          <a:solidFill>
                            <a:schemeClr val="dk1"/>
                          </a:solidFill>
                          <a:effectLst/>
                          <a:latin typeface="+mn-lt"/>
                          <a:ea typeface="+mn-ea"/>
                          <a:cs typeface="+mn-cs"/>
                        </a:rPr>
                        <a:t>data models</a:t>
                      </a: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GB" altLang="zh-CN" sz="1400" kern="1200" dirty="0" smtClean="0">
                          <a:solidFill>
                            <a:schemeClr val="dk1"/>
                          </a:solidFill>
                          <a:effectLst/>
                          <a:latin typeface="+mn-lt"/>
                          <a:ea typeface="+mn-ea"/>
                          <a:cs typeface="+mn-cs"/>
                        </a:rPr>
                        <a:t>Modelling data can input to </a:t>
                      </a:r>
                      <a:r>
                        <a:rPr lang="en-US" altLang="zh-CN" sz="1400" kern="1200" dirty="0" smtClean="0">
                          <a:solidFill>
                            <a:schemeClr val="dk1"/>
                          </a:solidFill>
                          <a:effectLst/>
                          <a:latin typeface="+mn-lt"/>
                          <a:ea typeface="+mn-ea"/>
                          <a:cs typeface="+mn-cs"/>
                        </a:rPr>
                        <a:t>AI/ML, help ML models to be used for ADAE layer analytics</a:t>
                      </a:r>
                      <a:endParaRPr lang="zh-CN" altLang="en-US" sz="1400" kern="1200" dirty="0">
                        <a:solidFill>
                          <a:schemeClr val="dk1"/>
                        </a:solidFill>
                        <a:effectLst/>
                        <a:latin typeface="+mn-lt"/>
                        <a:ea typeface="+mn-ea"/>
                        <a:cs typeface="+mn-cs"/>
                      </a:endParaRPr>
                    </a:p>
                  </a:txBody>
                  <a:tcPr/>
                </a:tc>
              </a:tr>
              <a:tr h="370840">
                <a:tc>
                  <a:txBody>
                    <a:bodyPr/>
                    <a:lstStyle/>
                    <a:p>
                      <a:r>
                        <a:rPr lang="en-US" altLang="zh-CN" sz="1400" b="1" kern="1200" dirty="0" smtClean="0">
                          <a:solidFill>
                            <a:srgbClr val="0070C0"/>
                          </a:solidFill>
                          <a:effectLst/>
                          <a:latin typeface="+mn-lt"/>
                          <a:ea typeface="+mn-ea"/>
                          <a:cs typeface="+mn-cs"/>
                        </a:rPr>
                        <a:t>DTAPP</a:t>
                      </a:r>
                      <a:endParaRPr lang="zh-CN" altLang="en-US" sz="1400" b="1" kern="1200" dirty="0">
                        <a:solidFill>
                          <a:srgbClr val="0070C0"/>
                        </a:solidFill>
                        <a:effectLst/>
                        <a:latin typeface="+mn-lt"/>
                        <a:ea typeface="+mn-ea"/>
                        <a:cs typeface="+mn-cs"/>
                      </a:endParaRPr>
                    </a:p>
                  </a:txBody>
                  <a:tcPr/>
                </a:tc>
                <a:tc>
                  <a:txBody>
                    <a:bodyPr/>
                    <a:lstStyle/>
                    <a:p>
                      <a:pPr marL="285750" indent="-285750" algn="l" defTabSz="914400" rtl="0" eaLnBrk="1" latinLnBrk="0" hangingPunct="1">
                        <a:buFont typeface="Wingdings" panose="05000000000000000000" pitchFamily="2" charset="2"/>
                        <a:buChar char="l"/>
                      </a:pPr>
                      <a:r>
                        <a:rPr lang="en-GB" altLang="zh-CN" sz="1400" kern="1200" dirty="0" smtClean="0">
                          <a:solidFill>
                            <a:srgbClr val="0070C0"/>
                          </a:solidFill>
                          <a:effectLst/>
                          <a:latin typeface="+mn-lt"/>
                          <a:ea typeface="+mn-ea"/>
                          <a:cs typeface="+mn-cs"/>
                        </a:rPr>
                        <a:t>management and exposure DT virtual objects related information;</a:t>
                      </a:r>
                      <a:endParaRPr lang="zh-CN" altLang="zh-CN" sz="1400" kern="1200" dirty="0" smtClean="0">
                        <a:solidFill>
                          <a:srgbClr val="0070C0"/>
                        </a:solidFill>
                        <a:effectLst/>
                        <a:latin typeface="+mn-lt"/>
                        <a:ea typeface="+mn-ea"/>
                        <a:cs typeface="+mn-cs"/>
                      </a:endParaRPr>
                    </a:p>
                    <a:p>
                      <a:pPr marL="285750" indent="-285750" algn="l" defTabSz="914400" rtl="0" eaLnBrk="1" latinLnBrk="0" hangingPunct="1">
                        <a:buFont typeface="Wingdings" panose="05000000000000000000" pitchFamily="2" charset="2"/>
                        <a:buChar char="l"/>
                      </a:pPr>
                      <a:r>
                        <a:rPr lang="en-US" altLang="zh-CN" sz="1400" kern="1200" dirty="0" smtClean="0">
                          <a:solidFill>
                            <a:srgbClr val="0070C0"/>
                          </a:solidFill>
                          <a:effectLst/>
                          <a:latin typeface="+mn-lt"/>
                          <a:ea typeface="+mn-ea"/>
                          <a:cs typeface="+mn-cs"/>
                        </a:rPr>
                        <a:t>provide policy(</a:t>
                      </a:r>
                      <a:r>
                        <a:rPr lang="en-US" altLang="zh-CN" sz="1400" kern="1200" dirty="0" err="1" smtClean="0">
                          <a:solidFill>
                            <a:srgbClr val="0070C0"/>
                          </a:solidFill>
                          <a:effectLst/>
                          <a:latin typeface="+mn-lt"/>
                          <a:ea typeface="+mn-ea"/>
                          <a:cs typeface="+mn-cs"/>
                        </a:rPr>
                        <a:t>ies</a:t>
                      </a:r>
                      <a:r>
                        <a:rPr lang="en-US" altLang="zh-CN" sz="1400" kern="1200" dirty="0" smtClean="0">
                          <a:solidFill>
                            <a:srgbClr val="0070C0"/>
                          </a:solidFill>
                          <a:effectLst/>
                          <a:latin typeface="+mn-lt"/>
                          <a:ea typeface="+mn-ea"/>
                          <a:cs typeface="+mn-cs"/>
                        </a:rPr>
                        <a:t>) for control </a:t>
                      </a:r>
                      <a:r>
                        <a:rPr lang="en-GB" altLang="zh-CN" sz="1400" kern="1200" dirty="0" smtClean="0">
                          <a:solidFill>
                            <a:srgbClr val="0070C0"/>
                          </a:solidFill>
                          <a:effectLst/>
                          <a:latin typeface="+mn-lt"/>
                          <a:ea typeface="+mn-ea"/>
                          <a:cs typeface="+mn-cs"/>
                        </a:rPr>
                        <a:t>DT virtual objects interact with physical objects in real time</a:t>
                      </a:r>
                      <a:r>
                        <a:rPr lang="en-US" altLang="zh-CN" sz="1400" kern="1200" dirty="0" smtClean="0">
                          <a:solidFill>
                            <a:srgbClr val="0070C0"/>
                          </a:solidFill>
                          <a:effectLst/>
                          <a:latin typeface="+mn-lt"/>
                          <a:ea typeface="+mn-ea"/>
                          <a:cs typeface="+mn-cs"/>
                        </a:rPr>
                        <a:t>;</a:t>
                      </a:r>
                      <a:endParaRPr lang="zh-CN" altLang="zh-CN" sz="1400" kern="1200" dirty="0" smtClean="0">
                        <a:solidFill>
                          <a:srgbClr val="0070C0"/>
                        </a:solidFill>
                        <a:effectLst/>
                        <a:latin typeface="+mn-lt"/>
                        <a:ea typeface="+mn-ea"/>
                        <a:cs typeface="+mn-cs"/>
                      </a:endParaRPr>
                    </a:p>
                    <a:p>
                      <a:pPr marL="285750" indent="-285750" algn="l" defTabSz="914400" rtl="0" eaLnBrk="1" latinLnBrk="0" hangingPunct="1">
                        <a:buFont typeface="Wingdings" panose="05000000000000000000" pitchFamily="2" charset="2"/>
                        <a:buChar char="l"/>
                      </a:pPr>
                      <a:r>
                        <a:rPr lang="en-GB" altLang="zh-CN" sz="1400" kern="1200" dirty="0" smtClean="0">
                          <a:solidFill>
                            <a:srgbClr val="0070C0"/>
                          </a:solidFill>
                          <a:effectLst/>
                          <a:latin typeface="+mn-lt"/>
                          <a:ea typeface="+mn-ea"/>
                          <a:cs typeface="+mn-cs"/>
                        </a:rPr>
                        <a:t>management and exposure of DT data models;</a:t>
                      </a:r>
                      <a:endParaRPr lang="zh-CN" altLang="en-US" sz="1400" dirty="0">
                        <a:solidFill>
                          <a:srgbClr val="0070C0"/>
                        </a:solidFill>
                      </a:endParaRPr>
                    </a:p>
                  </a:txBody>
                  <a:tcPr/>
                </a:tc>
                <a:tc>
                  <a:txBody>
                    <a:bodyPr/>
                    <a:lstStyle/>
                    <a:p>
                      <a:endParaRPr lang="zh-CN" altLang="en-US" sz="1400" dirty="0"/>
                    </a:p>
                  </a:txBody>
                  <a:tcPr/>
                </a:tc>
              </a:tr>
            </a:tbl>
          </a:graphicData>
        </a:graphic>
      </p:graphicFrame>
    </p:spTree>
    <p:extLst>
      <p:ext uri="{BB962C8B-B14F-4D97-AF65-F5344CB8AC3E}">
        <p14:creationId xmlns:p14="http://schemas.microsoft.com/office/powerpoint/2010/main" val="3867126607"/>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purl.org/dc/elements/1.1/"/>
    <ds:schemaRef ds:uri="d36af664-2dfc-46e0-99b9-b4775a37cfc8"/>
    <ds:schemaRef ds:uri="http://purl.org/dc/dcmitype/"/>
    <ds:schemaRef ds:uri="http://www.w3.org/XML/1998/namespac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7c28629c-29d3-4904-ae90-4b38e6ab8730"/>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103193</TotalTime>
  <Words>1557</Words>
  <Application>Microsoft Office PowerPoint</Application>
  <PresentationFormat>宽屏</PresentationFormat>
  <Paragraphs>152</Paragraphs>
  <Slides>12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Batang</vt:lpstr>
      <vt:lpstr>宋体</vt:lpstr>
      <vt:lpstr>Arial</vt:lpstr>
      <vt:lpstr>Calibri</vt:lpstr>
      <vt:lpstr>Times New Roman</vt:lpstr>
      <vt:lpstr>Wingdings</vt:lpstr>
      <vt:lpstr>Office Theme</vt:lpstr>
      <vt:lpstr>   FS_DTAPP R19 proposal and Discussion paper </vt:lpstr>
      <vt:lpstr>Digital twin Definition </vt:lpstr>
      <vt:lpstr>Digital twin in Metaverse </vt:lpstr>
      <vt:lpstr>PowerPoint 演示文稿</vt:lpstr>
      <vt:lpstr>PowerPoint 演示文稿</vt:lpstr>
      <vt:lpstr>PowerPoint 演示文稿</vt:lpstr>
      <vt:lpstr>PowerPoint 演示文稿</vt:lpstr>
      <vt:lpstr>Digital twin in TS22.156</vt:lpstr>
      <vt:lpstr>What DTAPP can do in SA6</vt:lpstr>
      <vt:lpstr>FS_DTAPP 1/2</vt:lpstr>
      <vt:lpstr>FS_DTAPP 2/2</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swx_rev3</cp:lastModifiedBy>
  <cp:revision>2820</cp:revision>
  <cp:lastPrinted>2016-09-13T11:31:59Z</cp:lastPrinted>
  <dcterms:created xsi:type="dcterms:W3CDTF">2008-08-30T09:32:10Z</dcterms:created>
  <dcterms:modified xsi:type="dcterms:W3CDTF">2023-11-07T01:47:32Z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