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11"/>
  </p:notesMasterIdLst>
  <p:handoutMasterIdLst>
    <p:handoutMasterId r:id="rId12"/>
  </p:handoutMasterIdLst>
  <p:sldIdLst>
    <p:sldId id="341" r:id="rId5"/>
    <p:sldId id="364" r:id="rId6"/>
    <p:sldId id="368" r:id="rId7"/>
    <p:sldId id="369" r:id="rId8"/>
    <p:sldId id="365" r:id="rId9"/>
    <p:sldId id="370"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8" d="100"/>
          <a:sy n="58" d="100"/>
        </p:scale>
        <p:origin x="629"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F69084A0-41F8-4341-993C-C9F256C0A140}"/>
    <pc:docChg chg="undo custSel addSld delSld modSld">
      <pc:chgData name="Catalina Mladin" userId="ecbe660b-0ff8-4b26-a091-67238c63dc76" providerId="ADAL" clId="{F69084A0-41F8-4341-993C-C9F256C0A140}" dt="2023-09-30T18:29:33.945" v="7014" actId="20577"/>
      <pc:docMkLst>
        <pc:docMk/>
      </pc:docMkLst>
      <pc:sldChg chg="modSp mod">
        <pc:chgData name="Catalina Mladin" userId="ecbe660b-0ff8-4b26-a091-67238c63dc76" providerId="ADAL" clId="{F69084A0-41F8-4341-993C-C9F256C0A140}" dt="2023-09-30T16:50:10.460" v="5065" actId="20577"/>
        <pc:sldMkLst>
          <pc:docMk/>
          <pc:sldMk cId="0" sldId="341"/>
        </pc:sldMkLst>
        <pc:spChg chg="mod">
          <ac:chgData name="Catalina Mladin" userId="ecbe660b-0ff8-4b26-a091-67238c63dc76" providerId="ADAL" clId="{F69084A0-41F8-4341-993C-C9F256C0A140}" dt="2023-09-30T16:50:10.460" v="5065" actId="20577"/>
          <ac:spMkLst>
            <pc:docMk/>
            <pc:sldMk cId="0" sldId="341"/>
            <ac:spMk id="5122" creationId="{6BFCA172-672F-4297-B767-9F7EDE373FA1}"/>
          </ac:spMkLst>
        </pc:spChg>
        <pc:spChg chg="mod">
          <ac:chgData name="Catalina Mladin" userId="ecbe660b-0ff8-4b26-a091-67238c63dc76" providerId="ADAL" clId="{F69084A0-41F8-4341-993C-C9F256C0A140}" dt="2023-09-30T16:49:11.254" v="5039" actId="20577"/>
          <ac:spMkLst>
            <pc:docMk/>
            <pc:sldMk cId="0" sldId="341"/>
            <ac:spMk id="5123" creationId="{9FAD3684-801E-4E1E-85EB-F5F3E5D37277}"/>
          </ac:spMkLst>
        </pc:spChg>
      </pc:sldChg>
      <pc:sldChg chg="del">
        <pc:chgData name="Catalina Mladin" userId="ecbe660b-0ff8-4b26-a091-67238c63dc76" providerId="ADAL" clId="{F69084A0-41F8-4341-993C-C9F256C0A140}" dt="2023-09-30T16:48:19.244" v="4943" actId="47"/>
        <pc:sldMkLst>
          <pc:docMk/>
          <pc:sldMk cId="0" sldId="363"/>
        </pc:sldMkLst>
      </pc:sldChg>
      <pc:sldChg chg="modSp mod">
        <pc:chgData name="Catalina Mladin" userId="ecbe660b-0ff8-4b26-a091-67238c63dc76" providerId="ADAL" clId="{F69084A0-41F8-4341-993C-C9F256C0A140}" dt="2023-09-30T16:10:15.550" v="2811" actId="207"/>
        <pc:sldMkLst>
          <pc:docMk/>
          <pc:sldMk cId="0" sldId="364"/>
        </pc:sldMkLst>
        <pc:spChg chg="mod">
          <ac:chgData name="Catalina Mladin" userId="ecbe660b-0ff8-4b26-a091-67238c63dc76" providerId="ADAL" clId="{F69084A0-41F8-4341-993C-C9F256C0A140}" dt="2023-09-30T15:39:47.733" v="1107" actId="20577"/>
          <ac:spMkLst>
            <pc:docMk/>
            <pc:sldMk cId="0" sldId="364"/>
            <ac:spMk id="7170" creationId="{3794A7AC-F975-4B82-9FCA-9C67ECE03726}"/>
          </ac:spMkLst>
        </pc:spChg>
        <pc:spChg chg="mod">
          <ac:chgData name="Catalina Mladin" userId="ecbe660b-0ff8-4b26-a091-67238c63dc76" providerId="ADAL" clId="{F69084A0-41F8-4341-993C-C9F256C0A140}" dt="2023-09-30T16:10:15.550" v="2811" actId="207"/>
          <ac:spMkLst>
            <pc:docMk/>
            <pc:sldMk cId="0" sldId="364"/>
            <ac:spMk id="7171" creationId="{8B215120-9330-4C24-86C0-93DB3C460B0D}"/>
          </ac:spMkLst>
        </pc:spChg>
      </pc:sldChg>
      <pc:sldChg chg="modSp mod">
        <pc:chgData name="Catalina Mladin" userId="ecbe660b-0ff8-4b26-a091-67238c63dc76" providerId="ADAL" clId="{F69084A0-41F8-4341-993C-C9F256C0A140}" dt="2023-09-30T18:24:37.963" v="6878" actId="20577"/>
        <pc:sldMkLst>
          <pc:docMk/>
          <pc:sldMk cId="0" sldId="365"/>
        </pc:sldMkLst>
        <pc:spChg chg="mod">
          <ac:chgData name="Catalina Mladin" userId="ecbe660b-0ff8-4b26-a091-67238c63dc76" providerId="ADAL" clId="{F69084A0-41F8-4341-993C-C9F256C0A140}" dt="2023-09-30T17:41:56.012" v="6231" actId="20577"/>
          <ac:spMkLst>
            <pc:docMk/>
            <pc:sldMk cId="0" sldId="365"/>
            <ac:spMk id="8194" creationId="{3AFF4909-1900-46CD-87F7-AE296C59418F}"/>
          </ac:spMkLst>
        </pc:spChg>
        <pc:spChg chg="mod">
          <ac:chgData name="Catalina Mladin" userId="ecbe660b-0ff8-4b26-a091-67238c63dc76" providerId="ADAL" clId="{F69084A0-41F8-4341-993C-C9F256C0A140}" dt="2023-09-30T18:24:37.963" v="6878" actId="20577"/>
          <ac:spMkLst>
            <pc:docMk/>
            <pc:sldMk cId="0" sldId="365"/>
            <ac:spMk id="8195" creationId="{A955EC6E-B2A1-4AA5-9F6A-E317D7FE324C}"/>
          </ac:spMkLst>
        </pc:spChg>
      </pc:sldChg>
      <pc:sldChg chg="add del">
        <pc:chgData name="Catalina Mladin" userId="ecbe660b-0ff8-4b26-a091-67238c63dc76" providerId="ADAL" clId="{F69084A0-41F8-4341-993C-C9F256C0A140}" dt="2023-09-30T16:30:37.660" v="4113" actId="47"/>
        <pc:sldMkLst>
          <pc:docMk/>
          <pc:sldMk cId="2636657413" sldId="366"/>
        </pc:sldMkLst>
      </pc:sldChg>
      <pc:sldChg chg="modSp add mod">
        <pc:chgData name="Catalina Mladin" userId="ecbe660b-0ff8-4b26-a091-67238c63dc76" providerId="ADAL" clId="{F69084A0-41F8-4341-993C-C9F256C0A140}" dt="2023-09-30T16:12:17.772" v="2859" actId="20577"/>
        <pc:sldMkLst>
          <pc:docMk/>
          <pc:sldMk cId="2358517049" sldId="367"/>
        </pc:sldMkLst>
        <pc:spChg chg="mod">
          <ac:chgData name="Catalina Mladin" userId="ecbe660b-0ff8-4b26-a091-67238c63dc76" providerId="ADAL" clId="{F69084A0-41F8-4341-993C-C9F256C0A140}" dt="2023-09-30T15:40:00.230" v="1116" actId="20577"/>
          <ac:spMkLst>
            <pc:docMk/>
            <pc:sldMk cId="2358517049" sldId="367"/>
            <ac:spMk id="7170" creationId="{3794A7AC-F975-4B82-9FCA-9C67ECE03726}"/>
          </ac:spMkLst>
        </pc:spChg>
        <pc:spChg chg="mod">
          <ac:chgData name="Catalina Mladin" userId="ecbe660b-0ff8-4b26-a091-67238c63dc76" providerId="ADAL" clId="{F69084A0-41F8-4341-993C-C9F256C0A140}" dt="2023-09-30T16:12:17.772" v="2859" actId="20577"/>
          <ac:spMkLst>
            <pc:docMk/>
            <pc:sldMk cId="2358517049" sldId="367"/>
            <ac:spMk id="7171" creationId="{8B215120-9330-4C24-86C0-93DB3C460B0D}"/>
          </ac:spMkLst>
        </pc:spChg>
      </pc:sldChg>
      <pc:sldChg chg="modSp add mod">
        <pc:chgData name="Catalina Mladin" userId="ecbe660b-0ff8-4b26-a091-67238c63dc76" providerId="ADAL" clId="{F69084A0-41F8-4341-993C-C9F256C0A140}" dt="2023-09-30T16:30:18.518" v="4112" actId="20577"/>
        <pc:sldMkLst>
          <pc:docMk/>
          <pc:sldMk cId="80539702" sldId="368"/>
        </pc:sldMkLst>
        <pc:spChg chg="mod">
          <ac:chgData name="Catalina Mladin" userId="ecbe660b-0ff8-4b26-a091-67238c63dc76" providerId="ADAL" clId="{F69084A0-41F8-4341-993C-C9F256C0A140}" dt="2023-09-30T16:13:19.088" v="2862" actId="20577"/>
          <ac:spMkLst>
            <pc:docMk/>
            <pc:sldMk cId="80539702" sldId="368"/>
            <ac:spMk id="7170" creationId="{3794A7AC-F975-4B82-9FCA-9C67ECE03726}"/>
          </ac:spMkLst>
        </pc:spChg>
        <pc:spChg chg="mod">
          <ac:chgData name="Catalina Mladin" userId="ecbe660b-0ff8-4b26-a091-67238c63dc76" providerId="ADAL" clId="{F69084A0-41F8-4341-993C-C9F256C0A140}" dt="2023-09-30T16:30:18.518" v="4112" actId="20577"/>
          <ac:spMkLst>
            <pc:docMk/>
            <pc:sldMk cId="80539702" sldId="368"/>
            <ac:spMk id="7171" creationId="{8B215120-9330-4C24-86C0-93DB3C460B0D}"/>
          </ac:spMkLst>
        </pc:spChg>
      </pc:sldChg>
      <pc:sldChg chg="modSp add mod">
        <pc:chgData name="Catalina Mladin" userId="ecbe660b-0ff8-4b26-a091-67238c63dc76" providerId="ADAL" clId="{F69084A0-41F8-4341-993C-C9F256C0A140}" dt="2023-09-30T17:40:39.092" v="6215" actId="20577"/>
        <pc:sldMkLst>
          <pc:docMk/>
          <pc:sldMk cId="375983432" sldId="369"/>
        </pc:sldMkLst>
        <pc:spChg chg="mod">
          <ac:chgData name="Catalina Mladin" userId="ecbe660b-0ff8-4b26-a091-67238c63dc76" providerId="ADAL" clId="{F69084A0-41F8-4341-993C-C9F256C0A140}" dt="2023-09-30T17:05:59.246" v="5068" actId="20577"/>
          <ac:spMkLst>
            <pc:docMk/>
            <pc:sldMk cId="375983432" sldId="369"/>
            <ac:spMk id="7170" creationId="{3794A7AC-F975-4B82-9FCA-9C67ECE03726}"/>
          </ac:spMkLst>
        </pc:spChg>
        <pc:spChg chg="mod">
          <ac:chgData name="Catalina Mladin" userId="ecbe660b-0ff8-4b26-a091-67238c63dc76" providerId="ADAL" clId="{F69084A0-41F8-4341-993C-C9F256C0A140}" dt="2023-09-30T17:40:39.092" v="6215" actId="20577"/>
          <ac:spMkLst>
            <pc:docMk/>
            <pc:sldMk cId="375983432" sldId="369"/>
            <ac:spMk id="7171" creationId="{8B215120-9330-4C24-86C0-93DB3C460B0D}"/>
          </ac:spMkLst>
        </pc:spChg>
      </pc:sldChg>
      <pc:sldChg chg="modSp add mod">
        <pc:chgData name="Catalina Mladin" userId="ecbe660b-0ff8-4b26-a091-67238c63dc76" providerId="ADAL" clId="{F69084A0-41F8-4341-993C-C9F256C0A140}" dt="2023-09-30T18:29:33.945" v="7014" actId="20577"/>
        <pc:sldMkLst>
          <pc:docMk/>
          <pc:sldMk cId="1318535503" sldId="370"/>
        </pc:sldMkLst>
        <pc:spChg chg="mod">
          <ac:chgData name="Catalina Mladin" userId="ecbe660b-0ff8-4b26-a091-67238c63dc76" providerId="ADAL" clId="{F69084A0-41F8-4341-993C-C9F256C0A140}" dt="2023-09-30T18:29:33.945" v="7014" actId="20577"/>
          <ac:spMkLst>
            <pc:docMk/>
            <pc:sldMk cId="1318535503" sldId="370"/>
            <ac:spMk id="8195" creationId="{A955EC6E-B2A1-4AA5-9F6A-E317D7FE324C}"/>
          </ac:spMkLst>
        </pc:spChg>
      </pc:sldChg>
    </pc:docChg>
  </pc:docChgLst>
  <pc:docChgLst>
    <pc:chgData name="Catalina Mladin" userId="ecbe660b-0ff8-4b26-a091-67238c63dc76" providerId="ADAL" clId="{66428538-C344-410D-8B8D-522FBFAE82E0}"/>
    <pc:docChg chg="custSel addSld delSld modSld">
      <pc:chgData name="Catalina Mladin" userId="ecbe660b-0ff8-4b26-a091-67238c63dc76" providerId="ADAL" clId="{66428538-C344-410D-8B8D-522FBFAE82E0}" dt="2023-10-03T13:37:10.863" v="2033" actId="20577"/>
      <pc:docMkLst>
        <pc:docMk/>
      </pc:docMkLst>
      <pc:sldChg chg="modSp mod">
        <pc:chgData name="Catalina Mladin" userId="ecbe660b-0ff8-4b26-a091-67238c63dc76" providerId="ADAL" clId="{66428538-C344-410D-8B8D-522FBFAE82E0}" dt="2023-10-03T13:37:10.863" v="2033" actId="20577"/>
        <pc:sldMkLst>
          <pc:docMk/>
          <pc:sldMk cId="0" sldId="364"/>
        </pc:sldMkLst>
        <pc:spChg chg="mod">
          <ac:chgData name="Catalina Mladin" userId="ecbe660b-0ff8-4b26-a091-67238c63dc76" providerId="ADAL" clId="{66428538-C344-410D-8B8D-522FBFAE82E0}" dt="2023-10-03T13:02:03.106" v="1720" actId="20577"/>
          <ac:spMkLst>
            <pc:docMk/>
            <pc:sldMk cId="0" sldId="364"/>
            <ac:spMk id="7170" creationId="{3794A7AC-F975-4B82-9FCA-9C67ECE03726}"/>
          </ac:spMkLst>
        </pc:spChg>
        <pc:spChg chg="mod">
          <ac:chgData name="Catalina Mladin" userId="ecbe660b-0ff8-4b26-a091-67238c63dc76" providerId="ADAL" clId="{66428538-C344-410D-8B8D-522FBFAE82E0}" dt="2023-10-03T13:37:10.863" v="2033" actId="20577"/>
          <ac:spMkLst>
            <pc:docMk/>
            <pc:sldMk cId="0" sldId="364"/>
            <ac:spMk id="7171" creationId="{8B215120-9330-4C24-86C0-93DB3C460B0D}"/>
          </ac:spMkLst>
        </pc:spChg>
      </pc:sldChg>
      <pc:sldChg chg="modSp del mod">
        <pc:chgData name="Catalina Mladin" userId="ecbe660b-0ff8-4b26-a091-67238c63dc76" providerId="ADAL" clId="{66428538-C344-410D-8B8D-522FBFAE82E0}" dt="2023-10-03T13:07:07.496" v="1874" actId="47"/>
        <pc:sldMkLst>
          <pc:docMk/>
          <pc:sldMk cId="2358517049" sldId="367"/>
        </pc:sldMkLst>
        <pc:spChg chg="mod">
          <ac:chgData name="Catalina Mladin" userId="ecbe660b-0ff8-4b26-a091-67238c63dc76" providerId="ADAL" clId="{66428538-C344-410D-8B8D-522FBFAE82E0}" dt="2023-10-03T13:02:14.187" v="1721" actId="20578"/>
          <ac:spMkLst>
            <pc:docMk/>
            <pc:sldMk cId="2358517049" sldId="367"/>
            <ac:spMk id="7171" creationId="{8B215120-9330-4C24-86C0-93DB3C460B0D}"/>
          </ac:spMkLst>
        </pc:spChg>
      </pc:sldChg>
      <pc:sldChg chg="modSp mod">
        <pc:chgData name="Catalina Mladin" userId="ecbe660b-0ff8-4b26-a091-67238c63dc76" providerId="ADAL" clId="{66428538-C344-410D-8B8D-522FBFAE82E0}" dt="2023-10-03T13:07:20.922" v="1884" actId="20577"/>
        <pc:sldMkLst>
          <pc:docMk/>
          <pc:sldMk cId="80539702" sldId="368"/>
        </pc:sldMkLst>
        <pc:spChg chg="mod">
          <ac:chgData name="Catalina Mladin" userId="ecbe660b-0ff8-4b26-a091-67238c63dc76" providerId="ADAL" clId="{66428538-C344-410D-8B8D-522FBFAE82E0}" dt="2023-10-03T13:07:20.922" v="1884" actId="20577"/>
          <ac:spMkLst>
            <pc:docMk/>
            <pc:sldMk cId="80539702" sldId="368"/>
            <ac:spMk id="7171" creationId="{8B215120-9330-4C24-86C0-93DB3C460B0D}"/>
          </ac:spMkLst>
        </pc:spChg>
      </pc:sldChg>
      <pc:sldChg chg="modSp mod">
        <pc:chgData name="Catalina Mladin" userId="ecbe660b-0ff8-4b26-a091-67238c63dc76" providerId="ADAL" clId="{66428538-C344-410D-8B8D-522FBFAE82E0}" dt="2023-09-30T19:36:39.365" v="879" actId="20577"/>
        <pc:sldMkLst>
          <pc:docMk/>
          <pc:sldMk cId="375983432" sldId="369"/>
        </pc:sldMkLst>
        <pc:spChg chg="mod">
          <ac:chgData name="Catalina Mladin" userId="ecbe660b-0ff8-4b26-a091-67238c63dc76" providerId="ADAL" clId="{66428538-C344-410D-8B8D-522FBFAE82E0}" dt="2023-09-30T19:36:39.365" v="879" actId="20577"/>
          <ac:spMkLst>
            <pc:docMk/>
            <pc:sldMk cId="375983432" sldId="369"/>
            <ac:spMk id="7171" creationId="{8B215120-9330-4C24-86C0-93DB3C460B0D}"/>
          </ac:spMkLst>
        </pc:spChg>
      </pc:sldChg>
      <pc:sldChg chg="addSp delSp modSp new del mod">
        <pc:chgData name="Catalina Mladin" userId="ecbe660b-0ff8-4b26-a091-67238c63dc76" providerId="ADAL" clId="{66428538-C344-410D-8B8D-522FBFAE82E0}" dt="2023-09-30T20:53:11.107" v="1650" actId="47"/>
        <pc:sldMkLst>
          <pc:docMk/>
          <pc:sldMk cId="1228219555" sldId="371"/>
        </pc:sldMkLst>
        <pc:spChg chg="del">
          <ac:chgData name="Catalina Mladin" userId="ecbe660b-0ff8-4b26-a091-67238c63dc76" providerId="ADAL" clId="{66428538-C344-410D-8B8D-522FBFAE82E0}" dt="2023-09-30T19:13:37.211" v="1"/>
          <ac:spMkLst>
            <pc:docMk/>
            <pc:sldMk cId="1228219555" sldId="371"/>
            <ac:spMk id="3" creationId="{C8A7F411-B01A-36B9-C8F7-8A7DDA8EEE4C}"/>
          </ac:spMkLst>
        </pc:spChg>
        <pc:spChg chg="add del mod">
          <ac:chgData name="Catalina Mladin" userId="ecbe660b-0ff8-4b26-a091-67238c63dc76" providerId="ADAL" clId="{66428538-C344-410D-8B8D-522FBFAE82E0}" dt="2023-09-30T19:14:47.534" v="7" actId="21"/>
          <ac:spMkLst>
            <pc:docMk/>
            <pc:sldMk cId="1228219555" sldId="371"/>
            <ac:spMk id="5" creationId="{89120041-7402-929F-A8A4-D34AD3881686}"/>
          </ac:spMkLst>
        </pc:spChg>
        <pc:spChg chg="add del mod">
          <ac:chgData name="Catalina Mladin" userId="ecbe660b-0ff8-4b26-a091-67238c63dc76" providerId="ADAL" clId="{66428538-C344-410D-8B8D-522FBFAE82E0}" dt="2023-09-30T19:14:28.575" v="4" actId="478"/>
          <ac:spMkLst>
            <pc:docMk/>
            <pc:sldMk cId="1228219555" sldId="371"/>
            <ac:spMk id="6" creationId="{6A8FB6CC-3362-EB8E-FE70-78B99CD25229}"/>
          </ac:spMkLst>
        </pc:spChg>
        <pc:spChg chg="add del mod">
          <ac:chgData name="Catalina Mladin" userId="ecbe660b-0ff8-4b26-a091-67238c63dc76" providerId="ADAL" clId="{66428538-C344-410D-8B8D-522FBFAE82E0}" dt="2023-09-30T19:15:43.781" v="12" actId="3680"/>
          <ac:spMkLst>
            <pc:docMk/>
            <pc:sldMk cId="1228219555" sldId="371"/>
            <ac:spMk id="7" creationId="{97E31FB1-A221-68DF-0464-1BBC671EC01C}"/>
          </ac:spMkLst>
        </pc:spChg>
        <pc:spChg chg="add del mod">
          <ac:chgData name="Catalina Mladin" userId="ecbe660b-0ff8-4b26-a091-67238c63dc76" providerId="ADAL" clId="{66428538-C344-410D-8B8D-522FBFAE82E0}" dt="2023-09-30T19:15:07.277" v="10"/>
          <ac:spMkLst>
            <pc:docMk/>
            <pc:sldMk cId="1228219555" sldId="371"/>
            <ac:spMk id="9" creationId="{F67676F5-1A57-CA31-D7FB-6CE1AAD64953}"/>
          </ac:spMkLst>
        </pc:spChg>
        <pc:spChg chg="add del mod">
          <ac:chgData name="Catalina Mladin" userId="ecbe660b-0ff8-4b26-a091-67238c63dc76" providerId="ADAL" clId="{66428538-C344-410D-8B8D-522FBFAE82E0}" dt="2023-09-30T19:15:50.087" v="14"/>
          <ac:spMkLst>
            <pc:docMk/>
            <pc:sldMk cId="1228219555" sldId="371"/>
            <ac:spMk id="12" creationId="{D7336A3B-AA00-F62A-9178-9EB4DBC056BB}"/>
          </ac:spMkLst>
        </pc:spChg>
        <pc:spChg chg="add del mod">
          <ac:chgData name="Catalina Mladin" userId="ecbe660b-0ff8-4b26-a091-67238c63dc76" providerId="ADAL" clId="{66428538-C344-410D-8B8D-522FBFAE82E0}" dt="2023-09-30T19:16:12.263" v="16"/>
          <ac:spMkLst>
            <pc:docMk/>
            <pc:sldMk cId="1228219555" sldId="371"/>
            <ac:spMk id="14" creationId="{DAF62C05-04EF-82A9-39EC-E16F59A95A26}"/>
          </ac:spMkLst>
        </pc:spChg>
        <pc:graphicFrameChg chg="add del mod">
          <ac:chgData name="Catalina Mladin" userId="ecbe660b-0ff8-4b26-a091-67238c63dc76" providerId="ADAL" clId="{66428538-C344-410D-8B8D-522FBFAE82E0}" dt="2023-09-30T19:14:47.534" v="7" actId="21"/>
          <ac:graphicFrameMkLst>
            <pc:docMk/>
            <pc:sldMk cId="1228219555" sldId="371"/>
            <ac:graphicFrameMk id="4" creationId="{3F0539A3-D811-8C3A-ACA3-A84378CF8710}"/>
          </ac:graphicFrameMkLst>
        </pc:graphicFrameChg>
        <pc:graphicFrameChg chg="add del mod">
          <ac:chgData name="Catalina Mladin" userId="ecbe660b-0ff8-4b26-a091-67238c63dc76" providerId="ADAL" clId="{66428538-C344-410D-8B8D-522FBFAE82E0}" dt="2023-09-30T19:15:07.277" v="10"/>
          <ac:graphicFrameMkLst>
            <pc:docMk/>
            <pc:sldMk cId="1228219555" sldId="371"/>
            <ac:graphicFrameMk id="8" creationId="{C6FC64CB-8EB1-8FA6-46F8-2185F1FA2A3B}"/>
          </ac:graphicFrameMkLst>
        </pc:graphicFrameChg>
        <pc:graphicFrameChg chg="add mod ord modGraphic">
          <ac:chgData name="Catalina Mladin" userId="ecbe660b-0ff8-4b26-a091-67238c63dc76" providerId="ADAL" clId="{66428538-C344-410D-8B8D-522FBFAE82E0}" dt="2023-09-30T19:48:58.150" v="1645" actId="20577"/>
          <ac:graphicFrameMkLst>
            <pc:docMk/>
            <pc:sldMk cId="1228219555" sldId="371"/>
            <ac:graphicFrameMk id="10" creationId="{C78AF597-6C43-A676-0AA5-F39648A9354A}"/>
          </ac:graphicFrameMkLst>
        </pc:graphicFrameChg>
        <pc:graphicFrameChg chg="add del mod">
          <ac:chgData name="Catalina Mladin" userId="ecbe660b-0ff8-4b26-a091-67238c63dc76" providerId="ADAL" clId="{66428538-C344-410D-8B8D-522FBFAE82E0}" dt="2023-09-30T19:15:50.087" v="14"/>
          <ac:graphicFrameMkLst>
            <pc:docMk/>
            <pc:sldMk cId="1228219555" sldId="371"/>
            <ac:graphicFrameMk id="11" creationId="{EEEE45EA-3A81-E5D3-80FD-E9E92349ED12}"/>
          </ac:graphicFrameMkLst>
        </pc:graphicFrameChg>
        <pc:graphicFrameChg chg="add del mod">
          <ac:chgData name="Catalina Mladin" userId="ecbe660b-0ff8-4b26-a091-67238c63dc76" providerId="ADAL" clId="{66428538-C344-410D-8B8D-522FBFAE82E0}" dt="2023-09-30T19:16:12.263" v="16"/>
          <ac:graphicFrameMkLst>
            <pc:docMk/>
            <pc:sldMk cId="1228219555" sldId="371"/>
            <ac:graphicFrameMk id="13" creationId="{362E695B-1052-DF6C-45E0-134C15E91AE9}"/>
          </ac:graphicFrameMkLst>
        </pc:graphicFrameChg>
      </pc:sldChg>
      <pc:sldChg chg="modSp add del mod">
        <pc:chgData name="Catalina Mladin" userId="ecbe660b-0ff8-4b26-a091-67238c63dc76" providerId="ADAL" clId="{66428538-C344-410D-8B8D-522FBFAE82E0}" dt="2023-09-30T20:52:33.285" v="1649" actId="47"/>
        <pc:sldMkLst>
          <pc:docMk/>
          <pc:sldMk cId="2418874836" sldId="372"/>
        </pc:sldMkLst>
        <pc:spChg chg="mod">
          <ac:chgData name="Catalina Mladin" userId="ecbe660b-0ff8-4b26-a091-67238c63dc76" providerId="ADAL" clId="{66428538-C344-410D-8B8D-522FBFAE82E0}" dt="2023-09-30T19:37:41.916" v="882" actId="20577"/>
          <ac:spMkLst>
            <pc:docMk/>
            <pc:sldMk cId="2418874836" sldId="372"/>
            <ac:spMk id="7170" creationId="{3794A7AC-F975-4B82-9FCA-9C67ECE03726}"/>
          </ac:spMkLst>
        </pc:spChg>
        <pc:spChg chg="mod">
          <ac:chgData name="Catalina Mladin" userId="ecbe660b-0ff8-4b26-a091-67238c63dc76" providerId="ADAL" clId="{66428538-C344-410D-8B8D-522FBFAE82E0}" dt="2023-09-30T20:52:00.169" v="1648" actId="20577"/>
          <ac:spMkLst>
            <pc:docMk/>
            <pc:sldMk cId="2418874836" sldId="372"/>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#57</a:t>
            </a:r>
          </a:p>
          <a:p>
            <a:pPr eaLnBrk="1" hangingPunct="1">
              <a:defRPr/>
            </a:pPr>
            <a:r>
              <a:rPr lang="en-GB" altLang="en-US" sz="1200" b="1" dirty="0">
                <a:latin typeface="Arial "/>
              </a:rPr>
              <a:t>Xiamen, China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October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S6-23xxxx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DP on some Common EAS use assumptions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Catalina Mladin</a:t>
            </a:r>
          </a:p>
          <a:p>
            <a:pPr marL="0" indent="0" eaLnBrk="1" hangingPunct="1">
              <a:buFontTx/>
              <a:buNone/>
            </a:pPr>
            <a:r>
              <a:rPr lang="en-GB" altLang="en-US" dirty="0"/>
              <a:t>Delegate, Convida Wireless LLC.</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Hidden Assumptions 1 and 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solidFill>
                  <a:srgbClr val="FF0000"/>
                </a:solidFill>
              </a:rPr>
              <a:t> If an AC is to be provided service, its AC Profile would be the same if it needs services stand-alone or as group-member.</a:t>
            </a:r>
          </a:p>
          <a:p>
            <a:r>
              <a:rPr lang="en-US" altLang="en-US" sz="2400" dirty="0">
                <a:solidFill>
                  <a:srgbClr val="FF0000"/>
                </a:solidFill>
              </a:rPr>
              <a:t>AC Profiles of all ACs in the group are the same</a:t>
            </a:r>
            <a:endParaRPr lang="en-US" altLang="en-US" sz="2000" dirty="0"/>
          </a:p>
          <a:p>
            <a:r>
              <a:rPr lang="en-US" altLang="en-US" sz="2400" dirty="0"/>
              <a:t>If the assumptions above stand, one implication is that EAS services are generally undifferentiated, with no support for </a:t>
            </a:r>
            <a:r>
              <a:rPr lang="en-US" altLang="en-US" sz="2400"/>
              <a:t>asymmetric applications.</a:t>
            </a:r>
            <a:endParaRPr lang="en-US" altLang="en-US" sz="2400" dirty="0"/>
          </a:p>
          <a:p>
            <a:pPr lvl="1"/>
            <a:r>
              <a:rPr lang="en-US" altLang="en-US" sz="2000" dirty="0"/>
              <a:t>Why are we not doing EAS discovery only based on AC ID and location? </a:t>
            </a:r>
          </a:p>
          <a:p>
            <a:pPr lvl="1"/>
            <a:r>
              <a:rPr lang="en-US" altLang="en-US" sz="2000" dirty="0"/>
              <a:t>Why would be more differentiation needed between different types of stand-alone service, than between stand-alone and group-member service?</a:t>
            </a:r>
          </a:p>
          <a:p>
            <a:r>
              <a:rPr lang="en-US" altLang="en-US" sz="2400" dirty="0"/>
              <a:t>If the assumptions above do NOT stand-&gt;EAS choice changes with more info-&gt; info to make best EAS choice from first group-member AC request needed -&gt; </a:t>
            </a:r>
            <a:r>
              <a:rPr lang="en-US" altLang="en-US" sz="2400" dirty="0">
                <a:solidFill>
                  <a:srgbClr val="FF0000"/>
                </a:solidFill>
              </a:rPr>
              <a:t>providing Common EAS criteria (e.g. KPIs) in Application Group profile is useful.</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Hidden Assumption 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839450" cy="4351338"/>
          </a:xfrm>
        </p:spPr>
        <p:txBody>
          <a:bodyPr/>
          <a:lstStyle/>
          <a:p>
            <a:r>
              <a:rPr lang="en-US" altLang="en-US" sz="2400" dirty="0">
                <a:solidFill>
                  <a:srgbClr val="FF0000"/>
                </a:solidFill>
              </a:rPr>
              <a:t>The EES knows the scaling of the EAS requirements from 1 AC to max number of  group ACs  (via non-SA6 signaling from a “group management CAS”), therefore it can make choice of best Common EAS just based on individual AC Profiles and group ID</a:t>
            </a:r>
          </a:p>
          <a:p>
            <a:r>
              <a:rPr lang="en-US" altLang="en-US" sz="2400" dirty="0"/>
              <a:t>If the assumption above stands, one implication is that the “group management CAS” knows also where the group will be (it identifies the EESs to give this info to) OR it sends this info to all possible EESs.  </a:t>
            </a:r>
          </a:p>
          <a:p>
            <a:pPr lvl="1"/>
            <a:r>
              <a:rPr lang="en-US" altLang="en-US" sz="2000" dirty="0"/>
              <a:t>Either way, wouldn’t it more effective to just send all the group info to all (or all identified) EES, and never provision the ACs with Application Group Profile? </a:t>
            </a:r>
          </a:p>
          <a:p>
            <a:pPr lvl="1"/>
            <a:r>
              <a:rPr lang="en-US" altLang="en-US" sz="2000" dirty="0"/>
              <a:t>Either way requires strong cooperation between ASP and ESP, so that ESP provides visibility/ access to EESs. This info can be quite dynamic, so semi-static configuration would not work.</a:t>
            </a:r>
            <a:endParaRPr lang="en-US" altLang="en-US" sz="1600" dirty="0"/>
          </a:p>
        </p:txBody>
      </p:sp>
    </p:spTree>
    <p:extLst>
      <p:ext uri="{BB962C8B-B14F-4D97-AF65-F5344CB8AC3E}">
        <p14:creationId xmlns:p14="http://schemas.microsoft.com/office/powerpoint/2010/main" val="8053970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Hidden Assumption 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839450" cy="4351338"/>
          </a:xfrm>
        </p:spPr>
        <p:txBody>
          <a:bodyPr/>
          <a:lstStyle/>
          <a:p>
            <a:r>
              <a:rPr lang="en-US" altLang="en-US" sz="2400" dirty="0">
                <a:solidFill>
                  <a:srgbClr val="FF0000"/>
                </a:solidFill>
              </a:rPr>
              <a:t>The Common EAS for a group can be stored at the CR, as soon as it is determined (at EAS discovery request processing) independent of whether the AC actually uses the Common EAS services or not. </a:t>
            </a:r>
          </a:p>
          <a:p>
            <a:r>
              <a:rPr lang="en-US" altLang="en-US" sz="2400" dirty="0"/>
              <a:t>CR storage implies longer and broader use of the information.</a:t>
            </a:r>
          </a:p>
          <a:p>
            <a:r>
              <a:rPr lang="en-US" altLang="en-US" sz="2400" dirty="0"/>
              <a:t>If the assumption above stands</a:t>
            </a:r>
            <a:r>
              <a:rPr lang="en-US" altLang="en-US" sz="2000" dirty="0"/>
              <a:t> one implication is that EAS discovery requests are performed only or mainly for the purpose of </a:t>
            </a:r>
            <a:r>
              <a:rPr lang="en-US" altLang="en-US" sz="2000" u="sng" dirty="0"/>
              <a:t>immediate</a:t>
            </a:r>
            <a:r>
              <a:rPr lang="en-US" altLang="en-US" sz="2000" dirty="0"/>
              <a:t> use of a discovery for connection to EAS. This is inconsistent with our introduction of EAS info provisioning for EEC to EES.</a:t>
            </a:r>
          </a:p>
          <a:p>
            <a:r>
              <a:rPr lang="en-US" altLang="en-US" sz="2000" dirty="0"/>
              <a:t>Alternatively, providing Common EAS from EES to CR has only the meaning of “Common EAS has been matched” rather than “Common EAS has been identified and is in use”. This can cause multiple non-functional Common EAS matches to exit in ER and be used incorrectly, delaying group conversion to the same EAS.</a:t>
            </a:r>
          </a:p>
        </p:txBody>
      </p:sp>
    </p:spTree>
    <p:extLst>
      <p:ext uri="{BB962C8B-B14F-4D97-AF65-F5344CB8AC3E}">
        <p14:creationId xmlns:p14="http://schemas.microsoft.com/office/powerpoint/2010/main" val="37598343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marL="0" indent="0">
              <a:buNone/>
            </a:pPr>
            <a:r>
              <a:rPr lang="en-US" altLang="en-US" dirty="0"/>
              <a:t> Convida’s proposal is to not rely upon these assumptions, especially since they are not clearly spelled out in the spec. </a:t>
            </a:r>
          </a:p>
          <a:p>
            <a:pPr marL="0" indent="0">
              <a:buNone/>
            </a:pPr>
            <a:endParaRPr lang="en-US" altLang="en-US" dirty="0"/>
          </a:p>
          <a:p>
            <a:r>
              <a:rPr lang="en-US" altLang="en-US" sz="2400" dirty="0"/>
              <a:t> If agreed to the above, the proposal for hidden assumptions 1-3 is to include “Common EAS criteria” as optional IE in the Application Group ID. This also resolves 2 ENs in clause 8.2.11.</a:t>
            </a:r>
          </a:p>
          <a:p>
            <a:r>
              <a:rPr lang="en-US" altLang="en-US" sz="2400" dirty="0"/>
              <a:t> If agreed to the above, the proposal for hidden assumption 4 is to query the ECS-ER at discovery and </a:t>
            </a:r>
            <a:r>
              <a:rPr lang="en-US" altLang="en-US" sz="2400" u="sng" dirty="0"/>
              <a:t>optionally</a:t>
            </a:r>
            <a:r>
              <a:rPr lang="en-US" altLang="en-US" sz="2400" dirty="0"/>
              <a:t> to store </a:t>
            </a:r>
            <a:r>
              <a:rPr lang="en-US" altLang="en-US" sz="2400" u="sng" dirty="0"/>
              <a:t>new</a:t>
            </a:r>
            <a:r>
              <a:rPr lang="en-US" altLang="en-US" sz="2400" dirty="0"/>
              <a:t> information during discovery. In addition, specify that storage of newly determined information may occur at EAS information provisioning. This also resolves 1 EN in clause 8.5.2.2.</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 SA6 should decide if relying upon hidden assumptions is reasonable. If not, it can choose to either spell them out or adopt other TS fixes.</a:t>
            </a:r>
          </a:p>
          <a:p>
            <a:r>
              <a:rPr lang="en-US" altLang="en-US" dirty="0"/>
              <a:t>If agreed to adopt other TS fixes, the proposal is to:</a:t>
            </a:r>
          </a:p>
          <a:p>
            <a:pPr lvl="1"/>
            <a:r>
              <a:rPr lang="en-US" altLang="en-US" dirty="0"/>
              <a:t> include “Common EAS criteria” as optional IE in the Application Group ID.</a:t>
            </a:r>
          </a:p>
          <a:p>
            <a:pPr lvl="2"/>
            <a:r>
              <a:rPr lang="en-US" altLang="en-US" dirty="0"/>
              <a:t>Optionality allows also for deployments that want to stick with the assumptions to implement current functionality.</a:t>
            </a:r>
          </a:p>
          <a:p>
            <a:pPr lvl="2"/>
            <a:r>
              <a:rPr lang="en-US" altLang="en-US" dirty="0"/>
              <a:t>“Common EAS criteria” proposed re-uses Table 8.2.5-1  (EAS Service KPIs),  just provided for the group service rather than stand-alone service. </a:t>
            </a:r>
          </a:p>
          <a:p>
            <a:pPr lvl="1"/>
            <a:r>
              <a:rPr lang="en-US" altLang="en-US" dirty="0"/>
              <a:t>Change text in 8.5.2.2 to query ECS-ER and optionally store new </a:t>
            </a:r>
            <a:r>
              <a:rPr lang="en-US" altLang="en-US"/>
              <a:t>information during </a:t>
            </a:r>
            <a:r>
              <a:rPr lang="en-US" altLang="en-US" dirty="0"/>
              <a:t>discovery.  Specify that storage of newly determined information may occur at EAS information provisioning, in clause 8.15.2.2. </a:t>
            </a:r>
          </a:p>
        </p:txBody>
      </p:sp>
    </p:spTree>
    <p:extLst>
      <p:ext uri="{BB962C8B-B14F-4D97-AF65-F5344CB8AC3E}">
        <p14:creationId xmlns:p14="http://schemas.microsoft.com/office/powerpoint/2010/main" val="131853550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eting_x0020_ref_x002e_ xmlns="d78def48-27c6-4979-bba9-c862a2df76a0" xsi:nil="true"/>
    <Standard_x0020_subgroup xmlns="d78def48-27c6-4979-bba9-c862a2df76a0" xsi:nil="true"/>
    <Meeting_x0020_date xmlns="d78def48-27c6-4979-bba9-c862a2df76a0" xsi:nil="true"/>
    <IconOverlay xmlns="http://schemas.microsoft.com/sharepoint/v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44A18A50E4D44392C0F13FE4390A30" ma:contentTypeVersion="16" ma:contentTypeDescription="Create a new document." ma:contentTypeScope="" ma:versionID="dbdd2f99e3d9857ec7dd73148afe3c60">
  <xsd:schema xmlns:xsd="http://www.w3.org/2001/XMLSchema" xmlns:xs="http://www.w3.org/2001/XMLSchema" xmlns:p="http://schemas.microsoft.com/office/2006/metadata/properties" xmlns:ns2="d78def48-27c6-4979-bba9-c862a2df76a0" xmlns:ns3="http://schemas.microsoft.com/sharepoint/v4" xmlns:ns4="d6ffdcea-b8d5-430d-84fc-948dbfcb5364" xmlns:ns5="0f87353b-0140-45a3-9269-85d3f6ef8bfa" targetNamespace="http://schemas.microsoft.com/office/2006/metadata/properties" ma:root="true" ma:fieldsID="3933b2b01f7a49a7c81723fd3db979c2" ns2:_="" ns3:_="" ns4:_="" ns5:_="">
    <xsd:import namespace="d78def48-27c6-4979-bba9-c862a2df76a0"/>
    <xsd:import namespace="http://schemas.microsoft.com/sharepoint/v4"/>
    <xsd:import namespace="d6ffdcea-b8d5-430d-84fc-948dbfcb5364"/>
    <xsd:import namespace="0f87353b-0140-45a3-9269-85d3f6ef8bf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Standard_x0020_subgroup" minOccurs="0"/>
                <xsd:element ref="ns2:Meeting_x0020_ref_x002e_" minOccurs="0"/>
                <xsd:element ref="ns2:Meeting_x0020_date" minOccurs="0"/>
                <xsd:element ref="ns3:IconOverlay" minOccurs="0"/>
                <xsd:element ref="ns4:SharedWithUsers" minOccurs="0"/>
                <xsd:element ref="ns5: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8def48-27c6-4979-bba9-c862a2df76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Standard_x0020_subgroup" ma:index="12" nillable="true" ma:displayName="Standard subgroup" ma:internalName="Standard_x0020_subgroup">
      <xsd:simpleType>
        <xsd:restriction base="dms:Text">
          <xsd:maxLength value="255"/>
        </xsd:restriction>
      </xsd:simpleType>
    </xsd:element>
    <xsd:element name="Meeting_x0020_ref_x002e_" ma:index="13" nillable="true" ma:displayName="Meeting ref." ma:internalName="Meeting_x0020_ref_x002e_">
      <xsd:simpleType>
        <xsd:restriction base="dms:Text">
          <xsd:maxLength value="255"/>
        </xsd:restriction>
      </xsd:simpleType>
    </xsd:element>
    <xsd:element name="Meeting_x0020_date" ma:index="14" nillable="true" ma:displayName="Meeting date" ma:format="DateOnly" ma:internalName="Meeting_x0020_date">
      <xsd:simpleType>
        <xsd:restriction base="dms:DateTim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5"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ffdcea-b8d5-430d-84fc-948dbfcb53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f87353b-0140-45a3-9269-85d3f6ef8bfa" elementFormDefault="qualified">
    <xsd:import namespace="http://schemas.microsoft.com/office/2006/documentManagement/types"/>
    <xsd:import namespace="http://schemas.microsoft.com/office/infopath/2007/PartnerControls"/>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0f87353b-0140-45a3-9269-85d3f6ef8bfa"/>
    <ds:schemaRef ds:uri="http://schemas.microsoft.com/office/2006/documentManagement/types"/>
    <ds:schemaRef ds:uri="http://schemas.microsoft.com/sharepoint/v4"/>
    <ds:schemaRef ds:uri="http://schemas.openxmlformats.org/package/2006/metadata/core-properties"/>
    <ds:schemaRef ds:uri="http://purl.org/dc/elements/1.1/"/>
    <ds:schemaRef ds:uri="http://schemas.microsoft.com/office/infopath/2007/PartnerControls"/>
    <ds:schemaRef ds:uri="d78def48-27c6-4979-bba9-c862a2df76a0"/>
    <ds:schemaRef ds:uri="http://www.w3.org/XML/1998/namespace"/>
    <ds:schemaRef ds:uri="d6ffdcea-b8d5-430d-84fc-948dbfcb5364"/>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6C956FA8-64FD-4B16-9025-7DFC7953FC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8def48-27c6-4979-bba9-c862a2df76a0"/>
    <ds:schemaRef ds:uri="http://schemas.microsoft.com/sharepoint/v4"/>
    <ds:schemaRef ds:uri="d6ffdcea-b8d5-430d-84fc-948dbfcb5364"/>
    <ds:schemaRef ds:uri="0f87353b-0140-45a3-9269-85d3f6ef8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6624</TotalTime>
  <Words>733</Words>
  <Application>Microsoft Office PowerPoint</Application>
  <PresentationFormat>Widescreen</PresentationFormat>
  <Paragraphs>32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DP on some Common EAS use assumptions</vt:lpstr>
      <vt:lpstr>Hidden Assumptions 1 and 2</vt:lpstr>
      <vt:lpstr>Hidden Assumption 3</vt:lpstr>
      <vt:lpstr>Hidden Assumption 4</vt:lpstr>
      <vt:lpstr>Proposal</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Catalina Mladin</cp:lastModifiedBy>
  <cp:revision>612</cp:revision>
  <dcterms:created xsi:type="dcterms:W3CDTF">2010-02-05T13:52:04Z</dcterms:created>
  <dcterms:modified xsi:type="dcterms:W3CDTF">2023-10-03T13:37:16Z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0x0101003244A18A50E4D44392C0F13FE4390A30</vt:lpwstr>
  </property>
</Properties>
</file>