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  <p:sldMasterId id="2147485167" r:id="rId6"/>
    <p:sldMasterId id="2147485172" r:id="rId7"/>
  </p:sldMasterIdLst>
  <p:notesMasterIdLst>
    <p:notesMasterId r:id="rId16"/>
  </p:notesMasterIdLst>
  <p:handoutMasterIdLst>
    <p:handoutMasterId r:id="rId17"/>
  </p:handoutMasterIdLst>
  <p:sldIdLst>
    <p:sldId id="341" r:id="rId8"/>
    <p:sldId id="262" r:id="rId9"/>
    <p:sldId id="286" r:id="rId10"/>
    <p:sldId id="603" r:id="rId11"/>
    <p:sldId id="612" r:id="rId12"/>
    <p:sldId id="322" r:id="rId13"/>
    <p:sldId id="624" r:id="rId14"/>
    <p:sldId id="288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98EE78-FD9D-4C9D-9317-44CF13F53E20}" v="1" dt="2023-08-03T09:17:52.8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60" d="100"/>
          <a:sy n="60" d="100"/>
        </p:scale>
        <p:origin x="692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per, Hans Petter" userId="ebb67d89-a880-4449-aa08-452c6e07c09f" providerId="ADAL" clId="{D398EE78-FD9D-4C9D-9317-44CF13F53E20}"/>
    <pc:docChg chg="undo custSel delSld modSld">
      <pc:chgData name="Naper, Hans Petter" userId="ebb67d89-a880-4449-aa08-452c6e07c09f" providerId="ADAL" clId="{D398EE78-FD9D-4C9D-9317-44CF13F53E20}" dt="2023-08-03T21:31:02.854" v="292" actId="20577"/>
      <pc:docMkLst>
        <pc:docMk/>
      </pc:docMkLst>
      <pc:sldChg chg="modSp mod">
        <pc:chgData name="Naper, Hans Petter" userId="ebb67d89-a880-4449-aa08-452c6e07c09f" providerId="ADAL" clId="{D398EE78-FD9D-4C9D-9317-44CF13F53E20}" dt="2023-08-03T21:31:02.854" v="292" actId="20577"/>
        <pc:sldMkLst>
          <pc:docMk/>
          <pc:sldMk cId="1985425040" sldId="286"/>
        </pc:sldMkLst>
        <pc:spChg chg="mod">
          <ac:chgData name="Naper, Hans Petter" userId="ebb67d89-a880-4449-aa08-452c6e07c09f" providerId="ADAL" clId="{D398EE78-FD9D-4C9D-9317-44CF13F53E20}" dt="2023-08-03T21:31:02.854" v="292" actId="20577"/>
          <ac:spMkLst>
            <pc:docMk/>
            <pc:sldMk cId="1985425040" sldId="286"/>
            <ac:spMk id="35" creationId="{8759D0F6-F0D2-405C-9053-858F40F6C133}"/>
          </ac:spMkLst>
        </pc:spChg>
      </pc:sldChg>
      <pc:sldChg chg="modSp mod">
        <pc:chgData name="Naper, Hans Petter" userId="ebb67d89-a880-4449-aa08-452c6e07c09f" providerId="ADAL" clId="{D398EE78-FD9D-4C9D-9317-44CF13F53E20}" dt="2023-08-03T09:26:11.916" v="258" actId="20577"/>
        <pc:sldMkLst>
          <pc:docMk/>
          <pc:sldMk cId="1437792243" sldId="322"/>
        </pc:sldMkLst>
        <pc:spChg chg="mod">
          <ac:chgData name="Naper, Hans Petter" userId="ebb67d89-a880-4449-aa08-452c6e07c09f" providerId="ADAL" clId="{D398EE78-FD9D-4C9D-9317-44CF13F53E20}" dt="2023-08-03T09:26:11.916" v="258" actId="20577"/>
          <ac:spMkLst>
            <pc:docMk/>
            <pc:sldMk cId="1437792243" sldId="322"/>
            <ac:spMk id="35" creationId="{8759D0F6-F0D2-405C-9053-858F40F6C133}"/>
          </ac:spMkLst>
        </pc:spChg>
      </pc:sldChg>
      <pc:sldChg chg="modSp mod">
        <pc:chgData name="Naper, Hans Petter" userId="ebb67d89-a880-4449-aa08-452c6e07c09f" providerId="ADAL" clId="{D398EE78-FD9D-4C9D-9317-44CF13F53E20}" dt="2023-08-03T09:30:25.435" v="291" actId="20577"/>
        <pc:sldMkLst>
          <pc:docMk/>
          <pc:sldMk cId="0" sldId="341"/>
        </pc:sldMkLst>
        <pc:spChg chg="mod">
          <ac:chgData name="Naper, Hans Petter" userId="ebb67d89-a880-4449-aa08-452c6e07c09f" providerId="ADAL" clId="{D398EE78-FD9D-4C9D-9317-44CF13F53E20}" dt="2023-08-03T09:18:17.686" v="24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Naper, Hans Petter" userId="ebb67d89-a880-4449-aa08-452c6e07c09f" providerId="ADAL" clId="{D398EE78-FD9D-4C9D-9317-44CF13F53E20}" dt="2023-08-03T09:30:25.435" v="291" actId="20577"/>
          <ac:spMkLst>
            <pc:docMk/>
            <pc:sldMk cId="0" sldId="341"/>
            <ac:spMk id="5123" creationId="{9FAD3684-801E-4E1E-85EB-F5F3E5D37277}"/>
          </ac:spMkLst>
        </pc:spChg>
      </pc:sldChg>
      <pc:sldChg chg="del">
        <pc:chgData name="Naper, Hans Petter" userId="ebb67d89-a880-4449-aa08-452c6e07c09f" providerId="ADAL" clId="{D398EE78-FD9D-4C9D-9317-44CF13F53E20}" dt="2023-08-03T09:17:59.171" v="0" actId="47"/>
        <pc:sldMkLst>
          <pc:docMk/>
          <pc:sldMk cId="0" sldId="363"/>
        </pc:sldMkLst>
      </pc:sldChg>
      <pc:sldChg chg="del">
        <pc:chgData name="Naper, Hans Petter" userId="ebb67d89-a880-4449-aa08-452c6e07c09f" providerId="ADAL" clId="{D398EE78-FD9D-4C9D-9317-44CF13F53E20}" dt="2023-08-03T09:17:59.171" v="0" actId="47"/>
        <pc:sldMkLst>
          <pc:docMk/>
          <pc:sldMk cId="0" sldId="364"/>
        </pc:sldMkLst>
      </pc:sldChg>
      <pc:sldChg chg="del">
        <pc:chgData name="Naper, Hans Petter" userId="ebb67d89-a880-4449-aa08-452c6e07c09f" providerId="ADAL" clId="{D398EE78-FD9D-4C9D-9317-44CF13F53E20}" dt="2023-08-03T09:17:59.171" v="0" actId="47"/>
        <pc:sldMkLst>
          <pc:docMk/>
          <pc:sldMk cId="0" sldId="365"/>
        </pc:sldMkLst>
      </pc:sldChg>
      <pc:sldChg chg="modSp mod">
        <pc:chgData name="Naper, Hans Petter" userId="ebb67d89-a880-4449-aa08-452c6e07c09f" providerId="ADAL" clId="{D398EE78-FD9D-4C9D-9317-44CF13F53E20}" dt="2023-08-03T09:22:40.584" v="254" actId="20577"/>
        <pc:sldMkLst>
          <pc:docMk/>
          <pc:sldMk cId="15972400" sldId="612"/>
        </pc:sldMkLst>
        <pc:spChg chg="mod">
          <ac:chgData name="Naper, Hans Petter" userId="ebb67d89-a880-4449-aa08-452c6e07c09f" providerId="ADAL" clId="{D398EE78-FD9D-4C9D-9317-44CF13F53E20}" dt="2023-08-03T09:22:40.584" v="254" actId="20577"/>
          <ac:spMkLst>
            <pc:docMk/>
            <pc:sldMk cId="15972400" sldId="612"/>
            <ac:spMk id="3" creationId="{00000000-0000-0000-0000-000000000000}"/>
          </ac:spMkLst>
        </pc:spChg>
      </pc:sldChg>
      <pc:sldChg chg="modSp mod">
        <pc:chgData name="Naper, Hans Petter" userId="ebb67d89-a880-4449-aa08-452c6e07c09f" providerId="ADAL" clId="{D398EE78-FD9D-4C9D-9317-44CF13F53E20}" dt="2023-08-03T09:29:51.467" v="285" actId="20577"/>
        <pc:sldMkLst>
          <pc:docMk/>
          <pc:sldMk cId="3882252682" sldId="624"/>
        </pc:sldMkLst>
        <pc:spChg chg="mod">
          <ac:chgData name="Naper, Hans Petter" userId="ebb67d89-a880-4449-aa08-452c6e07c09f" providerId="ADAL" clId="{D398EE78-FD9D-4C9D-9317-44CF13F53E20}" dt="2023-08-03T09:29:51.467" v="285" actId="20577"/>
          <ac:spMkLst>
            <pc:docMk/>
            <pc:sldMk cId="3882252682" sldId="624"/>
            <ac:spMk id="35" creationId="{8759D0F6-F0D2-405C-9053-858F40F6C13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66FE73-F779-4997-B175-6DC16E02F3D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045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aseline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52DB0F-EC48-405B-AB36-A9AD66A23C96}" type="slidenum">
              <a:rPr kumimoji="0" lang="nb-NO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nb-NO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0659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aseline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52DB0F-EC48-405B-AB36-A9AD66A23C96}" type="slidenum">
              <a:rPr kumimoji="0" lang="nb-NO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nb-NO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2576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66FE73-F779-4997-B175-6DC16E02F3D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1048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66FE73-F779-4997-B175-6DC16E02F3D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9836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3" y="760686"/>
            <a:ext cx="3744468" cy="5040631"/>
          </a:xfrm>
          <a:prstGeom prst="rect">
            <a:avLst/>
          </a:prstGeom>
          <a:solidFill>
            <a:srgbClr val="FF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42469" y="2342694"/>
            <a:ext cx="2976575" cy="1039604"/>
          </a:xfrm>
        </p:spPr>
        <p:txBody>
          <a:bodyPr anchor="t">
            <a:normAutofit/>
          </a:bodyPr>
          <a:lstStyle>
            <a:lvl1pPr algn="l">
              <a:lnSpc>
                <a:spcPts val="2799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542469" y="3576447"/>
            <a:ext cx="2976575" cy="508275"/>
          </a:xfrm>
        </p:spPr>
        <p:txBody>
          <a:bodyPr anchor="t">
            <a:normAutofit/>
          </a:bodyPr>
          <a:lstStyle>
            <a:lvl1pPr marL="0" indent="0" algn="l">
              <a:buNone/>
              <a:defRPr sz="1867">
                <a:solidFill>
                  <a:schemeClr val="bg1"/>
                </a:solidFill>
                <a:latin typeface="+mj-lt"/>
              </a:defRPr>
            </a:lvl1pPr>
            <a:lvl2pPr marL="609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1884991" y="4915815"/>
            <a:ext cx="1586963" cy="180000"/>
          </a:xfrm>
        </p:spPr>
        <p:txBody>
          <a:bodyPr/>
          <a:lstStyle>
            <a:lvl1pPr algn="r">
              <a:defRPr sz="1333">
                <a:solidFill>
                  <a:schemeClr val="bg1"/>
                </a:solidFill>
                <a:latin typeface="+mn-lt"/>
              </a:defRPr>
            </a:lvl1pPr>
          </a:lstStyle>
          <a:p>
            <a:fld id="{0C065460-20E7-4544-B60B-28D5041E29B3}" type="datetime4">
              <a:rPr lang="nb-NO" smtClean="0"/>
              <a:pPr/>
              <a:t>7. august 2023</a:t>
            </a:fld>
            <a:endParaRPr lang="nb-NO" dirty="0"/>
          </a:p>
        </p:txBody>
      </p:sp>
      <p:sp>
        <p:nvSpPr>
          <p:cNvPr id="11" name="Plassholder f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42468" y="4915815"/>
            <a:ext cx="1343549" cy="180000"/>
          </a:xfrm>
        </p:spPr>
        <p:txBody>
          <a:bodyPr anchor="t">
            <a:noAutofit/>
          </a:bodyPr>
          <a:lstStyle>
            <a:lvl1pPr marL="0" indent="0">
              <a:buNone/>
              <a:defRPr sz="1333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b-NO" dirty="0"/>
              <a:t>Navn </a:t>
            </a:r>
            <a:r>
              <a:rPr lang="nb-NO" dirty="0" err="1"/>
              <a:t>Navnesen</a:t>
            </a:r>
            <a:endParaRPr lang="nb-NO" dirty="0"/>
          </a:p>
        </p:txBody>
      </p:sp>
      <p:pic>
        <p:nvPicPr>
          <p:cNvPr id="12" name="Bild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69137" cy="167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652046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8387E-2639-460A-8798-010C6AF5F6F9}" type="datetimeFigureOut">
              <a:rPr lang="nb-NO" smtClean="0"/>
              <a:pPr/>
              <a:t>07.08.2023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0B648-CE22-44E3-B7C5-203226245C3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2058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 - uten pun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b-NO" dirty="0"/>
              <a:t>Tekst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8387E-2639-460A-8798-010C6AF5F6F9}" type="datetimeFigureOut">
              <a:rPr lang="nb-NO" smtClean="0"/>
              <a:pPr/>
              <a:t>07.08.2023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0B648-CE22-44E3-B7C5-203226245C3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96331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killeside">
    <p:bg>
      <p:bgPr>
        <a:solidFill>
          <a:srgbClr val="D16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3" y="672085"/>
            <a:ext cx="3749268" cy="505023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76072" y="1665807"/>
            <a:ext cx="2582723" cy="1376495"/>
          </a:xfrm>
          <a:noFill/>
        </p:spPr>
        <p:txBody>
          <a:bodyPr bIns="190768" anchor="t">
            <a:noAutofit/>
          </a:bodyPr>
          <a:lstStyle>
            <a:lvl1pPr algn="l">
              <a:lnSpc>
                <a:spcPts val="2799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cxnSp>
        <p:nvCxnSpPr>
          <p:cNvPr id="10" name="Rett linje 9"/>
          <p:cNvCxnSpPr/>
          <p:nvPr userDrawn="1"/>
        </p:nvCxnSpPr>
        <p:spPr>
          <a:xfrm>
            <a:off x="576072" y="1339368"/>
            <a:ext cx="2582723" cy="0"/>
          </a:xfrm>
          <a:prstGeom prst="line">
            <a:avLst/>
          </a:prstGeom>
          <a:ln w="7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kstSylinder 15"/>
          <p:cNvSpPr txBox="1"/>
          <p:nvPr userDrawn="1"/>
        </p:nvSpPr>
        <p:spPr>
          <a:xfrm>
            <a:off x="-1967837" y="2"/>
            <a:ext cx="1851024" cy="2789652"/>
          </a:xfrm>
          <a:prstGeom prst="rect">
            <a:avLst/>
          </a:prstGeom>
          <a:solidFill>
            <a:srgbClr val="4F4F4F"/>
          </a:solidFill>
        </p:spPr>
        <p:txBody>
          <a:bodyPr wrap="square" lIns="121899" tIns="60949" rIns="121899" bIns="60949" rtlCol="0">
            <a:spAutoFit/>
          </a:bodyPr>
          <a:lstStyle/>
          <a:p>
            <a:r>
              <a:rPr lang="nb-NO" sz="1333" b="1" dirty="0">
                <a:solidFill>
                  <a:schemeClr val="bg1"/>
                </a:solidFill>
              </a:rPr>
              <a:t>Hvordan skifte</a:t>
            </a:r>
            <a:r>
              <a:rPr lang="nb-NO" sz="1333" b="1" baseline="0" dirty="0">
                <a:solidFill>
                  <a:schemeClr val="bg1"/>
                </a:solidFill>
              </a:rPr>
              <a:t> </a:t>
            </a:r>
            <a:r>
              <a:rPr lang="nb-NO" sz="1333" b="1" dirty="0">
                <a:solidFill>
                  <a:schemeClr val="bg1"/>
                </a:solidFill>
              </a:rPr>
              <a:t>bakgrunnsbilde: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dirty="0">
                <a:solidFill>
                  <a:schemeClr val="bg1"/>
                </a:solidFill>
              </a:rPr>
              <a:t>Høyreklikk på siden og velg «Formater bakgrunn»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dirty="0">
                <a:solidFill>
                  <a:schemeClr val="bg1"/>
                </a:solidFill>
              </a:rPr>
              <a:t>Velg «Fyll» &gt;</a:t>
            </a:r>
            <a:r>
              <a:rPr lang="nb-NO" sz="1333" baseline="0" dirty="0">
                <a:solidFill>
                  <a:schemeClr val="bg1"/>
                </a:solidFill>
              </a:rPr>
              <a:t> «Bilde eller tekstur»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baseline="0" dirty="0">
                <a:solidFill>
                  <a:schemeClr val="bg1"/>
                </a:solidFill>
              </a:rPr>
              <a:t>Trykk «Sett inn fra Fil»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baseline="0" dirty="0">
                <a:solidFill>
                  <a:schemeClr val="bg1"/>
                </a:solidFill>
              </a:rPr>
              <a:t>Bla deg fram til ønsket bilde</a:t>
            </a:r>
            <a:endParaRPr lang="nb-NO" sz="1333" dirty="0">
              <a:solidFill>
                <a:schemeClr val="bg1"/>
              </a:solidFill>
            </a:endParaRPr>
          </a:p>
        </p:txBody>
      </p:sp>
      <p:cxnSp>
        <p:nvCxnSpPr>
          <p:cNvPr id="8" name="Rett linje 7"/>
          <p:cNvCxnSpPr/>
          <p:nvPr userDrawn="1"/>
        </p:nvCxnSpPr>
        <p:spPr>
          <a:xfrm>
            <a:off x="576072" y="3365221"/>
            <a:ext cx="2582723" cy="0"/>
          </a:xfrm>
          <a:prstGeom prst="line">
            <a:avLst/>
          </a:prstGeom>
          <a:ln w="7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Bild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04" y="5904762"/>
            <a:ext cx="2383097" cy="95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64583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killeside #2">
    <p:bg>
      <p:bgPr>
        <a:solidFill>
          <a:srgbClr val="F0CB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 userDrawn="1"/>
        </p:nvSpPr>
        <p:spPr>
          <a:xfrm>
            <a:off x="-1967837" y="2"/>
            <a:ext cx="1851024" cy="2789652"/>
          </a:xfrm>
          <a:prstGeom prst="rect">
            <a:avLst/>
          </a:prstGeom>
          <a:solidFill>
            <a:srgbClr val="4F4F4F"/>
          </a:solidFill>
        </p:spPr>
        <p:txBody>
          <a:bodyPr wrap="square" lIns="121899" tIns="60949" rIns="121899" bIns="60949" rtlCol="0">
            <a:spAutoFit/>
          </a:bodyPr>
          <a:lstStyle/>
          <a:p>
            <a:r>
              <a:rPr lang="nb-NO" sz="1333" b="1" dirty="0">
                <a:solidFill>
                  <a:schemeClr val="bg1"/>
                </a:solidFill>
              </a:rPr>
              <a:t>Hvordan skifte</a:t>
            </a:r>
            <a:r>
              <a:rPr lang="nb-NO" sz="1333" b="1" baseline="0" dirty="0">
                <a:solidFill>
                  <a:schemeClr val="bg1"/>
                </a:solidFill>
              </a:rPr>
              <a:t> </a:t>
            </a:r>
            <a:r>
              <a:rPr lang="nb-NO" sz="1333" b="1" dirty="0">
                <a:solidFill>
                  <a:schemeClr val="bg1"/>
                </a:solidFill>
              </a:rPr>
              <a:t>bakgrunnsbilde: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dirty="0">
                <a:solidFill>
                  <a:schemeClr val="bg1"/>
                </a:solidFill>
              </a:rPr>
              <a:t>Høyreklikk på siden og velg «Formater bakgrunn»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dirty="0">
                <a:solidFill>
                  <a:schemeClr val="bg1"/>
                </a:solidFill>
              </a:rPr>
              <a:t>Velg «Fyll» &gt;</a:t>
            </a:r>
            <a:r>
              <a:rPr lang="nb-NO" sz="1333" baseline="0" dirty="0">
                <a:solidFill>
                  <a:schemeClr val="bg1"/>
                </a:solidFill>
              </a:rPr>
              <a:t> «Bilde eller tekstur»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baseline="0" dirty="0">
                <a:solidFill>
                  <a:schemeClr val="bg1"/>
                </a:solidFill>
              </a:rPr>
              <a:t>Trykk «Sett inn fra Fil»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baseline="0" dirty="0">
                <a:solidFill>
                  <a:schemeClr val="bg1"/>
                </a:solidFill>
              </a:rPr>
              <a:t>Bla deg fram til ønsket bilde</a:t>
            </a:r>
            <a:endParaRPr lang="nb-NO" sz="1333" dirty="0">
              <a:solidFill>
                <a:schemeClr val="bg1"/>
              </a:solidFill>
            </a:endParaRPr>
          </a:p>
        </p:txBody>
      </p:sp>
      <p:sp>
        <p:nvSpPr>
          <p:cNvPr id="7" name="Rektangel 6"/>
          <p:cNvSpPr/>
          <p:nvPr userDrawn="1"/>
        </p:nvSpPr>
        <p:spPr>
          <a:xfrm>
            <a:off x="3" y="672085"/>
            <a:ext cx="3749268" cy="505023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nb-NO"/>
          </a:p>
        </p:txBody>
      </p:sp>
      <p:cxnSp>
        <p:nvCxnSpPr>
          <p:cNvPr id="8" name="Rett linje 7"/>
          <p:cNvCxnSpPr/>
          <p:nvPr userDrawn="1"/>
        </p:nvCxnSpPr>
        <p:spPr>
          <a:xfrm>
            <a:off x="576072" y="1339368"/>
            <a:ext cx="2582723" cy="0"/>
          </a:xfrm>
          <a:prstGeom prst="line">
            <a:avLst/>
          </a:prstGeom>
          <a:ln w="7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tt linje 11"/>
          <p:cNvCxnSpPr/>
          <p:nvPr userDrawn="1"/>
        </p:nvCxnSpPr>
        <p:spPr>
          <a:xfrm>
            <a:off x="576072" y="3365221"/>
            <a:ext cx="2582723" cy="0"/>
          </a:xfrm>
          <a:prstGeom prst="line">
            <a:avLst/>
          </a:prstGeom>
          <a:ln w="7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76072" y="1665809"/>
            <a:ext cx="2582723" cy="1377772"/>
          </a:xfrm>
          <a:noFill/>
        </p:spPr>
        <p:txBody>
          <a:bodyPr bIns="190768" anchor="t">
            <a:noAutofit/>
          </a:bodyPr>
          <a:lstStyle>
            <a:lvl1pPr algn="l">
              <a:lnSpc>
                <a:spcPts val="2799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pic>
        <p:nvPicPr>
          <p:cNvPr id="3" name="Bild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04" y="5904762"/>
            <a:ext cx="2383097" cy="95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675341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killeside #3">
    <p:bg>
      <p:bgPr>
        <a:solidFill>
          <a:srgbClr val="91C2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 userDrawn="1"/>
        </p:nvSpPr>
        <p:spPr>
          <a:xfrm>
            <a:off x="-1967837" y="2"/>
            <a:ext cx="1851024" cy="2789652"/>
          </a:xfrm>
          <a:prstGeom prst="rect">
            <a:avLst/>
          </a:prstGeom>
          <a:solidFill>
            <a:srgbClr val="4F4F4F"/>
          </a:solidFill>
        </p:spPr>
        <p:txBody>
          <a:bodyPr wrap="square" lIns="121899" tIns="60949" rIns="121899" bIns="60949" rtlCol="0">
            <a:spAutoFit/>
          </a:bodyPr>
          <a:lstStyle/>
          <a:p>
            <a:r>
              <a:rPr lang="nb-NO" sz="1333" b="1" dirty="0">
                <a:solidFill>
                  <a:schemeClr val="bg1"/>
                </a:solidFill>
              </a:rPr>
              <a:t>Hvordan skifte</a:t>
            </a:r>
            <a:r>
              <a:rPr lang="nb-NO" sz="1333" b="1" baseline="0" dirty="0">
                <a:solidFill>
                  <a:schemeClr val="bg1"/>
                </a:solidFill>
              </a:rPr>
              <a:t> </a:t>
            </a:r>
            <a:r>
              <a:rPr lang="nb-NO" sz="1333" b="1" dirty="0">
                <a:solidFill>
                  <a:schemeClr val="bg1"/>
                </a:solidFill>
              </a:rPr>
              <a:t>bakgrunnsbilde: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dirty="0">
                <a:solidFill>
                  <a:schemeClr val="bg1"/>
                </a:solidFill>
              </a:rPr>
              <a:t>Høyreklikk på siden og velg «Formater bakgrunn»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dirty="0">
                <a:solidFill>
                  <a:schemeClr val="bg1"/>
                </a:solidFill>
              </a:rPr>
              <a:t>Velg «Fyll» &gt;</a:t>
            </a:r>
            <a:r>
              <a:rPr lang="nb-NO" sz="1333" baseline="0" dirty="0">
                <a:solidFill>
                  <a:schemeClr val="bg1"/>
                </a:solidFill>
              </a:rPr>
              <a:t> «Bilde eller tekstur»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baseline="0" dirty="0">
                <a:solidFill>
                  <a:schemeClr val="bg1"/>
                </a:solidFill>
              </a:rPr>
              <a:t>Trykk «Sett inn fra Fil»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baseline="0" dirty="0">
                <a:solidFill>
                  <a:schemeClr val="bg1"/>
                </a:solidFill>
              </a:rPr>
              <a:t>Bla deg fram til ønsket bilde</a:t>
            </a:r>
            <a:endParaRPr lang="nb-NO" sz="1333" dirty="0">
              <a:solidFill>
                <a:schemeClr val="bg1"/>
              </a:solidFill>
            </a:endParaRPr>
          </a:p>
        </p:txBody>
      </p:sp>
      <p:sp>
        <p:nvSpPr>
          <p:cNvPr id="7" name="Rektangel 6"/>
          <p:cNvSpPr/>
          <p:nvPr userDrawn="1"/>
        </p:nvSpPr>
        <p:spPr>
          <a:xfrm>
            <a:off x="3" y="672085"/>
            <a:ext cx="3749268" cy="505023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nb-NO"/>
          </a:p>
        </p:txBody>
      </p:sp>
      <p:cxnSp>
        <p:nvCxnSpPr>
          <p:cNvPr id="9" name="Rett linje 8"/>
          <p:cNvCxnSpPr/>
          <p:nvPr userDrawn="1"/>
        </p:nvCxnSpPr>
        <p:spPr>
          <a:xfrm>
            <a:off x="576072" y="1339368"/>
            <a:ext cx="2582723" cy="0"/>
          </a:xfrm>
          <a:prstGeom prst="line">
            <a:avLst/>
          </a:prstGeom>
          <a:ln w="7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tt linje 11"/>
          <p:cNvCxnSpPr/>
          <p:nvPr userDrawn="1"/>
        </p:nvCxnSpPr>
        <p:spPr>
          <a:xfrm>
            <a:off x="576072" y="3365221"/>
            <a:ext cx="2582723" cy="0"/>
          </a:xfrm>
          <a:prstGeom prst="line">
            <a:avLst/>
          </a:prstGeom>
          <a:ln w="7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76072" y="1665809"/>
            <a:ext cx="2582723" cy="1377772"/>
          </a:xfrm>
          <a:noFill/>
        </p:spPr>
        <p:txBody>
          <a:bodyPr bIns="190768" anchor="t">
            <a:noAutofit/>
          </a:bodyPr>
          <a:lstStyle>
            <a:lvl1pPr algn="l">
              <a:lnSpc>
                <a:spcPts val="2799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pic>
        <p:nvPicPr>
          <p:cNvPr id="3" name="Bild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04" y="5904762"/>
            <a:ext cx="2383097" cy="95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217022"/>
      </p:ext>
    </p:extLst>
  </p:cSld>
  <p:clrMapOvr>
    <a:masterClrMapping/>
  </p:clrMapOvr>
  <p:hf sldNum="0"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killeside #4">
    <p:bg>
      <p:bgPr>
        <a:solidFill>
          <a:srgbClr val="14B2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 userDrawn="1"/>
        </p:nvSpPr>
        <p:spPr>
          <a:xfrm>
            <a:off x="-1967837" y="2"/>
            <a:ext cx="1851024" cy="2789652"/>
          </a:xfrm>
          <a:prstGeom prst="rect">
            <a:avLst/>
          </a:prstGeom>
          <a:solidFill>
            <a:srgbClr val="4F4F4F"/>
          </a:solidFill>
        </p:spPr>
        <p:txBody>
          <a:bodyPr wrap="square" lIns="121899" tIns="60949" rIns="121899" bIns="60949" rtlCol="0">
            <a:spAutoFit/>
          </a:bodyPr>
          <a:lstStyle/>
          <a:p>
            <a:r>
              <a:rPr lang="nb-NO" sz="1333" b="1" dirty="0">
                <a:solidFill>
                  <a:schemeClr val="bg1"/>
                </a:solidFill>
              </a:rPr>
              <a:t>Hvordan skifte</a:t>
            </a:r>
            <a:r>
              <a:rPr lang="nb-NO" sz="1333" b="1" baseline="0" dirty="0">
                <a:solidFill>
                  <a:schemeClr val="bg1"/>
                </a:solidFill>
              </a:rPr>
              <a:t> </a:t>
            </a:r>
            <a:r>
              <a:rPr lang="nb-NO" sz="1333" b="1" dirty="0">
                <a:solidFill>
                  <a:schemeClr val="bg1"/>
                </a:solidFill>
              </a:rPr>
              <a:t>bakgrunnsbilde: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dirty="0">
                <a:solidFill>
                  <a:schemeClr val="bg1"/>
                </a:solidFill>
              </a:rPr>
              <a:t>Høyreklikk på siden og velg «Formater bakgrunn»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dirty="0">
                <a:solidFill>
                  <a:schemeClr val="bg1"/>
                </a:solidFill>
              </a:rPr>
              <a:t>Velg «Fyll» &gt;</a:t>
            </a:r>
            <a:r>
              <a:rPr lang="nb-NO" sz="1333" baseline="0" dirty="0">
                <a:solidFill>
                  <a:schemeClr val="bg1"/>
                </a:solidFill>
              </a:rPr>
              <a:t> «Bilde eller tekstur»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baseline="0" dirty="0">
                <a:solidFill>
                  <a:schemeClr val="bg1"/>
                </a:solidFill>
              </a:rPr>
              <a:t>Trykk «Sett inn fra Fil»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baseline="0" dirty="0">
                <a:solidFill>
                  <a:schemeClr val="bg1"/>
                </a:solidFill>
              </a:rPr>
              <a:t>Bla deg fram til ønsket bilde</a:t>
            </a:r>
            <a:endParaRPr lang="nb-NO" sz="1333" dirty="0">
              <a:solidFill>
                <a:schemeClr val="bg1"/>
              </a:solidFill>
            </a:endParaRPr>
          </a:p>
        </p:txBody>
      </p:sp>
      <p:sp>
        <p:nvSpPr>
          <p:cNvPr id="7" name="Rektangel 6"/>
          <p:cNvSpPr/>
          <p:nvPr userDrawn="1"/>
        </p:nvSpPr>
        <p:spPr>
          <a:xfrm>
            <a:off x="3" y="672085"/>
            <a:ext cx="3749268" cy="505023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nb-NO"/>
          </a:p>
        </p:txBody>
      </p:sp>
      <p:cxnSp>
        <p:nvCxnSpPr>
          <p:cNvPr id="8" name="Rett linje 7"/>
          <p:cNvCxnSpPr/>
          <p:nvPr userDrawn="1"/>
        </p:nvCxnSpPr>
        <p:spPr>
          <a:xfrm>
            <a:off x="576072" y="1339368"/>
            <a:ext cx="2582723" cy="0"/>
          </a:xfrm>
          <a:prstGeom prst="line">
            <a:avLst/>
          </a:prstGeom>
          <a:ln w="7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tt linje 11"/>
          <p:cNvCxnSpPr/>
          <p:nvPr userDrawn="1"/>
        </p:nvCxnSpPr>
        <p:spPr>
          <a:xfrm>
            <a:off x="576072" y="3365221"/>
            <a:ext cx="2582723" cy="0"/>
          </a:xfrm>
          <a:prstGeom prst="line">
            <a:avLst/>
          </a:prstGeom>
          <a:ln w="7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76072" y="1661008"/>
            <a:ext cx="2582723" cy="910776"/>
          </a:xfrm>
          <a:noFill/>
        </p:spPr>
        <p:txBody>
          <a:bodyPr bIns="190768" anchor="t">
            <a:spAutoFit/>
          </a:bodyPr>
          <a:lstStyle>
            <a:lvl1pPr algn="l">
              <a:lnSpc>
                <a:spcPts val="2799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pic>
        <p:nvPicPr>
          <p:cNvPr id="3" name="Bild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04" y="5904762"/>
            <a:ext cx="2383097" cy="95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90967"/>
      </p:ext>
    </p:extLst>
  </p:cSld>
  <p:clrMapOvr>
    <a:masterClrMapping/>
  </p:clrMapOvr>
  <p:hf sldNum="0"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killeside #5">
    <p:bg>
      <p:bgPr>
        <a:solidFill>
          <a:srgbClr val="4A6C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 userDrawn="1"/>
        </p:nvSpPr>
        <p:spPr>
          <a:xfrm>
            <a:off x="-1967837" y="2"/>
            <a:ext cx="1851024" cy="2789652"/>
          </a:xfrm>
          <a:prstGeom prst="rect">
            <a:avLst/>
          </a:prstGeom>
          <a:solidFill>
            <a:srgbClr val="4F4F4F"/>
          </a:solidFill>
        </p:spPr>
        <p:txBody>
          <a:bodyPr wrap="square" lIns="121899" tIns="60949" rIns="121899" bIns="60949" rtlCol="0">
            <a:spAutoFit/>
          </a:bodyPr>
          <a:lstStyle/>
          <a:p>
            <a:r>
              <a:rPr lang="nb-NO" sz="1333" b="1" dirty="0">
                <a:solidFill>
                  <a:schemeClr val="bg1"/>
                </a:solidFill>
              </a:rPr>
              <a:t>Hvordan skifte</a:t>
            </a:r>
            <a:r>
              <a:rPr lang="nb-NO" sz="1333" b="1" baseline="0" dirty="0">
                <a:solidFill>
                  <a:schemeClr val="bg1"/>
                </a:solidFill>
              </a:rPr>
              <a:t> </a:t>
            </a:r>
            <a:r>
              <a:rPr lang="nb-NO" sz="1333" b="1" dirty="0">
                <a:solidFill>
                  <a:schemeClr val="bg1"/>
                </a:solidFill>
              </a:rPr>
              <a:t>bakgrunnsbilde: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dirty="0">
                <a:solidFill>
                  <a:schemeClr val="bg1"/>
                </a:solidFill>
              </a:rPr>
              <a:t>Høyreklikk på siden og velg «Formater bakgrunn»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dirty="0">
                <a:solidFill>
                  <a:schemeClr val="bg1"/>
                </a:solidFill>
              </a:rPr>
              <a:t>Velg «Fyll» &gt;</a:t>
            </a:r>
            <a:r>
              <a:rPr lang="nb-NO" sz="1333" baseline="0" dirty="0">
                <a:solidFill>
                  <a:schemeClr val="bg1"/>
                </a:solidFill>
              </a:rPr>
              <a:t> «Bilde eller tekstur»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baseline="0" dirty="0">
                <a:solidFill>
                  <a:schemeClr val="bg1"/>
                </a:solidFill>
              </a:rPr>
              <a:t>Trykk «Sett inn fra Fil»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baseline="0" dirty="0">
                <a:solidFill>
                  <a:schemeClr val="bg1"/>
                </a:solidFill>
              </a:rPr>
              <a:t>Bla deg fram til ønsket bilde</a:t>
            </a:r>
            <a:endParaRPr lang="nb-NO" sz="1333" dirty="0">
              <a:solidFill>
                <a:schemeClr val="bg1"/>
              </a:solidFill>
            </a:endParaRPr>
          </a:p>
        </p:txBody>
      </p:sp>
      <p:sp>
        <p:nvSpPr>
          <p:cNvPr id="7" name="Rektangel 6"/>
          <p:cNvSpPr/>
          <p:nvPr userDrawn="1"/>
        </p:nvSpPr>
        <p:spPr>
          <a:xfrm>
            <a:off x="3" y="672085"/>
            <a:ext cx="3749268" cy="505023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nb-NO"/>
          </a:p>
        </p:txBody>
      </p:sp>
      <p:cxnSp>
        <p:nvCxnSpPr>
          <p:cNvPr id="8" name="Rett linje 7"/>
          <p:cNvCxnSpPr/>
          <p:nvPr userDrawn="1"/>
        </p:nvCxnSpPr>
        <p:spPr>
          <a:xfrm>
            <a:off x="576072" y="1339368"/>
            <a:ext cx="2582723" cy="0"/>
          </a:xfrm>
          <a:prstGeom prst="line">
            <a:avLst/>
          </a:prstGeom>
          <a:ln w="7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tt linje 11"/>
          <p:cNvCxnSpPr/>
          <p:nvPr userDrawn="1"/>
        </p:nvCxnSpPr>
        <p:spPr>
          <a:xfrm>
            <a:off x="576072" y="3365221"/>
            <a:ext cx="2582723" cy="0"/>
          </a:xfrm>
          <a:prstGeom prst="line">
            <a:avLst/>
          </a:prstGeom>
          <a:ln w="7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76072" y="1661009"/>
            <a:ext cx="2582723" cy="1377772"/>
          </a:xfrm>
          <a:noFill/>
        </p:spPr>
        <p:txBody>
          <a:bodyPr bIns="190768" anchor="t">
            <a:noAutofit/>
          </a:bodyPr>
          <a:lstStyle>
            <a:lvl1pPr algn="l">
              <a:lnSpc>
                <a:spcPts val="2799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pic>
        <p:nvPicPr>
          <p:cNvPr id="3" name="Bild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04" y="5904762"/>
            <a:ext cx="2383097" cy="95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28227"/>
      </p:ext>
    </p:extLst>
  </p:cSld>
  <p:clrMapOvr>
    <a:masterClrMapping/>
  </p:clrMapOvr>
  <p:hf sldNum="0" hdr="0" ft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killeside #6">
    <p:bg>
      <p:bgPr>
        <a:solidFill>
          <a:srgbClr val="B559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 userDrawn="1"/>
        </p:nvSpPr>
        <p:spPr>
          <a:xfrm>
            <a:off x="-1967837" y="2"/>
            <a:ext cx="1851024" cy="2789652"/>
          </a:xfrm>
          <a:prstGeom prst="rect">
            <a:avLst/>
          </a:prstGeom>
          <a:solidFill>
            <a:srgbClr val="4F4F4F"/>
          </a:solidFill>
        </p:spPr>
        <p:txBody>
          <a:bodyPr wrap="square" lIns="121899" tIns="60949" rIns="121899" bIns="60949" rtlCol="0">
            <a:spAutoFit/>
          </a:bodyPr>
          <a:lstStyle/>
          <a:p>
            <a:r>
              <a:rPr lang="nb-NO" sz="1333" b="1" dirty="0">
                <a:solidFill>
                  <a:schemeClr val="bg1"/>
                </a:solidFill>
              </a:rPr>
              <a:t>Hvordan skifte</a:t>
            </a:r>
            <a:r>
              <a:rPr lang="nb-NO" sz="1333" b="1" baseline="0" dirty="0">
                <a:solidFill>
                  <a:schemeClr val="bg1"/>
                </a:solidFill>
              </a:rPr>
              <a:t> </a:t>
            </a:r>
            <a:r>
              <a:rPr lang="nb-NO" sz="1333" b="1" dirty="0">
                <a:solidFill>
                  <a:schemeClr val="bg1"/>
                </a:solidFill>
              </a:rPr>
              <a:t>bakgrunnsbilde: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dirty="0">
                <a:solidFill>
                  <a:schemeClr val="bg1"/>
                </a:solidFill>
              </a:rPr>
              <a:t>Høyreklikk på siden og velg «Formater bakgrunn»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dirty="0">
                <a:solidFill>
                  <a:schemeClr val="bg1"/>
                </a:solidFill>
              </a:rPr>
              <a:t>Velg «Fyll» &gt;</a:t>
            </a:r>
            <a:r>
              <a:rPr lang="nb-NO" sz="1333" baseline="0" dirty="0">
                <a:solidFill>
                  <a:schemeClr val="bg1"/>
                </a:solidFill>
              </a:rPr>
              <a:t> «Bilde eller tekstur»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baseline="0" dirty="0">
                <a:solidFill>
                  <a:schemeClr val="bg1"/>
                </a:solidFill>
              </a:rPr>
              <a:t>Trykk «Sett inn fra Fil»</a:t>
            </a:r>
          </a:p>
          <a:p>
            <a:pPr marL="165068" indent="-165068">
              <a:buFont typeface="+mj-lt"/>
              <a:buAutoNum type="arabicPeriod"/>
            </a:pPr>
            <a:r>
              <a:rPr lang="nb-NO" sz="1333" baseline="0" dirty="0">
                <a:solidFill>
                  <a:schemeClr val="bg1"/>
                </a:solidFill>
              </a:rPr>
              <a:t>Bla deg fram til ønsket bilde</a:t>
            </a:r>
            <a:endParaRPr lang="nb-NO" sz="1333" dirty="0">
              <a:solidFill>
                <a:schemeClr val="bg1"/>
              </a:solidFill>
            </a:endParaRPr>
          </a:p>
        </p:txBody>
      </p:sp>
      <p:sp>
        <p:nvSpPr>
          <p:cNvPr id="7" name="Rektangel 6"/>
          <p:cNvSpPr/>
          <p:nvPr userDrawn="1"/>
        </p:nvSpPr>
        <p:spPr>
          <a:xfrm>
            <a:off x="3" y="672085"/>
            <a:ext cx="3749268" cy="5050231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nb-NO"/>
          </a:p>
        </p:txBody>
      </p:sp>
      <p:cxnSp>
        <p:nvCxnSpPr>
          <p:cNvPr id="8" name="Rett linje 7"/>
          <p:cNvCxnSpPr/>
          <p:nvPr userDrawn="1"/>
        </p:nvCxnSpPr>
        <p:spPr>
          <a:xfrm>
            <a:off x="576072" y="1339368"/>
            <a:ext cx="2582723" cy="0"/>
          </a:xfrm>
          <a:prstGeom prst="line">
            <a:avLst/>
          </a:prstGeom>
          <a:ln w="7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tt linje 11"/>
          <p:cNvCxnSpPr/>
          <p:nvPr userDrawn="1"/>
        </p:nvCxnSpPr>
        <p:spPr>
          <a:xfrm>
            <a:off x="576072" y="3365221"/>
            <a:ext cx="2582723" cy="0"/>
          </a:xfrm>
          <a:prstGeom prst="line">
            <a:avLst/>
          </a:prstGeom>
          <a:ln w="7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576072" y="1661008"/>
            <a:ext cx="2582723" cy="1377600"/>
          </a:xfrm>
          <a:noFill/>
        </p:spPr>
        <p:txBody>
          <a:bodyPr bIns="190768" anchor="t">
            <a:noAutofit/>
          </a:bodyPr>
          <a:lstStyle>
            <a:lvl1pPr algn="l">
              <a:lnSpc>
                <a:spcPts val="2799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pic>
        <p:nvPicPr>
          <p:cNvPr id="3" name="Bild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04" y="5904762"/>
            <a:ext cx="2383097" cy="95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177295"/>
      </p:ext>
    </p:extLst>
  </p:cSld>
  <p:clrMapOvr>
    <a:masterClrMapping/>
  </p:clrMapOvr>
  <p:hf sldNum="0" hdr="0" ft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, 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5943882" y="1008126"/>
            <a:ext cx="4320540" cy="648081"/>
          </a:xfrm>
        </p:spPr>
        <p:txBody>
          <a:bodyPr>
            <a:normAutofit/>
          </a:bodyPr>
          <a:lstStyle>
            <a:lvl1pPr>
              <a:lnSpc>
                <a:spcPts val="3733"/>
              </a:lnSpc>
              <a:defRPr sz="2667"/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943882" y="2352296"/>
            <a:ext cx="4320540" cy="3166880"/>
          </a:xfrm>
        </p:spPr>
        <p:txBody>
          <a:bodyPr/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8387E-2639-460A-8798-010C6AF5F6F9}" type="datetimeFigureOut">
              <a:rPr lang="nb-NO" smtClean="0"/>
              <a:pPr/>
              <a:t>07.08.2023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0B648-CE22-44E3-B7C5-203226245C3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576600" y="760686"/>
            <a:ext cx="4656000" cy="5039060"/>
          </a:xfrm>
          <a:solidFill>
            <a:srgbClr val="4F4F4F"/>
          </a:solidFill>
        </p:spPr>
        <p:txBody>
          <a:bodyPr tIns="1151806" anchor="t"/>
          <a:lstStyle>
            <a:lvl1pPr marL="0" indent="0" algn="ctr">
              <a:buNone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</a:t>
            </a:r>
          </a:p>
        </p:txBody>
      </p:sp>
    </p:spTree>
    <p:extLst>
      <p:ext uri="{BB962C8B-B14F-4D97-AF65-F5344CB8AC3E}">
        <p14:creationId xmlns:p14="http://schemas.microsoft.com/office/powerpoint/2010/main" val="2268325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152145" y="1008127"/>
            <a:ext cx="4304337" cy="728591"/>
          </a:xfrm>
        </p:spPr>
        <p:txBody>
          <a:bodyPr>
            <a:normAutofit/>
          </a:bodyPr>
          <a:lstStyle>
            <a:lvl1pPr>
              <a:lnSpc>
                <a:spcPts val="3733"/>
              </a:lnSpc>
              <a:defRPr sz="2667"/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152145" y="2352297"/>
            <a:ext cx="4320540" cy="3271756"/>
          </a:xfrm>
        </p:spPr>
        <p:txBody>
          <a:bodyPr/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8387E-2639-460A-8798-010C6AF5F6F9}" type="datetimeFigureOut">
              <a:rPr lang="nb-NO" smtClean="0"/>
              <a:pPr/>
              <a:t>07.08.2023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0B648-CE22-44E3-B7C5-203226245C3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6048757" y="1008127"/>
            <a:ext cx="4320540" cy="4615925"/>
          </a:xfrm>
          <a:solidFill>
            <a:srgbClr val="4F4F4F"/>
          </a:solidFill>
        </p:spPr>
        <p:txBody>
          <a:bodyPr tIns="1151806" anchor="t"/>
          <a:lstStyle>
            <a:lvl1pPr marL="0" indent="0" algn="ctr">
              <a:buNone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</a:t>
            </a:r>
          </a:p>
        </p:txBody>
      </p:sp>
    </p:spTree>
    <p:extLst>
      <p:ext uri="{BB962C8B-B14F-4D97-AF65-F5344CB8AC3E}">
        <p14:creationId xmlns:p14="http://schemas.microsoft.com/office/powerpoint/2010/main" val="1518754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loverskrift">
    <p:bg>
      <p:bgPr>
        <a:solidFill>
          <a:srgbClr val="4F4F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152143" y="1344169"/>
            <a:ext cx="8247495" cy="4109457"/>
          </a:xfrm>
        </p:spPr>
        <p:txBody>
          <a:bodyPr anchor="t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398387E-2639-460A-8798-010C6AF5F6F9}" type="datetimeFigureOut">
              <a:rPr lang="nb-NO" smtClean="0"/>
              <a:pPr/>
              <a:t>07.08.2023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160B648-CE22-44E3-B7C5-203226245C3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1" name="Rektangel 10"/>
          <p:cNvSpPr/>
          <p:nvPr userDrawn="1"/>
        </p:nvSpPr>
        <p:spPr>
          <a:xfrm>
            <a:off x="0" y="760591"/>
            <a:ext cx="720000" cy="4962060"/>
          </a:xfrm>
          <a:prstGeom prst="rect">
            <a:avLst/>
          </a:prstGeom>
          <a:solidFill>
            <a:srgbClr val="FF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nb-NO"/>
          </a:p>
        </p:txBody>
      </p:sp>
      <p:pic>
        <p:nvPicPr>
          <p:cNvPr id="3" name="Bild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04" y="5904762"/>
            <a:ext cx="2383097" cy="95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3736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bilde">
    <p:bg>
      <p:bgPr>
        <a:solidFill>
          <a:srgbClr val="4F4F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398387E-2639-460A-8798-010C6AF5F6F9}" type="datetimeFigureOut">
              <a:rPr lang="nb-NO" smtClean="0"/>
              <a:pPr/>
              <a:t>07.08.2023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160B648-CE22-44E3-B7C5-203226245C3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Rektangel 7"/>
          <p:cNvSpPr/>
          <p:nvPr userDrawn="1"/>
        </p:nvSpPr>
        <p:spPr>
          <a:xfrm>
            <a:off x="0" y="760591"/>
            <a:ext cx="720000" cy="4962060"/>
          </a:xfrm>
          <a:prstGeom prst="rect">
            <a:avLst/>
          </a:prstGeom>
          <a:solidFill>
            <a:srgbClr val="FF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nb-NO"/>
          </a:p>
        </p:txBody>
      </p:sp>
      <p:sp>
        <p:nvSpPr>
          <p:cNvPr id="9" name="Plassholder for bilde 7"/>
          <p:cNvSpPr>
            <a:spLocks noGrp="1"/>
          </p:cNvSpPr>
          <p:nvPr>
            <p:ph type="pic" sz="quarter" idx="13" hasCustomPrompt="1"/>
          </p:nvPr>
        </p:nvSpPr>
        <p:spPr>
          <a:xfrm>
            <a:off x="6048758" y="1008125"/>
            <a:ext cx="4320540" cy="4432392"/>
          </a:xfrm>
          <a:solidFill>
            <a:schemeClr val="tx1">
              <a:lumMod val="50000"/>
              <a:lumOff val="50000"/>
            </a:schemeClr>
          </a:solidFill>
        </p:spPr>
        <p:txBody>
          <a:bodyPr tIns="1151806" anchor="t"/>
          <a:lstStyle>
            <a:lvl1pPr marL="0" indent="0" algn="ctr">
              <a:buNone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Sett inn bilde</a:t>
            </a:r>
          </a:p>
        </p:txBody>
      </p:sp>
      <p:sp>
        <p:nvSpPr>
          <p:cNvPr id="10" name="Tittel 1"/>
          <p:cNvSpPr>
            <a:spLocks noGrp="1"/>
          </p:cNvSpPr>
          <p:nvPr>
            <p:ph type="title"/>
          </p:nvPr>
        </p:nvSpPr>
        <p:spPr>
          <a:xfrm>
            <a:off x="1152145" y="1008126"/>
            <a:ext cx="4320540" cy="4432391"/>
          </a:xfrm>
        </p:spPr>
        <p:txBody>
          <a:bodyPr anchor="t">
            <a:normAutofit/>
          </a:bodyPr>
          <a:lstStyle>
            <a:lvl1pPr algn="l">
              <a:defRPr sz="2667" b="0" cap="none" baseline="0">
                <a:solidFill>
                  <a:schemeClr val="bg1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pic>
        <p:nvPicPr>
          <p:cNvPr id="2" name="Bild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04" y="5904762"/>
            <a:ext cx="2383097" cy="95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982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8387E-2639-460A-8798-010C6AF5F6F9}" type="datetimeFigureOut">
              <a:rPr lang="nb-NO" smtClean="0"/>
              <a:pPr/>
              <a:t>07.08.2023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0B648-CE22-44E3-B7C5-203226245C3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Tittel 1"/>
          <p:cNvSpPr>
            <a:spLocks noGrp="1"/>
          </p:cNvSpPr>
          <p:nvPr>
            <p:ph type="title" hasCustomPrompt="1"/>
          </p:nvPr>
        </p:nvSpPr>
        <p:spPr>
          <a:xfrm>
            <a:off x="1046713" y="1280908"/>
            <a:ext cx="9850679" cy="784800"/>
          </a:xfrm>
        </p:spPr>
        <p:txBody>
          <a:bodyPr>
            <a:normAutofit/>
          </a:bodyPr>
          <a:lstStyle>
            <a:lvl1pPr>
              <a:lnSpc>
                <a:spcPts val="3733"/>
              </a:lnSpc>
              <a:defRPr sz="4000"/>
            </a:lvl1pPr>
          </a:lstStyle>
          <a:p>
            <a:r>
              <a:rPr lang="nb-NO" dirty="0"/>
              <a:t>Klikk for å redigere tittelstil</a:t>
            </a:r>
            <a:br>
              <a:rPr lang="nb-NO" dirty="0"/>
            </a:br>
            <a:endParaRPr lang="nb-NO" dirty="0"/>
          </a:p>
        </p:txBody>
      </p:sp>
      <p:sp>
        <p:nvSpPr>
          <p:cNvPr id="9" name="Plassholder for innhold 2"/>
          <p:cNvSpPr>
            <a:spLocks noGrp="1"/>
          </p:cNvSpPr>
          <p:nvPr>
            <p:ph idx="1"/>
          </p:nvPr>
        </p:nvSpPr>
        <p:spPr>
          <a:xfrm>
            <a:off x="1046712" y="2430083"/>
            <a:ext cx="4656000" cy="3115311"/>
          </a:xfrm>
        </p:spPr>
        <p:txBody>
          <a:bodyPr/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10" name="Plassholder for innhold 2"/>
          <p:cNvSpPr>
            <a:spLocks noGrp="1"/>
          </p:cNvSpPr>
          <p:nvPr>
            <p:ph idx="13"/>
          </p:nvPr>
        </p:nvSpPr>
        <p:spPr>
          <a:xfrm>
            <a:off x="6333161" y="2408020"/>
            <a:ext cx="4656000" cy="3137373"/>
          </a:xfrm>
        </p:spPr>
        <p:txBody>
          <a:bodyPr/>
          <a:lstStyle>
            <a:lvl1pPr rtl="0">
              <a:defRPr sz="2400"/>
            </a:lvl1pPr>
            <a:lvl2pPr rtl="0">
              <a:defRPr sz="2133"/>
            </a:lvl2pPr>
            <a:lvl3pPr rtl="0">
              <a:defRPr sz="1867"/>
            </a:lvl3pPr>
            <a:lvl4pPr rtl="0">
              <a:defRPr sz="1600"/>
            </a:lvl4pPr>
            <a:lvl5pPr rtl="0">
              <a:defRPr sz="1600"/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843098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102905" y="1357278"/>
            <a:ext cx="8345420" cy="648081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8387E-2639-460A-8798-010C6AF5F6F9}" type="datetimeFigureOut">
              <a:rPr lang="nb-NO" smtClean="0"/>
              <a:pPr/>
              <a:t>07.08.2023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0B648-CE22-44E3-B7C5-203226245C3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851988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8387E-2639-460A-8798-010C6AF5F6F9}" type="datetimeFigureOut">
              <a:rPr lang="nb-NO" smtClean="0"/>
              <a:pPr/>
              <a:t>07.08.2023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0B648-CE22-44E3-B7C5-203226245C3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263171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8387E-2639-460A-8798-010C6AF5F6F9}" type="datetimeFigureOut">
              <a:rPr lang="nb-NO" smtClean="0"/>
              <a:pPr/>
              <a:t>07.08.2023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0B648-CE22-44E3-B7C5-203226245C3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22093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609600" y="3309929"/>
            <a:ext cx="10972800" cy="1157212"/>
          </a:xfrm>
          <a:prstGeom prst="rect">
            <a:avLst/>
          </a:prstGeom>
        </p:spPr>
        <p:txBody>
          <a:bodyPr vert="horz"/>
          <a:lstStyle>
            <a:lvl1pPr>
              <a:defRPr sz="4267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155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3038579" y="391453"/>
            <a:ext cx="8462640" cy="973993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951007" y="1913759"/>
            <a:ext cx="10480628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375898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664971" y="391453"/>
            <a:ext cx="8836248" cy="973993"/>
          </a:xfrm>
          <a:prstGeom prst="rect">
            <a:avLst/>
          </a:prstGeom>
        </p:spPr>
        <p:txBody>
          <a:bodyPr vert="horz"/>
          <a:lstStyle>
            <a:lvl1pPr algn="l">
              <a:defRPr sz="4267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79288" y="1913759"/>
            <a:ext cx="10721931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32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94015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297510" y="1913759"/>
            <a:ext cx="5203709" cy="2583576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2664971" y="391453"/>
            <a:ext cx="8836248" cy="973993"/>
          </a:xfrm>
          <a:prstGeom prst="rect">
            <a:avLst/>
          </a:prstGeom>
        </p:spPr>
        <p:txBody>
          <a:bodyPr vert="horz"/>
          <a:lstStyle>
            <a:lvl1pPr algn="l">
              <a:defRPr sz="4267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79289" y="1913759"/>
            <a:ext cx="5195249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32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983998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330509" y="1913759"/>
            <a:ext cx="5170711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32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97075" y="1913759"/>
            <a:ext cx="5203709" cy="2583576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2664971" y="391453"/>
            <a:ext cx="8836248" cy="973993"/>
          </a:xfrm>
          <a:prstGeom prst="rect">
            <a:avLst/>
          </a:prstGeom>
        </p:spPr>
        <p:txBody>
          <a:bodyPr vert="horz"/>
          <a:lstStyle>
            <a:lvl1pPr algn="l">
              <a:defRPr sz="4267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899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D31E066-210A-4F1B-AB0D-A137E6144E34}" type="datetimeFigureOut">
              <a:rPr lang="en-GB"/>
              <a:pPr>
                <a:defRPr/>
              </a:pPr>
              <a:t>07/08/2023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49295A1-030A-4B41-87B4-15AB701A45C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704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9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#56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Gothenburg, Sweden 21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– 25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August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S6-232258 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96C6-B927-5C4C-8E51-A155C4C7798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C1988 TCCA_PPT Template 0817 v1.3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2061"/>
            <a:ext cx="12192000" cy="6855939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914400" y="4031571"/>
            <a:ext cx="10363200" cy="2286368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3BC6E8"/>
                </a:solidFill>
              </a:rPr>
              <a:t>Critical communications for all professional users</a:t>
            </a:r>
          </a:p>
        </p:txBody>
      </p:sp>
    </p:spTree>
    <p:extLst>
      <p:ext uri="{BB962C8B-B14F-4D97-AF65-F5344CB8AC3E}">
        <p14:creationId xmlns:p14="http://schemas.microsoft.com/office/powerpoint/2010/main" val="2027511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</p:sldLayoutIdLst>
  <p:hf hdr="0" ftr="0" dt="0"/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886A3-78DD-5842-83B6-40F815C1596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C1988 TCCA_PPT Template 0817 v1.2.jp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460" y="1"/>
            <a:ext cx="12173080" cy="685647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914400" y="5720882"/>
            <a:ext cx="10363200" cy="597055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lnSpcReduction="10000"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3BC6E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Critical communications for all professional users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BC6E8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8737600" y="6434642"/>
            <a:ext cx="2844800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2886A3-78DD-5842-83B6-40F815C15967}" type="slidenum">
              <a:rPr kumimoji="0" lang="en-US" sz="1867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6321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8" r:id="rId1"/>
    <p:sldLayoutId id="2147485169" r:id="rId2"/>
    <p:sldLayoutId id="2147485170" r:id="rId3"/>
    <p:sldLayoutId id="2147485171" r:id="rId4"/>
  </p:sldLayoutIdLst>
  <p:hf hdr="0" ftr="0" dt="0"/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1102905" y="1315986"/>
            <a:ext cx="8345420" cy="64808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102905" y="2286749"/>
            <a:ext cx="8345419" cy="336042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1138483" y="6292531"/>
            <a:ext cx="1007595" cy="131704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67">
                <a:solidFill>
                  <a:srgbClr val="4F4F4F"/>
                </a:solidFill>
              </a:defRPr>
            </a:lvl1pPr>
          </a:lstStyle>
          <a:p>
            <a:fld id="{C398387E-2639-460A-8798-010C6AF5F6F9}" type="datetimeFigureOut">
              <a:rPr lang="nb-NO" smtClean="0"/>
              <a:pPr/>
              <a:t>07.08.2023</a:t>
            </a:fld>
            <a:endParaRPr lang="nb-NO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151591" y="6424235"/>
            <a:ext cx="8248048" cy="13062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67">
                <a:solidFill>
                  <a:srgbClr val="4F4F4F"/>
                </a:solidFill>
              </a:defRPr>
            </a:lvl1pPr>
          </a:lstStyle>
          <a:p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151592" y="6554855"/>
            <a:ext cx="1007595" cy="131704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67">
                <a:solidFill>
                  <a:srgbClr val="4F4F4F"/>
                </a:solidFill>
              </a:defRPr>
            </a:lvl1pPr>
          </a:lstStyle>
          <a:p>
            <a:fld id="{2160B648-CE22-44E3-B7C5-203226245C35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7" name="Rektangel 6"/>
          <p:cNvSpPr/>
          <p:nvPr/>
        </p:nvSpPr>
        <p:spPr>
          <a:xfrm>
            <a:off x="0" y="760686"/>
            <a:ext cx="576072" cy="5040631"/>
          </a:xfrm>
          <a:prstGeom prst="rect">
            <a:avLst/>
          </a:prstGeom>
          <a:solidFill>
            <a:srgbClr val="FF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nb-NO"/>
          </a:p>
        </p:txBody>
      </p:sp>
      <p:pic>
        <p:nvPicPr>
          <p:cNvPr id="9" name="Bilde 8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904" y="5904762"/>
            <a:ext cx="2383097" cy="95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31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73" r:id="rId1"/>
    <p:sldLayoutId id="2147485174" r:id="rId2"/>
    <p:sldLayoutId id="2147485175" r:id="rId3"/>
    <p:sldLayoutId id="2147485176" r:id="rId4"/>
    <p:sldLayoutId id="2147485177" r:id="rId5"/>
    <p:sldLayoutId id="2147485178" r:id="rId6"/>
    <p:sldLayoutId id="2147485179" r:id="rId7"/>
    <p:sldLayoutId id="2147485180" r:id="rId8"/>
    <p:sldLayoutId id="2147485181" r:id="rId9"/>
    <p:sldLayoutId id="2147485182" r:id="rId10"/>
    <p:sldLayoutId id="2147485183" r:id="rId11"/>
    <p:sldLayoutId id="2147485184" r:id="rId12"/>
    <p:sldLayoutId id="2147485185" r:id="rId13"/>
    <p:sldLayoutId id="2147485186" r:id="rId14"/>
    <p:sldLayoutId id="2147485187" r:id="rId15"/>
    <p:sldLayoutId id="2147485188" r:id="rId16"/>
    <p:sldLayoutId id="2147485189" r:id="rId17"/>
  </p:sldLayoutIdLst>
  <p:txStyles>
    <p:titleStyle>
      <a:lvl1pPr algn="l" defTabSz="1218964" rtl="0" eaLnBrk="1" latinLnBrk="0" hangingPunct="1">
        <a:spcBef>
          <a:spcPct val="0"/>
        </a:spcBef>
        <a:buNone/>
        <a:defRPr sz="4000" kern="1200">
          <a:solidFill>
            <a:srgbClr val="FF5600"/>
          </a:solidFill>
          <a:latin typeface="+mj-lt"/>
          <a:ea typeface="+mj-ea"/>
          <a:cs typeface="+mj-cs"/>
        </a:defRPr>
      </a:lvl1pPr>
    </p:titleStyle>
    <p:bodyStyle>
      <a:lvl1pPr marL="335936" indent="-335936" algn="l" defTabSz="1218964" rtl="0" eaLnBrk="1" latinLnBrk="0" hangingPunct="1">
        <a:spcBef>
          <a:spcPct val="20000"/>
        </a:spcBef>
        <a:buClr>
          <a:srgbClr val="FF5600"/>
        </a:buClr>
        <a:buFont typeface="Symbol" panose="05050102010706020507" pitchFamily="18" charset="2"/>
        <a:buChar char="·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07" indent="-380926" algn="l" defTabSz="1218964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4F4F4F"/>
          </a:solidFill>
          <a:latin typeface="+mn-lt"/>
          <a:ea typeface="+mn-ea"/>
          <a:cs typeface="+mn-cs"/>
        </a:defRPr>
      </a:lvl2pPr>
      <a:lvl3pPr marL="1523705" indent="-304742" algn="l" defTabSz="12189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3" kern="1200">
          <a:solidFill>
            <a:srgbClr val="4F4F4F"/>
          </a:solidFill>
          <a:latin typeface="+mn-lt"/>
          <a:ea typeface="+mn-ea"/>
          <a:cs typeface="+mn-cs"/>
        </a:defRPr>
      </a:lvl3pPr>
      <a:lvl4pPr marL="2133187" indent="-304742" algn="l" defTabSz="1218964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7" kern="1200">
          <a:solidFill>
            <a:srgbClr val="4F4F4F"/>
          </a:solidFill>
          <a:latin typeface="+mn-lt"/>
          <a:ea typeface="+mn-ea"/>
          <a:cs typeface="+mn-cs"/>
        </a:defRPr>
      </a:lvl4pPr>
      <a:lvl5pPr marL="2742667" indent="-304742" algn="l" defTabSz="1218964" rtl="0" eaLnBrk="1" latinLnBrk="0" hangingPunct="1">
        <a:spcBef>
          <a:spcPct val="20000"/>
        </a:spcBef>
        <a:buFont typeface="Arial" panose="020B0604020202020204" pitchFamily="34" charset="0"/>
        <a:buChar char="»"/>
        <a:defRPr sz="1867" kern="1200">
          <a:solidFill>
            <a:srgbClr val="4F4F4F"/>
          </a:solidFill>
          <a:latin typeface="+mn-lt"/>
          <a:ea typeface="+mn-ea"/>
          <a:cs typeface="+mn-cs"/>
        </a:defRPr>
      </a:lvl5pPr>
      <a:lvl6pPr marL="3352150" indent="-304742" algn="l" defTabSz="12189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632" indent="-304742" algn="l" defTabSz="12189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114" indent="-304742" algn="l" defTabSz="12189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596" indent="-304742" algn="l" defTabSz="121896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121896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82" algn="l" defTabSz="121896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64" algn="l" defTabSz="121896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45" algn="l" defTabSz="121896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27" algn="l" defTabSz="121896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09" algn="l" defTabSz="121896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90" algn="l" defTabSz="121896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373" algn="l" defTabSz="121896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854" algn="l" defTabSz="121896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.xml"/><Relationship Id="rId5" Type="http://schemas.openxmlformats.org/officeDocument/2006/relationships/image" Target="../media/image10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Broadband Callout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Hans Petter Naper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err="1"/>
              <a:t>Nkom</a:t>
            </a:r>
            <a:r>
              <a:rPr lang="en-GB" altLang="en-US" dirty="0"/>
              <a:t> / TCCA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8539" y="3004286"/>
            <a:ext cx="10154923" cy="1438404"/>
          </a:xfrm>
        </p:spPr>
        <p:txBody>
          <a:bodyPr/>
          <a:lstStyle/>
          <a:p>
            <a:r>
              <a:rPr lang="en-US" sz="5333" dirty="0"/>
              <a:t>Broadband Callout</a:t>
            </a:r>
            <a:endParaRPr lang="en-GB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7DC39B-F307-4C6B-91BE-D137D8F7B3BE}"/>
              </a:ext>
            </a:extLst>
          </p:cNvPr>
          <p:cNvSpPr txBox="1"/>
          <p:nvPr/>
        </p:nvSpPr>
        <p:spPr>
          <a:xfrm>
            <a:off x="4073237" y="5484807"/>
            <a:ext cx="6580388" cy="1251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2133" b="1" dirty="0">
                <a:solidFill>
                  <a:srgbClr val="3BC6E8"/>
                </a:solidFill>
                <a:latin typeface="Calibri"/>
                <a:cs typeface="+mn-cs"/>
              </a:rPr>
              <a:t>Hans Petter Naper, DSB, Norway</a:t>
            </a:r>
            <a:br>
              <a:rPr lang="en-GB" b="1" dirty="0">
                <a:solidFill>
                  <a:srgbClr val="3BC6E8"/>
                </a:solidFill>
                <a:latin typeface="Calibri"/>
                <a:cs typeface="+mn-cs"/>
              </a:rPr>
            </a:br>
            <a:r>
              <a:rPr lang="en-GB" b="1" dirty="0">
                <a:solidFill>
                  <a:srgbClr val="3BC6E8"/>
                </a:solidFill>
                <a:latin typeface="Calibri"/>
                <a:cs typeface="+mn-cs"/>
              </a:rPr>
              <a:t>TCCA CCBG Broadband Callout Task Force chair</a:t>
            </a:r>
          </a:p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b="1" dirty="0">
              <a:solidFill>
                <a:srgbClr val="3BC6E8"/>
              </a:solidFill>
              <a:latin typeface="Calibri"/>
              <a:cs typeface="+mn-cs"/>
            </a:endParaRPr>
          </a:p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b="1" dirty="0">
                <a:solidFill>
                  <a:srgbClr val="3BC6E8"/>
                </a:solidFill>
                <a:latin typeface="Calibri"/>
                <a:cs typeface="+mn-cs"/>
              </a:rPr>
              <a:t>3GPP SA6, Gothenburg Sweden, 21-25 August 2023</a:t>
            </a:r>
          </a:p>
        </p:txBody>
      </p:sp>
    </p:spTree>
    <p:extLst>
      <p:ext uri="{BB962C8B-B14F-4D97-AF65-F5344CB8AC3E}">
        <p14:creationId xmlns:p14="http://schemas.microsoft.com/office/powerpoint/2010/main" val="2065024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2290620" y="381000"/>
            <a:ext cx="9532785" cy="1016000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en-US" sz="3733" b="1" dirty="0">
                <a:solidFill>
                  <a:srgbClr val="3BC6E8"/>
                </a:solidFill>
                <a:latin typeface="Calibri"/>
                <a:cs typeface="Calibri"/>
              </a:rPr>
              <a:t>Background</a:t>
            </a:r>
          </a:p>
        </p:txBody>
      </p:sp>
      <p:sp>
        <p:nvSpPr>
          <p:cNvPr id="35" name="TextBox 11">
            <a:extLst>
              <a:ext uri="{FF2B5EF4-FFF2-40B4-BE49-F238E27FC236}">
                <a16:creationId xmlns:a16="http://schemas.microsoft.com/office/drawing/2014/main" id="{8759D0F6-F0D2-405C-9053-858F40F6C133}"/>
              </a:ext>
            </a:extLst>
          </p:cNvPr>
          <p:cNvSpPr txBox="1"/>
          <p:nvPr/>
        </p:nvSpPr>
        <p:spPr>
          <a:xfrm>
            <a:off x="6584272" y="685801"/>
            <a:ext cx="5506128" cy="4934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eaLnBrk="1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667" kern="0" dirty="0">
                <a:solidFill>
                  <a:srgbClr val="0070C0"/>
                </a:solidFill>
                <a:latin typeface="Calibri"/>
                <a:cs typeface="+mn-cs"/>
              </a:rPr>
              <a:t>What is callout?</a:t>
            </a:r>
          </a:p>
          <a:p>
            <a:pPr marL="228594" indent="-228594" defTabSz="1219170" eaLnBrk="1" hangingPunct="1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733" kern="0" dirty="0">
                <a:solidFill>
                  <a:srgbClr val="0070C0"/>
                </a:solidFill>
                <a:latin typeface="Calibri"/>
                <a:cs typeface="+mn-cs"/>
              </a:rPr>
              <a:t>Mechanism to reliably alert personnel about incidents</a:t>
            </a:r>
          </a:p>
          <a:p>
            <a:pPr marL="228594" indent="-228594" defTabSz="1219170" eaLnBrk="1" hangingPunct="1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733" kern="0" dirty="0">
                <a:solidFill>
                  <a:srgbClr val="0070C0"/>
                </a:solidFill>
                <a:latin typeface="Calibri"/>
                <a:cs typeface="+mn-cs"/>
              </a:rPr>
              <a:t>Personnel responds to alert (</a:t>
            </a:r>
            <a:r>
              <a:rPr lang="en-US" sz="1733" kern="0" dirty="0">
                <a:solidFill>
                  <a:srgbClr val="00B050"/>
                </a:solidFill>
                <a:latin typeface="Calibri"/>
                <a:cs typeface="+mn-cs"/>
              </a:rPr>
              <a:t>A</a:t>
            </a:r>
            <a:r>
              <a:rPr lang="en-US" sz="1733" kern="0" dirty="0" err="1">
                <a:solidFill>
                  <a:srgbClr val="00B050"/>
                </a:solidFill>
                <a:latin typeface="Calibri"/>
                <a:cs typeface="+mn-cs"/>
              </a:rPr>
              <a:t>ccept</a:t>
            </a:r>
            <a:r>
              <a:rPr lang="en-US" sz="1733" kern="0" dirty="0">
                <a:solidFill>
                  <a:srgbClr val="0070C0"/>
                </a:solidFill>
                <a:latin typeface="Calibri"/>
                <a:cs typeface="+mn-cs"/>
              </a:rPr>
              <a:t> / </a:t>
            </a:r>
            <a:r>
              <a:rPr lang="en-US" sz="1733" kern="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cs typeface="+mn-cs"/>
              </a:rPr>
              <a:t>Standby</a:t>
            </a:r>
            <a:r>
              <a:rPr lang="en-US" sz="1733" kern="0" dirty="0">
                <a:solidFill>
                  <a:srgbClr val="0070C0"/>
                </a:solidFill>
                <a:latin typeface="Calibri"/>
                <a:cs typeface="+mn-cs"/>
              </a:rPr>
              <a:t> / </a:t>
            </a:r>
            <a:r>
              <a:rPr lang="en-US" sz="1733" kern="0" dirty="0">
                <a:solidFill>
                  <a:srgbClr val="FF0000"/>
                </a:solidFill>
                <a:latin typeface="Calibri"/>
                <a:cs typeface="+mn-cs"/>
              </a:rPr>
              <a:t>Reject</a:t>
            </a:r>
            <a:r>
              <a:rPr lang="en-US" sz="1733" kern="0" dirty="0">
                <a:solidFill>
                  <a:srgbClr val="0070C0"/>
                </a:solidFill>
                <a:latin typeface="Calibri"/>
                <a:cs typeface="+mn-cs"/>
              </a:rPr>
              <a:t>)</a:t>
            </a:r>
          </a:p>
          <a:p>
            <a:pPr marL="228594" indent="-228594" defTabSz="1219170" eaLnBrk="1" hangingPunct="1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733" kern="0" dirty="0">
                <a:solidFill>
                  <a:srgbClr val="0070C0"/>
                </a:solidFill>
                <a:latin typeface="Calibri"/>
                <a:cs typeface="+mn-cs"/>
              </a:rPr>
              <a:t>Used </a:t>
            </a:r>
            <a:r>
              <a:rPr lang="en-US" sz="1733" kern="0">
                <a:solidFill>
                  <a:srgbClr val="0070C0"/>
                </a:solidFill>
                <a:latin typeface="Calibri"/>
                <a:cs typeface="+mn-cs"/>
              </a:rPr>
              <a:t>in TETRA </a:t>
            </a:r>
            <a:r>
              <a:rPr lang="en-US" sz="1733" kern="0" dirty="0">
                <a:solidFill>
                  <a:srgbClr val="0070C0"/>
                </a:solidFill>
                <a:latin typeface="Calibri"/>
                <a:cs typeface="+mn-cs"/>
              </a:rPr>
              <a:t>networks today</a:t>
            </a:r>
          </a:p>
          <a:p>
            <a:pPr marL="239178" indent="-239178" defTabSz="1219170" eaLnBrk="1" hangingPunct="1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733" kern="0" dirty="0">
                <a:solidFill>
                  <a:srgbClr val="0070C0"/>
                </a:solidFill>
                <a:latin typeface="Calibri"/>
                <a:cs typeface="+mn-cs"/>
              </a:rPr>
              <a:t>Usage in Norway Nødnett:</a:t>
            </a:r>
            <a:br>
              <a:rPr lang="en-US" sz="1733" kern="0" dirty="0">
                <a:solidFill>
                  <a:srgbClr val="0070C0"/>
                </a:solidFill>
                <a:latin typeface="Calibri"/>
                <a:cs typeface="+mn-cs"/>
              </a:rPr>
            </a:br>
            <a:r>
              <a:rPr lang="en-US" sz="1733" kern="0" dirty="0">
                <a:solidFill>
                  <a:srgbClr val="0070C0"/>
                </a:solidFill>
                <a:latin typeface="Calibri"/>
                <a:cs typeface="+mn-cs"/>
              </a:rPr>
              <a:t>widely by health and fire, also others</a:t>
            </a:r>
          </a:p>
          <a:p>
            <a:pPr marL="228594" indent="-228594" defTabSz="1219170" eaLnBrk="1" hangingPunct="1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733" kern="0" dirty="0">
                <a:solidFill>
                  <a:srgbClr val="0070C0"/>
                </a:solidFill>
                <a:latin typeface="Calibri"/>
                <a:cs typeface="+mn-cs"/>
              </a:rPr>
              <a:t>TETRA callout client-server specification:</a:t>
            </a:r>
          </a:p>
          <a:p>
            <a:pPr marL="838179" lvl="1" indent="-228594" defTabSz="1219170" eaLnBrk="1" hangingPunct="1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733" kern="0" dirty="0">
                <a:solidFill>
                  <a:srgbClr val="0070C0"/>
                </a:solidFill>
                <a:latin typeface="Calibri"/>
                <a:cs typeface="+mn-cs"/>
              </a:rPr>
              <a:t>Functionality in radio terminals</a:t>
            </a:r>
            <a:endParaRPr lang="en-GB" sz="1733" kern="0" dirty="0">
              <a:solidFill>
                <a:srgbClr val="0070C0"/>
              </a:solidFill>
              <a:latin typeface="Calibri"/>
              <a:cs typeface="+mn-cs"/>
            </a:endParaRPr>
          </a:p>
          <a:p>
            <a:pPr marL="838179" lvl="1" indent="-228594" defTabSz="1219170" eaLnBrk="1" hangingPunct="1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US" sz="1733" kern="0" dirty="0">
                <a:solidFill>
                  <a:srgbClr val="0070C0"/>
                </a:solidFill>
                <a:latin typeface="Calibri"/>
                <a:cs typeface="+mn-cs"/>
              </a:rPr>
              <a:t>Control room functionality</a:t>
            </a:r>
          </a:p>
          <a:p>
            <a:pPr marL="838179" lvl="1" indent="-228594" defTabSz="1219170" eaLnBrk="1" hangingPunct="1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GB" sz="1733" kern="0" dirty="0">
                <a:solidFill>
                  <a:srgbClr val="0070C0"/>
                </a:solidFill>
                <a:latin typeface="Calibri"/>
                <a:cs typeface="+mn-cs"/>
              </a:rPr>
              <a:t>TCCA TETRA Interoperability Profile (TIP)</a:t>
            </a:r>
          </a:p>
          <a:p>
            <a:pPr marL="838179" lvl="1" indent="-228594" defTabSz="1219170" eaLnBrk="1" hangingPunct="1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GB" sz="1733" kern="0" dirty="0">
                <a:solidFill>
                  <a:srgbClr val="0070C0"/>
                </a:solidFill>
                <a:latin typeface="Calibri"/>
                <a:cs typeface="+mn-cs"/>
              </a:rPr>
              <a:t>SDS transport for callout messages</a:t>
            </a:r>
          </a:p>
          <a:p>
            <a:pPr marL="838179" lvl="1" indent="-228594" defTabSz="1219170" eaLnBrk="1" hangingPunct="1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GB" sz="1733" kern="0" dirty="0">
                <a:solidFill>
                  <a:srgbClr val="0070C0"/>
                </a:solidFill>
                <a:latin typeface="Calibri"/>
                <a:cs typeface="+mn-cs"/>
              </a:rPr>
              <a:t>Callout information phase: SDS and PTT</a:t>
            </a:r>
          </a:p>
          <a:p>
            <a:pPr defTabSz="1219170" eaLnBrk="1" hangingPunct="1">
              <a:spcBef>
                <a:spcPts val="0"/>
              </a:spcBef>
              <a:spcAft>
                <a:spcPts val="1600"/>
              </a:spcAft>
              <a:defRPr/>
            </a:pPr>
            <a:r>
              <a:rPr lang="en-GB" sz="2400" u="sng" kern="0" dirty="0">
                <a:solidFill>
                  <a:srgbClr val="FF0000"/>
                </a:solidFill>
                <a:latin typeface="Calibri"/>
                <a:cs typeface="+mn-cs"/>
              </a:rPr>
              <a:t>Now being defined for MC broadband</a:t>
            </a:r>
          </a:p>
        </p:txBody>
      </p:sp>
      <p:pic>
        <p:nvPicPr>
          <p:cNvPr id="36" name="Picture 3">
            <a:extLst>
              <a:ext uri="{FF2B5EF4-FFF2-40B4-BE49-F238E27FC236}">
                <a16:creationId xmlns:a16="http://schemas.microsoft.com/office/drawing/2014/main" id="{07685F73-3340-4EC0-9318-C72402E7E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506" y="1473748"/>
            <a:ext cx="6306839" cy="4192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5425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082510" y="401056"/>
            <a:ext cx="8345420" cy="648081"/>
          </a:xfrm>
        </p:spPr>
        <p:txBody>
          <a:bodyPr>
            <a:normAutofit fontScale="90000"/>
          </a:bodyPr>
          <a:lstStyle/>
          <a:p>
            <a:r>
              <a:rPr lang="en-GB" sz="4267" dirty="0">
                <a:latin typeface="Rockwell" panose="02060603020205020403" pitchFamily="18" charset="0"/>
              </a:rPr>
              <a:t>Callout – basic use case</a:t>
            </a:r>
            <a:endParaRPr lang="en-GB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082511" y="1194911"/>
            <a:ext cx="3546485" cy="4421852"/>
          </a:xfrm>
        </p:spPr>
        <p:txBody>
          <a:bodyPr wrap="square">
            <a:spAutoFit/>
          </a:bodyPr>
          <a:lstStyle/>
          <a:p>
            <a:pPr marL="457189" indent="-457189">
              <a:spcBef>
                <a:spcPts val="800"/>
              </a:spcBef>
              <a:buFont typeface="+mj-lt"/>
              <a:buAutoNum type="arabicPeriod"/>
            </a:pPr>
            <a:r>
              <a:rPr lang="en-GB" sz="2400" dirty="0"/>
              <a:t>The control room operator receives e.g. an emergency call from the public</a:t>
            </a:r>
          </a:p>
          <a:p>
            <a:pPr marL="457189" indent="-457189">
              <a:spcBef>
                <a:spcPts val="800"/>
              </a:spcBef>
              <a:buFont typeface="+mj-lt"/>
              <a:buAutoNum type="arabicPeriod"/>
            </a:pPr>
            <a:r>
              <a:rPr lang="en-GB" sz="2400" dirty="0"/>
              <a:t>The operator selects personnel to be alerted, formulates a message, and sends a Callout Alert message to the personnel</a:t>
            </a:r>
          </a:p>
          <a:p>
            <a:pPr lvl="1">
              <a:spcBef>
                <a:spcPts val="400"/>
              </a:spcBef>
            </a:pPr>
            <a:r>
              <a:rPr lang="en-GB" sz="1867" dirty="0"/>
              <a:t>Sending can be one-to-one, and/or to a group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6977" y="1061336"/>
            <a:ext cx="7235833" cy="481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Bild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264" y="5903464"/>
            <a:ext cx="2050481" cy="5196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7610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082510" y="401056"/>
            <a:ext cx="8345420" cy="648081"/>
          </a:xfrm>
        </p:spPr>
        <p:txBody>
          <a:bodyPr>
            <a:normAutofit fontScale="90000"/>
          </a:bodyPr>
          <a:lstStyle/>
          <a:p>
            <a:r>
              <a:rPr lang="en-GB" sz="4267" dirty="0">
                <a:latin typeface="Rockwell" panose="02060603020205020403" pitchFamily="18" charset="0"/>
              </a:rPr>
              <a:t>Callout – basic use case</a:t>
            </a:r>
            <a:endParaRPr lang="en-GB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082510" y="1162610"/>
            <a:ext cx="5530725" cy="5191742"/>
          </a:xfrm>
        </p:spPr>
        <p:txBody>
          <a:bodyPr wrap="square">
            <a:spAutoFit/>
          </a:bodyPr>
          <a:lstStyle/>
          <a:p>
            <a:pPr marL="457189" indent="-457189">
              <a:spcBef>
                <a:spcPts val="800"/>
              </a:spcBef>
              <a:buFont typeface="+mj-lt"/>
              <a:buAutoNum type="arabicPeriod" startAt="3"/>
            </a:pPr>
            <a:r>
              <a:rPr lang="en-GB" sz="1867" dirty="0"/>
              <a:t>Receiving radio terminals sound an audio signal and display the message</a:t>
            </a:r>
          </a:p>
          <a:p>
            <a:pPr lvl="1">
              <a:spcBef>
                <a:spcPts val="800"/>
              </a:spcBef>
            </a:pPr>
            <a:r>
              <a:rPr lang="en-GB" sz="1600" dirty="0"/>
              <a:t>Each radio terminal can send a delivery ack</a:t>
            </a:r>
          </a:p>
          <a:p>
            <a:pPr lvl="1">
              <a:spcBef>
                <a:spcPts val="800"/>
              </a:spcBef>
              <a:spcAft>
                <a:spcPts val="800"/>
              </a:spcAft>
            </a:pPr>
            <a:r>
              <a:rPr lang="en-GB" sz="1600" dirty="0"/>
              <a:t>Other services not allowed during callout,</a:t>
            </a:r>
            <a:br>
              <a:rPr lang="en-GB" sz="1600" dirty="0"/>
            </a:br>
            <a:r>
              <a:rPr lang="en-GB" sz="1600" dirty="0"/>
              <a:t>except outgoing emergency</a:t>
            </a:r>
          </a:p>
          <a:p>
            <a:pPr marL="457189" indent="-457189">
              <a:spcBef>
                <a:spcPts val="800"/>
              </a:spcBef>
              <a:buFont typeface="+mj-lt"/>
              <a:buAutoNum type="arabicPeriod" startAt="3"/>
            </a:pPr>
            <a:r>
              <a:rPr lang="en-GB" sz="1867" dirty="0"/>
              <a:t>The personnel should manually respond to the Alert, by returning a predefined message (Accept, Reject, Standby)</a:t>
            </a:r>
          </a:p>
          <a:p>
            <a:pPr lvl="1">
              <a:spcBef>
                <a:spcPts val="400"/>
              </a:spcBef>
              <a:spcAft>
                <a:spcPts val="800"/>
              </a:spcAft>
            </a:pPr>
            <a:r>
              <a:rPr lang="en-GB" sz="1600" dirty="0"/>
              <a:t>Each radio terminal enters the callout group</a:t>
            </a:r>
            <a:br>
              <a:rPr lang="en-GB" sz="1600" dirty="0"/>
            </a:br>
            <a:r>
              <a:rPr lang="en-GB" sz="1600" dirty="0"/>
              <a:t>(if Accept or Standby)</a:t>
            </a:r>
          </a:p>
          <a:p>
            <a:pPr marL="457189" indent="-457189">
              <a:spcBef>
                <a:spcPts val="800"/>
              </a:spcBef>
              <a:spcAft>
                <a:spcPts val="800"/>
              </a:spcAft>
              <a:buFont typeface="+mj-lt"/>
              <a:buAutoNum type="arabicPeriod" startAt="3"/>
            </a:pPr>
            <a:r>
              <a:rPr lang="en-GB" sz="1867" dirty="0"/>
              <a:t>The operator can send further group text or group voice to callout group</a:t>
            </a:r>
          </a:p>
          <a:p>
            <a:pPr marL="457189" indent="-457189">
              <a:spcBef>
                <a:spcPts val="800"/>
              </a:spcBef>
              <a:spcAft>
                <a:spcPts val="800"/>
              </a:spcAft>
              <a:buFont typeface="+mj-lt"/>
              <a:buAutoNum type="arabicPeriod" startAt="3"/>
            </a:pPr>
            <a:r>
              <a:rPr lang="en-GB" sz="1867" dirty="0"/>
              <a:t>Personnel can respond with text or group voice</a:t>
            </a:r>
          </a:p>
          <a:p>
            <a:pPr marL="457189" indent="-457189">
              <a:spcBef>
                <a:spcPts val="800"/>
              </a:spcBef>
              <a:buFont typeface="+mj-lt"/>
              <a:buAutoNum type="arabicPeriod" startAt="3"/>
            </a:pPr>
            <a:r>
              <a:rPr lang="en-GB" sz="1867" dirty="0"/>
              <a:t>Control room sends a Callout End</a:t>
            </a:r>
          </a:p>
          <a:p>
            <a:pPr lvl="1">
              <a:spcBef>
                <a:spcPts val="400"/>
              </a:spcBef>
            </a:pPr>
            <a:r>
              <a:rPr lang="en-GB" sz="1600" dirty="0"/>
              <a:t>Terminals resume to normal operation</a:t>
            </a:r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2536" y="935481"/>
            <a:ext cx="4621153" cy="4935961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264" y="5903464"/>
            <a:ext cx="2050481" cy="5196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72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2290620" y="381000"/>
            <a:ext cx="9532785" cy="1016000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en-US" sz="3733" b="1" dirty="0">
                <a:solidFill>
                  <a:srgbClr val="3BC6E8"/>
                </a:solidFill>
                <a:latin typeface="Calibri"/>
                <a:cs typeface="Calibri"/>
              </a:rPr>
              <a:t>Broadband Callout: Target for the work</a:t>
            </a:r>
          </a:p>
        </p:txBody>
      </p:sp>
      <p:sp>
        <p:nvSpPr>
          <p:cNvPr id="35" name="TextBox 11">
            <a:extLst>
              <a:ext uri="{FF2B5EF4-FFF2-40B4-BE49-F238E27FC236}">
                <a16:creationId xmlns:a16="http://schemas.microsoft.com/office/drawing/2014/main" id="{8759D0F6-F0D2-405C-9053-858F40F6C133}"/>
              </a:ext>
            </a:extLst>
          </p:cNvPr>
          <p:cNvSpPr txBox="1"/>
          <p:nvPr/>
        </p:nvSpPr>
        <p:spPr>
          <a:xfrm>
            <a:off x="635384" y="1799192"/>
            <a:ext cx="11279525" cy="3837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594" indent="-228594" defTabSz="609585" eaLnBrk="1" fontAlgn="auto" hangingPunct="1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Define a BB callout service, interoperable</a:t>
            </a:r>
            <a:br>
              <a:rPr lang="en-GB" sz="2400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GB" sz="2400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between devices and control rooms</a:t>
            </a:r>
          </a:p>
          <a:p>
            <a:pPr marL="228594" indent="-228594" defTabSz="609585" eaLnBrk="1" fontAlgn="auto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Base broadband callout on TETRA callout</a:t>
            </a:r>
          </a:p>
          <a:p>
            <a:pPr marL="838179" lvl="1" indent="-228594" defTabSz="609585" eaLnBrk="1" fontAlgn="auto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GB" sz="1867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Simple, to-the-point functionality</a:t>
            </a:r>
          </a:p>
          <a:p>
            <a:pPr marL="838179" lvl="1" indent="-228594" defTabSz="609585" eaLnBrk="1" fontAlgn="auto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GB" sz="1867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Easier transition when TETRA and BB callout are similar</a:t>
            </a:r>
          </a:p>
          <a:p>
            <a:pPr marL="228594" indent="-228594" defTabSz="609585" eaLnBrk="1" fontAlgn="auto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Few enhancements:</a:t>
            </a:r>
          </a:p>
          <a:p>
            <a:pPr marL="838179" lvl="1" indent="-228594" defTabSz="609585" eaLnBrk="1" fontAlgn="auto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GB" sz="1867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Longer message texts</a:t>
            </a:r>
          </a:p>
          <a:p>
            <a:pPr marL="838179" lvl="1" indent="-228594" defTabSz="609585" eaLnBrk="1" fontAlgn="auto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GB" sz="1867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Location of incident sent to device, e.g. for map display</a:t>
            </a:r>
          </a:p>
          <a:p>
            <a:pPr marL="838179" lvl="1" indent="-228594" defTabSz="609585" eaLnBrk="1" fontAlgn="auto" hangingPunct="1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GB" sz="1867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Users can exit before callout end to attend other device communication</a:t>
            </a:r>
          </a:p>
          <a:p>
            <a:pPr marL="228594" indent="-228594" defTabSz="609585" eaLnBrk="1" fontAlgn="auto" hangingPunct="1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Define in TCCA Service Overview and Service Definition documents (~TIP)</a:t>
            </a:r>
            <a:endParaRPr lang="en-GB" sz="2400" kern="0" dirty="0">
              <a:solidFill>
                <a:srgbClr val="FF0000"/>
              </a:solidFill>
              <a:latin typeface="Calibri"/>
              <a:cs typeface="+mn-cs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D27B605-50C7-996C-BE14-E6793776CF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37307">
            <a:off x="8821408" y="1342864"/>
            <a:ext cx="2623987" cy="362985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37792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2290620" y="381000"/>
            <a:ext cx="9532785" cy="1016000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en-GB" sz="3733" b="1" dirty="0">
                <a:solidFill>
                  <a:srgbClr val="3BC6E8"/>
                </a:solidFill>
                <a:latin typeface="Calibri"/>
                <a:cs typeface="Calibri"/>
              </a:rPr>
              <a:t>Broadband Callout over MCX</a:t>
            </a:r>
          </a:p>
        </p:txBody>
      </p:sp>
      <p:sp>
        <p:nvSpPr>
          <p:cNvPr id="35" name="TextBox 11">
            <a:extLst>
              <a:ext uri="{FF2B5EF4-FFF2-40B4-BE49-F238E27FC236}">
                <a16:creationId xmlns:a16="http://schemas.microsoft.com/office/drawing/2014/main" id="{8759D0F6-F0D2-405C-9053-858F40F6C133}"/>
              </a:ext>
            </a:extLst>
          </p:cNvPr>
          <p:cNvSpPr txBox="1"/>
          <p:nvPr/>
        </p:nvSpPr>
        <p:spPr>
          <a:xfrm>
            <a:off x="635385" y="1799191"/>
            <a:ext cx="10974461" cy="3195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594" indent="-228594" defTabSz="609585" eaLnBrk="1" fontAlgn="auto" hangingPunct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Use MCData SDS (QCI 69/70), MCPTT for messages and callout group calls</a:t>
            </a:r>
          </a:p>
          <a:p>
            <a:pPr marL="228594" indent="-228594" defTabSz="609585" eaLnBrk="1" fontAlgn="auto" hangingPunct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High priority delivery, SDS latency is less important than reliable delivery</a:t>
            </a:r>
          </a:p>
          <a:p>
            <a:pPr marL="228594" indent="-228594" defTabSz="609585" eaLnBrk="1" fontAlgn="auto" hangingPunct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SDS length restriction when sent in signalling control plane with QCI 69</a:t>
            </a:r>
          </a:p>
          <a:p>
            <a:pPr marL="228594" indent="-228594" defTabSz="609585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Callout SDS messages must be delivered to the callout application</a:t>
            </a:r>
          </a:p>
          <a:p>
            <a:pPr marL="838179" lvl="1" indent="-228594" defTabSz="609585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133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Assumption: </a:t>
            </a:r>
            <a:r>
              <a:rPr lang="en-GB" sz="2133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Identify a callout </a:t>
            </a:r>
            <a:r>
              <a:rPr lang="en-GB" sz="2133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application with the Application ID IE</a:t>
            </a:r>
          </a:p>
          <a:p>
            <a:pPr marL="838179" lvl="1" indent="-228594" defTabSz="609585" eaLnBrk="1" fontAlgn="auto" hangingPunct="1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/>
            </a:pPr>
            <a:r>
              <a:rPr lang="en-GB" sz="2133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TS 24.282: “The value chosen for the Application ID value is decided by the mission critical organization”</a:t>
            </a:r>
          </a:p>
        </p:txBody>
      </p:sp>
    </p:spTree>
    <p:extLst>
      <p:ext uri="{BB962C8B-B14F-4D97-AF65-F5344CB8AC3E}">
        <p14:creationId xmlns:p14="http://schemas.microsoft.com/office/powerpoint/2010/main" val="3882252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BAF5601-B6F6-47A7-AC89-523D48FAE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6185" y="3257052"/>
            <a:ext cx="10154923" cy="1143000"/>
          </a:xfrm>
        </p:spPr>
        <p:txBody>
          <a:bodyPr/>
          <a:lstStyle/>
          <a:p>
            <a:pPr algn="ctr"/>
            <a:r>
              <a:rPr lang="en-GB" dirty="0"/>
              <a:t>Critical Communications Broadband Group</a:t>
            </a:r>
            <a:br>
              <a:rPr lang="en-GB" dirty="0"/>
            </a:br>
            <a:r>
              <a:rPr lang="en-GB" dirty="0"/>
              <a:t>Broadband Callout Task Force</a:t>
            </a:r>
            <a:endParaRPr lang="en-GB" sz="3733" dirty="0"/>
          </a:p>
        </p:txBody>
      </p:sp>
    </p:spTree>
    <p:extLst>
      <p:ext uri="{BB962C8B-B14F-4D97-AF65-F5344CB8AC3E}">
        <p14:creationId xmlns:p14="http://schemas.microsoft.com/office/powerpoint/2010/main" val="9334123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3200" b="1" dirty="0" smtClean="0">
            <a:solidFill>
              <a:srgbClr val="3BC6E8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DSB_mal_12-06-14">
  <a:themeElements>
    <a:clrScheme name="DSB">
      <a:dk1>
        <a:sysClr val="windowText" lastClr="000000"/>
      </a:dk1>
      <a:lt1>
        <a:sysClr val="window" lastClr="FFFFFF"/>
      </a:lt1>
      <a:dk2>
        <a:srgbClr val="FF5600"/>
      </a:dk2>
      <a:lt2>
        <a:srgbClr val="DBDBDB"/>
      </a:lt2>
      <a:accent1>
        <a:srgbClr val="FF5600"/>
      </a:accent1>
      <a:accent2>
        <a:srgbClr val="4F4F4F"/>
      </a:accent2>
      <a:accent3>
        <a:srgbClr val="91C2AD"/>
      </a:accent3>
      <a:accent4>
        <a:srgbClr val="B55998"/>
      </a:accent4>
      <a:accent5>
        <a:srgbClr val="4A6C81"/>
      </a:accent5>
      <a:accent6>
        <a:srgbClr val="D1697D"/>
      </a:accent6>
      <a:hlink>
        <a:srgbClr val="0000FF"/>
      </a:hlink>
      <a:folHlink>
        <a:srgbClr val="800080"/>
      </a:folHlink>
    </a:clrScheme>
    <a:fontScheme name="Egendefinert 2">
      <a:majorFont>
        <a:latin typeface="Rockwel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56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#1">
      <a:srgbClr val="128396"/>
    </a:custClr>
    <a:custClr name="#2">
      <a:srgbClr val="F0CB66"/>
    </a:custClr>
    <a:custClr name="#3">
      <a:srgbClr val="14B28E"/>
    </a:custClr>
  </a:custClrLst>
  <a:extLst>
    <a:ext uri="{05A4C25C-085E-4340-85A3-A5531E510DB2}">
      <thm15:themeFamily xmlns:thm15="http://schemas.microsoft.com/office/thememl/2012/main" name="dsb_2015_16-9.potx" id="{37E7048A-28C0-40D4-86EA-7E19057259AD}" vid="{A58E8BA6-DE1F-4F29-9B85-1D5569E06E85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5347</TotalTime>
  <Words>446</Words>
  <Application>Microsoft Office PowerPoint</Application>
  <PresentationFormat>Widescreen</PresentationFormat>
  <Paragraphs>57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Arial </vt:lpstr>
      <vt:lpstr>Calibri</vt:lpstr>
      <vt:lpstr>Calibri Light</vt:lpstr>
      <vt:lpstr>Helvetica</vt:lpstr>
      <vt:lpstr>Rockwell</vt:lpstr>
      <vt:lpstr>Symbol</vt:lpstr>
      <vt:lpstr>Times New Roman</vt:lpstr>
      <vt:lpstr>Office Theme</vt:lpstr>
      <vt:lpstr>1_Office Theme</vt:lpstr>
      <vt:lpstr>2_Office Theme</vt:lpstr>
      <vt:lpstr>DSB_mal_12-06-14</vt:lpstr>
      <vt:lpstr>Broadband Callout</vt:lpstr>
      <vt:lpstr>Broadband Callout</vt:lpstr>
      <vt:lpstr>PowerPoint Presentation</vt:lpstr>
      <vt:lpstr>Callout – basic use case</vt:lpstr>
      <vt:lpstr>Callout – basic use case</vt:lpstr>
      <vt:lpstr>PowerPoint Presentation</vt:lpstr>
      <vt:lpstr>PowerPoint Presentation</vt:lpstr>
      <vt:lpstr>Critical Communications Broadband Group Broadband Callout Task Force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CR0316r1</cp:lastModifiedBy>
  <cp:revision>613</cp:revision>
  <dcterms:created xsi:type="dcterms:W3CDTF">2010-02-05T13:52:04Z</dcterms:created>
  <dcterms:modified xsi:type="dcterms:W3CDTF">2023-08-07T12:43:31Z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