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7" r:id="rId6"/>
    <p:sldId id="368" r:id="rId7"/>
    <p:sldId id="364" r:id="rId8"/>
    <p:sldId id="36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8" d="100"/>
          <a:sy n="58" d="100"/>
        </p:scale>
        <p:origin x="188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 Oettl (Nokia)" userId="d0dedbf4-41aa-471b-a0ad-7f4a67c498e8" providerId="ADAL" clId="{A50D8D6B-4956-495B-B6B4-4E2CD5FAD1BD}"/>
    <pc:docChg chg="undo custSel modSld sldOrd">
      <pc:chgData name="Martin Oettl (Nokia)" userId="d0dedbf4-41aa-471b-a0ad-7f4a67c498e8" providerId="ADAL" clId="{A50D8D6B-4956-495B-B6B4-4E2CD5FAD1BD}" dt="2023-05-12T09:59:14.635" v="760" actId="20577"/>
      <pc:docMkLst>
        <pc:docMk/>
      </pc:docMkLst>
      <pc:sldChg chg="modSp mod">
        <pc:chgData name="Martin Oettl (Nokia)" userId="d0dedbf4-41aa-471b-a0ad-7f4a67c498e8" providerId="ADAL" clId="{A50D8D6B-4956-495B-B6B4-4E2CD5FAD1BD}" dt="2023-05-12T09:46:36.066" v="714" actId="20577"/>
        <pc:sldMkLst>
          <pc:docMk/>
          <pc:sldMk cId="0" sldId="341"/>
        </pc:sldMkLst>
        <pc:spChg chg="mod">
          <ac:chgData name="Martin Oettl (Nokia)" userId="d0dedbf4-41aa-471b-a0ad-7f4a67c498e8" providerId="ADAL" clId="{A50D8D6B-4956-495B-B6B4-4E2CD5FAD1BD}" dt="2023-05-12T09:46:36.066" v="714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Martin Oettl (Nokia)" userId="d0dedbf4-41aa-471b-a0ad-7f4a67c498e8" providerId="ADAL" clId="{A50D8D6B-4956-495B-B6B4-4E2CD5FAD1BD}" dt="2023-05-12T09:40:50.011" v="398" actId="20577"/>
        <pc:sldMkLst>
          <pc:docMk/>
          <pc:sldMk cId="0" sldId="364"/>
        </pc:sldMkLst>
        <pc:spChg chg="mod">
          <ac:chgData name="Martin Oettl (Nokia)" userId="d0dedbf4-41aa-471b-a0ad-7f4a67c498e8" providerId="ADAL" clId="{A50D8D6B-4956-495B-B6B4-4E2CD5FAD1BD}" dt="2023-05-12T09:40:50.011" v="398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Martin Oettl (Nokia)" userId="d0dedbf4-41aa-471b-a0ad-7f4a67c498e8" providerId="ADAL" clId="{A50D8D6B-4956-495B-B6B4-4E2CD5FAD1BD}" dt="2023-05-12T09:45:42.686" v="669" actId="20577"/>
        <pc:sldMkLst>
          <pc:docMk/>
          <pc:sldMk cId="2471745984" sldId="366"/>
        </pc:sldMkLst>
        <pc:spChg chg="mod">
          <ac:chgData name="Martin Oettl (Nokia)" userId="d0dedbf4-41aa-471b-a0ad-7f4a67c498e8" providerId="ADAL" clId="{A50D8D6B-4956-495B-B6B4-4E2CD5FAD1BD}" dt="2023-05-12T09:45:42.686" v="669" actId="20577"/>
          <ac:spMkLst>
            <pc:docMk/>
            <pc:sldMk cId="2471745984" sldId="366"/>
            <ac:spMk id="7171" creationId="{8B215120-9330-4C24-86C0-93DB3C460B0D}"/>
          </ac:spMkLst>
        </pc:spChg>
      </pc:sldChg>
      <pc:sldChg chg="modSp mod ord">
        <pc:chgData name="Martin Oettl (Nokia)" userId="d0dedbf4-41aa-471b-a0ad-7f4a67c498e8" providerId="ADAL" clId="{A50D8D6B-4956-495B-B6B4-4E2CD5FAD1BD}" dt="2023-05-12T09:59:04.177" v="752" actId="20577"/>
        <pc:sldMkLst>
          <pc:docMk/>
          <pc:sldMk cId="4214923473" sldId="367"/>
        </pc:sldMkLst>
        <pc:spChg chg="mod">
          <ac:chgData name="Martin Oettl (Nokia)" userId="d0dedbf4-41aa-471b-a0ad-7f4a67c498e8" providerId="ADAL" clId="{A50D8D6B-4956-495B-B6B4-4E2CD5FAD1BD}" dt="2023-05-12T09:59:04.177" v="752" actId="20577"/>
          <ac:spMkLst>
            <pc:docMk/>
            <pc:sldMk cId="4214923473" sldId="367"/>
            <ac:spMk id="7170" creationId="{3794A7AC-F975-4B82-9FCA-9C67ECE03726}"/>
          </ac:spMkLst>
        </pc:spChg>
        <pc:spChg chg="mod">
          <ac:chgData name="Martin Oettl (Nokia)" userId="d0dedbf4-41aa-471b-a0ad-7f4a67c498e8" providerId="ADAL" clId="{A50D8D6B-4956-495B-B6B4-4E2CD5FAD1BD}" dt="2023-05-12T09:44:07.192" v="600" actId="20577"/>
          <ac:spMkLst>
            <pc:docMk/>
            <pc:sldMk cId="4214923473" sldId="367"/>
            <ac:spMk id="7171" creationId="{8B215120-9330-4C24-86C0-93DB3C460B0D}"/>
          </ac:spMkLst>
        </pc:spChg>
      </pc:sldChg>
      <pc:sldChg chg="modSp mod ord">
        <pc:chgData name="Martin Oettl (Nokia)" userId="d0dedbf4-41aa-471b-a0ad-7f4a67c498e8" providerId="ADAL" clId="{A50D8D6B-4956-495B-B6B4-4E2CD5FAD1BD}" dt="2023-05-12T09:59:14.635" v="760" actId="20577"/>
        <pc:sldMkLst>
          <pc:docMk/>
          <pc:sldMk cId="2288949059" sldId="368"/>
        </pc:sldMkLst>
        <pc:spChg chg="mod">
          <ac:chgData name="Martin Oettl (Nokia)" userId="d0dedbf4-41aa-471b-a0ad-7f4a67c498e8" providerId="ADAL" clId="{A50D8D6B-4956-495B-B6B4-4E2CD5FAD1BD}" dt="2023-05-12T09:59:14.635" v="760" actId="20577"/>
          <ac:spMkLst>
            <pc:docMk/>
            <pc:sldMk cId="2288949059" sldId="368"/>
            <ac:spMk id="7170" creationId="{3794A7AC-F975-4B82-9FCA-9C67ECE03726}"/>
          </ac:spMkLst>
        </pc:spChg>
        <pc:spChg chg="mod">
          <ac:chgData name="Martin Oettl (Nokia)" userId="d0dedbf4-41aa-471b-a0ad-7f4a67c498e8" providerId="ADAL" clId="{A50D8D6B-4956-495B-B6B4-4E2CD5FAD1BD}" dt="2023-05-12T09:45:38.057" v="665" actId="20577"/>
          <ac:spMkLst>
            <pc:docMk/>
            <pc:sldMk cId="2288949059" sldId="368"/>
            <ac:spMk id="7171" creationId="{8B215120-9330-4C24-86C0-93DB3C460B0D}"/>
          </ac:spMkLst>
        </pc:spChg>
      </pc:sldChg>
    </pc:docChg>
  </pc:docChgLst>
  <pc:docChgLst>
    <pc:chgData name="Martin Oettl (Nokia)" userId="d0dedbf4-41aa-471b-a0ad-7f4a67c498e8" providerId="ADAL" clId="{BD049B75-EC86-4BF3-AB18-7B79866F79C9}"/>
    <pc:docChg chg="undo custSel modSld modMainMaster">
      <pc:chgData name="Martin Oettl (Nokia)" userId="d0dedbf4-41aa-471b-a0ad-7f4a67c498e8" providerId="ADAL" clId="{BD049B75-EC86-4BF3-AB18-7B79866F79C9}" dt="2023-05-16T10:59:06.037" v="170" actId="1076"/>
      <pc:docMkLst>
        <pc:docMk/>
      </pc:docMkLst>
      <pc:sldChg chg="modSp mod modClrScheme chgLayout">
        <pc:chgData name="Martin Oettl (Nokia)" userId="d0dedbf4-41aa-471b-a0ad-7f4a67c498e8" providerId="ADAL" clId="{BD049B75-EC86-4BF3-AB18-7B79866F79C9}" dt="2023-05-16T10:59:06.037" v="170" actId="1076"/>
        <pc:sldMkLst>
          <pc:docMk/>
          <pc:sldMk cId="0" sldId="341"/>
        </pc:sldMkLst>
        <pc:spChg chg="mod ord">
          <ac:chgData name="Martin Oettl (Nokia)" userId="d0dedbf4-41aa-471b-a0ad-7f4a67c498e8" providerId="ADAL" clId="{BD049B75-EC86-4BF3-AB18-7B79866F79C9}" dt="2023-05-16T10:59:06.037" v="170" actId="1076"/>
          <ac:spMkLst>
            <pc:docMk/>
            <pc:sldMk cId="0" sldId="341"/>
            <ac:spMk id="5122" creationId="{6BFCA172-672F-4297-B767-9F7EDE373FA1}"/>
          </ac:spMkLst>
        </pc:spChg>
        <pc:spChg chg="mod ord">
          <ac:chgData name="Martin Oettl (Nokia)" userId="d0dedbf4-41aa-471b-a0ad-7f4a67c498e8" providerId="ADAL" clId="{BD049B75-EC86-4BF3-AB18-7B79866F79C9}" dt="2023-05-16T10:59:02.626" v="169" actId="1076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Martin Oettl (Nokia)" userId="d0dedbf4-41aa-471b-a0ad-7f4a67c498e8" providerId="ADAL" clId="{BD049B75-EC86-4BF3-AB18-7B79866F79C9}" dt="2023-05-16T10:51:01.093" v="19" actId="20577"/>
        <pc:sldMkLst>
          <pc:docMk/>
          <pc:sldMk cId="0" sldId="364"/>
        </pc:sldMkLst>
        <pc:spChg chg="mod">
          <ac:chgData name="Martin Oettl (Nokia)" userId="d0dedbf4-41aa-471b-a0ad-7f4a67c498e8" providerId="ADAL" clId="{BD049B75-EC86-4BF3-AB18-7B79866F79C9}" dt="2023-05-16T10:51:01.093" v="19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Martin Oettl (Nokia)" userId="d0dedbf4-41aa-471b-a0ad-7f4a67c498e8" providerId="ADAL" clId="{BD049B75-EC86-4BF3-AB18-7B79866F79C9}" dt="2023-05-16T10:51:10.575" v="29" actId="20577"/>
        <pc:sldMkLst>
          <pc:docMk/>
          <pc:sldMk cId="4214923473" sldId="367"/>
        </pc:sldMkLst>
        <pc:spChg chg="mod">
          <ac:chgData name="Martin Oettl (Nokia)" userId="d0dedbf4-41aa-471b-a0ad-7f4a67c498e8" providerId="ADAL" clId="{BD049B75-EC86-4BF3-AB18-7B79866F79C9}" dt="2023-05-16T10:51:10.575" v="29" actId="20577"/>
          <ac:spMkLst>
            <pc:docMk/>
            <pc:sldMk cId="4214923473" sldId="367"/>
            <ac:spMk id="7171" creationId="{8B215120-9330-4C24-86C0-93DB3C460B0D}"/>
          </ac:spMkLst>
        </pc:spChg>
      </pc:sldChg>
      <pc:sldMasterChg chg="addSp modSp mod">
        <pc:chgData name="Martin Oettl (Nokia)" userId="d0dedbf4-41aa-471b-a0ad-7f4a67c498e8" providerId="ADAL" clId="{BD049B75-EC86-4BF3-AB18-7B79866F79C9}" dt="2023-05-16T10:58:46.240" v="168" actId="20577"/>
        <pc:sldMasterMkLst>
          <pc:docMk/>
          <pc:sldMasterMk cId="0" sldId="2147485146"/>
        </pc:sldMasterMkLst>
        <pc:spChg chg="add mod">
          <ac:chgData name="Martin Oettl (Nokia)" userId="d0dedbf4-41aa-471b-a0ad-7f4a67c498e8" providerId="ADAL" clId="{BD049B75-EC86-4BF3-AB18-7B79866F79C9}" dt="2023-05-16T10:58:46.240" v="168" actId="20577"/>
          <ac:spMkLst>
            <pc:docMk/>
            <pc:sldMasterMk cId="0" sldId="2147485146"/>
            <ac:spMk id="2" creationId="{F83DBCCB-5117-6E8E-D581-388916A27EE3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#55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Berlin, Germany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May – 26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baseline="0" dirty="0">
                <a:latin typeface="Arial "/>
              </a:rPr>
              <a:t> </a:t>
            </a:r>
            <a:r>
              <a:rPr lang="en-GB" altLang="en-US" sz="1200" b="1" dirty="0">
                <a:latin typeface="Arial "/>
              </a:rPr>
              <a:t>May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F83DBCCB-5117-6E8E-D581-388916A27EE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23376" y="34254"/>
            <a:ext cx="219583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S6-231793</a:t>
            </a:r>
          </a:p>
          <a:p>
            <a:pPr algn="r" eaLnBrk="1" hangingPunct="1">
              <a:defRPr/>
            </a:pPr>
            <a:r>
              <a:rPr lang="en-GB" altLang="en-US" sz="1200" b="1" dirty="0">
                <a:latin typeface="Arial "/>
              </a:rPr>
              <a:t>(revision of S6-23xxxx)</a:t>
            </a:r>
            <a:endParaRPr lang="en-US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18970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dirty="0"/>
              <a:t>SA6 Rel-19</a:t>
            </a:r>
            <a:br>
              <a:rPr lang="en-GB" altLang="en-US" dirty="0"/>
            </a:br>
            <a:r>
              <a:rPr lang="en-GB" altLang="en-US" sz="4800" dirty="0"/>
              <a:t>Railways (FRMCS)</a:t>
            </a:r>
            <a:endParaRPr lang="en-GB" altLang="en-US" sz="4800" dirty="0">
              <a:solidFill>
                <a:srgbClr val="FF0000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4016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16 May, 2023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UIC, Kontron, Nokia, Ericsson</a:t>
            </a:r>
          </a:p>
          <a:p>
            <a:pPr marL="0" indent="0" eaLnBrk="1" hangingPunct="1">
              <a:buNone/>
            </a:pPr>
            <a:endParaRPr lang="en-GB" altLang="en-US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>
                <a:solidFill>
                  <a:srgbClr val="0000FF"/>
                </a:solidFill>
              </a:rPr>
              <a:t>enh4FRMCS </a:t>
            </a:r>
            <a:r>
              <a:rPr lang="en-US" altLang="en-US" sz="3600" dirty="0"/>
              <a:t>1/2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62739"/>
          </a:xfrm>
        </p:spPr>
        <p:txBody>
          <a:bodyPr/>
          <a:lstStyle/>
          <a:p>
            <a:r>
              <a:rPr lang="en-GB" altLang="en-US" sz="2400" dirty="0"/>
              <a:t>Continuation or New Item: </a:t>
            </a:r>
            <a:r>
              <a:rPr lang="en-GB" altLang="en-US" sz="1600" i="1" dirty="0" err="1">
                <a:solidFill>
                  <a:srgbClr val="0000FF"/>
                </a:solidFill>
              </a:rPr>
              <a:t>IRail</a:t>
            </a:r>
            <a:r>
              <a:rPr lang="en-GB" altLang="en-US" sz="1600" i="1" dirty="0">
                <a:solidFill>
                  <a:srgbClr val="0000FF"/>
                </a:solidFill>
              </a:rPr>
              <a:t>, MC_AHGC, MCGWUE</a:t>
            </a:r>
            <a:endParaRPr lang="en-GB" altLang="en-US" sz="2400" dirty="0"/>
          </a:p>
          <a:p>
            <a:r>
              <a:rPr lang="en-US" sz="2400" dirty="0"/>
              <a:t>Study Item/Work Item/Both: </a:t>
            </a:r>
            <a:r>
              <a:rPr lang="en-GB" sz="1600" i="1" dirty="0">
                <a:solidFill>
                  <a:srgbClr val="0000FF"/>
                </a:solidFill>
                <a:latin typeface="Calibri" panose="020F0502020204030204"/>
              </a:rPr>
              <a:t>Work item as leftovers from Rel-18 SA6 work</a:t>
            </a:r>
            <a:endParaRPr kumimoji="0" lang="en-GB" altLang="en-US" sz="1600" b="0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r>
              <a:rPr lang="en-GB" altLang="en-US" sz="2400" dirty="0"/>
              <a:t>Source of requirements: </a:t>
            </a:r>
            <a:r>
              <a:rPr lang="en-GB" altLang="en-US" sz="1600" i="1" dirty="0">
                <a:solidFill>
                  <a:srgbClr val="0000FF"/>
                </a:solidFill>
              </a:rPr>
              <a:t>SA1, SA6, UIC FIS REC WG</a:t>
            </a:r>
            <a:endParaRPr lang="en-GB" altLang="en-US" sz="2400" dirty="0"/>
          </a:p>
          <a:p>
            <a:r>
              <a:rPr lang="en-GB" altLang="en-US" sz="2400" dirty="0"/>
              <a:t>Expected Output: </a:t>
            </a:r>
            <a:r>
              <a:rPr lang="en-GB" altLang="en-US" sz="1600" i="1" dirty="0">
                <a:solidFill>
                  <a:srgbClr val="0000FF"/>
                </a:solidFill>
              </a:rPr>
              <a:t>CRs to existing specification: TS 23.280, TS 23.379, TS 23.281, TS 23.282, TS 23.283, TS 23.289</a:t>
            </a:r>
          </a:p>
          <a:p>
            <a:r>
              <a:rPr lang="en-US" sz="2400" dirty="0"/>
              <a:t>Anticipated start date/meeting: </a:t>
            </a:r>
            <a:r>
              <a:rPr lang="en-GB" sz="1600" i="1" dirty="0">
                <a:solidFill>
                  <a:srgbClr val="0000FF"/>
                </a:solidFill>
              </a:rPr>
              <a:t>SA6#56, Gothenburg, August 2023</a:t>
            </a:r>
            <a:endParaRPr lang="en-IN" sz="2400" dirty="0"/>
          </a:p>
          <a:p>
            <a:pPr lvl="0"/>
            <a:r>
              <a:rPr lang="en-GB" altLang="en-US" sz="2400" dirty="0"/>
              <a:t>Target Completion: </a:t>
            </a:r>
            <a:r>
              <a:rPr lang="en-GB" altLang="en-US" sz="1600" i="1" dirty="0">
                <a:solidFill>
                  <a:srgbClr val="0000FF"/>
                </a:solidFill>
              </a:rPr>
              <a:t>SA6#64 (Nov 2024)</a:t>
            </a:r>
            <a:endParaRPr lang="en-GB" altLang="en-US" sz="2400" dirty="0"/>
          </a:p>
          <a:p>
            <a:pPr lvl="0"/>
            <a:r>
              <a:rPr lang="en-IN" altLang="en-US" sz="2400" dirty="0"/>
              <a:t>Estimated TUs: </a:t>
            </a:r>
            <a:r>
              <a:rPr lang="en-GB" altLang="en-US" sz="1600" i="1" dirty="0">
                <a:solidFill>
                  <a:srgbClr val="0000FF"/>
                </a:solidFill>
              </a:rPr>
              <a:t>8 TUs</a:t>
            </a:r>
            <a:endParaRPr lang="en-IN" altLang="en-US" sz="2400" dirty="0"/>
          </a:p>
          <a:p>
            <a:r>
              <a:rPr lang="en-IN" altLang="en-US" sz="2400" dirty="0" err="1"/>
              <a:t>Rapporteurship</a:t>
            </a:r>
            <a:r>
              <a:rPr lang="en-IN" altLang="en-US" sz="2400" dirty="0"/>
              <a:t>: </a:t>
            </a:r>
            <a:r>
              <a:rPr lang="en-US" altLang="en-US" sz="1600" i="1" dirty="0">
                <a:solidFill>
                  <a:srgbClr val="0000FF"/>
                </a:solidFill>
              </a:rPr>
              <a:t>Martin Oettl (Nokia)</a:t>
            </a:r>
            <a:endParaRPr lang="en-IN" altLang="en-US" sz="2400" dirty="0"/>
          </a:p>
          <a:p>
            <a:r>
              <a:rPr lang="en-IN" altLang="en-US" sz="2400" dirty="0"/>
              <a:t>Supporting IMs: </a:t>
            </a:r>
            <a:r>
              <a:rPr lang="en-GB" altLang="en-US" sz="1600" i="1" dirty="0">
                <a:solidFill>
                  <a:srgbClr val="0000FF"/>
                </a:solidFill>
              </a:rPr>
              <a:t>UIC, Kontron, Nokia, Ericsson</a:t>
            </a:r>
            <a:endParaRPr lang="en-I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1492347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>
                <a:solidFill>
                  <a:srgbClr val="0000FF"/>
                </a:solidFill>
              </a:rPr>
              <a:t>enh4FRMCS </a:t>
            </a:r>
            <a:r>
              <a:rPr lang="en-US" altLang="en-US" sz="3600" dirty="0"/>
              <a:t>2/2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1" y="1825625"/>
            <a:ext cx="11405507" cy="4607832"/>
          </a:xfrm>
        </p:spPr>
        <p:txBody>
          <a:bodyPr/>
          <a:lstStyle/>
          <a:p>
            <a:r>
              <a:rPr lang="en-GB" altLang="en-US" dirty="0"/>
              <a:t>Description/Goals:</a:t>
            </a:r>
            <a:r>
              <a:rPr lang="en-GB" altLang="en-US" sz="1600" i="1" dirty="0">
                <a:solidFill>
                  <a:srgbClr val="0000FF"/>
                </a:solidFill>
              </a:rPr>
              <a:t> 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600" i="1" dirty="0">
                <a:solidFill>
                  <a:srgbClr val="0000FF"/>
                </a:solidFill>
              </a:rPr>
              <a:t>Enhancement for Ad hoc groups (medium and low priorities topics, e.g., see S6-231250)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600" i="1" dirty="0">
                <a:solidFill>
                  <a:srgbClr val="0000FF"/>
                </a:solidFill>
              </a:rPr>
              <a:t>Interworking with GSM-R for MCPTT private calls, ad hoc group calls, and </a:t>
            </a:r>
            <a:r>
              <a:rPr lang="en-US" altLang="en-US" sz="1600" i="1" dirty="0" err="1">
                <a:solidFill>
                  <a:srgbClr val="0000FF"/>
                </a:solidFill>
              </a:rPr>
              <a:t>MCData</a:t>
            </a:r>
            <a:r>
              <a:rPr lang="en-US" altLang="en-US" sz="1600" i="1" dirty="0">
                <a:solidFill>
                  <a:srgbClr val="0000FF"/>
                </a:solidFill>
              </a:rPr>
              <a:t> SDS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600" i="1" dirty="0">
                <a:solidFill>
                  <a:srgbClr val="0000FF"/>
                </a:solidFill>
              </a:rPr>
              <a:t>Enhancement for Interconnection &amp; migration for Rail (based on Rel-18 solution)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600" i="1" dirty="0">
                <a:solidFill>
                  <a:srgbClr val="0000FF"/>
                </a:solidFill>
              </a:rPr>
              <a:t>Enhancement for MC GW UE (based on Rel-18 solution)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600" i="1" dirty="0">
                <a:solidFill>
                  <a:srgbClr val="0000FF"/>
                </a:solidFill>
              </a:rPr>
              <a:t>C-/U-Path separation (already discussed in Rel-18) - maybe additional study required</a:t>
            </a:r>
            <a:endParaRPr lang="en-GB" altLang="en-US" sz="1600" i="1" dirty="0">
              <a:solidFill>
                <a:srgbClr val="0000FF"/>
              </a:solidFill>
            </a:endParaRPr>
          </a:p>
          <a:p>
            <a:r>
              <a:rPr lang="en-GB" altLang="en-US" dirty="0"/>
              <a:t>Dependency on other working groups:</a:t>
            </a:r>
          </a:p>
          <a:p>
            <a:r>
              <a:rPr lang="en-GB" altLang="en-US" sz="1600" i="1" dirty="0">
                <a:solidFill>
                  <a:srgbClr val="0000FF"/>
                </a:solidFill>
              </a:rPr>
              <a:t>None</a:t>
            </a:r>
            <a:endParaRPr lang="en-GB" altLang="en-US" dirty="0"/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dirty="0"/>
              <a:t>Impacts to 3GPP/Industry work if this is not accepted into Rel-19: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sz="1600" i="1" dirty="0">
                <a:solidFill>
                  <a:srgbClr val="0000FF"/>
                </a:solidFill>
              </a:rPr>
              <a:t>Railways, i.e., customer requirements are not fulfilled</a:t>
            </a:r>
            <a:endParaRPr lang="en-US" dirty="0"/>
          </a:p>
          <a:p>
            <a:pPr lvl="1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8894905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>
                <a:solidFill>
                  <a:srgbClr val="0000FF"/>
                </a:solidFill>
              </a:rPr>
              <a:t>FRMCS_Ph5 </a:t>
            </a:r>
            <a:r>
              <a:rPr lang="en-US" altLang="en-US" sz="3600" dirty="0"/>
              <a:t>1/2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30270"/>
          </a:xfrm>
        </p:spPr>
        <p:txBody>
          <a:bodyPr/>
          <a:lstStyle/>
          <a:p>
            <a:r>
              <a:rPr lang="en-GB" altLang="en-US" sz="2400" dirty="0"/>
              <a:t>Continuation or New Item: </a:t>
            </a:r>
            <a:r>
              <a:rPr lang="en-US" altLang="en-US" sz="1600" i="1" dirty="0">
                <a:solidFill>
                  <a:srgbClr val="0000FF"/>
                </a:solidFill>
              </a:rPr>
              <a:t>New use cases &amp; enhancements from SA1 FRMCS_Ph5</a:t>
            </a:r>
          </a:p>
          <a:p>
            <a:r>
              <a:rPr lang="en-US" sz="2400" dirty="0"/>
              <a:t>Study Item/Work Item/Both: </a:t>
            </a:r>
            <a:r>
              <a:rPr lang="en-US" sz="1600" i="1" dirty="0">
                <a:solidFill>
                  <a:srgbClr val="0000FF"/>
                </a:solidFill>
              </a:rPr>
              <a:t>Work item as enhancements are based on existing solutions</a:t>
            </a:r>
            <a:endParaRPr lang="en-IN" sz="1600" i="1" dirty="0">
              <a:solidFill>
                <a:srgbClr val="0000FF"/>
              </a:solidFill>
            </a:endParaRPr>
          </a:p>
          <a:p>
            <a:pPr lvl="0"/>
            <a:r>
              <a:rPr lang="en-GB" altLang="en-US" sz="2400" dirty="0"/>
              <a:t>Source of requirements: </a:t>
            </a:r>
            <a:r>
              <a:rPr lang="en-GB" altLang="en-US" sz="1600" i="1" dirty="0">
                <a:solidFill>
                  <a:srgbClr val="0000FF"/>
                </a:solidFill>
              </a:rPr>
              <a:t>SA1</a:t>
            </a:r>
            <a:endParaRPr lang="en-GB" altLang="en-US" sz="2400" dirty="0"/>
          </a:p>
          <a:p>
            <a:r>
              <a:rPr lang="en-GB" altLang="en-US" sz="2400" dirty="0"/>
              <a:t>Expected Output: </a:t>
            </a:r>
            <a:r>
              <a:rPr lang="en-US" altLang="en-US" sz="1600" i="1" dirty="0">
                <a:solidFill>
                  <a:srgbClr val="0000FF"/>
                </a:solidFill>
              </a:rPr>
              <a:t>CRs to existing specification: TS 23.280, TS 23.379, TS 23.281, TS 23.282, TS 23.283</a:t>
            </a:r>
            <a:endParaRPr lang="en-GB" altLang="en-US" sz="1600" i="1" dirty="0">
              <a:solidFill>
                <a:srgbClr val="0000FF"/>
              </a:solidFill>
            </a:endParaRPr>
          </a:p>
          <a:p>
            <a:r>
              <a:rPr lang="en-US" sz="2400" dirty="0"/>
              <a:t>Anticipated start date/meeting: </a:t>
            </a:r>
            <a:r>
              <a:rPr lang="en-GB" altLang="en-US" sz="1600" i="1" dirty="0">
                <a:solidFill>
                  <a:srgbClr val="0000FF"/>
                </a:solidFill>
              </a:rPr>
              <a:t>SA6#58, Chicago, November 2023</a:t>
            </a:r>
            <a:endParaRPr lang="en-IN" sz="2400" dirty="0"/>
          </a:p>
          <a:p>
            <a:pPr lvl="0"/>
            <a:r>
              <a:rPr lang="en-GB" altLang="en-US" sz="2400" dirty="0"/>
              <a:t>Target Completion: </a:t>
            </a:r>
            <a:r>
              <a:rPr lang="en-GB" altLang="en-US" sz="1600" i="1" dirty="0">
                <a:solidFill>
                  <a:srgbClr val="0000FF"/>
                </a:solidFill>
              </a:rPr>
              <a:t>SA6#64 (Nov 2024)</a:t>
            </a:r>
            <a:endParaRPr lang="en-GB" altLang="en-US" sz="2400" dirty="0"/>
          </a:p>
          <a:p>
            <a:pPr lvl="0"/>
            <a:r>
              <a:rPr lang="en-IN" altLang="en-US" sz="2400" dirty="0"/>
              <a:t>Estimated TUs: </a:t>
            </a:r>
            <a:r>
              <a:rPr lang="en-GB" altLang="en-US" sz="1600" i="1" dirty="0">
                <a:solidFill>
                  <a:srgbClr val="0000FF"/>
                </a:solidFill>
              </a:rPr>
              <a:t>8 TUs</a:t>
            </a:r>
            <a:endParaRPr lang="en-IN" altLang="en-US" sz="2400" dirty="0"/>
          </a:p>
          <a:p>
            <a:r>
              <a:rPr lang="en-IN" altLang="en-US" sz="2400" dirty="0" err="1"/>
              <a:t>Rapporteurship</a:t>
            </a:r>
            <a:r>
              <a:rPr lang="en-IN" altLang="en-US" sz="2400" dirty="0"/>
              <a:t>: </a:t>
            </a:r>
            <a:r>
              <a:rPr lang="en-GB" altLang="en-US" sz="1600" i="1" dirty="0">
                <a:solidFill>
                  <a:srgbClr val="0000FF"/>
                </a:solidFill>
              </a:rPr>
              <a:t>Guillaume </a:t>
            </a:r>
            <a:r>
              <a:rPr lang="en-GB" altLang="en-US" sz="1600" i="1" dirty="0" err="1">
                <a:solidFill>
                  <a:srgbClr val="0000FF"/>
                </a:solidFill>
              </a:rPr>
              <a:t>Gach</a:t>
            </a:r>
            <a:r>
              <a:rPr lang="en-GB" altLang="en-US" sz="1600" i="1" dirty="0">
                <a:solidFill>
                  <a:srgbClr val="0000FF"/>
                </a:solidFill>
              </a:rPr>
              <a:t> (UIC)</a:t>
            </a:r>
            <a:endParaRPr lang="en-IN" altLang="en-US" sz="2400" dirty="0"/>
          </a:p>
          <a:p>
            <a:r>
              <a:rPr lang="en-IN" altLang="en-US" sz="2400" dirty="0"/>
              <a:t>Supporting IMs: </a:t>
            </a:r>
            <a:r>
              <a:rPr lang="en-GB" altLang="en-US" sz="1600" i="1" dirty="0">
                <a:solidFill>
                  <a:srgbClr val="0000FF"/>
                </a:solidFill>
              </a:rPr>
              <a:t>UIC, Kontron, Nokia, Ericsson</a:t>
            </a:r>
            <a:endParaRPr lang="en-IN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>
                <a:solidFill>
                  <a:srgbClr val="0000FF"/>
                </a:solidFill>
              </a:rPr>
              <a:t>FRMCS_Ph5 </a:t>
            </a:r>
            <a:r>
              <a:rPr lang="en-US" altLang="en-US" sz="3600" dirty="0"/>
              <a:t>2/2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1" y="1825625"/>
            <a:ext cx="11405507" cy="4607832"/>
          </a:xfrm>
        </p:spPr>
        <p:txBody>
          <a:bodyPr/>
          <a:lstStyle/>
          <a:p>
            <a:r>
              <a:rPr lang="en-GB" altLang="en-US" dirty="0"/>
              <a:t>Description:</a:t>
            </a:r>
            <a:endParaRPr lang="en-GB" altLang="en-US" sz="1600" i="1" dirty="0">
              <a:solidFill>
                <a:srgbClr val="0000FF"/>
              </a:solidFill>
            </a:endParaRPr>
          </a:p>
          <a:p>
            <a:r>
              <a:rPr lang="en-US" altLang="en-US" sz="1600" i="1" dirty="0">
                <a:solidFill>
                  <a:srgbClr val="0000FF"/>
                </a:solidFill>
              </a:rPr>
              <a:t>Ensure that stage 1 requirements are considered in downstream groups/stage 2 requirements e.g., enhancement for Ad hoc groups</a:t>
            </a:r>
          </a:p>
          <a:p>
            <a:r>
              <a:rPr lang="en-GB" altLang="en-US" dirty="0"/>
              <a:t>Goals:</a:t>
            </a:r>
            <a:endParaRPr lang="en-GB" altLang="en-US" sz="1600" i="1" dirty="0">
              <a:solidFill>
                <a:srgbClr val="0000FF"/>
              </a:solidFill>
            </a:endParaRPr>
          </a:p>
          <a:p>
            <a:r>
              <a:rPr lang="en-GB" altLang="en-US" sz="1600" i="1" dirty="0">
                <a:solidFill>
                  <a:srgbClr val="0000FF"/>
                </a:solidFill>
              </a:rPr>
              <a:t>Fulfil stage1 requirements</a:t>
            </a:r>
            <a:endParaRPr lang="en-GB" altLang="en-US" dirty="0"/>
          </a:p>
          <a:p>
            <a:r>
              <a:rPr lang="en-GB" altLang="en-US" dirty="0"/>
              <a:t>Dependency on other working groups:</a:t>
            </a:r>
          </a:p>
          <a:p>
            <a:r>
              <a:rPr lang="en-GB" altLang="en-US" sz="1600" i="1" dirty="0">
                <a:solidFill>
                  <a:srgbClr val="0000FF"/>
                </a:solidFill>
              </a:rPr>
              <a:t> None</a:t>
            </a:r>
            <a:endParaRPr lang="en-GB" altLang="en-US" dirty="0"/>
          </a:p>
          <a:p>
            <a:r>
              <a:rPr lang="en-US" dirty="0"/>
              <a:t>Impacts to 3GPP/Industry work if this is not accepted into Rel-19:</a:t>
            </a:r>
            <a:endParaRPr lang="en-IN" dirty="0"/>
          </a:p>
          <a:p>
            <a:r>
              <a:rPr lang="en-US" sz="1600" i="1" dirty="0">
                <a:solidFill>
                  <a:srgbClr val="0000FF"/>
                </a:solidFill>
              </a:rPr>
              <a:t> Railways, i.e., customer requirements are not fulfilled</a:t>
            </a:r>
          </a:p>
        </p:txBody>
      </p:sp>
    </p:spTree>
    <p:extLst>
      <p:ext uri="{BB962C8B-B14F-4D97-AF65-F5344CB8AC3E}">
        <p14:creationId xmlns:p14="http://schemas.microsoft.com/office/powerpoint/2010/main" val="247174598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679a257e-872f-4c98-9e8a-0a9c104f72cd"/>
    <ds:schemaRef ds:uri="http://purl.org/dc/dcmitype/"/>
    <ds:schemaRef ds:uri="http://purl.org/dc/elements/1.1/"/>
    <ds:schemaRef ds:uri="http://purl.org/dc/terms/"/>
    <ds:schemaRef ds:uri="280d8efa-eff2-4910-88d2-79ca146720c4"/>
    <ds:schemaRef ds:uri="http://schemas.openxmlformats.org/package/2006/metadata/core-properties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412</Words>
  <Application>Microsoft Office PowerPoint</Application>
  <PresentationFormat>Widescreen</PresentationFormat>
  <Paragraphs>43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SA6 Rel-19 Railways (FRMCS)</vt:lpstr>
      <vt:lpstr>enh4FRMCS 1/2</vt:lpstr>
      <vt:lpstr>enh4FRMCS 2/2</vt:lpstr>
      <vt:lpstr>FRMCS_Ph5 1/2</vt:lpstr>
      <vt:lpstr>FRMCS_Ph5 2/2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Martin Oettl (Nokia)</cp:lastModifiedBy>
  <cp:revision>984</cp:revision>
  <dcterms:created xsi:type="dcterms:W3CDTF">2010-02-05T13:52:04Z</dcterms:created>
  <dcterms:modified xsi:type="dcterms:W3CDTF">2023-05-16T10:59:33Z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