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3"/>
  </p:notesMasterIdLst>
  <p:handoutMasterIdLst>
    <p:handoutMasterId r:id="rId14"/>
  </p:handoutMasterIdLst>
  <p:sldIdLst>
    <p:sldId id="303" r:id="rId5"/>
    <p:sldId id="969" r:id="rId6"/>
    <p:sldId id="970" r:id="rId7"/>
    <p:sldId id="968" r:id="rId8"/>
    <p:sldId id="967" r:id="rId9"/>
    <p:sldId id="971" r:id="rId10"/>
    <p:sldId id="973" r:id="rId11"/>
    <p:sldId id="545" r:id="rId12"/>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00CC00"/>
    <a:srgbClr val="33CC33"/>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901C3-FFDC-45E9-B980-1F0159DF0485}" v="155" dt="2023-03-15T13:17:50.30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33" autoAdjust="0"/>
    <p:restoredTop sz="94872" autoAdjust="0"/>
  </p:normalViewPr>
  <p:slideViewPr>
    <p:cSldViewPr snapToGrid="0">
      <p:cViewPr varScale="1">
        <p:scale>
          <a:sx n="73" d="100"/>
          <a:sy n="73" d="100"/>
        </p:scale>
        <p:origin x="56" y="1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51" Type="http://schemas.microsoft.com/office/2015/10/relationships/revisionInfo" Target="revisionInfo.xml"/><Relationship Id="rId3" Type="http://schemas.openxmlformats.org/officeDocument/2006/relationships/customXml" Target="../customXml/item3.xml"/><Relationship Id="rId50"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an Soloway" userId="0fba1a10-d962-45e3-b40e-c1d035eec118" providerId="ADAL" clId="{0B1901C3-FFDC-45E9-B980-1F0159DF0485}"/>
    <pc:docChg chg="undo redo custSel addSld delSld modSld sldOrd modMainMaster">
      <pc:chgData name="Alan Soloway" userId="0fba1a10-d962-45e3-b40e-c1d035eec118" providerId="ADAL" clId="{0B1901C3-FFDC-45E9-B980-1F0159DF0485}" dt="2023-03-15T13:17:53.220" v="2498" actId="47"/>
      <pc:docMkLst>
        <pc:docMk/>
      </pc:docMkLst>
      <pc:sldChg chg="modSp mod">
        <pc:chgData name="Alan Soloway" userId="0fba1a10-d962-45e3-b40e-c1d035eec118" providerId="ADAL" clId="{0B1901C3-FFDC-45E9-B980-1F0159DF0485}" dt="2023-03-13T13:46:36.261" v="2321" actId="14100"/>
        <pc:sldMkLst>
          <pc:docMk/>
          <pc:sldMk cId="0" sldId="303"/>
        </pc:sldMkLst>
        <pc:spChg chg="mod">
          <ac:chgData name="Alan Soloway" userId="0fba1a10-d962-45e3-b40e-c1d035eec118" providerId="ADAL" clId="{0B1901C3-FFDC-45E9-B980-1F0159DF0485}" dt="2023-03-13T13:46:36.261" v="2321" actId="14100"/>
          <ac:spMkLst>
            <pc:docMk/>
            <pc:sldMk cId="0" sldId="303"/>
            <ac:spMk id="9219" creationId="{8EE155D7-4578-4DE9-B201-A26BBC2A7B65}"/>
          </ac:spMkLst>
        </pc:spChg>
      </pc:sldChg>
      <pc:sldChg chg="addSp delSp modSp mod">
        <pc:chgData name="Alan Soloway" userId="0fba1a10-d962-45e3-b40e-c1d035eec118" providerId="ADAL" clId="{0B1901C3-FFDC-45E9-B980-1F0159DF0485}" dt="2023-03-07T23:59:38.387" v="2197" actId="1076"/>
        <pc:sldMkLst>
          <pc:docMk/>
          <pc:sldMk cId="2787748043" sldId="533"/>
        </pc:sldMkLst>
        <pc:graphicFrameChg chg="add mod modGraphic">
          <ac:chgData name="Alan Soloway" userId="0fba1a10-d962-45e3-b40e-c1d035eec118" providerId="ADAL" clId="{0B1901C3-FFDC-45E9-B980-1F0159DF0485}" dt="2023-03-07T23:59:38.387" v="2197" actId="1076"/>
          <ac:graphicFrameMkLst>
            <pc:docMk/>
            <pc:sldMk cId="2787748043" sldId="533"/>
            <ac:graphicFrameMk id="2" creationId="{ABAF9D71-2C34-AF26-DA46-FF7869F7FFE0}"/>
          </ac:graphicFrameMkLst>
        </pc:graphicFrameChg>
        <pc:graphicFrameChg chg="del modGraphic">
          <ac:chgData name="Alan Soloway" userId="0fba1a10-d962-45e3-b40e-c1d035eec118" providerId="ADAL" clId="{0B1901C3-FFDC-45E9-B980-1F0159DF0485}" dt="2023-03-07T23:58:48.905" v="2179" actId="478"/>
          <ac:graphicFrameMkLst>
            <pc:docMk/>
            <pc:sldMk cId="2787748043" sldId="533"/>
            <ac:graphicFrameMk id="3" creationId="{1E9E094F-729B-C4A4-940D-6F86198ACBEC}"/>
          </ac:graphicFrameMkLst>
        </pc:graphicFrameChg>
      </pc:sldChg>
      <pc:sldChg chg="addSp delSp modSp">
        <pc:chgData name="Alan Soloway" userId="0fba1a10-d962-45e3-b40e-c1d035eec118" providerId="ADAL" clId="{0B1901C3-FFDC-45E9-B980-1F0159DF0485}" dt="2023-03-06T18:09:16.265" v="550"/>
        <pc:sldMkLst>
          <pc:docMk/>
          <pc:sldMk cId="740844187" sldId="536"/>
        </pc:sldMkLst>
        <pc:spChg chg="add del mod">
          <ac:chgData name="Alan Soloway" userId="0fba1a10-d962-45e3-b40e-c1d035eec118" providerId="ADAL" clId="{0B1901C3-FFDC-45E9-B980-1F0159DF0485}" dt="2023-03-06T18:09:16.265" v="550"/>
          <ac:spMkLst>
            <pc:docMk/>
            <pc:sldMk cId="740844187" sldId="536"/>
            <ac:spMk id="2" creationId="{58EF201F-7EEB-6F04-C78D-2BA9913F5DE5}"/>
          </ac:spMkLst>
        </pc:spChg>
      </pc:sldChg>
      <pc:sldChg chg="modSp mod">
        <pc:chgData name="Alan Soloway" userId="0fba1a10-d962-45e3-b40e-c1d035eec118" providerId="ADAL" clId="{0B1901C3-FFDC-45E9-B980-1F0159DF0485}" dt="2023-03-14T13:05:15.358" v="2471" actId="108"/>
        <pc:sldMkLst>
          <pc:docMk/>
          <pc:sldMk cId="4221313708" sldId="537"/>
        </pc:sldMkLst>
        <pc:spChg chg="mod">
          <ac:chgData name="Alan Soloway" userId="0fba1a10-d962-45e3-b40e-c1d035eec118" providerId="ADAL" clId="{0B1901C3-FFDC-45E9-B980-1F0159DF0485}" dt="2023-03-14T13:05:02.967" v="2469" actId="14100"/>
          <ac:spMkLst>
            <pc:docMk/>
            <pc:sldMk cId="4221313708" sldId="537"/>
            <ac:spMk id="19458" creationId="{00000000-0000-0000-0000-000000000000}"/>
          </ac:spMkLst>
        </pc:spChg>
        <pc:spChg chg="mod">
          <ac:chgData name="Alan Soloway" userId="0fba1a10-d962-45e3-b40e-c1d035eec118" providerId="ADAL" clId="{0B1901C3-FFDC-45E9-B980-1F0159DF0485}" dt="2023-03-14T13:05:15.358" v="2471" actId="108"/>
          <ac:spMkLst>
            <pc:docMk/>
            <pc:sldMk cId="4221313708" sldId="537"/>
            <ac:spMk id="19459" creationId="{00000000-0000-0000-0000-000000000000}"/>
          </ac:spMkLst>
        </pc:spChg>
      </pc:sldChg>
      <pc:sldChg chg="modSp mod">
        <pc:chgData name="Alan Soloway" userId="0fba1a10-d962-45e3-b40e-c1d035eec118" providerId="ADAL" clId="{0B1901C3-FFDC-45E9-B980-1F0159DF0485}" dt="2023-03-13T13:58:08.105" v="2440" actId="20577"/>
        <pc:sldMkLst>
          <pc:docMk/>
          <pc:sldMk cId="132225336" sldId="538"/>
        </pc:sldMkLst>
        <pc:spChg chg="mod">
          <ac:chgData name="Alan Soloway" userId="0fba1a10-d962-45e3-b40e-c1d035eec118" providerId="ADAL" clId="{0B1901C3-FFDC-45E9-B980-1F0159DF0485}" dt="2023-03-13T13:58:08.105" v="2440" actId="20577"/>
          <ac:spMkLst>
            <pc:docMk/>
            <pc:sldMk cId="132225336" sldId="538"/>
            <ac:spMk id="20483" creationId="{00000000-0000-0000-0000-000000000000}"/>
          </ac:spMkLst>
        </pc:spChg>
      </pc:sldChg>
      <pc:sldChg chg="delSp modSp mod">
        <pc:chgData name="Alan Soloway" userId="0fba1a10-d962-45e3-b40e-c1d035eec118" providerId="ADAL" clId="{0B1901C3-FFDC-45E9-B980-1F0159DF0485}" dt="2023-03-07T23:53:09.083" v="2159" actId="14100"/>
        <pc:sldMkLst>
          <pc:docMk/>
          <pc:sldMk cId="3557362136" sldId="548"/>
        </pc:sldMkLst>
        <pc:spChg chg="del">
          <ac:chgData name="Alan Soloway" userId="0fba1a10-d962-45e3-b40e-c1d035eec118" providerId="ADAL" clId="{0B1901C3-FFDC-45E9-B980-1F0159DF0485}" dt="2023-03-07T23:52:57.778" v="2156" actId="478"/>
          <ac:spMkLst>
            <pc:docMk/>
            <pc:sldMk cId="3557362136" sldId="548"/>
            <ac:spMk id="11"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6"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7" creationId="{00000000-0000-0000-0000-000000000000}"/>
          </ac:spMkLst>
        </pc:spChg>
        <pc:spChg chg="del">
          <ac:chgData name="Alan Soloway" userId="0fba1a10-d962-45e3-b40e-c1d035eec118" providerId="ADAL" clId="{0B1901C3-FFDC-45E9-B980-1F0159DF0485}" dt="2023-03-07T23:52:57.778" v="2156" actId="478"/>
          <ac:spMkLst>
            <pc:docMk/>
            <pc:sldMk cId="3557362136" sldId="548"/>
            <ac:spMk id="18" creationId="{00000000-0000-0000-0000-000000000000}"/>
          </ac:spMkLst>
        </pc:spChg>
        <pc:graphicFrameChg chg="mod">
          <ac:chgData name="Alan Soloway" userId="0fba1a10-d962-45e3-b40e-c1d035eec118" providerId="ADAL" clId="{0B1901C3-FFDC-45E9-B980-1F0159DF0485}" dt="2023-03-07T23:53:09.083" v="2159" actId="14100"/>
          <ac:graphicFrameMkLst>
            <pc:docMk/>
            <pc:sldMk cId="3557362136" sldId="548"/>
            <ac:graphicFrameMk id="10" creationId="{00000000-0000-0000-0000-000000000000}"/>
          </ac:graphicFrameMkLst>
        </pc:graphicFrameChg>
      </pc:sldChg>
      <pc:sldChg chg="addSp delSp modSp mod">
        <pc:chgData name="Alan Soloway" userId="0fba1a10-d962-45e3-b40e-c1d035eec118" providerId="ADAL" clId="{0B1901C3-FFDC-45E9-B980-1F0159DF0485}" dt="2023-03-07T23:57:17.319" v="2176" actId="14100"/>
        <pc:sldMkLst>
          <pc:docMk/>
          <pc:sldMk cId="2359965303" sldId="549"/>
        </pc:sldMkLst>
        <pc:spChg chg="add del">
          <ac:chgData name="Alan Soloway" userId="0fba1a10-d962-45e3-b40e-c1d035eec118" providerId="ADAL" clId="{0B1901C3-FFDC-45E9-B980-1F0159DF0485}" dt="2023-03-07T23:54:56.555" v="2165" actId="478"/>
          <ac:spMkLst>
            <pc:docMk/>
            <pc:sldMk cId="2359965303" sldId="549"/>
            <ac:spMk id="10"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1"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2" creationId="{00000000-0000-0000-0000-000000000000}"/>
          </ac:spMkLst>
        </pc:spChg>
        <pc:spChg chg="add del">
          <ac:chgData name="Alan Soloway" userId="0fba1a10-d962-45e3-b40e-c1d035eec118" providerId="ADAL" clId="{0B1901C3-FFDC-45E9-B980-1F0159DF0485}" dt="2023-03-07T23:54:56.555" v="2165" actId="478"/>
          <ac:spMkLst>
            <pc:docMk/>
            <pc:sldMk cId="2359965303" sldId="549"/>
            <ac:spMk id="14" creationId="{00000000-0000-0000-0000-000000000000}"/>
          </ac:spMkLst>
        </pc:spChg>
        <pc:graphicFrameChg chg="mod">
          <ac:chgData name="Alan Soloway" userId="0fba1a10-d962-45e3-b40e-c1d035eec118" providerId="ADAL" clId="{0B1901C3-FFDC-45E9-B980-1F0159DF0485}" dt="2023-03-07T23:57:17.319" v="2176"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0B1901C3-FFDC-45E9-B980-1F0159DF0485}" dt="2023-03-13T13:50:37.292" v="2344" actId="6549"/>
        <pc:sldMkLst>
          <pc:docMk/>
          <pc:sldMk cId="2706820255" sldId="555"/>
        </pc:sldMkLst>
        <pc:spChg chg="mod">
          <ac:chgData name="Alan Soloway" userId="0fba1a10-d962-45e3-b40e-c1d035eec118" providerId="ADAL" clId="{0B1901C3-FFDC-45E9-B980-1F0159DF0485}" dt="2023-03-13T13:50:37.292" v="2344" actId="6549"/>
          <ac:spMkLst>
            <pc:docMk/>
            <pc:sldMk cId="2706820255" sldId="555"/>
            <ac:spMk id="20483" creationId="{00000000-0000-0000-0000-000000000000}"/>
          </ac:spMkLst>
        </pc:spChg>
      </pc:sldChg>
      <pc:sldChg chg="modSp mod">
        <pc:chgData name="Alan Soloway" userId="0fba1a10-d962-45e3-b40e-c1d035eec118" providerId="ADAL" clId="{0B1901C3-FFDC-45E9-B980-1F0159DF0485}" dt="2023-03-07T22:37:24.873" v="1085" actId="5793"/>
        <pc:sldMkLst>
          <pc:docMk/>
          <pc:sldMk cId="0" sldId="706"/>
        </pc:sldMkLst>
        <pc:spChg chg="mod">
          <ac:chgData name="Alan Soloway" userId="0fba1a10-d962-45e3-b40e-c1d035eec118" providerId="ADAL" clId="{0B1901C3-FFDC-45E9-B980-1F0159DF0485}" dt="2023-03-07T22:37:24.873" v="1085" actId="5793"/>
          <ac:spMkLst>
            <pc:docMk/>
            <pc:sldMk cId="0" sldId="706"/>
            <ac:spMk id="4" creationId="{C51BA142-0292-48F8-94DE-9CD911896ADC}"/>
          </ac:spMkLst>
        </pc:spChg>
      </pc:sldChg>
      <pc:sldChg chg="modSp mod">
        <pc:chgData name="Alan Soloway" userId="0fba1a10-d962-45e3-b40e-c1d035eec118" providerId="ADAL" clId="{0B1901C3-FFDC-45E9-B980-1F0159DF0485}" dt="2023-03-07T22:34:05.243" v="972" actId="20577"/>
        <pc:sldMkLst>
          <pc:docMk/>
          <pc:sldMk cId="308324996" sldId="967"/>
        </pc:sldMkLst>
        <pc:spChg chg="mod">
          <ac:chgData name="Alan Soloway" userId="0fba1a10-d962-45e3-b40e-c1d035eec118" providerId="ADAL" clId="{0B1901C3-FFDC-45E9-B980-1F0159DF0485}" dt="2023-03-07T22:34:05.243" v="972" actId="20577"/>
          <ac:spMkLst>
            <pc:docMk/>
            <pc:sldMk cId="308324996" sldId="967"/>
            <ac:spMk id="3" creationId="{DF5979A1-654D-F17A-0230-A6C8D64C244E}"/>
          </ac:spMkLst>
        </pc:spChg>
      </pc:sldChg>
      <pc:sldChg chg="addSp delSp modSp add del mod">
        <pc:chgData name="Alan Soloway" userId="0fba1a10-d962-45e3-b40e-c1d035eec118" providerId="ADAL" clId="{0B1901C3-FFDC-45E9-B980-1F0159DF0485}" dt="2023-03-07T22:14:07.192" v="884" actId="47"/>
        <pc:sldMkLst>
          <pc:docMk/>
          <pc:sldMk cId="0" sldId="1115"/>
        </pc:sldMkLst>
        <pc:spChg chg="add mod">
          <ac:chgData name="Alan Soloway" userId="0fba1a10-d962-45e3-b40e-c1d035eec118" providerId="ADAL" clId="{0B1901C3-FFDC-45E9-B980-1F0159DF0485}" dt="2023-03-07T14:14:34.675" v="765"/>
          <ac:spMkLst>
            <pc:docMk/>
            <pc:sldMk cId="0" sldId="1115"/>
            <ac:spMk id="3" creationId="{E5164659-EFFA-8BCD-E7A6-17430F864D5C}"/>
          </ac:spMkLst>
        </pc:spChg>
        <pc:spChg chg="del mod">
          <ac:chgData name="Alan Soloway" userId="0fba1a10-d962-45e3-b40e-c1d035eec118" providerId="ADAL" clId="{0B1901C3-FFDC-45E9-B980-1F0159DF0485}" dt="2023-03-06T18:00:47.081" v="419" actId="478"/>
          <ac:spMkLst>
            <pc:docMk/>
            <pc:sldMk cId="0" sldId="1115"/>
            <ac:spMk id="5155" creationId="{24E62420-0E60-5393-3F33-AE1421EBBB20}"/>
          </ac:spMkLst>
        </pc:spChg>
        <pc:graphicFrameChg chg="mod modGraphic">
          <ac:chgData name="Alan Soloway" userId="0fba1a10-d962-45e3-b40e-c1d035eec118" providerId="ADAL" clId="{0B1901C3-FFDC-45E9-B980-1F0159DF0485}" dt="2023-03-06T18:32:29.036" v="687"/>
          <ac:graphicFrameMkLst>
            <pc:docMk/>
            <pc:sldMk cId="0" sldId="1115"/>
            <ac:graphicFrameMk id="2" creationId="{79978A8A-0263-B291-C99E-5B1E34D963A0}"/>
          </ac:graphicFrameMkLst>
        </pc:graphicFrameChg>
      </pc:sldChg>
      <pc:sldChg chg="addSp delSp modSp del mod">
        <pc:chgData name="Alan Soloway" userId="0fba1a10-d962-45e3-b40e-c1d035eec118" providerId="ADAL" clId="{0B1901C3-FFDC-45E9-B980-1F0159DF0485}" dt="2023-03-11T15:14:44.192" v="2299" actId="47"/>
        <pc:sldMkLst>
          <pc:docMk/>
          <pc:sldMk cId="0" sldId="1116"/>
        </pc:sldMkLst>
        <pc:spChg chg="add mod">
          <ac:chgData name="Alan Soloway" userId="0fba1a10-d962-45e3-b40e-c1d035eec118" providerId="ADAL" clId="{0B1901C3-FFDC-45E9-B980-1F0159DF0485}" dt="2023-03-07T14:14:34.675" v="765"/>
          <ac:spMkLst>
            <pc:docMk/>
            <pc:sldMk cId="0" sldId="1116"/>
            <ac:spMk id="3" creationId="{7728048E-38A1-2E06-4446-14C163C64BA2}"/>
          </ac:spMkLst>
        </pc:spChg>
        <pc:spChg chg="del mod">
          <ac:chgData name="Alan Soloway" userId="0fba1a10-d962-45e3-b40e-c1d035eec118" providerId="ADAL" clId="{0B1901C3-FFDC-45E9-B980-1F0159DF0485}" dt="2023-03-06T18:00:54.755" v="422" actId="478"/>
          <ac:spMkLst>
            <pc:docMk/>
            <pc:sldMk cId="0" sldId="1116"/>
            <ac:spMk id="4" creationId="{387A64CA-A3F3-74B6-43F6-16852CDA2B48}"/>
          </ac:spMkLst>
        </pc:spChg>
        <pc:graphicFrameChg chg="mod modGraphic">
          <ac:chgData name="Alan Soloway" userId="0fba1a10-d962-45e3-b40e-c1d035eec118" providerId="ADAL" clId="{0B1901C3-FFDC-45E9-B980-1F0159DF0485}" dt="2023-03-06T18:32:40.584" v="690"/>
          <ac:graphicFrameMkLst>
            <pc:docMk/>
            <pc:sldMk cId="0" sldId="1116"/>
            <ac:graphicFrameMk id="2" creationId="{18AD1688-0CEB-1111-9051-B75B14F2D81B}"/>
          </ac:graphicFrameMkLst>
        </pc:graphicFrameChg>
      </pc:sldChg>
      <pc:sldChg chg="addSp delSp modSp del mod">
        <pc:chgData name="Alan Soloway" userId="0fba1a10-d962-45e3-b40e-c1d035eec118" providerId="ADAL" clId="{0B1901C3-FFDC-45E9-B980-1F0159DF0485}" dt="2023-03-11T15:13:46.045" v="2297" actId="47"/>
        <pc:sldMkLst>
          <pc:docMk/>
          <pc:sldMk cId="0" sldId="1117"/>
        </pc:sldMkLst>
        <pc:spChg chg="add mod">
          <ac:chgData name="Alan Soloway" userId="0fba1a10-d962-45e3-b40e-c1d035eec118" providerId="ADAL" clId="{0B1901C3-FFDC-45E9-B980-1F0159DF0485}" dt="2023-03-07T14:14:34.675" v="765"/>
          <ac:spMkLst>
            <pc:docMk/>
            <pc:sldMk cId="0" sldId="1117"/>
            <ac:spMk id="3" creationId="{67ABCE36-4297-2EF0-0E2B-228B8F784524}"/>
          </ac:spMkLst>
        </pc:spChg>
        <pc:spChg chg="del mod">
          <ac:chgData name="Alan Soloway" userId="0fba1a10-d962-45e3-b40e-c1d035eec118" providerId="ADAL" clId="{0B1901C3-FFDC-45E9-B980-1F0159DF0485}" dt="2023-03-06T18:00:44.655" v="418" actId="478"/>
          <ac:spMkLst>
            <pc:docMk/>
            <pc:sldMk cId="0" sldId="1117"/>
            <ac:spMk id="4" creationId="{095AFC39-C760-F806-8881-5C7ED05864F7}"/>
          </ac:spMkLst>
        </pc:spChg>
        <pc:spChg chg="mod">
          <ac:chgData name="Alan Soloway" userId="0fba1a10-d962-45e3-b40e-c1d035eec118" providerId="ADAL" clId="{0B1901C3-FFDC-45E9-B980-1F0159DF0485}" dt="2023-03-06T18:12:02.013" v="573" actId="20577"/>
          <ac:spMkLst>
            <pc:docMk/>
            <pc:sldMk cId="0" sldId="1117"/>
            <ac:spMk id="7170" creationId="{E538F72E-A232-C941-8D97-E8F643A39711}"/>
          </ac:spMkLst>
        </pc:spChg>
        <pc:graphicFrameChg chg="mod modGraphic">
          <ac:chgData name="Alan Soloway" userId="0fba1a10-d962-45e3-b40e-c1d035eec118" providerId="ADAL" clId="{0B1901C3-FFDC-45E9-B980-1F0159DF0485}" dt="2023-03-06T18:32:24.018" v="686"/>
          <ac:graphicFrameMkLst>
            <pc:docMk/>
            <pc:sldMk cId="0" sldId="1117"/>
            <ac:graphicFrameMk id="2" creationId="{B1B26E72-82A2-BB26-A277-D9AD9F0B9454}"/>
          </ac:graphicFrameMkLst>
        </pc:graphicFrameChg>
      </pc:sldChg>
      <pc:sldChg chg="addSp delSp modSp mod">
        <pc:chgData name="Alan Soloway" userId="0fba1a10-d962-45e3-b40e-c1d035eec118" providerId="ADAL" clId="{0B1901C3-FFDC-45E9-B980-1F0159DF0485}" dt="2023-03-07T22:14:01.560" v="883" actId="14100"/>
        <pc:sldMkLst>
          <pc:docMk/>
          <pc:sldMk cId="0" sldId="1118"/>
        </pc:sldMkLst>
        <pc:spChg chg="add mod">
          <ac:chgData name="Alan Soloway" userId="0fba1a10-d962-45e3-b40e-c1d035eec118" providerId="ADAL" clId="{0B1901C3-FFDC-45E9-B980-1F0159DF0485}" dt="2023-03-07T22:14:01.560" v="883" actId="14100"/>
          <ac:spMkLst>
            <pc:docMk/>
            <pc:sldMk cId="0" sldId="1118"/>
            <ac:spMk id="3" creationId="{3AB965C0-C4F7-FCDA-0B54-3E26812BFB49}"/>
          </ac:spMkLst>
        </pc:spChg>
        <pc:spChg chg="del mod">
          <ac:chgData name="Alan Soloway" userId="0fba1a10-d962-45e3-b40e-c1d035eec118" providerId="ADAL" clId="{0B1901C3-FFDC-45E9-B980-1F0159DF0485}" dt="2023-03-06T18:00:41.540" v="417" actId="478"/>
          <ac:spMkLst>
            <pc:docMk/>
            <pc:sldMk cId="0" sldId="1118"/>
            <ac:spMk id="7203" creationId="{9FD4F9C7-E45F-E973-693F-874B80F5DE0B}"/>
          </ac:spMkLst>
        </pc:spChg>
        <pc:graphicFrameChg chg="modGraphic">
          <ac:chgData name="Alan Soloway" userId="0fba1a10-d962-45e3-b40e-c1d035eec118" providerId="ADAL" clId="{0B1901C3-FFDC-45E9-B980-1F0159DF0485}" dt="2023-03-06T18:32:16.118" v="685" actId="20577"/>
          <ac:graphicFrameMkLst>
            <pc:docMk/>
            <pc:sldMk cId="0" sldId="1118"/>
            <ac:graphicFrameMk id="2" creationId="{68C683C3-0D94-1BD3-4A65-69E6B3367ADC}"/>
          </ac:graphicFrameMkLst>
        </pc:graphicFrameChg>
      </pc:sldChg>
      <pc:sldChg chg="addSp delSp modSp del mod">
        <pc:chgData name="Alan Soloway" userId="0fba1a10-d962-45e3-b40e-c1d035eec118" providerId="ADAL" clId="{0B1901C3-FFDC-45E9-B980-1F0159DF0485}" dt="2023-03-13T13:34:26.833" v="2315" actId="47"/>
        <pc:sldMkLst>
          <pc:docMk/>
          <pc:sldMk cId="0" sldId="1119"/>
        </pc:sldMkLst>
        <pc:spChg chg="add mod">
          <ac:chgData name="Alan Soloway" userId="0fba1a10-d962-45e3-b40e-c1d035eec118" providerId="ADAL" clId="{0B1901C3-FFDC-45E9-B980-1F0159DF0485}" dt="2023-03-07T14:14:34.675" v="765"/>
          <ac:spMkLst>
            <pc:docMk/>
            <pc:sldMk cId="0" sldId="1119"/>
            <ac:spMk id="3" creationId="{3BCA5448-D35D-4519-7EE3-DC0544333F66}"/>
          </ac:spMkLst>
        </pc:spChg>
        <pc:spChg chg="del mod">
          <ac:chgData name="Alan Soloway" userId="0fba1a10-d962-45e3-b40e-c1d035eec118" providerId="ADAL" clId="{0B1901C3-FFDC-45E9-B980-1F0159DF0485}" dt="2023-03-06T18:00:20.806" v="410" actId="478"/>
          <ac:spMkLst>
            <pc:docMk/>
            <pc:sldMk cId="0" sldId="1119"/>
            <ac:spMk id="4" creationId="{391F9154-5501-8430-14EC-6F66A6CFCC78}"/>
          </ac:spMkLst>
        </pc:spChg>
        <pc:graphicFrameChg chg="modGraphic">
          <ac:chgData name="Alan Soloway" userId="0fba1a10-d962-45e3-b40e-c1d035eec118" providerId="ADAL" clId="{0B1901C3-FFDC-45E9-B980-1F0159DF0485}" dt="2023-03-06T18:07:25.732" v="503" actId="20577"/>
          <ac:graphicFrameMkLst>
            <pc:docMk/>
            <pc:sldMk cId="0" sldId="1119"/>
            <ac:graphicFrameMk id="2" creationId="{E64009A6-C860-41A4-09FC-FAA6DB3F40E2}"/>
          </ac:graphicFrameMkLst>
        </pc:graphicFrameChg>
      </pc:sldChg>
      <pc:sldChg chg="addSp delSp modSp del mod">
        <pc:chgData name="Alan Soloway" userId="0fba1a10-d962-45e3-b40e-c1d035eec118" providerId="ADAL" clId="{0B1901C3-FFDC-45E9-B980-1F0159DF0485}" dt="2023-03-13T13:34:13.283" v="2311" actId="47"/>
        <pc:sldMkLst>
          <pc:docMk/>
          <pc:sldMk cId="0" sldId="1120"/>
        </pc:sldMkLst>
        <pc:spChg chg="add mod">
          <ac:chgData name="Alan Soloway" userId="0fba1a10-d962-45e3-b40e-c1d035eec118" providerId="ADAL" clId="{0B1901C3-FFDC-45E9-B980-1F0159DF0485}" dt="2023-03-07T14:14:34.675" v="765"/>
          <ac:spMkLst>
            <pc:docMk/>
            <pc:sldMk cId="0" sldId="1120"/>
            <ac:spMk id="2" creationId="{E5539FD9-74C8-7AD8-0AB0-5251AF915577}"/>
          </ac:spMkLst>
        </pc:spChg>
        <pc:spChg chg="del mod">
          <ac:chgData name="Alan Soloway" userId="0fba1a10-d962-45e3-b40e-c1d035eec118" providerId="ADAL" clId="{0B1901C3-FFDC-45E9-B980-1F0159DF0485}" dt="2023-03-06T18:00:09.265" v="406" actId="478"/>
          <ac:spMkLst>
            <pc:docMk/>
            <pc:sldMk cId="0" sldId="1120"/>
            <ac:spMk id="4" creationId="{56B6919C-346A-C9ED-CFB1-8BAFE28EAF62}"/>
          </ac:spMkLst>
        </pc:spChg>
        <pc:graphicFrameChg chg="modGraphic">
          <ac:chgData name="Alan Soloway" userId="0fba1a10-d962-45e3-b40e-c1d035eec118" providerId="ADAL" clId="{0B1901C3-FFDC-45E9-B980-1F0159DF0485}" dt="2023-03-06T18:04:36.096" v="465" actId="20577"/>
          <ac:graphicFrameMkLst>
            <pc:docMk/>
            <pc:sldMk cId="0" sldId="1120"/>
            <ac:graphicFrameMk id="3" creationId="{CF35DDEB-7A64-39F8-C086-39DBDF8F4976}"/>
          </ac:graphicFrameMkLst>
        </pc:graphicFrameChg>
      </pc:sldChg>
      <pc:sldChg chg="addSp delSp modSp mod">
        <pc:chgData name="Alan Soloway" userId="0fba1a10-d962-45e3-b40e-c1d035eec118" providerId="ADAL" clId="{0B1901C3-FFDC-45E9-B980-1F0159DF0485}" dt="2023-03-08T16:08:27.907" v="2198"/>
        <pc:sldMkLst>
          <pc:docMk/>
          <pc:sldMk cId="0" sldId="1121"/>
        </pc:sldMkLst>
        <pc:spChg chg="add mod">
          <ac:chgData name="Alan Soloway" userId="0fba1a10-d962-45e3-b40e-c1d035eec118" providerId="ADAL" clId="{0B1901C3-FFDC-45E9-B980-1F0159DF0485}" dt="2023-03-08T16:08:27.907" v="2198"/>
          <ac:spMkLst>
            <pc:docMk/>
            <pc:sldMk cId="0" sldId="1121"/>
            <ac:spMk id="3" creationId="{FA8E2D4F-7E5A-590C-29C2-13E741112FE5}"/>
          </ac:spMkLst>
        </pc:spChg>
        <pc:spChg chg="del mod">
          <ac:chgData name="Alan Soloway" userId="0fba1a10-d962-45e3-b40e-c1d035eec118" providerId="ADAL" clId="{0B1901C3-FFDC-45E9-B980-1F0159DF0485}" dt="2023-03-06T18:00:23.692" v="411" actId="478"/>
          <ac:spMkLst>
            <pc:docMk/>
            <pc:sldMk cId="0" sldId="1121"/>
            <ac:spMk id="4" creationId="{2E1B2A8E-D4E0-478B-B3D6-C06EBB5EA87D}"/>
          </ac:spMkLst>
        </pc:spChg>
        <pc:graphicFrameChg chg="modGraphic">
          <ac:chgData name="Alan Soloway" userId="0fba1a10-d962-45e3-b40e-c1d035eec118" providerId="ADAL" clId="{0B1901C3-FFDC-45E9-B980-1F0159DF0485}" dt="2023-03-06T18:07:42.319" v="511" actId="20577"/>
          <ac:graphicFrameMkLst>
            <pc:docMk/>
            <pc:sldMk cId="0" sldId="1121"/>
            <ac:graphicFrameMk id="2" creationId="{B5EF82A3-7356-DF3D-1834-68283CF739C6}"/>
          </ac:graphicFrameMkLst>
        </pc:graphicFrameChg>
      </pc:sldChg>
      <pc:sldChg chg="addSp delSp modSp del mod">
        <pc:chgData name="Alan Soloway" userId="0fba1a10-d962-45e3-b40e-c1d035eec118" providerId="ADAL" clId="{0B1901C3-FFDC-45E9-B980-1F0159DF0485}" dt="2023-03-07T14:22:11.980" v="792" actId="47"/>
        <pc:sldMkLst>
          <pc:docMk/>
          <pc:sldMk cId="0" sldId="1122"/>
        </pc:sldMkLst>
        <pc:spChg chg="add mod">
          <ac:chgData name="Alan Soloway" userId="0fba1a10-d962-45e3-b40e-c1d035eec118" providerId="ADAL" clId="{0B1901C3-FFDC-45E9-B980-1F0159DF0485}" dt="2023-03-07T14:14:34.675" v="765"/>
          <ac:spMkLst>
            <pc:docMk/>
            <pc:sldMk cId="0" sldId="1122"/>
            <ac:spMk id="3" creationId="{091742AE-2479-F38E-331E-BBD216E857B1}"/>
          </ac:spMkLst>
        </pc:spChg>
        <pc:spChg chg="del mod">
          <ac:chgData name="Alan Soloway" userId="0fba1a10-d962-45e3-b40e-c1d035eec118" providerId="ADAL" clId="{0B1901C3-FFDC-45E9-B980-1F0159DF0485}" dt="2023-03-06T18:00:34.012" v="414" actId="478"/>
          <ac:spMkLst>
            <pc:docMk/>
            <pc:sldMk cId="0" sldId="1122"/>
            <ac:spMk id="4" creationId="{7EA633D7-0A31-717A-58EF-AEDA941A8E7D}"/>
          </ac:spMkLst>
        </pc:spChg>
      </pc:sldChg>
      <pc:sldChg chg="addSp delSp modSp del mod">
        <pc:chgData name="Alan Soloway" userId="0fba1a10-d962-45e3-b40e-c1d035eec118" providerId="ADAL" clId="{0B1901C3-FFDC-45E9-B980-1F0159DF0485}" dt="2023-03-07T14:22:27.797" v="797" actId="47"/>
        <pc:sldMkLst>
          <pc:docMk/>
          <pc:sldMk cId="0" sldId="1123"/>
        </pc:sldMkLst>
        <pc:spChg chg="add mod">
          <ac:chgData name="Alan Soloway" userId="0fba1a10-d962-45e3-b40e-c1d035eec118" providerId="ADAL" clId="{0B1901C3-FFDC-45E9-B980-1F0159DF0485}" dt="2023-03-07T14:14:34.675" v="765"/>
          <ac:spMkLst>
            <pc:docMk/>
            <pc:sldMk cId="0" sldId="1123"/>
            <ac:spMk id="3" creationId="{1E6FE724-303D-EC18-5260-876556DF1BE5}"/>
          </ac:spMkLst>
        </pc:spChg>
        <pc:spChg chg="del mod">
          <ac:chgData name="Alan Soloway" userId="0fba1a10-d962-45e3-b40e-c1d035eec118" providerId="ADAL" clId="{0B1901C3-FFDC-45E9-B980-1F0159DF0485}" dt="2023-03-06T18:00:39.105" v="416" actId="478"/>
          <ac:spMkLst>
            <pc:docMk/>
            <pc:sldMk cId="0" sldId="1123"/>
            <ac:spMk id="4" creationId="{23E94077-2B06-B697-9A8E-678EEC42FA02}"/>
          </ac:spMkLst>
        </pc:spChg>
        <pc:graphicFrameChg chg="modGraphic">
          <ac:chgData name="Alan Soloway" userId="0fba1a10-d962-45e3-b40e-c1d035eec118" providerId="ADAL" clId="{0B1901C3-FFDC-45E9-B980-1F0159DF0485}" dt="2023-03-06T18:11:11.595" v="567" actId="20577"/>
          <ac:graphicFrameMkLst>
            <pc:docMk/>
            <pc:sldMk cId="0" sldId="1123"/>
            <ac:graphicFrameMk id="2" creationId="{5399ABD5-8426-A164-2B74-13A7D2F879E7}"/>
          </ac:graphicFrameMkLst>
        </pc:graphicFrameChg>
      </pc:sldChg>
      <pc:sldChg chg="addSp delSp modSp del mod">
        <pc:chgData name="Alan Soloway" userId="0fba1a10-d962-45e3-b40e-c1d035eec118" providerId="ADAL" clId="{0B1901C3-FFDC-45E9-B980-1F0159DF0485}" dt="2023-03-07T14:08:02.026" v="744" actId="47"/>
        <pc:sldMkLst>
          <pc:docMk/>
          <pc:sldMk cId="0" sldId="1124"/>
        </pc:sldMkLst>
        <pc:spChg chg="add mod">
          <ac:chgData name="Alan Soloway" userId="0fba1a10-d962-45e3-b40e-c1d035eec118" providerId="ADAL" clId="{0B1901C3-FFDC-45E9-B980-1F0159DF0485}" dt="2023-03-06T18:08:49.821" v="521"/>
          <ac:spMkLst>
            <pc:docMk/>
            <pc:sldMk cId="0" sldId="1124"/>
            <ac:spMk id="3" creationId="{929A697F-EF7B-4657-3196-B2394B4C9276}"/>
          </ac:spMkLst>
        </pc:spChg>
        <pc:spChg chg="del mod">
          <ac:chgData name="Alan Soloway" userId="0fba1a10-d962-45e3-b40e-c1d035eec118" providerId="ADAL" clId="{0B1901C3-FFDC-45E9-B980-1F0159DF0485}" dt="2023-03-06T18:00:06.590" v="405" actId="478"/>
          <ac:spMkLst>
            <pc:docMk/>
            <pc:sldMk cId="0" sldId="1124"/>
            <ac:spMk id="4" creationId="{2133B8AA-99EB-958B-441D-9A6ED3264D7C}"/>
          </ac:spMkLst>
        </pc:spChg>
        <pc:graphicFrameChg chg="modGraphic">
          <ac:chgData name="Alan Soloway" userId="0fba1a10-d962-45e3-b40e-c1d035eec118" providerId="ADAL" clId="{0B1901C3-FFDC-45E9-B980-1F0159DF0485}" dt="2023-03-06T18:04:30.227" v="462" actId="20577"/>
          <ac:graphicFrameMkLst>
            <pc:docMk/>
            <pc:sldMk cId="0" sldId="1124"/>
            <ac:graphicFrameMk id="2" creationId="{2223EB76-6A69-0650-F819-27613306FB1E}"/>
          </ac:graphicFrameMkLst>
        </pc:graphicFrameChg>
      </pc:sldChg>
      <pc:sldChg chg="addSp delSp modSp del mod">
        <pc:chgData name="Alan Soloway" userId="0fba1a10-d962-45e3-b40e-c1d035eec118" providerId="ADAL" clId="{0B1901C3-FFDC-45E9-B980-1F0159DF0485}" dt="2023-03-13T13:34:16.483" v="2312" actId="47"/>
        <pc:sldMkLst>
          <pc:docMk/>
          <pc:sldMk cId="0" sldId="1125"/>
        </pc:sldMkLst>
        <pc:spChg chg="add mod">
          <ac:chgData name="Alan Soloway" userId="0fba1a10-d962-45e3-b40e-c1d035eec118" providerId="ADAL" clId="{0B1901C3-FFDC-45E9-B980-1F0159DF0485}" dt="2023-03-07T14:14:34.675" v="765"/>
          <ac:spMkLst>
            <pc:docMk/>
            <pc:sldMk cId="0" sldId="1125"/>
            <ac:spMk id="3" creationId="{EDD3AD9E-CED0-2C6B-08DA-5318568DAC23}"/>
          </ac:spMkLst>
        </pc:spChg>
        <pc:spChg chg="del mod">
          <ac:chgData name="Alan Soloway" userId="0fba1a10-d962-45e3-b40e-c1d035eec118" providerId="ADAL" clId="{0B1901C3-FFDC-45E9-B980-1F0159DF0485}" dt="2023-03-06T18:00:11.472" v="407" actId="478"/>
          <ac:spMkLst>
            <pc:docMk/>
            <pc:sldMk cId="0" sldId="1125"/>
            <ac:spMk id="4" creationId="{EEDC2BEA-3199-CAD9-D4F2-1A93F0170498}"/>
          </ac:spMkLst>
        </pc:spChg>
        <pc:graphicFrameChg chg="modGraphic">
          <ac:chgData name="Alan Soloway" userId="0fba1a10-d962-45e3-b40e-c1d035eec118" providerId="ADAL" clId="{0B1901C3-FFDC-45E9-B980-1F0159DF0485}" dt="2023-03-06T18:04:54.480" v="468" actId="20577"/>
          <ac:graphicFrameMkLst>
            <pc:docMk/>
            <pc:sldMk cId="0" sldId="1125"/>
            <ac:graphicFrameMk id="2" creationId="{FAF10E3F-9722-19B6-62C7-3B366C406C2F}"/>
          </ac:graphicFrameMkLst>
        </pc:graphicFrameChg>
      </pc:sldChg>
      <pc:sldChg chg="addSp delSp modSp del mod">
        <pc:chgData name="Alan Soloway" userId="0fba1a10-d962-45e3-b40e-c1d035eec118" providerId="ADAL" clId="{0B1901C3-FFDC-45E9-B980-1F0159DF0485}" dt="2023-03-11T15:13:09.695" v="2295" actId="47"/>
        <pc:sldMkLst>
          <pc:docMk/>
          <pc:sldMk cId="0" sldId="1126"/>
        </pc:sldMkLst>
        <pc:spChg chg="add mod">
          <ac:chgData name="Alan Soloway" userId="0fba1a10-d962-45e3-b40e-c1d035eec118" providerId="ADAL" clId="{0B1901C3-FFDC-45E9-B980-1F0159DF0485}" dt="2023-03-07T14:14:34.675" v="765"/>
          <ac:spMkLst>
            <pc:docMk/>
            <pc:sldMk cId="0" sldId="1126"/>
            <ac:spMk id="3" creationId="{DC25B0E0-4F2F-B3C6-4463-3C7B005F3549}"/>
          </ac:spMkLst>
        </pc:spChg>
        <pc:spChg chg="del mod">
          <ac:chgData name="Alan Soloway" userId="0fba1a10-d962-45e3-b40e-c1d035eec118" providerId="ADAL" clId="{0B1901C3-FFDC-45E9-B980-1F0159DF0485}" dt="2023-03-06T17:59:52.799" v="401" actId="478"/>
          <ac:spMkLst>
            <pc:docMk/>
            <pc:sldMk cId="0" sldId="1126"/>
            <ac:spMk id="4" creationId="{3EB0BCA2-FBA6-2984-C731-F3BA6B0BD9D1}"/>
          </ac:spMkLst>
        </pc:spChg>
        <pc:graphicFrameChg chg="modGraphic">
          <ac:chgData name="Alan Soloway" userId="0fba1a10-d962-45e3-b40e-c1d035eec118" providerId="ADAL" clId="{0B1901C3-FFDC-45E9-B980-1F0159DF0485}" dt="2023-03-06T18:02:44.237" v="444" actId="20577"/>
          <ac:graphicFrameMkLst>
            <pc:docMk/>
            <pc:sldMk cId="0" sldId="1126"/>
            <ac:graphicFrameMk id="2" creationId="{90A5063D-1703-330A-C175-134841E2C25B}"/>
          </ac:graphicFrameMkLst>
        </pc:graphicFrameChg>
      </pc:sldChg>
      <pc:sldChg chg="addSp delSp modSp del mod">
        <pc:chgData name="Alan Soloway" userId="0fba1a10-d962-45e3-b40e-c1d035eec118" providerId="ADAL" clId="{0B1901C3-FFDC-45E9-B980-1F0159DF0485}" dt="2023-03-13T13:33:54.061" v="2308" actId="47"/>
        <pc:sldMkLst>
          <pc:docMk/>
          <pc:sldMk cId="0" sldId="1127"/>
        </pc:sldMkLst>
        <pc:spChg chg="add mod">
          <ac:chgData name="Alan Soloway" userId="0fba1a10-d962-45e3-b40e-c1d035eec118" providerId="ADAL" clId="{0B1901C3-FFDC-45E9-B980-1F0159DF0485}" dt="2023-03-09T14:58:53.324" v="2270" actId="20577"/>
          <ac:spMkLst>
            <pc:docMk/>
            <pc:sldMk cId="0" sldId="1127"/>
            <ac:spMk id="2" creationId="{636D6B54-9114-32EF-4501-37DED0701F7A}"/>
          </ac:spMkLst>
        </pc:spChg>
        <pc:spChg chg="del mod">
          <ac:chgData name="Alan Soloway" userId="0fba1a10-d962-45e3-b40e-c1d035eec118" providerId="ADAL" clId="{0B1901C3-FFDC-45E9-B980-1F0159DF0485}" dt="2023-03-06T17:59:57.606" v="402" actId="478"/>
          <ac:spMkLst>
            <pc:docMk/>
            <pc:sldMk cId="0" sldId="1127"/>
            <ac:spMk id="4" creationId="{00000000-0000-0000-0000-000000000000}"/>
          </ac:spMkLst>
        </pc:spChg>
        <pc:graphicFrameChg chg="modGraphic">
          <ac:chgData name="Alan Soloway" userId="0fba1a10-d962-45e3-b40e-c1d035eec118" providerId="ADAL" clId="{0B1901C3-FFDC-45E9-B980-1F0159DF0485}" dt="2023-03-06T18:03:45.635" v="449" actId="20577"/>
          <ac:graphicFrameMkLst>
            <pc:docMk/>
            <pc:sldMk cId="0" sldId="1127"/>
            <ac:graphicFrameMk id="3" creationId="{EF19BD5C-DC3A-D314-86E9-13A10CC35D15}"/>
          </ac:graphicFrameMkLst>
        </pc:graphicFrameChg>
      </pc:sldChg>
      <pc:sldChg chg="addSp delSp modSp del mod">
        <pc:chgData name="Alan Soloway" userId="0fba1a10-d962-45e3-b40e-c1d035eec118" providerId="ADAL" clId="{0B1901C3-FFDC-45E9-B980-1F0159DF0485}" dt="2023-03-09T14:59:47.479" v="2278" actId="47"/>
        <pc:sldMkLst>
          <pc:docMk/>
          <pc:sldMk cId="0" sldId="1128"/>
        </pc:sldMkLst>
        <pc:spChg chg="add mod">
          <ac:chgData name="Alan Soloway" userId="0fba1a10-d962-45e3-b40e-c1d035eec118" providerId="ADAL" clId="{0B1901C3-FFDC-45E9-B980-1F0159DF0485}" dt="2023-03-07T14:14:34.675" v="765"/>
          <ac:spMkLst>
            <pc:docMk/>
            <pc:sldMk cId="0" sldId="1128"/>
            <ac:spMk id="2" creationId="{96F7933E-D76F-EFCB-6293-A7CFFCCD6045}"/>
          </ac:spMkLst>
        </pc:spChg>
        <pc:spChg chg="del mod">
          <ac:chgData name="Alan Soloway" userId="0fba1a10-d962-45e3-b40e-c1d035eec118" providerId="ADAL" clId="{0B1901C3-FFDC-45E9-B980-1F0159DF0485}" dt="2023-03-06T18:00:52.296" v="421" actId="478"/>
          <ac:spMkLst>
            <pc:docMk/>
            <pc:sldMk cId="0" sldId="1128"/>
            <ac:spMk id="4" creationId="{00000000-0000-0000-0000-000000000000}"/>
          </ac:spMkLst>
        </pc:spChg>
        <pc:graphicFrameChg chg="mod modGraphic">
          <ac:chgData name="Alan Soloway" userId="0fba1a10-d962-45e3-b40e-c1d035eec118" providerId="ADAL" clId="{0B1901C3-FFDC-45E9-B980-1F0159DF0485}" dt="2023-03-06T18:32:37.150" v="689"/>
          <ac:graphicFrameMkLst>
            <pc:docMk/>
            <pc:sldMk cId="0" sldId="1128"/>
            <ac:graphicFrameMk id="3" creationId="{62D02C26-785C-1D3D-793D-A65E81AD39BD}"/>
          </ac:graphicFrameMkLst>
        </pc:graphicFrameChg>
      </pc:sldChg>
      <pc:sldChg chg="modSp mod ord">
        <pc:chgData name="Alan Soloway" userId="0fba1a10-d962-45e3-b40e-c1d035eec118" providerId="ADAL" clId="{0B1901C3-FFDC-45E9-B980-1F0159DF0485}" dt="2023-03-07T23:56:20.547" v="2169"/>
        <pc:sldMkLst>
          <pc:docMk/>
          <pc:sldMk cId="2712885716" sldId="1130"/>
        </pc:sldMkLst>
        <pc:spChg chg="mod">
          <ac:chgData name="Alan Soloway" userId="0fba1a10-d962-45e3-b40e-c1d035eec118" providerId="ADAL" clId="{0B1901C3-FFDC-45E9-B980-1F0159DF0485}" dt="2023-03-07T21:21:07.242" v="818" actId="20577"/>
          <ac:spMkLst>
            <pc:docMk/>
            <pc:sldMk cId="2712885716" sldId="1130"/>
            <ac:spMk id="2" creationId="{A4622016-CAE3-8F63-B68A-750665977F4E}"/>
          </ac:spMkLst>
        </pc:spChg>
        <pc:spChg chg="mod">
          <ac:chgData name="Alan Soloway" userId="0fba1a10-d962-45e3-b40e-c1d035eec118" providerId="ADAL" clId="{0B1901C3-FFDC-45E9-B980-1F0159DF0485}" dt="2023-03-07T23:40:55.420" v="2109" actId="20577"/>
          <ac:spMkLst>
            <pc:docMk/>
            <pc:sldMk cId="2712885716" sldId="1130"/>
            <ac:spMk id="3" creationId="{77564346-AA69-7907-9599-0421F5BFB701}"/>
          </ac:spMkLst>
        </pc:spChg>
      </pc:sldChg>
      <pc:sldChg chg="modSp mod">
        <pc:chgData name="Alan Soloway" userId="0fba1a10-d962-45e3-b40e-c1d035eec118" providerId="ADAL" clId="{0B1901C3-FFDC-45E9-B980-1F0159DF0485}" dt="2023-03-06T18:06:51.392" v="497"/>
        <pc:sldMkLst>
          <pc:docMk/>
          <pc:sldMk cId="3114860468" sldId="1132"/>
        </pc:sldMkLst>
        <pc:graphicFrameChg chg="mod modGraphic">
          <ac:chgData name="Alan Soloway" userId="0fba1a10-d962-45e3-b40e-c1d035eec118" providerId="ADAL" clId="{0B1901C3-FFDC-45E9-B980-1F0159DF0485}" dt="2023-03-06T18:06:51.392" v="497"/>
          <ac:graphicFrameMkLst>
            <pc:docMk/>
            <pc:sldMk cId="3114860468" sldId="1132"/>
            <ac:graphicFrameMk id="2" creationId="{8D5D58F9-DFEF-B3E1-CC7A-F422796534EB}"/>
          </ac:graphicFrameMkLst>
        </pc:graphicFrameChg>
      </pc:sldChg>
      <pc:sldChg chg="addSp delSp modSp mod">
        <pc:chgData name="Alan Soloway" userId="0fba1a10-d962-45e3-b40e-c1d035eec118" providerId="ADAL" clId="{0B1901C3-FFDC-45E9-B980-1F0159DF0485}" dt="2023-03-11T15:15:06.765" v="2303" actId="20577"/>
        <pc:sldMkLst>
          <pc:docMk/>
          <pc:sldMk cId="3829580410" sldId="1133"/>
        </pc:sldMkLst>
        <pc:spChg chg="add del mod">
          <ac:chgData name="Alan Soloway" userId="0fba1a10-d962-45e3-b40e-c1d035eec118" providerId="ADAL" clId="{0B1901C3-FFDC-45E9-B980-1F0159DF0485}" dt="2023-03-06T18:08:56.572" v="529"/>
          <ac:spMkLst>
            <pc:docMk/>
            <pc:sldMk cId="3829580410" sldId="1133"/>
            <ac:spMk id="3" creationId="{FB54BC2E-8FA8-E20F-6C56-B6220FFD232D}"/>
          </ac:spMkLst>
        </pc:spChg>
        <pc:graphicFrameChg chg="mod modGraphic">
          <ac:chgData name="Alan Soloway" userId="0fba1a10-d962-45e3-b40e-c1d035eec118" providerId="ADAL" clId="{0B1901C3-FFDC-45E9-B980-1F0159DF0485}" dt="2023-03-11T15:15:06.765" v="2303" actId="20577"/>
          <ac:graphicFrameMkLst>
            <pc:docMk/>
            <pc:sldMk cId="3829580410" sldId="1133"/>
            <ac:graphicFrameMk id="2" creationId="{8D5D58F9-DFEF-B3E1-CC7A-F422796534EB}"/>
          </ac:graphicFrameMkLst>
        </pc:graphicFrameChg>
      </pc:sldChg>
      <pc:sldChg chg="addSp delSp modSp del mod">
        <pc:chgData name="Alan Soloway" userId="0fba1a10-d962-45e3-b40e-c1d035eec118" providerId="ADAL" clId="{0B1901C3-FFDC-45E9-B980-1F0159DF0485}" dt="2023-03-13T13:34:20.289" v="2313" actId="47"/>
        <pc:sldMkLst>
          <pc:docMk/>
          <pc:sldMk cId="0" sldId="1134"/>
        </pc:sldMkLst>
        <pc:spChg chg="add mod">
          <ac:chgData name="Alan Soloway" userId="0fba1a10-d962-45e3-b40e-c1d035eec118" providerId="ADAL" clId="{0B1901C3-FFDC-45E9-B980-1F0159DF0485}" dt="2023-03-07T14:14:34.675" v="765"/>
          <ac:spMkLst>
            <pc:docMk/>
            <pc:sldMk cId="0" sldId="1134"/>
            <ac:spMk id="3" creationId="{AFF8C894-D30F-B14C-7B2A-E87C0574AAA3}"/>
          </ac:spMkLst>
        </pc:spChg>
        <pc:spChg chg="del mod">
          <ac:chgData name="Alan Soloway" userId="0fba1a10-d962-45e3-b40e-c1d035eec118" providerId="ADAL" clId="{0B1901C3-FFDC-45E9-B980-1F0159DF0485}" dt="2023-03-06T18:00:14.295" v="408" actId="478"/>
          <ac:spMkLst>
            <pc:docMk/>
            <pc:sldMk cId="0" sldId="1134"/>
            <ac:spMk id="4" creationId="{E9FE763E-2056-D7F1-0280-21F863AAF14D}"/>
          </ac:spMkLst>
        </pc:spChg>
        <pc:graphicFrameChg chg="modGraphic">
          <ac:chgData name="Alan Soloway" userId="0fba1a10-d962-45e3-b40e-c1d035eec118" providerId="ADAL" clId="{0B1901C3-FFDC-45E9-B980-1F0159DF0485}" dt="2023-03-06T18:05:09.335" v="473" actId="20577"/>
          <ac:graphicFrameMkLst>
            <pc:docMk/>
            <pc:sldMk cId="0" sldId="1134"/>
            <ac:graphicFrameMk id="2" creationId="{48B54CDC-A788-2CE1-8D4A-A96F20BB5146}"/>
          </ac:graphicFrameMkLst>
        </pc:graphicFrameChg>
      </pc:sldChg>
      <pc:sldChg chg="addSp delSp modSp del mod">
        <pc:chgData name="Alan Soloway" userId="0fba1a10-d962-45e3-b40e-c1d035eec118" providerId="ADAL" clId="{0B1901C3-FFDC-45E9-B980-1F0159DF0485}" dt="2023-03-13T13:34:23.602" v="2314" actId="47"/>
        <pc:sldMkLst>
          <pc:docMk/>
          <pc:sldMk cId="0" sldId="1135"/>
        </pc:sldMkLst>
        <pc:spChg chg="add mod">
          <ac:chgData name="Alan Soloway" userId="0fba1a10-d962-45e3-b40e-c1d035eec118" providerId="ADAL" clId="{0B1901C3-FFDC-45E9-B980-1F0159DF0485}" dt="2023-03-07T14:14:34.675" v="765"/>
          <ac:spMkLst>
            <pc:docMk/>
            <pc:sldMk cId="0" sldId="1135"/>
            <ac:spMk id="3" creationId="{819A6580-DAED-8003-372B-1A3ED1948715}"/>
          </ac:spMkLst>
        </pc:spChg>
        <pc:spChg chg="del mod">
          <ac:chgData name="Alan Soloway" userId="0fba1a10-d962-45e3-b40e-c1d035eec118" providerId="ADAL" clId="{0B1901C3-FFDC-45E9-B980-1F0159DF0485}" dt="2023-03-06T18:00:18.181" v="409" actId="478"/>
          <ac:spMkLst>
            <pc:docMk/>
            <pc:sldMk cId="0" sldId="1135"/>
            <ac:spMk id="4" creationId="{2C5D04E9-038E-548C-8006-3771BF59D46A}"/>
          </ac:spMkLst>
        </pc:spChg>
        <pc:graphicFrameChg chg="mod modGraphic">
          <ac:chgData name="Alan Soloway" userId="0fba1a10-d962-45e3-b40e-c1d035eec118" providerId="ADAL" clId="{0B1901C3-FFDC-45E9-B980-1F0159DF0485}" dt="2023-03-06T18:07:10.716" v="498"/>
          <ac:graphicFrameMkLst>
            <pc:docMk/>
            <pc:sldMk cId="0" sldId="1135"/>
            <ac:graphicFrameMk id="2" creationId="{7FE6793A-50BA-A8F9-1853-A4028F6BC064}"/>
          </ac:graphicFrameMkLst>
        </pc:graphicFrameChg>
      </pc:sldChg>
      <pc:sldChg chg="addSp delSp modSp add del mod">
        <pc:chgData name="Alan Soloway" userId="0fba1a10-d962-45e3-b40e-c1d035eec118" providerId="ADAL" clId="{0B1901C3-FFDC-45E9-B980-1F0159DF0485}" dt="2023-03-15T13:10:36.232" v="2493"/>
        <pc:sldMkLst>
          <pc:docMk/>
          <pc:sldMk cId="0" sldId="1136"/>
        </pc:sldMkLst>
        <pc:spChg chg="add mod">
          <ac:chgData name="Alan Soloway" userId="0fba1a10-d962-45e3-b40e-c1d035eec118" providerId="ADAL" clId="{0B1901C3-FFDC-45E9-B980-1F0159DF0485}" dt="2023-03-07T14:14:34.675" v="765"/>
          <ac:spMkLst>
            <pc:docMk/>
            <pc:sldMk cId="0" sldId="1136"/>
            <ac:spMk id="3" creationId="{0CE91615-EDA9-E797-4618-4EC3952E699A}"/>
          </ac:spMkLst>
        </pc:spChg>
        <pc:spChg chg="del mod">
          <ac:chgData name="Alan Soloway" userId="0fba1a10-d962-45e3-b40e-c1d035eec118" providerId="ADAL" clId="{0B1901C3-FFDC-45E9-B980-1F0159DF0485}" dt="2023-03-06T18:00:31.252" v="413" actId="478"/>
          <ac:spMkLst>
            <pc:docMk/>
            <pc:sldMk cId="0" sldId="1136"/>
            <ac:spMk id="4" creationId="{4E980B5C-291D-1C89-D0B6-64E811CFA5B1}"/>
          </ac:spMkLst>
        </pc:spChg>
      </pc:sldChg>
      <pc:sldChg chg="modSp mod ord">
        <pc:chgData name="Alan Soloway" userId="0fba1a10-d962-45e3-b40e-c1d035eec118" providerId="ADAL" clId="{0B1901C3-FFDC-45E9-B980-1F0159DF0485}" dt="2023-03-13T14:00:37.165" v="2442" actId="20577"/>
        <pc:sldMkLst>
          <pc:docMk/>
          <pc:sldMk cId="1486771013" sldId="1137"/>
        </pc:sldMkLst>
        <pc:spChg chg="mod">
          <ac:chgData name="Alan Soloway" userId="0fba1a10-d962-45e3-b40e-c1d035eec118" providerId="ADAL" clId="{0B1901C3-FFDC-45E9-B980-1F0159DF0485}" dt="2023-03-07T21:21:47.126" v="853" actId="20577"/>
          <ac:spMkLst>
            <pc:docMk/>
            <pc:sldMk cId="1486771013" sldId="1137"/>
            <ac:spMk id="2" creationId="{A4622016-CAE3-8F63-B68A-750665977F4E}"/>
          </ac:spMkLst>
        </pc:spChg>
        <pc:spChg chg="mod">
          <ac:chgData name="Alan Soloway" userId="0fba1a10-d962-45e3-b40e-c1d035eec118" providerId="ADAL" clId="{0B1901C3-FFDC-45E9-B980-1F0159DF0485}" dt="2023-03-13T14:00:37.165" v="2442" actId="20577"/>
          <ac:spMkLst>
            <pc:docMk/>
            <pc:sldMk cId="1486771013" sldId="1137"/>
            <ac:spMk id="3" creationId="{77564346-AA69-7907-9599-0421F5BFB701}"/>
          </ac:spMkLst>
        </pc:spChg>
      </pc:sldChg>
      <pc:sldChg chg="addSp delSp modSp del mod">
        <pc:chgData name="Alan Soloway" userId="0fba1a10-d962-45e3-b40e-c1d035eec118" providerId="ADAL" clId="{0B1901C3-FFDC-45E9-B980-1F0159DF0485}" dt="2023-03-09T14:38:04.537" v="2236" actId="47"/>
        <pc:sldMkLst>
          <pc:docMk/>
          <pc:sldMk cId="0" sldId="1138"/>
        </pc:sldMkLst>
        <pc:spChg chg="add mod">
          <ac:chgData name="Alan Soloway" userId="0fba1a10-d962-45e3-b40e-c1d035eec118" providerId="ADAL" clId="{0B1901C3-FFDC-45E9-B980-1F0159DF0485}" dt="2023-03-07T14:14:34.675" v="765"/>
          <ac:spMkLst>
            <pc:docMk/>
            <pc:sldMk cId="0" sldId="1138"/>
            <ac:spMk id="3" creationId="{82F199CB-22BE-143A-BEA1-3737C109E328}"/>
          </ac:spMkLst>
        </pc:spChg>
        <pc:spChg chg="del mod">
          <ac:chgData name="Alan Soloway" userId="0fba1a10-d962-45e3-b40e-c1d035eec118" providerId="ADAL" clId="{0B1901C3-FFDC-45E9-B980-1F0159DF0485}" dt="2023-03-06T18:00:00.528" v="403" actId="478"/>
          <ac:spMkLst>
            <pc:docMk/>
            <pc:sldMk cId="0" sldId="1138"/>
            <ac:spMk id="4" creationId="{F5144905-404F-3F2A-E2D4-D2D6A7626595}"/>
          </ac:spMkLst>
        </pc:spChg>
        <pc:graphicFrameChg chg="modGraphic">
          <ac:chgData name="Alan Soloway" userId="0fba1a10-d962-45e3-b40e-c1d035eec118" providerId="ADAL" clId="{0B1901C3-FFDC-45E9-B980-1F0159DF0485}" dt="2023-03-06T18:03:51.969" v="454" actId="20577"/>
          <ac:graphicFrameMkLst>
            <pc:docMk/>
            <pc:sldMk cId="0" sldId="1138"/>
            <ac:graphicFrameMk id="2" creationId="{703A38D3-7BE5-ED66-51B0-FA7453CB06DB}"/>
          </ac:graphicFrameMkLst>
        </pc:graphicFrameChg>
      </pc:sldChg>
      <pc:sldChg chg="addSp delSp modSp del mod">
        <pc:chgData name="Alan Soloway" userId="0fba1a10-d962-45e3-b40e-c1d035eec118" providerId="ADAL" clId="{0B1901C3-FFDC-45E9-B980-1F0159DF0485}" dt="2023-03-09T14:38:37.088" v="2240" actId="47"/>
        <pc:sldMkLst>
          <pc:docMk/>
          <pc:sldMk cId="0" sldId="1139"/>
        </pc:sldMkLst>
        <pc:spChg chg="add mod">
          <ac:chgData name="Alan Soloway" userId="0fba1a10-d962-45e3-b40e-c1d035eec118" providerId="ADAL" clId="{0B1901C3-FFDC-45E9-B980-1F0159DF0485}" dt="2023-03-07T14:14:34.675" v="765"/>
          <ac:spMkLst>
            <pc:docMk/>
            <pc:sldMk cId="0" sldId="1139"/>
            <ac:spMk id="3" creationId="{5199A398-B5D1-E839-C560-3F5BA48F5F0C}"/>
          </ac:spMkLst>
        </pc:spChg>
        <pc:spChg chg="del mod">
          <ac:chgData name="Alan Soloway" userId="0fba1a10-d962-45e3-b40e-c1d035eec118" providerId="ADAL" clId="{0B1901C3-FFDC-45E9-B980-1F0159DF0485}" dt="2023-03-06T18:00:49.609" v="420" actId="478"/>
          <ac:spMkLst>
            <pc:docMk/>
            <pc:sldMk cId="0" sldId="1139"/>
            <ac:spMk id="4" creationId="{02AA77BF-844C-E1C1-7EFA-4973C1D034DF}"/>
          </ac:spMkLst>
        </pc:spChg>
        <pc:graphicFrameChg chg="mod modGraphic">
          <ac:chgData name="Alan Soloway" userId="0fba1a10-d962-45e3-b40e-c1d035eec118" providerId="ADAL" clId="{0B1901C3-FFDC-45E9-B980-1F0159DF0485}" dt="2023-03-06T18:32:33.202" v="688"/>
          <ac:graphicFrameMkLst>
            <pc:docMk/>
            <pc:sldMk cId="0" sldId="1139"/>
            <ac:graphicFrameMk id="2" creationId="{8C94EDFB-02BA-17B9-3679-86485042E1C6}"/>
          </ac:graphicFrameMkLst>
        </pc:graphicFrameChg>
      </pc:sldChg>
      <pc:sldChg chg="addSp delSp modSp del mod">
        <pc:chgData name="Alan Soloway" userId="0fba1a10-d962-45e3-b40e-c1d035eec118" providerId="ADAL" clId="{0B1901C3-FFDC-45E9-B980-1F0159DF0485}" dt="2023-03-09T14:56:45.253" v="2244" actId="47"/>
        <pc:sldMkLst>
          <pc:docMk/>
          <pc:sldMk cId="363133267" sldId="1140"/>
        </pc:sldMkLst>
        <pc:spChg chg="add mod">
          <ac:chgData name="Alan Soloway" userId="0fba1a10-d962-45e3-b40e-c1d035eec118" providerId="ADAL" clId="{0B1901C3-FFDC-45E9-B980-1F0159DF0485}" dt="2023-03-07T14:14:34.675" v="765"/>
          <ac:spMkLst>
            <pc:docMk/>
            <pc:sldMk cId="363133267" sldId="1140"/>
            <ac:spMk id="3" creationId="{AF2F3B1E-BEEF-CB9B-BA02-60CFC68DE987}"/>
          </ac:spMkLst>
        </pc:spChg>
        <pc:spChg chg="del mod">
          <ac:chgData name="Alan Soloway" userId="0fba1a10-d962-45e3-b40e-c1d035eec118" providerId="ADAL" clId="{0B1901C3-FFDC-45E9-B980-1F0159DF0485}" dt="2023-03-06T17:58:01.802" v="363" actId="478"/>
          <ac:spMkLst>
            <pc:docMk/>
            <pc:sldMk cId="363133267" sldId="1140"/>
            <ac:spMk id="4" creationId="{387A64CA-A3F3-74B6-43F6-16852CDA2B48}"/>
          </ac:spMkLst>
        </pc:spChg>
        <pc:graphicFrameChg chg="modGraphic">
          <ac:chgData name="Alan Soloway" userId="0fba1a10-d962-45e3-b40e-c1d035eec118" providerId="ADAL" clId="{0B1901C3-FFDC-45E9-B980-1F0159DF0485}" dt="2023-03-06T18:15:19.472" v="612" actId="20577"/>
          <ac:graphicFrameMkLst>
            <pc:docMk/>
            <pc:sldMk cId="363133267" sldId="1140"/>
            <ac:graphicFrameMk id="2" creationId="{84DE5C4A-06C9-FA0C-8D1E-38A42FFB779B}"/>
          </ac:graphicFrameMkLst>
        </pc:graphicFrameChg>
      </pc:sldChg>
      <pc:sldChg chg="addSp delSp modSp add del mod">
        <pc:chgData name="Alan Soloway" userId="0fba1a10-d962-45e3-b40e-c1d035eec118" providerId="ADAL" clId="{0B1901C3-FFDC-45E9-B980-1F0159DF0485}" dt="2023-03-15T13:17:50.289" v="2497"/>
        <pc:sldMkLst>
          <pc:docMk/>
          <pc:sldMk cId="0" sldId="1141"/>
        </pc:sldMkLst>
        <pc:spChg chg="add mod">
          <ac:chgData name="Alan Soloway" userId="0fba1a10-d962-45e3-b40e-c1d035eec118" providerId="ADAL" clId="{0B1901C3-FFDC-45E9-B980-1F0159DF0485}" dt="2023-03-07T14:14:34.675" v="765"/>
          <ac:spMkLst>
            <pc:docMk/>
            <pc:sldMk cId="0" sldId="1141"/>
            <ac:spMk id="3" creationId="{F1EFBF33-C2D7-14F2-72BA-BD004EA80168}"/>
          </ac:spMkLst>
        </pc:spChg>
        <pc:spChg chg="del mod">
          <ac:chgData name="Alan Soloway" userId="0fba1a10-d962-45e3-b40e-c1d035eec118" providerId="ADAL" clId="{0B1901C3-FFDC-45E9-B980-1F0159DF0485}" dt="2023-03-06T18:00:36.702" v="415" actId="478"/>
          <ac:spMkLst>
            <pc:docMk/>
            <pc:sldMk cId="0" sldId="1141"/>
            <ac:spMk id="4" creationId="{96E78928-218B-3A6C-94D1-DFE46F10E3AE}"/>
          </ac:spMkLst>
        </pc:spChg>
        <pc:graphicFrameChg chg="modGraphic">
          <ac:chgData name="Alan Soloway" userId="0fba1a10-d962-45e3-b40e-c1d035eec118" providerId="ADAL" clId="{0B1901C3-FFDC-45E9-B980-1F0159DF0485}" dt="2023-03-06T18:32:08.182" v="679" actId="20577"/>
          <ac:graphicFrameMkLst>
            <pc:docMk/>
            <pc:sldMk cId="0" sldId="1141"/>
            <ac:graphicFrameMk id="2" creationId="{128F6ADE-EA66-87BA-27AA-764612255711}"/>
          </ac:graphicFrameMkLst>
        </pc:graphicFrameChg>
      </pc:sldChg>
      <pc:sldChg chg="addSp delSp modSp del mod">
        <pc:chgData name="Alan Soloway" userId="0fba1a10-d962-45e3-b40e-c1d035eec118" providerId="ADAL" clId="{0B1901C3-FFDC-45E9-B980-1F0159DF0485}" dt="2023-03-11T15:12:28.147" v="2293" actId="47"/>
        <pc:sldMkLst>
          <pc:docMk/>
          <pc:sldMk cId="0" sldId="1142"/>
        </pc:sldMkLst>
        <pc:spChg chg="add del">
          <ac:chgData name="Alan Soloway" userId="0fba1a10-d962-45e3-b40e-c1d035eec118" providerId="ADAL" clId="{0B1901C3-FFDC-45E9-B980-1F0159DF0485}" dt="2023-03-11T15:11:44.418" v="2285" actId="22"/>
          <ac:spMkLst>
            <pc:docMk/>
            <pc:sldMk cId="0" sldId="1142"/>
            <ac:spMk id="3" creationId="{D46878D5-392D-3D0F-08CE-9325DB422F65}"/>
          </ac:spMkLst>
        </pc:spChg>
        <pc:spChg chg="add del mod">
          <ac:chgData name="Alan Soloway" userId="0fba1a10-d962-45e3-b40e-c1d035eec118" providerId="ADAL" clId="{0B1901C3-FFDC-45E9-B980-1F0159DF0485}" dt="2023-03-11T15:11:51.766" v="2289" actId="478"/>
          <ac:spMkLst>
            <pc:docMk/>
            <pc:sldMk cId="0" sldId="1142"/>
            <ac:spMk id="4" creationId="{A20B923F-E199-4178-CE42-352B860B46C7}"/>
          </ac:spMkLst>
        </pc:spChg>
        <pc:spChg chg="add del">
          <ac:chgData name="Alan Soloway" userId="0fba1a10-d962-45e3-b40e-c1d035eec118" providerId="ADAL" clId="{0B1901C3-FFDC-45E9-B980-1F0159DF0485}" dt="2023-03-11T15:11:51.326" v="2288" actId="22"/>
          <ac:spMkLst>
            <pc:docMk/>
            <pc:sldMk cId="0" sldId="1142"/>
            <ac:spMk id="7" creationId="{73B1C7BD-D427-52AF-16A1-9A43C058DADA}"/>
          </ac:spMkLst>
        </pc:spChg>
        <pc:graphicFrameChg chg="modGraphic">
          <ac:chgData name="Alan Soloway" userId="0fba1a10-d962-45e3-b40e-c1d035eec118" providerId="ADAL" clId="{0B1901C3-FFDC-45E9-B980-1F0159DF0485}" dt="2023-03-06T17:41:20.586" v="266" actId="6549"/>
          <ac:graphicFrameMkLst>
            <pc:docMk/>
            <pc:sldMk cId="0" sldId="1142"/>
            <ac:graphicFrameMk id="5" creationId="{16AD20E2-C745-F276-69F2-D6A17839FF06}"/>
          </ac:graphicFrameMkLst>
        </pc:graphicFrameChg>
      </pc:sldChg>
      <pc:sldChg chg="modSp add del mod">
        <pc:chgData name="Alan Soloway" userId="0fba1a10-d962-45e3-b40e-c1d035eec118" providerId="ADAL" clId="{0B1901C3-FFDC-45E9-B980-1F0159DF0485}" dt="2023-03-15T13:11:36.697" v="2496" actId="47"/>
        <pc:sldMkLst>
          <pc:docMk/>
          <pc:sldMk cId="2271342114" sldId="1143"/>
        </pc:sldMkLst>
        <pc:spChg chg="mod">
          <ac:chgData name="Alan Soloway" userId="0fba1a10-d962-45e3-b40e-c1d035eec118" providerId="ADAL" clId="{0B1901C3-FFDC-45E9-B980-1F0159DF0485}" dt="2023-03-07T14:14:34.675" v="765"/>
          <ac:spMkLst>
            <pc:docMk/>
            <pc:sldMk cId="2271342114" sldId="1143"/>
            <ac:spMk id="3" creationId="{D62A78E9-0D73-F707-85E2-ACD21AB93F4B}"/>
          </ac:spMkLst>
        </pc:spChg>
        <pc:graphicFrameChg chg="mod modGraphic">
          <ac:chgData name="Alan Soloway" userId="0fba1a10-d962-45e3-b40e-c1d035eec118" providerId="ADAL" clId="{0B1901C3-FFDC-45E9-B980-1F0159DF0485}" dt="2023-03-06T18:33:13.135" v="695"/>
          <ac:graphicFrameMkLst>
            <pc:docMk/>
            <pc:sldMk cId="2271342114"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6T18:21:08.022" v="624" actId="2696"/>
        <pc:sldMkLst>
          <pc:docMk/>
          <pc:sldMk cId="3803426546" sldId="1143"/>
        </pc:sldMkLst>
        <pc:spChg chg="add mod">
          <ac:chgData name="Alan Soloway" userId="0fba1a10-d962-45e3-b40e-c1d035eec118" providerId="ADAL" clId="{0B1901C3-FFDC-45E9-B980-1F0159DF0485}" dt="2023-03-06T18:09:08.304" v="542"/>
          <ac:spMkLst>
            <pc:docMk/>
            <pc:sldMk cId="3803426546" sldId="1143"/>
            <ac:spMk id="3" creationId="{D62A78E9-0D73-F707-85E2-ACD21AB93F4B}"/>
          </ac:spMkLst>
        </pc:spChg>
        <pc:spChg chg="del">
          <ac:chgData name="Alan Soloway" userId="0fba1a10-d962-45e3-b40e-c1d035eec118" providerId="ADAL" clId="{0B1901C3-FFDC-45E9-B980-1F0159DF0485}" dt="2023-03-06T17:58:06.510" v="364" actId="478"/>
          <ac:spMkLst>
            <pc:docMk/>
            <pc:sldMk cId="3803426546" sldId="1143"/>
            <ac:spMk id="4" creationId="{387A64CA-A3F3-74B6-43F6-16852CDA2B48}"/>
          </ac:spMkLst>
        </pc:spChg>
        <pc:graphicFrameChg chg="modGraphic">
          <ac:chgData name="Alan Soloway" userId="0fba1a10-d962-45e3-b40e-c1d035eec118" providerId="ADAL" clId="{0B1901C3-FFDC-45E9-B980-1F0159DF0485}" dt="2023-03-06T18:01:53.582" v="434" actId="6549"/>
          <ac:graphicFrameMkLst>
            <pc:docMk/>
            <pc:sldMk cId="3803426546" sldId="1143"/>
            <ac:graphicFrameMk id="2" creationId="{DFB35103-2DF9-3F03-3932-8253BE6D0264}"/>
          </ac:graphicFrameMkLst>
        </pc:graphicFrameChg>
      </pc:sldChg>
      <pc:sldChg chg="addSp delSp modSp del mod">
        <pc:chgData name="Alan Soloway" userId="0fba1a10-d962-45e3-b40e-c1d035eec118" providerId="ADAL" clId="{0B1901C3-FFDC-45E9-B980-1F0159DF0485}" dt="2023-03-08T22:48:44.405" v="2223" actId="47"/>
        <pc:sldMkLst>
          <pc:docMk/>
          <pc:sldMk cId="1380869109" sldId="1144"/>
        </pc:sldMkLst>
        <pc:spChg chg="add mod">
          <ac:chgData name="Alan Soloway" userId="0fba1a10-d962-45e3-b40e-c1d035eec118" providerId="ADAL" clId="{0B1901C3-FFDC-45E9-B980-1F0159DF0485}" dt="2023-03-07T14:14:34.675" v="765"/>
          <ac:spMkLst>
            <pc:docMk/>
            <pc:sldMk cId="1380869109" sldId="1144"/>
            <ac:spMk id="3" creationId="{13E51EED-1535-6566-80CC-C4F2DB72D417}"/>
          </ac:spMkLst>
        </pc:spChg>
        <pc:spChg chg="del">
          <ac:chgData name="Alan Soloway" userId="0fba1a10-d962-45e3-b40e-c1d035eec118" providerId="ADAL" clId="{0B1901C3-FFDC-45E9-B980-1F0159DF0485}" dt="2023-03-06T17:58:10.481" v="365" actId="478"/>
          <ac:spMkLst>
            <pc:docMk/>
            <pc:sldMk cId="1380869109" sldId="1144"/>
            <ac:spMk id="4" creationId="{387A64CA-A3F3-74B6-43F6-16852CDA2B48}"/>
          </ac:spMkLst>
        </pc:spChg>
        <pc:graphicFrameChg chg="mod modGraphic">
          <ac:chgData name="Alan Soloway" userId="0fba1a10-d962-45e3-b40e-c1d035eec118" providerId="ADAL" clId="{0B1901C3-FFDC-45E9-B980-1F0159DF0485}" dt="2023-03-06T18:33:01.711" v="694"/>
          <ac:graphicFrameMkLst>
            <pc:docMk/>
            <pc:sldMk cId="1380869109" sldId="1144"/>
            <ac:graphicFrameMk id="2" creationId="{A73E3009-96A1-34F5-6D31-0CB53BBFD61D}"/>
          </ac:graphicFrameMkLst>
        </pc:graphicFrameChg>
      </pc:sldChg>
      <pc:sldChg chg="addSp delSp modSp del mod">
        <pc:chgData name="Alan Soloway" userId="0fba1a10-d962-45e3-b40e-c1d035eec118" providerId="ADAL" clId="{0B1901C3-FFDC-45E9-B980-1F0159DF0485}" dt="2023-03-06T18:19:20.563" v="620" actId="2696"/>
        <pc:sldMkLst>
          <pc:docMk/>
          <pc:sldMk cId="2915568671" sldId="1145"/>
        </pc:sldMkLst>
        <pc:spChg chg="add mod">
          <ac:chgData name="Alan Soloway" userId="0fba1a10-d962-45e3-b40e-c1d035eec118" providerId="ADAL" clId="{0B1901C3-FFDC-45E9-B980-1F0159DF0485}" dt="2023-03-06T18:09:10.224" v="544"/>
          <ac:spMkLst>
            <pc:docMk/>
            <pc:sldMk cId="2915568671" sldId="1145"/>
            <ac:spMk id="3" creationId="{358047F5-A6E9-4CB7-6687-38F41613E92E}"/>
          </ac:spMkLst>
        </pc:spChg>
        <pc:spChg chg="del mod">
          <ac:chgData name="Alan Soloway" userId="0fba1a10-d962-45e3-b40e-c1d035eec118" providerId="ADAL" clId="{0B1901C3-FFDC-45E9-B980-1F0159DF0485}" dt="2023-03-06T17:58:14.584" v="367" actId="478"/>
          <ac:spMkLst>
            <pc:docMk/>
            <pc:sldMk cId="2915568671" sldId="1145"/>
            <ac:spMk id="4" creationId="{387A64CA-A3F3-74B6-43F6-16852CDA2B48}"/>
          </ac:spMkLst>
        </pc:spChg>
        <pc:graphicFrameChg chg="modGraphic">
          <ac:chgData name="Alan Soloway" userId="0fba1a10-d962-45e3-b40e-c1d035eec118" providerId="ADAL" clId="{0B1901C3-FFDC-45E9-B980-1F0159DF0485}" dt="2023-03-06T18:01:55.927" v="435" actId="6549"/>
          <ac:graphicFrameMkLst>
            <pc:docMk/>
            <pc:sldMk cId="2915568671"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6:23.712" v="2216" actId="404"/>
        <pc:sldMkLst>
          <pc:docMk/>
          <pc:sldMk cId="3698076293" sldId="1145"/>
        </pc:sldMkLst>
        <pc:spChg chg="mod">
          <ac:chgData name="Alan Soloway" userId="0fba1a10-d962-45e3-b40e-c1d035eec118" providerId="ADAL" clId="{0B1901C3-FFDC-45E9-B980-1F0159DF0485}" dt="2023-03-08T22:46:23.712" v="2216" actId="404"/>
          <ac:spMkLst>
            <pc:docMk/>
            <pc:sldMk cId="3698076293" sldId="1145"/>
            <ac:spMk id="3" creationId="{358047F5-A6E9-4CB7-6687-38F41613E92E}"/>
          </ac:spMkLst>
        </pc:spChg>
        <pc:graphicFrameChg chg="mod modGraphic">
          <ac:chgData name="Alan Soloway" userId="0fba1a10-d962-45e3-b40e-c1d035eec118" providerId="ADAL" clId="{0B1901C3-FFDC-45E9-B980-1F0159DF0485}" dt="2023-03-06T18:32:53.150" v="692"/>
          <ac:graphicFrameMkLst>
            <pc:docMk/>
            <pc:sldMk cId="3698076293" sldId="1145"/>
            <ac:graphicFrameMk id="2" creationId="{3307C011-745A-439D-B871-1BD90C0D323A}"/>
          </ac:graphicFrameMkLst>
        </pc:graphicFrameChg>
      </pc:sldChg>
      <pc:sldChg chg="modSp add mod">
        <pc:chgData name="Alan Soloway" userId="0fba1a10-d962-45e3-b40e-c1d035eec118" providerId="ADAL" clId="{0B1901C3-FFDC-45E9-B980-1F0159DF0485}" dt="2023-03-08T22:47:05.319" v="2222" actId="20577"/>
        <pc:sldMkLst>
          <pc:docMk/>
          <pc:sldMk cId="3183051460" sldId="1146"/>
        </pc:sldMkLst>
        <pc:spChg chg="add mod">
          <ac:chgData name="Alan Soloway" userId="0fba1a10-d962-45e3-b40e-c1d035eec118" providerId="ADAL" clId="{0B1901C3-FFDC-45E9-B980-1F0159DF0485}" dt="2023-03-08T22:47:05.319" v="2222" actId="20577"/>
          <ac:spMkLst>
            <pc:docMk/>
            <pc:sldMk cId="3183051460" sldId="1146"/>
            <ac:spMk id="3" creationId="{20E95339-7FC4-5174-FE28-99070C33BCB4}"/>
          </ac:spMkLst>
        </pc:spChg>
        <pc:spChg chg="del">
          <ac:chgData name="Alan Soloway" userId="0fba1a10-d962-45e3-b40e-c1d035eec118" providerId="ADAL" clId="{0B1901C3-FFDC-45E9-B980-1F0159DF0485}" dt="2023-03-06T17:58:18.376" v="368" actId="478"/>
          <ac:spMkLst>
            <pc:docMk/>
            <pc:sldMk cId="3183051460" sldId="1146"/>
            <ac:spMk id="4" creationId="{EDF995BC-4BB6-27E2-1D49-697E20D6467A}"/>
          </ac:spMkLst>
        </pc:spChg>
        <pc:graphicFrameChg chg="mod modGraphic">
          <ac:chgData name="Alan Soloway" userId="0fba1a10-d962-45e3-b40e-c1d035eec118" providerId="ADAL" clId="{0B1901C3-FFDC-45E9-B980-1F0159DF0485}" dt="2023-03-06T18:32:56.720" v="693"/>
          <ac:graphicFrameMkLst>
            <pc:docMk/>
            <pc:sldMk cId="3183051460" sldId="1146"/>
            <ac:graphicFrameMk id="2" creationId="{D4ABE3EA-0F3D-C92C-A5B3-50988DF2D9D8}"/>
          </ac:graphicFrameMkLst>
        </pc:graphicFrameChg>
      </pc:sldChg>
      <pc:sldChg chg="addSp delSp modSp del mod">
        <pc:chgData name="Alan Soloway" userId="0fba1a10-d962-45e3-b40e-c1d035eec118" providerId="ADAL" clId="{0B1901C3-FFDC-45E9-B980-1F0159DF0485}" dt="2023-03-06T21:02:20.087" v="742" actId="20577"/>
        <pc:sldMkLst>
          <pc:docMk/>
          <pc:sldMk cId="2976198417" sldId="1147"/>
        </pc:sldMkLst>
        <pc:spChg chg="del">
          <ac:chgData name="Alan Soloway" userId="0fba1a10-d962-45e3-b40e-c1d035eec118" providerId="ADAL" clId="{0B1901C3-FFDC-45E9-B980-1F0159DF0485}" dt="2023-03-06T17:58:21.720" v="369" actId="478"/>
          <ac:spMkLst>
            <pc:docMk/>
            <pc:sldMk cId="2976198417" sldId="1147"/>
            <ac:spMk id="2" creationId="{5AFDCEB2-11BC-184D-58A9-E333625586BE}"/>
          </ac:spMkLst>
        </pc:spChg>
        <pc:spChg chg="add mod">
          <ac:chgData name="Alan Soloway" userId="0fba1a10-d962-45e3-b40e-c1d035eec118" providerId="ADAL" clId="{0B1901C3-FFDC-45E9-B980-1F0159DF0485}" dt="2023-03-06T21:02:20.087" v="742" actId="20577"/>
          <ac:spMkLst>
            <pc:docMk/>
            <pc:sldMk cId="2976198417" sldId="1147"/>
            <ac:spMk id="3" creationId="{4595DF37-6405-7D84-BFE0-485DCA4F1766}"/>
          </ac:spMkLst>
        </pc:spChg>
        <pc:graphicFrameChg chg="modGraphic">
          <ac:chgData name="Alan Soloway" userId="0fba1a10-d962-45e3-b40e-c1d035eec118" providerId="ADAL" clId="{0B1901C3-FFDC-45E9-B980-1F0159DF0485}" dt="2023-03-06T18:01:59.523" v="437" actId="6549"/>
          <ac:graphicFrameMkLst>
            <pc:docMk/>
            <pc:sldMk cId="2976198417" sldId="1147"/>
            <ac:graphicFrameMk id="4" creationId="{6610AC5D-62C6-9B39-D595-64977CA48639}"/>
          </ac:graphicFrameMkLst>
        </pc:graphicFrameChg>
      </pc:sldChg>
      <pc:sldChg chg="addSp delSp modSp del mod">
        <pc:chgData name="Alan Soloway" userId="0fba1a10-d962-45e3-b40e-c1d035eec118" providerId="ADAL" clId="{0B1901C3-FFDC-45E9-B980-1F0159DF0485}" dt="2023-03-13T13:33:25.853" v="2307" actId="47"/>
        <pc:sldMkLst>
          <pc:docMk/>
          <pc:sldMk cId="0" sldId="1148"/>
        </pc:sldMkLst>
        <pc:spChg chg="add mod">
          <ac:chgData name="Alan Soloway" userId="0fba1a10-d962-45e3-b40e-c1d035eec118" providerId="ADAL" clId="{0B1901C3-FFDC-45E9-B980-1F0159DF0485}" dt="2023-03-07T14:14:34.675" v="765"/>
          <ac:spMkLst>
            <pc:docMk/>
            <pc:sldMk cId="0" sldId="1148"/>
            <ac:spMk id="3" creationId="{35EB6970-E406-DC58-7496-3099CB62A0EE}"/>
          </ac:spMkLst>
        </pc:spChg>
        <pc:spChg chg="del mod">
          <ac:chgData name="Alan Soloway" userId="0fba1a10-d962-45e3-b40e-c1d035eec118" providerId="ADAL" clId="{0B1901C3-FFDC-45E9-B980-1F0159DF0485}" dt="2023-03-06T18:00:03.407" v="404" actId="478"/>
          <ac:spMkLst>
            <pc:docMk/>
            <pc:sldMk cId="0" sldId="1148"/>
            <ac:spMk id="4" creationId="{01FB2396-30FE-947D-3924-FDFB30A0DA54}"/>
          </ac:spMkLst>
        </pc:spChg>
        <pc:graphicFrameChg chg="modGraphic">
          <ac:chgData name="Alan Soloway" userId="0fba1a10-d962-45e3-b40e-c1d035eec118" providerId="ADAL" clId="{0B1901C3-FFDC-45E9-B980-1F0159DF0485}" dt="2023-03-06T18:04:06.433" v="459" actId="20577"/>
          <ac:graphicFrameMkLst>
            <pc:docMk/>
            <pc:sldMk cId="0" sldId="1148"/>
            <ac:graphicFrameMk id="2" creationId="{D25B8854-AFAC-71AC-0101-8809415BC848}"/>
          </ac:graphicFrameMkLst>
        </pc:graphicFrameChg>
      </pc:sldChg>
      <pc:sldChg chg="addSp delSp modSp add del mod">
        <pc:chgData name="Alan Soloway" userId="0fba1a10-d962-45e3-b40e-c1d035eec118" providerId="ADAL" clId="{0B1901C3-FFDC-45E9-B980-1F0159DF0485}" dt="2023-03-15T13:10:36.232" v="2493"/>
        <pc:sldMkLst>
          <pc:docMk/>
          <pc:sldMk cId="1934624053" sldId="1149"/>
        </pc:sldMkLst>
        <pc:spChg chg="add mod">
          <ac:chgData name="Alan Soloway" userId="0fba1a10-d962-45e3-b40e-c1d035eec118" providerId="ADAL" clId="{0B1901C3-FFDC-45E9-B980-1F0159DF0485}" dt="2023-03-07T14:14:34.675" v="765"/>
          <ac:spMkLst>
            <pc:docMk/>
            <pc:sldMk cId="1934624053" sldId="1149"/>
            <ac:spMk id="3" creationId="{6FF058A5-85AD-4534-244E-BF1FD4A990A1}"/>
          </ac:spMkLst>
        </pc:spChg>
        <pc:spChg chg="del mod">
          <ac:chgData name="Alan Soloway" userId="0fba1a10-d962-45e3-b40e-c1d035eec118" providerId="ADAL" clId="{0B1901C3-FFDC-45E9-B980-1F0159DF0485}" dt="2023-03-06T18:00:27.684" v="412" actId="478"/>
          <ac:spMkLst>
            <pc:docMk/>
            <pc:sldMk cId="1934624053" sldId="1149"/>
            <ac:spMk id="4" creationId="{96E78928-218B-3A6C-94D1-DFE46F10E3AE}"/>
          </ac:spMkLst>
        </pc:spChg>
        <pc:graphicFrameChg chg="modGraphic">
          <ac:chgData name="Alan Soloway" userId="0fba1a10-d962-45e3-b40e-c1d035eec118" providerId="ADAL" clId="{0B1901C3-FFDC-45E9-B980-1F0159DF0485}" dt="2023-03-06T18:10:33.698" v="555" actId="20577"/>
          <ac:graphicFrameMkLst>
            <pc:docMk/>
            <pc:sldMk cId="1934624053" sldId="1149"/>
            <ac:graphicFrameMk id="2" creationId="{128F6ADE-EA66-87BA-27AA-764612255711}"/>
          </ac:graphicFrameMkLst>
        </pc:graphicFrameChg>
      </pc:sldChg>
      <pc:sldChg chg="addSp delSp modSp del mod">
        <pc:chgData name="Alan Soloway" userId="0fba1a10-d962-45e3-b40e-c1d035eec118" providerId="ADAL" clId="{0B1901C3-FFDC-45E9-B980-1F0159DF0485}" dt="2023-03-07T14:11:53.479" v="763" actId="47"/>
        <pc:sldMkLst>
          <pc:docMk/>
          <pc:sldMk cId="2811349686" sldId="1150"/>
        </pc:sldMkLst>
        <pc:spChg chg="del">
          <ac:chgData name="Alan Soloway" userId="0fba1a10-d962-45e3-b40e-c1d035eec118" providerId="ADAL" clId="{0B1901C3-FFDC-45E9-B980-1F0159DF0485}" dt="2023-03-06T17:58:25.123" v="370" actId="478"/>
          <ac:spMkLst>
            <pc:docMk/>
            <pc:sldMk cId="2811349686" sldId="1150"/>
            <ac:spMk id="2" creationId="{5AFDCEB2-11BC-184D-58A9-E333625586BE}"/>
          </ac:spMkLst>
        </pc:spChg>
        <pc:spChg chg="add mod">
          <ac:chgData name="Alan Soloway" userId="0fba1a10-d962-45e3-b40e-c1d035eec118" providerId="ADAL" clId="{0B1901C3-FFDC-45E9-B980-1F0159DF0485}" dt="2023-03-06T18:09:13.217" v="547"/>
          <ac:spMkLst>
            <pc:docMk/>
            <pc:sldMk cId="2811349686" sldId="1150"/>
            <ac:spMk id="3" creationId="{5B2182CC-343A-7950-042F-F3CB7522295A}"/>
          </ac:spMkLst>
        </pc:spChg>
        <pc:graphicFrameChg chg="modGraphic">
          <ac:chgData name="Alan Soloway" userId="0fba1a10-d962-45e3-b40e-c1d035eec118" providerId="ADAL" clId="{0B1901C3-FFDC-45E9-B980-1F0159DF0485}" dt="2023-03-06T18:24:56.619" v="643" actId="20577"/>
          <ac:graphicFrameMkLst>
            <pc:docMk/>
            <pc:sldMk cId="2811349686" sldId="1150"/>
            <ac:graphicFrameMk id="4" creationId="{6610AC5D-62C6-9B39-D595-64977CA48639}"/>
          </ac:graphicFrameMkLst>
        </pc:graphicFrameChg>
      </pc:sldChg>
      <pc:sldChg chg="addSp delSp modSp mod">
        <pc:chgData name="Alan Soloway" userId="0fba1a10-d962-45e3-b40e-c1d035eec118" providerId="ADAL" clId="{0B1901C3-FFDC-45E9-B980-1F0159DF0485}" dt="2023-03-08T16:09:00.312" v="2200" actId="14100"/>
        <pc:sldMkLst>
          <pc:docMk/>
          <pc:sldMk cId="1426030642" sldId="1151"/>
        </pc:sldMkLst>
        <pc:spChg chg="del">
          <ac:chgData name="Alan Soloway" userId="0fba1a10-d962-45e3-b40e-c1d035eec118" providerId="ADAL" clId="{0B1901C3-FFDC-45E9-B980-1F0159DF0485}" dt="2023-03-06T17:58:28.225" v="371" actId="478"/>
          <ac:spMkLst>
            <pc:docMk/>
            <pc:sldMk cId="1426030642" sldId="1151"/>
            <ac:spMk id="2" creationId="{5AFDCEB2-11BC-184D-58A9-E333625586BE}"/>
          </ac:spMkLst>
        </pc:spChg>
        <pc:spChg chg="add mod">
          <ac:chgData name="Alan Soloway" userId="0fba1a10-d962-45e3-b40e-c1d035eec118" providerId="ADAL" clId="{0B1901C3-FFDC-45E9-B980-1F0159DF0485}" dt="2023-03-08T16:09:00.312" v="2200" actId="14100"/>
          <ac:spMkLst>
            <pc:docMk/>
            <pc:sldMk cId="1426030642" sldId="1151"/>
            <ac:spMk id="3" creationId="{C6EA7B88-2251-76F4-0F1A-ACC2E4C05284}"/>
          </ac:spMkLst>
        </pc:spChg>
        <pc:graphicFrameChg chg="modGraphic">
          <ac:chgData name="Alan Soloway" userId="0fba1a10-d962-45e3-b40e-c1d035eec118" providerId="ADAL" clId="{0B1901C3-FFDC-45E9-B980-1F0159DF0485}" dt="2023-03-06T18:25:29.550" v="655" actId="20577"/>
          <ac:graphicFrameMkLst>
            <pc:docMk/>
            <pc:sldMk cId="1426030642" sldId="1151"/>
            <ac:graphicFrameMk id="4" creationId="{6610AC5D-62C6-9B39-D595-64977CA48639}"/>
          </ac:graphicFrameMkLst>
        </pc:graphicFrameChg>
      </pc:sldChg>
      <pc:sldChg chg="modSp add del">
        <pc:chgData name="Alan Soloway" userId="0fba1a10-d962-45e3-b40e-c1d035eec118" providerId="ADAL" clId="{0B1901C3-FFDC-45E9-B980-1F0159DF0485}" dt="2023-03-13T13:34:06.091" v="2310" actId="47"/>
        <pc:sldMkLst>
          <pc:docMk/>
          <pc:sldMk cId="0" sldId="1152"/>
        </pc:sldMkLst>
        <pc:spChg chg="mod">
          <ac:chgData name="Alan Soloway" userId="0fba1a10-d962-45e3-b40e-c1d035eec118" providerId="ADAL" clId="{0B1901C3-FFDC-45E9-B980-1F0159DF0485}" dt="2023-03-07T14:14:34.675" v="765"/>
          <ac:spMkLst>
            <pc:docMk/>
            <pc:sldMk cId="0" sldId="1152"/>
            <ac:spMk id="3" creationId="{929A697F-EF7B-4657-3196-B2394B4C9276}"/>
          </ac:spMkLst>
        </pc:spChg>
      </pc:sldChg>
      <pc:sldChg chg="modSp add mod ord">
        <pc:chgData name="Alan Soloway" userId="0fba1a10-d962-45e3-b40e-c1d035eec118" providerId="ADAL" clId="{0B1901C3-FFDC-45E9-B980-1F0159DF0485}" dt="2023-03-07T14:16:45.988" v="771"/>
        <pc:sldMkLst>
          <pc:docMk/>
          <pc:sldMk cId="865619414" sldId="1153"/>
        </pc:sldMkLst>
        <pc:spChg chg="mod">
          <ac:chgData name="Alan Soloway" userId="0fba1a10-d962-45e3-b40e-c1d035eec118" providerId="ADAL" clId="{0B1901C3-FFDC-45E9-B980-1F0159DF0485}" dt="2023-03-07T14:14:34.675" v="765"/>
          <ac:spMkLst>
            <pc:docMk/>
            <pc:sldMk cId="865619414" sldId="1153"/>
            <ac:spMk id="3" creationId="{5B2182CC-343A-7950-042F-F3CB7522295A}"/>
          </ac:spMkLst>
        </pc:spChg>
        <pc:graphicFrameChg chg="modGraphic">
          <ac:chgData name="Alan Soloway" userId="0fba1a10-d962-45e3-b40e-c1d035eec118" providerId="ADAL" clId="{0B1901C3-FFDC-45E9-B980-1F0159DF0485}" dt="2023-03-07T14:12:38.386" v="764" actId="6549"/>
          <ac:graphicFrameMkLst>
            <pc:docMk/>
            <pc:sldMk cId="865619414" sldId="1153"/>
            <ac:graphicFrameMk id="4" creationId="{6610AC5D-62C6-9B39-D595-64977CA48639}"/>
          </ac:graphicFrameMkLst>
        </pc:graphicFrameChg>
      </pc:sldChg>
      <pc:sldChg chg="modSp add mod">
        <pc:chgData name="Alan Soloway" userId="0fba1a10-d962-45e3-b40e-c1d035eec118" providerId="ADAL" clId="{0B1901C3-FFDC-45E9-B980-1F0159DF0485}" dt="2023-03-07T14:15:27.049" v="769" actId="20577"/>
        <pc:sldMkLst>
          <pc:docMk/>
          <pc:sldMk cId="0" sldId="1154"/>
        </pc:sldMkLst>
        <pc:spChg chg="mod">
          <ac:chgData name="Alan Soloway" userId="0fba1a10-d962-45e3-b40e-c1d035eec118" providerId="ADAL" clId="{0B1901C3-FFDC-45E9-B980-1F0159DF0485}" dt="2023-03-07T14:15:27.049" v="769" actId="20577"/>
          <ac:spMkLst>
            <pc:docMk/>
            <pc:sldMk cId="0" sldId="1154"/>
            <ac:spMk id="3" creationId="{E5164659-EFFA-8BCD-E7A6-17430F864D5C}"/>
          </ac:spMkLst>
        </pc:spChg>
      </pc:sldChg>
      <pc:sldChg chg="modSp add mod">
        <pc:chgData name="Alan Soloway" userId="0fba1a10-d962-45e3-b40e-c1d035eec118" providerId="ADAL" clId="{0B1901C3-FFDC-45E9-B980-1F0159DF0485}" dt="2023-03-08T22:49:42.012" v="2232" actId="14100"/>
        <pc:sldMkLst>
          <pc:docMk/>
          <pc:sldMk cId="3938059991" sldId="1155"/>
        </pc:sldMkLst>
        <pc:spChg chg="mod">
          <ac:chgData name="Alan Soloway" userId="0fba1a10-d962-45e3-b40e-c1d035eec118" providerId="ADAL" clId="{0B1901C3-FFDC-45E9-B980-1F0159DF0485}" dt="2023-03-08T22:49:42.012" v="2232" actId="14100"/>
          <ac:spMkLst>
            <pc:docMk/>
            <pc:sldMk cId="3938059991" sldId="1155"/>
            <ac:spMk id="3" creationId="{13E51EED-1535-6566-80CC-C4F2DB72D417}"/>
          </ac:spMkLst>
        </pc:spChg>
      </pc:sldChg>
      <pc:sldChg chg="modSp add del mod">
        <pc:chgData name="Alan Soloway" userId="0fba1a10-d962-45e3-b40e-c1d035eec118" providerId="ADAL" clId="{0B1901C3-FFDC-45E9-B980-1F0159DF0485}" dt="2023-03-15T13:10:36.232" v="2493"/>
        <pc:sldMkLst>
          <pc:docMk/>
          <pc:sldMk cId="0" sldId="1156"/>
        </pc:sldMkLst>
        <pc:spChg chg="mod">
          <ac:chgData name="Alan Soloway" userId="0fba1a10-d962-45e3-b40e-c1d035eec118" providerId="ADAL" clId="{0B1901C3-FFDC-45E9-B980-1F0159DF0485}" dt="2023-03-07T14:22:15.871" v="794" actId="20577"/>
          <ac:spMkLst>
            <pc:docMk/>
            <pc:sldMk cId="0" sldId="1156"/>
            <ac:spMk id="3" creationId="{091742AE-2479-F38E-331E-BBD216E857B1}"/>
          </ac:spMkLst>
        </pc:spChg>
      </pc:sldChg>
      <pc:sldChg chg="modSp add mod">
        <pc:chgData name="Alan Soloway" userId="0fba1a10-d962-45e3-b40e-c1d035eec118" providerId="ADAL" clId="{0B1901C3-FFDC-45E9-B980-1F0159DF0485}" dt="2023-03-07T14:22:31.998" v="799" actId="20577"/>
        <pc:sldMkLst>
          <pc:docMk/>
          <pc:sldMk cId="3800410228" sldId="1157"/>
        </pc:sldMkLst>
        <pc:spChg chg="mod">
          <ac:chgData name="Alan Soloway" userId="0fba1a10-d962-45e3-b40e-c1d035eec118" providerId="ADAL" clId="{0B1901C3-FFDC-45E9-B980-1F0159DF0485}" dt="2023-03-07T14:22:31.998" v="799" actId="20577"/>
          <ac:spMkLst>
            <pc:docMk/>
            <pc:sldMk cId="3800410228" sldId="1157"/>
            <ac:spMk id="3" creationId="{1E6FE724-303D-EC18-5260-876556DF1BE5}"/>
          </ac:spMkLst>
        </pc:spChg>
      </pc:sldChg>
      <pc:sldChg chg="modSp add mod">
        <pc:chgData name="Alan Soloway" userId="0fba1a10-d962-45e3-b40e-c1d035eec118" providerId="ADAL" clId="{0B1901C3-FFDC-45E9-B980-1F0159DF0485}" dt="2023-03-13T15:15:25.733" v="2460" actId="20577"/>
        <pc:sldMkLst>
          <pc:docMk/>
          <pc:sldMk cId="1228186463" sldId="1158"/>
        </pc:sldMkLst>
        <pc:spChg chg="mod">
          <ac:chgData name="Alan Soloway" userId="0fba1a10-d962-45e3-b40e-c1d035eec118" providerId="ADAL" clId="{0B1901C3-FFDC-45E9-B980-1F0159DF0485}" dt="2023-03-07T22:46:47.828" v="1725" actId="20577"/>
          <ac:spMkLst>
            <pc:docMk/>
            <pc:sldMk cId="1228186463" sldId="1158"/>
            <ac:spMk id="2" creationId="{BF894623-6CE2-EAA3-0967-A9437871746F}"/>
          </ac:spMkLst>
        </pc:spChg>
        <pc:spChg chg="mod">
          <ac:chgData name="Alan Soloway" userId="0fba1a10-d962-45e3-b40e-c1d035eec118" providerId="ADAL" clId="{0B1901C3-FFDC-45E9-B980-1F0159DF0485}" dt="2023-03-13T15:15:25.733" v="2460" actId="20577"/>
          <ac:spMkLst>
            <pc:docMk/>
            <pc:sldMk cId="1228186463" sldId="1158"/>
            <ac:spMk id="3" creationId="{DF5979A1-654D-F17A-0230-A6C8D64C244E}"/>
          </ac:spMkLst>
        </pc:spChg>
      </pc:sldChg>
      <pc:sldChg chg="modSp add del mod">
        <pc:chgData name="Alan Soloway" userId="0fba1a10-d962-45e3-b40e-c1d035eec118" providerId="ADAL" clId="{0B1901C3-FFDC-45E9-B980-1F0159DF0485}" dt="2023-03-13T13:33:59.020" v="2309" actId="47"/>
        <pc:sldMkLst>
          <pc:docMk/>
          <pc:sldMk cId="0" sldId="1159"/>
        </pc:sldMkLst>
        <pc:spChg chg="mod">
          <ac:chgData name="Alan Soloway" userId="0fba1a10-d962-45e3-b40e-c1d035eec118" providerId="ADAL" clId="{0B1901C3-FFDC-45E9-B980-1F0159DF0485}" dt="2023-03-09T14:37:58.429" v="2235" actId="20577"/>
          <ac:spMkLst>
            <pc:docMk/>
            <pc:sldMk cId="0" sldId="1159"/>
            <ac:spMk id="3" creationId="{82F199CB-22BE-143A-BEA1-3737C109E328}"/>
          </ac:spMkLst>
        </pc:spChg>
      </pc:sldChg>
      <pc:sldChg chg="modSp add mod">
        <pc:chgData name="Alan Soloway" userId="0fba1a10-d962-45e3-b40e-c1d035eec118" providerId="ADAL" clId="{0B1901C3-FFDC-45E9-B980-1F0159DF0485}" dt="2023-03-09T14:38:27.104" v="2239" actId="20577"/>
        <pc:sldMkLst>
          <pc:docMk/>
          <pc:sldMk cId="0" sldId="1160"/>
        </pc:sldMkLst>
        <pc:spChg chg="mod">
          <ac:chgData name="Alan Soloway" userId="0fba1a10-d962-45e3-b40e-c1d035eec118" providerId="ADAL" clId="{0B1901C3-FFDC-45E9-B980-1F0159DF0485}" dt="2023-03-09T14:38:27.104" v="2239" actId="20577"/>
          <ac:spMkLst>
            <pc:docMk/>
            <pc:sldMk cId="0" sldId="1160"/>
            <ac:spMk id="3" creationId="{5199A398-B5D1-E839-C560-3F5BA48F5F0C}"/>
          </ac:spMkLst>
        </pc:spChg>
      </pc:sldChg>
      <pc:sldChg chg="modSp add mod">
        <pc:chgData name="Alan Soloway" userId="0fba1a10-d962-45e3-b40e-c1d035eec118" providerId="ADAL" clId="{0B1901C3-FFDC-45E9-B980-1F0159DF0485}" dt="2023-03-09T14:57:03.514" v="2258" actId="20577"/>
        <pc:sldMkLst>
          <pc:docMk/>
          <pc:sldMk cId="3617136387" sldId="1161"/>
        </pc:sldMkLst>
        <pc:spChg chg="mod">
          <ac:chgData name="Alan Soloway" userId="0fba1a10-d962-45e3-b40e-c1d035eec118" providerId="ADAL" clId="{0B1901C3-FFDC-45E9-B980-1F0159DF0485}" dt="2023-03-09T14:57:03.514" v="2258" actId="20577"/>
          <ac:spMkLst>
            <pc:docMk/>
            <pc:sldMk cId="3617136387" sldId="1161"/>
            <ac:spMk id="3" creationId="{AF2F3B1E-BEEF-CB9B-BA02-60CFC68DE987}"/>
          </ac:spMkLst>
        </pc:spChg>
      </pc:sldChg>
      <pc:sldChg chg="modSp add del mod">
        <pc:chgData name="Alan Soloway" userId="0fba1a10-d962-45e3-b40e-c1d035eec118" providerId="ADAL" clId="{0B1901C3-FFDC-45E9-B980-1F0159DF0485}" dt="2023-03-09T14:59:38.542" v="2277" actId="20577"/>
        <pc:sldMkLst>
          <pc:docMk/>
          <pc:sldMk cId="0" sldId="1162"/>
        </pc:sldMkLst>
        <pc:spChg chg="mod">
          <ac:chgData name="Alan Soloway" userId="0fba1a10-d962-45e3-b40e-c1d035eec118" providerId="ADAL" clId="{0B1901C3-FFDC-45E9-B980-1F0159DF0485}" dt="2023-03-09T14:59:38.542" v="2277" actId="20577"/>
          <ac:spMkLst>
            <pc:docMk/>
            <pc:sldMk cId="0" sldId="1162"/>
            <ac:spMk id="2" creationId="{00000000-0000-0000-0000-000000000000}"/>
          </ac:spMkLst>
        </pc:spChg>
      </pc:sldChg>
      <pc:sldChg chg="add">
        <pc:chgData name="Alan Soloway" userId="0fba1a10-d962-45e3-b40e-c1d035eec118" providerId="ADAL" clId="{0B1901C3-FFDC-45E9-B980-1F0159DF0485}" dt="2023-03-11T15:12:20.873" v="2292"/>
        <pc:sldMkLst>
          <pc:docMk/>
          <pc:sldMk cId="0" sldId="1163"/>
        </pc:sldMkLst>
      </pc:sldChg>
      <pc:sldChg chg="add">
        <pc:chgData name="Alan Soloway" userId="0fba1a10-d962-45e3-b40e-c1d035eec118" providerId="ADAL" clId="{0B1901C3-FFDC-45E9-B980-1F0159DF0485}" dt="2023-03-11T15:13:07.304" v="2294"/>
        <pc:sldMkLst>
          <pc:docMk/>
          <pc:sldMk cId="0" sldId="1164"/>
        </pc:sldMkLst>
      </pc:sldChg>
      <pc:sldChg chg="add">
        <pc:chgData name="Alan Soloway" userId="0fba1a10-d962-45e3-b40e-c1d035eec118" providerId="ADAL" clId="{0B1901C3-FFDC-45E9-B980-1F0159DF0485}" dt="2023-03-11T15:13:39.370" v="2296"/>
        <pc:sldMkLst>
          <pc:docMk/>
          <pc:sldMk cId="0" sldId="1165"/>
        </pc:sldMkLst>
      </pc:sldChg>
      <pc:sldChg chg="modSp add mod">
        <pc:chgData name="Alan Soloway" userId="0fba1a10-d962-45e3-b40e-c1d035eec118" providerId="ADAL" clId="{0B1901C3-FFDC-45E9-B980-1F0159DF0485}" dt="2023-03-11T15:14:48.135" v="2301" actId="20577"/>
        <pc:sldMkLst>
          <pc:docMk/>
          <pc:sldMk cId="0" sldId="1166"/>
        </pc:sldMkLst>
        <pc:spChg chg="mod">
          <ac:chgData name="Alan Soloway" userId="0fba1a10-d962-45e3-b40e-c1d035eec118" providerId="ADAL" clId="{0B1901C3-FFDC-45E9-B980-1F0159DF0485}" dt="2023-03-11T15:14:48.135" v="2301" actId="20577"/>
          <ac:spMkLst>
            <pc:docMk/>
            <pc:sldMk cId="0" sldId="1166"/>
            <ac:spMk id="3" creationId="{7728048E-38A1-2E06-4446-14C163C64BA2}"/>
          </ac:spMkLst>
        </pc:spChg>
      </pc:sldChg>
      <pc:sldChg chg="modSp add mod">
        <pc:chgData name="Alan Soloway" userId="0fba1a10-d962-45e3-b40e-c1d035eec118" providerId="ADAL" clId="{0B1901C3-FFDC-45E9-B980-1F0159DF0485}" dt="2023-03-13T13:33:21.086" v="2306" actId="20577"/>
        <pc:sldMkLst>
          <pc:docMk/>
          <pc:sldMk cId="0" sldId="1167"/>
        </pc:sldMkLst>
        <pc:spChg chg="mod">
          <ac:chgData name="Alan Soloway" userId="0fba1a10-d962-45e3-b40e-c1d035eec118" providerId="ADAL" clId="{0B1901C3-FFDC-45E9-B980-1F0159DF0485}" dt="2023-03-13T13:33:21.086" v="2306" actId="20577"/>
          <ac:spMkLst>
            <pc:docMk/>
            <pc:sldMk cId="0" sldId="1167"/>
            <ac:spMk id="3" creationId="{35EB6970-E406-DC58-7496-3099CB62A0EE}"/>
          </ac:spMkLst>
        </pc:spChg>
      </pc:sldChg>
      <pc:sldChg chg="add del">
        <pc:chgData name="Alan Soloway" userId="0fba1a10-d962-45e3-b40e-c1d035eec118" providerId="ADAL" clId="{0B1901C3-FFDC-45E9-B980-1F0159DF0485}" dt="2023-03-15T13:17:53.220" v="2498" actId="47"/>
        <pc:sldMkLst>
          <pc:docMk/>
          <pc:sldMk cId="0" sldId="1168"/>
        </pc:sldMkLst>
      </pc:sldChg>
      <pc:sldChg chg="add del">
        <pc:chgData name="Alan Soloway" userId="0fba1a10-d962-45e3-b40e-c1d035eec118" providerId="ADAL" clId="{0B1901C3-FFDC-45E9-B980-1F0159DF0485}" dt="2023-03-15T13:05:52.542" v="2477"/>
        <pc:sldMkLst>
          <pc:docMk/>
          <pc:sldMk cId="3449338958" sldId="1168"/>
        </pc:sldMkLst>
      </pc:sldChg>
      <pc:sldChg chg="add del">
        <pc:chgData name="Alan Soloway" userId="0fba1a10-d962-45e3-b40e-c1d035eec118" providerId="ADAL" clId="{0B1901C3-FFDC-45E9-B980-1F0159DF0485}" dt="2023-03-15T13:08:19.958" v="2489"/>
        <pc:sldMkLst>
          <pc:docMk/>
          <pc:sldMk cId="3568362179" sldId="1168"/>
        </pc:sldMkLst>
      </pc:sldChg>
      <pc:sldChg chg="add del">
        <pc:chgData name="Alan Soloway" userId="0fba1a10-d962-45e3-b40e-c1d035eec118" providerId="ADAL" clId="{0B1901C3-FFDC-45E9-B980-1F0159DF0485}" dt="2023-03-15T13:08:19.563" v="2487"/>
        <pc:sldMkLst>
          <pc:docMk/>
          <pc:sldMk cId="433925178" sldId="1169"/>
        </pc:sldMkLst>
      </pc:sldChg>
      <pc:sldChg chg="add">
        <pc:chgData name="Alan Soloway" userId="0fba1a10-d962-45e3-b40e-c1d035eec118" providerId="ADAL" clId="{0B1901C3-FFDC-45E9-B980-1F0159DF0485}" dt="2023-03-15T13:11:34.183" v="2495"/>
        <pc:sldMkLst>
          <pc:docMk/>
          <pc:sldMk cId="433925178" sldId="1169"/>
        </pc:sldMkLst>
      </pc:sldChg>
      <pc:sldChg chg="add del">
        <pc:chgData name="Alan Soloway" userId="0fba1a10-d962-45e3-b40e-c1d035eec118" providerId="ADAL" clId="{0B1901C3-FFDC-45E9-B980-1F0159DF0485}" dt="2023-03-15T13:08:19.196" v="2485"/>
        <pc:sldMkLst>
          <pc:docMk/>
          <pc:sldMk cId="0" sldId="1170"/>
        </pc:sldMkLst>
      </pc:sldChg>
      <pc:sldMasterChg chg="modSp mod modSldLayout">
        <pc:chgData name="Alan Soloway" userId="0fba1a10-d962-45e3-b40e-c1d035eec118" providerId="ADAL" clId="{0B1901C3-FFDC-45E9-B980-1F0159DF0485}" dt="2023-03-13T13:47:01.782" v="2325" actId="20577"/>
        <pc:sldMasterMkLst>
          <pc:docMk/>
          <pc:sldMasterMk cId="0" sldId="2147483729"/>
        </pc:sldMasterMkLst>
        <pc:spChg chg="mod">
          <ac:chgData name="Alan Soloway" userId="0fba1a10-d962-45e3-b40e-c1d035eec118" providerId="ADAL" clId="{0B1901C3-FFDC-45E9-B980-1F0159DF0485}" dt="2023-03-06T18:39:28.418" v="724" actId="20577"/>
          <ac:spMkLst>
            <pc:docMk/>
            <pc:sldMasterMk cId="0" sldId="2147483729"/>
            <ac:spMk id="14" creationId="{030DF169-4F9A-4D13-8638-5028A4E3BEAA}"/>
          </ac:spMkLst>
        </pc:spChg>
        <pc:spChg chg="mod">
          <ac:chgData name="Alan Soloway" userId="0fba1a10-d962-45e3-b40e-c1d035eec118" providerId="ADAL" clId="{0B1901C3-FFDC-45E9-B980-1F0159DF0485}" dt="2023-03-06T18:39:35.557" v="726" actId="20577"/>
          <ac:spMkLst>
            <pc:docMk/>
            <pc:sldMasterMk cId="0" sldId="2147483729"/>
            <ac:spMk id="1032" creationId="{9FBAA978-A6A7-4DCB-B504-0D831B9DD84C}"/>
          </ac:spMkLst>
        </pc:spChg>
        <pc:sldLayoutChg chg="modSp mod">
          <pc:chgData name="Alan Soloway" userId="0fba1a10-d962-45e3-b40e-c1d035eec118" providerId="ADAL" clId="{0B1901C3-FFDC-45E9-B980-1F0159DF0485}" dt="2023-03-13T13:47:01.782" v="2325" actId="20577"/>
          <pc:sldLayoutMkLst>
            <pc:docMk/>
            <pc:sldMasterMk cId="0" sldId="2147483729"/>
            <pc:sldLayoutMk cId="684747627" sldId="2147483988"/>
          </pc:sldLayoutMkLst>
          <pc:spChg chg="mod">
            <ac:chgData name="Alan Soloway" userId="0fba1a10-d962-45e3-b40e-c1d035eec118" providerId="ADAL" clId="{0B1901C3-FFDC-45E9-B980-1F0159DF0485}" dt="2023-03-06T18:40:43.297" v="740"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0B1901C3-FFDC-45E9-B980-1F0159DF0485}" dt="2023-03-13T13:47:01.782" v="2325"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AA1A4FD0-D796-4470-8510-1E4BBC315DDF}"/>
    <pc:docChg chg="undo custSel addSld delSld modSld sldOrd modMainMaster">
      <pc:chgData name="Alan Soloway" userId="0fba1a10-d962-45e3-b40e-c1d035eec118" providerId="ADAL" clId="{AA1A4FD0-D796-4470-8510-1E4BBC315DDF}" dt="2022-09-07T15:18:28.842" v="2842" actId="20577"/>
      <pc:docMkLst>
        <pc:docMk/>
      </pc:docMkLst>
      <pc:sldChg chg="modSp mod">
        <pc:chgData name="Alan Soloway" userId="0fba1a10-d962-45e3-b40e-c1d035eec118" providerId="ADAL" clId="{AA1A4FD0-D796-4470-8510-1E4BBC315DDF}" dt="2022-09-06T14:33:45.063" v="89" actId="20577"/>
        <pc:sldMkLst>
          <pc:docMk/>
          <pc:sldMk cId="0" sldId="303"/>
        </pc:sldMkLst>
        <pc:spChg chg="mod">
          <ac:chgData name="Alan Soloway" userId="0fba1a10-d962-45e3-b40e-c1d035eec118" providerId="ADAL" clId="{AA1A4FD0-D796-4470-8510-1E4BBC315DDF}" dt="2022-09-06T14:33:45.063" v="89" actId="20577"/>
          <ac:spMkLst>
            <pc:docMk/>
            <pc:sldMk cId="0" sldId="303"/>
            <ac:spMk id="4" creationId="{A466663D-F8DD-4C2B-86B0-D8D110D84A17}"/>
          </ac:spMkLst>
        </pc:spChg>
        <pc:spChg chg="mod">
          <ac:chgData name="Alan Soloway" userId="0fba1a10-d962-45e3-b40e-c1d035eec118" providerId="ADAL" clId="{AA1A4FD0-D796-4470-8510-1E4BBC315DDF}" dt="2022-09-06T14:32:51.030" v="87" actId="20577"/>
          <ac:spMkLst>
            <pc:docMk/>
            <pc:sldMk cId="0" sldId="303"/>
            <ac:spMk id="5123" creationId="{CE970FC0-E315-4AAB-908E-5027477CC002}"/>
          </ac:spMkLst>
        </pc:spChg>
        <pc:spChg chg="mod">
          <ac:chgData name="Alan Soloway" userId="0fba1a10-d962-45e3-b40e-c1d035eec118" providerId="ADAL" clId="{AA1A4FD0-D796-4470-8510-1E4BBC315DDF}" dt="2022-09-06T14:32:29.026" v="48" actId="20577"/>
          <ac:spMkLst>
            <pc:docMk/>
            <pc:sldMk cId="0" sldId="303"/>
            <ac:spMk id="9219" creationId="{8EE155D7-4578-4DE9-B201-A26BBC2A7B65}"/>
          </ac:spMkLst>
        </pc:spChg>
      </pc:sldChg>
      <pc:sldChg chg="modSp add del mod">
        <pc:chgData name="Alan Soloway" userId="0fba1a10-d962-45e3-b40e-c1d035eec118" providerId="ADAL" clId="{AA1A4FD0-D796-4470-8510-1E4BBC315DDF}" dt="2022-09-06T17:20:02.062" v="564" actId="47"/>
        <pc:sldMkLst>
          <pc:docMk/>
          <pc:sldMk cId="542279442" sldId="531"/>
        </pc:sldMkLst>
        <pc:spChg chg="mod">
          <ac:chgData name="Alan Soloway" userId="0fba1a10-d962-45e3-b40e-c1d035eec118" providerId="ADAL" clId="{AA1A4FD0-D796-4470-8510-1E4BBC315DDF}" dt="2022-09-06T17:19:45.531" v="560" actId="21"/>
          <ac:spMkLst>
            <pc:docMk/>
            <pc:sldMk cId="542279442" sldId="531"/>
            <ac:spMk id="4" creationId="{00000000-0000-0000-0000-000000000000}"/>
          </ac:spMkLst>
        </pc:spChg>
      </pc:sldChg>
      <pc:sldChg chg="addSp delSp modSp add mod">
        <pc:chgData name="Alan Soloway" userId="0fba1a10-d962-45e3-b40e-c1d035eec118" providerId="ADAL" clId="{AA1A4FD0-D796-4470-8510-1E4BBC315DDF}" dt="2022-09-06T17:21:51.009" v="603" actId="120"/>
        <pc:sldMkLst>
          <pc:docMk/>
          <pc:sldMk cId="2787748043" sldId="533"/>
        </pc:sldMkLst>
        <pc:spChg chg="mod">
          <ac:chgData name="Alan Soloway" userId="0fba1a10-d962-45e3-b40e-c1d035eec118" providerId="ADAL" clId="{AA1A4FD0-D796-4470-8510-1E4BBC315DDF}" dt="2022-09-06T17:21:51.009" v="603" actId="120"/>
          <ac:spMkLst>
            <pc:docMk/>
            <pc:sldMk cId="2787748043" sldId="533"/>
            <ac:spMk id="6" creationId="{00000000-0000-0000-0000-000000000000}"/>
          </ac:spMkLst>
        </pc:spChg>
        <pc:graphicFrameChg chg="add mod modGraphic">
          <ac:chgData name="Alan Soloway" userId="0fba1a10-d962-45e3-b40e-c1d035eec118" providerId="ADAL" clId="{AA1A4FD0-D796-4470-8510-1E4BBC315DDF}" dt="2022-09-06T16:45:26.753" v="309" actId="1076"/>
          <ac:graphicFrameMkLst>
            <pc:docMk/>
            <pc:sldMk cId="2787748043" sldId="533"/>
            <ac:graphicFrameMk id="2" creationId="{D6B24BEE-4269-770A-5624-8449AB55DEE9}"/>
          </ac:graphicFrameMkLst>
        </pc:graphicFrameChg>
        <pc:graphicFrameChg chg="del">
          <ac:chgData name="Alan Soloway" userId="0fba1a10-d962-45e3-b40e-c1d035eec118" providerId="ADAL" clId="{AA1A4FD0-D796-4470-8510-1E4BBC315DDF}" dt="2022-09-06T16:43:14.834" v="261" actId="478"/>
          <ac:graphicFrameMkLst>
            <pc:docMk/>
            <pc:sldMk cId="2787748043" sldId="533"/>
            <ac:graphicFrameMk id="4" creationId="{C929C885-3587-4334-937A-5BE04FEBFDA2}"/>
          </ac:graphicFrameMkLst>
        </pc:graphicFrameChg>
      </pc:sldChg>
      <pc:sldChg chg="add">
        <pc:chgData name="Alan Soloway" userId="0fba1a10-d962-45e3-b40e-c1d035eec118" providerId="ADAL" clId="{AA1A4FD0-D796-4470-8510-1E4BBC315DDF}" dt="2022-09-06T16:47:58.642" v="330"/>
        <pc:sldMkLst>
          <pc:docMk/>
          <pc:sldMk cId="740844187" sldId="536"/>
        </pc:sldMkLst>
      </pc:sldChg>
      <pc:sldChg chg="modSp add mod modTransition">
        <pc:chgData name="Alan Soloway" userId="0fba1a10-d962-45e3-b40e-c1d035eec118" providerId="ADAL" clId="{AA1A4FD0-D796-4470-8510-1E4BBC315DDF}" dt="2022-09-06T20:44:05.299" v="2676" actId="14100"/>
        <pc:sldMkLst>
          <pc:docMk/>
          <pc:sldMk cId="4221313708" sldId="537"/>
        </pc:sldMkLst>
        <pc:spChg chg="mod">
          <ac:chgData name="Alan Soloway" userId="0fba1a10-d962-45e3-b40e-c1d035eec118" providerId="ADAL" clId="{AA1A4FD0-D796-4470-8510-1E4BBC315DDF}" dt="2022-09-06T20:44:05.299" v="2676" actId="14100"/>
          <ac:spMkLst>
            <pc:docMk/>
            <pc:sldMk cId="4221313708" sldId="537"/>
            <ac:spMk id="19459" creationId="{00000000-0000-0000-0000-000000000000}"/>
          </ac:spMkLst>
        </pc:spChg>
      </pc:sldChg>
      <pc:sldChg chg="modSp add mod modTransition">
        <pc:chgData name="Alan Soloway" userId="0fba1a10-d962-45e3-b40e-c1d035eec118" providerId="ADAL" clId="{AA1A4FD0-D796-4470-8510-1E4BBC315DDF}" dt="2022-09-06T20:38:00.873" v="2535" actId="20577"/>
        <pc:sldMkLst>
          <pc:docMk/>
          <pc:sldMk cId="132225336" sldId="538"/>
        </pc:sldMkLst>
        <pc:spChg chg="mod">
          <ac:chgData name="Alan Soloway" userId="0fba1a10-d962-45e3-b40e-c1d035eec118" providerId="ADAL" clId="{AA1A4FD0-D796-4470-8510-1E4BBC315DDF}" dt="2022-09-06T20:38:00.873" v="2535" actId="20577"/>
          <ac:spMkLst>
            <pc:docMk/>
            <pc:sldMk cId="132225336" sldId="538"/>
            <ac:spMk id="20483" creationId="{00000000-0000-0000-0000-000000000000}"/>
          </ac:spMkLst>
        </pc:spChg>
      </pc:sldChg>
      <pc:sldChg chg="add modTransition">
        <pc:chgData name="Alan Soloway" userId="0fba1a10-d962-45e3-b40e-c1d035eec118" providerId="ADAL" clId="{AA1A4FD0-D796-4470-8510-1E4BBC315DDF}" dt="2022-09-06T16:47:58.642" v="330"/>
        <pc:sldMkLst>
          <pc:docMk/>
          <pc:sldMk cId="2078828090" sldId="545"/>
        </pc:sldMkLst>
      </pc:sldChg>
      <pc:sldChg chg="delSp modSp add mod modTransition">
        <pc:chgData name="Alan Soloway" userId="0fba1a10-d962-45e3-b40e-c1d035eec118" providerId="ADAL" clId="{AA1A4FD0-D796-4470-8510-1E4BBC315DDF}" dt="2022-09-06T20:30:51.486" v="2422" actId="14100"/>
        <pc:sldMkLst>
          <pc:docMk/>
          <pc:sldMk cId="3557362136" sldId="548"/>
        </pc:sldMkLst>
        <pc:spChg chg="del">
          <ac:chgData name="Alan Soloway" userId="0fba1a10-d962-45e3-b40e-c1d035eec118" providerId="ADAL" clId="{AA1A4FD0-D796-4470-8510-1E4BBC315DDF}" dt="2022-09-06T20:30:36.596" v="2419" actId="478"/>
          <ac:spMkLst>
            <pc:docMk/>
            <pc:sldMk cId="3557362136" sldId="548"/>
            <ac:spMk id="19" creationId="{00000000-0000-0000-0000-000000000000}"/>
          </ac:spMkLst>
        </pc:spChg>
        <pc:graphicFrameChg chg="mod">
          <ac:chgData name="Alan Soloway" userId="0fba1a10-d962-45e3-b40e-c1d035eec118" providerId="ADAL" clId="{AA1A4FD0-D796-4470-8510-1E4BBC315DDF}" dt="2022-09-06T20:30:51.486" v="2422" actId="14100"/>
          <ac:graphicFrameMkLst>
            <pc:docMk/>
            <pc:sldMk cId="3557362136" sldId="548"/>
            <ac:graphicFrameMk id="10" creationId="{00000000-0000-0000-0000-000000000000}"/>
          </ac:graphicFrameMkLst>
        </pc:graphicFrameChg>
      </pc:sldChg>
      <pc:sldChg chg="modSp add mod modTransition">
        <pc:chgData name="Alan Soloway" userId="0fba1a10-d962-45e3-b40e-c1d035eec118" providerId="ADAL" clId="{AA1A4FD0-D796-4470-8510-1E4BBC315DDF}" dt="2022-09-06T19:36:02.732" v="1914"/>
        <pc:sldMkLst>
          <pc:docMk/>
          <pc:sldMk cId="2359965303" sldId="549"/>
        </pc:sldMkLst>
        <pc:spChg chg="mod">
          <ac:chgData name="Alan Soloway" userId="0fba1a10-d962-45e3-b40e-c1d035eec118" providerId="ADAL" clId="{AA1A4FD0-D796-4470-8510-1E4BBC315DDF}" dt="2022-09-06T17:20:50.481" v="576" actId="122"/>
          <ac:spMkLst>
            <pc:docMk/>
            <pc:sldMk cId="2359965303" sldId="549"/>
            <ac:spMk id="8" creationId="{00000000-0000-0000-0000-000000000000}"/>
          </ac:spMkLst>
        </pc:spChg>
        <pc:graphicFrameChg chg="mod">
          <ac:chgData name="Alan Soloway" userId="0fba1a10-d962-45e3-b40e-c1d035eec118" providerId="ADAL" clId="{AA1A4FD0-D796-4470-8510-1E4BBC315DDF}" dt="2022-09-06T19:36:02.732" v="1914"/>
          <ac:graphicFrameMkLst>
            <pc:docMk/>
            <pc:sldMk cId="2359965303" sldId="549"/>
            <ac:graphicFrameMk id="27651" creationId="{00000000-0000-0000-0000-000000000000}"/>
          </ac:graphicFrameMkLst>
        </pc:graphicFrameChg>
      </pc:sldChg>
      <pc:sldChg chg="modSp add del mod ord">
        <pc:chgData name="Alan Soloway" userId="0fba1a10-d962-45e3-b40e-c1d035eec118" providerId="ADAL" clId="{AA1A4FD0-D796-4470-8510-1E4BBC315DDF}" dt="2022-09-06T17:50:00.015" v="1014" actId="47"/>
        <pc:sldMkLst>
          <pc:docMk/>
          <pc:sldMk cId="2613388993" sldId="550"/>
        </pc:sldMkLst>
        <pc:spChg chg="mod">
          <ac:chgData name="Alan Soloway" userId="0fba1a10-d962-45e3-b40e-c1d035eec118" providerId="ADAL" clId="{AA1A4FD0-D796-4470-8510-1E4BBC315DDF}" dt="2022-09-06T16:58:48.794" v="384" actId="20577"/>
          <ac:spMkLst>
            <pc:docMk/>
            <pc:sldMk cId="2613388993" sldId="550"/>
            <ac:spMk id="16386" creationId="{00000000-0000-0000-0000-000000000000}"/>
          </ac:spMkLst>
        </pc:spChg>
      </pc:sldChg>
      <pc:sldChg chg="modSp add del mod">
        <pc:chgData name="Alan Soloway" userId="0fba1a10-d962-45e3-b40e-c1d035eec118" providerId="ADAL" clId="{AA1A4FD0-D796-4470-8510-1E4BBC315DDF}" dt="2022-09-06T17:31:33.710" v="724" actId="2696"/>
        <pc:sldMkLst>
          <pc:docMk/>
          <pc:sldMk cId="316022195" sldId="551"/>
        </pc:sldMkLst>
        <pc:spChg chg="mod">
          <ac:chgData name="Alan Soloway" userId="0fba1a10-d962-45e3-b40e-c1d035eec118" providerId="ADAL" clId="{AA1A4FD0-D796-4470-8510-1E4BBC315DDF}" dt="2022-09-06T16:58:37.079" v="376" actId="20577"/>
          <ac:spMkLst>
            <pc:docMk/>
            <pc:sldMk cId="316022195" sldId="551"/>
            <ac:spMk id="16386" creationId="{00000000-0000-0000-0000-000000000000}"/>
          </ac:spMkLst>
        </pc:spChg>
      </pc:sldChg>
      <pc:sldChg chg="add del">
        <pc:chgData name="Alan Soloway" userId="0fba1a10-d962-45e3-b40e-c1d035eec118" providerId="ADAL" clId="{AA1A4FD0-D796-4470-8510-1E4BBC315DDF}" dt="2022-09-06T17:40:36.453" v="849" actId="47"/>
        <pc:sldMkLst>
          <pc:docMk/>
          <pc:sldMk cId="3972992419" sldId="551"/>
        </pc:sldMkLst>
      </pc:sldChg>
      <pc:sldChg chg="modSp add del mod">
        <pc:chgData name="Alan Soloway" userId="0fba1a10-d962-45e3-b40e-c1d035eec118" providerId="ADAL" clId="{AA1A4FD0-D796-4470-8510-1E4BBC315DDF}" dt="2022-09-06T17:47:21.696" v="983" actId="47"/>
        <pc:sldMkLst>
          <pc:docMk/>
          <pc:sldMk cId="2040643138" sldId="554"/>
        </pc:sldMkLst>
        <pc:spChg chg="mod">
          <ac:chgData name="Alan Soloway" userId="0fba1a10-d962-45e3-b40e-c1d035eec118" providerId="ADAL" clId="{AA1A4FD0-D796-4470-8510-1E4BBC315DDF}" dt="2022-09-06T16:58:42.312" v="380" actId="20577"/>
          <ac:spMkLst>
            <pc:docMk/>
            <pc:sldMk cId="2040643138" sldId="554"/>
            <ac:spMk id="16386" creationId="{00000000-0000-0000-0000-000000000000}"/>
          </ac:spMkLst>
        </pc:spChg>
      </pc:sldChg>
      <pc:sldChg chg="modSp add mod modTransition">
        <pc:chgData name="Alan Soloway" userId="0fba1a10-d962-45e3-b40e-c1d035eec118" providerId="ADAL" clId="{AA1A4FD0-D796-4470-8510-1E4BBC315DDF}" dt="2022-09-06T20:42:41.307" v="2675" actId="6549"/>
        <pc:sldMkLst>
          <pc:docMk/>
          <pc:sldMk cId="2706820255" sldId="555"/>
        </pc:sldMkLst>
        <pc:spChg chg="mod">
          <ac:chgData name="Alan Soloway" userId="0fba1a10-d962-45e3-b40e-c1d035eec118" providerId="ADAL" clId="{AA1A4FD0-D796-4470-8510-1E4BBC315DDF}" dt="2022-09-06T20:42:41.307" v="2675" actId="6549"/>
          <ac:spMkLst>
            <pc:docMk/>
            <pc:sldMk cId="2706820255" sldId="555"/>
            <ac:spMk id="20483" creationId="{00000000-0000-0000-0000-000000000000}"/>
          </ac:spMkLst>
        </pc:spChg>
      </pc:sldChg>
      <pc:sldChg chg="add del">
        <pc:chgData name="Alan Soloway" userId="0fba1a10-d962-45e3-b40e-c1d035eec118" providerId="ADAL" clId="{AA1A4FD0-D796-4470-8510-1E4BBC315DDF}" dt="2022-09-06T17:20:32.643" v="574" actId="47"/>
        <pc:sldMkLst>
          <pc:docMk/>
          <pc:sldMk cId="3022514315" sldId="574"/>
        </pc:sldMkLst>
      </pc:sldChg>
      <pc:sldChg chg="add del">
        <pc:chgData name="Alan Soloway" userId="0fba1a10-d962-45e3-b40e-c1d035eec118" providerId="ADAL" clId="{AA1A4FD0-D796-4470-8510-1E4BBC315DDF}" dt="2022-09-06T16:58:14.735" v="364" actId="47"/>
        <pc:sldMkLst>
          <pc:docMk/>
          <pc:sldMk cId="2583654643" sldId="575"/>
        </pc:sldMkLst>
      </pc:sldChg>
      <pc:sldChg chg="add del">
        <pc:chgData name="Alan Soloway" userId="0fba1a10-d962-45e3-b40e-c1d035eec118" providerId="ADAL" clId="{AA1A4FD0-D796-4470-8510-1E4BBC315DDF}" dt="2022-09-06T16:58:14.735" v="364" actId="47"/>
        <pc:sldMkLst>
          <pc:docMk/>
          <pc:sldMk cId="3740766622" sldId="576"/>
        </pc:sldMkLst>
      </pc:sldChg>
      <pc:sldChg chg="add del">
        <pc:chgData name="Alan Soloway" userId="0fba1a10-d962-45e3-b40e-c1d035eec118" providerId="ADAL" clId="{AA1A4FD0-D796-4470-8510-1E4BBC315DDF}" dt="2022-09-06T16:58:14.735" v="364" actId="47"/>
        <pc:sldMkLst>
          <pc:docMk/>
          <pc:sldMk cId="3503280091" sldId="577"/>
        </pc:sldMkLst>
      </pc:sldChg>
      <pc:sldChg chg="add del">
        <pc:chgData name="Alan Soloway" userId="0fba1a10-d962-45e3-b40e-c1d035eec118" providerId="ADAL" clId="{AA1A4FD0-D796-4470-8510-1E4BBC315DDF}" dt="2022-09-06T16:58:14.735" v="364" actId="47"/>
        <pc:sldMkLst>
          <pc:docMk/>
          <pc:sldMk cId="833824752" sldId="578"/>
        </pc:sldMkLst>
      </pc:sldChg>
      <pc:sldChg chg="add del">
        <pc:chgData name="Alan Soloway" userId="0fba1a10-d962-45e3-b40e-c1d035eec118" providerId="ADAL" clId="{AA1A4FD0-D796-4470-8510-1E4BBC315DDF}" dt="2022-09-06T16:58:14.735" v="364" actId="47"/>
        <pc:sldMkLst>
          <pc:docMk/>
          <pc:sldMk cId="1363636271" sldId="579"/>
        </pc:sldMkLst>
      </pc:sldChg>
      <pc:sldChg chg="del">
        <pc:chgData name="Alan Soloway" userId="0fba1a10-d962-45e3-b40e-c1d035eec118" providerId="ADAL" clId="{AA1A4FD0-D796-4470-8510-1E4BBC315DDF}" dt="2022-09-06T16:30:04.655" v="90" actId="47"/>
        <pc:sldMkLst>
          <pc:docMk/>
          <pc:sldMk cId="0" sldId="705"/>
        </pc:sldMkLst>
      </pc:sldChg>
      <pc:sldChg chg="delSp modSp mod">
        <pc:chgData name="Alan Soloway" userId="0fba1a10-d962-45e3-b40e-c1d035eec118" providerId="ADAL" clId="{AA1A4FD0-D796-4470-8510-1E4BBC315DDF}" dt="2022-09-07T02:34:38.872" v="2678" actId="20577"/>
        <pc:sldMkLst>
          <pc:docMk/>
          <pc:sldMk cId="0" sldId="706"/>
        </pc:sldMkLst>
        <pc:spChg chg="mod">
          <ac:chgData name="Alan Soloway" userId="0fba1a10-d962-45e3-b40e-c1d035eec118" providerId="ADAL" clId="{AA1A4FD0-D796-4470-8510-1E4BBC315DDF}" dt="2022-09-06T17:19:18.049" v="558" actId="20577"/>
          <ac:spMkLst>
            <pc:docMk/>
            <pc:sldMk cId="0" sldId="706"/>
            <ac:spMk id="4" creationId="{C51BA142-0292-48F8-94DE-9CD911896ADC}"/>
          </ac:spMkLst>
        </pc:spChg>
        <pc:spChg chg="mod">
          <ac:chgData name="Alan Soloway" userId="0fba1a10-d962-45e3-b40e-c1d035eec118" providerId="ADAL" clId="{AA1A4FD0-D796-4470-8510-1E4BBC315DDF}" dt="2022-09-07T02:34:38.872" v="2678" actId="20577"/>
          <ac:spMkLst>
            <pc:docMk/>
            <pc:sldMk cId="0" sldId="706"/>
            <ac:spMk id="8194" creationId="{95C35E2C-2654-4231-90B2-B345E3EFF796}"/>
          </ac:spMkLst>
        </pc:spChg>
        <pc:graphicFrameChg chg="del">
          <ac:chgData name="Alan Soloway" userId="0fba1a10-d962-45e3-b40e-c1d035eec118" providerId="ADAL" clId="{AA1A4FD0-D796-4470-8510-1E4BBC315DDF}" dt="2022-09-06T16:31:11.298" v="113" actId="478"/>
          <ac:graphicFrameMkLst>
            <pc:docMk/>
            <pc:sldMk cId="0" sldId="706"/>
            <ac:graphicFrameMk id="3" creationId="{133C4F94-9324-43E5-9CD6-AC2A5CFB27D4}"/>
          </ac:graphicFrameMkLst>
        </pc:graphicFrameChg>
      </pc:sldChg>
      <pc:sldChg chg="del">
        <pc:chgData name="Alan Soloway" userId="0fba1a10-d962-45e3-b40e-c1d035eec118" providerId="ADAL" clId="{AA1A4FD0-D796-4470-8510-1E4BBC315DDF}" dt="2022-09-06T16:47:02.739" v="328" actId="47"/>
        <pc:sldMkLst>
          <pc:docMk/>
          <pc:sldMk cId="0" sldId="709"/>
        </pc:sldMkLst>
      </pc:sldChg>
      <pc:sldChg chg="del">
        <pc:chgData name="Alan Soloway" userId="0fba1a10-d962-45e3-b40e-c1d035eec118" providerId="ADAL" clId="{AA1A4FD0-D796-4470-8510-1E4BBC315DDF}" dt="2022-09-06T16:47:12.654" v="329" actId="47"/>
        <pc:sldMkLst>
          <pc:docMk/>
          <pc:sldMk cId="0" sldId="713"/>
        </pc:sldMkLst>
      </pc:sldChg>
      <pc:sldChg chg="del">
        <pc:chgData name="Alan Soloway" userId="0fba1a10-d962-45e3-b40e-c1d035eec118" providerId="ADAL" clId="{AA1A4FD0-D796-4470-8510-1E4BBC315DDF}" dt="2022-09-06T16:48:57.350" v="362" actId="47"/>
        <pc:sldMkLst>
          <pc:docMk/>
          <pc:sldMk cId="0" sldId="735"/>
        </pc:sldMkLst>
      </pc:sldChg>
      <pc:sldChg chg="del">
        <pc:chgData name="Alan Soloway" userId="0fba1a10-d962-45e3-b40e-c1d035eec118" providerId="ADAL" clId="{AA1A4FD0-D796-4470-8510-1E4BBC315DDF}" dt="2022-09-06T16:48:18.668" v="333" actId="47"/>
        <pc:sldMkLst>
          <pc:docMk/>
          <pc:sldMk cId="2348495412" sldId="862"/>
        </pc:sldMkLst>
      </pc:sldChg>
      <pc:sldChg chg="add del">
        <pc:chgData name="Alan Soloway" userId="0fba1a10-d962-45e3-b40e-c1d035eec118" providerId="ADAL" clId="{AA1A4FD0-D796-4470-8510-1E4BBC315DDF}" dt="2022-09-06T16:41:22.052" v="257" actId="47"/>
        <pc:sldMkLst>
          <pc:docMk/>
          <pc:sldMk cId="14523083" sldId="874"/>
        </pc:sldMkLst>
      </pc:sldChg>
      <pc:sldChg chg="del">
        <pc:chgData name="Alan Soloway" userId="0fba1a10-d962-45e3-b40e-c1d035eec118" providerId="ADAL" clId="{AA1A4FD0-D796-4470-8510-1E4BBC315DDF}" dt="2022-09-06T16:38:57.129" v="204" actId="2696"/>
        <pc:sldMkLst>
          <pc:docMk/>
          <pc:sldMk cId="1234489413" sldId="874"/>
        </pc:sldMkLst>
      </pc:sldChg>
      <pc:sldChg chg="del">
        <pc:chgData name="Alan Soloway" userId="0fba1a10-d962-45e3-b40e-c1d035eec118" providerId="ADAL" clId="{AA1A4FD0-D796-4470-8510-1E4BBC315DDF}" dt="2022-09-06T16:41:33.963" v="258" actId="47"/>
        <pc:sldMkLst>
          <pc:docMk/>
          <pc:sldMk cId="323789524" sldId="876"/>
        </pc:sldMkLst>
      </pc:sldChg>
      <pc:sldChg chg="del">
        <pc:chgData name="Alan Soloway" userId="0fba1a10-d962-45e3-b40e-c1d035eec118" providerId="ADAL" clId="{AA1A4FD0-D796-4470-8510-1E4BBC315DDF}" dt="2022-09-06T16:48:17.644" v="332" actId="47"/>
        <pc:sldMkLst>
          <pc:docMk/>
          <pc:sldMk cId="1463756284" sldId="898"/>
        </pc:sldMkLst>
      </pc:sldChg>
      <pc:sldChg chg="del">
        <pc:chgData name="Alan Soloway" userId="0fba1a10-d962-45e3-b40e-c1d035eec118" providerId="ADAL" clId="{AA1A4FD0-D796-4470-8510-1E4BBC315DDF}" dt="2022-09-06T16:41:38.227" v="259" actId="47"/>
        <pc:sldMkLst>
          <pc:docMk/>
          <pc:sldMk cId="2833161234" sldId="901"/>
        </pc:sldMkLst>
      </pc:sldChg>
      <pc:sldChg chg="del">
        <pc:chgData name="Alan Soloway" userId="0fba1a10-d962-45e3-b40e-c1d035eec118" providerId="ADAL" clId="{AA1A4FD0-D796-4470-8510-1E4BBC315DDF}" dt="2022-09-06T16:41:42.872" v="260" actId="47"/>
        <pc:sldMkLst>
          <pc:docMk/>
          <pc:sldMk cId="2332033061" sldId="906"/>
        </pc:sldMkLst>
      </pc:sldChg>
      <pc:sldChg chg="del">
        <pc:chgData name="Alan Soloway" userId="0fba1a10-d962-45e3-b40e-c1d035eec118" providerId="ADAL" clId="{AA1A4FD0-D796-4470-8510-1E4BBC315DDF}" dt="2022-09-06T16:48:16.373" v="331" actId="47"/>
        <pc:sldMkLst>
          <pc:docMk/>
          <pc:sldMk cId="1873196116" sldId="911"/>
        </pc:sldMkLst>
      </pc:sldChg>
      <pc:sldChg chg="del">
        <pc:chgData name="Alan Soloway" userId="0fba1a10-d962-45e3-b40e-c1d035eec118" providerId="ADAL" clId="{AA1A4FD0-D796-4470-8510-1E4BBC315DDF}" dt="2022-09-06T16:48:22.403" v="338" actId="47"/>
        <pc:sldMkLst>
          <pc:docMk/>
          <pc:sldMk cId="3781680350" sldId="916"/>
        </pc:sldMkLst>
      </pc:sldChg>
      <pc:sldChg chg="del">
        <pc:chgData name="Alan Soloway" userId="0fba1a10-d962-45e3-b40e-c1d035eec118" providerId="ADAL" clId="{AA1A4FD0-D796-4470-8510-1E4BBC315DDF}" dt="2022-09-06T16:48:23.008" v="339" actId="47"/>
        <pc:sldMkLst>
          <pc:docMk/>
          <pc:sldMk cId="1332187051" sldId="918"/>
        </pc:sldMkLst>
      </pc:sldChg>
      <pc:sldChg chg="del">
        <pc:chgData name="Alan Soloway" userId="0fba1a10-d962-45e3-b40e-c1d035eec118" providerId="ADAL" clId="{AA1A4FD0-D796-4470-8510-1E4BBC315DDF}" dt="2022-09-06T16:48:19.767" v="334" actId="47"/>
        <pc:sldMkLst>
          <pc:docMk/>
          <pc:sldMk cId="3531992869" sldId="922"/>
        </pc:sldMkLst>
      </pc:sldChg>
      <pc:sldChg chg="del">
        <pc:chgData name="Alan Soloway" userId="0fba1a10-d962-45e3-b40e-c1d035eec118" providerId="ADAL" clId="{AA1A4FD0-D796-4470-8510-1E4BBC315DDF}" dt="2022-09-06T16:48:21.762" v="337" actId="47"/>
        <pc:sldMkLst>
          <pc:docMk/>
          <pc:sldMk cId="4169892443" sldId="925"/>
        </pc:sldMkLst>
      </pc:sldChg>
      <pc:sldChg chg="del">
        <pc:chgData name="Alan Soloway" userId="0fba1a10-d962-45e3-b40e-c1d035eec118" providerId="ADAL" clId="{AA1A4FD0-D796-4470-8510-1E4BBC315DDF}" dt="2022-09-06T16:48:27.362" v="342" actId="47"/>
        <pc:sldMkLst>
          <pc:docMk/>
          <pc:sldMk cId="2762009180" sldId="926"/>
        </pc:sldMkLst>
      </pc:sldChg>
      <pc:sldChg chg="del">
        <pc:chgData name="Alan Soloway" userId="0fba1a10-d962-45e3-b40e-c1d035eec118" providerId="ADAL" clId="{AA1A4FD0-D796-4470-8510-1E4BBC315DDF}" dt="2022-09-06T16:48:29.124" v="343" actId="47"/>
        <pc:sldMkLst>
          <pc:docMk/>
          <pc:sldMk cId="3819298379" sldId="928"/>
        </pc:sldMkLst>
      </pc:sldChg>
      <pc:sldChg chg="del">
        <pc:chgData name="Alan Soloway" userId="0fba1a10-d962-45e3-b40e-c1d035eec118" providerId="ADAL" clId="{AA1A4FD0-D796-4470-8510-1E4BBC315DDF}" dt="2022-09-06T16:48:30.203" v="344" actId="47"/>
        <pc:sldMkLst>
          <pc:docMk/>
          <pc:sldMk cId="2113598731" sldId="929"/>
        </pc:sldMkLst>
      </pc:sldChg>
      <pc:sldChg chg="del">
        <pc:chgData name="Alan Soloway" userId="0fba1a10-d962-45e3-b40e-c1d035eec118" providerId="ADAL" clId="{AA1A4FD0-D796-4470-8510-1E4BBC315DDF}" dt="2022-09-06T16:48:31.121" v="345" actId="47"/>
        <pc:sldMkLst>
          <pc:docMk/>
          <pc:sldMk cId="2753607888" sldId="932"/>
        </pc:sldMkLst>
      </pc:sldChg>
      <pc:sldChg chg="del">
        <pc:chgData name="Alan Soloway" userId="0fba1a10-d962-45e3-b40e-c1d035eec118" providerId="ADAL" clId="{AA1A4FD0-D796-4470-8510-1E4BBC315DDF}" dt="2022-09-06T16:48:51.004" v="361" actId="47"/>
        <pc:sldMkLst>
          <pc:docMk/>
          <pc:sldMk cId="2226438999" sldId="933"/>
        </pc:sldMkLst>
      </pc:sldChg>
      <pc:sldChg chg="del">
        <pc:chgData name="Alan Soloway" userId="0fba1a10-d962-45e3-b40e-c1d035eec118" providerId="ADAL" clId="{AA1A4FD0-D796-4470-8510-1E4BBC315DDF}" dt="2022-09-06T16:48:32.981" v="347" actId="47"/>
        <pc:sldMkLst>
          <pc:docMk/>
          <pc:sldMk cId="2228126874" sldId="936"/>
        </pc:sldMkLst>
      </pc:sldChg>
      <pc:sldChg chg="del">
        <pc:chgData name="Alan Soloway" userId="0fba1a10-d962-45e3-b40e-c1d035eec118" providerId="ADAL" clId="{AA1A4FD0-D796-4470-8510-1E4BBC315DDF}" dt="2022-09-06T16:48:39.713" v="350" actId="47"/>
        <pc:sldMkLst>
          <pc:docMk/>
          <pc:sldMk cId="2709121172" sldId="949"/>
        </pc:sldMkLst>
      </pc:sldChg>
      <pc:sldChg chg="del">
        <pc:chgData name="Alan Soloway" userId="0fba1a10-d962-45e3-b40e-c1d035eec118" providerId="ADAL" clId="{AA1A4FD0-D796-4470-8510-1E4BBC315DDF}" dt="2022-09-06T16:48:20.472" v="335" actId="47"/>
        <pc:sldMkLst>
          <pc:docMk/>
          <pc:sldMk cId="4075851712" sldId="950"/>
        </pc:sldMkLst>
      </pc:sldChg>
      <pc:sldChg chg="del">
        <pc:chgData name="Alan Soloway" userId="0fba1a10-d962-45e3-b40e-c1d035eec118" providerId="ADAL" clId="{AA1A4FD0-D796-4470-8510-1E4BBC315DDF}" dt="2022-09-06T16:48:21.145" v="336" actId="47"/>
        <pc:sldMkLst>
          <pc:docMk/>
          <pc:sldMk cId="1952603742" sldId="951"/>
        </pc:sldMkLst>
      </pc:sldChg>
      <pc:sldChg chg="del">
        <pc:chgData name="Alan Soloway" userId="0fba1a10-d962-45e3-b40e-c1d035eec118" providerId="ADAL" clId="{AA1A4FD0-D796-4470-8510-1E4BBC315DDF}" dt="2022-09-06T16:48:31.946" v="346" actId="47"/>
        <pc:sldMkLst>
          <pc:docMk/>
          <pc:sldMk cId="1998372696" sldId="952"/>
        </pc:sldMkLst>
      </pc:sldChg>
      <pc:sldChg chg="del">
        <pc:chgData name="Alan Soloway" userId="0fba1a10-d962-45e3-b40e-c1d035eec118" providerId="ADAL" clId="{AA1A4FD0-D796-4470-8510-1E4BBC315DDF}" dt="2022-09-06T16:48:34.010" v="348" actId="47"/>
        <pc:sldMkLst>
          <pc:docMk/>
          <pc:sldMk cId="2294517702" sldId="953"/>
        </pc:sldMkLst>
      </pc:sldChg>
      <pc:sldChg chg="del">
        <pc:chgData name="Alan Soloway" userId="0fba1a10-d962-45e3-b40e-c1d035eec118" providerId="ADAL" clId="{AA1A4FD0-D796-4470-8510-1E4BBC315DDF}" dt="2022-09-06T16:48:35.298" v="349" actId="47"/>
        <pc:sldMkLst>
          <pc:docMk/>
          <pc:sldMk cId="1084774666" sldId="954"/>
        </pc:sldMkLst>
      </pc:sldChg>
      <pc:sldChg chg="del">
        <pc:chgData name="Alan Soloway" userId="0fba1a10-d962-45e3-b40e-c1d035eec118" providerId="ADAL" clId="{AA1A4FD0-D796-4470-8510-1E4BBC315DDF}" dt="2022-09-06T16:48:23.773" v="340" actId="47"/>
        <pc:sldMkLst>
          <pc:docMk/>
          <pc:sldMk cId="922627352" sldId="955"/>
        </pc:sldMkLst>
      </pc:sldChg>
      <pc:sldChg chg="del">
        <pc:chgData name="Alan Soloway" userId="0fba1a10-d962-45e3-b40e-c1d035eec118" providerId="ADAL" clId="{AA1A4FD0-D796-4470-8510-1E4BBC315DDF}" dt="2022-09-06T16:48:24.581" v="341" actId="47"/>
        <pc:sldMkLst>
          <pc:docMk/>
          <pc:sldMk cId="1571780847" sldId="956"/>
        </pc:sldMkLst>
      </pc:sldChg>
      <pc:sldChg chg="del">
        <pc:chgData name="Alan Soloway" userId="0fba1a10-d962-45e3-b40e-c1d035eec118" providerId="ADAL" clId="{AA1A4FD0-D796-4470-8510-1E4BBC315DDF}" dt="2022-09-06T16:48:40.427" v="351" actId="47"/>
        <pc:sldMkLst>
          <pc:docMk/>
          <pc:sldMk cId="596206330" sldId="957"/>
        </pc:sldMkLst>
      </pc:sldChg>
      <pc:sldChg chg="del">
        <pc:chgData name="Alan Soloway" userId="0fba1a10-d962-45e3-b40e-c1d035eec118" providerId="ADAL" clId="{AA1A4FD0-D796-4470-8510-1E4BBC315DDF}" dt="2022-09-06T16:48:41.158" v="352" actId="47"/>
        <pc:sldMkLst>
          <pc:docMk/>
          <pc:sldMk cId="1387377070" sldId="958"/>
        </pc:sldMkLst>
      </pc:sldChg>
      <pc:sldChg chg="del">
        <pc:chgData name="Alan Soloway" userId="0fba1a10-d962-45e3-b40e-c1d035eec118" providerId="ADAL" clId="{AA1A4FD0-D796-4470-8510-1E4BBC315DDF}" dt="2022-09-06T16:48:41.927" v="353" actId="47"/>
        <pc:sldMkLst>
          <pc:docMk/>
          <pc:sldMk cId="308510937" sldId="959"/>
        </pc:sldMkLst>
      </pc:sldChg>
      <pc:sldChg chg="del">
        <pc:chgData name="Alan Soloway" userId="0fba1a10-d962-45e3-b40e-c1d035eec118" providerId="ADAL" clId="{AA1A4FD0-D796-4470-8510-1E4BBC315DDF}" dt="2022-09-06T16:48:43.317" v="354" actId="47"/>
        <pc:sldMkLst>
          <pc:docMk/>
          <pc:sldMk cId="2340718777" sldId="960"/>
        </pc:sldMkLst>
      </pc:sldChg>
      <pc:sldChg chg="del">
        <pc:chgData name="Alan Soloway" userId="0fba1a10-d962-45e3-b40e-c1d035eec118" providerId="ADAL" clId="{AA1A4FD0-D796-4470-8510-1E4BBC315DDF}" dt="2022-09-06T16:48:44.777" v="355" actId="47"/>
        <pc:sldMkLst>
          <pc:docMk/>
          <pc:sldMk cId="3877667164" sldId="961"/>
        </pc:sldMkLst>
      </pc:sldChg>
      <pc:sldChg chg="del">
        <pc:chgData name="Alan Soloway" userId="0fba1a10-d962-45e3-b40e-c1d035eec118" providerId="ADAL" clId="{AA1A4FD0-D796-4470-8510-1E4BBC315DDF}" dt="2022-09-06T16:48:46.295" v="356" actId="47"/>
        <pc:sldMkLst>
          <pc:docMk/>
          <pc:sldMk cId="1899735371" sldId="962"/>
        </pc:sldMkLst>
      </pc:sldChg>
      <pc:sldChg chg="del">
        <pc:chgData name="Alan Soloway" userId="0fba1a10-d962-45e3-b40e-c1d035eec118" providerId="ADAL" clId="{AA1A4FD0-D796-4470-8510-1E4BBC315DDF}" dt="2022-09-06T16:48:47.048" v="357" actId="47"/>
        <pc:sldMkLst>
          <pc:docMk/>
          <pc:sldMk cId="3524258526" sldId="963"/>
        </pc:sldMkLst>
      </pc:sldChg>
      <pc:sldChg chg="del">
        <pc:chgData name="Alan Soloway" userId="0fba1a10-d962-45e3-b40e-c1d035eec118" providerId="ADAL" clId="{AA1A4FD0-D796-4470-8510-1E4BBC315DDF}" dt="2022-09-06T16:48:48.224" v="358" actId="47"/>
        <pc:sldMkLst>
          <pc:docMk/>
          <pc:sldMk cId="3208907673" sldId="964"/>
        </pc:sldMkLst>
      </pc:sldChg>
      <pc:sldChg chg="del">
        <pc:chgData name="Alan Soloway" userId="0fba1a10-d962-45e3-b40e-c1d035eec118" providerId="ADAL" clId="{AA1A4FD0-D796-4470-8510-1E4BBC315DDF}" dt="2022-09-06T16:48:49.314" v="359" actId="47"/>
        <pc:sldMkLst>
          <pc:docMk/>
          <pc:sldMk cId="2689491846" sldId="965"/>
        </pc:sldMkLst>
      </pc:sldChg>
      <pc:sldChg chg="del">
        <pc:chgData name="Alan Soloway" userId="0fba1a10-d962-45e3-b40e-c1d035eec118" providerId="ADAL" clId="{AA1A4FD0-D796-4470-8510-1E4BBC315DDF}" dt="2022-09-06T16:48:50.218" v="360" actId="47"/>
        <pc:sldMkLst>
          <pc:docMk/>
          <pc:sldMk cId="3055177837" sldId="966"/>
        </pc:sldMkLst>
      </pc:sldChg>
      <pc:sldChg chg="del">
        <pc:chgData name="Alan Soloway" userId="0fba1a10-d962-45e3-b40e-c1d035eec118" providerId="ADAL" clId="{AA1A4FD0-D796-4470-8510-1E4BBC315DDF}" dt="2022-09-06T14:32:14.984" v="42" actId="47"/>
        <pc:sldMkLst>
          <pc:docMk/>
          <pc:sldMk cId="262336528" sldId="967"/>
        </pc:sldMkLst>
      </pc:sldChg>
      <pc:sldChg chg="modSp new mod">
        <pc:chgData name="Alan Soloway" userId="0fba1a10-d962-45e3-b40e-c1d035eec118" providerId="ADAL" clId="{AA1A4FD0-D796-4470-8510-1E4BBC315DDF}" dt="2022-09-06T20:29:50.717" v="2418" actId="403"/>
        <pc:sldMkLst>
          <pc:docMk/>
          <pc:sldMk cId="308324996" sldId="967"/>
        </pc:sldMkLst>
        <pc:spChg chg="mod">
          <ac:chgData name="Alan Soloway" userId="0fba1a10-d962-45e3-b40e-c1d035eec118" providerId="ADAL" clId="{AA1A4FD0-D796-4470-8510-1E4BBC315DDF}" dt="2022-09-06T16:30:23.376" v="108" actId="20577"/>
          <ac:spMkLst>
            <pc:docMk/>
            <pc:sldMk cId="308324996" sldId="967"/>
            <ac:spMk id="2" creationId="{BF894623-6CE2-EAA3-0967-A9437871746F}"/>
          </ac:spMkLst>
        </pc:spChg>
        <pc:spChg chg="mod">
          <ac:chgData name="Alan Soloway" userId="0fba1a10-d962-45e3-b40e-c1d035eec118" providerId="ADAL" clId="{AA1A4FD0-D796-4470-8510-1E4BBC315DDF}" dt="2022-09-06T20:29:50.717" v="2418" actId="403"/>
          <ac:spMkLst>
            <pc:docMk/>
            <pc:sldMk cId="308324996" sldId="967"/>
            <ac:spMk id="3" creationId="{DF5979A1-654D-F17A-0230-A6C8D64C244E}"/>
          </ac:spMkLst>
        </pc:spChg>
      </pc:sldChg>
      <pc:sldChg chg="modSp add del mod">
        <pc:chgData name="Alan Soloway" userId="0fba1a10-d962-45e3-b40e-c1d035eec118" providerId="ADAL" clId="{AA1A4FD0-D796-4470-8510-1E4BBC315DDF}" dt="2022-09-06T17:28:46.911" v="709" actId="47"/>
        <pc:sldMkLst>
          <pc:docMk/>
          <pc:sldMk cId="512542430" sldId="968"/>
        </pc:sldMkLst>
        <pc:spChg chg="mod">
          <ac:chgData name="Alan Soloway" userId="0fba1a10-d962-45e3-b40e-c1d035eec118" providerId="ADAL" clId="{AA1A4FD0-D796-4470-8510-1E4BBC315DDF}" dt="2022-09-06T16:58:25.686" v="368" actId="20577"/>
          <ac:spMkLst>
            <pc:docMk/>
            <pc:sldMk cId="512542430" sldId="968"/>
            <ac:spMk id="16386" creationId="{00000000-0000-0000-0000-000000000000}"/>
          </ac:spMkLst>
        </pc:spChg>
        <pc:graphicFrameChg chg="modGraphic">
          <ac:chgData name="Alan Soloway" userId="0fba1a10-d962-45e3-b40e-c1d035eec118" providerId="ADAL" clId="{AA1A4FD0-D796-4470-8510-1E4BBC315DDF}" dt="2022-09-06T17:26:19.082" v="654" actId="14734"/>
          <ac:graphicFrameMkLst>
            <pc:docMk/>
            <pc:sldMk cId="512542430" sldId="968"/>
            <ac:graphicFrameMk id="4" creationId="{00000000-0000-0000-0000-000000000000}"/>
          </ac:graphicFrameMkLst>
        </pc:graphicFrameChg>
      </pc:sldChg>
      <pc:sldChg chg="modSp add del mod ord">
        <pc:chgData name="Alan Soloway" userId="0fba1a10-d962-45e3-b40e-c1d035eec118" providerId="ADAL" clId="{AA1A4FD0-D796-4470-8510-1E4BBC315DDF}" dt="2022-09-06T17:31:22.900" v="723" actId="47"/>
        <pc:sldMkLst>
          <pc:docMk/>
          <pc:sldMk cId="355329058" sldId="969"/>
        </pc:sldMkLst>
        <pc:spChg chg="mod">
          <ac:chgData name="Alan Soloway" userId="0fba1a10-d962-45e3-b40e-c1d035eec118" providerId="ADAL" clId="{AA1A4FD0-D796-4470-8510-1E4BBC315DDF}" dt="2022-09-06T16:58:31.879" v="372" actId="20577"/>
          <ac:spMkLst>
            <pc:docMk/>
            <pc:sldMk cId="355329058" sldId="969"/>
            <ac:spMk id="16386" creationId="{00000000-0000-0000-0000-000000000000}"/>
          </ac:spMkLst>
        </pc:spChg>
      </pc:sldChg>
      <pc:sldChg chg="modSp add del mod">
        <pc:chgData name="Alan Soloway" userId="0fba1a10-d962-45e3-b40e-c1d035eec118" providerId="ADAL" clId="{AA1A4FD0-D796-4470-8510-1E4BBC315DDF}" dt="2022-09-06T17:50:09.562" v="1015" actId="2696"/>
        <pc:sldMkLst>
          <pc:docMk/>
          <pc:sldMk cId="1933440298" sldId="970"/>
        </pc:sldMkLst>
        <pc:spChg chg="mod">
          <ac:chgData name="Alan Soloway" userId="0fba1a10-d962-45e3-b40e-c1d035eec118" providerId="ADAL" clId="{AA1A4FD0-D796-4470-8510-1E4BBC315DDF}" dt="2022-09-06T16:58:56.183" v="388" actId="20577"/>
          <ac:spMkLst>
            <pc:docMk/>
            <pc:sldMk cId="1933440298" sldId="970"/>
            <ac:spMk id="16386" creationId="{00000000-0000-0000-0000-000000000000}"/>
          </ac:spMkLst>
        </pc:spChg>
      </pc:sldChg>
      <pc:sldChg chg="add del">
        <pc:chgData name="Alan Soloway" userId="0fba1a10-d962-45e3-b40e-c1d035eec118" providerId="ADAL" clId="{AA1A4FD0-D796-4470-8510-1E4BBC315DDF}" dt="2022-09-06T17:51:16.562" v="1042" actId="47"/>
        <pc:sldMkLst>
          <pc:docMk/>
          <pc:sldMk cId="2960068153" sldId="970"/>
        </pc:sldMkLst>
      </pc:sldChg>
      <pc:sldChg chg="modSp add mod">
        <pc:chgData name="Alan Soloway" userId="0fba1a10-d962-45e3-b40e-c1d035eec118" providerId="ADAL" clId="{AA1A4FD0-D796-4470-8510-1E4BBC315DDF}" dt="2022-09-06T17:00:09.542" v="402" actId="20577"/>
        <pc:sldMkLst>
          <pc:docMk/>
          <pc:sldMk cId="0" sldId="1115"/>
        </pc:sldMkLst>
        <pc:spChg chg="mod">
          <ac:chgData name="Alan Soloway" userId="0fba1a10-d962-45e3-b40e-c1d035eec118" providerId="ADAL" clId="{AA1A4FD0-D796-4470-8510-1E4BBC315DDF}" dt="2022-09-06T17:00:09.542" v="402" actId="20577"/>
          <ac:spMkLst>
            <pc:docMk/>
            <pc:sldMk cId="0" sldId="1115"/>
            <ac:spMk id="5122" creationId="{F79D03B2-0C56-720E-0A9A-745A49B27EC5}"/>
          </ac:spMkLst>
        </pc:spChg>
      </pc:sldChg>
      <pc:sldChg chg="modSp add mod">
        <pc:chgData name="Alan Soloway" userId="0fba1a10-d962-45e3-b40e-c1d035eec118" providerId="ADAL" clId="{AA1A4FD0-D796-4470-8510-1E4BBC315DDF}" dt="2022-09-06T17:01:02.621" v="414" actId="20577"/>
        <pc:sldMkLst>
          <pc:docMk/>
          <pc:sldMk cId="0" sldId="1116"/>
        </pc:sldMkLst>
        <pc:spChg chg="mod">
          <ac:chgData name="Alan Soloway" userId="0fba1a10-d962-45e3-b40e-c1d035eec118" providerId="ADAL" clId="{AA1A4FD0-D796-4470-8510-1E4BBC315DDF}" dt="2022-09-06T17:01:02.621" v="414" actId="20577"/>
          <ac:spMkLst>
            <pc:docMk/>
            <pc:sldMk cId="0" sldId="1116"/>
            <ac:spMk id="7170" creationId="{FE5585AE-F0E2-27D1-0114-FBB37AACE2A5}"/>
          </ac:spMkLst>
        </pc:spChg>
      </pc:sldChg>
      <pc:sldChg chg="modSp add mod">
        <pc:chgData name="Alan Soloway" userId="0fba1a10-d962-45e3-b40e-c1d035eec118" providerId="ADAL" clId="{AA1A4FD0-D796-4470-8510-1E4BBC315DDF}" dt="2022-09-06T20:01:52.718" v="2164" actId="1036"/>
        <pc:sldMkLst>
          <pc:docMk/>
          <pc:sldMk cId="0" sldId="1117"/>
        </pc:sldMkLst>
        <pc:spChg chg="mod">
          <ac:chgData name="Alan Soloway" userId="0fba1a10-d962-45e3-b40e-c1d035eec118" providerId="ADAL" clId="{AA1A4FD0-D796-4470-8510-1E4BBC315DDF}" dt="2022-09-06T20:01:52.718" v="2164" actId="1036"/>
          <ac:spMkLst>
            <pc:docMk/>
            <pc:sldMk cId="0" sldId="1117"/>
            <ac:spMk id="4" creationId="{095AFC39-C760-F806-8881-5C7ED05864F7}"/>
          </ac:spMkLst>
        </pc:spChg>
        <pc:spChg chg="mod">
          <ac:chgData name="Alan Soloway" userId="0fba1a10-d962-45e3-b40e-c1d035eec118" providerId="ADAL" clId="{AA1A4FD0-D796-4470-8510-1E4BBC315DDF}" dt="2022-09-06T17:01:32.941" v="421" actId="20577"/>
          <ac:spMkLst>
            <pc:docMk/>
            <pc:sldMk cId="0" sldId="1117"/>
            <ac:spMk id="7170" creationId="{E538F72E-A232-C941-8D97-E8F643A39711}"/>
          </ac:spMkLst>
        </pc:spChg>
      </pc:sldChg>
      <pc:sldChg chg="modSp add mod">
        <pc:chgData name="Alan Soloway" userId="0fba1a10-d962-45e3-b40e-c1d035eec118" providerId="ADAL" clId="{AA1A4FD0-D796-4470-8510-1E4BBC315DDF}" dt="2022-09-06T17:02:36.982" v="427" actId="20577"/>
        <pc:sldMkLst>
          <pc:docMk/>
          <pc:sldMk cId="0" sldId="1118"/>
        </pc:sldMkLst>
        <pc:spChg chg="mod">
          <ac:chgData name="Alan Soloway" userId="0fba1a10-d962-45e3-b40e-c1d035eec118" providerId="ADAL" clId="{AA1A4FD0-D796-4470-8510-1E4BBC315DDF}" dt="2022-09-06T17:02:36.982" v="427" actId="20577"/>
          <ac:spMkLst>
            <pc:docMk/>
            <pc:sldMk cId="0" sldId="1118"/>
            <ac:spMk id="7170" creationId="{3ED09E5C-F5C4-945C-9F96-155A6472BFF7}"/>
          </ac:spMkLst>
        </pc:spChg>
      </pc:sldChg>
      <pc:sldChg chg="modSp add mod ord">
        <pc:chgData name="Alan Soloway" userId="0fba1a10-d962-45e3-b40e-c1d035eec118" providerId="ADAL" clId="{AA1A4FD0-D796-4470-8510-1E4BBC315DDF}" dt="2022-09-06T17:33:03.888" v="758"/>
        <pc:sldMkLst>
          <pc:docMk/>
          <pc:sldMk cId="0" sldId="1119"/>
        </pc:sldMkLst>
        <pc:spChg chg="mod">
          <ac:chgData name="Alan Soloway" userId="0fba1a10-d962-45e3-b40e-c1d035eec118" providerId="ADAL" clId="{AA1A4FD0-D796-4470-8510-1E4BBC315DDF}" dt="2022-09-06T17:03:24.616" v="429" actId="6549"/>
          <ac:spMkLst>
            <pc:docMk/>
            <pc:sldMk cId="0" sldId="1119"/>
            <ac:spMk id="7170" creationId="{54A5A7F6-30A4-47DE-71BD-1FF510C3F2E8}"/>
          </ac:spMkLst>
        </pc:spChg>
      </pc:sldChg>
      <pc:sldChg chg="modSp add mod">
        <pc:chgData name="Alan Soloway" userId="0fba1a10-d962-45e3-b40e-c1d035eec118" providerId="ADAL" clId="{AA1A4FD0-D796-4470-8510-1E4BBC315DDF}" dt="2022-09-06T19:59:24.260" v="2153" actId="1076"/>
        <pc:sldMkLst>
          <pc:docMk/>
          <pc:sldMk cId="0" sldId="1120"/>
        </pc:sldMkLst>
        <pc:spChg chg="mod">
          <ac:chgData name="Alan Soloway" userId="0fba1a10-d962-45e3-b40e-c1d035eec118" providerId="ADAL" clId="{AA1A4FD0-D796-4470-8510-1E4BBC315DDF}" dt="2022-09-06T19:59:24.260" v="2153" actId="1076"/>
          <ac:spMkLst>
            <pc:docMk/>
            <pc:sldMk cId="0" sldId="1120"/>
            <ac:spMk id="4" creationId="{56B6919C-346A-C9ED-CFB1-8BAFE28EAF62}"/>
          </ac:spMkLst>
        </pc:spChg>
        <pc:spChg chg="mod">
          <ac:chgData name="Alan Soloway" userId="0fba1a10-d962-45e3-b40e-c1d035eec118" providerId="ADAL" clId="{AA1A4FD0-D796-4470-8510-1E4BBC315DDF}" dt="2022-09-06T17:03:53.809" v="447" actId="20577"/>
          <ac:spMkLst>
            <pc:docMk/>
            <pc:sldMk cId="0" sldId="1120"/>
            <ac:spMk id="7170" creationId="{B19BE02C-0930-35B4-BC36-66824434945E}"/>
          </ac:spMkLst>
        </pc:spChg>
      </pc:sldChg>
      <pc:sldChg chg="modSp add mod">
        <pc:chgData name="Alan Soloway" userId="0fba1a10-d962-45e3-b40e-c1d035eec118" providerId="ADAL" clId="{AA1A4FD0-D796-4470-8510-1E4BBC315DDF}" dt="2022-09-06T17:04:53.135" v="461" actId="20577"/>
        <pc:sldMkLst>
          <pc:docMk/>
          <pc:sldMk cId="0" sldId="1121"/>
        </pc:sldMkLst>
        <pc:spChg chg="mod">
          <ac:chgData name="Alan Soloway" userId="0fba1a10-d962-45e3-b40e-c1d035eec118" providerId="ADAL" clId="{AA1A4FD0-D796-4470-8510-1E4BBC315DDF}" dt="2022-09-06T17:04:53.135" v="461" actId="20577"/>
          <ac:spMkLst>
            <pc:docMk/>
            <pc:sldMk cId="0" sldId="1121"/>
            <ac:spMk id="8194" creationId="{F7F9B512-F2D3-8480-1FE0-C048A332D01E}"/>
          </ac:spMkLst>
        </pc:spChg>
      </pc:sldChg>
      <pc:sldChg chg="modSp add mod">
        <pc:chgData name="Alan Soloway" userId="0fba1a10-d962-45e3-b40e-c1d035eec118" providerId="ADAL" clId="{AA1A4FD0-D796-4470-8510-1E4BBC315DDF}" dt="2022-09-06T17:05:34.947" v="468" actId="20577"/>
        <pc:sldMkLst>
          <pc:docMk/>
          <pc:sldMk cId="0" sldId="1122"/>
        </pc:sldMkLst>
        <pc:spChg chg="mod">
          <ac:chgData name="Alan Soloway" userId="0fba1a10-d962-45e3-b40e-c1d035eec118" providerId="ADAL" clId="{AA1A4FD0-D796-4470-8510-1E4BBC315DDF}" dt="2022-09-06T17:05:34.947" v="468" actId="20577"/>
          <ac:spMkLst>
            <pc:docMk/>
            <pc:sldMk cId="0" sldId="1122"/>
            <ac:spMk id="5" creationId="{1BB600F5-7BB9-2D4E-B6D3-BA3D9B46D8B8}"/>
          </ac:spMkLst>
        </pc:spChg>
      </pc:sldChg>
      <pc:sldChg chg="modSp add mod">
        <pc:chgData name="Alan Soloway" userId="0fba1a10-d962-45e3-b40e-c1d035eec118" providerId="ADAL" clId="{AA1A4FD0-D796-4470-8510-1E4BBC315DDF}" dt="2022-09-06T17:06:07.303" v="474" actId="20577"/>
        <pc:sldMkLst>
          <pc:docMk/>
          <pc:sldMk cId="0" sldId="1123"/>
        </pc:sldMkLst>
        <pc:spChg chg="mod">
          <ac:chgData name="Alan Soloway" userId="0fba1a10-d962-45e3-b40e-c1d035eec118" providerId="ADAL" clId="{AA1A4FD0-D796-4470-8510-1E4BBC315DDF}" dt="2022-09-06T17:06:07.303" v="474" actId="20577"/>
          <ac:spMkLst>
            <pc:docMk/>
            <pc:sldMk cId="0" sldId="1123"/>
            <ac:spMk id="9218" creationId="{5A659672-06F2-B571-C00F-DC97D0CEB250}"/>
          </ac:spMkLst>
        </pc:spChg>
      </pc:sldChg>
      <pc:sldChg chg="modSp add mod">
        <pc:chgData name="Alan Soloway" userId="0fba1a10-d962-45e3-b40e-c1d035eec118" providerId="ADAL" clId="{AA1A4FD0-D796-4470-8510-1E4BBC315DDF}" dt="2022-09-06T17:06:49.542" v="483" actId="20577"/>
        <pc:sldMkLst>
          <pc:docMk/>
          <pc:sldMk cId="0" sldId="1124"/>
        </pc:sldMkLst>
        <pc:spChg chg="mod">
          <ac:chgData name="Alan Soloway" userId="0fba1a10-d962-45e3-b40e-c1d035eec118" providerId="ADAL" clId="{AA1A4FD0-D796-4470-8510-1E4BBC315DDF}" dt="2022-09-06T17:06:49.542" v="483" actId="20577"/>
          <ac:spMkLst>
            <pc:docMk/>
            <pc:sldMk cId="0" sldId="1124"/>
            <ac:spMk id="6146" creationId="{43EB7C79-FF81-2F38-6631-286635B22D29}"/>
          </ac:spMkLst>
        </pc:spChg>
      </pc:sldChg>
      <pc:sldChg chg="addSp delSp modSp add mod">
        <pc:chgData name="Alan Soloway" userId="0fba1a10-d962-45e3-b40e-c1d035eec118" providerId="ADAL" clId="{AA1A4FD0-D796-4470-8510-1E4BBC315DDF}" dt="2022-09-06T18:07:15.037" v="1061" actId="22"/>
        <pc:sldMkLst>
          <pc:docMk/>
          <pc:sldMk cId="0" sldId="1125"/>
        </pc:sldMkLst>
        <pc:spChg chg="add del">
          <ac:chgData name="Alan Soloway" userId="0fba1a10-d962-45e3-b40e-c1d035eec118" providerId="ADAL" clId="{AA1A4FD0-D796-4470-8510-1E4BBC315DDF}" dt="2022-09-06T18:07:15.037" v="1061" actId="22"/>
          <ac:spMkLst>
            <pc:docMk/>
            <pc:sldMk cId="0" sldId="1125"/>
            <ac:spMk id="6" creationId="{64BF1AD3-A63D-5332-6602-E4923B87ECC6}"/>
          </ac:spMkLst>
        </pc:spChg>
        <pc:spChg chg="mod">
          <ac:chgData name="Alan Soloway" userId="0fba1a10-d962-45e3-b40e-c1d035eec118" providerId="ADAL" clId="{AA1A4FD0-D796-4470-8510-1E4BBC315DDF}" dt="2022-09-06T17:07:39.722" v="494" actId="20577"/>
          <ac:spMkLst>
            <pc:docMk/>
            <pc:sldMk cId="0" sldId="1125"/>
            <ac:spMk id="8194" creationId="{93628809-969C-B787-24D0-A92F3039AFFD}"/>
          </ac:spMkLst>
        </pc:spChg>
      </pc:sldChg>
      <pc:sldChg chg="modSp add mod">
        <pc:chgData name="Alan Soloway" userId="0fba1a10-d962-45e3-b40e-c1d035eec118" providerId="ADAL" clId="{AA1A4FD0-D796-4470-8510-1E4BBC315DDF}" dt="2022-09-06T20:31:21.826" v="2425" actId="20577"/>
        <pc:sldMkLst>
          <pc:docMk/>
          <pc:sldMk cId="0" sldId="1126"/>
        </pc:sldMkLst>
        <pc:spChg chg="mod">
          <ac:chgData name="Alan Soloway" userId="0fba1a10-d962-45e3-b40e-c1d035eec118" providerId="ADAL" clId="{AA1A4FD0-D796-4470-8510-1E4BBC315DDF}" dt="2022-09-06T17:08:21.520" v="506" actId="20577"/>
          <ac:spMkLst>
            <pc:docMk/>
            <pc:sldMk cId="0" sldId="1126"/>
            <ac:spMk id="8194" creationId="{95C5D522-120E-8552-2EA4-9123618108AB}"/>
          </ac:spMkLst>
        </pc:spChg>
        <pc:graphicFrameChg chg="modGraphic">
          <ac:chgData name="Alan Soloway" userId="0fba1a10-d962-45e3-b40e-c1d035eec118" providerId="ADAL" clId="{AA1A4FD0-D796-4470-8510-1E4BBC315DDF}" dt="2022-09-06T20:31:21.826" v="2425" actId="20577"/>
          <ac:graphicFrameMkLst>
            <pc:docMk/>
            <pc:sldMk cId="0" sldId="1126"/>
            <ac:graphicFrameMk id="5" creationId="{8F44E2F3-4244-FD22-4C40-B5361AD94AC4}"/>
          </ac:graphicFrameMkLst>
        </pc:graphicFrameChg>
      </pc:sldChg>
      <pc:sldChg chg="addSp delSp modSp add mod">
        <pc:chgData name="Alan Soloway" userId="0fba1a10-d962-45e3-b40e-c1d035eec118" providerId="ADAL" clId="{AA1A4FD0-D796-4470-8510-1E4BBC315DDF}" dt="2022-09-07T02:36:25.944" v="2684" actId="22"/>
        <pc:sldMkLst>
          <pc:docMk/>
          <pc:sldMk cId="0" sldId="1127"/>
        </pc:sldMkLst>
        <pc:spChg chg="add del">
          <ac:chgData name="Alan Soloway" userId="0fba1a10-d962-45e3-b40e-c1d035eec118" providerId="ADAL" clId="{AA1A4FD0-D796-4470-8510-1E4BBC315DDF}" dt="2022-09-07T02:36:09.320" v="2680" actId="22"/>
          <ac:spMkLst>
            <pc:docMk/>
            <pc:sldMk cId="0" sldId="1127"/>
            <ac:spMk id="6" creationId="{CAE798D6-84E8-4BE4-648F-B74E4D65548F}"/>
          </ac:spMkLst>
        </pc:spChg>
        <pc:spChg chg="add del">
          <ac:chgData name="Alan Soloway" userId="0fba1a10-d962-45e3-b40e-c1d035eec118" providerId="ADAL" clId="{AA1A4FD0-D796-4470-8510-1E4BBC315DDF}" dt="2022-09-07T02:36:20.812" v="2682" actId="22"/>
          <ac:spMkLst>
            <pc:docMk/>
            <pc:sldMk cId="0" sldId="1127"/>
            <ac:spMk id="8" creationId="{DC75A936-AC77-52C0-570C-C7996F491E6D}"/>
          </ac:spMkLst>
        </pc:spChg>
        <pc:spChg chg="add del">
          <ac:chgData name="Alan Soloway" userId="0fba1a10-d962-45e3-b40e-c1d035eec118" providerId="ADAL" clId="{AA1A4FD0-D796-4470-8510-1E4BBC315DDF}" dt="2022-09-07T02:36:25.944" v="2684" actId="22"/>
          <ac:spMkLst>
            <pc:docMk/>
            <pc:sldMk cId="0" sldId="1127"/>
            <ac:spMk id="10" creationId="{490B95E2-FCDB-3ECB-7E31-D20020F6EBAB}"/>
          </ac:spMkLst>
        </pc:spChg>
        <pc:spChg chg="mod">
          <ac:chgData name="Alan Soloway" userId="0fba1a10-d962-45e3-b40e-c1d035eec118" providerId="ADAL" clId="{AA1A4FD0-D796-4470-8510-1E4BBC315DDF}" dt="2022-09-06T17:08:58.011" v="516" actId="20577"/>
          <ac:spMkLst>
            <pc:docMk/>
            <pc:sldMk cId="0" sldId="1127"/>
            <ac:spMk id="8194" creationId="{00000000-0000-0000-0000-000000000000}"/>
          </ac:spMkLst>
        </pc:spChg>
      </pc:sldChg>
      <pc:sldChg chg="modSp add mod">
        <pc:chgData name="Alan Soloway" userId="0fba1a10-d962-45e3-b40e-c1d035eec118" providerId="ADAL" clId="{AA1A4FD0-D796-4470-8510-1E4BBC315DDF}" dt="2022-09-06T17:09:39.590" v="523" actId="20577"/>
        <pc:sldMkLst>
          <pc:docMk/>
          <pc:sldMk cId="0" sldId="1128"/>
        </pc:sldMkLst>
        <pc:spChg chg="mod">
          <ac:chgData name="Alan Soloway" userId="0fba1a10-d962-45e3-b40e-c1d035eec118" providerId="ADAL" clId="{AA1A4FD0-D796-4470-8510-1E4BBC315DDF}" dt="2022-09-06T17:09:39.590" v="523" actId="20577"/>
          <ac:spMkLst>
            <pc:docMk/>
            <pc:sldMk cId="0" sldId="1128"/>
            <ac:spMk id="8194" creationId="{00000000-0000-0000-0000-000000000000}"/>
          </ac:spMkLst>
        </pc:spChg>
      </pc:sldChg>
      <pc:sldChg chg="modSp add mod">
        <pc:chgData name="Alan Soloway" userId="0fba1a10-d962-45e3-b40e-c1d035eec118" providerId="ADAL" clId="{AA1A4FD0-D796-4470-8510-1E4BBC315DDF}" dt="2022-09-06T17:11:25.277" v="540" actId="20577"/>
        <pc:sldMkLst>
          <pc:docMk/>
          <pc:sldMk cId="0" sldId="1129"/>
        </pc:sldMkLst>
        <pc:spChg chg="mod">
          <ac:chgData name="Alan Soloway" userId="0fba1a10-d962-45e3-b40e-c1d035eec118" providerId="ADAL" clId="{AA1A4FD0-D796-4470-8510-1E4BBC315DDF}" dt="2022-09-06T17:11:25.277" v="540" actId="20577"/>
          <ac:spMkLst>
            <pc:docMk/>
            <pc:sldMk cId="0" sldId="1129"/>
            <ac:spMk id="7170" creationId="{E8B497EC-E3A6-08B1-38D6-4E6F44534EB2}"/>
          </ac:spMkLst>
        </pc:spChg>
      </pc:sldChg>
      <pc:sldChg chg="modSp new mod">
        <pc:chgData name="Alan Soloway" userId="0fba1a10-d962-45e3-b40e-c1d035eec118" providerId="ADAL" clId="{AA1A4FD0-D796-4470-8510-1E4BBC315DDF}" dt="2022-09-06T19:49:35.506" v="2141" actId="20577"/>
        <pc:sldMkLst>
          <pc:docMk/>
          <pc:sldMk cId="2712885716" sldId="1130"/>
        </pc:sldMkLst>
        <pc:spChg chg="mod">
          <ac:chgData name="Alan Soloway" userId="0fba1a10-d962-45e3-b40e-c1d035eec118" providerId="ADAL" clId="{AA1A4FD0-D796-4470-8510-1E4BBC315DDF}" dt="2022-09-06T17:20:13.820" v="571" actId="20577"/>
          <ac:spMkLst>
            <pc:docMk/>
            <pc:sldMk cId="2712885716" sldId="1130"/>
            <ac:spMk id="2" creationId="{A4622016-CAE3-8F63-B68A-750665977F4E}"/>
          </ac:spMkLst>
        </pc:spChg>
        <pc:spChg chg="mod">
          <ac:chgData name="Alan Soloway" userId="0fba1a10-d962-45e3-b40e-c1d035eec118" providerId="ADAL" clId="{AA1A4FD0-D796-4470-8510-1E4BBC315DDF}" dt="2022-09-06T19:49:35.506" v="2141" actId="20577"/>
          <ac:spMkLst>
            <pc:docMk/>
            <pc:sldMk cId="2712885716" sldId="1130"/>
            <ac:spMk id="3" creationId="{77564346-AA69-7907-9599-0421F5BFB701}"/>
          </ac:spMkLst>
        </pc:spChg>
      </pc:sldChg>
      <pc:sldChg chg="modSp add del mod">
        <pc:chgData name="Alan Soloway" userId="0fba1a10-d962-45e3-b40e-c1d035eec118" providerId="ADAL" clId="{AA1A4FD0-D796-4470-8510-1E4BBC315DDF}" dt="2022-09-06T19:26:00.932" v="1842" actId="47"/>
        <pc:sldMkLst>
          <pc:docMk/>
          <pc:sldMk cId="600558794" sldId="1131"/>
        </pc:sldMkLst>
        <pc:spChg chg="mod">
          <ac:chgData name="Alan Soloway" userId="0fba1a10-d962-45e3-b40e-c1d035eec118" providerId="ADAL" clId="{AA1A4FD0-D796-4470-8510-1E4BBC315DDF}" dt="2022-09-06T17:20:28.395" v="573" actId="20577"/>
          <ac:spMkLst>
            <pc:docMk/>
            <pc:sldMk cId="600558794" sldId="1131"/>
            <ac:spMk id="2" creationId="{A4622016-CAE3-8F63-B68A-750665977F4E}"/>
          </ac:spMkLst>
        </pc:spChg>
      </pc:sldChg>
      <pc:sldChg chg="addSp delSp modSp add mod">
        <pc:chgData name="Alan Soloway" userId="0fba1a10-d962-45e3-b40e-c1d035eec118" providerId="ADAL" clId="{AA1A4FD0-D796-4470-8510-1E4BBC315DDF}" dt="2022-09-07T15:16:41.455" v="2840" actId="20577"/>
        <pc:sldMkLst>
          <pc:docMk/>
          <pc:sldMk cId="3114860468" sldId="1132"/>
        </pc:sldMkLst>
        <pc:spChg chg="mod">
          <ac:chgData name="Alan Soloway" userId="0fba1a10-d962-45e3-b40e-c1d035eec118" providerId="ADAL" clId="{AA1A4FD0-D796-4470-8510-1E4BBC315DDF}" dt="2022-09-06T17:31:44.432" v="729" actId="20577"/>
          <ac:spMkLst>
            <pc:docMk/>
            <pc:sldMk cId="3114860468" sldId="1132"/>
            <ac:spMk id="16386" creationId="{00000000-0000-0000-0000-000000000000}"/>
          </ac:spMkLst>
        </pc:spChg>
        <pc:graphicFrameChg chg="add mod modGraphic">
          <ac:chgData name="Alan Soloway" userId="0fba1a10-d962-45e3-b40e-c1d035eec118" providerId="ADAL" clId="{AA1A4FD0-D796-4470-8510-1E4BBC315DDF}" dt="2022-09-07T15:16:41.455" v="2840" actId="20577"/>
          <ac:graphicFrameMkLst>
            <pc:docMk/>
            <pc:sldMk cId="3114860468" sldId="1132"/>
            <ac:graphicFrameMk id="2" creationId="{8D5D58F9-DFEF-B3E1-CC7A-F422796534EB}"/>
          </ac:graphicFrameMkLst>
        </pc:graphicFrameChg>
        <pc:graphicFrameChg chg="del modGraphic">
          <ac:chgData name="Alan Soloway" userId="0fba1a10-d962-45e3-b40e-c1d035eec118" providerId="ADAL" clId="{AA1A4FD0-D796-4470-8510-1E4BBC315DDF}" dt="2022-09-06T17:22:31.431" v="607" actId="478"/>
          <ac:graphicFrameMkLst>
            <pc:docMk/>
            <pc:sldMk cId="3114860468" sldId="1132"/>
            <ac:graphicFrameMk id="4" creationId="{00000000-0000-0000-0000-000000000000}"/>
          </ac:graphicFrameMkLst>
        </pc:graphicFrameChg>
      </pc:sldChg>
      <pc:sldChg chg="add del">
        <pc:chgData name="Alan Soloway" userId="0fba1a10-d962-45e3-b40e-c1d035eec118" providerId="ADAL" clId="{AA1A4FD0-D796-4470-8510-1E4BBC315DDF}" dt="2022-09-06T17:40:56.417" v="851" actId="2890"/>
        <pc:sldMkLst>
          <pc:docMk/>
          <pc:sldMk cId="3446463840" sldId="1133"/>
        </pc:sldMkLst>
      </pc:sldChg>
      <pc:sldChg chg="modSp add mod">
        <pc:chgData name="Alan Soloway" userId="0fba1a10-d962-45e3-b40e-c1d035eec118" providerId="ADAL" clId="{AA1A4FD0-D796-4470-8510-1E4BBC315DDF}" dt="2022-09-07T15:18:28.842" v="2842" actId="20577"/>
        <pc:sldMkLst>
          <pc:docMk/>
          <pc:sldMk cId="3829580410" sldId="1133"/>
        </pc:sldMkLst>
        <pc:spChg chg="mod">
          <ac:chgData name="Alan Soloway" userId="0fba1a10-d962-45e3-b40e-c1d035eec118" providerId="ADAL" clId="{AA1A4FD0-D796-4470-8510-1E4BBC315DDF}" dt="2022-09-06T17:41:12.100" v="862" actId="20577"/>
          <ac:spMkLst>
            <pc:docMk/>
            <pc:sldMk cId="3829580410" sldId="1133"/>
            <ac:spMk id="16386" creationId="{00000000-0000-0000-0000-000000000000}"/>
          </ac:spMkLst>
        </pc:spChg>
        <pc:graphicFrameChg chg="mod modGraphic">
          <ac:chgData name="Alan Soloway" userId="0fba1a10-d962-45e3-b40e-c1d035eec118" providerId="ADAL" clId="{AA1A4FD0-D796-4470-8510-1E4BBC315DDF}" dt="2022-09-07T15:18:28.842" v="2842" actId="20577"/>
          <ac:graphicFrameMkLst>
            <pc:docMk/>
            <pc:sldMk cId="3829580410" sldId="1133"/>
            <ac:graphicFrameMk id="2" creationId="{8D5D58F9-DFEF-B3E1-CC7A-F422796534EB}"/>
          </ac:graphicFrameMkLst>
        </pc:graphicFrameChg>
      </pc:sldChg>
      <pc:sldChg chg="modSp add mod">
        <pc:chgData name="Alan Soloway" userId="0fba1a10-d962-45e3-b40e-c1d035eec118" providerId="ADAL" clId="{AA1A4FD0-D796-4470-8510-1E4BBC315DDF}" dt="2022-09-06T18:08:26.719" v="1073" actId="20577"/>
        <pc:sldMkLst>
          <pc:docMk/>
          <pc:sldMk cId="0" sldId="1134"/>
        </pc:sldMkLst>
        <pc:spChg chg="mod">
          <ac:chgData name="Alan Soloway" userId="0fba1a10-d962-45e3-b40e-c1d035eec118" providerId="ADAL" clId="{AA1A4FD0-D796-4470-8510-1E4BBC315DDF}" dt="2022-09-06T18:08:26.719" v="1073" actId="20577"/>
          <ac:spMkLst>
            <pc:docMk/>
            <pc:sldMk cId="0" sldId="1134"/>
            <ac:spMk id="7170" creationId="{5B650D81-AF9E-2423-32C9-52CF52717E88}"/>
          </ac:spMkLst>
        </pc:spChg>
      </pc:sldChg>
      <pc:sldChg chg="modSp add mod">
        <pc:chgData name="Alan Soloway" userId="0fba1a10-d962-45e3-b40e-c1d035eec118" providerId="ADAL" clId="{AA1A4FD0-D796-4470-8510-1E4BBC315DDF}" dt="2022-09-06T18:08:35.737" v="1084" actId="20577"/>
        <pc:sldMkLst>
          <pc:docMk/>
          <pc:sldMk cId="0" sldId="1135"/>
        </pc:sldMkLst>
        <pc:spChg chg="mod">
          <ac:chgData name="Alan Soloway" userId="0fba1a10-d962-45e3-b40e-c1d035eec118" providerId="ADAL" clId="{AA1A4FD0-D796-4470-8510-1E4BBC315DDF}" dt="2022-09-06T18:08:35.737" v="1084" actId="20577"/>
          <ac:spMkLst>
            <pc:docMk/>
            <pc:sldMk cId="0" sldId="1135"/>
            <ac:spMk id="8194" creationId="{0B0DE28F-C4E5-5E55-7D77-8E4A4247AA1E}"/>
          </ac:spMkLst>
        </pc:spChg>
      </pc:sldChg>
      <pc:sldChg chg="modSp add mod">
        <pc:chgData name="Alan Soloway" userId="0fba1a10-d962-45e3-b40e-c1d035eec118" providerId="ADAL" clId="{AA1A4FD0-D796-4470-8510-1E4BBC315DDF}" dt="2022-09-06T18:09:24.474" v="1099" actId="20577"/>
        <pc:sldMkLst>
          <pc:docMk/>
          <pc:sldMk cId="0" sldId="1136"/>
        </pc:sldMkLst>
        <pc:spChg chg="mod">
          <ac:chgData name="Alan Soloway" userId="0fba1a10-d962-45e3-b40e-c1d035eec118" providerId="ADAL" clId="{AA1A4FD0-D796-4470-8510-1E4BBC315DDF}" dt="2022-09-06T18:09:24.474" v="1099" actId="20577"/>
          <ac:spMkLst>
            <pc:docMk/>
            <pc:sldMk cId="0" sldId="1136"/>
            <ac:spMk id="9218" creationId="{883A50DD-5763-C45F-55A3-35E6D2BA98FC}"/>
          </ac:spMkLst>
        </pc:spChg>
      </pc:sldChg>
      <pc:sldChg chg="modSp add mod">
        <pc:chgData name="Alan Soloway" userId="0fba1a10-d962-45e3-b40e-c1d035eec118" providerId="ADAL" clId="{AA1A4FD0-D796-4470-8510-1E4BBC315DDF}" dt="2022-09-06T19:52:38.812" v="2145" actId="20577"/>
        <pc:sldMkLst>
          <pc:docMk/>
          <pc:sldMk cId="1486771013" sldId="1137"/>
        </pc:sldMkLst>
        <pc:spChg chg="mod">
          <ac:chgData name="Alan Soloway" userId="0fba1a10-d962-45e3-b40e-c1d035eec118" providerId="ADAL" clId="{AA1A4FD0-D796-4470-8510-1E4BBC315DDF}" dt="2022-09-06T19:26:11.662" v="1845" actId="20577"/>
          <ac:spMkLst>
            <pc:docMk/>
            <pc:sldMk cId="1486771013" sldId="1137"/>
            <ac:spMk id="2" creationId="{A4622016-CAE3-8F63-B68A-750665977F4E}"/>
          </ac:spMkLst>
        </pc:spChg>
        <pc:spChg chg="mod">
          <ac:chgData name="Alan Soloway" userId="0fba1a10-d962-45e3-b40e-c1d035eec118" providerId="ADAL" clId="{AA1A4FD0-D796-4470-8510-1E4BBC315DDF}" dt="2022-09-06T19:52:38.812" v="2145" actId="20577"/>
          <ac:spMkLst>
            <pc:docMk/>
            <pc:sldMk cId="1486771013" sldId="1137"/>
            <ac:spMk id="3" creationId="{77564346-AA69-7907-9599-0421F5BFB701}"/>
          </ac:spMkLst>
        </pc:spChg>
      </pc:sldChg>
      <pc:sldChg chg="modSp add mod">
        <pc:chgData name="Alan Soloway" userId="0fba1a10-d962-45e3-b40e-c1d035eec118" providerId="ADAL" clId="{AA1A4FD0-D796-4470-8510-1E4BBC315DDF}" dt="2022-09-07T02:36:47.107" v="2694" actId="20577"/>
        <pc:sldMkLst>
          <pc:docMk/>
          <pc:sldMk cId="0" sldId="1138"/>
        </pc:sldMkLst>
        <pc:spChg chg="mod">
          <ac:chgData name="Alan Soloway" userId="0fba1a10-d962-45e3-b40e-c1d035eec118" providerId="ADAL" clId="{AA1A4FD0-D796-4470-8510-1E4BBC315DDF}" dt="2022-09-07T02:36:47.107" v="2694" actId="20577"/>
          <ac:spMkLst>
            <pc:docMk/>
            <pc:sldMk cId="0" sldId="1138"/>
            <ac:spMk id="7170" creationId="{DF44B647-547C-3286-3129-072728C3AD31}"/>
          </ac:spMkLst>
        </pc:spChg>
      </pc:sldChg>
      <pc:sldChg chg="modSp add mod">
        <pc:chgData name="Alan Soloway" userId="0fba1a10-d962-45e3-b40e-c1d035eec118" providerId="ADAL" clId="{AA1A4FD0-D796-4470-8510-1E4BBC315DDF}" dt="2022-09-07T02:38:56.751" v="2737" actId="20577"/>
        <pc:sldMkLst>
          <pc:docMk/>
          <pc:sldMk cId="0" sldId="1139"/>
        </pc:sldMkLst>
        <pc:spChg chg="mod">
          <ac:chgData name="Alan Soloway" userId="0fba1a10-d962-45e3-b40e-c1d035eec118" providerId="ADAL" clId="{AA1A4FD0-D796-4470-8510-1E4BBC315DDF}" dt="2022-09-07T02:38:56.751" v="2737" actId="20577"/>
          <ac:spMkLst>
            <pc:docMk/>
            <pc:sldMk cId="0" sldId="1139"/>
            <ac:spMk id="8194" creationId="{77B2126D-7ED8-8E3C-EB87-EEB8E138B190}"/>
          </ac:spMkLst>
        </pc:spChg>
      </pc:sldChg>
      <pc:sldChg chg="add">
        <pc:chgData name="Alan Soloway" userId="0fba1a10-d962-45e3-b40e-c1d035eec118" providerId="ADAL" clId="{AA1A4FD0-D796-4470-8510-1E4BBC315DDF}" dt="2022-09-07T13:29:44.062" v="2793"/>
        <pc:sldMkLst>
          <pc:docMk/>
          <pc:sldMk cId="363133267" sldId="1140"/>
        </pc:sldMkLst>
      </pc:sldChg>
      <pc:sldChg chg="add">
        <pc:chgData name="Alan Soloway" userId="0fba1a10-d962-45e3-b40e-c1d035eec118" providerId="ADAL" clId="{AA1A4FD0-D796-4470-8510-1E4BBC315DDF}" dt="2022-09-07T14:35:18.721" v="2828"/>
        <pc:sldMkLst>
          <pc:docMk/>
          <pc:sldMk cId="0" sldId="1141"/>
        </pc:sldMkLst>
      </pc:sldChg>
      <pc:sldChg chg="modSp add mod">
        <pc:chgData name="Alan Soloway" userId="0fba1a10-d962-45e3-b40e-c1d035eec118" providerId="ADAL" clId="{AA1A4FD0-D796-4470-8510-1E4BBC315DDF}" dt="2022-09-07T15:16:32.982" v="2839" actId="20577"/>
        <pc:sldMkLst>
          <pc:docMk/>
          <pc:sldMk cId="0" sldId="1142"/>
        </pc:sldMkLst>
        <pc:spChg chg="mod">
          <ac:chgData name="Alan Soloway" userId="0fba1a10-d962-45e3-b40e-c1d035eec118" providerId="ADAL" clId="{AA1A4FD0-D796-4470-8510-1E4BBC315DDF}" dt="2022-09-07T15:16:32.982" v="2839" actId="20577"/>
          <ac:spMkLst>
            <pc:docMk/>
            <pc:sldMk cId="0" sldId="1142"/>
            <ac:spMk id="7170" creationId="{1D0E68FC-DEDE-C427-3C09-C0BBDE6B1A4F}"/>
          </ac:spMkLst>
        </pc:spChg>
      </pc:sldChg>
      <pc:sldMasterChg chg="modSp mod modSldLayout">
        <pc:chgData name="Alan Soloway" userId="0fba1a10-d962-45e3-b40e-c1d035eec118" providerId="ADAL" clId="{AA1A4FD0-D796-4470-8510-1E4BBC315DDF}" dt="2022-09-06T14:32:06.773" v="41" actId="20577"/>
        <pc:sldMasterMkLst>
          <pc:docMk/>
          <pc:sldMasterMk cId="0" sldId="2147483729"/>
        </pc:sldMasterMkLst>
        <pc:spChg chg="mod">
          <ac:chgData name="Alan Soloway" userId="0fba1a10-d962-45e3-b40e-c1d035eec118" providerId="ADAL" clId="{AA1A4FD0-D796-4470-8510-1E4BBC315DDF}" dt="2022-09-06T14:32:06.773" v="41" actId="20577"/>
          <ac:spMkLst>
            <pc:docMk/>
            <pc:sldMasterMk cId="0" sldId="2147483729"/>
            <ac:spMk id="14" creationId="{030DF169-4F9A-4D13-8638-5028A4E3BEAA}"/>
          </ac:spMkLst>
        </pc:spChg>
        <pc:sldLayoutChg chg="modSp mod">
          <pc:chgData name="Alan Soloway" userId="0fba1a10-d962-45e3-b40e-c1d035eec118" providerId="ADAL" clId="{AA1A4FD0-D796-4470-8510-1E4BBC315DDF}" dt="2022-09-06T14:31:35.218" v="27" actId="20577"/>
          <pc:sldLayoutMkLst>
            <pc:docMk/>
            <pc:sldMasterMk cId="0" sldId="2147483729"/>
            <pc:sldLayoutMk cId="684747627" sldId="2147483988"/>
          </pc:sldLayoutMkLst>
          <pc:spChg chg="mod">
            <ac:chgData name="Alan Soloway" userId="0fba1a10-d962-45e3-b40e-c1d035eec118" providerId="ADAL" clId="{AA1A4FD0-D796-4470-8510-1E4BBC315DDF}" dt="2022-09-06T14:31:30.066" v="24"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AA1A4FD0-D796-4470-8510-1E4BBC315DDF}" dt="2022-09-06T14:31:35.218" v="27" actId="20577"/>
            <ac:spMkLst>
              <pc:docMk/>
              <pc:sldMasterMk cId="0" sldId="2147483729"/>
              <pc:sldLayoutMk cId="684747627" sldId="2147483988"/>
              <ac:spMk id="5" creationId="{95FCF8CD-2C30-4430-B3A5-F165BE96BF3D}"/>
            </ac:spMkLst>
          </pc:spChg>
        </pc:sldLayoutChg>
      </pc:sldMasterChg>
    </pc:docChg>
  </pc:docChgLst>
  <pc:docChgLst>
    <pc:chgData name="Alan Soloway" userId="0fba1a10-d962-45e3-b40e-c1d035eec118" providerId="ADAL" clId="{498817B4-99BC-4892-9CFE-1A67AD069F91}"/>
    <pc:docChg chg="undo redo custSel addSld delSld modSld modMainMaster">
      <pc:chgData name="Alan Soloway" userId="0fba1a10-d962-45e3-b40e-c1d035eec118" providerId="ADAL" clId="{498817B4-99BC-4892-9CFE-1A67AD069F91}" dt="2022-12-06T15:52:34.836" v="3382" actId="20577"/>
      <pc:docMkLst>
        <pc:docMk/>
      </pc:docMkLst>
      <pc:sldChg chg="modSp mod">
        <pc:chgData name="Alan Soloway" userId="0fba1a10-d962-45e3-b40e-c1d035eec118" providerId="ADAL" clId="{498817B4-99BC-4892-9CFE-1A67AD069F91}" dt="2022-11-28T17:35:19.303" v="0" actId="313"/>
        <pc:sldMkLst>
          <pc:docMk/>
          <pc:sldMk cId="0" sldId="303"/>
        </pc:sldMkLst>
        <pc:spChg chg="mod">
          <ac:chgData name="Alan Soloway" userId="0fba1a10-d962-45e3-b40e-c1d035eec118" providerId="ADAL" clId="{498817B4-99BC-4892-9CFE-1A67AD069F91}" dt="2022-11-28T17:35:19.303" v="0" actId="313"/>
          <ac:spMkLst>
            <pc:docMk/>
            <pc:sldMk cId="0" sldId="303"/>
            <ac:spMk id="9219" creationId="{8EE155D7-4578-4DE9-B201-A26BBC2A7B65}"/>
          </ac:spMkLst>
        </pc:spChg>
      </pc:sldChg>
      <pc:sldChg chg="addSp delSp modSp mod">
        <pc:chgData name="Alan Soloway" userId="0fba1a10-d962-45e3-b40e-c1d035eec118" providerId="ADAL" clId="{498817B4-99BC-4892-9CFE-1A67AD069F91}" dt="2022-11-29T16:33:07.978" v="1578" actId="122"/>
        <pc:sldMkLst>
          <pc:docMk/>
          <pc:sldMk cId="2787748043" sldId="533"/>
        </pc:sldMkLst>
        <pc:spChg chg="mod">
          <ac:chgData name="Alan Soloway" userId="0fba1a10-d962-45e3-b40e-c1d035eec118" providerId="ADAL" clId="{498817B4-99BC-4892-9CFE-1A67AD069F91}" dt="2022-11-29T16:33:07.978" v="1578" actId="122"/>
          <ac:spMkLst>
            <pc:docMk/>
            <pc:sldMk cId="2787748043" sldId="533"/>
            <ac:spMk id="6" creationId="{00000000-0000-0000-0000-000000000000}"/>
          </ac:spMkLst>
        </pc:spChg>
        <pc:graphicFrameChg chg="del modGraphic">
          <ac:chgData name="Alan Soloway" userId="0fba1a10-d962-45e3-b40e-c1d035eec118" providerId="ADAL" clId="{498817B4-99BC-4892-9CFE-1A67AD069F91}" dt="2022-11-28T21:36:56.771" v="1008" actId="478"/>
          <ac:graphicFrameMkLst>
            <pc:docMk/>
            <pc:sldMk cId="2787748043" sldId="533"/>
            <ac:graphicFrameMk id="2" creationId="{D6B24BEE-4269-770A-5624-8449AB55DEE9}"/>
          </ac:graphicFrameMkLst>
        </pc:graphicFrameChg>
        <pc:graphicFrameChg chg="add mod modGraphic">
          <ac:chgData name="Alan Soloway" userId="0fba1a10-d962-45e3-b40e-c1d035eec118" providerId="ADAL" clId="{498817B4-99BC-4892-9CFE-1A67AD069F91}" dt="2022-11-28T22:02:47.793" v="1107" actId="20577"/>
          <ac:graphicFrameMkLst>
            <pc:docMk/>
            <pc:sldMk cId="2787748043" sldId="533"/>
            <ac:graphicFrameMk id="3" creationId="{1E9E094F-729B-C4A4-940D-6F86198ACBEC}"/>
          </ac:graphicFrameMkLst>
        </pc:graphicFrameChg>
      </pc:sldChg>
      <pc:sldChg chg="addSp delSp">
        <pc:chgData name="Alan Soloway" userId="0fba1a10-d962-45e3-b40e-c1d035eec118" providerId="ADAL" clId="{498817B4-99BC-4892-9CFE-1A67AD069F91}" dt="2022-11-29T18:23:54.959" v="1907"/>
        <pc:sldMkLst>
          <pc:docMk/>
          <pc:sldMk cId="740844187" sldId="536"/>
        </pc:sldMkLst>
        <pc:graphicFrameChg chg="add del">
          <ac:chgData name="Alan Soloway" userId="0fba1a10-d962-45e3-b40e-c1d035eec118" providerId="ADAL" clId="{498817B4-99BC-4892-9CFE-1A67AD069F91}" dt="2022-11-29T18:23:54.959" v="1907"/>
          <ac:graphicFrameMkLst>
            <pc:docMk/>
            <pc:sldMk cId="740844187" sldId="536"/>
            <ac:graphicFrameMk id="2" creationId="{A27EE308-D52C-8588-68BB-2D9EF1CC9779}"/>
          </ac:graphicFrameMkLst>
        </pc:graphicFrameChg>
      </pc:sldChg>
      <pc:sldChg chg="addSp delSp modSp mod">
        <pc:chgData name="Alan Soloway" userId="0fba1a10-d962-45e3-b40e-c1d035eec118" providerId="ADAL" clId="{498817B4-99BC-4892-9CFE-1A67AD069F91}" dt="2022-12-06T15:52:34.836" v="3382" actId="20577"/>
        <pc:sldMkLst>
          <pc:docMk/>
          <pc:sldMk cId="4221313708" sldId="537"/>
        </pc:sldMkLst>
        <pc:spChg chg="mod">
          <ac:chgData name="Alan Soloway" userId="0fba1a10-d962-45e3-b40e-c1d035eec118" providerId="ADAL" clId="{498817B4-99BC-4892-9CFE-1A67AD069F91}" dt="2022-12-06T15:52:34.836" v="3382" actId="20577"/>
          <ac:spMkLst>
            <pc:docMk/>
            <pc:sldMk cId="4221313708" sldId="537"/>
            <ac:spMk id="19459" creationId="{00000000-0000-0000-0000-000000000000}"/>
          </ac:spMkLst>
        </pc:spChg>
        <pc:graphicFrameChg chg="add del">
          <ac:chgData name="Alan Soloway" userId="0fba1a10-d962-45e3-b40e-c1d035eec118" providerId="ADAL" clId="{498817B4-99BC-4892-9CFE-1A67AD069F91}" dt="2022-11-29T18:23:54.187" v="1906"/>
          <ac:graphicFrameMkLst>
            <pc:docMk/>
            <pc:sldMk cId="4221313708" sldId="537"/>
            <ac:graphicFrameMk id="2" creationId="{A090DC88-5C69-22C2-4C0E-18A192258E0B}"/>
          </ac:graphicFrameMkLst>
        </pc:graphicFrameChg>
      </pc:sldChg>
      <pc:sldChg chg="modSp mod">
        <pc:chgData name="Alan Soloway" userId="0fba1a10-d962-45e3-b40e-c1d035eec118" providerId="ADAL" clId="{498817B4-99BC-4892-9CFE-1A67AD069F91}" dt="2022-12-06T14:41:45.331" v="3153" actId="403"/>
        <pc:sldMkLst>
          <pc:docMk/>
          <pc:sldMk cId="132225336" sldId="538"/>
        </pc:sldMkLst>
        <pc:spChg chg="mod">
          <ac:chgData name="Alan Soloway" userId="0fba1a10-d962-45e3-b40e-c1d035eec118" providerId="ADAL" clId="{498817B4-99BC-4892-9CFE-1A67AD069F91}" dt="2022-12-06T14:41:45.331" v="3153" actId="403"/>
          <ac:spMkLst>
            <pc:docMk/>
            <pc:sldMk cId="132225336" sldId="538"/>
            <ac:spMk id="20483" creationId="{00000000-0000-0000-0000-000000000000}"/>
          </ac:spMkLst>
        </pc:spChg>
      </pc:sldChg>
      <pc:sldChg chg="modSp">
        <pc:chgData name="Alan Soloway" userId="0fba1a10-d962-45e3-b40e-c1d035eec118" providerId="ADAL" clId="{498817B4-99BC-4892-9CFE-1A67AD069F91}" dt="2022-11-29T16:32:45.003" v="1574" actId="113"/>
        <pc:sldMkLst>
          <pc:docMk/>
          <pc:sldMk cId="3557362136" sldId="548"/>
        </pc:sldMkLst>
        <pc:spChg chg="mod">
          <ac:chgData name="Alan Soloway" userId="0fba1a10-d962-45e3-b40e-c1d035eec118" providerId="ADAL" clId="{498817B4-99BC-4892-9CFE-1A67AD069F91}" dt="2022-11-29T16:32:45.003" v="1574" actId="113"/>
          <ac:spMkLst>
            <pc:docMk/>
            <pc:sldMk cId="3557362136" sldId="548"/>
            <ac:spMk id="26626" creationId="{00000000-0000-0000-0000-000000000000}"/>
          </ac:spMkLst>
        </pc:spChg>
        <pc:graphicFrameChg chg="mod">
          <ac:chgData name="Alan Soloway" userId="0fba1a10-d962-45e3-b40e-c1d035eec118" providerId="ADAL" clId="{498817B4-99BC-4892-9CFE-1A67AD069F91}" dt="2022-11-28T21:28:46.941" v="966" actId="14100"/>
          <ac:graphicFrameMkLst>
            <pc:docMk/>
            <pc:sldMk cId="3557362136" sldId="548"/>
            <ac:graphicFrameMk id="10" creationId="{00000000-0000-0000-0000-000000000000}"/>
          </ac:graphicFrameMkLst>
        </pc:graphicFrameChg>
      </pc:sldChg>
      <pc:sldChg chg="modSp">
        <pc:chgData name="Alan Soloway" userId="0fba1a10-d962-45e3-b40e-c1d035eec118" providerId="ADAL" clId="{498817B4-99BC-4892-9CFE-1A67AD069F91}" dt="2022-11-29T16:32:51.002" v="1575" actId="113"/>
        <pc:sldMkLst>
          <pc:docMk/>
          <pc:sldMk cId="2359965303" sldId="549"/>
        </pc:sldMkLst>
        <pc:spChg chg="mod">
          <ac:chgData name="Alan Soloway" userId="0fba1a10-d962-45e3-b40e-c1d035eec118" providerId="ADAL" clId="{498817B4-99BC-4892-9CFE-1A67AD069F91}" dt="2022-11-29T16:32:51.002" v="1575" actId="113"/>
          <ac:spMkLst>
            <pc:docMk/>
            <pc:sldMk cId="2359965303" sldId="549"/>
            <ac:spMk id="8" creationId="{00000000-0000-0000-0000-000000000000}"/>
          </ac:spMkLst>
        </pc:spChg>
        <pc:graphicFrameChg chg="mod">
          <ac:chgData name="Alan Soloway" userId="0fba1a10-d962-45e3-b40e-c1d035eec118" providerId="ADAL" clId="{498817B4-99BC-4892-9CFE-1A67AD069F91}" dt="2022-11-28T21:31:12.375" v="970" actId="14100"/>
          <ac:graphicFrameMkLst>
            <pc:docMk/>
            <pc:sldMk cId="2359965303" sldId="549"/>
            <ac:graphicFrameMk id="27651" creationId="{00000000-0000-0000-0000-000000000000}"/>
          </ac:graphicFrameMkLst>
        </pc:graphicFrameChg>
      </pc:sldChg>
      <pc:sldChg chg="modSp mod">
        <pc:chgData name="Alan Soloway" userId="0fba1a10-d962-45e3-b40e-c1d035eec118" providerId="ADAL" clId="{498817B4-99BC-4892-9CFE-1A67AD069F91}" dt="2022-12-06T15:49:33.230" v="3381" actId="6549"/>
        <pc:sldMkLst>
          <pc:docMk/>
          <pc:sldMk cId="2706820255" sldId="555"/>
        </pc:sldMkLst>
        <pc:spChg chg="mod">
          <ac:chgData name="Alan Soloway" userId="0fba1a10-d962-45e3-b40e-c1d035eec118" providerId="ADAL" clId="{498817B4-99BC-4892-9CFE-1A67AD069F91}" dt="2022-12-06T15:49:33.230" v="3381" actId="6549"/>
          <ac:spMkLst>
            <pc:docMk/>
            <pc:sldMk cId="2706820255" sldId="555"/>
            <ac:spMk id="20483" creationId="{00000000-0000-0000-0000-000000000000}"/>
          </ac:spMkLst>
        </pc:spChg>
      </pc:sldChg>
      <pc:sldChg chg="modSp">
        <pc:chgData name="Alan Soloway" userId="0fba1a10-d962-45e3-b40e-c1d035eec118" providerId="ADAL" clId="{498817B4-99BC-4892-9CFE-1A67AD069F91}" dt="2022-11-29T16:32:29.060" v="1571" actId="113"/>
        <pc:sldMkLst>
          <pc:docMk/>
          <pc:sldMk cId="0" sldId="706"/>
        </pc:sldMkLst>
        <pc:spChg chg="mod">
          <ac:chgData name="Alan Soloway" userId="0fba1a10-d962-45e3-b40e-c1d035eec118" providerId="ADAL" clId="{498817B4-99BC-4892-9CFE-1A67AD069F91}" dt="2022-11-29T16:32:29.060" v="1571" actId="113"/>
          <ac:spMkLst>
            <pc:docMk/>
            <pc:sldMk cId="0" sldId="706"/>
            <ac:spMk id="8194" creationId="{95C35E2C-2654-4231-90B2-B345E3EFF796}"/>
          </ac:spMkLst>
        </pc:spChg>
      </pc:sldChg>
      <pc:sldChg chg="modSp mod">
        <pc:chgData name="Alan Soloway" userId="0fba1a10-d962-45e3-b40e-c1d035eec118" providerId="ADAL" clId="{498817B4-99BC-4892-9CFE-1A67AD069F91}" dt="2022-11-30T14:29:26.300" v="3041" actId="20577"/>
        <pc:sldMkLst>
          <pc:docMk/>
          <pc:sldMk cId="308324996" sldId="967"/>
        </pc:sldMkLst>
        <pc:spChg chg="mod">
          <ac:chgData name="Alan Soloway" userId="0fba1a10-d962-45e3-b40e-c1d035eec118" providerId="ADAL" clId="{498817B4-99BC-4892-9CFE-1A67AD069F91}" dt="2022-11-29T16:32:23.142" v="1570" actId="113"/>
          <ac:spMkLst>
            <pc:docMk/>
            <pc:sldMk cId="308324996" sldId="967"/>
            <ac:spMk id="2" creationId="{BF894623-6CE2-EAA3-0967-A9437871746F}"/>
          </ac:spMkLst>
        </pc:spChg>
        <pc:spChg chg="mod">
          <ac:chgData name="Alan Soloway" userId="0fba1a10-d962-45e3-b40e-c1d035eec118" providerId="ADAL" clId="{498817B4-99BC-4892-9CFE-1A67AD069F91}" dt="2022-11-30T14:29:26.300" v="3041" actId="20577"/>
          <ac:spMkLst>
            <pc:docMk/>
            <pc:sldMk cId="308324996" sldId="967"/>
            <ac:spMk id="3" creationId="{DF5979A1-654D-F17A-0230-A6C8D64C244E}"/>
          </ac:spMkLst>
        </pc:spChg>
      </pc:sldChg>
      <pc:sldChg chg="addSp delSp modSp mod">
        <pc:chgData name="Alan Soloway" userId="0fba1a10-d962-45e3-b40e-c1d035eec118" providerId="ADAL" clId="{498817B4-99BC-4892-9CFE-1A67AD069F91}" dt="2022-11-29T18:33:46.271" v="1966" actId="21"/>
        <pc:sldMkLst>
          <pc:docMk/>
          <pc:sldMk cId="0" sldId="1115"/>
        </pc:sldMkLst>
        <pc:spChg chg="mod">
          <ac:chgData name="Alan Soloway" userId="0fba1a10-d962-45e3-b40e-c1d035eec118" providerId="ADAL" clId="{498817B4-99BC-4892-9CFE-1A67AD069F91}" dt="2022-11-28T18:54:05.225" v="488" actId="403"/>
          <ac:spMkLst>
            <pc:docMk/>
            <pc:sldMk cId="0" sldId="1115"/>
            <ac:spMk id="5155" creationId="{24E62420-0E60-5393-3F33-AE1421EBBB20}"/>
          </ac:spMkLst>
        </pc:spChg>
        <pc:graphicFrameChg chg="add modGraphic">
          <ac:chgData name="Alan Soloway" userId="0fba1a10-d962-45e3-b40e-c1d035eec118" providerId="ADAL" clId="{498817B4-99BC-4892-9CFE-1A67AD069F91}" dt="2022-11-29T18:33:46.271" v="1966" actId="21"/>
          <ac:graphicFrameMkLst>
            <pc:docMk/>
            <pc:sldMk cId="0" sldId="1115"/>
            <ac:graphicFrameMk id="2" creationId="{79978A8A-0263-B291-C99E-5B1E34D963A0}"/>
          </ac:graphicFrameMkLst>
        </pc:graphicFrameChg>
        <pc:graphicFrameChg chg="del modGraphic">
          <ac:chgData name="Alan Soloway" userId="0fba1a10-d962-45e3-b40e-c1d035eec118" providerId="ADAL" clId="{498817B4-99BC-4892-9CFE-1A67AD069F91}" dt="2022-11-29T15:45:27.236" v="1301" actId="478"/>
          <ac:graphicFrameMkLst>
            <pc:docMk/>
            <pc:sldMk cId="0" sldId="1115"/>
            <ac:graphicFrameMk id="3" creationId="{25D496B4-F45D-08AC-27AD-B6A3210960B9}"/>
          </ac:graphicFrameMkLst>
        </pc:graphicFrameChg>
      </pc:sldChg>
      <pc:sldChg chg="addSp delSp modSp mod">
        <pc:chgData name="Alan Soloway" userId="0fba1a10-d962-45e3-b40e-c1d035eec118" providerId="ADAL" clId="{498817B4-99BC-4892-9CFE-1A67AD069F91}" dt="2022-11-29T18:34:29.393" v="1972" actId="21"/>
        <pc:sldMkLst>
          <pc:docMk/>
          <pc:sldMk cId="0" sldId="1116"/>
        </pc:sldMkLst>
        <pc:spChg chg="mod">
          <ac:chgData name="Alan Soloway" userId="0fba1a10-d962-45e3-b40e-c1d035eec118" providerId="ADAL" clId="{498817B4-99BC-4892-9CFE-1A67AD069F91}" dt="2022-11-29T18:05:46.604" v="1864" actId="403"/>
          <ac:spMkLst>
            <pc:docMk/>
            <pc:sldMk cId="0" sldId="1116"/>
            <ac:spMk id="4" creationId="{387A64CA-A3F3-74B6-43F6-16852CDA2B48}"/>
          </ac:spMkLst>
        </pc:spChg>
        <pc:graphicFrameChg chg="add modGraphic">
          <ac:chgData name="Alan Soloway" userId="0fba1a10-d962-45e3-b40e-c1d035eec118" providerId="ADAL" clId="{498817B4-99BC-4892-9CFE-1A67AD069F91}" dt="2022-11-29T18:34:29.393" v="1972" actId="21"/>
          <ac:graphicFrameMkLst>
            <pc:docMk/>
            <pc:sldMk cId="0" sldId="1116"/>
            <ac:graphicFrameMk id="2" creationId="{18AD1688-0CEB-1111-9051-B75B14F2D81B}"/>
          </ac:graphicFrameMkLst>
        </pc:graphicFrameChg>
        <pc:graphicFrameChg chg="del mod modGraphic">
          <ac:chgData name="Alan Soloway" userId="0fba1a10-d962-45e3-b40e-c1d035eec118" providerId="ADAL" clId="{498817B4-99BC-4892-9CFE-1A67AD069F91}" dt="2022-11-29T15:45:38.435" v="1304" actId="478"/>
          <ac:graphicFrameMkLst>
            <pc:docMk/>
            <pc:sldMk cId="0" sldId="1116"/>
            <ac:graphicFrameMk id="3" creationId="{33E36F74-8EE0-A3F7-7201-7651FB6E4DCF}"/>
          </ac:graphicFrameMkLst>
        </pc:graphicFrameChg>
      </pc:sldChg>
      <pc:sldChg chg="addSp delSp modSp mod">
        <pc:chgData name="Alan Soloway" userId="0fba1a10-d962-45e3-b40e-c1d035eec118" providerId="ADAL" clId="{498817B4-99BC-4892-9CFE-1A67AD069F91}" dt="2022-11-29T18:33:33.044" v="1964" actId="21"/>
        <pc:sldMkLst>
          <pc:docMk/>
          <pc:sldMk cId="0" sldId="1117"/>
        </pc:sldMkLst>
        <pc:spChg chg="mod">
          <ac:chgData name="Alan Soloway" userId="0fba1a10-d962-45e3-b40e-c1d035eec118" providerId="ADAL" clId="{498817B4-99BC-4892-9CFE-1A67AD069F91}" dt="2022-11-29T15:36:45.768" v="1177" actId="20577"/>
          <ac:spMkLst>
            <pc:docMk/>
            <pc:sldMk cId="0" sldId="1117"/>
            <ac:spMk id="4" creationId="{095AFC39-C760-F806-8881-5C7ED05864F7}"/>
          </ac:spMkLst>
        </pc:spChg>
        <pc:spChg chg="mod">
          <ac:chgData name="Alan Soloway" userId="0fba1a10-d962-45e3-b40e-c1d035eec118" providerId="ADAL" clId="{498817B4-99BC-4892-9CFE-1A67AD069F91}" dt="2022-11-29T15:34:55.981" v="1137" actId="6549"/>
          <ac:spMkLst>
            <pc:docMk/>
            <pc:sldMk cId="0" sldId="1117"/>
            <ac:spMk id="7170" creationId="{E538F72E-A232-C941-8D97-E8F643A39711}"/>
          </ac:spMkLst>
        </pc:spChg>
        <pc:graphicFrameChg chg="add modGraphic">
          <ac:chgData name="Alan Soloway" userId="0fba1a10-d962-45e3-b40e-c1d035eec118" providerId="ADAL" clId="{498817B4-99BC-4892-9CFE-1A67AD069F91}" dt="2022-11-29T18:33:33.044" v="1964" actId="21"/>
          <ac:graphicFrameMkLst>
            <pc:docMk/>
            <pc:sldMk cId="0" sldId="1117"/>
            <ac:graphicFrameMk id="2" creationId="{B1B26E72-82A2-BB26-A277-D9AD9F0B9454}"/>
          </ac:graphicFrameMkLst>
        </pc:graphicFrameChg>
        <pc:graphicFrameChg chg="del modGraphic">
          <ac:chgData name="Alan Soloway" userId="0fba1a10-d962-45e3-b40e-c1d035eec118" providerId="ADAL" clId="{498817B4-99BC-4892-9CFE-1A67AD069F91}" dt="2022-11-29T15:45:21.069" v="1299" actId="478"/>
          <ac:graphicFrameMkLst>
            <pc:docMk/>
            <pc:sldMk cId="0" sldId="1117"/>
            <ac:graphicFrameMk id="3" creationId="{658BEA6E-EE77-4B3F-D2C6-536154A5EF5E}"/>
          </ac:graphicFrameMkLst>
        </pc:graphicFrameChg>
      </pc:sldChg>
      <pc:sldChg chg="addSp delSp modSp mod">
        <pc:chgData name="Alan Soloway" userId="0fba1a10-d962-45e3-b40e-c1d035eec118" providerId="ADAL" clId="{498817B4-99BC-4892-9CFE-1A67AD069F91}" dt="2022-11-30T14:26:41.975" v="3038" actId="20577"/>
        <pc:sldMkLst>
          <pc:docMk/>
          <pc:sldMk cId="0" sldId="1118"/>
        </pc:sldMkLst>
        <pc:spChg chg="mod">
          <ac:chgData name="Alan Soloway" userId="0fba1a10-d962-45e3-b40e-c1d035eec118" providerId="ADAL" clId="{498817B4-99BC-4892-9CFE-1A67AD069F91}" dt="2022-11-28T19:35:45.558" v="614" actId="403"/>
          <ac:spMkLst>
            <pc:docMk/>
            <pc:sldMk cId="0" sldId="1118"/>
            <ac:spMk id="7203" creationId="{9FD4F9C7-E45F-E973-693F-874B80F5DE0B}"/>
          </ac:spMkLst>
        </pc:spChg>
        <pc:graphicFrameChg chg="add modGraphic">
          <ac:chgData name="Alan Soloway" userId="0fba1a10-d962-45e3-b40e-c1d035eec118" providerId="ADAL" clId="{498817B4-99BC-4892-9CFE-1A67AD069F91}" dt="2022-11-30T14:26:41.975" v="3038" actId="20577"/>
          <ac:graphicFrameMkLst>
            <pc:docMk/>
            <pc:sldMk cId="0" sldId="1118"/>
            <ac:graphicFrameMk id="2" creationId="{68C683C3-0D94-1BD3-4A65-69E6B3367ADC}"/>
          </ac:graphicFrameMkLst>
        </pc:graphicFrameChg>
        <pc:graphicFrameChg chg="del modGraphic">
          <ac:chgData name="Alan Soloway" userId="0fba1a10-d962-45e3-b40e-c1d035eec118" providerId="ADAL" clId="{498817B4-99BC-4892-9CFE-1A67AD069F91}" dt="2022-11-29T15:45:18.613" v="1298" actId="478"/>
          <ac:graphicFrameMkLst>
            <pc:docMk/>
            <pc:sldMk cId="0" sldId="1118"/>
            <ac:graphicFrameMk id="3" creationId="{66FFCC2A-6104-E165-E129-60F410D727EC}"/>
          </ac:graphicFrameMkLst>
        </pc:graphicFrameChg>
      </pc:sldChg>
      <pc:sldChg chg="addSp delSp modSp mod">
        <pc:chgData name="Alan Soloway" userId="0fba1a10-d962-45e3-b40e-c1d035eec118" providerId="ADAL" clId="{498817B4-99BC-4892-9CFE-1A67AD069F91}" dt="2022-11-29T18:46:10.560" v="2049"/>
        <pc:sldMkLst>
          <pc:docMk/>
          <pc:sldMk cId="0" sldId="1119"/>
        </pc:sldMkLst>
        <pc:spChg chg="mod">
          <ac:chgData name="Alan Soloway" userId="0fba1a10-d962-45e3-b40e-c1d035eec118" providerId="ADAL" clId="{498817B4-99BC-4892-9CFE-1A67AD069F91}" dt="2022-11-29T18:46:10.560" v="2049"/>
          <ac:spMkLst>
            <pc:docMk/>
            <pc:sldMk cId="0" sldId="1119"/>
            <ac:spMk id="4" creationId="{391F9154-5501-8430-14EC-6F66A6CFCC78}"/>
          </ac:spMkLst>
        </pc:spChg>
        <pc:graphicFrameChg chg="add modGraphic">
          <ac:chgData name="Alan Soloway" userId="0fba1a10-d962-45e3-b40e-c1d035eec118" providerId="ADAL" clId="{498817B4-99BC-4892-9CFE-1A67AD069F91}" dt="2022-11-29T18:29:19.081" v="1933" actId="21"/>
          <ac:graphicFrameMkLst>
            <pc:docMk/>
            <pc:sldMk cId="0" sldId="1119"/>
            <ac:graphicFrameMk id="2" creationId="{E64009A6-C860-41A4-09FC-FAA6DB3F40E2}"/>
          </ac:graphicFrameMkLst>
        </pc:graphicFrameChg>
        <pc:graphicFrameChg chg="del modGraphic">
          <ac:chgData name="Alan Soloway" userId="0fba1a10-d962-45e3-b40e-c1d035eec118" providerId="ADAL" clId="{498817B4-99BC-4892-9CFE-1A67AD069F91}" dt="2022-11-29T15:44:57.037" v="1292" actId="478"/>
          <ac:graphicFrameMkLst>
            <pc:docMk/>
            <pc:sldMk cId="0" sldId="1119"/>
            <ac:graphicFrameMk id="3" creationId="{3970AB59-36D2-022B-D168-5F0F946A4F95}"/>
          </ac:graphicFrameMkLst>
        </pc:graphicFrameChg>
      </pc:sldChg>
      <pc:sldChg chg="addSp delSp modSp mod">
        <pc:chgData name="Alan Soloway" userId="0fba1a10-d962-45e3-b40e-c1d035eec118" providerId="ADAL" clId="{498817B4-99BC-4892-9CFE-1A67AD069F91}" dt="2022-11-29T18:26:42.090" v="1925" actId="21"/>
        <pc:sldMkLst>
          <pc:docMk/>
          <pc:sldMk cId="0" sldId="1120"/>
        </pc:sldMkLst>
        <pc:spChg chg="add del mod">
          <ac:chgData name="Alan Soloway" userId="0fba1a10-d962-45e3-b40e-c1d035eec118" providerId="ADAL" clId="{498817B4-99BC-4892-9CFE-1A67AD069F91}" dt="2022-11-29T16:35:02.645" v="1579" actId="404"/>
          <ac:spMkLst>
            <pc:docMk/>
            <pc:sldMk cId="0" sldId="1120"/>
            <ac:spMk id="4" creationId="{56B6919C-346A-C9ED-CFB1-8BAFE28EAF62}"/>
          </ac:spMkLst>
        </pc:spChg>
        <pc:spChg chg="add del mod">
          <ac:chgData name="Alan Soloway" userId="0fba1a10-d962-45e3-b40e-c1d035eec118" providerId="ADAL" clId="{498817B4-99BC-4892-9CFE-1A67AD069F91}" dt="2022-11-28T18:20:24.542" v="251"/>
          <ac:spMkLst>
            <pc:docMk/>
            <pc:sldMk cId="0" sldId="1120"/>
            <ac:spMk id="5" creationId="{FA2CF2B1-0A1B-6805-5317-E16C2538D021}"/>
          </ac:spMkLst>
        </pc:spChg>
        <pc:spChg chg="add del mod">
          <ac:chgData name="Alan Soloway" userId="0fba1a10-d962-45e3-b40e-c1d035eec118" providerId="ADAL" clId="{498817B4-99BC-4892-9CFE-1A67AD069F91}" dt="2022-11-28T18:20:30.345" v="254"/>
          <ac:spMkLst>
            <pc:docMk/>
            <pc:sldMk cId="0" sldId="1120"/>
            <ac:spMk id="7" creationId="{7F7F394C-65D1-2A55-3C5F-1FBFE3514510}"/>
          </ac:spMkLst>
        </pc:spChg>
        <pc:graphicFrameChg chg="add del mod">
          <ac:chgData name="Alan Soloway" userId="0fba1a10-d962-45e3-b40e-c1d035eec118" providerId="ADAL" clId="{498817B4-99BC-4892-9CFE-1A67AD069F91}" dt="2022-11-28T18:20:24.542" v="251"/>
          <ac:graphicFrameMkLst>
            <pc:docMk/>
            <pc:sldMk cId="0" sldId="1120"/>
            <ac:graphicFrameMk id="2" creationId="{4E19F4E8-8DBF-F97B-7984-D9A6E9F0BA4A}"/>
          </ac:graphicFrameMkLst>
        </pc:graphicFrameChg>
        <pc:graphicFrameChg chg="add del">
          <ac:chgData name="Alan Soloway" userId="0fba1a10-d962-45e3-b40e-c1d035eec118" providerId="ADAL" clId="{498817B4-99BC-4892-9CFE-1A67AD069F91}" dt="2022-11-29T16:39:57.239" v="1582"/>
          <ac:graphicFrameMkLst>
            <pc:docMk/>
            <pc:sldMk cId="0" sldId="1120"/>
            <ac:graphicFrameMk id="2" creationId="{B941D328-6474-D5B0-287A-E5F3CF654D89}"/>
          </ac:graphicFrameMkLst>
        </pc:graphicFrameChg>
        <pc:graphicFrameChg chg="add del modGraphic">
          <ac:chgData name="Alan Soloway" userId="0fba1a10-d962-45e3-b40e-c1d035eec118" providerId="ADAL" clId="{498817B4-99BC-4892-9CFE-1A67AD069F91}" dt="2022-11-28T18:20:46.139" v="256" actId="478"/>
          <ac:graphicFrameMkLst>
            <pc:docMk/>
            <pc:sldMk cId="0" sldId="1120"/>
            <ac:graphicFrameMk id="3" creationId="{45741A33-7B91-C9A9-7A69-F43CCC2B178D}"/>
          </ac:graphicFrameMkLst>
        </pc:graphicFrameChg>
        <pc:graphicFrameChg chg="add modGraphic">
          <ac:chgData name="Alan Soloway" userId="0fba1a10-d962-45e3-b40e-c1d035eec118" providerId="ADAL" clId="{498817B4-99BC-4892-9CFE-1A67AD069F91}" dt="2022-11-29T18:26:42.090" v="1925" actId="21"/>
          <ac:graphicFrameMkLst>
            <pc:docMk/>
            <pc:sldMk cId="0" sldId="1120"/>
            <ac:graphicFrameMk id="3" creationId="{CF35DDEB-7A64-39F8-C086-39DBDF8F4976}"/>
          </ac:graphicFrameMkLst>
        </pc:graphicFrameChg>
        <pc:graphicFrameChg chg="add del mod">
          <ac:chgData name="Alan Soloway" userId="0fba1a10-d962-45e3-b40e-c1d035eec118" providerId="ADAL" clId="{498817B4-99BC-4892-9CFE-1A67AD069F91}" dt="2022-11-28T18:20:30.345" v="254"/>
          <ac:graphicFrameMkLst>
            <pc:docMk/>
            <pc:sldMk cId="0" sldId="1120"/>
            <ac:graphicFrameMk id="6" creationId="{DF50E421-4729-0161-E7E7-5C02BDECCCB0}"/>
          </ac:graphicFrameMkLst>
        </pc:graphicFrameChg>
        <pc:graphicFrameChg chg="add del mod modGraphic">
          <ac:chgData name="Alan Soloway" userId="0fba1a10-d962-45e3-b40e-c1d035eec118" providerId="ADAL" clId="{498817B4-99BC-4892-9CFE-1A67AD069F91}" dt="2022-11-29T15:44:44.938" v="1288" actId="478"/>
          <ac:graphicFrameMkLst>
            <pc:docMk/>
            <pc:sldMk cId="0" sldId="1120"/>
            <ac:graphicFrameMk id="8" creationId="{E0C18152-A492-F5FB-5BBF-6471B4FEAD81}"/>
          </ac:graphicFrameMkLst>
        </pc:graphicFrameChg>
      </pc:sldChg>
      <pc:sldChg chg="addSp delSp modSp mod">
        <pc:chgData name="Alan Soloway" userId="0fba1a10-d962-45e3-b40e-c1d035eec118" providerId="ADAL" clId="{498817B4-99BC-4892-9CFE-1A67AD069F91}" dt="2022-11-29T18:29:34.382" v="1934" actId="21"/>
        <pc:sldMkLst>
          <pc:docMk/>
          <pc:sldMk cId="0" sldId="1121"/>
        </pc:sldMkLst>
        <pc:spChg chg="mod">
          <ac:chgData name="Alan Soloway" userId="0fba1a10-d962-45e3-b40e-c1d035eec118" providerId="ADAL" clId="{498817B4-99BC-4892-9CFE-1A67AD069F91}" dt="2022-11-28T18:24:46.333" v="291" actId="403"/>
          <ac:spMkLst>
            <pc:docMk/>
            <pc:sldMk cId="0" sldId="1121"/>
            <ac:spMk id="4" creationId="{2E1B2A8E-D4E0-478B-B3D6-C06EBB5EA87D}"/>
          </ac:spMkLst>
        </pc:spChg>
        <pc:graphicFrameChg chg="add del mod">
          <ac:chgData name="Alan Soloway" userId="0fba1a10-d962-45e3-b40e-c1d035eec118" providerId="ADAL" clId="{498817B4-99BC-4892-9CFE-1A67AD069F91}" dt="2022-11-28T18:24:14.438" v="285"/>
          <ac:graphicFrameMkLst>
            <pc:docMk/>
            <pc:sldMk cId="0" sldId="1121"/>
            <ac:graphicFrameMk id="2" creationId="{015807DB-CA6F-B0D9-BDB1-DFBCD645D4F7}"/>
          </ac:graphicFrameMkLst>
        </pc:graphicFrameChg>
        <pc:graphicFrameChg chg="add modGraphic">
          <ac:chgData name="Alan Soloway" userId="0fba1a10-d962-45e3-b40e-c1d035eec118" providerId="ADAL" clId="{498817B4-99BC-4892-9CFE-1A67AD069F91}" dt="2022-11-29T18:29:34.382" v="1934" actId="21"/>
          <ac:graphicFrameMkLst>
            <pc:docMk/>
            <pc:sldMk cId="0" sldId="1121"/>
            <ac:graphicFrameMk id="2" creationId="{B5EF82A3-7356-DF3D-1834-68283CF739C6}"/>
          </ac:graphicFrameMkLst>
        </pc:graphicFrameChg>
        <pc:graphicFrameChg chg="del mod modGraphic">
          <ac:chgData name="Alan Soloway" userId="0fba1a10-d962-45e3-b40e-c1d035eec118" providerId="ADAL" clId="{498817B4-99BC-4892-9CFE-1A67AD069F91}" dt="2022-11-29T15:45:00.118" v="1293" actId="478"/>
          <ac:graphicFrameMkLst>
            <pc:docMk/>
            <pc:sldMk cId="0" sldId="1121"/>
            <ac:graphicFrameMk id="5" creationId="{A5524983-3376-4150-B496-D35FE1A00DF7}"/>
          </ac:graphicFrameMkLst>
        </pc:graphicFrameChg>
      </pc:sldChg>
      <pc:sldChg chg="addSp delSp modSp mod">
        <pc:chgData name="Alan Soloway" userId="0fba1a10-d962-45e3-b40e-c1d035eec118" providerId="ADAL" clId="{498817B4-99BC-4892-9CFE-1A67AD069F91}" dt="2022-11-29T18:30:31.550" v="1941" actId="21"/>
        <pc:sldMkLst>
          <pc:docMk/>
          <pc:sldMk cId="0" sldId="1122"/>
        </pc:sldMkLst>
        <pc:spChg chg="mod">
          <ac:chgData name="Alan Soloway" userId="0fba1a10-d962-45e3-b40e-c1d035eec118" providerId="ADAL" clId="{498817B4-99BC-4892-9CFE-1A67AD069F91}" dt="2022-11-28T18:44:08.798" v="357" actId="403"/>
          <ac:spMkLst>
            <pc:docMk/>
            <pc:sldMk cId="0" sldId="1122"/>
            <ac:spMk id="4" creationId="{7EA633D7-0A31-717A-58EF-AEDA941A8E7D}"/>
          </ac:spMkLst>
        </pc:spChg>
        <pc:spChg chg="mod">
          <ac:chgData name="Alan Soloway" userId="0fba1a10-d962-45e3-b40e-c1d035eec118" providerId="ADAL" clId="{498817B4-99BC-4892-9CFE-1A67AD069F91}" dt="2022-11-28T18:52:59.149" v="475" actId="404"/>
          <ac:spMkLst>
            <pc:docMk/>
            <pc:sldMk cId="0" sldId="1122"/>
            <ac:spMk id="5" creationId="{1BB600F5-7BB9-2D4E-B6D3-BA3D9B46D8B8}"/>
          </ac:spMkLst>
        </pc:spChg>
        <pc:graphicFrameChg chg="add modGraphic">
          <ac:chgData name="Alan Soloway" userId="0fba1a10-d962-45e3-b40e-c1d035eec118" providerId="ADAL" clId="{498817B4-99BC-4892-9CFE-1A67AD069F91}" dt="2022-11-29T18:30:31.550" v="1941" actId="21"/>
          <ac:graphicFrameMkLst>
            <pc:docMk/>
            <pc:sldMk cId="0" sldId="1122"/>
            <ac:graphicFrameMk id="2" creationId="{EAA7621E-AA7A-E204-366B-E5E11CDE010F}"/>
          </ac:graphicFrameMkLst>
        </pc:graphicFrameChg>
        <pc:graphicFrameChg chg="del modGraphic">
          <ac:chgData name="Alan Soloway" userId="0fba1a10-d962-45e3-b40e-c1d035eec118" providerId="ADAL" clId="{498817B4-99BC-4892-9CFE-1A67AD069F91}" dt="2022-11-29T15:45:08.879" v="1295" actId="478"/>
          <ac:graphicFrameMkLst>
            <pc:docMk/>
            <pc:sldMk cId="0" sldId="1122"/>
            <ac:graphicFrameMk id="3" creationId="{4576F485-D889-95C9-5986-65A539DE39CF}"/>
          </ac:graphicFrameMkLst>
        </pc:graphicFrameChg>
      </pc:sldChg>
      <pc:sldChg chg="addSp delSp modSp mod">
        <pc:chgData name="Alan Soloway" userId="0fba1a10-d962-45e3-b40e-c1d035eec118" providerId="ADAL" clId="{498817B4-99BC-4892-9CFE-1A67AD069F91}" dt="2022-11-30T14:27:08.135" v="3039"/>
        <pc:sldMkLst>
          <pc:docMk/>
          <pc:sldMk cId="0" sldId="1123"/>
        </pc:sldMkLst>
        <pc:spChg chg="mod">
          <ac:chgData name="Alan Soloway" userId="0fba1a10-d962-45e3-b40e-c1d035eec118" providerId="ADAL" clId="{498817B4-99BC-4892-9CFE-1A67AD069F91}" dt="2022-11-28T18:45:40.572" v="387" actId="403"/>
          <ac:spMkLst>
            <pc:docMk/>
            <pc:sldMk cId="0" sldId="1123"/>
            <ac:spMk id="4" creationId="{23E94077-2B06-B697-9A8E-678EEC42FA02}"/>
          </ac:spMkLst>
        </pc:spChg>
        <pc:graphicFrameChg chg="add mod modGraphic">
          <ac:chgData name="Alan Soloway" userId="0fba1a10-d962-45e3-b40e-c1d035eec118" providerId="ADAL" clId="{498817B4-99BC-4892-9CFE-1A67AD069F91}" dt="2022-11-30T14:27:08.135" v="3039"/>
          <ac:graphicFrameMkLst>
            <pc:docMk/>
            <pc:sldMk cId="0" sldId="1123"/>
            <ac:graphicFrameMk id="2" creationId="{5399ABD5-8426-A164-2B74-13A7D2F879E7}"/>
          </ac:graphicFrameMkLst>
        </pc:graphicFrameChg>
        <pc:graphicFrameChg chg="del modGraphic">
          <ac:chgData name="Alan Soloway" userId="0fba1a10-d962-45e3-b40e-c1d035eec118" providerId="ADAL" clId="{498817B4-99BC-4892-9CFE-1A67AD069F91}" dt="2022-11-29T15:45:15.186" v="1297" actId="478"/>
          <ac:graphicFrameMkLst>
            <pc:docMk/>
            <pc:sldMk cId="0" sldId="1123"/>
            <ac:graphicFrameMk id="3" creationId="{6AA5C756-8A63-D3D1-1F9B-BD6BAC06D465}"/>
          </ac:graphicFrameMkLst>
        </pc:graphicFrameChg>
      </pc:sldChg>
      <pc:sldChg chg="addSp delSp modSp mod">
        <pc:chgData name="Alan Soloway" userId="0fba1a10-d962-45e3-b40e-c1d035eec118" providerId="ADAL" clId="{498817B4-99BC-4892-9CFE-1A67AD069F91}" dt="2022-11-29T18:26:19.170" v="1923" actId="21"/>
        <pc:sldMkLst>
          <pc:docMk/>
          <pc:sldMk cId="0" sldId="1124"/>
        </pc:sldMkLst>
        <pc:spChg chg="mod">
          <ac:chgData name="Alan Soloway" userId="0fba1a10-d962-45e3-b40e-c1d035eec118" providerId="ADAL" clId="{498817B4-99BC-4892-9CFE-1A67AD069F91}" dt="2022-11-28T18:47:33.368" v="405" actId="403"/>
          <ac:spMkLst>
            <pc:docMk/>
            <pc:sldMk cId="0" sldId="1124"/>
            <ac:spMk id="4" creationId="{2133B8AA-99EB-958B-441D-9A6ED3264D7C}"/>
          </ac:spMkLst>
        </pc:spChg>
        <pc:graphicFrameChg chg="add mod modGraphic">
          <ac:chgData name="Alan Soloway" userId="0fba1a10-d962-45e3-b40e-c1d035eec118" providerId="ADAL" clId="{498817B4-99BC-4892-9CFE-1A67AD069F91}" dt="2022-11-29T18:26:19.170" v="1923" actId="21"/>
          <ac:graphicFrameMkLst>
            <pc:docMk/>
            <pc:sldMk cId="0" sldId="1124"/>
            <ac:graphicFrameMk id="2" creationId="{2223EB76-6A69-0650-F819-27613306FB1E}"/>
          </ac:graphicFrameMkLst>
        </pc:graphicFrameChg>
        <pc:graphicFrameChg chg="del mod modGraphic">
          <ac:chgData name="Alan Soloway" userId="0fba1a10-d962-45e3-b40e-c1d035eec118" providerId="ADAL" clId="{498817B4-99BC-4892-9CFE-1A67AD069F91}" dt="2022-11-29T15:44:37.062" v="1287" actId="478"/>
          <ac:graphicFrameMkLst>
            <pc:docMk/>
            <pc:sldMk cId="0" sldId="1124"/>
            <ac:graphicFrameMk id="5" creationId="{984489E6-DF93-C5A3-C9A6-EDDA1E005C4A}"/>
          </ac:graphicFrameMkLst>
        </pc:graphicFrameChg>
      </pc:sldChg>
      <pc:sldChg chg="addSp delSp modSp mod">
        <pc:chgData name="Alan Soloway" userId="0fba1a10-d962-45e3-b40e-c1d035eec118" providerId="ADAL" clId="{498817B4-99BC-4892-9CFE-1A67AD069F91}" dt="2022-11-29T18:46:10.560" v="2049"/>
        <pc:sldMkLst>
          <pc:docMk/>
          <pc:sldMk cId="0" sldId="1125"/>
        </pc:sldMkLst>
        <pc:spChg chg="mod">
          <ac:chgData name="Alan Soloway" userId="0fba1a10-d962-45e3-b40e-c1d035eec118" providerId="ADAL" clId="{498817B4-99BC-4892-9CFE-1A67AD069F91}" dt="2022-11-29T18:46:10.560" v="2049"/>
          <ac:spMkLst>
            <pc:docMk/>
            <pc:sldMk cId="0" sldId="1125"/>
            <ac:spMk id="4" creationId="{EEDC2BEA-3199-CAD9-D4F2-1A93F0170498}"/>
          </ac:spMkLst>
        </pc:spChg>
        <pc:graphicFrameChg chg="add modGraphic">
          <ac:chgData name="Alan Soloway" userId="0fba1a10-d962-45e3-b40e-c1d035eec118" providerId="ADAL" clId="{498817B4-99BC-4892-9CFE-1A67AD069F91}" dt="2022-11-29T18:26:59.150" v="1927" actId="21"/>
          <ac:graphicFrameMkLst>
            <pc:docMk/>
            <pc:sldMk cId="0" sldId="1125"/>
            <ac:graphicFrameMk id="2" creationId="{FAF10E3F-9722-19B6-62C7-3B366C406C2F}"/>
          </ac:graphicFrameMkLst>
        </pc:graphicFrameChg>
        <pc:graphicFrameChg chg="del mod modGraphic">
          <ac:chgData name="Alan Soloway" userId="0fba1a10-d962-45e3-b40e-c1d035eec118" providerId="ADAL" clId="{498817B4-99BC-4892-9CFE-1A67AD069F91}" dt="2022-11-29T15:44:48.540" v="1289" actId="478"/>
          <ac:graphicFrameMkLst>
            <pc:docMk/>
            <pc:sldMk cId="0" sldId="1125"/>
            <ac:graphicFrameMk id="5" creationId="{416C9388-FF31-DF92-48F4-08E7C467EEAD}"/>
          </ac:graphicFrameMkLst>
        </pc:graphicFrameChg>
      </pc:sldChg>
      <pc:sldChg chg="addSp delSp modSp mod">
        <pc:chgData name="Alan Soloway" userId="0fba1a10-d962-45e3-b40e-c1d035eec118" providerId="ADAL" clId="{498817B4-99BC-4892-9CFE-1A67AD069F91}" dt="2022-11-29T18:24:20.153" v="1909" actId="21"/>
        <pc:sldMkLst>
          <pc:docMk/>
          <pc:sldMk cId="0" sldId="1126"/>
        </pc:sldMkLst>
        <pc:spChg chg="mod">
          <ac:chgData name="Alan Soloway" userId="0fba1a10-d962-45e3-b40e-c1d035eec118" providerId="ADAL" clId="{498817B4-99BC-4892-9CFE-1A67AD069F91}" dt="2022-11-28T18:42:08.889" v="344" actId="403"/>
          <ac:spMkLst>
            <pc:docMk/>
            <pc:sldMk cId="0" sldId="1126"/>
            <ac:spMk id="4" creationId="{3EB0BCA2-FBA6-2984-C731-F3BA6B0BD9D1}"/>
          </ac:spMkLst>
        </pc:spChg>
        <pc:graphicFrameChg chg="add mod modGraphic">
          <ac:chgData name="Alan Soloway" userId="0fba1a10-d962-45e3-b40e-c1d035eec118" providerId="ADAL" clId="{498817B4-99BC-4892-9CFE-1A67AD069F91}" dt="2022-11-29T18:24:20.153" v="1909" actId="21"/>
          <ac:graphicFrameMkLst>
            <pc:docMk/>
            <pc:sldMk cId="0" sldId="1126"/>
            <ac:graphicFrameMk id="2" creationId="{90A5063D-1703-330A-C175-134841E2C25B}"/>
          </ac:graphicFrameMkLst>
        </pc:graphicFrameChg>
        <pc:graphicFrameChg chg="del mod modGraphic">
          <ac:chgData name="Alan Soloway" userId="0fba1a10-d962-45e3-b40e-c1d035eec118" providerId="ADAL" clId="{498817B4-99BC-4892-9CFE-1A67AD069F91}" dt="2022-11-29T15:44:26.103" v="1283" actId="478"/>
          <ac:graphicFrameMkLst>
            <pc:docMk/>
            <pc:sldMk cId="0" sldId="1126"/>
            <ac:graphicFrameMk id="5" creationId="{8F44E2F3-4244-FD22-4C40-B5361AD94AC4}"/>
          </ac:graphicFrameMkLst>
        </pc:graphicFrameChg>
      </pc:sldChg>
      <pc:sldChg chg="addSp delSp modSp mod">
        <pc:chgData name="Alan Soloway" userId="0fba1a10-d962-45e3-b40e-c1d035eec118" providerId="ADAL" clId="{498817B4-99BC-4892-9CFE-1A67AD069F91}" dt="2022-11-29T18:46:10.560" v="2049"/>
        <pc:sldMkLst>
          <pc:docMk/>
          <pc:sldMk cId="0" sldId="1127"/>
        </pc:sldMkLst>
        <pc:spChg chg="mod">
          <ac:chgData name="Alan Soloway" userId="0fba1a10-d962-45e3-b40e-c1d035eec118" providerId="ADAL" clId="{498817B4-99BC-4892-9CFE-1A67AD069F91}" dt="2022-11-29T18:46:10.560" v="2049"/>
          <ac:spMkLst>
            <pc:docMk/>
            <pc:sldMk cId="0" sldId="1127"/>
            <ac:spMk id="4" creationId="{00000000-0000-0000-0000-000000000000}"/>
          </ac:spMkLst>
        </pc:spChg>
        <pc:graphicFrameChg chg="del modGraphic">
          <ac:chgData name="Alan Soloway" userId="0fba1a10-d962-45e3-b40e-c1d035eec118" providerId="ADAL" clId="{498817B4-99BC-4892-9CFE-1A67AD069F91}" dt="2022-11-29T15:44:29.010" v="1284" actId="478"/>
          <ac:graphicFrameMkLst>
            <pc:docMk/>
            <pc:sldMk cId="0" sldId="1127"/>
            <ac:graphicFrameMk id="2" creationId="{00000000-0000-0000-0000-000000000000}"/>
          </ac:graphicFrameMkLst>
        </pc:graphicFrameChg>
        <pc:graphicFrameChg chg="add modGraphic">
          <ac:chgData name="Alan Soloway" userId="0fba1a10-d962-45e3-b40e-c1d035eec118" providerId="ADAL" clId="{498817B4-99BC-4892-9CFE-1A67AD069F91}" dt="2022-11-29T18:24:41.036" v="1911" actId="21"/>
          <ac:graphicFrameMkLst>
            <pc:docMk/>
            <pc:sldMk cId="0" sldId="1127"/>
            <ac:graphicFrameMk id="3" creationId="{EF19BD5C-DC3A-D314-86E9-13A10CC35D15}"/>
          </ac:graphicFrameMkLst>
        </pc:graphicFrameChg>
      </pc:sldChg>
      <pc:sldChg chg="addSp delSp modSp mod">
        <pc:chgData name="Alan Soloway" userId="0fba1a10-d962-45e3-b40e-c1d035eec118" providerId="ADAL" clId="{498817B4-99BC-4892-9CFE-1A67AD069F91}" dt="2022-11-29T18:46:10.560" v="2049"/>
        <pc:sldMkLst>
          <pc:docMk/>
          <pc:sldMk cId="0" sldId="1128"/>
        </pc:sldMkLst>
        <pc:spChg chg="mod">
          <ac:chgData name="Alan Soloway" userId="0fba1a10-d962-45e3-b40e-c1d035eec118" providerId="ADAL" clId="{498817B4-99BC-4892-9CFE-1A67AD069F91}" dt="2022-11-29T18:46:10.560" v="2049"/>
          <ac:spMkLst>
            <pc:docMk/>
            <pc:sldMk cId="0" sldId="1128"/>
            <ac:spMk id="4" creationId="{00000000-0000-0000-0000-000000000000}"/>
          </ac:spMkLst>
        </pc:spChg>
        <pc:graphicFrameChg chg="del modGraphic">
          <ac:chgData name="Alan Soloway" userId="0fba1a10-d962-45e3-b40e-c1d035eec118" providerId="ADAL" clId="{498817B4-99BC-4892-9CFE-1A67AD069F91}" dt="2022-11-29T15:45:35.587" v="1303" actId="478"/>
          <ac:graphicFrameMkLst>
            <pc:docMk/>
            <pc:sldMk cId="0" sldId="1128"/>
            <ac:graphicFrameMk id="2" creationId="{00000000-0000-0000-0000-000000000000}"/>
          </ac:graphicFrameMkLst>
        </pc:graphicFrameChg>
        <pc:graphicFrameChg chg="add modGraphic">
          <ac:chgData name="Alan Soloway" userId="0fba1a10-d962-45e3-b40e-c1d035eec118" providerId="ADAL" clId="{498817B4-99BC-4892-9CFE-1A67AD069F91}" dt="2022-11-29T18:34:14.325" v="1970" actId="21"/>
          <ac:graphicFrameMkLst>
            <pc:docMk/>
            <pc:sldMk cId="0" sldId="1128"/>
            <ac:graphicFrameMk id="3" creationId="{62D02C26-785C-1D3D-793D-A65E81AD39BD}"/>
          </ac:graphicFrameMkLst>
        </pc:graphicFrameChg>
      </pc:sldChg>
      <pc:sldChg chg="del">
        <pc:chgData name="Alan Soloway" userId="0fba1a10-d962-45e3-b40e-c1d035eec118" providerId="ADAL" clId="{498817B4-99BC-4892-9CFE-1A67AD069F91}" dt="2022-11-28T20:24:27.631" v="818" actId="47"/>
        <pc:sldMkLst>
          <pc:docMk/>
          <pc:sldMk cId="0" sldId="1129"/>
        </pc:sldMkLst>
      </pc:sldChg>
      <pc:sldChg chg="addSp delSp modSp mod">
        <pc:chgData name="Alan Soloway" userId="0fba1a10-d962-45e3-b40e-c1d035eec118" providerId="ADAL" clId="{498817B4-99BC-4892-9CFE-1A67AD069F91}" dt="2022-11-29T16:32:34.723" v="1572" actId="113"/>
        <pc:sldMkLst>
          <pc:docMk/>
          <pc:sldMk cId="2712885716" sldId="1130"/>
        </pc:sldMkLst>
        <pc:spChg chg="mod">
          <ac:chgData name="Alan Soloway" userId="0fba1a10-d962-45e3-b40e-c1d035eec118" providerId="ADAL" clId="{498817B4-99BC-4892-9CFE-1A67AD069F91}" dt="2022-11-29T16:32:34.723" v="1572" actId="113"/>
          <ac:spMkLst>
            <pc:docMk/>
            <pc:sldMk cId="2712885716" sldId="1130"/>
            <ac:spMk id="2" creationId="{A4622016-CAE3-8F63-B68A-750665977F4E}"/>
          </ac:spMkLst>
        </pc:spChg>
        <pc:spChg chg="mod">
          <ac:chgData name="Alan Soloway" userId="0fba1a10-d962-45e3-b40e-c1d035eec118" providerId="ADAL" clId="{498817B4-99BC-4892-9CFE-1A67AD069F91}" dt="2022-11-28T20:49:33.445" v="917" actId="20577"/>
          <ac:spMkLst>
            <pc:docMk/>
            <pc:sldMk cId="2712885716" sldId="1130"/>
            <ac:spMk id="3" creationId="{77564346-AA69-7907-9599-0421F5BFB701}"/>
          </ac:spMkLst>
        </pc:spChg>
        <pc:graphicFrameChg chg="add del mod modGraphic">
          <ac:chgData name="Alan Soloway" userId="0fba1a10-d962-45e3-b40e-c1d035eec118" providerId="ADAL" clId="{498817B4-99BC-4892-9CFE-1A67AD069F91}" dt="2022-11-28T20:35:55.562" v="875" actId="478"/>
          <ac:graphicFrameMkLst>
            <pc:docMk/>
            <pc:sldMk cId="2712885716" sldId="1130"/>
            <ac:graphicFrameMk id="4" creationId="{16A75A4A-4E0C-5A37-200A-1CC6FF6C9230}"/>
          </ac:graphicFrameMkLst>
        </pc:graphicFrameChg>
      </pc:sldChg>
      <pc:sldChg chg="modSp mod">
        <pc:chgData name="Alan Soloway" userId="0fba1a10-d962-45e3-b40e-c1d035eec118" providerId="ADAL" clId="{498817B4-99BC-4892-9CFE-1A67AD069F91}" dt="2022-11-29T21:13:12.115" v="2103" actId="20577"/>
        <pc:sldMkLst>
          <pc:docMk/>
          <pc:sldMk cId="3114860468" sldId="1132"/>
        </pc:sldMkLst>
        <pc:spChg chg="mod">
          <ac:chgData name="Alan Soloway" userId="0fba1a10-d962-45e3-b40e-c1d035eec118" providerId="ADAL" clId="{498817B4-99BC-4892-9CFE-1A67AD069F91}" dt="2022-11-29T16:31:52.332" v="1568" actId="113"/>
          <ac:spMkLst>
            <pc:docMk/>
            <pc:sldMk cId="3114860468" sldId="1132"/>
            <ac:spMk id="16386" creationId="{00000000-0000-0000-0000-000000000000}"/>
          </ac:spMkLst>
        </pc:spChg>
        <pc:graphicFrameChg chg="mod modGraphic">
          <ac:chgData name="Alan Soloway" userId="0fba1a10-d962-45e3-b40e-c1d035eec118" providerId="ADAL" clId="{498817B4-99BC-4892-9CFE-1A67AD069F91}" dt="2022-11-29T21:13:12.115" v="2103" actId="20577"/>
          <ac:graphicFrameMkLst>
            <pc:docMk/>
            <pc:sldMk cId="3114860468" sldId="1132"/>
            <ac:graphicFrameMk id="2" creationId="{8D5D58F9-DFEF-B3E1-CC7A-F422796534EB}"/>
          </ac:graphicFrameMkLst>
        </pc:graphicFrameChg>
      </pc:sldChg>
      <pc:sldChg chg="modSp mod">
        <pc:chgData name="Alan Soloway" userId="0fba1a10-d962-45e3-b40e-c1d035eec118" providerId="ADAL" clId="{498817B4-99BC-4892-9CFE-1A67AD069F91}" dt="2022-11-30T14:26:07.260" v="3028" actId="20577"/>
        <pc:sldMkLst>
          <pc:docMk/>
          <pc:sldMk cId="3829580410" sldId="1133"/>
        </pc:sldMkLst>
        <pc:spChg chg="mod">
          <ac:chgData name="Alan Soloway" userId="0fba1a10-d962-45e3-b40e-c1d035eec118" providerId="ADAL" clId="{498817B4-99BC-4892-9CFE-1A67AD069F91}" dt="2022-11-29T16:32:04.275" v="1569" actId="113"/>
          <ac:spMkLst>
            <pc:docMk/>
            <pc:sldMk cId="3829580410" sldId="1133"/>
            <ac:spMk id="16386" creationId="{00000000-0000-0000-0000-000000000000}"/>
          </ac:spMkLst>
        </pc:spChg>
        <pc:graphicFrameChg chg="mod modGraphic">
          <ac:chgData name="Alan Soloway" userId="0fba1a10-d962-45e3-b40e-c1d035eec118" providerId="ADAL" clId="{498817B4-99BC-4892-9CFE-1A67AD069F91}" dt="2022-11-30T14:26:07.260" v="3028" actId="20577"/>
          <ac:graphicFrameMkLst>
            <pc:docMk/>
            <pc:sldMk cId="3829580410" sldId="1133"/>
            <ac:graphicFrameMk id="2" creationId="{8D5D58F9-DFEF-B3E1-CC7A-F422796534EB}"/>
          </ac:graphicFrameMkLst>
        </pc:graphicFrameChg>
      </pc:sldChg>
      <pc:sldChg chg="addSp delSp modSp mod">
        <pc:chgData name="Alan Soloway" userId="0fba1a10-d962-45e3-b40e-c1d035eec118" providerId="ADAL" clId="{498817B4-99BC-4892-9CFE-1A67AD069F91}" dt="2022-11-29T18:28:26.672" v="1929" actId="21"/>
        <pc:sldMkLst>
          <pc:docMk/>
          <pc:sldMk cId="0" sldId="1134"/>
        </pc:sldMkLst>
        <pc:spChg chg="mod">
          <ac:chgData name="Alan Soloway" userId="0fba1a10-d962-45e3-b40e-c1d035eec118" providerId="ADAL" clId="{498817B4-99BC-4892-9CFE-1A67AD069F91}" dt="2022-11-28T19:56:42.336" v="645" actId="403"/>
          <ac:spMkLst>
            <pc:docMk/>
            <pc:sldMk cId="0" sldId="1134"/>
            <ac:spMk id="4" creationId="{E9FE763E-2056-D7F1-0280-21F863AAF14D}"/>
          </ac:spMkLst>
        </pc:spChg>
        <pc:graphicFrameChg chg="add modGraphic">
          <ac:chgData name="Alan Soloway" userId="0fba1a10-d962-45e3-b40e-c1d035eec118" providerId="ADAL" clId="{498817B4-99BC-4892-9CFE-1A67AD069F91}" dt="2022-11-29T18:28:26.672" v="1929" actId="21"/>
          <ac:graphicFrameMkLst>
            <pc:docMk/>
            <pc:sldMk cId="0" sldId="1134"/>
            <ac:graphicFrameMk id="2" creationId="{48B54CDC-A788-2CE1-8D4A-A96F20BB5146}"/>
          </ac:graphicFrameMkLst>
        </pc:graphicFrameChg>
        <pc:graphicFrameChg chg="del mod modGraphic">
          <ac:chgData name="Alan Soloway" userId="0fba1a10-d962-45e3-b40e-c1d035eec118" providerId="ADAL" clId="{498817B4-99BC-4892-9CFE-1A67AD069F91}" dt="2022-11-29T15:44:51.260" v="1290" actId="478"/>
          <ac:graphicFrameMkLst>
            <pc:docMk/>
            <pc:sldMk cId="0" sldId="1134"/>
            <ac:graphicFrameMk id="3" creationId="{575A5DA5-5559-26BD-9B24-F0F197075743}"/>
          </ac:graphicFrameMkLst>
        </pc:graphicFrameChg>
      </pc:sldChg>
      <pc:sldChg chg="addSp delSp modSp mod">
        <pc:chgData name="Alan Soloway" userId="0fba1a10-d962-45e3-b40e-c1d035eec118" providerId="ADAL" clId="{498817B4-99BC-4892-9CFE-1A67AD069F91}" dt="2022-11-29T18:28:41.758" v="1931" actId="21"/>
        <pc:sldMkLst>
          <pc:docMk/>
          <pc:sldMk cId="0" sldId="1135"/>
        </pc:sldMkLst>
        <pc:spChg chg="mod">
          <ac:chgData name="Alan Soloway" userId="0fba1a10-d962-45e3-b40e-c1d035eec118" providerId="ADAL" clId="{498817B4-99BC-4892-9CFE-1A67AD069F91}" dt="2022-11-28T20:06:29.671" v="711" actId="14100"/>
          <ac:spMkLst>
            <pc:docMk/>
            <pc:sldMk cId="0" sldId="1135"/>
            <ac:spMk id="4" creationId="{2C5D04E9-038E-548C-8006-3771BF59D46A}"/>
          </ac:spMkLst>
        </pc:spChg>
        <pc:spChg chg="mod">
          <ac:chgData name="Alan Soloway" userId="0fba1a10-d962-45e3-b40e-c1d035eec118" providerId="ADAL" clId="{498817B4-99BC-4892-9CFE-1A67AD069F91}" dt="2022-11-28T20:05:50.438" v="698" actId="20577"/>
          <ac:spMkLst>
            <pc:docMk/>
            <pc:sldMk cId="0" sldId="1135"/>
            <ac:spMk id="8194" creationId="{0B0DE28F-C4E5-5E55-7D77-8E4A4247AA1E}"/>
          </ac:spMkLst>
        </pc:spChg>
        <pc:graphicFrameChg chg="add modGraphic">
          <ac:chgData name="Alan Soloway" userId="0fba1a10-d962-45e3-b40e-c1d035eec118" providerId="ADAL" clId="{498817B4-99BC-4892-9CFE-1A67AD069F91}" dt="2022-11-29T18:28:41.758" v="1931" actId="21"/>
          <ac:graphicFrameMkLst>
            <pc:docMk/>
            <pc:sldMk cId="0" sldId="1135"/>
            <ac:graphicFrameMk id="2" creationId="{7FE6793A-50BA-A8F9-1853-A4028F6BC064}"/>
          </ac:graphicFrameMkLst>
        </pc:graphicFrameChg>
        <pc:graphicFrameChg chg="del mod modGraphic">
          <ac:chgData name="Alan Soloway" userId="0fba1a10-d962-45e3-b40e-c1d035eec118" providerId="ADAL" clId="{498817B4-99BC-4892-9CFE-1A67AD069F91}" dt="2022-11-29T15:44:53.576" v="1291" actId="478"/>
          <ac:graphicFrameMkLst>
            <pc:docMk/>
            <pc:sldMk cId="0" sldId="1135"/>
            <ac:graphicFrameMk id="3" creationId="{CD4207E3-EBF1-54AF-A4B6-C3B88BA48D6D}"/>
          </ac:graphicFrameMkLst>
        </pc:graphicFrameChg>
      </pc:sldChg>
      <pc:sldChg chg="addSp delSp modSp mod">
        <pc:chgData name="Alan Soloway" userId="0fba1a10-d962-45e3-b40e-c1d035eec118" providerId="ADAL" clId="{498817B4-99BC-4892-9CFE-1A67AD069F91}" dt="2022-11-29T18:31:25.575" v="1954"/>
        <pc:sldMkLst>
          <pc:docMk/>
          <pc:sldMk cId="0" sldId="1136"/>
        </pc:sldMkLst>
        <pc:spChg chg="mod">
          <ac:chgData name="Alan Soloway" userId="0fba1a10-d962-45e3-b40e-c1d035eec118" providerId="ADAL" clId="{498817B4-99BC-4892-9CFE-1A67AD069F91}" dt="2022-11-28T20:16:55.637" v="763" actId="403"/>
          <ac:spMkLst>
            <pc:docMk/>
            <pc:sldMk cId="0" sldId="1136"/>
            <ac:spMk id="4" creationId="{4E980B5C-291D-1C89-D0B6-64E811CFA5B1}"/>
          </ac:spMkLst>
        </pc:spChg>
        <pc:graphicFrameChg chg="add mod modGraphic">
          <ac:chgData name="Alan Soloway" userId="0fba1a10-d962-45e3-b40e-c1d035eec118" providerId="ADAL" clId="{498817B4-99BC-4892-9CFE-1A67AD069F91}" dt="2022-11-29T18:31:25.575" v="1954"/>
          <ac:graphicFrameMkLst>
            <pc:docMk/>
            <pc:sldMk cId="0" sldId="1136"/>
            <ac:graphicFrameMk id="2" creationId="{85153AF6-90E8-77B0-0671-DE4BC3031FEF}"/>
          </ac:graphicFrameMkLst>
        </pc:graphicFrameChg>
        <pc:graphicFrameChg chg="del">
          <ac:chgData name="Alan Soloway" userId="0fba1a10-d962-45e3-b40e-c1d035eec118" providerId="ADAL" clId="{498817B4-99BC-4892-9CFE-1A67AD069F91}" dt="2022-11-29T15:45:05.887" v="1294" actId="478"/>
          <ac:graphicFrameMkLst>
            <pc:docMk/>
            <pc:sldMk cId="0" sldId="1136"/>
            <ac:graphicFrameMk id="3" creationId="{DBD7105F-98DE-B2A9-CF8D-E1519719BD3F}"/>
          </ac:graphicFrameMkLst>
        </pc:graphicFrameChg>
      </pc:sldChg>
      <pc:sldChg chg="modSp mod">
        <pc:chgData name="Alan Soloway" userId="0fba1a10-d962-45e3-b40e-c1d035eec118" providerId="ADAL" clId="{498817B4-99BC-4892-9CFE-1A67AD069F91}" dt="2022-11-29T16:32:39.515" v="1573" actId="113"/>
        <pc:sldMkLst>
          <pc:docMk/>
          <pc:sldMk cId="1486771013" sldId="1137"/>
        </pc:sldMkLst>
        <pc:spChg chg="mod">
          <ac:chgData name="Alan Soloway" userId="0fba1a10-d962-45e3-b40e-c1d035eec118" providerId="ADAL" clId="{498817B4-99BC-4892-9CFE-1A67AD069F91}" dt="2022-11-29T16:32:39.515" v="1573" actId="113"/>
          <ac:spMkLst>
            <pc:docMk/>
            <pc:sldMk cId="1486771013" sldId="1137"/>
            <ac:spMk id="2" creationId="{A4622016-CAE3-8F63-B68A-750665977F4E}"/>
          </ac:spMkLst>
        </pc:spChg>
        <pc:spChg chg="mod">
          <ac:chgData name="Alan Soloway" userId="0fba1a10-d962-45e3-b40e-c1d035eec118" providerId="ADAL" clId="{498817B4-99BC-4892-9CFE-1A67AD069F91}" dt="2022-11-28T21:24:15.456" v="963" actId="20577"/>
          <ac:spMkLst>
            <pc:docMk/>
            <pc:sldMk cId="1486771013" sldId="1137"/>
            <ac:spMk id="3" creationId="{77564346-AA69-7907-9599-0421F5BFB701}"/>
          </ac:spMkLst>
        </pc:spChg>
      </pc:sldChg>
      <pc:sldChg chg="addSp delSp modSp mod">
        <pc:chgData name="Alan Soloway" userId="0fba1a10-d962-45e3-b40e-c1d035eec118" providerId="ADAL" clId="{498817B4-99BC-4892-9CFE-1A67AD069F91}" dt="2022-11-29T18:46:10.560" v="2049"/>
        <pc:sldMkLst>
          <pc:docMk/>
          <pc:sldMk cId="0" sldId="1138"/>
        </pc:sldMkLst>
        <pc:spChg chg="mod">
          <ac:chgData name="Alan Soloway" userId="0fba1a10-d962-45e3-b40e-c1d035eec118" providerId="ADAL" clId="{498817B4-99BC-4892-9CFE-1A67AD069F91}" dt="2022-11-29T18:46:10.560" v="2049"/>
          <ac:spMkLst>
            <pc:docMk/>
            <pc:sldMk cId="0" sldId="1138"/>
            <ac:spMk id="4" creationId="{F5144905-404F-3F2A-E2D4-D2D6A7626595}"/>
          </ac:spMkLst>
        </pc:spChg>
        <pc:graphicFrameChg chg="add modGraphic">
          <ac:chgData name="Alan Soloway" userId="0fba1a10-d962-45e3-b40e-c1d035eec118" providerId="ADAL" clId="{498817B4-99BC-4892-9CFE-1A67AD069F91}" dt="2022-11-29T18:25:37.812" v="1913" actId="21"/>
          <ac:graphicFrameMkLst>
            <pc:docMk/>
            <pc:sldMk cId="0" sldId="1138"/>
            <ac:graphicFrameMk id="2" creationId="{703A38D3-7BE5-ED66-51B0-FA7453CB06DB}"/>
          </ac:graphicFrameMkLst>
        </pc:graphicFrameChg>
        <pc:graphicFrameChg chg="del modGraphic">
          <ac:chgData name="Alan Soloway" userId="0fba1a10-d962-45e3-b40e-c1d035eec118" providerId="ADAL" clId="{498817B4-99BC-4892-9CFE-1A67AD069F91}" dt="2022-11-29T15:44:31.666" v="1285" actId="478"/>
          <ac:graphicFrameMkLst>
            <pc:docMk/>
            <pc:sldMk cId="0" sldId="1138"/>
            <ac:graphicFrameMk id="3" creationId="{685579C9-0948-0118-0FEA-74E1F415D5A0}"/>
          </ac:graphicFrameMkLst>
        </pc:graphicFrameChg>
      </pc:sldChg>
      <pc:sldChg chg="addSp delSp modSp mod">
        <pc:chgData name="Alan Soloway" userId="0fba1a10-d962-45e3-b40e-c1d035eec118" providerId="ADAL" clId="{498817B4-99BC-4892-9CFE-1A67AD069F91}" dt="2022-11-29T18:46:10.560" v="2049"/>
        <pc:sldMkLst>
          <pc:docMk/>
          <pc:sldMk cId="0" sldId="1139"/>
        </pc:sldMkLst>
        <pc:spChg chg="mod">
          <ac:chgData name="Alan Soloway" userId="0fba1a10-d962-45e3-b40e-c1d035eec118" providerId="ADAL" clId="{498817B4-99BC-4892-9CFE-1A67AD069F91}" dt="2022-11-29T18:46:10.560" v="2049"/>
          <ac:spMkLst>
            <pc:docMk/>
            <pc:sldMk cId="0" sldId="1139"/>
            <ac:spMk id="4" creationId="{02AA77BF-844C-E1C1-7EFA-4973C1D034DF}"/>
          </ac:spMkLst>
        </pc:spChg>
        <pc:graphicFrameChg chg="add modGraphic">
          <ac:chgData name="Alan Soloway" userId="0fba1a10-d962-45e3-b40e-c1d035eec118" providerId="ADAL" clId="{498817B4-99BC-4892-9CFE-1A67AD069F91}" dt="2022-11-29T18:34:00.206" v="1968" actId="21"/>
          <ac:graphicFrameMkLst>
            <pc:docMk/>
            <pc:sldMk cId="0" sldId="1139"/>
            <ac:graphicFrameMk id="2" creationId="{8C94EDFB-02BA-17B9-3679-86485042E1C6}"/>
          </ac:graphicFrameMkLst>
        </pc:graphicFrameChg>
        <pc:graphicFrameChg chg="del modGraphic">
          <ac:chgData name="Alan Soloway" userId="0fba1a10-d962-45e3-b40e-c1d035eec118" providerId="ADAL" clId="{498817B4-99BC-4892-9CFE-1A67AD069F91}" dt="2022-11-29T15:45:32.389" v="1302" actId="478"/>
          <ac:graphicFrameMkLst>
            <pc:docMk/>
            <pc:sldMk cId="0" sldId="1139"/>
            <ac:graphicFrameMk id="3" creationId="{550941EF-0C25-383B-F622-D029BB8C1C31}"/>
          </ac:graphicFrameMkLst>
        </pc:graphicFrameChg>
      </pc:sldChg>
      <pc:sldChg chg="addSp delSp modSp mod">
        <pc:chgData name="Alan Soloway" userId="0fba1a10-d962-45e3-b40e-c1d035eec118" providerId="ADAL" clId="{498817B4-99BC-4892-9CFE-1A67AD069F91}" dt="2022-11-29T18:34:44.638" v="1974" actId="21"/>
        <pc:sldMkLst>
          <pc:docMk/>
          <pc:sldMk cId="363133267" sldId="1140"/>
        </pc:sldMkLst>
        <pc:spChg chg="mod">
          <ac:chgData name="Alan Soloway" userId="0fba1a10-d962-45e3-b40e-c1d035eec118" providerId="ADAL" clId="{498817B4-99BC-4892-9CFE-1A67AD069F91}" dt="2022-11-28T18:28:49.025" v="328" actId="403"/>
          <ac:spMkLst>
            <pc:docMk/>
            <pc:sldMk cId="363133267" sldId="1140"/>
            <ac:spMk id="4" creationId="{387A64CA-A3F3-74B6-43F6-16852CDA2B48}"/>
          </ac:spMkLst>
        </pc:spChg>
        <pc:graphicFrameChg chg="add modGraphic">
          <ac:chgData name="Alan Soloway" userId="0fba1a10-d962-45e3-b40e-c1d035eec118" providerId="ADAL" clId="{498817B4-99BC-4892-9CFE-1A67AD069F91}" dt="2022-11-29T18:34:44.638" v="1974" actId="21"/>
          <ac:graphicFrameMkLst>
            <pc:docMk/>
            <pc:sldMk cId="363133267" sldId="1140"/>
            <ac:graphicFrameMk id="2" creationId="{84DE5C4A-06C9-FA0C-8D1E-38A42FFB779B}"/>
          </ac:graphicFrameMkLst>
        </pc:graphicFrameChg>
        <pc:graphicFrameChg chg="del modGraphic">
          <ac:chgData name="Alan Soloway" userId="0fba1a10-d962-45e3-b40e-c1d035eec118" providerId="ADAL" clId="{498817B4-99BC-4892-9CFE-1A67AD069F91}" dt="2022-11-29T15:45:42.703" v="1305" actId="478"/>
          <ac:graphicFrameMkLst>
            <pc:docMk/>
            <pc:sldMk cId="363133267" sldId="1140"/>
            <ac:graphicFrameMk id="3" creationId="{33E36F74-8EE0-A3F7-7201-7651FB6E4DCF}"/>
          </ac:graphicFrameMkLst>
        </pc:graphicFrameChg>
      </pc:sldChg>
      <pc:sldChg chg="addSp delSp modSp mod">
        <pc:chgData name="Alan Soloway" userId="0fba1a10-d962-45e3-b40e-c1d035eec118" providerId="ADAL" clId="{498817B4-99BC-4892-9CFE-1A67AD069F91}" dt="2022-12-03T04:33:35.133" v="3042"/>
        <pc:sldMkLst>
          <pc:docMk/>
          <pc:sldMk cId="0" sldId="1141"/>
        </pc:sldMkLst>
        <pc:spChg chg="mod">
          <ac:chgData name="Alan Soloway" userId="0fba1a10-d962-45e3-b40e-c1d035eec118" providerId="ADAL" clId="{498817B4-99BC-4892-9CFE-1A67AD069F91}" dt="2022-12-03T04:33:35.133" v="3042"/>
          <ac:spMkLst>
            <pc:docMk/>
            <pc:sldMk cId="0" sldId="1141"/>
            <ac:spMk id="4" creationId="{96E78928-218B-3A6C-94D1-DFE46F10E3AE}"/>
          </ac:spMkLst>
        </pc:spChg>
        <pc:graphicFrameChg chg="add modGraphic">
          <ac:chgData name="Alan Soloway" userId="0fba1a10-d962-45e3-b40e-c1d035eec118" providerId="ADAL" clId="{498817B4-99BC-4892-9CFE-1A67AD069F91}" dt="2022-11-29T18:41:05.557" v="2005" actId="20577"/>
          <ac:graphicFrameMkLst>
            <pc:docMk/>
            <pc:sldMk cId="0" sldId="1141"/>
            <ac:graphicFrameMk id="2" creationId="{128F6ADE-EA66-87BA-27AA-764612255711}"/>
          </ac:graphicFrameMkLst>
        </pc:graphicFrameChg>
        <pc:graphicFrameChg chg="del">
          <ac:chgData name="Alan Soloway" userId="0fba1a10-d962-45e3-b40e-c1d035eec118" providerId="ADAL" clId="{498817B4-99BC-4892-9CFE-1A67AD069F91}" dt="2022-11-29T15:45:12.359" v="1296" actId="478"/>
          <ac:graphicFrameMkLst>
            <pc:docMk/>
            <pc:sldMk cId="0" sldId="1141"/>
            <ac:graphicFrameMk id="3" creationId="{06813B03-CC2D-9509-D516-5C3D43234C7D}"/>
          </ac:graphicFrameMkLst>
        </pc:graphicFrameChg>
      </pc:sldChg>
      <pc:sldChg chg="addSp delSp modSp mod">
        <pc:chgData name="Alan Soloway" userId="0fba1a10-d962-45e3-b40e-c1d035eec118" providerId="ADAL" clId="{498817B4-99BC-4892-9CFE-1A67AD069F91}" dt="2022-11-29T21:13:26.117" v="2105" actId="20577"/>
        <pc:sldMkLst>
          <pc:docMk/>
          <pc:sldMk cId="0" sldId="1142"/>
        </pc:sldMkLst>
        <pc:spChg chg="mod">
          <ac:chgData name="Alan Soloway" userId="0fba1a10-d962-45e3-b40e-c1d035eec118" providerId="ADAL" clId="{498817B4-99BC-4892-9CFE-1A67AD069F91}" dt="2022-11-29T18:46:10.560" v="2049"/>
          <ac:spMkLst>
            <pc:docMk/>
            <pc:sldMk cId="0" sldId="1142"/>
            <ac:spMk id="4" creationId="{A20B923F-E199-4178-CE42-352B860B46C7}"/>
          </ac:spMkLst>
        </pc:spChg>
        <pc:graphicFrameChg chg="add del">
          <ac:chgData name="Alan Soloway" userId="0fba1a10-d962-45e3-b40e-c1d035eec118" providerId="ADAL" clId="{498817B4-99BC-4892-9CFE-1A67AD069F91}" dt="2022-11-29T15:44:21.230" v="1282"/>
          <ac:graphicFrameMkLst>
            <pc:docMk/>
            <pc:sldMk cId="0" sldId="1142"/>
            <ac:graphicFrameMk id="2" creationId="{7A825C7E-E046-121D-0403-32F60A1814A4}"/>
          </ac:graphicFrameMkLst>
        </pc:graphicFrameChg>
        <pc:graphicFrameChg chg="del modGraphic">
          <ac:chgData name="Alan Soloway" userId="0fba1a10-d962-45e3-b40e-c1d035eec118" providerId="ADAL" clId="{498817B4-99BC-4892-9CFE-1A67AD069F91}" dt="2022-11-29T15:44:13.155" v="1280" actId="478"/>
          <ac:graphicFrameMkLst>
            <pc:docMk/>
            <pc:sldMk cId="0" sldId="1142"/>
            <ac:graphicFrameMk id="3" creationId="{A417CFD4-5BB8-9052-919C-7844042AD079}"/>
          </ac:graphicFrameMkLst>
        </pc:graphicFrameChg>
        <pc:graphicFrameChg chg="add mod modGraphic">
          <ac:chgData name="Alan Soloway" userId="0fba1a10-d962-45e3-b40e-c1d035eec118" providerId="ADAL" clId="{498817B4-99BC-4892-9CFE-1A67AD069F91}" dt="2022-11-29T21:13:26.117" v="2105" actId="20577"/>
          <ac:graphicFrameMkLst>
            <pc:docMk/>
            <pc:sldMk cId="0" sldId="1142"/>
            <ac:graphicFrameMk id="5" creationId="{16AD20E2-C745-F276-69F2-D6A17839FF06}"/>
          </ac:graphicFrameMkLst>
        </pc:graphicFrameChg>
      </pc:sldChg>
      <pc:sldChg chg="addSp delSp modSp add mod">
        <pc:chgData name="Alan Soloway" userId="0fba1a10-d962-45e3-b40e-c1d035eec118" providerId="ADAL" clId="{498817B4-99BC-4892-9CFE-1A67AD069F91}" dt="2022-11-29T18:35:01.965" v="1976" actId="21"/>
        <pc:sldMkLst>
          <pc:docMk/>
          <pc:sldMk cId="3803426546" sldId="1143"/>
        </pc:sldMkLst>
        <pc:spChg chg="add del mod">
          <ac:chgData name="Alan Soloway" userId="0fba1a10-d962-45e3-b40e-c1d035eec118" providerId="ADAL" clId="{498817B4-99BC-4892-9CFE-1A67AD069F91}" dt="2022-11-28T18:51:40.620" v="472" actId="403"/>
          <ac:spMkLst>
            <pc:docMk/>
            <pc:sldMk cId="3803426546" sldId="1143"/>
            <ac:spMk id="4" creationId="{387A64CA-A3F3-74B6-43F6-16852CDA2B48}"/>
          </ac:spMkLst>
        </pc:spChg>
        <pc:spChg chg="add del mod">
          <ac:chgData name="Alan Soloway" userId="0fba1a10-d962-45e3-b40e-c1d035eec118" providerId="ADAL" clId="{498817B4-99BC-4892-9CFE-1A67AD069F91}" dt="2022-11-28T18:50:50.802" v="454"/>
          <ac:spMkLst>
            <pc:docMk/>
            <pc:sldMk cId="3803426546" sldId="1143"/>
            <ac:spMk id="5" creationId="{9E8AD6BA-C83F-6020-EE55-01FF9AB322FE}"/>
          </ac:spMkLst>
        </pc:spChg>
        <pc:spChg chg="mod">
          <ac:chgData name="Alan Soloway" userId="0fba1a10-d962-45e3-b40e-c1d035eec118" providerId="ADAL" clId="{498817B4-99BC-4892-9CFE-1A67AD069F91}" dt="2022-11-28T18:50:21.495" v="450" actId="20577"/>
          <ac:spMkLst>
            <pc:docMk/>
            <pc:sldMk cId="3803426546" sldId="1143"/>
            <ac:spMk id="7170" creationId="{FE5585AE-F0E2-27D1-0114-FBB37AACE2A5}"/>
          </ac:spMkLst>
        </pc:spChg>
        <pc:graphicFrameChg chg="add del mod">
          <ac:chgData name="Alan Soloway" userId="0fba1a10-d962-45e3-b40e-c1d035eec118" providerId="ADAL" clId="{498817B4-99BC-4892-9CFE-1A67AD069F91}" dt="2022-11-28T18:50:50.802" v="454"/>
          <ac:graphicFrameMkLst>
            <pc:docMk/>
            <pc:sldMk cId="3803426546" sldId="1143"/>
            <ac:graphicFrameMk id="2" creationId="{50F983AE-B672-748A-2897-F7CC3E2F6C61}"/>
          </ac:graphicFrameMkLst>
        </pc:graphicFrameChg>
        <pc:graphicFrameChg chg="add modGraphic">
          <ac:chgData name="Alan Soloway" userId="0fba1a10-d962-45e3-b40e-c1d035eec118" providerId="ADAL" clId="{498817B4-99BC-4892-9CFE-1A67AD069F91}" dt="2022-11-29T18:35:01.965" v="1976" actId="21"/>
          <ac:graphicFrameMkLst>
            <pc:docMk/>
            <pc:sldMk cId="3803426546" sldId="1143"/>
            <ac:graphicFrameMk id="2" creationId="{DFB35103-2DF9-3F03-3932-8253BE6D0264}"/>
          </ac:graphicFrameMkLst>
        </pc:graphicFrameChg>
        <pc:graphicFrameChg chg="add del mod modGraphic">
          <ac:chgData name="Alan Soloway" userId="0fba1a10-d962-45e3-b40e-c1d035eec118" providerId="ADAL" clId="{498817B4-99BC-4892-9CFE-1A67AD069F91}" dt="2022-11-29T15:45:46.323" v="1306" actId="478"/>
          <ac:graphicFrameMkLst>
            <pc:docMk/>
            <pc:sldMk cId="3803426546" sldId="1143"/>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46:10.560" v="2049"/>
        <pc:sldMkLst>
          <pc:docMk/>
          <pc:sldMk cId="1380869109" sldId="1144"/>
        </pc:sldMkLst>
        <pc:spChg chg="mod">
          <ac:chgData name="Alan Soloway" userId="0fba1a10-d962-45e3-b40e-c1d035eec118" providerId="ADAL" clId="{498817B4-99BC-4892-9CFE-1A67AD069F91}" dt="2022-11-29T18:46:10.560" v="2049"/>
          <ac:spMkLst>
            <pc:docMk/>
            <pc:sldMk cId="1380869109" sldId="1144"/>
            <ac:spMk id="4" creationId="{387A64CA-A3F3-74B6-43F6-16852CDA2B48}"/>
          </ac:spMkLst>
        </pc:spChg>
        <pc:spChg chg="mod">
          <ac:chgData name="Alan Soloway" userId="0fba1a10-d962-45e3-b40e-c1d035eec118" providerId="ADAL" clId="{498817B4-99BC-4892-9CFE-1A67AD069F91}" dt="2022-11-28T19:04:12.915" v="558" actId="20577"/>
          <ac:spMkLst>
            <pc:docMk/>
            <pc:sldMk cId="1380869109" sldId="1144"/>
            <ac:spMk id="7170" creationId="{FE5585AE-F0E2-27D1-0114-FBB37AACE2A5}"/>
          </ac:spMkLst>
        </pc:spChg>
        <pc:graphicFrameChg chg="add modGraphic">
          <ac:chgData name="Alan Soloway" userId="0fba1a10-d962-45e3-b40e-c1d035eec118" providerId="ADAL" clId="{498817B4-99BC-4892-9CFE-1A67AD069F91}" dt="2022-11-29T18:35:18.115" v="1978" actId="21"/>
          <ac:graphicFrameMkLst>
            <pc:docMk/>
            <pc:sldMk cId="1380869109" sldId="1144"/>
            <ac:graphicFrameMk id="2" creationId="{A73E3009-96A1-34F5-6D31-0CB53BBFD61D}"/>
          </ac:graphicFrameMkLst>
        </pc:graphicFrameChg>
        <pc:graphicFrameChg chg="del mod modGraphic">
          <ac:chgData name="Alan Soloway" userId="0fba1a10-d962-45e3-b40e-c1d035eec118" providerId="ADAL" clId="{498817B4-99BC-4892-9CFE-1A67AD069F91}" dt="2022-11-29T15:45:49.516" v="1307" actId="478"/>
          <ac:graphicFrameMkLst>
            <pc:docMk/>
            <pc:sldMk cId="1380869109" sldId="1144"/>
            <ac:graphicFrameMk id="3" creationId="{33E36F74-8EE0-A3F7-7201-7651FB6E4DCF}"/>
          </ac:graphicFrameMkLst>
        </pc:graphicFrameChg>
      </pc:sldChg>
      <pc:sldChg chg="addSp delSp modSp add mod">
        <pc:chgData name="Alan Soloway" userId="0fba1a10-d962-45e3-b40e-c1d035eec118" providerId="ADAL" clId="{498817B4-99BC-4892-9CFE-1A67AD069F91}" dt="2022-11-29T18:35:39.875" v="1980" actId="21"/>
        <pc:sldMkLst>
          <pc:docMk/>
          <pc:sldMk cId="2915568671" sldId="1145"/>
        </pc:sldMkLst>
        <pc:spChg chg="mod">
          <ac:chgData name="Alan Soloway" userId="0fba1a10-d962-45e3-b40e-c1d035eec118" providerId="ADAL" clId="{498817B4-99BC-4892-9CFE-1A67AD069F91}" dt="2022-11-28T19:58:17.573" v="663" actId="14100"/>
          <ac:spMkLst>
            <pc:docMk/>
            <pc:sldMk cId="2915568671" sldId="1145"/>
            <ac:spMk id="4" creationId="{387A64CA-A3F3-74B6-43F6-16852CDA2B48}"/>
          </ac:spMkLst>
        </pc:spChg>
        <pc:spChg chg="mod">
          <ac:chgData name="Alan Soloway" userId="0fba1a10-d962-45e3-b40e-c1d035eec118" providerId="ADAL" clId="{498817B4-99BC-4892-9CFE-1A67AD069F91}" dt="2022-11-28T19:57:31.435" v="653" actId="20577"/>
          <ac:spMkLst>
            <pc:docMk/>
            <pc:sldMk cId="2915568671" sldId="1145"/>
            <ac:spMk id="7170" creationId="{FE5585AE-F0E2-27D1-0114-FBB37AACE2A5}"/>
          </ac:spMkLst>
        </pc:spChg>
        <pc:graphicFrameChg chg="add modGraphic">
          <ac:chgData name="Alan Soloway" userId="0fba1a10-d962-45e3-b40e-c1d035eec118" providerId="ADAL" clId="{498817B4-99BC-4892-9CFE-1A67AD069F91}" dt="2022-11-29T18:35:39.875" v="1980" actId="21"/>
          <ac:graphicFrameMkLst>
            <pc:docMk/>
            <pc:sldMk cId="2915568671" sldId="1145"/>
            <ac:graphicFrameMk id="2" creationId="{3307C011-745A-439D-B871-1BD90C0D323A}"/>
          </ac:graphicFrameMkLst>
        </pc:graphicFrameChg>
        <pc:graphicFrameChg chg="del mod modGraphic">
          <ac:chgData name="Alan Soloway" userId="0fba1a10-d962-45e3-b40e-c1d035eec118" providerId="ADAL" clId="{498817B4-99BC-4892-9CFE-1A67AD069F91}" dt="2022-11-29T15:45:54.515" v="1308" actId="478"/>
          <ac:graphicFrameMkLst>
            <pc:docMk/>
            <pc:sldMk cId="2915568671" sldId="1145"/>
            <ac:graphicFrameMk id="3" creationId="{33E36F74-8EE0-A3F7-7201-7651FB6E4DCF}"/>
          </ac:graphicFrameMkLst>
        </pc:graphicFrameChg>
      </pc:sldChg>
      <pc:sldChg chg="addSp delSp modSp add del mod">
        <pc:chgData name="Alan Soloway" userId="0fba1a10-d962-45e3-b40e-c1d035eec118" providerId="ADAL" clId="{498817B4-99BC-4892-9CFE-1A67AD069F91}" dt="2022-11-29T18:35:56.785" v="1982" actId="21"/>
        <pc:sldMkLst>
          <pc:docMk/>
          <pc:sldMk cId="3183051460" sldId="1146"/>
        </pc:sldMkLst>
        <pc:spChg chg="mod">
          <ac:chgData name="Alan Soloway" userId="0fba1a10-d962-45e3-b40e-c1d035eec118" providerId="ADAL" clId="{498817B4-99BC-4892-9CFE-1A67AD069F91}" dt="2022-11-28T20:16:08.945" v="756" actId="20577"/>
          <ac:spMkLst>
            <pc:docMk/>
            <pc:sldMk cId="3183051460" sldId="1146"/>
            <ac:spMk id="10242" creationId="{F89C5EBF-4096-B378-D8B1-B3DF89528A6E}"/>
          </ac:spMkLst>
        </pc:spChg>
        <pc:graphicFrameChg chg="add modGraphic">
          <ac:chgData name="Alan Soloway" userId="0fba1a10-d962-45e3-b40e-c1d035eec118" providerId="ADAL" clId="{498817B4-99BC-4892-9CFE-1A67AD069F91}" dt="2022-11-29T18:35:56.785" v="1982" actId="21"/>
          <ac:graphicFrameMkLst>
            <pc:docMk/>
            <pc:sldMk cId="3183051460" sldId="1146"/>
            <ac:graphicFrameMk id="2" creationId="{D4ABE3EA-0F3D-C92C-A5B3-50988DF2D9D8}"/>
          </ac:graphicFrameMkLst>
        </pc:graphicFrameChg>
        <pc:graphicFrameChg chg="del">
          <ac:chgData name="Alan Soloway" userId="0fba1a10-d962-45e3-b40e-c1d035eec118" providerId="ADAL" clId="{498817B4-99BC-4892-9CFE-1A67AD069F91}" dt="2022-11-29T15:45:56.824" v="1309" actId="478"/>
          <ac:graphicFrameMkLst>
            <pc:docMk/>
            <pc:sldMk cId="3183051460" sldId="1146"/>
            <ac:graphicFrameMk id="3" creationId="{46B5C55B-B06D-67A7-E616-4E3DFEE9720E}"/>
          </ac:graphicFrameMkLst>
        </pc:graphicFrameChg>
      </pc:sldChg>
      <pc:sldChg chg="addSp delSp modSp add mod">
        <pc:chgData name="Alan Soloway" userId="0fba1a10-d962-45e3-b40e-c1d035eec118" providerId="ADAL" clId="{498817B4-99BC-4892-9CFE-1A67AD069F91}" dt="2022-11-29T18:46:10.560" v="2049"/>
        <pc:sldMkLst>
          <pc:docMk/>
          <pc:sldMk cId="2976198417" sldId="1147"/>
        </pc:sldMkLst>
        <pc:spChg chg="mod">
          <ac:chgData name="Alan Soloway" userId="0fba1a10-d962-45e3-b40e-c1d035eec118" providerId="ADAL" clId="{498817B4-99BC-4892-9CFE-1A67AD069F91}" dt="2022-11-29T18:46:10.560" v="2049"/>
          <ac:spMkLst>
            <pc:docMk/>
            <pc:sldMk cId="2976198417" sldId="1147"/>
            <ac:spMk id="2" creationId="{5AFDCEB2-11BC-184D-58A9-E333625586BE}"/>
          </ac:spMkLst>
        </pc:spChg>
        <pc:graphicFrameChg chg="del modGraphic">
          <ac:chgData name="Alan Soloway" userId="0fba1a10-d962-45e3-b40e-c1d035eec118" providerId="ADAL" clId="{498817B4-99BC-4892-9CFE-1A67AD069F91}" dt="2022-11-29T15:46:00.297" v="1310" actId="478"/>
          <ac:graphicFrameMkLst>
            <pc:docMk/>
            <pc:sldMk cId="2976198417" sldId="1147"/>
            <ac:graphicFrameMk id="3" creationId="{642B1F87-E4DC-65C0-690B-5C102B8EEFEF}"/>
          </ac:graphicFrameMkLst>
        </pc:graphicFrameChg>
        <pc:graphicFrameChg chg="add modGraphic">
          <ac:chgData name="Alan Soloway" userId="0fba1a10-d962-45e3-b40e-c1d035eec118" providerId="ADAL" clId="{498817B4-99BC-4892-9CFE-1A67AD069F91}" dt="2022-11-29T18:36:17.140" v="1983" actId="21"/>
          <ac:graphicFrameMkLst>
            <pc:docMk/>
            <pc:sldMk cId="2976198417" sldId="1147"/>
            <ac:graphicFrameMk id="4" creationId="{6610AC5D-62C6-9B39-D595-64977CA48639}"/>
          </ac:graphicFrameMkLst>
        </pc:graphicFrameChg>
      </pc:sldChg>
      <pc:sldChg chg="addSp delSp modSp add mod">
        <pc:chgData name="Alan Soloway" userId="0fba1a10-d962-45e3-b40e-c1d035eec118" providerId="ADAL" clId="{498817B4-99BC-4892-9CFE-1A67AD069F91}" dt="2022-11-29T18:46:10.560" v="2049"/>
        <pc:sldMkLst>
          <pc:docMk/>
          <pc:sldMk cId="0" sldId="1148"/>
        </pc:sldMkLst>
        <pc:spChg chg="mod">
          <ac:chgData name="Alan Soloway" userId="0fba1a10-d962-45e3-b40e-c1d035eec118" providerId="ADAL" clId="{498817B4-99BC-4892-9CFE-1A67AD069F91}" dt="2022-11-29T18:46:10.560" v="2049"/>
          <ac:spMkLst>
            <pc:docMk/>
            <pc:sldMk cId="0" sldId="1148"/>
            <ac:spMk id="4" creationId="{01FB2396-30FE-947D-3924-FDFB30A0DA54}"/>
          </ac:spMkLst>
        </pc:spChg>
        <pc:graphicFrameChg chg="add modGraphic">
          <ac:chgData name="Alan Soloway" userId="0fba1a10-d962-45e3-b40e-c1d035eec118" providerId="ADAL" clId="{498817B4-99BC-4892-9CFE-1A67AD069F91}" dt="2022-11-29T18:26:00.725" v="1921" actId="21"/>
          <ac:graphicFrameMkLst>
            <pc:docMk/>
            <pc:sldMk cId="0" sldId="1148"/>
            <ac:graphicFrameMk id="2" creationId="{D25B8854-AFAC-71AC-0101-8809415BC848}"/>
          </ac:graphicFrameMkLst>
        </pc:graphicFrameChg>
        <pc:graphicFrameChg chg="del modGraphic">
          <ac:chgData name="Alan Soloway" userId="0fba1a10-d962-45e3-b40e-c1d035eec118" providerId="ADAL" clId="{498817B4-99BC-4892-9CFE-1A67AD069F91}" dt="2022-11-29T15:44:34.828" v="1286" actId="478"/>
          <ac:graphicFrameMkLst>
            <pc:docMk/>
            <pc:sldMk cId="0" sldId="1148"/>
            <ac:graphicFrameMk id="5" creationId="{963561C5-AF9F-F20D-61D9-C88298859C07}"/>
          </ac:graphicFrameMkLst>
        </pc:graphicFrameChg>
      </pc:sldChg>
      <pc:sldChg chg="modSp add del mod">
        <pc:chgData name="Alan Soloway" userId="0fba1a10-d962-45e3-b40e-c1d035eec118" providerId="ADAL" clId="{498817B4-99BC-4892-9CFE-1A67AD069F91}" dt="2022-11-29T15:57:47.292" v="1347" actId="47"/>
        <pc:sldMkLst>
          <pc:docMk/>
          <pc:sldMk cId="311584391" sldId="1149"/>
        </pc:sldMkLst>
        <pc:spChg chg="mod">
          <ac:chgData name="Alan Soloway" userId="0fba1a10-d962-45e3-b40e-c1d035eec118" providerId="ADAL" clId="{498817B4-99BC-4892-9CFE-1A67AD069F91}" dt="2022-11-29T15:42:50.572" v="1263" actId="20577"/>
          <ac:spMkLst>
            <pc:docMk/>
            <pc:sldMk cId="311584391" sldId="1149"/>
            <ac:spMk id="16386" creationId="{00000000-0000-0000-0000-000000000000}"/>
          </ac:spMkLst>
        </pc:spChg>
        <pc:graphicFrameChg chg="modGraphic">
          <ac:chgData name="Alan Soloway" userId="0fba1a10-d962-45e3-b40e-c1d035eec118" providerId="ADAL" clId="{498817B4-99BC-4892-9CFE-1A67AD069F91}" dt="2022-11-29T15:56:38.791" v="1328" actId="21"/>
          <ac:graphicFrameMkLst>
            <pc:docMk/>
            <pc:sldMk cId="311584391" sldId="1149"/>
            <ac:graphicFrameMk id="2" creationId="{8D5D58F9-DFEF-B3E1-CC7A-F422796534EB}"/>
          </ac:graphicFrameMkLst>
        </pc:graphicFrameChg>
      </pc:sldChg>
      <pc:sldChg chg="modSp add mod">
        <pc:chgData name="Alan Soloway" userId="0fba1a10-d962-45e3-b40e-c1d035eec118" providerId="ADAL" clId="{498817B4-99BC-4892-9CFE-1A67AD069F91}" dt="2022-11-29T18:44:28.847" v="2042" actId="20577"/>
        <pc:sldMkLst>
          <pc:docMk/>
          <pc:sldMk cId="1934624053" sldId="1149"/>
        </pc:sldMkLst>
        <pc:spChg chg="mod">
          <ac:chgData name="Alan Soloway" userId="0fba1a10-d962-45e3-b40e-c1d035eec118" providerId="ADAL" clId="{498817B4-99BC-4892-9CFE-1A67AD069F91}" dt="2022-11-29T18:44:28.847" v="2042" actId="20577"/>
          <ac:spMkLst>
            <pc:docMk/>
            <pc:sldMk cId="1934624053" sldId="1149"/>
            <ac:spMk id="4" creationId="{96E78928-218B-3A6C-94D1-DFE46F10E3AE}"/>
          </ac:spMkLst>
        </pc:spChg>
        <pc:spChg chg="mod">
          <ac:chgData name="Alan Soloway" userId="0fba1a10-d962-45e3-b40e-c1d035eec118" providerId="ADAL" clId="{498817B4-99BC-4892-9CFE-1A67AD069F91}" dt="2022-11-29T18:30:48.292" v="1951" actId="20577"/>
          <ac:spMkLst>
            <pc:docMk/>
            <pc:sldMk cId="1934624053" sldId="1149"/>
            <ac:spMk id="7170" creationId="{CD594566-9CCC-BAD6-F3DF-4667D897F052}"/>
          </ac:spMkLst>
        </pc:spChg>
        <pc:graphicFrameChg chg="modGraphic">
          <ac:chgData name="Alan Soloway" userId="0fba1a10-d962-45e3-b40e-c1d035eec118" providerId="ADAL" clId="{498817B4-99BC-4892-9CFE-1A67AD069F91}" dt="2022-11-29T18:37:56.639" v="2001" actId="20577"/>
          <ac:graphicFrameMkLst>
            <pc:docMk/>
            <pc:sldMk cId="1934624053" sldId="1149"/>
            <ac:graphicFrameMk id="2" creationId="{128F6ADE-EA66-87BA-27AA-764612255711}"/>
          </ac:graphicFrameMkLst>
        </pc:graphicFrameChg>
      </pc:sldChg>
      <pc:sldChg chg="modSp add mod">
        <pc:chgData name="Alan Soloway" userId="0fba1a10-d962-45e3-b40e-c1d035eec118" providerId="ADAL" clId="{498817B4-99BC-4892-9CFE-1A67AD069F91}" dt="2022-11-29T22:27:00.397" v="2948" actId="6549"/>
        <pc:sldMkLst>
          <pc:docMk/>
          <pc:sldMk cId="2811349686" sldId="1150"/>
        </pc:sldMkLst>
        <pc:spChg chg="mod">
          <ac:chgData name="Alan Soloway" userId="0fba1a10-d962-45e3-b40e-c1d035eec118" providerId="ADAL" clId="{498817B4-99BC-4892-9CFE-1A67AD069F91}" dt="2022-11-29T22:27:00.397" v="2948" actId="6549"/>
          <ac:spMkLst>
            <pc:docMk/>
            <pc:sldMk cId="2811349686" sldId="1150"/>
            <ac:spMk id="2" creationId="{5AFDCEB2-11BC-184D-58A9-E333625586BE}"/>
          </ac:spMkLst>
        </pc:spChg>
        <pc:spChg chg="mod">
          <ac:chgData name="Alan Soloway" userId="0fba1a10-d962-45e3-b40e-c1d035eec118" providerId="ADAL" clId="{498817B4-99BC-4892-9CFE-1A67AD069F91}" dt="2022-11-29T21:32:27.949" v="2157" actId="20577"/>
          <ac:spMkLst>
            <pc:docMk/>
            <pc:sldMk cId="2811349686" sldId="1150"/>
            <ac:spMk id="8194" creationId="{4B5EAFD8-B6A7-3279-D925-5FA3DBF2C14E}"/>
          </ac:spMkLst>
        </pc:spChg>
        <pc:graphicFrameChg chg="mod">
          <ac:chgData name="Alan Soloway" userId="0fba1a10-d962-45e3-b40e-c1d035eec118" providerId="ADAL" clId="{498817B4-99BC-4892-9CFE-1A67AD069F91}" dt="2022-11-29T21:32:56.197" v="2160"/>
          <ac:graphicFrameMkLst>
            <pc:docMk/>
            <pc:sldMk cId="2811349686" sldId="1150"/>
            <ac:graphicFrameMk id="4" creationId="{6610AC5D-62C6-9B39-D595-64977CA48639}"/>
          </ac:graphicFrameMkLst>
        </pc:graphicFrameChg>
      </pc:sldChg>
      <pc:sldChg chg="modSp add del mod">
        <pc:chgData name="Alan Soloway" userId="0fba1a10-d962-45e3-b40e-c1d035eec118" providerId="ADAL" clId="{498817B4-99BC-4892-9CFE-1A67AD069F91}" dt="2022-11-29T16:01:12.618" v="1370" actId="47"/>
        <pc:sldMkLst>
          <pc:docMk/>
          <pc:sldMk cId="3682511898" sldId="1150"/>
        </pc:sldMkLst>
        <pc:spChg chg="mod">
          <ac:chgData name="Alan Soloway" userId="0fba1a10-d962-45e3-b40e-c1d035eec118" providerId="ADAL" clId="{498817B4-99BC-4892-9CFE-1A67AD069F91}" dt="2022-11-29T15:40:49.372" v="1214" actId="20577"/>
          <ac:spMkLst>
            <pc:docMk/>
            <pc:sldMk cId="3682511898" sldId="1150"/>
            <ac:spMk id="16386" creationId="{00000000-0000-0000-0000-000000000000}"/>
          </ac:spMkLst>
        </pc:spChg>
        <pc:graphicFrameChg chg="modGraphic">
          <ac:chgData name="Alan Soloway" userId="0fba1a10-d962-45e3-b40e-c1d035eec118" providerId="ADAL" clId="{498817B4-99BC-4892-9CFE-1A67AD069F91}" dt="2022-11-29T15:42:20.002" v="1229" actId="20577"/>
          <ac:graphicFrameMkLst>
            <pc:docMk/>
            <pc:sldMk cId="3682511898" sldId="1150"/>
            <ac:graphicFrameMk id="2" creationId="{8D5D58F9-DFEF-B3E1-CC7A-F422796534EB}"/>
          </ac:graphicFrameMkLst>
        </pc:graphicFrameChg>
      </pc:sldChg>
      <pc:sldChg chg="modSp add mod">
        <pc:chgData name="Alan Soloway" userId="0fba1a10-d962-45e3-b40e-c1d035eec118" providerId="ADAL" clId="{498817B4-99BC-4892-9CFE-1A67AD069F91}" dt="2022-11-29T22:27:42.852" v="2950"/>
        <pc:sldMkLst>
          <pc:docMk/>
          <pc:sldMk cId="1426030642" sldId="1151"/>
        </pc:sldMkLst>
        <pc:spChg chg="mod">
          <ac:chgData name="Alan Soloway" userId="0fba1a10-d962-45e3-b40e-c1d035eec118" providerId="ADAL" clId="{498817B4-99BC-4892-9CFE-1A67AD069F91}" dt="2022-11-29T22:27:03.828" v="2949" actId="6549"/>
          <ac:spMkLst>
            <pc:docMk/>
            <pc:sldMk cId="1426030642" sldId="1151"/>
            <ac:spMk id="2" creationId="{5AFDCEB2-11BC-184D-58A9-E333625586BE}"/>
          </ac:spMkLst>
        </pc:spChg>
        <pc:spChg chg="mod">
          <ac:chgData name="Alan Soloway" userId="0fba1a10-d962-45e3-b40e-c1d035eec118" providerId="ADAL" clId="{498817B4-99BC-4892-9CFE-1A67AD069F91}" dt="2022-11-29T22:26:40.252" v="2947" actId="20577"/>
          <ac:spMkLst>
            <pc:docMk/>
            <pc:sldMk cId="1426030642" sldId="1151"/>
            <ac:spMk id="8194" creationId="{4B5EAFD8-B6A7-3279-D925-5FA3DBF2C14E}"/>
          </ac:spMkLst>
        </pc:spChg>
        <pc:graphicFrameChg chg="mod">
          <ac:chgData name="Alan Soloway" userId="0fba1a10-d962-45e3-b40e-c1d035eec118" providerId="ADAL" clId="{498817B4-99BC-4892-9CFE-1A67AD069F91}" dt="2022-11-29T22:27:42.852" v="2950"/>
          <ac:graphicFrameMkLst>
            <pc:docMk/>
            <pc:sldMk cId="1426030642" sldId="1151"/>
            <ac:graphicFrameMk id="4" creationId="{6610AC5D-62C6-9B39-D595-64977CA48639}"/>
          </ac:graphicFrameMkLst>
        </pc:graphicFrameChg>
      </pc:sldChg>
      <pc:sldChg chg="add del">
        <pc:chgData name="Alan Soloway" userId="0fba1a10-d962-45e3-b40e-c1d035eec118" providerId="ADAL" clId="{498817B4-99BC-4892-9CFE-1A67AD069F91}" dt="2022-11-29T22:23:10.637" v="2806" actId="47"/>
        <pc:sldMkLst>
          <pc:docMk/>
          <pc:sldMk cId="1809149354" sldId="1151"/>
        </pc:sldMkLst>
      </pc:sldChg>
      <pc:sldChg chg="modSp add del">
        <pc:chgData name="Alan Soloway" userId="0fba1a10-d962-45e3-b40e-c1d035eec118" providerId="ADAL" clId="{498817B4-99BC-4892-9CFE-1A67AD069F91}" dt="2022-11-29T16:01:15.852" v="1371" actId="47"/>
        <pc:sldMkLst>
          <pc:docMk/>
          <pc:sldMk cId="3772142913" sldId="1151"/>
        </pc:sldMkLst>
        <pc:graphicFrameChg chg="mod">
          <ac:chgData name="Alan Soloway" userId="0fba1a10-d962-45e3-b40e-c1d035eec118" providerId="ADAL" clId="{498817B4-99BC-4892-9CFE-1A67AD069F91}" dt="2022-11-29T16:00:02.223" v="1358"/>
          <ac:graphicFrameMkLst>
            <pc:docMk/>
            <pc:sldMk cId="3772142913" sldId="1151"/>
            <ac:graphicFrameMk id="2" creationId="{8D5D58F9-DFEF-B3E1-CC7A-F422796534EB}"/>
          </ac:graphicFrameMkLst>
        </pc:graphicFrameChg>
      </pc:sldChg>
      <pc:sldChg chg="add del">
        <pc:chgData name="Alan Soloway" userId="0fba1a10-d962-45e3-b40e-c1d035eec118" providerId="ADAL" clId="{498817B4-99BC-4892-9CFE-1A67AD069F91}" dt="2022-11-29T22:24:42.349" v="2930" actId="47"/>
        <pc:sldMkLst>
          <pc:docMk/>
          <pc:sldMk cId="27653743" sldId="1152"/>
        </pc:sldMkLst>
      </pc:sldChg>
      <pc:sldMasterChg chg="modSp mod modSldLayout">
        <pc:chgData name="Alan Soloway" userId="0fba1a10-d962-45e3-b40e-c1d035eec118" providerId="ADAL" clId="{498817B4-99BC-4892-9CFE-1A67AD069F91}" dt="2022-12-06T14:34:42.962" v="3083" actId="20577"/>
        <pc:sldMasterMkLst>
          <pc:docMk/>
          <pc:sldMasterMk cId="0" sldId="2147483729"/>
        </pc:sldMasterMkLst>
        <pc:spChg chg="mod">
          <ac:chgData name="Alan Soloway" userId="0fba1a10-d962-45e3-b40e-c1d035eec118" providerId="ADAL" clId="{498817B4-99BC-4892-9CFE-1A67AD069F91}" dt="2022-11-28T17:37:43.366" v="20" actId="20577"/>
          <ac:spMkLst>
            <pc:docMk/>
            <pc:sldMasterMk cId="0" sldId="2147483729"/>
            <ac:spMk id="14" creationId="{030DF169-4F9A-4D13-8638-5028A4E3BEAA}"/>
          </ac:spMkLst>
        </pc:spChg>
        <pc:sldLayoutChg chg="modSp mod">
          <pc:chgData name="Alan Soloway" userId="0fba1a10-d962-45e3-b40e-c1d035eec118" providerId="ADAL" clId="{498817B4-99BC-4892-9CFE-1A67AD069F91}" dt="2022-12-06T14:34:42.962" v="3083" actId="20577"/>
          <pc:sldLayoutMkLst>
            <pc:docMk/>
            <pc:sldMasterMk cId="0" sldId="2147483729"/>
            <pc:sldLayoutMk cId="684747627" sldId="2147483988"/>
          </pc:sldLayoutMkLst>
          <pc:spChg chg="mod">
            <ac:chgData name="Alan Soloway" userId="0fba1a10-d962-45e3-b40e-c1d035eec118" providerId="ADAL" clId="{498817B4-99BC-4892-9CFE-1A67AD069F91}" dt="2022-11-28T17:37:29.441" v="12" actId="20577"/>
            <ac:spMkLst>
              <pc:docMk/>
              <pc:sldMasterMk cId="0" sldId="2147483729"/>
              <pc:sldLayoutMk cId="684747627" sldId="2147483988"/>
              <ac:spMk id="4" creationId="{AB6CF3B8-1087-4EA1-B913-F019DD3E242C}"/>
            </ac:spMkLst>
          </pc:spChg>
          <pc:spChg chg="mod">
            <ac:chgData name="Alan Soloway" userId="0fba1a10-d962-45e3-b40e-c1d035eec118" providerId="ADAL" clId="{498817B4-99BC-4892-9CFE-1A67AD069F91}" dt="2022-12-06T14:34:42.962" v="3083" actId="20577"/>
            <ac:spMkLst>
              <pc:docMk/>
              <pc:sldMasterMk cId="0" sldId="2147483729"/>
              <pc:sldLayoutMk cId="684747627" sldId="2147483988"/>
              <ac:spMk id="5" creationId="{95FCF8CD-2C30-4430-B3A5-F165BE96BF3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5/16/2023</a:t>
            </a:fld>
            <a:endParaRPr lang="en-US" dirty="0"/>
          </a:p>
        </p:txBody>
      </p:sp>
      <p:sp>
        <p:nvSpPr>
          <p:cNvPr id="9220" name="Rectangle 4">
            <a:extLst>
              <a:ext uri="{FF2B5EF4-FFF2-40B4-BE49-F238E27FC236}">
                <a16:creationId xmlns=""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5/16/2023</a:t>
            </a:fld>
            <a:endParaRPr lang="en-US" dirty="0"/>
          </a:p>
        </p:txBody>
      </p:sp>
      <p:sp>
        <p:nvSpPr>
          <p:cNvPr id="3076" name="Rectangle 4">
            <a:extLst>
              <a:ext uri="{FF2B5EF4-FFF2-40B4-BE49-F238E27FC236}">
                <a16:creationId xmlns=""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extLst>
      <p:ext uri="{BB962C8B-B14F-4D97-AF65-F5344CB8AC3E}">
        <p14:creationId xmlns:p14="http://schemas.microsoft.com/office/powerpoint/2010/main" val="9686889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7315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 xmlns:a16="http://schemas.microsoft.com/office/drawing/2014/main" id="{AB6CF3B8-1087-4EA1-B913-F019DD3E242C}"/>
              </a:ext>
            </a:extLst>
          </p:cNvPr>
          <p:cNvSpPr txBox="1">
            <a:spLocks noChangeArrowheads="1"/>
          </p:cNvSpPr>
          <p:nvPr userDrawn="1"/>
        </p:nvSpPr>
        <p:spPr bwMode="auto">
          <a:xfrm>
            <a:off x="431800" y="5281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3GPP TSG-SA WG6 Meeting #55</a:t>
            </a:r>
          </a:p>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Berlin, Germany 22nd – 26th May 2023</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a:extLst>
              <a:ext uri="{FF2B5EF4-FFF2-40B4-BE49-F238E27FC236}">
                <a16:creationId xmlns="" xmlns:a16="http://schemas.microsoft.com/office/drawing/2014/main" id="{95FCF8CD-2C30-4430-B3A5-F165BE96BF3D}"/>
              </a:ext>
            </a:extLst>
          </p:cNvPr>
          <p:cNvSpPr txBox="1">
            <a:spLocks noChangeArrowheads="1"/>
          </p:cNvSpPr>
          <p:nvPr userDrawn="1"/>
        </p:nvSpPr>
        <p:spPr bwMode="auto">
          <a:xfrm>
            <a:off x="7761818" y="177801"/>
            <a:ext cx="195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kern="1200" dirty="0" smtClean="0">
                <a:solidFill>
                  <a:schemeClr val="tx1"/>
                </a:solidFill>
                <a:latin typeface="Arial" panose="020B0604020202020204" pitchFamily="34" charset="0"/>
                <a:ea typeface="+mn-ea"/>
                <a:cs typeface="Arial" panose="020B0604020202020204" pitchFamily="34" charset="0"/>
              </a:rPr>
              <a:t>S6-231725</a:t>
            </a:r>
            <a:endParaRPr lang="en-GB"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Box 14">
            <a:extLst>
              <a:ext uri="{FF2B5EF4-FFF2-40B4-BE49-F238E27FC236}">
                <a16:creationId xmlns="" xmlns:a16="http://schemas.microsoft.com/office/drawing/2014/main" id="{AB6CF3B8-1087-4EA1-B913-F019DD3E242C}"/>
              </a:ext>
            </a:extLst>
          </p:cNvPr>
          <p:cNvSpPr txBox="1">
            <a:spLocks noChangeArrowheads="1"/>
          </p:cNvSpPr>
          <p:nvPr userDrawn="1"/>
        </p:nvSpPr>
        <p:spPr bwMode="auto">
          <a:xfrm>
            <a:off x="431800" y="52810"/>
            <a:ext cx="7747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3GPP TSG-SA WG6 Meeting #55</a:t>
            </a:r>
          </a:p>
          <a:p>
            <a:pPr eaLnBrk="1" hangingPunct="1">
              <a:defRPr/>
            </a:pPr>
            <a:r>
              <a:rPr lang="en-GB" altLang="zh-CN" sz="1200" b="1" kern="1200" dirty="0" smtClean="0">
                <a:solidFill>
                  <a:schemeClr val="tx1"/>
                </a:solidFill>
                <a:latin typeface="Arial" panose="020B0604020202020204" pitchFamily="34" charset="0"/>
                <a:ea typeface="+mn-ea"/>
                <a:cs typeface="Arial" panose="020B0604020202020204" pitchFamily="34" charset="0"/>
              </a:rPr>
              <a:t>Berlin, Germany 22nd – 26th May 2023</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 xmlns:a16="http://schemas.microsoft.com/office/drawing/2014/main" id="{030DF169-4F9A-4D13-8638-5028A4E3BEAA}"/>
              </a:ext>
            </a:extLst>
          </p:cNvPr>
          <p:cNvSpPr txBox="1"/>
          <p:nvPr userDrawn="1"/>
        </p:nvSpPr>
        <p:spPr>
          <a:xfrm>
            <a:off x="717550" y="6394450"/>
            <a:ext cx="6762241" cy="283707"/>
          </a:xfrm>
          <a:prstGeom prst="rect">
            <a:avLst/>
          </a:prstGeom>
          <a:noFill/>
        </p:spPr>
        <p:txBody>
          <a:bodyPr anchor="ctr">
            <a:normAutofit fontScale="92500"/>
          </a:bodyPr>
          <a:lstStyle/>
          <a:p>
            <a:pPr>
              <a:defRPr/>
            </a:pPr>
            <a:r>
              <a:rPr lang="en-GB" altLang="zh-CN" sz="1000" kern="1200" spc="300" dirty="0" smtClean="0">
                <a:solidFill>
                  <a:schemeClr val="tx1"/>
                </a:solidFill>
                <a:latin typeface="Arial" panose="020B0604020202020204" pitchFamily="34" charset="0"/>
                <a:ea typeface="+mn-ea"/>
                <a:cs typeface="Arial" panose="020B0604020202020204" pitchFamily="34" charset="0"/>
              </a:rPr>
              <a:t>3GPP TSG-SA WG6 Meeting #55</a:t>
            </a:r>
            <a:r>
              <a:rPr lang="en-GB" sz="1000" kern="1200" spc="300" dirty="0" smtClean="0">
                <a:solidFill>
                  <a:schemeClr val="tx1"/>
                </a:solidFill>
                <a:latin typeface="Arial" panose="020B0604020202020204" pitchFamily="34" charset="0"/>
                <a:ea typeface="+mn-ea"/>
                <a:cs typeface="Arial" panose="020B0604020202020204" pitchFamily="34" charset="0"/>
              </a:rPr>
              <a:t>, </a:t>
            </a:r>
            <a:r>
              <a:rPr lang="en-GB" altLang="zh-CN" sz="1000" kern="1200" spc="300" dirty="0" smtClean="0">
                <a:solidFill>
                  <a:schemeClr val="tx1"/>
                </a:solidFill>
                <a:latin typeface="Arial" panose="020B0604020202020204" pitchFamily="34" charset="0"/>
                <a:ea typeface="+mn-ea"/>
                <a:cs typeface="Arial" panose="020B0604020202020204" pitchFamily="34" charset="0"/>
              </a:rPr>
              <a:t>Berlin, Germany 22nd – 26th May 2023</a:t>
            </a:r>
            <a:endParaRPr lang="en-GB" sz="1000" kern="1200" spc="300" dirty="0">
              <a:solidFill>
                <a:schemeClr val="tx1"/>
              </a:solidFill>
              <a:latin typeface="Arial" panose="020B0604020202020204" pitchFamily="34" charset="0"/>
              <a:ea typeface="+mn-ea"/>
              <a:cs typeface="Arial" panose="020B0604020202020204" pitchFamily="34" charset="0"/>
            </a:endParaRPr>
          </a:p>
        </p:txBody>
      </p:sp>
      <p:sp>
        <p:nvSpPr>
          <p:cNvPr id="12" name="Oval 11">
            <a:extLst>
              <a:ext uri="{FF2B5EF4-FFF2-40B4-BE49-F238E27FC236}">
                <a16:creationId xmlns=""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pic>
        <p:nvPicPr>
          <p:cNvPr id="1033" name="Picture 10" descr="3GPP_TM_RD.jpg">
            <a:extLst>
              <a:ext uri="{FF2B5EF4-FFF2-40B4-BE49-F238E27FC236}">
                <a16:creationId xmlns=""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shao.weixiang@zte.com.cn"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 xmlns:a16="http://schemas.microsoft.com/office/drawing/2014/main" id="{8EE155D7-4578-4DE9-B201-A26BBC2A7B65}"/>
              </a:ext>
            </a:extLst>
          </p:cNvPr>
          <p:cNvSpPr>
            <a:spLocks noGrp="1" noChangeArrowheads="1"/>
          </p:cNvSpPr>
          <p:nvPr>
            <p:ph type="ctrTitle"/>
          </p:nvPr>
        </p:nvSpPr>
        <p:spPr>
          <a:xfrm>
            <a:off x="1224951" y="1671639"/>
            <a:ext cx="9586823" cy="1707287"/>
          </a:xfrm>
        </p:spPr>
        <p:txBody>
          <a:bodyPr>
            <a:normAutofit fontScale="90000"/>
          </a:bodyPr>
          <a:lstStyle/>
          <a:p>
            <a:pPr>
              <a:defRPr/>
            </a:pPr>
            <a:r>
              <a:rPr lang="en-GB" b="1" i="1" dirty="0">
                <a:effectLst>
                  <a:outerShdw blurRad="38100" dist="38100" dir="2700000" algn="tl">
                    <a:srgbClr val="C0C0C0"/>
                  </a:outerShdw>
                </a:effectLst>
              </a:rPr>
              <a:t>  </a:t>
            </a:r>
            <a:r>
              <a:rPr lang="en-GB" dirty="0"/>
              <a:t/>
            </a:r>
            <a:br>
              <a:rPr lang="en-GB" dirty="0"/>
            </a:br>
            <a:r>
              <a:rPr lang="en-US" altLang="zh-CN" sz="6000" b="1" dirty="0" smtClean="0"/>
              <a:t>FS_FFAPP2 </a:t>
            </a:r>
            <a:r>
              <a:rPr lang="en-US" altLang="zh-CN" sz="6000" b="1" dirty="0"/>
              <a:t>R19 proposal and Discussion paper</a:t>
            </a:r>
            <a:r>
              <a:rPr lang="en-US" sz="2800" dirty="0">
                <a:effectLst>
                  <a:outerShdw blurRad="38100" dist="38100" dir="2700000" algn="tl">
                    <a:srgbClr val="C0C0C0"/>
                  </a:outerShdw>
                </a:effectLst>
              </a:rPr>
              <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r>
              <a:rPr lang="en-US" altLang="en-US" sz="2000" dirty="0"/>
              <a:t/>
            </a:r>
            <a:br>
              <a:rPr lang="en-US" altLang="en-US" sz="2000" dirty="0"/>
            </a:br>
            <a:r>
              <a:rPr lang="en-US" altLang="en-US" dirty="0" smtClean="0">
                <a:latin typeface="Arial" panose="020B0604020202020204" pitchFamily="34" charset="0"/>
              </a:rPr>
              <a:t>Shao </a:t>
            </a:r>
            <a:r>
              <a:rPr lang="en-US" altLang="en-US" dirty="0" err="1" smtClean="0">
                <a:latin typeface="Arial" panose="020B0604020202020204" pitchFamily="34" charset="0"/>
              </a:rPr>
              <a:t>Weixiang</a:t>
            </a:r>
            <a:endParaRPr lang="en-US" altLang="en-US" dirty="0" smtClean="0">
              <a:latin typeface="Arial" panose="020B0604020202020204" pitchFamily="34" charset="0"/>
            </a:endParaRPr>
          </a:p>
          <a:p>
            <a:pPr>
              <a:lnSpc>
                <a:spcPct val="80000"/>
              </a:lnSpc>
            </a:pPr>
            <a:endParaRPr lang="en-US" altLang="en-US" sz="1200" dirty="0">
              <a:latin typeface="Arial" panose="020B0604020202020204" pitchFamily="34" charset="0"/>
            </a:endParaRPr>
          </a:p>
          <a:p>
            <a:pPr>
              <a:lnSpc>
                <a:spcPct val="80000"/>
              </a:lnSpc>
            </a:pPr>
            <a:r>
              <a:rPr lang="en-US" altLang="zh-CN" sz="2000" dirty="0" smtClean="0">
                <a:latin typeface="Arial" panose="020B0604020202020204" pitchFamily="34" charset="0"/>
              </a:rPr>
              <a:t>ZTE Corporation</a:t>
            </a:r>
            <a:endParaRPr lang="en-US"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838200" y="923544"/>
            <a:ext cx="9103784" cy="1143000"/>
          </a:xfrm>
        </p:spPr>
        <p:txBody>
          <a:bodyPr/>
          <a:lstStyle/>
          <a:p>
            <a:pPr algn="l">
              <a:lnSpc>
                <a:spcPct val="90000"/>
              </a:lnSpc>
            </a:pPr>
            <a:r>
              <a:rPr lang="en-GB" altLang="zh-CN" sz="3600" i="1" kern="1200" dirty="0">
                <a:solidFill>
                  <a:srgbClr val="0000FF"/>
                </a:solidFill>
              </a:rPr>
              <a:t>FS_FFAPP2</a:t>
            </a:r>
            <a:r>
              <a:rPr lang="en-GB" altLang="zh-CN" sz="3600" dirty="0" smtClean="0"/>
              <a:t> </a:t>
            </a:r>
            <a:r>
              <a:rPr lang="en-US" altLang="en-US" sz="3600" kern="1200" dirty="0">
                <a:solidFill>
                  <a:schemeClr val="tx1"/>
                </a:solidFill>
              </a:rPr>
              <a:t>1/2</a:t>
            </a:r>
            <a:endParaRPr lang="en-GB" altLang="en-US" sz="3600" kern="1200" dirty="0">
              <a:solidFill>
                <a:schemeClr val="tx1"/>
              </a:solidFill>
            </a:endParaRP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0" y="1825625"/>
            <a:ext cx="10515600" cy="4230270"/>
          </a:xfrm>
        </p:spPr>
        <p:txBody>
          <a:bodyPr/>
          <a:lstStyle/>
          <a:p>
            <a:r>
              <a:rPr lang="en-GB" altLang="en-US" sz="2400" dirty="0" smtClean="0"/>
              <a:t>Continuation </a:t>
            </a:r>
            <a:r>
              <a:rPr lang="en-GB" altLang="en-US" sz="2400" dirty="0"/>
              <a:t>or </a:t>
            </a:r>
            <a:r>
              <a:rPr lang="en-GB" altLang="en-US" sz="2400" dirty="0" smtClean="0"/>
              <a:t>New Item: </a:t>
            </a:r>
            <a:r>
              <a:rPr lang="en-GB" altLang="en-US" sz="1600" i="1" dirty="0" smtClean="0">
                <a:solidFill>
                  <a:srgbClr val="0000FF"/>
                </a:solidFill>
              </a:rPr>
              <a:t>Continuation FFAPP</a:t>
            </a:r>
            <a:endParaRPr lang="en-GB" altLang="en-US" sz="1600" i="1" dirty="0">
              <a:solidFill>
                <a:srgbClr val="0000FF"/>
              </a:solidFill>
            </a:endParaRPr>
          </a:p>
          <a:p>
            <a:r>
              <a:rPr lang="en-US" sz="2400" dirty="0" smtClean="0"/>
              <a:t>Study Item/Work Item/Both: </a:t>
            </a:r>
            <a:r>
              <a:rPr lang="en-US" altLang="zh-CN" sz="1600" i="1" dirty="0">
                <a:solidFill>
                  <a:srgbClr val="0000FF"/>
                </a:solidFill>
              </a:rPr>
              <a:t>Both</a:t>
            </a:r>
            <a:endParaRPr lang="en-IN" sz="1600" i="1" dirty="0">
              <a:solidFill>
                <a:srgbClr val="0000FF"/>
              </a:solidFill>
            </a:endParaRPr>
          </a:p>
          <a:p>
            <a:pPr lvl="0"/>
            <a:r>
              <a:rPr lang="en-GB" altLang="en-US" sz="2400" dirty="0" smtClean="0"/>
              <a:t>Source of requirements: </a:t>
            </a:r>
            <a:r>
              <a:rPr lang="en-US" altLang="zh-CN" sz="1600" i="1" dirty="0">
                <a:solidFill>
                  <a:srgbClr val="0000FF"/>
                </a:solidFill>
              </a:rPr>
              <a:t>requirements and use cases from SA1</a:t>
            </a:r>
            <a:endParaRPr lang="en-GB" altLang="en-US" sz="1600" i="1" dirty="0">
              <a:solidFill>
                <a:srgbClr val="0000FF"/>
              </a:solidFill>
            </a:endParaRPr>
          </a:p>
          <a:p>
            <a:r>
              <a:rPr lang="en-GB" altLang="en-US" sz="2400" dirty="0" smtClean="0"/>
              <a:t>Expected Output: </a:t>
            </a:r>
            <a:r>
              <a:rPr lang="en-GB" altLang="en-US" sz="1600" i="1" dirty="0" smtClean="0">
                <a:solidFill>
                  <a:srgbClr val="0000FF"/>
                </a:solidFill>
              </a:rPr>
              <a:t>new TR and content to be added to existing TS.23.545</a:t>
            </a:r>
          </a:p>
          <a:p>
            <a:r>
              <a:rPr lang="en-US" sz="2400" dirty="0"/>
              <a:t>Anticipated start </a:t>
            </a:r>
            <a:r>
              <a:rPr lang="en-US" sz="2400" dirty="0" smtClean="0"/>
              <a:t>date/meeting: </a:t>
            </a:r>
            <a:r>
              <a:rPr lang="en-US" altLang="zh-CN" sz="1600" i="1" dirty="0">
                <a:solidFill>
                  <a:srgbClr val="0000FF"/>
                </a:solidFill>
              </a:rPr>
              <a:t>Aug. 2023 SA6#56</a:t>
            </a:r>
            <a:endParaRPr lang="en-IN" sz="1600" i="1" dirty="0">
              <a:solidFill>
                <a:srgbClr val="0000FF"/>
              </a:solidFill>
            </a:endParaRPr>
          </a:p>
          <a:p>
            <a:pPr lvl="0"/>
            <a:r>
              <a:rPr lang="en-GB" altLang="en-US" sz="2400" dirty="0" smtClean="0"/>
              <a:t>Target Completion: </a:t>
            </a:r>
            <a:r>
              <a:rPr lang="en-US" altLang="zh-CN" sz="1600" i="1" dirty="0">
                <a:solidFill>
                  <a:srgbClr val="0000FF"/>
                </a:solidFill>
              </a:rPr>
              <a:t>Dec</a:t>
            </a:r>
            <a:r>
              <a:rPr lang="en-US" altLang="zh-CN" sz="1600" i="1" dirty="0" smtClean="0">
                <a:solidFill>
                  <a:srgbClr val="0000FF"/>
                </a:solidFill>
              </a:rPr>
              <a:t>. </a:t>
            </a:r>
            <a:r>
              <a:rPr lang="en-US" altLang="zh-CN" sz="1600" i="1" dirty="0">
                <a:solidFill>
                  <a:srgbClr val="0000FF"/>
                </a:solidFill>
              </a:rPr>
              <a:t>2024 </a:t>
            </a:r>
            <a:r>
              <a:rPr lang="en-US" altLang="zh-CN" sz="1600" i="1" dirty="0" smtClean="0">
                <a:solidFill>
                  <a:srgbClr val="0000FF"/>
                </a:solidFill>
              </a:rPr>
              <a:t>SA#106</a:t>
            </a:r>
            <a:endParaRPr lang="en-GB" altLang="en-US" sz="1600" i="1" dirty="0">
              <a:solidFill>
                <a:srgbClr val="0000FF"/>
              </a:solidFill>
            </a:endParaRPr>
          </a:p>
          <a:p>
            <a:pPr lvl="0"/>
            <a:r>
              <a:rPr lang="en-IN" altLang="en-US" sz="2400" dirty="0" smtClean="0"/>
              <a:t>Estimated TUs: </a:t>
            </a:r>
            <a:r>
              <a:rPr lang="en-US" altLang="en-US" sz="1600" i="1" dirty="0">
                <a:solidFill>
                  <a:srgbClr val="0000FF"/>
                </a:solidFill>
              </a:rPr>
              <a:t>5</a:t>
            </a:r>
            <a:r>
              <a:rPr lang="en-US" altLang="zh-CN" sz="1600" i="1" dirty="0" smtClean="0">
                <a:solidFill>
                  <a:srgbClr val="0000FF"/>
                </a:solidFill>
              </a:rPr>
              <a:t>TUs(SID)+</a:t>
            </a:r>
            <a:r>
              <a:rPr lang="en-US" altLang="zh-CN" sz="1600" i="1" dirty="0">
                <a:solidFill>
                  <a:srgbClr val="0000FF"/>
                </a:solidFill>
              </a:rPr>
              <a:t>5</a:t>
            </a:r>
            <a:r>
              <a:rPr lang="en-US" altLang="zh-CN" sz="1600" i="1" dirty="0" smtClean="0">
                <a:solidFill>
                  <a:srgbClr val="0000FF"/>
                </a:solidFill>
              </a:rPr>
              <a:t>TUs(WID</a:t>
            </a:r>
            <a:r>
              <a:rPr lang="en-US" altLang="zh-CN" sz="1600" i="1" dirty="0">
                <a:solidFill>
                  <a:srgbClr val="0000FF"/>
                </a:solidFill>
              </a:rPr>
              <a:t>)</a:t>
            </a:r>
            <a:endParaRPr lang="en-IN" altLang="en-US" sz="1600" i="1" dirty="0">
              <a:solidFill>
                <a:srgbClr val="0000FF"/>
              </a:solidFill>
            </a:endParaRPr>
          </a:p>
          <a:p>
            <a:r>
              <a:rPr lang="en-IN" altLang="en-US" sz="2400" dirty="0" err="1" smtClean="0"/>
              <a:t>Rapporteurship</a:t>
            </a:r>
            <a:r>
              <a:rPr lang="en-IN" altLang="en-US" sz="2400" dirty="0" smtClean="0"/>
              <a:t>: </a:t>
            </a:r>
            <a:r>
              <a:rPr lang="en-GB" altLang="zh-CN" sz="1600" i="1" dirty="0">
                <a:solidFill>
                  <a:srgbClr val="0000FF"/>
                </a:solidFill>
              </a:rPr>
              <a:t>Shao </a:t>
            </a:r>
            <a:r>
              <a:rPr lang="en-GB" altLang="zh-CN" sz="1600" i="1" dirty="0" err="1">
                <a:solidFill>
                  <a:srgbClr val="0000FF"/>
                </a:solidFill>
              </a:rPr>
              <a:t>Weixiang</a:t>
            </a:r>
            <a:r>
              <a:rPr lang="en-GB" altLang="zh-CN" sz="1600" i="1" dirty="0">
                <a:solidFill>
                  <a:srgbClr val="0000FF"/>
                </a:solidFill>
              </a:rPr>
              <a:t>, ZTE Corporation, </a:t>
            </a:r>
            <a:r>
              <a:rPr lang="en-GB" altLang="zh-CN" sz="1600" i="1" dirty="0">
                <a:solidFill>
                  <a:srgbClr val="0000FF"/>
                </a:solidFill>
                <a:hlinkClick r:id="rId2"/>
              </a:rPr>
              <a:t>shao.weixiang@zte.com.cn</a:t>
            </a:r>
            <a:endParaRPr lang="en-IN" altLang="en-US" sz="1600" i="1" dirty="0">
              <a:solidFill>
                <a:srgbClr val="0000FF"/>
              </a:solidFill>
            </a:endParaRPr>
          </a:p>
          <a:p>
            <a:r>
              <a:rPr lang="en-IN" altLang="en-US" sz="2400" dirty="0" smtClean="0"/>
              <a:t>Supporting IMs: </a:t>
            </a:r>
            <a:r>
              <a:rPr lang="en-GB" altLang="zh-CN" sz="1600" i="1" dirty="0">
                <a:solidFill>
                  <a:srgbClr val="0000FF"/>
                </a:solidFill>
              </a:rPr>
              <a:t>ZTE Corporation, </a:t>
            </a:r>
            <a:r>
              <a:rPr lang="en-GB" altLang="zh-CN" sz="1600" i="1" dirty="0" err="1">
                <a:solidFill>
                  <a:srgbClr val="0000FF"/>
                </a:solidFill>
              </a:rPr>
              <a:t>Convida</a:t>
            </a:r>
            <a:r>
              <a:rPr lang="en-GB" altLang="zh-CN" sz="1600" i="1" dirty="0">
                <a:solidFill>
                  <a:srgbClr val="0000FF"/>
                </a:solidFill>
              </a:rPr>
              <a:t> Wireless </a:t>
            </a:r>
            <a:r>
              <a:rPr lang="en-GB" altLang="zh-CN" sz="1600" i="1" dirty="0" smtClean="0">
                <a:solidFill>
                  <a:srgbClr val="0000FF"/>
                </a:solidFill>
              </a:rPr>
              <a:t>LLC</a:t>
            </a:r>
            <a:r>
              <a:rPr lang="en-US" altLang="zh-CN" sz="1600" i="1" dirty="0" smtClean="0">
                <a:solidFill>
                  <a:srgbClr val="0000FF"/>
                </a:solidFill>
              </a:rPr>
              <a:t>, CMCC, </a:t>
            </a:r>
            <a:r>
              <a:rPr lang="en-GB" altLang="zh-CN" sz="1600" i="1" dirty="0" smtClean="0">
                <a:solidFill>
                  <a:srgbClr val="0000FF"/>
                </a:solidFill>
              </a:rPr>
              <a:t>CALTTA</a:t>
            </a:r>
            <a:r>
              <a:rPr lang="en-US" altLang="zh-CN" sz="1600" i="1" smtClean="0">
                <a:solidFill>
                  <a:srgbClr val="0000FF"/>
                </a:solidFill>
              </a:rPr>
              <a:t>, </a:t>
            </a:r>
            <a:r>
              <a:rPr lang="en-US" altLang="zh-CN" sz="1600" i="1" smtClean="0">
                <a:solidFill>
                  <a:srgbClr val="0000FF"/>
                </a:solidFill>
              </a:rPr>
              <a:t>CATT</a:t>
            </a:r>
            <a:endParaRPr lang="en-IN" altLang="en-US" sz="1600" i="1" dirty="0">
              <a:solidFill>
                <a:srgbClr val="0000FF"/>
              </a:solidFill>
            </a:endParaRPr>
          </a:p>
        </p:txBody>
      </p:sp>
      <p:sp>
        <p:nvSpPr>
          <p:cNvPr id="2" name="Up Ribbon 1"/>
          <p:cNvSpPr/>
          <p:nvPr/>
        </p:nvSpPr>
        <p:spPr>
          <a:xfrm>
            <a:off x="5235192" y="114214"/>
            <a:ext cx="4692580" cy="673240"/>
          </a:xfrm>
          <a:prstGeom prst="ribbon2">
            <a:avLst>
              <a:gd name="adj1" fmla="val 16667"/>
              <a:gd name="adj2" fmla="val 6884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Tree>
    <p:extLst>
      <p:ext uri="{BB962C8B-B14F-4D97-AF65-F5344CB8AC3E}">
        <p14:creationId xmlns:p14="http://schemas.microsoft.com/office/powerpoint/2010/main" val="254832181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40871" y="1825625"/>
            <a:ext cx="11405507" cy="4607832"/>
          </a:xfrm>
        </p:spPr>
        <p:txBody>
          <a:bodyPr/>
          <a:lstStyle/>
          <a:p>
            <a:r>
              <a:rPr lang="en-GB" altLang="en-US" dirty="0" smtClean="0"/>
              <a:t>Description:</a:t>
            </a:r>
            <a:r>
              <a:rPr lang="en-GB" altLang="en-US" sz="1600" i="1" dirty="0" smtClean="0">
                <a:solidFill>
                  <a:srgbClr val="0000FF"/>
                </a:solidFill>
              </a:rPr>
              <a:t> </a:t>
            </a:r>
            <a:r>
              <a:rPr lang="en-GB" altLang="zh-CN" sz="1600" i="1" dirty="0">
                <a:solidFill>
                  <a:srgbClr val="0000FF"/>
                </a:solidFill>
              </a:rPr>
              <a:t>In Release 17, 3GPP SA6 has studied the application layer support for Factories of the Future in 5G network in TR 23.745. </a:t>
            </a:r>
            <a:r>
              <a:rPr lang="en-GB" altLang="zh-CN" sz="1600" i="1" dirty="0" smtClean="0">
                <a:solidFill>
                  <a:srgbClr val="0000FF"/>
                </a:solidFill>
              </a:rPr>
              <a:t>In </a:t>
            </a:r>
            <a:r>
              <a:rPr lang="en-GB" altLang="zh-CN" sz="1600" i="1" dirty="0">
                <a:solidFill>
                  <a:srgbClr val="0000FF"/>
                </a:solidFill>
              </a:rPr>
              <a:t>Release 18, 3GPP SA6 has specified application layer support for Factories of the Future (FF), mostly solutions are specified in TS 23.434 Service Enabler Architecture Layer for Verticals (SEAL), and currently no normative solution in TS 23.545 and only informative guideline of usage for other service enablers</a:t>
            </a:r>
            <a:r>
              <a:rPr lang="en-GB" altLang="zh-CN" sz="1600" i="1" dirty="0" smtClean="0">
                <a:solidFill>
                  <a:srgbClr val="0000FF"/>
                </a:solidFill>
              </a:rPr>
              <a:t>.</a:t>
            </a:r>
            <a:r>
              <a:rPr lang="en-GB" altLang="zh-CN" sz="1600" dirty="0"/>
              <a:t> </a:t>
            </a:r>
            <a:r>
              <a:rPr lang="en-GB" altLang="zh-CN" sz="1600" i="1" dirty="0">
                <a:solidFill>
                  <a:srgbClr val="0000FF"/>
                </a:solidFill>
              </a:rPr>
              <a:t>There are a lot of factory related use cases and requirements in Release </a:t>
            </a:r>
            <a:r>
              <a:rPr lang="en-GB" altLang="zh-CN" sz="1600" i="1" dirty="0" smtClean="0">
                <a:solidFill>
                  <a:srgbClr val="0000FF"/>
                </a:solidFill>
              </a:rPr>
              <a:t>19.</a:t>
            </a:r>
            <a:endParaRPr lang="en-GB" altLang="en-US" dirty="0" smtClean="0"/>
          </a:p>
          <a:p>
            <a:r>
              <a:rPr lang="en-GB" altLang="en-US" dirty="0" smtClean="0"/>
              <a:t>Goals:</a:t>
            </a:r>
            <a:r>
              <a:rPr lang="en-GB" altLang="en-US" sz="1600" i="1" dirty="0" smtClean="0">
                <a:solidFill>
                  <a:srgbClr val="0000FF"/>
                </a:solidFill>
              </a:rPr>
              <a:t> </a:t>
            </a:r>
            <a:r>
              <a:rPr lang="en-US" altLang="zh-CN" sz="1600" i="1" dirty="0">
                <a:solidFill>
                  <a:srgbClr val="0000FF"/>
                </a:solidFill>
              </a:rPr>
              <a:t>Analyze the stage 1 requirements for </a:t>
            </a:r>
            <a:r>
              <a:rPr lang="en-GB" altLang="zh-CN" sz="1600" i="1" dirty="0">
                <a:solidFill>
                  <a:srgbClr val="0000FF"/>
                </a:solidFill>
              </a:rPr>
              <a:t>Factories of the Future, </a:t>
            </a:r>
            <a:r>
              <a:rPr lang="en-US" altLang="zh-CN" sz="1600" i="1" dirty="0">
                <a:solidFill>
                  <a:srgbClr val="0000FF"/>
                </a:solidFill>
              </a:rPr>
              <a:t>d</a:t>
            </a:r>
            <a:r>
              <a:rPr lang="en-US" altLang="zh-CN" sz="1600" i="1" dirty="0" smtClean="0">
                <a:solidFill>
                  <a:srgbClr val="0000FF"/>
                </a:solidFill>
              </a:rPr>
              <a:t>evelop </a:t>
            </a:r>
            <a:r>
              <a:rPr lang="en-US" altLang="zh-CN" sz="1600" i="1" dirty="0">
                <a:solidFill>
                  <a:srgbClr val="0000FF"/>
                </a:solidFill>
              </a:rPr>
              <a:t>key issues and solution recommendations to enable the application layer support for the advanced FF services over 3GPP systems (5GS) specified in </a:t>
            </a:r>
            <a:r>
              <a:rPr lang="en-GB" altLang="zh-CN" sz="1600" i="1" dirty="0">
                <a:solidFill>
                  <a:srgbClr val="0000FF"/>
                </a:solidFill>
              </a:rPr>
              <a:t>FAE </a:t>
            </a:r>
            <a:r>
              <a:rPr lang="en-GB" altLang="zh-CN" sz="1600" i="1" dirty="0" smtClean="0">
                <a:solidFill>
                  <a:srgbClr val="0000FF"/>
                </a:solidFill>
              </a:rPr>
              <a:t>layer.</a:t>
            </a:r>
            <a:endParaRPr lang="en-GB" altLang="en-US" sz="1600" i="1" dirty="0">
              <a:solidFill>
                <a:srgbClr val="0000FF"/>
              </a:solidFill>
            </a:endParaRPr>
          </a:p>
          <a:p>
            <a:r>
              <a:rPr lang="en-GB" altLang="en-US" dirty="0" smtClean="0"/>
              <a:t>Dependency on other working groups: </a:t>
            </a:r>
            <a:r>
              <a:rPr lang="en-US" altLang="zh-CN" sz="1600" i="1" dirty="0">
                <a:solidFill>
                  <a:srgbClr val="0000FF"/>
                </a:solidFill>
              </a:rPr>
              <a:t>None</a:t>
            </a:r>
            <a:endParaRPr lang="en-GB" altLang="en-US" sz="1600" i="1" dirty="0">
              <a:solidFill>
                <a:srgbClr val="0000FF"/>
              </a:solidFill>
            </a:endParaRPr>
          </a:p>
          <a:p>
            <a:r>
              <a:rPr lang="en-US" dirty="0" smtClean="0"/>
              <a:t>Impacts </a:t>
            </a:r>
            <a:r>
              <a:rPr lang="en-US" dirty="0"/>
              <a:t>to </a:t>
            </a:r>
            <a:r>
              <a:rPr lang="en-US" dirty="0" smtClean="0"/>
              <a:t>3GPP/Industry </a:t>
            </a:r>
            <a:r>
              <a:rPr lang="en-US" dirty="0"/>
              <a:t>work </a:t>
            </a:r>
            <a:r>
              <a:rPr lang="en-US" dirty="0" smtClean="0"/>
              <a:t>if </a:t>
            </a:r>
            <a:r>
              <a:rPr lang="en-US" dirty="0"/>
              <a:t>this </a:t>
            </a:r>
            <a:r>
              <a:rPr lang="en-US" dirty="0" smtClean="0"/>
              <a:t>is not accepted </a:t>
            </a:r>
            <a:r>
              <a:rPr lang="en-US" dirty="0"/>
              <a:t>into </a:t>
            </a:r>
            <a:r>
              <a:rPr lang="en-US" dirty="0" smtClean="0"/>
              <a:t>Rel-19:</a:t>
            </a:r>
            <a:r>
              <a:rPr lang="en-US" altLang="zh-CN" dirty="0"/>
              <a:t> </a:t>
            </a:r>
            <a:r>
              <a:rPr lang="en-US" altLang="zh-CN" sz="1600" i="1" dirty="0">
                <a:solidFill>
                  <a:srgbClr val="0000FF"/>
                </a:solidFill>
              </a:rPr>
              <a:t>If not accepted, the gap between the </a:t>
            </a:r>
            <a:r>
              <a:rPr lang="en-US" altLang="zh-CN" sz="1600" i="1" dirty="0" smtClean="0">
                <a:solidFill>
                  <a:srgbClr val="0000FF"/>
                </a:solidFill>
              </a:rPr>
              <a:t>FF features </a:t>
            </a:r>
            <a:r>
              <a:rPr lang="en-US" altLang="zh-CN" sz="1600" i="1" dirty="0">
                <a:solidFill>
                  <a:srgbClr val="0000FF"/>
                </a:solidFill>
              </a:rPr>
              <a:t>and </a:t>
            </a:r>
            <a:r>
              <a:rPr lang="en-US" altLang="zh-CN" sz="1600" i="1" dirty="0" smtClean="0">
                <a:solidFill>
                  <a:srgbClr val="0000FF"/>
                </a:solidFill>
              </a:rPr>
              <a:t>the SEAL remains</a:t>
            </a:r>
            <a:r>
              <a:rPr lang="en-US" altLang="zh-CN" sz="1600" i="1" dirty="0">
                <a:solidFill>
                  <a:srgbClr val="0000FF"/>
                </a:solidFill>
              </a:rPr>
              <a:t>, which may leads to </a:t>
            </a:r>
            <a:r>
              <a:rPr lang="en-US" altLang="zh-CN" sz="1600" i="1" dirty="0" smtClean="0">
                <a:solidFill>
                  <a:srgbClr val="0000FF"/>
                </a:solidFill>
              </a:rPr>
              <a:t>unclose </a:t>
            </a:r>
            <a:r>
              <a:rPr lang="en-GB" altLang="zh-CN" sz="1600" i="1" dirty="0">
                <a:solidFill>
                  <a:srgbClr val="0000FF"/>
                </a:solidFill>
              </a:rPr>
              <a:t>TS </a:t>
            </a:r>
            <a:r>
              <a:rPr lang="en-GB" altLang="zh-CN" sz="1600" i="1" dirty="0" smtClean="0">
                <a:solidFill>
                  <a:srgbClr val="0000FF"/>
                </a:solidFill>
              </a:rPr>
              <a:t>23.545. </a:t>
            </a:r>
            <a:endParaRPr lang="en-US" sz="1600" i="1" dirty="0">
              <a:solidFill>
                <a:srgbClr val="0000FF"/>
              </a:solidFill>
            </a:endParaRPr>
          </a:p>
          <a:p>
            <a:pPr lvl="1"/>
            <a:endParaRPr lang="en-IN" dirty="0"/>
          </a:p>
        </p:txBody>
      </p:sp>
      <p:sp>
        <p:nvSpPr>
          <p:cNvPr id="4" name="Up Ribbon 3"/>
          <p:cNvSpPr/>
          <p:nvPr/>
        </p:nvSpPr>
        <p:spPr>
          <a:xfrm>
            <a:off x="5235192" y="114214"/>
            <a:ext cx="4692580" cy="673240"/>
          </a:xfrm>
          <a:prstGeom prst="ribbon2">
            <a:avLst>
              <a:gd name="adj1" fmla="val 16667"/>
              <a:gd name="adj2" fmla="val 684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solidFill>
                  <a:schemeClr val="bg1"/>
                </a:solidFill>
              </a:rPr>
              <a:t>Rel-19 SID/WID Proposal Slide Template</a:t>
            </a:r>
            <a:endParaRPr lang="en-IN" b="1" dirty="0">
              <a:solidFill>
                <a:schemeClr val="bg1"/>
              </a:solidFill>
            </a:endParaRPr>
          </a:p>
        </p:txBody>
      </p:sp>
      <p:sp>
        <p:nvSpPr>
          <p:cNvPr id="6" name="Title 1">
            <a:extLst>
              <a:ext uri="{FF2B5EF4-FFF2-40B4-BE49-F238E27FC236}">
                <a16:creationId xmlns="" xmlns:a16="http://schemas.microsoft.com/office/drawing/2014/main" id="{3794A7AC-F975-4B82-9FCA-9C67ECE03726}"/>
              </a:ext>
            </a:extLst>
          </p:cNvPr>
          <p:cNvSpPr>
            <a:spLocks noGrp="1"/>
          </p:cNvSpPr>
          <p:nvPr>
            <p:ph type="title"/>
          </p:nvPr>
        </p:nvSpPr>
        <p:spPr>
          <a:xfrm>
            <a:off x="838200" y="923544"/>
            <a:ext cx="9103784" cy="1143000"/>
          </a:xfrm>
        </p:spPr>
        <p:txBody>
          <a:bodyPr/>
          <a:lstStyle/>
          <a:p>
            <a:pPr algn="l">
              <a:lnSpc>
                <a:spcPct val="90000"/>
              </a:lnSpc>
            </a:pPr>
            <a:r>
              <a:rPr lang="en-GB" altLang="zh-CN" sz="3600" i="1" kern="1200" dirty="0">
                <a:solidFill>
                  <a:srgbClr val="0000FF"/>
                </a:solidFill>
              </a:rPr>
              <a:t>FS_FFAPP2</a:t>
            </a:r>
            <a:r>
              <a:rPr lang="en-GB" altLang="zh-CN" sz="3600" dirty="0" smtClean="0"/>
              <a:t> </a:t>
            </a:r>
            <a:r>
              <a:rPr lang="en-US" altLang="zh-CN" sz="3600" kern="1200" dirty="0" smtClean="0">
                <a:solidFill>
                  <a:schemeClr val="tx1"/>
                </a:solidFill>
              </a:rPr>
              <a:t>2</a:t>
            </a:r>
            <a:r>
              <a:rPr lang="en-US" altLang="en-US" sz="3600" kern="1200" dirty="0" smtClean="0">
                <a:solidFill>
                  <a:schemeClr val="tx1"/>
                </a:solidFill>
              </a:rPr>
              <a:t>/2</a:t>
            </a:r>
            <a:endParaRPr lang="en-GB" altLang="en-US" sz="3600" kern="1200" dirty="0">
              <a:solidFill>
                <a:schemeClr val="tx1"/>
              </a:solidFill>
            </a:endParaRPr>
          </a:p>
        </p:txBody>
      </p:sp>
    </p:spTree>
    <p:extLst>
      <p:ext uri="{BB962C8B-B14F-4D97-AF65-F5344CB8AC3E}">
        <p14:creationId xmlns:p14="http://schemas.microsoft.com/office/powerpoint/2010/main" val="400293071"/>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a:extLst>
              <a:ext uri="{FF2B5EF4-FFF2-40B4-BE49-F238E27FC236}">
                <a16:creationId xmlns="" xmlns:a16="http://schemas.microsoft.com/office/drawing/2014/main" id="{31BB06FF-BDD2-476E-9546-AF6A7419C14A}"/>
              </a:ext>
            </a:extLst>
          </p:cNvPr>
          <p:cNvSpPr>
            <a:spLocks noGrp="1"/>
          </p:cNvSpPr>
          <p:nvPr>
            <p:ph idx="1"/>
          </p:nvPr>
        </p:nvSpPr>
        <p:spPr>
          <a:xfrm>
            <a:off x="7631438" y="1294529"/>
            <a:ext cx="4560562" cy="5010866"/>
          </a:xfrm>
        </p:spPr>
        <p:txBody>
          <a:bodyPr>
            <a:normAutofit/>
          </a:bodyPr>
          <a:lstStyle/>
          <a:p>
            <a:r>
              <a:rPr lang="en-US" altLang="zh-CN" sz="2000" dirty="0" smtClean="0"/>
              <a:t>Requirements </a:t>
            </a:r>
            <a:r>
              <a:rPr lang="en-US" altLang="zh-CN" sz="2000" dirty="0"/>
              <a:t>from SA1: </a:t>
            </a:r>
            <a:endParaRPr lang="en-US" altLang="zh-CN" sz="2000" dirty="0" smtClean="0"/>
          </a:p>
          <a:p>
            <a:pPr lvl="1"/>
            <a:r>
              <a:rPr lang="en-GB" altLang="zh-CN" sz="1800" dirty="0"/>
              <a:t>High accuracy </a:t>
            </a:r>
            <a:r>
              <a:rPr lang="en-GB" altLang="zh-CN" sz="1800" dirty="0" smtClean="0"/>
              <a:t>positioning and </a:t>
            </a:r>
            <a:r>
              <a:rPr lang="en-GB" altLang="zh-CN" sz="1800" dirty="0"/>
              <a:t>tracking of mobile devices</a:t>
            </a:r>
            <a:endParaRPr lang="en-GB" altLang="zh-CN" sz="1800" dirty="0" smtClean="0"/>
          </a:p>
          <a:p>
            <a:pPr lvl="1"/>
            <a:r>
              <a:rPr lang="en-GB" altLang="zh-CN" sz="1800" dirty="0"/>
              <a:t>Direct device connection for cyber-physical control </a:t>
            </a:r>
            <a:r>
              <a:rPr lang="en-GB" altLang="zh-CN" sz="1800" dirty="0" smtClean="0"/>
              <a:t>applications</a:t>
            </a:r>
          </a:p>
          <a:p>
            <a:pPr lvl="1"/>
            <a:r>
              <a:rPr lang="en-GB" altLang="zh-CN" sz="1800" dirty="0"/>
              <a:t>mobile robots using edge cloud</a:t>
            </a:r>
            <a:endParaRPr lang="en-US" altLang="zh-CN" sz="1800" dirty="0"/>
          </a:p>
          <a:p>
            <a:r>
              <a:rPr lang="en-US" altLang="zh-CN" sz="2000" dirty="0" smtClean="0"/>
              <a:t>Objects for SA6</a:t>
            </a:r>
            <a:endParaRPr lang="en-GB" altLang="zh-CN" sz="2000" dirty="0" smtClean="0"/>
          </a:p>
          <a:p>
            <a:pPr lvl="1"/>
            <a:r>
              <a:rPr lang="en-GB" altLang="zh-CN" sz="1800" dirty="0" smtClean="0"/>
              <a:t>UE </a:t>
            </a:r>
            <a:r>
              <a:rPr lang="en-GB" altLang="zh-CN" sz="1800" dirty="0"/>
              <a:t>to UE / </a:t>
            </a:r>
            <a:r>
              <a:rPr lang="en-GB" altLang="zh-CN" sz="1800" dirty="0" err="1"/>
              <a:t>ProSe</a:t>
            </a:r>
            <a:r>
              <a:rPr lang="en-GB" altLang="zh-CN" sz="1800" dirty="0"/>
              <a:t> </a:t>
            </a:r>
            <a:r>
              <a:rPr lang="en-GB" altLang="zh-CN" sz="1800" dirty="0" smtClean="0"/>
              <a:t>communication, </a:t>
            </a:r>
            <a:r>
              <a:rPr lang="en-US" altLang="zh-CN" sz="1800" dirty="0"/>
              <a:t>PC5 parameters provisioning</a:t>
            </a:r>
            <a:endParaRPr lang="en-GB" altLang="zh-CN" sz="1800" dirty="0" smtClean="0"/>
          </a:p>
          <a:p>
            <a:pPr lvl="1"/>
            <a:r>
              <a:rPr lang="en-GB" altLang="zh-CN" sz="1800" dirty="0" smtClean="0"/>
              <a:t>high </a:t>
            </a:r>
            <a:r>
              <a:rPr lang="en-GB" altLang="zh-CN" sz="1800" dirty="0"/>
              <a:t>accuracy </a:t>
            </a:r>
            <a:r>
              <a:rPr lang="en-GB" altLang="zh-CN" sz="1800" dirty="0" smtClean="0"/>
              <a:t>positioning and application </a:t>
            </a:r>
            <a:r>
              <a:rPr lang="en-GB" altLang="zh-CN" sz="1800" dirty="0"/>
              <a:t>level location </a:t>
            </a:r>
            <a:r>
              <a:rPr lang="en-GB" altLang="zh-CN" sz="1800" dirty="0" smtClean="0"/>
              <a:t>tracking</a:t>
            </a:r>
          </a:p>
          <a:p>
            <a:pPr lvl="1"/>
            <a:r>
              <a:rPr lang="en-GB" altLang="zh-CN" sz="1800" dirty="0"/>
              <a:t>FFAPP coordinate </a:t>
            </a:r>
            <a:r>
              <a:rPr lang="en-GB" altLang="zh-CN" sz="1800" dirty="0" smtClean="0"/>
              <a:t>EDGEAPP for control intelligence and </a:t>
            </a:r>
            <a:r>
              <a:rPr lang="en-GB" altLang="zh-CN" sz="1800" dirty="0"/>
              <a:t>time-sensitive data</a:t>
            </a:r>
            <a:endParaRPr lang="en-GB" altLang="zh-CN" sz="1800" dirty="0" smtClean="0"/>
          </a:p>
          <a:p>
            <a:pPr lvl="1"/>
            <a:endParaRPr lang="en-GB" altLang="zh-CN" sz="1800" dirty="0" smtClean="0"/>
          </a:p>
          <a:p>
            <a:endParaRPr lang="en-US" sz="20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933" y="2399620"/>
            <a:ext cx="6116638" cy="109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 xmlns:a16="http://schemas.microsoft.com/office/drawing/2014/main" id="{3ED09E5C-F5C4-945C-9F96-155A6472BFF7}"/>
              </a:ext>
            </a:extLst>
          </p:cNvPr>
          <p:cNvSpPr txBox="1">
            <a:spLocks/>
          </p:cNvSpPr>
          <p:nvPr/>
        </p:nvSpPr>
        <p:spPr bwMode="auto">
          <a:xfrm>
            <a:off x="136532" y="236842"/>
            <a:ext cx="9103784" cy="9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Use case: </a:t>
            </a:r>
            <a:r>
              <a:rPr lang="en-GB" altLang="zh-CN" b="1" dirty="0"/>
              <a:t>Mobile robots / AGVs cooperative carrying</a:t>
            </a:r>
            <a:r>
              <a:rPr lang="en-US" altLang="zh-CN" b="1" dirty="0"/>
              <a:t> </a:t>
            </a:r>
            <a:endParaRPr lang="en-GB" altLang="en-US" b="1" dirty="0"/>
          </a:p>
        </p:txBody>
      </p:sp>
      <p:sp>
        <p:nvSpPr>
          <p:cNvPr id="4" name="矩形 3"/>
          <p:cNvSpPr/>
          <p:nvPr/>
        </p:nvSpPr>
        <p:spPr>
          <a:xfrm>
            <a:off x="67580" y="3909690"/>
            <a:ext cx="7956858" cy="338554"/>
          </a:xfrm>
          <a:prstGeom prst="rect">
            <a:avLst/>
          </a:prstGeom>
        </p:spPr>
        <p:txBody>
          <a:bodyPr wrap="none">
            <a:spAutoFit/>
          </a:bodyPr>
          <a:lstStyle/>
          <a:p>
            <a:r>
              <a:rPr lang="en-GB" altLang="zh-CN" sz="1600" dirty="0">
                <a:latin typeface="Times New Roman" panose="02020603050405020304" pitchFamily="18" charset="0"/>
              </a:rPr>
              <a:t>TS 22.104 </a:t>
            </a:r>
            <a:r>
              <a:rPr lang="en-GB" altLang="zh-CN" sz="1600" dirty="0" smtClean="0">
                <a:latin typeface="Times New Roman" panose="02020603050405020304" pitchFamily="18" charset="0"/>
              </a:rPr>
              <a:t>Figure A.2.2.5-1</a:t>
            </a:r>
            <a:r>
              <a:rPr lang="en-GB" altLang="zh-CN" sz="1600" dirty="0">
                <a:latin typeface="Times New Roman" panose="02020603050405020304" pitchFamily="18" charset="0"/>
              </a:rPr>
              <a:t>: Mobile robots / AGVs carrying a large work piece cooperatively</a:t>
            </a:r>
            <a:endParaRPr lang="zh-CN" altLang="en-US" sz="1600" dirty="0"/>
          </a:p>
        </p:txBody>
      </p:sp>
    </p:spTree>
    <p:extLst>
      <p:ext uri="{BB962C8B-B14F-4D97-AF65-F5344CB8AC3E}">
        <p14:creationId xmlns:p14="http://schemas.microsoft.com/office/powerpoint/2010/main" val="208594656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6351" y="1544592"/>
            <a:ext cx="7061305" cy="3697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 xmlns:a16="http://schemas.microsoft.com/office/drawing/2014/main" id="{3ED09E5C-F5C4-945C-9F96-155A6472BFF7}"/>
              </a:ext>
            </a:extLst>
          </p:cNvPr>
          <p:cNvSpPr txBox="1">
            <a:spLocks/>
          </p:cNvSpPr>
          <p:nvPr/>
        </p:nvSpPr>
        <p:spPr bwMode="auto">
          <a:xfrm>
            <a:off x="209684" y="216106"/>
            <a:ext cx="9103784" cy="9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Use case: </a:t>
            </a:r>
            <a:r>
              <a:rPr lang="en-GB" altLang="zh-CN" b="1" dirty="0"/>
              <a:t>Digital twin </a:t>
            </a:r>
            <a:endParaRPr lang="en-GB" altLang="en-US" b="1" dirty="0"/>
          </a:p>
        </p:txBody>
      </p:sp>
      <p:sp>
        <p:nvSpPr>
          <p:cNvPr id="7" name="矩形 6"/>
          <p:cNvSpPr/>
          <p:nvPr/>
        </p:nvSpPr>
        <p:spPr>
          <a:xfrm>
            <a:off x="1174004" y="5242559"/>
            <a:ext cx="4563942" cy="584775"/>
          </a:xfrm>
          <a:prstGeom prst="rect">
            <a:avLst/>
          </a:prstGeom>
        </p:spPr>
        <p:txBody>
          <a:bodyPr wrap="none">
            <a:spAutoFit/>
          </a:bodyPr>
          <a:lstStyle/>
          <a:p>
            <a:r>
              <a:rPr lang="en-GB" altLang="zh-CN" sz="1600" dirty="0">
                <a:latin typeface="Times New Roman" panose="02020603050405020304" pitchFamily="18" charset="0"/>
              </a:rPr>
              <a:t>TS 22.104 </a:t>
            </a:r>
            <a:r>
              <a:rPr lang="en-GB" altLang="zh-CN" sz="1600" dirty="0" smtClean="0">
                <a:latin typeface="Times New Roman" panose="02020603050405020304" pitchFamily="18" charset="0"/>
              </a:rPr>
              <a:t>A.2.3.4 Inspection in production systems: </a:t>
            </a:r>
          </a:p>
          <a:p>
            <a:r>
              <a:rPr lang="en-GB" altLang="zh-CN" sz="1600" dirty="0" smtClean="0">
                <a:latin typeface="Times New Roman" panose="02020603050405020304" pitchFamily="18" charset="0"/>
              </a:rPr>
              <a:t>Digital </a:t>
            </a:r>
            <a:r>
              <a:rPr lang="en-GB" altLang="zh-CN" sz="1600" dirty="0">
                <a:latin typeface="Times New Roman" panose="02020603050405020304" pitchFamily="18" charset="0"/>
              </a:rPr>
              <a:t>twin based production quality maintenance</a:t>
            </a:r>
          </a:p>
        </p:txBody>
      </p:sp>
      <p:sp>
        <p:nvSpPr>
          <p:cNvPr id="8" name="Content Placeholder 6">
            <a:extLst>
              <a:ext uri="{FF2B5EF4-FFF2-40B4-BE49-F238E27FC236}">
                <a16:creationId xmlns="" xmlns:a16="http://schemas.microsoft.com/office/drawing/2014/main" id="{31BB06FF-BDD2-476E-9546-AF6A7419C14A}"/>
              </a:ext>
            </a:extLst>
          </p:cNvPr>
          <p:cNvSpPr>
            <a:spLocks noGrp="1"/>
          </p:cNvSpPr>
          <p:nvPr>
            <p:ph idx="1"/>
          </p:nvPr>
        </p:nvSpPr>
        <p:spPr>
          <a:xfrm>
            <a:off x="7631438" y="1294529"/>
            <a:ext cx="4456930" cy="5010866"/>
          </a:xfrm>
        </p:spPr>
        <p:txBody>
          <a:bodyPr>
            <a:normAutofit/>
          </a:bodyPr>
          <a:lstStyle/>
          <a:p>
            <a:r>
              <a:rPr lang="en-US" altLang="zh-CN" sz="2000" dirty="0" smtClean="0"/>
              <a:t>Requirements </a:t>
            </a:r>
            <a:r>
              <a:rPr lang="en-US" altLang="zh-CN" sz="2000" dirty="0"/>
              <a:t>from SA1: </a:t>
            </a:r>
            <a:endParaRPr lang="en-US" altLang="zh-CN" sz="2000" dirty="0" smtClean="0"/>
          </a:p>
          <a:p>
            <a:pPr lvl="1"/>
            <a:r>
              <a:rPr lang="en-GB" altLang="zh-CN" sz="1800" dirty="0"/>
              <a:t>Automatic process with </a:t>
            </a:r>
            <a:r>
              <a:rPr lang="en-GB" altLang="zh-CN" sz="1800" dirty="0" smtClean="0"/>
              <a:t>AI/ML </a:t>
            </a:r>
            <a:r>
              <a:rPr lang="en-US" altLang="zh-CN" sz="1800" dirty="0"/>
              <a:t>to identify manufacturing issues and improve product quality as well as to enable offline adjustments for optimization, adaptations, and preventive operations on the machines</a:t>
            </a:r>
            <a:endParaRPr lang="en-GB" altLang="zh-CN" sz="1800" dirty="0" smtClean="0"/>
          </a:p>
          <a:p>
            <a:r>
              <a:rPr lang="en-US" altLang="zh-CN" sz="2000" dirty="0" smtClean="0"/>
              <a:t>Objects for SA6</a:t>
            </a:r>
            <a:endParaRPr lang="en-GB" altLang="zh-CN" sz="2000" dirty="0" smtClean="0"/>
          </a:p>
          <a:p>
            <a:pPr lvl="1"/>
            <a:r>
              <a:rPr lang="en-GB" altLang="zh-CN" sz="1800" dirty="0"/>
              <a:t>FFAPP </a:t>
            </a:r>
            <a:r>
              <a:rPr lang="en-US" altLang="zh-CN" sz="1800" dirty="0"/>
              <a:t>provisioning </a:t>
            </a:r>
            <a:r>
              <a:rPr lang="en-US" altLang="zh-CN" sz="1800" dirty="0" smtClean="0"/>
              <a:t>Application </a:t>
            </a:r>
            <a:r>
              <a:rPr lang="en-US" altLang="zh-CN" sz="1800" dirty="0"/>
              <a:t>Data Analytics Enablement </a:t>
            </a:r>
            <a:r>
              <a:rPr lang="en-US" altLang="zh-CN" sz="1800" dirty="0" smtClean="0"/>
              <a:t>Service</a:t>
            </a:r>
            <a:endParaRPr lang="en-GB" altLang="zh-CN" sz="1800" dirty="0" smtClean="0"/>
          </a:p>
          <a:p>
            <a:endParaRPr lang="en-US" sz="2000" dirty="0"/>
          </a:p>
        </p:txBody>
      </p:sp>
    </p:spTree>
    <p:extLst>
      <p:ext uri="{BB962C8B-B14F-4D97-AF65-F5344CB8AC3E}">
        <p14:creationId xmlns:p14="http://schemas.microsoft.com/office/powerpoint/2010/main" val="30832499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6">
            <a:extLst>
              <a:ext uri="{FF2B5EF4-FFF2-40B4-BE49-F238E27FC236}">
                <a16:creationId xmlns="" xmlns:a16="http://schemas.microsoft.com/office/drawing/2014/main" id="{31BB06FF-BDD2-476E-9546-AF6A7419C14A}"/>
              </a:ext>
            </a:extLst>
          </p:cNvPr>
          <p:cNvSpPr>
            <a:spLocks noGrp="1"/>
          </p:cNvSpPr>
          <p:nvPr>
            <p:ph idx="1"/>
          </p:nvPr>
        </p:nvSpPr>
        <p:spPr>
          <a:xfrm>
            <a:off x="6258567" y="3299842"/>
            <a:ext cx="5838945" cy="3150999"/>
          </a:xfrm>
        </p:spPr>
        <p:txBody>
          <a:bodyPr>
            <a:normAutofit fontScale="70000" lnSpcReduction="20000"/>
          </a:bodyPr>
          <a:lstStyle/>
          <a:p>
            <a:r>
              <a:rPr lang="en-US" altLang="zh-CN" sz="2900" dirty="0"/>
              <a:t>Use cases 5.9, 5.23, 5.32 in </a:t>
            </a:r>
            <a:r>
              <a:rPr lang="en-GB" altLang="zh-CN" sz="2900" dirty="0"/>
              <a:t>TR 22.837 </a:t>
            </a:r>
            <a:endParaRPr lang="en-US" altLang="zh-CN" sz="2900" dirty="0"/>
          </a:p>
          <a:p>
            <a:r>
              <a:rPr lang="en-US" altLang="zh-CN" sz="2900" dirty="0"/>
              <a:t>Requirements from SA1: </a:t>
            </a:r>
          </a:p>
          <a:p>
            <a:pPr lvl="1"/>
            <a:r>
              <a:rPr lang="en-GB" altLang="zh-CN" sz="2900" dirty="0"/>
              <a:t>processing and aggregation of the sensing measurement data</a:t>
            </a:r>
          </a:p>
          <a:p>
            <a:pPr lvl="1"/>
            <a:r>
              <a:rPr lang="en-US" altLang="zh-CN" sz="2900" dirty="0"/>
              <a:t>provide the continuity of sensing service for a specific target object</a:t>
            </a:r>
          </a:p>
          <a:p>
            <a:pPr lvl="1"/>
            <a:r>
              <a:rPr lang="en-GB" altLang="zh-CN" sz="2900" dirty="0"/>
              <a:t>assisting information about a sensing target</a:t>
            </a:r>
            <a:endParaRPr lang="en-US" altLang="zh-CN" sz="2900" dirty="0"/>
          </a:p>
          <a:p>
            <a:r>
              <a:rPr lang="en-US" altLang="zh-CN" sz="2900" dirty="0"/>
              <a:t>Objects for SA6</a:t>
            </a:r>
            <a:endParaRPr lang="en-GB" altLang="zh-CN" sz="2900" dirty="0"/>
          </a:p>
          <a:p>
            <a:pPr lvl="1"/>
            <a:r>
              <a:rPr lang="en-GB" altLang="zh-CN" sz="2900" dirty="0"/>
              <a:t>FFAPP for sensing assisting</a:t>
            </a:r>
          </a:p>
          <a:p>
            <a:endParaRPr lang="en-US" sz="2000" dirty="0"/>
          </a:p>
        </p:txBody>
      </p:sp>
      <p:sp>
        <p:nvSpPr>
          <p:cNvPr id="7" name="Title 1">
            <a:extLst>
              <a:ext uri="{FF2B5EF4-FFF2-40B4-BE49-F238E27FC236}">
                <a16:creationId xmlns="" xmlns:a16="http://schemas.microsoft.com/office/drawing/2014/main" id="{3ED09E5C-F5C4-945C-9F96-155A6472BFF7}"/>
              </a:ext>
            </a:extLst>
          </p:cNvPr>
          <p:cNvSpPr txBox="1">
            <a:spLocks/>
          </p:cNvSpPr>
          <p:nvPr/>
        </p:nvSpPr>
        <p:spPr bwMode="auto">
          <a:xfrm>
            <a:off x="136532" y="236842"/>
            <a:ext cx="9103784" cy="9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Use case: </a:t>
            </a:r>
            <a:r>
              <a:rPr lang="en-GB" altLang="zh-CN" b="1" dirty="0" smtClean="0"/>
              <a:t>AGV/AMR </a:t>
            </a:r>
            <a:r>
              <a:rPr lang="en-GB" altLang="zh-CN" b="1" dirty="0"/>
              <a:t>in </a:t>
            </a:r>
            <a:r>
              <a:rPr lang="en-GB" altLang="zh-CN" b="1" dirty="0" smtClean="0"/>
              <a:t>factories</a:t>
            </a:r>
            <a:endParaRPr lang="en-GB" altLang="en-US" b="1" dirty="0"/>
          </a:p>
        </p:txBody>
      </p:sp>
      <p:pic>
        <p:nvPicPr>
          <p:cNvPr id="8" name="Grafik 9"/>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163" y="887335"/>
            <a:ext cx="4846186" cy="2621240"/>
          </a:xfrm>
          <a:prstGeom prst="rect">
            <a:avLst/>
          </a:prstGeom>
          <a:noFill/>
          <a:ln>
            <a:noFill/>
          </a:ln>
        </p:spPr>
      </p:pic>
      <p:pic>
        <p:nvPicPr>
          <p:cNvPr id="9" name="Grafik 26"/>
          <p:cNvPicPr/>
          <p:nvPr/>
        </p:nvPicPr>
        <p:blipFill>
          <a:blip r:embed="rId3">
            <a:extLst>
              <a:ext uri="{28A0092B-C50C-407E-A947-70E740481C1C}">
                <a14:useLocalDpi xmlns:a14="http://schemas.microsoft.com/office/drawing/2010/main" val="0"/>
              </a:ext>
            </a:extLst>
          </a:blip>
          <a:srcRect/>
          <a:stretch>
            <a:fillRect/>
          </a:stretch>
        </p:blipFill>
        <p:spPr bwMode="auto">
          <a:xfrm>
            <a:off x="0" y="3618458"/>
            <a:ext cx="6122035" cy="2915920"/>
          </a:xfrm>
          <a:prstGeom prst="rect">
            <a:avLst/>
          </a:prstGeom>
          <a:noFill/>
          <a:ln>
            <a:noFill/>
          </a:ln>
        </p:spPr>
      </p:pic>
      <p:pic>
        <p:nvPicPr>
          <p:cNvPr id="11" name="Picture 1"/>
          <p:cNvPicPr/>
          <p:nvPr/>
        </p:nvPicPr>
        <p:blipFill>
          <a:blip r:embed="rId4"/>
          <a:stretch>
            <a:fillRect/>
          </a:stretch>
        </p:blipFill>
        <p:spPr>
          <a:xfrm>
            <a:off x="6351664" y="1218975"/>
            <a:ext cx="5092700" cy="1833880"/>
          </a:xfrm>
          <a:prstGeom prst="rect">
            <a:avLst/>
          </a:prstGeom>
        </p:spPr>
      </p:pic>
    </p:spTree>
    <p:extLst>
      <p:ext uri="{BB962C8B-B14F-4D97-AF65-F5344CB8AC3E}">
        <p14:creationId xmlns:p14="http://schemas.microsoft.com/office/powerpoint/2010/main" val="80789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 xmlns:a16="http://schemas.microsoft.com/office/drawing/2014/main" id="{3ED09E5C-F5C4-945C-9F96-155A6472BFF7}"/>
              </a:ext>
            </a:extLst>
          </p:cNvPr>
          <p:cNvSpPr txBox="1">
            <a:spLocks/>
          </p:cNvSpPr>
          <p:nvPr/>
        </p:nvSpPr>
        <p:spPr bwMode="auto">
          <a:xfrm>
            <a:off x="209684" y="216106"/>
            <a:ext cx="9103784" cy="9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US" altLang="zh-CN" b="1" dirty="0" smtClean="0"/>
              <a:t>Use case: </a:t>
            </a:r>
            <a:r>
              <a:rPr lang="en-GB" altLang="zh-CN" b="1" dirty="0"/>
              <a:t>Local AI/ML model split on factory robots</a:t>
            </a:r>
            <a:endParaRPr lang="en-GB" altLang="en-US" b="1" dirty="0"/>
          </a:p>
        </p:txBody>
      </p:sp>
      <p:sp>
        <p:nvSpPr>
          <p:cNvPr id="7" name="矩形 6"/>
          <p:cNvSpPr/>
          <p:nvPr/>
        </p:nvSpPr>
        <p:spPr>
          <a:xfrm>
            <a:off x="821578" y="4672209"/>
            <a:ext cx="4897611" cy="338554"/>
          </a:xfrm>
          <a:prstGeom prst="rect">
            <a:avLst/>
          </a:prstGeom>
        </p:spPr>
        <p:txBody>
          <a:bodyPr wrap="square">
            <a:spAutoFit/>
          </a:bodyPr>
          <a:lstStyle/>
          <a:p>
            <a:r>
              <a:rPr lang="en-GB" altLang="zh-CN" sz="1600" dirty="0">
                <a:latin typeface="Times New Roman" panose="02020603050405020304" pitchFamily="18" charset="0"/>
              </a:rPr>
              <a:t>TR </a:t>
            </a:r>
            <a:r>
              <a:rPr lang="en-GB" altLang="zh-CN" sz="1600" dirty="0" smtClean="0">
                <a:latin typeface="Times New Roman" panose="02020603050405020304" pitchFamily="18" charset="0"/>
              </a:rPr>
              <a:t>22.876 </a:t>
            </a:r>
            <a:r>
              <a:rPr lang="en-GB" altLang="zh-CN" sz="1600" dirty="0">
                <a:latin typeface="Times New Roman" panose="02020603050405020304" pitchFamily="18" charset="0"/>
              </a:rPr>
              <a:t>Figure 5.2.3‑1 Factory service flow</a:t>
            </a:r>
          </a:p>
        </p:txBody>
      </p:sp>
      <p:sp>
        <p:nvSpPr>
          <p:cNvPr id="8" name="Content Placeholder 6">
            <a:extLst>
              <a:ext uri="{FF2B5EF4-FFF2-40B4-BE49-F238E27FC236}">
                <a16:creationId xmlns="" xmlns:a16="http://schemas.microsoft.com/office/drawing/2014/main" id="{31BB06FF-BDD2-476E-9546-AF6A7419C14A}"/>
              </a:ext>
            </a:extLst>
          </p:cNvPr>
          <p:cNvSpPr>
            <a:spLocks noGrp="1"/>
          </p:cNvSpPr>
          <p:nvPr>
            <p:ph idx="1"/>
          </p:nvPr>
        </p:nvSpPr>
        <p:spPr>
          <a:xfrm>
            <a:off x="6784848" y="1272850"/>
            <a:ext cx="5129784" cy="5010866"/>
          </a:xfrm>
        </p:spPr>
        <p:txBody>
          <a:bodyPr>
            <a:normAutofit/>
          </a:bodyPr>
          <a:lstStyle/>
          <a:p>
            <a:r>
              <a:rPr lang="en-US" altLang="zh-CN" sz="2000" dirty="0" smtClean="0"/>
              <a:t>Requirements </a:t>
            </a:r>
            <a:r>
              <a:rPr lang="en-US" altLang="zh-CN" sz="2000" dirty="0"/>
              <a:t>from SA1: </a:t>
            </a:r>
            <a:endParaRPr lang="en-US" altLang="zh-CN" sz="2000" dirty="0" smtClean="0"/>
          </a:p>
          <a:p>
            <a:pPr lvl="1"/>
            <a:r>
              <a:rPr lang="en-GB" altLang="zh-CN" sz="1800" dirty="0"/>
              <a:t>transfer of AI/ML model intermediate data from UE to UE via the direct device connection</a:t>
            </a:r>
            <a:r>
              <a:rPr lang="en-GB" altLang="zh-CN" sz="1800" dirty="0" smtClean="0"/>
              <a:t>.</a:t>
            </a:r>
          </a:p>
          <a:p>
            <a:pPr lvl="1"/>
            <a:r>
              <a:rPr lang="en-GB" altLang="zh-CN" sz="1800" dirty="0"/>
              <a:t>predict and expose </a:t>
            </a:r>
            <a:r>
              <a:rPr lang="en-US" altLang="zh-CN" sz="1800" dirty="0"/>
              <a:t>network condition changes (i.e. bitrate, latency, reliability) and receive user preferences on </a:t>
            </a:r>
            <a:r>
              <a:rPr lang="en-GB" altLang="zh-CN" sz="1800" dirty="0"/>
              <a:t>usage of the direct device </a:t>
            </a:r>
            <a:r>
              <a:rPr lang="en-GB" altLang="zh-CN" sz="1800" dirty="0" smtClean="0"/>
              <a:t>connection</a:t>
            </a:r>
          </a:p>
          <a:p>
            <a:pPr marL="342900" lvl="1" indent="-342900">
              <a:buBlip>
                <a:blip r:embed="rId2"/>
              </a:buBlip>
            </a:pPr>
            <a:r>
              <a:rPr lang="en-GB" altLang="zh-CN" sz="2000" dirty="0">
                <a:ea typeface="+mn-ea"/>
                <a:cs typeface="+mn-cs"/>
              </a:rPr>
              <a:t> </a:t>
            </a:r>
            <a:r>
              <a:rPr lang="en-US" altLang="zh-CN" sz="2000" dirty="0">
                <a:ea typeface="+mn-ea"/>
                <a:cs typeface="+mn-cs"/>
              </a:rPr>
              <a:t>Objects for SA6</a:t>
            </a:r>
            <a:endParaRPr lang="en-GB" altLang="zh-CN" sz="2000" dirty="0">
              <a:ea typeface="+mn-ea"/>
              <a:cs typeface="+mn-cs"/>
            </a:endParaRPr>
          </a:p>
          <a:p>
            <a:pPr lvl="1"/>
            <a:r>
              <a:rPr lang="en-GB" altLang="zh-CN" sz="1800" dirty="0"/>
              <a:t>FFAPP </a:t>
            </a:r>
            <a:r>
              <a:rPr lang="en-GB" altLang="zh-CN" sz="1800" dirty="0" smtClean="0"/>
              <a:t>support </a:t>
            </a:r>
            <a:r>
              <a:rPr lang="en-GB" altLang="zh-CN" sz="1800" dirty="0"/>
              <a:t>Local AI/ML model split </a:t>
            </a:r>
            <a:endParaRPr lang="en-US" sz="1800" dirty="0"/>
          </a:p>
        </p:txBody>
      </p:sp>
      <p:pic>
        <p:nvPicPr>
          <p:cNvPr id="3074" name="Picture 2" descr="A picture containing text, indoor&#10;&#10;Description automatically generat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684" y="1566799"/>
            <a:ext cx="6121400"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148255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A382C1-8D34-41E2-AE7D-C7A1F0A6CDFD}">
  <ds:schemaRefs>
    <ds:schemaRef ds:uri="http://purl.org/dc/terms/"/>
    <ds:schemaRef ds:uri="http://purl.org/dc/elements/1.1/"/>
    <ds:schemaRef ds:uri="d36af664-2dfc-46e0-99b9-b4775a37cfc8"/>
    <ds:schemaRef ds:uri="http://purl.org/dc/dcmitype/"/>
    <ds:schemaRef ds:uri="http://www.w3.org/XML/1998/namespace"/>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7c28629c-29d3-4904-ae90-4b38e6ab8730"/>
  </ds:schemaRefs>
</ds:datastoreItem>
</file>

<file path=customXml/itemProps3.xml><?xml version="1.0" encoding="utf-8"?>
<ds:datastoreItem xmlns:ds="http://schemas.openxmlformats.org/officeDocument/2006/customXml" ds:itemID="{A116FCB1-8F34-4320-992F-FF9AB90D52D9}">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96581</TotalTime>
  <Words>540</Words>
  <Application>Microsoft Office PowerPoint</Application>
  <PresentationFormat>宽屏</PresentationFormat>
  <Paragraphs>55</Paragraphs>
  <Slides>8</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宋体</vt:lpstr>
      <vt:lpstr>Arial</vt:lpstr>
      <vt:lpstr>Calibri</vt:lpstr>
      <vt:lpstr>Times New Roman</vt:lpstr>
      <vt:lpstr>Office Theme</vt:lpstr>
      <vt:lpstr>   FS_FFAPP2 R19 proposal and Discussion paper </vt:lpstr>
      <vt:lpstr>FS_FFAPP2 1/2</vt:lpstr>
      <vt:lpstr>FS_FFAPP2 2/2</vt:lpstr>
      <vt:lpstr>PowerPoint 演示文稿</vt:lpstr>
      <vt:lpstr>PowerPoint 演示文稿</vt:lpstr>
      <vt:lpstr>PowerPoint 演示文稿</vt:lpstr>
      <vt:lpstr>PowerPoint 演示文稿</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swx_rev1</cp:lastModifiedBy>
  <cp:revision>2766</cp:revision>
  <cp:lastPrinted>2016-09-13T11:31:59Z</cp:lastPrinted>
  <dcterms:created xsi:type="dcterms:W3CDTF">2008-08-30T09:32:10Z</dcterms:created>
  <dcterms:modified xsi:type="dcterms:W3CDTF">2023-05-16T06:28:42Z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