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5"/>
  </p:notesMasterIdLst>
  <p:handoutMasterIdLst>
    <p:handoutMasterId r:id="rId16"/>
  </p:handoutMasterIdLst>
  <p:sldIdLst>
    <p:sldId id="528" r:id="rId2"/>
    <p:sldId id="548" r:id="rId3"/>
    <p:sldId id="549" r:id="rId4"/>
    <p:sldId id="551" r:id="rId5"/>
    <p:sldId id="554" r:id="rId6"/>
    <p:sldId id="550" r:id="rId7"/>
    <p:sldId id="558" r:id="rId8"/>
    <p:sldId id="555" r:id="rId9"/>
    <p:sldId id="557" r:id="rId10"/>
    <p:sldId id="559" r:id="rId11"/>
    <p:sldId id="556" r:id="rId12"/>
    <p:sldId id="537" r:id="rId13"/>
    <p:sldId id="545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5E66BE-4737-424A-90D0-6E1131EFEA81}" v="30" dt="2023-02-09T20:53:35.6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0" autoAdjust="0"/>
    <p:restoredTop sz="99112" autoAdjust="0"/>
  </p:normalViewPr>
  <p:slideViewPr>
    <p:cSldViewPr snapToGrid="0">
      <p:cViewPr varScale="1">
        <p:scale>
          <a:sx n="74" d="100"/>
          <a:sy n="74" d="100"/>
        </p:scale>
        <p:origin x="48" y="453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135E66BE-4737-424A-90D0-6E1131EFEA81}"/>
    <pc:docChg chg="undo redo custSel addSld delSld modSld modMainMaster">
      <pc:chgData name="Alan Soloway" userId="0fba1a10-d962-45e3-b40e-c1d035eec118" providerId="ADAL" clId="{135E66BE-4737-424A-90D0-6E1131EFEA81}" dt="2023-02-09T20:53:47.507" v="602" actId="1076"/>
      <pc:docMkLst>
        <pc:docMk/>
      </pc:docMkLst>
      <pc:sldChg chg="modSp mod">
        <pc:chgData name="Alan Soloway" userId="0fba1a10-d962-45e3-b40e-c1d035eec118" providerId="ADAL" clId="{135E66BE-4737-424A-90D0-6E1131EFEA81}" dt="2023-01-27T15:03:39.031" v="360" actId="20577"/>
        <pc:sldMkLst>
          <pc:docMk/>
          <pc:sldMk cId="4224147803" sldId="528"/>
        </pc:sldMkLst>
        <pc:spChg chg="mod">
          <ac:chgData name="Alan Soloway" userId="0fba1a10-d962-45e3-b40e-c1d035eec118" providerId="ADAL" clId="{135E66BE-4737-424A-90D0-6E1131EFEA81}" dt="2023-01-27T15:03:39.031" v="360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del">
        <pc:chgData name="Alan Soloway" userId="0fba1a10-d962-45e3-b40e-c1d035eec118" providerId="ADAL" clId="{135E66BE-4737-424A-90D0-6E1131EFEA81}" dt="2023-01-27T14:54:14.347" v="260" actId="47"/>
        <pc:sldMkLst>
          <pc:docMk/>
          <pc:sldMk cId="4221313708" sldId="537"/>
        </pc:sldMkLst>
      </pc:sldChg>
      <pc:sldChg chg="modSp mod">
        <pc:chgData name="Alan Soloway" userId="0fba1a10-d962-45e3-b40e-c1d035eec118" providerId="ADAL" clId="{135E66BE-4737-424A-90D0-6E1131EFEA81}" dt="2023-02-08T13:04:09.702" v="539" actId="20577"/>
        <pc:sldMkLst>
          <pc:docMk/>
          <pc:sldMk cId="512542430" sldId="548"/>
        </pc:sldMkLst>
        <pc:graphicFrameChg chg="mod modGraphic">
          <ac:chgData name="Alan Soloway" userId="0fba1a10-d962-45e3-b40e-c1d035eec118" providerId="ADAL" clId="{135E66BE-4737-424A-90D0-6E1131EFEA81}" dt="2023-02-08T13:04:09.702" v="539" actId="20577"/>
          <ac:graphicFrameMkLst>
            <pc:docMk/>
            <pc:sldMk cId="512542430" sldId="548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28:21.866" v="574" actId="20577"/>
        <pc:sldMkLst>
          <pc:docMk/>
          <pc:sldMk cId="355329058" sldId="549"/>
        </pc:sldMkLst>
        <pc:graphicFrameChg chg="modGraphic">
          <ac:chgData name="Alan Soloway" userId="0fba1a10-d962-45e3-b40e-c1d035eec118" providerId="ADAL" clId="{135E66BE-4737-424A-90D0-6E1131EFEA81}" dt="2023-02-08T14:28:21.866" v="574" actId="20577"/>
          <ac:graphicFrameMkLst>
            <pc:docMk/>
            <pc:sldMk cId="355329058" sldId="549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43:52.043" v="564" actId="20577"/>
        <pc:sldMkLst>
          <pc:docMk/>
          <pc:sldMk cId="2613388993" sldId="550"/>
        </pc:sldMkLst>
        <pc:graphicFrameChg chg="mod modGraphic">
          <ac:chgData name="Alan Soloway" userId="0fba1a10-d962-45e3-b40e-c1d035eec118" providerId="ADAL" clId="{135E66BE-4737-424A-90D0-6E1131EFEA81}" dt="2023-02-08T13:43:52.043" v="564" actId="20577"/>
          <ac:graphicFrameMkLst>
            <pc:docMk/>
            <pc:sldMk cId="2613388993" sldId="550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28:01.187" v="545" actId="20577"/>
        <pc:sldMkLst>
          <pc:docMk/>
          <pc:sldMk cId="316022195" sldId="551"/>
        </pc:sldMkLst>
        <pc:graphicFrameChg chg="mod modGraphic">
          <ac:chgData name="Alan Soloway" userId="0fba1a10-d962-45e3-b40e-c1d035eec118" providerId="ADAL" clId="{135E66BE-4737-424A-90D0-6E1131EFEA81}" dt="2023-02-08T13:28:01.187" v="545" actId="20577"/>
          <ac:graphicFrameMkLst>
            <pc:docMk/>
            <pc:sldMk cId="316022195" sldId="551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37:45.124" v="554" actId="20577"/>
        <pc:sldMkLst>
          <pc:docMk/>
          <pc:sldMk cId="2040643138" sldId="554"/>
        </pc:sldMkLst>
        <pc:graphicFrameChg chg="mod modGraphic">
          <ac:chgData name="Alan Soloway" userId="0fba1a10-d962-45e3-b40e-c1d035eec118" providerId="ADAL" clId="{135E66BE-4737-424A-90D0-6E1131EFEA81}" dt="2023-02-08T13:37:45.124" v="554" actId="20577"/>
          <ac:graphicFrameMkLst>
            <pc:docMk/>
            <pc:sldMk cId="2040643138" sldId="554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1-27T15:08:18.476" v="389"/>
        <pc:sldMkLst>
          <pc:docMk/>
          <pc:sldMk cId="1933440298" sldId="555"/>
        </pc:sldMkLst>
        <pc:graphicFrameChg chg="mod modGraphic">
          <ac:chgData name="Alan Soloway" userId="0fba1a10-d962-45e3-b40e-c1d035eec118" providerId="ADAL" clId="{135E66BE-4737-424A-90D0-6E1131EFEA81}" dt="2023-01-27T15:08:18.476" v="389"/>
          <ac:graphicFrameMkLst>
            <pc:docMk/>
            <pc:sldMk cId="1933440298" sldId="555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04:13.113" v="571" actId="20577"/>
        <pc:sldMkLst>
          <pc:docMk/>
          <pc:sldMk cId="2536790608" sldId="556"/>
        </pc:sldMkLst>
        <pc:graphicFrameChg chg="mod modGraphic">
          <ac:chgData name="Alan Soloway" userId="0fba1a10-d962-45e3-b40e-c1d035eec118" providerId="ADAL" clId="{135E66BE-4737-424A-90D0-6E1131EFEA81}" dt="2023-02-08T14:04:13.113" v="571" actId="20577"/>
          <ac:graphicFrameMkLst>
            <pc:docMk/>
            <pc:sldMk cId="2536790608" sldId="556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5:19.222" v="451" actId="20577"/>
        <pc:sldMkLst>
          <pc:docMk/>
          <pc:sldMk cId="116075426" sldId="557"/>
        </pc:sldMkLst>
        <pc:graphicFrameChg chg="mod modGraphic">
          <ac:chgData name="Alan Soloway" userId="0fba1a10-d962-45e3-b40e-c1d035eec118" providerId="ADAL" clId="{135E66BE-4737-424A-90D0-6E1131EFEA81}" dt="2023-01-31T20:15:19.222" v="451" actId="20577"/>
          <ac:graphicFrameMkLst>
            <pc:docMk/>
            <pc:sldMk cId="116075426" sldId="557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0T15:58:43.605" v="422" actId="21"/>
        <pc:sldMkLst>
          <pc:docMk/>
          <pc:sldMk cId="2021349479" sldId="558"/>
        </pc:sldMkLst>
        <pc:graphicFrameChg chg="modGraphic">
          <ac:chgData name="Alan Soloway" userId="0fba1a10-d962-45e3-b40e-c1d035eec118" providerId="ADAL" clId="{135E66BE-4737-424A-90D0-6E1131EFEA81}" dt="2023-01-30T15:58:43.605" v="422" actId="21"/>
          <ac:graphicFrameMkLst>
            <pc:docMk/>
            <pc:sldMk cId="2021349479" sldId="558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4:36.542" v="446" actId="14734"/>
        <pc:sldMkLst>
          <pc:docMk/>
          <pc:sldMk cId="1652790362" sldId="559"/>
        </pc:sldMkLst>
        <pc:graphicFrameChg chg="modGraphic">
          <ac:chgData name="Alan Soloway" userId="0fba1a10-d962-45e3-b40e-c1d035eec118" providerId="ADAL" clId="{135E66BE-4737-424A-90D0-6E1131EFEA81}" dt="2023-01-31T20:14:36.542" v="446" actId="14734"/>
          <ac:graphicFrameMkLst>
            <pc:docMk/>
            <pc:sldMk cId="1652790362" sldId="559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2-07T14:31:29.203" v="486" actId="20577"/>
        <pc:sldMkLst>
          <pc:docMk/>
          <pc:sldMk cId="4187466204" sldId="560"/>
        </pc:sldMkLst>
        <pc:spChg chg="mod">
          <ac:chgData name="Alan Soloway" userId="0fba1a10-d962-45e3-b40e-c1d035eec118" providerId="ADAL" clId="{135E66BE-4737-424A-90D0-6E1131EFEA81}" dt="2023-02-07T14:31:29.203" v="486" actId="20577"/>
          <ac:spMkLst>
            <pc:docMk/>
            <pc:sldMk cId="4187466204" sldId="560"/>
            <ac:spMk id="28674" creationId="{00000000-0000-0000-0000-000000000000}"/>
          </ac:spMkLst>
        </pc:spChg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8"/>
        </pc:sldMkLst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9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0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1"/>
        </pc:sldMkLst>
      </pc:sldChg>
      <pc:sldMasterChg chg="addSp delSp modSp mod">
        <pc:chgData name="Alan Soloway" userId="0fba1a10-d962-45e3-b40e-c1d035eec118" providerId="ADAL" clId="{135E66BE-4737-424A-90D0-6E1131EFEA81}" dt="2023-02-09T20:53:47.507" v="602" actId="1076"/>
        <pc:sldMasterMkLst>
          <pc:docMk/>
          <pc:sldMasterMk cId="0" sldId="2147485146"/>
        </pc:sldMasterMkLst>
        <pc:spChg chg="add mod">
          <ac:chgData name="Alan Soloway" userId="0fba1a10-d962-45e3-b40e-c1d035eec118" providerId="ADAL" clId="{135E66BE-4737-424A-90D0-6E1131EFEA81}" dt="2023-02-09T20:53:47.507" v="602" actId="1076"/>
          <ac:spMkLst>
            <pc:docMk/>
            <pc:sldMasterMk cId="0" sldId="2147485146"/>
            <ac:spMk id="2" creationId="{0EDA2F36-DA53-BBEB-2028-98601ECC6D0B}"/>
          </ac:spMkLst>
        </pc:spChg>
        <pc:spChg chg="mod">
          <ac:chgData name="Alan Soloway" userId="0fba1a10-d962-45e3-b40e-c1d035eec118" providerId="ADAL" clId="{135E66BE-4737-424A-90D0-6E1131EFEA81}" dt="2023-02-09T20:53:21.650" v="587" actId="20577"/>
          <ac:spMkLst>
            <pc:docMk/>
            <pc:sldMasterMk cId="0" sldId="2147485146"/>
            <ac:spMk id="7" creationId="{00000000-0000-0000-0000-000000000000}"/>
          </ac:spMkLst>
        </pc:spChg>
        <pc:spChg chg="del">
          <ac:chgData name="Alan Soloway" userId="0fba1a10-d962-45e3-b40e-c1d035eec118" providerId="ADAL" clId="{135E66BE-4737-424A-90D0-6E1131EFEA81}" dt="2023-01-27T14:47:22.269" v="0" actId="478"/>
          <ac:spMkLst>
            <pc:docMk/>
            <pc:sldMasterMk cId="0" sldId="2147485146"/>
            <ac:spMk id="13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SA6#55, 21 – 26 May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2023</a:t>
            </a:r>
            <a:endParaRPr lang="en-US" sz="1100" b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S6-231655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SA6#55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Alan Soloway (Qualcomm)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093636"/>
              </p:ext>
            </p:extLst>
          </p:nvPr>
        </p:nvGraphicFramePr>
        <p:xfrm>
          <a:off x="185179" y="1593201"/>
          <a:ext cx="11664185" cy="146292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05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01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57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61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09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73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80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Data Analytics Enablement Service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ADAES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1502652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279036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9503812"/>
              </p:ext>
            </p:extLst>
          </p:nvPr>
        </p:nvGraphicFramePr>
        <p:xfrm>
          <a:off x="185179" y="1593201"/>
          <a:ext cx="11204480" cy="29562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10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1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5G-enabled fused location service capability exposure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5GFLS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SA#98 (12/2022)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Mission Critical ad hoc group Communications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MC_AHGC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SA#98 (12/2022)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527083429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layer support for Personal IoT Network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PINAPP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SA#98 (12/2022)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906471806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Technical Enhancements and Improvements for Release 18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TEI18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SA6#52 (Agreed)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SA#100 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8871181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679060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Pre-SA6#56 conference calls (Dates are TBD)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Rel-19 Planning – 1 Session</a:t>
            </a:r>
          </a:p>
          <a:p>
            <a:pPr marL="767839" lvl="1" indent="-295323">
              <a:defRPr/>
            </a:pPr>
            <a:r>
              <a:rPr lang="en-GB" altLang="en-US" sz="1800" dirty="0"/>
              <a:t>SEAL – 1 Session</a:t>
            </a:r>
          </a:p>
          <a:p>
            <a:pPr marL="767839" lvl="1" indent="-295323">
              <a:defRPr/>
            </a:pPr>
            <a:r>
              <a:rPr lang="en-GB" altLang="en-US" sz="1800" dirty="0"/>
              <a:t>SID/WID Proposals - ????</a:t>
            </a:r>
          </a:p>
          <a:p>
            <a:pPr marL="767839" lvl="1" indent="-295323">
              <a:defRPr/>
            </a:pPr>
            <a:r>
              <a:rPr lang="en-GB" altLang="en-US" sz="1800" dirty="0"/>
              <a:t>Exclude holidays</a:t>
            </a:r>
          </a:p>
          <a:p>
            <a:pPr marL="1225039" lvl="2" indent="-295323">
              <a:defRPr/>
            </a:pPr>
            <a:r>
              <a:rPr lang="en-GB" altLang="en-US" sz="1400" dirty="0"/>
              <a:t>July</a:t>
            </a:r>
          </a:p>
          <a:p>
            <a:pPr marL="1225039" lvl="2" indent="-295323">
              <a:defRPr/>
            </a:pPr>
            <a:r>
              <a:rPr lang="en-GB" altLang="en-US" sz="1400" dirty="0"/>
              <a:t>Plenary Week</a:t>
            </a:r>
          </a:p>
          <a:p>
            <a:pPr marL="354387" indent="-354387">
              <a:defRPr/>
            </a:pPr>
            <a:r>
              <a:rPr lang="en-GB" altLang="en-US" sz="2400" dirty="0"/>
              <a:t>Rapporteurs to make the draft TRs/TSs available within one week</a:t>
            </a:r>
          </a:p>
          <a:p>
            <a:pPr marL="354387" indent="-354387">
              <a:defRPr/>
            </a:pPr>
            <a:r>
              <a:rPr lang="en-US" altLang="en-US" sz="2400"/>
              <a:t>All </a:t>
            </a:r>
            <a:r>
              <a:rPr lang="en-US" altLang="en-US" sz="2400" dirty="0"/>
              <a:t>documents must be uploaded within 48 hours of the meeting close</a:t>
            </a:r>
            <a:endParaRPr lang="en-GB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738656"/>
              </p:ext>
            </p:extLst>
          </p:nvPr>
        </p:nvGraphicFramePr>
        <p:xfrm>
          <a:off x="158285" y="1620093"/>
          <a:ext cx="11340608" cy="41754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53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46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85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39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3334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sharing of administrative configuration between interconnected MC service systems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FS_MCShAC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492310896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Mission Critical Ad hoc Group Communications Support for Mission Critical Services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FS_MCAHGC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81665877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FS_NSCALE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SA#91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enablement aspects for subscriber-aware NB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FS_SNAAPP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886940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254243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733255"/>
              </p:ext>
            </p:extLst>
          </p:nvPr>
        </p:nvGraphicFramePr>
        <p:xfrm>
          <a:off x="216556" y="1629061"/>
          <a:ext cx="11182067" cy="344395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48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7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91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95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16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84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071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Application Capability Exposure for </a:t>
                      </a:r>
                      <a:r>
                        <a:rPr lang="en-IN" sz="1600" dirty="0" err="1"/>
                        <a:t>IoT</a:t>
                      </a:r>
                      <a:r>
                        <a:rPr lang="en-IN" sz="1600" dirty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FS_ACE_IOT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97%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142674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FS_5GFLS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98474964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SA#92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enhanced architecture for UAS Applications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FS_eUASAPP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2905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9964252"/>
              </p:ext>
            </p:extLst>
          </p:nvPr>
        </p:nvGraphicFramePr>
        <p:xfrm>
          <a:off x="265862" y="1624577"/>
          <a:ext cx="11034150" cy="344395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11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7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07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82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92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00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669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SEAL data delivery enabler for vertical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FS_SEALDD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SA#97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/>
                        <a:t>Study on enhancements to application layer support for V2X services;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FS_eV2XAPP2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SA#97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Data Analytics Enablement Service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FS_ADAES 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Study on Application layer support for Personal </a:t>
                      </a:r>
                      <a:r>
                        <a:rPr lang="en-IN" sz="1600" b="0" dirty="0" err="1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 and Residential Networks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FS_PINAPP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SA#97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929985"/>
              </p:ext>
            </p:extLst>
          </p:nvPr>
        </p:nvGraphicFramePr>
        <p:xfrm>
          <a:off x="185179" y="1593201"/>
          <a:ext cx="11204480" cy="435823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49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39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80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/>
                        <a:t>Mission Critical Services over 5MBS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MCOver5MBS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SA#95</a:t>
                      </a:r>
                      <a:endParaRPr lang="en-US" sz="1600" dirty="0"/>
                    </a:p>
                    <a:p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Mission Critical Services over 5GProSe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MCOver5GProSe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</a:rPr>
                        <a:t>SA#99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MCGWUE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SA#96</a:t>
                      </a:r>
                    </a:p>
                    <a:p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Mission Critical Push-to-talk architecture phase 4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enh4MCPTT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SA#94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Interconnection and Migration Aspects for Railways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IRail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SA#95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(03/2022)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Application layer support for Factories of the Future (FF)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FFAPP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/>
                        <a:t>SA#93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55446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151868"/>
              </p:ext>
            </p:extLst>
          </p:nvPr>
        </p:nvGraphicFramePr>
        <p:xfrm>
          <a:off x="185179" y="1593201"/>
          <a:ext cx="11204480" cy="286488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61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20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Enhanced Service Enabler Architecture Layer for Verticals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eSEAL2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(12/2021)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New WID on support of the MSGin5G Service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SA#95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(03/2022)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840434128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enablement aspects for subscriber-aware northbound API access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SNAAPP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8409737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38899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417680"/>
              </p:ext>
            </p:extLst>
          </p:nvPr>
        </p:nvGraphicFramePr>
        <p:xfrm>
          <a:off x="185179" y="1593201"/>
          <a:ext cx="11204480" cy="228582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98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82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Network Slice Capability Exposure for Application Layer Enablement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NSCALE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SA#96 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</a:rPr>
                        <a:t>SA#99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993390945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Architecture for enabling Edge Applications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495119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134947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417789"/>
              </p:ext>
            </p:extLst>
          </p:nvPr>
        </p:nvGraphicFramePr>
        <p:xfrm>
          <a:off x="185179" y="1593201"/>
          <a:ext cx="11204480" cy="204198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1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69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Edge Application Standards in 3GPP and alignment with External Organizations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 (06/2022)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SA#100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Architecture for UAS Applications, Phase 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527083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44029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307439"/>
              </p:ext>
            </p:extLst>
          </p:nvPr>
        </p:nvGraphicFramePr>
        <p:xfrm>
          <a:off x="185179" y="1593201"/>
          <a:ext cx="11204480" cy="179814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8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85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95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2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97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SEAL data delivery enabler for vertical applications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8516239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Application layer support for V2X services; Phase 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V2XAPP_Ph3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SA#97 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SA#99 (03/2023)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969895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7542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27941</TotalTime>
  <Words>1078</Words>
  <Application>Microsoft Office PowerPoint</Application>
  <PresentationFormat>Widescreen</PresentationFormat>
  <Paragraphs>329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Office Theme</vt:lpstr>
      <vt:lpstr>   SA6#55 Work Plan Review</vt:lpstr>
      <vt:lpstr>Overview: Ongoing Studies</vt:lpstr>
      <vt:lpstr>Overview: Ongoing Studies</vt:lpstr>
      <vt:lpstr>Overview: Ongoing Studies</vt:lpstr>
      <vt:lpstr>Overview: Rel-18 Work-Items</vt:lpstr>
      <vt:lpstr>Overview: Rel-18 Work-Items</vt:lpstr>
      <vt:lpstr>Overview: Rel-18 Work-Items</vt:lpstr>
      <vt:lpstr>Overview: Rel-18 Work-Items</vt:lpstr>
      <vt:lpstr>Overview: Rel-18 Work-Items</vt:lpstr>
      <vt:lpstr>Overview: Rel-18 Work-Items</vt:lpstr>
      <vt:lpstr>Overview: Rel-18 Work-Items</vt:lpstr>
      <vt:lpstr>Conference calls and other items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Soloway2</cp:lastModifiedBy>
  <cp:revision>2195</cp:revision>
  <dcterms:created xsi:type="dcterms:W3CDTF">2010-02-05T13:52:04Z</dcterms:created>
  <dcterms:modified xsi:type="dcterms:W3CDTF">2023-05-26T12:42:13Z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