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971" r:id="rId6"/>
    <p:sldId id="972" r:id="rId7"/>
    <p:sldId id="973" r:id="rId8"/>
    <p:sldId id="968" r:id="rId9"/>
    <p:sldId id="967" r:id="rId10"/>
    <p:sldId id="974" r:id="rId11"/>
    <p:sldId id="975" r:id="rId12"/>
    <p:sldId id="976" r:id="rId13"/>
    <p:sldId id="977" r:id="rId14"/>
    <p:sldId id="545" r:id="rId15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1901C3-FFDC-45E9-B980-1F0159DF0485}" v="155" dt="2023-03-15T13:17:50.30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08" autoAdjust="0"/>
    <p:restoredTop sz="94872" autoAdjust="0"/>
  </p:normalViewPr>
  <p:slideViewPr>
    <p:cSldViewPr snapToGrid="0">
      <p:cViewPr varScale="1">
        <p:scale>
          <a:sx n="73" d="100"/>
          <a:sy n="73" d="100"/>
        </p:scale>
        <p:origin x="56" y="1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0B1901C3-FFDC-45E9-B980-1F0159DF0485}"/>
    <pc:docChg chg="undo redo custSel addSld delSld modSld sldOrd modMainMaster">
      <pc:chgData name="Alan Soloway" userId="0fba1a10-d962-45e3-b40e-c1d035eec118" providerId="ADAL" clId="{0B1901C3-FFDC-45E9-B980-1F0159DF0485}" dt="2023-03-15T13:17:53.220" v="2498" actId="47"/>
      <pc:docMkLst>
        <pc:docMk/>
      </pc:docMkLst>
      <pc:sldChg chg="modSp mod">
        <pc:chgData name="Alan Soloway" userId="0fba1a10-d962-45e3-b40e-c1d035eec118" providerId="ADAL" clId="{0B1901C3-FFDC-45E9-B980-1F0159DF0485}" dt="2023-03-13T13:46:36.261" v="2321" actId="14100"/>
        <pc:sldMkLst>
          <pc:docMk/>
          <pc:sldMk cId="0" sldId="303"/>
        </pc:sldMkLst>
        <pc:spChg chg="mod">
          <ac:chgData name="Alan Soloway" userId="0fba1a10-d962-45e3-b40e-c1d035eec118" providerId="ADAL" clId="{0B1901C3-FFDC-45E9-B980-1F0159DF0485}" dt="2023-03-13T13:46:36.261" v="2321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0B1901C3-FFDC-45E9-B980-1F0159DF0485}" dt="2023-03-07T23:59:38.387" v="2197" actId="1076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0B1901C3-FFDC-45E9-B980-1F0159DF0485}" dt="2023-03-07T23:59:38.387" v="2197" actId="1076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del modGraphic">
          <ac:chgData name="Alan Soloway" userId="0fba1a10-d962-45e3-b40e-c1d035eec118" providerId="ADAL" clId="{0B1901C3-FFDC-45E9-B980-1F0159DF0485}" dt="2023-03-07T23:58:48.905" v="2179" actId="478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 modSp">
        <pc:chgData name="Alan Soloway" userId="0fba1a10-d962-45e3-b40e-c1d035eec118" providerId="ADAL" clId="{0B1901C3-FFDC-45E9-B980-1F0159DF0485}" dt="2023-03-06T18:09:16.265" v="550"/>
        <pc:sldMkLst>
          <pc:docMk/>
          <pc:sldMk cId="740844187" sldId="536"/>
        </pc:sldMkLst>
        <pc:spChg chg="add del mod">
          <ac:chgData name="Alan Soloway" userId="0fba1a10-d962-45e3-b40e-c1d035eec118" providerId="ADAL" clId="{0B1901C3-FFDC-45E9-B980-1F0159DF0485}" dt="2023-03-06T18:09:16.265" v="550"/>
          <ac:spMkLst>
            <pc:docMk/>
            <pc:sldMk cId="740844187" sldId="536"/>
            <ac:spMk id="2" creationId="{58EF201F-7EEB-6F04-C78D-2BA9913F5DE5}"/>
          </ac:spMkLst>
        </pc:spChg>
      </pc:sldChg>
      <pc:sldChg chg="modSp mod">
        <pc:chgData name="Alan Soloway" userId="0fba1a10-d962-45e3-b40e-c1d035eec118" providerId="ADAL" clId="{0B1901C3-FFDC-45E9-B980-1F0159DF0485}" dt="2023-03-14T13:05:15.358" v="2471" actId="108"/>
        <pc:sldMkLst>
          <pc:docMk/>
          <pc:sldMk cId="4221313708" sldId="537"/>
        </pc:sldMkLst>
        <pc:spChg chg="mod">
          <ac:chgData name="Alan Soloway" userId="0fba1a10-d962-45e3-b40e-c1d035eec118" providerId="ADAL" clId="{0B1901C3-FFDC-45E9-B980-1F0159DF0485}" dt="2023-03-14T13:05:02.967" v="2469" actId="14100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0B1901C3-FFDC-45E9-B980-1F0159DF0485}" dt="2023-03-14T13:05:15.358" v="2471" actId="108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13T13:58:08.105" v="2440" actId="20577"/>
        <pc:sldMkLst>
          <pc:docMk/>
          <pc:sldMk cId="132225336" sldId="538"/>
        </pc:sldMkLst>
        <pc:spChg chg="mod">
          <ac:chgData name="Alan Soloway" userId="0fba1a10-d962-45e3-b40e-c1d035eec118" providerId="ADAL" clId="{0B1901C3-FFDC-45E9-B980-1F0159DF0485}" dt="2023-03-13T13:58:08.105" v="2440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delSp modSp mod">
        <pc:chgData name="Alan Soloway" userId="0fba1a10-d962-45e3-b40e-c1d035eec118" providerId="ADAL" clId="{0B1901C3-FFDC-45E9-B980-1F0159DF0485}" dt="2023-03-07T23:53:09.083" v="2159" actId="14100"/>
        <pc:sldMkLst>
          <pc:docMk/>
          <pc:sldMk cId="3557362136" sldId="548"/>
        </pc:sldMkLst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1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6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7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8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3:09.083" v="2159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3:57:17.319" v="2176" actId="14100"/>
        <pc:sldMkLst>
          <pc:docMk/>
          <pc:sldMk cId="2359965303" sldId="549"/>
        </pc:sldMkLst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0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1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2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4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7:17.319" v="2176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0B1901C3-FFDC-45E9-B980-1F0159DF0485}" dt="2023-03-13T13:50:37.292" v="2344" actId="6549"/>
        <pc:sldMkLst>
          <pc:docMk/>
          <pc:sldMk cId="2706820255" sldId="555"/>
        </pc:sldMkLst>
        <pc:spChg chg="mod">
          <ac:chgData name="Alan Soloway" userId="0fba1a10-d962-45e3-b40e-c1d035eec118" providerId="ADAL" clId="{0B1901C3-FFDC-45E9-B980-1F0159DF0485}" dt="2023-03-13T13:50:37.292" v="2344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07T22:37:24.873" v="1085" actId="5793"/>
        <pc:sldMkLst>
          <pc:docMk/>
          <pc:sldMk cId="0" sldId="706"/>
        </pc:sldMkLst>
        <pc:spChg chg="mod">
          <ac:chgData name="Alan Soloway" userId="0fba1a10-d962-45e3-b40e-c1d035eec118" providerId="ADAL" clId="{0B1901C3-FFDC-45E9-B980-1F0159DF0485}" dt="2023-03-07T22:37:24.873" v="1085" actId="5793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0B1901C3-FFDC-45E9-B980-1F0159DF0485}" dt="2023-03-07T22:34:05.243" v="972" actId="20577"/>
        <pc:sldMkLst>
          <pc:docMk/>
          <pc:sldMk cId="308324996" sldId="967"/>
        </pc:sldMkLst>
        <pc:spChg chg="mod">
          <ac:chgData name="Alan Soloway" userId="0fba1a10-d962-45e3-b40e-c1d035eec118" providerId="ADAL" clId="{0B1901C3-FFDC-45E9-B980-1F0159DF0485}" dt="2023-03-07T22:34:05.243" v="972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add del mod">
        <pc:chgData name="Alan Soloway" userId="0fba1a10-d962-45e3-b40e-c1d035eec118" providerId="ADAL" clId="{0B1901C3-FFDC-45E9-B980-1F0159DF0485}" dt="2023-03-07T22:14:07.192" v="884" actId="47"/>
        <pc:sldMkLst>
          <pc:docMk/>
          <pc:sldMk cId="0" sldId="111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5"/>
            <ac:spMk id="3" creationId="{E5164659-EFFA-8BCD-E7A6-17430F864D5C}"/>
          </ac:spMkLst>
        </pc:spChg>
        <pc:spChg chg="del mod">
          <ac:chgData name="Alan Soloway" userId="0fba1a10-d962-45e3-b40e-c1d035eec118" providerId="ADAL" clId="{0B1901C3-FFDC-45E9-B980-1F0159DF0485}" dt="2023-03-06T18:00:47.081" v="419" actId="478"/>
          <ac:spMkLst>
            <pc:docMk/>
            <pc:sldMk cId="0" sldId="1115"/>
            <ac:spMk id="5155" creationId="{24E62420-0E60-5393-3F33-AE1421EBBB20}"/>
          </ac:spMkLst>
        </pc:spChg>
        <pc:graphicFrameChg chg="mod modGraphic">
          <ac:chgData name="Alan Soloway" userId="0fba1a10-d962-45e3-b40e-c1d035eec118" providerId="ADAL" clId="{0B1901C3-FFDC-45E9-B980-1F0159DF0485}" dt="2023-03-06T18:32:29.036" v="687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4:44.192" v="2299" actId="47"/>
        <pc:sldMkLst>
          <pc:docMk/>
          <pc:sldMk cId="0" sldId="111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6"/>
            <ac:spMk id="3" creationId="{7728048E-38A1-2E06-4446-14C163C64BA2}"/>
          </ac:spMkLst>
        </pc:spChg>
        <pc:spChg chg="del mod">
          <ac:chgData name="Alan Soloway" userId="0fba1a10-d962-45e3-b40e-c1d035eec118" providerId="ADAL" clId="{0B1901C3-FFDC-45E9-B980-1F0159DF0485}" dt="2023-03-06T18:00:54.755" v="422" actId="478"/>
          <ac:spMkLst>
            <pc:docMk/>
            <pc:sldMk cId="0" sldId="1116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2:40.584" v="690"/>
          <ac:graphicFrameMkLst>
            <pc:docMk/>
            <pc:sldMk cId="0" sldId="1116"/>
            <ac:graphicFrameMk id="2" creationId="{18AD1688-0CEB-1111-9051-B75B14F2D81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46.045" v="2297" actId="47"/>
        <pc:sldMkLst>
          <pc:docMk/>
          <pc:sldMk cId="0" sldId="1117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7"/>
            <ac:spMk id="3" creationId="{67ABCE36-4297-2EF0-0E2B-228B8F784524}"/>
          </ac:spMkLst>
        </pc:spChg>
        <pc:spChg chg="del mod">
          <ac:chgData name="Alan Soloway" userId="0fba1a10-d962-45e3-b40e-c1d035eec118" providerId="ADAL" clId="{0B1901C3-FFDC-45E9-B980-1F0159DF0485}" dt="2023-03-06T18:00:44.655" v="418" actId="478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0B1901C3-FFDC-45E9-B980-1F0159DF0485}" dt="2023-03-06T18:12:02.013" v="573" actId="20577"/>
          <ac:spMkLst>
            <pc:docMk/>
            <pc:sldMk cId="0" sldId="1117"/>
            <ac:spMk id="7170" creationId="{E538F72E-A232-C941-8D97-E8F643A39711}"/>
          </ac:spMkLst>
        </pc:spChg>
        <pc:graphicFrameChg chg="mod modGraphic">
          <ac:chgData name="Alan Soloway" userId="0fba1a10-d962-45e3-b40e-c1d035eec118" providerId="ADAL" clId="{0B1901C3-FFDC-45E9-B980-1F0159DF0485}" dt="2023-03-06T18:32:24.018" v="686"/>
          <ac:graphicFrameMkLst>
            <pc:docMk/>
            <pc:sldMk cId="0" sldId="1117"/>
            <ac:graphicFrameMk id="2" creationId="{B1B26E72-82A2-BB26-A277-D9AD9F0B9454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2:14:01.560" v="883" actId="14100"/>
        <pc:sldMkLst>
          <pc:docMk/>
          <pc:sldMk cId="0" sldId="1118"/>
        </pc:sldMkLst>
        <pc:spChg chg="add mod">
          <ac:chgData name="Alan Soloway" userId="0fba1a10-d962-45e3-b40e-c1d035eec118" providerId="ADAL" clId="{0B1901C3-FFDC-45E9-B980-1F0159DF0485}" dt="2023-03-07T22:14:01.560" v="883" actId="14100"/>
          <ac:spMkLst>
            <pc:docMk/>
            <pc:sldMk cId="0" sldId="1118"/>
            <ac:spMk id="3" creationId="{3AB965C0-C4F7-FCDA-0B54-3E26812BFB49}"/>
          </ac:spMkLst>
        </pc:spChg>
        <pc:spChg chg="del mod">
          <ac:chgData name="Alan Soloway" userId="0fba1a10-d962-45e3-b40e-c1d035eec118" providerId="ADAL" clId="{0B1901C3-FFDC-45E9-B980-1F0159DF0485}" dt="2023-03-06T18:00:41.540" v="417" actId="478"/>
          <ac:spMkLst>
            <pc:docMk/>
            <pc:sldMk cId="0" sldId="1118"/>
            <ac:spMk id="7203" creationId="{9FD4F9C7-E45F-E973-693F-874B80F5DE0B}"/>
          </ac:spMkLst>
        </pc:spChg>
        <pc:graphicFrameChg chg="modGraphic">
          <ac:chgData name="Alan Soloway" userId="0fba1a10-d962-45e3-b40e-c1d035eec118" providerId="ADAL" clId="{0B1901C3-FFDC-45E9-B980-1F0159DF0485}" dt="2023-03-06T18:32:16.118" v="685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6.833" v="2315" actId="47"/>
        <pc:sldMkLst>
          <pc:docMk/>
          <pc:sldMk cId="0" sldId="111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9"/>
            <ac:spMk id="3" creationId="{3BCA5448-D35D-4519-7EE3-DC0544333F66}"/>
          </ac:spMkLst>
        </pc:spChg>
        <pc:spChg chg="del mod">
          <ac:chgData name="Alan Soloway" userId="0fba1a10-d962-45e3-b40e-c1d035eec118" providerId="ADAL" clId="{0B1901C3-FFDC-45E9-B980-1F0159DF0485}" dt="2023-03-06T18:00:20.806" v="410" actId="478"/>
          <ac:spMkLst>
            <pc:docMk/>
            <pc:sldMk cId="0" sldId="1119"/>
            <ac:spMk id="4" creationId="{391F9154-5501-8430-14EC-6F66A6CFCC78}"/>
          </ac:spMkLst>
        </pc:spChg>
        <pc:graphicFrameChg chg="modGraphic">
          <ac:chgData name="Alan Soloway" userId="0fba1a10-d962-45e3-b40e-c1d035eec118" providerId="ADAL" clId="{0B1901C3-FFDC-45E9-B980-1F0159DF0485}" dt="2023-03-06T18:07:25.732" v="503" actId="20577"/>
          <ac:graphicFrameMkLst>
            <pc:docMk/>
            <pc:sldMk cId="0" sldId="1119"/>
            <ac:graphicFrameMk id="2" creationId="{E64009A6-C860-41A4-09FC-FAA6DB3F40E2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3.283" v="2311" actId="47"/>
        <pc:sldMkLst>
          <pc:docMk/>
          <pc:sldMk cId="0" sldId="112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0"/>
            <ac:spMk id="2" creationId="{E5539FD9-74C8-7AD8-0AB0-5251AF915577}"/>
          </ac:spMkLst>
        </pc:spChg>
        <pc:spChg chg="del mod">
          <ac:chgData name="Alan Soloway" userId="0fba1a10-d962-45e3-b40e-c1d035eec118" providerId="ADAL" clId="{0B1901C3-FFDC-45E9-B980-1F0159DF0485}" dt="2023-03-06T18:00:09.265" v="406" actId="478"/>
          <ac:spMkLst>
            <pc:docMk/>
            <pc:sldMk cId="0" sldId="1120"/>
            <ac:spMk id="4" creationId="{56B6919C-346A-C9ED-CFB1-8BAFE28EAF62}"/>
          </ac:spMkLst>
        </pc:spChg>
        <pc:graphicFrameChg chg="modGraphic">
          <ac:chgData name="Alan Soloway" userId="0fba1a10-d962-45e3-b40e-c1d035eec118" providerId="ADAL" clId="{0B1901C3-FFDC-45E9-B980-1F0159DF0485}" dt="2023-03-06T18:04:36.096" v="465" actId="20577"/>
          <ac:graphicFrameMkLst>
            <pc:docMk/>
            <pc:sldMk cId="0" sldId="1120"/>
            <ac:graphicFrameMk id="3" creationId="{CF35DDEB-7A64-39F8-C086-39DBDF8F4976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8:27.907" v="2198"/>
        <pc:sldMkLst>
          <pc:docMk/>
          <pc:sldMk cId="0" sldId="1121"/>
        </pc:sldMkLst>
        <pc:spChg chg="add mod">
          <ac:chgData name="Alan Soloway" userId="0fba1a10-d962-45e3-b40e-c1d035eec118" providerId="ADAL" clId="{0B1901C3-FFDC-45E9-B980-1F0159DF0485}" dt="2023-03-08T16:08:27.907" v="2198"/>
          <ac:spMkLst>
            <pc:docMk/>
            <pc:sldMk cId="0" sldId="1121"/>
            <ac:spMk id="3" creationId="{FA8E2D4F-7E5A-590C-29C2-13E741112FE5}"/>
          </ac:spMkLst>
        </pc:spChg>
        <pc:spChg chg="del mod">
          <ac:chgData name="Alan Soloway" userId="0fba1a10-d962-45e3-b40e-c1d035eec118" providerId="ADAL" clId="{0B1901C3-FFDC-45E9-B980-1F0159DF0485}" dt="2023-03-06T18:00:23.692" v="411" actId="478"/>
          <ac:spMkLst>
            <pc:docMk/>
            <pc:sldMk cId="0" sldId="1121"/>
            <ac:spMk id="4" creationId="{2E1B2A8E-D4E0-478B-B3D6-C06EBB5EA87D}"/>
          </ac:spMkLst>
        </pc:spChg>
        <pc:graphicFrameChg chg="modGraphic">
          <ac:chgData name="Alan Soloway" userId="0fba1a10-d962-45e3-b40e-c1d035eec118" providerId="ADAL" clId="{0B1901C3-FFDC-45E9-B980-1F0159DF0485}" dt="2023-03-06T18:07:42.319" v="511" actId="20577"/>
          <ac:graphicFrameMkLst>
            <pc:docMk/>
            <pc:sldMk cId="0" sldId="1121"/>
            <ac:graphicFrameMk id="2" creationId="{B5EF82A3-7356-DF3D-1834-68283CF739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22:11.980" v="792" actId="47"/>
        <pc:sldMkLst>
          <pc:docMk/>
          <pc:sldMk cId="0" sldId="1122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2"/>
            <ac:spMk id="3" creationId="{091742AE-2479-F38E-331E-BBD216E857B1}"/>
          </ac:spMkLst>
        </pc:spChg>
        <pc:spChg chg="del mod">
          <ac:chgData name="Alan Soloway" userId="0fba1a10-d962-45e3-b40e-c1d035eec118" providerId="ADAL" clId="{0B1901C3-FFDC-45E9-B980-1F0159DF0485}" dt="2023-03-06T18:00:34.012" v="414" actId="478"/>
          <ac:spMkLst>
            <pc:docMk/>
            <pc:sldMk cId="0" sldId="1122"/>
            <ac:spMk id="4" creationId="{7EA633D7-0A31-717A-58EF-AEDA941A8E7D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7T14:22:27.797" v="797" actId="47"/>
        <pc:sldMkLst>
          <pc:docMk/>
          <pc:sldMk cId="0" sldId="1123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3"/>
            <ac:spMk id="3" creationId="{1E6FE724-303D-EC18-5260-876556DF1BE5}"/>
          </ac:spMkLst>
        </pc:spChg>
        <pc:spChg chg="del mod">
          <ac:chgData name="Alan Soloway" userId="0fba1a10-d962-45e3-b40e-c1d035eec118" providerId="ADAL" clId="{0B1901C3-FFDC-45E9-B980-1F0159DF0485}" dt="2023-03-06T18:00:39.105" v="416" actId="478"/>
          <ac:spMkLst>
            <pc:docMk/>
            <pc:sldMk cId="0" sldId="1123"/>
            <ac:spMk id="4" creationId="{23E94077-2B06-B697-9A8E-678EEC42FA02}"/>
          </ac:spMkLst>
        </pc:spChg>
        <pc:graphicFrameChg chg="modGraphic">
          <ac:chgData name="Alan Soloway" userId="0fba1a10-d962-45e3-b40e-c1d035eec118" providerId="ADAL" clId="{0B1901C3-FFDC-45E9-B980-1F0159DF0485}" dt="2023-03-06T18:11:11.595" v="567" actId="20577"/>
          <ac:graphicFrameMkLst>
            <pc:docMk/>
            <pc:sldMk cId="0" sldId="1123"/>
            <ac:graphicFrameMk id="2" creationId="{5399ABD5-8426-A164-2B74-13A7D2F879E7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08:02.026" v="744" actId="47"/>
        <pc:sldMkLst>
          <pc:docMk/>
          <pc:sldMk cId="0" sldId="1124"/>
        </pc:sldMkLst>
        <pc:spChg chg="add mod">
          <ac:chgData name="Alan Soloway" userId="0fba1a10-d962-45e3-b40e-c1d035eec118" providerId="ADAL" clId="{0B1901C3-FFDC-45E9-B980-1F0159DF0485}" dt="2023-03-06T18:08:49.821" v="521"/>
          <ac:spMkLst>
            <pc:docMk/>
            <pc:sldMk cId="0" sldId="1124"/>
            <ac:spMk id="3" creationId="{929A697F-EF7B-4657-3196-B2394B4C9276}"/>
          </ac:spMkLst>
        </pc:spChg>
        <pc:spChg chg="del mod">
          <ac:chgData name="Alan Soloway" userId="0fba1a10-d962-45e3-b40e-c1d035eec118" providerId="ADAL" clId="{0B1901C3-FFDC-45E9-B980-1F0159DF0485}" dt="2023-03-06T18:00:06.590" v="405" actId="478"/>
          <ac:spMkLst>
            <pc:docMk/>
            <pc:sldMk cId="0" sldId="1124"/>
            <ac:spMk id="4" creationId="{2133B8AA-99EB-958B-441D-9A6ED3264D7C}"/>
          </ac:spMkLst>
        </pc:spChg>
        <pc:graphicFrameChg chg="modGraphic">
          <ac:chgData name="Alan Soloway" userId="0fba1a10-d962-45e3-b40e-c1d035eec118" providerId="ADAL" clId="{0B1901C3-FFDC-45E9-B980-1F0159DF0485}" dt="2023-03-06T18:04:30.227" v="462" actId="20577"/>
          <ac:graphicFrameMkLst>
            <pc:docMk/>
            <pc:sldMk cId="0" sldId="1124"/>
            <ac:graphicFrameMk id="2" creationId="{2223EB76-6A69-0650-F819-27613306FB1E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6.483" v="2312" actId="47"/>
        <pc:sldMkLst>
          <pc:docMk/>
          <pc:sldMk cId="0" sldId="112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5"/>
            <ac:spMk id="3" creationId="{EDD3AD9E-CED0-2C6B-08DA-5318568DAC23}"/>
          </ac:spMkLst>
        </pc:spChg>
        <pc:spChg chg="del mod">
          <ac:chgData name="Alan Soloway" userId="0fba1a10-d962-45e3-b40e-c1d035eec118" providerId="ADAL" clId="{0B1901C3-FFDC-45E9-B980-1F0159DF0485}" dt="2023-03-06T18:00:11.472" v="407" actId="478"/>
          <ac:spMkLst>
            <pc:docMk/>
            <pc:sldMk cId="0" sldId="1125"/>
            <ac:spMk id="4" creationId="{EEDC2BEA-3199-CAD9-D4F2-1A93F0170498}"/>
          </ac:spMkLst>
        </pc:spChg>
        <pc:graphicFrameChg chg="modGraphic">
          <ac:chgData name="Alan Soloway" userId="0fba1a10-d962-45e3-b40e-c1d035eec118" providerId="ADAL" clId="{0B1901C3-FFDC-45E9-B980-1F0159DF0485}" dt="2023-03-06T18:04:54.480" v="468" actId="20577"/>
          <ac:graphicFrameMkLst>
            <pc:docMk/>
            <pc:sldMk cId="0" sldId="1125"/>
            <ac:graphicFrameMk id="2" creationId="{FAF10E3F-9722-19B6-62C7-3B366C406C2F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09.695" v="2295" actId="47"/>
        <pc:sldMkLst>
          <pc:docMk/>
          <pc:sldMk cId="0" sldId="112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6"/>
            <ac:spMk id="3" creationId="{DC25B0E0-4F2F-B3C6-4463-3C7B005F3549}"/>
          </ac:spMkLst>
        </pc:spChg>
        <pc:spChg chg="del mod">
          <ac:chgData name="Alan Soloway" userId="0fba1a10-d962-45e3-b40e-c1d035eec118" providerId="ADAL" clId="{0B1901C3-FFDC-45E9-B980-1F0159DF0485}" dt="2023-03-06T17:59:52.799" v="401" actId="478"/>
          <ac:spMkLst>
            <pc:docMk/>
            <pc:sldMk cId="0" sldId="1126"/>
            <ac:spMk id="4" creationId="{3EB0BCA2-FBA6-2984-C731-F3BA6B0BD9D1}"/>
          </ac:spMkLst>
        </pc:spChg>
        <pc:graphicFrameChg chg="modGraphic">
          <ac:chgData name="Alan Soloway" userId="0fba1a10-d962-45e3-b40e-c1d035eec118" providerId="ADAL" clId="{0B1901C3-FFDC-45E9-B980-1F0159DF0485}" dt="2023-03-06T18:02:44.237" v="444" actId="20577"/>
          <ac:graphicFrameMkLst>
            <pc:docMk/>
            <pc:sldMk cId="0" sldId="1126"/>
            <ac:graphicFrameMk id="2" creationId="{90A5063D-1703-330A-C175-134841E2C25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54.061" v="2308" actId="47"/>
        <pc:sldMkLst>
          <pc:docMk/>
          <pc:sldMk cId="0" sldId="1127"/>
        </pc:sldMkLst>
        <pc:spChg chg="add mod">
          <ac:chgData name="Alan Soloway" userId="0fba1a10-d962-45e3-b40e-c1d035eec118" providerId="ADAL" clId="{0B1901C3-FFDC-45E9-B980-1F0159DF0485}" dt="2023-03-09T14:58:53.324" v="2270" actId="20577"/>
          <ac:spMkLst>
            <pc:docMk/>
            <pc:sldMk cId="0" sldId="1127"/>
            <ac:spMk id="2" creationId="{636D6B54-9114-32EF-4501-37DED0701F7A}"/>
          </ac:spMkLst>
        </pc:spChg>
        <pc:spChg chg="del mod">
          <ac:chgData name="Alan Soloway" userId="0fba1a10-d962-45e3-b40e-c1d035eec118" providerId="ADAL" clId="{0B1901C3-FFDC-45E9-B980-1F0159DF0485}" dt="2023-03-06T17:59:57.606" v="402" actId="478"/>
          <ac:spMkLst>
            <pc:docMk/>
            <pc:sldMk cId="0" sldId="1127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0B1901C3-FFDC-45E9-B980-1F0159DF0485}" dt="2023-03-06T18:03:45.635" v="449" actId="20577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9:47.479" v="2278" actId="47"/>
        <pc:sldMkLst>
          <pc:docMk/>
          <pc:sldMk cId="0" sldId="112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8"/>
            <ac:spMk id="2" creationId="{96F7933E-D76F-EFCB-6293-A7CFFCCD6045}"/>
          </ac:spMkLst>
        </pc:spChg>
        <pc:spChg chg="del mod">
          <ac:chgData name="Alan Soloway" userId="0fba1a10-d962-45e3-b40e-c1d035eec118" providerId="ADAL" clId="{0B1901C3-FFDC-45E9-B980-1F0159DF0485}" dt="2023-03-06T18:00:52.296" v="421" actId="478"/>
          <ac:spMkLst>
            <pc:docMk/>
            <pc:sldMk cId="0" sldId="1128"/>
            <ac:spMk id="4" creationId="{00000000-0000-0000-0000-000000000000}"/>
          </ac:spMkLst>
        </pc:spChg>
        <pc:graphicFrameChg chg="mod modGraphic">
          <ac:chgData name="Alan Soloway" userId="0fba1a10-d962-45e3-b40e-c1d035eec118" providerId="ADAL" clId="{0B1901C3-FFDC-45E9-B980-1F0159DF0485}" dt="2023-03-06T18:32:37.150" v="689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modSp mod ord">
        <pc:chgData name="Alan Soloway" userId="0fba1a10-d962-45e3-b40e-c1d035eec118" providerId="ADAL" clId="{0B1901C3-FFDC-45E9-B980-1F0159DF0485}" dt="2023-03-07T23:56:20.547" v="2169"/>
        <pc:sldMkLst>
          <pc:docMk/>
          <pc:sldMk cId="2712885716" sldId="1130"/>
        </pc:sldMkLst>
        <pc:spChg chg="mod">
          <ac:chgData name="Alan Soloway" userId="0fba1a10-d962-45e3-b40e-c1d035eec118" providerId="ADAL" clId="{0B1901C3-FFDC-45E9-B980-1F0159DF0485}" dt="2023-03-07T21:21:07.242" v="818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07T23:40:55.420" v="2109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0B1901C3-FFDC-45E9-B980-1F0159DF0485}" dt="2023-03-06T18:06:51.392" v="497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0B1901C3-FFDC-45E9-B980-1F0159DF0485}" dt="2023-03-06T18:06:51.392" v="49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11T15:15:06.765" v="2303" actId="20577"/>
        <pc:sldMkLst>
          <pc:docMk/>
          <pc:sldMk cId="3829580410" sldId="1133"/>
        </pc:sldMkLst>
        <pc:spChg chg="add del mod">
          <ac:chgData name="Alan Soloway" userId="0fba1a10-d962-45e3-b40e-c1d035eec118" providerId="ADAL" clId="{0B1901C3-FFDC-45E9-B980-1F0159DF0485}" dt="2023-03-06T18:08:56.572" v="529"/>
          <ac:spMkLst>
            <pc:docMk/>
            <pc:sldMk cId="3829580410" sldId="1133"/>
            <ac:spMk id="3" creationId="{FB54BC2E-8FA8-E20F-6C56-B6220FFD232D}"/>
          </ac:spMkLst>
        </pc:spChg>
        <pc:graphicFrameChg chg="mod modGraphic">
          <ac:chgData name="Alan Soloway" userId="0fba1a10-d962-45e3-b40e-c1d035eec118" providerId="ADAL" clId="{0B1901C3-FFDC-45E9-B980-1F0159DF0485}" dt="2023-03-11T15:15:06.765" v="2303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0.289" v="2313" actId="47"/>
        <pc:sldMkLst>
          <pc:docMk/>
          <pc:sldMk cId="0" sldId="113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4"/>
            <ac:spMk id="3" creationId="{AFF8C894-D30F-B14C-7B2A-E87C0574AAA3}"/>
          </ac:spMkLst>
        </pc:spChg>
        <pc:spChg chg="del mod">
          <ac:chgData name="Alan Soloway" userId="0fba1a10-d962-45e3-b40e-c1d035eec118" providerId="ADAL" clId="{0B1901C3-FFDC-45E9-B980-1F0159DF0485}" dt="2023-03-06T18:00:14.295" v="408" actId="478"/>
          <ac:spMkLst>
            <pc:docMk/>
            <pc:sldMk cId="0" sldId="1134"/>
            <ac:spMk id="4" creationId="{E9FE763E-2056-D7F1-0280-21F863AAF14D}"/>
          </ac:spMkLst>
        </pc:spChg>
        <pc:graphicFrameChg chg="modGraphic">
          <ac:chgData name="Alan Soloway" userId="0fba1a10-d962-45e3-b40e-c1d035eec118" providerId="ADAL" clId="{0B1901C3-FFDC-45E9-B980-1F0159DF0485}" dt="2023-03-06T18:05:09.335" v="473" actId="20577"/>
          <ac:graphicFrameMkLst>
            <pc:docMk/>
            <pc:sldMk cId="0" sldId="1134"/>
            <ac:graphicFrameMk id="2" creationId="{48B54CDC-A788-2CE1-8D4A-A96F20BB514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3.602" v="2314" actId="47"/>
        <pc:sldMkLst>
          <pc:docMk/>
          <pc:sldMk cId="0" sldId="113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5"/>
            <ac:spMk id="3" creationId="{819A6580-DAED-8003-372B-1A3ED1948715}"/>
          </ac:spMkLst>
        </pc:spChg>
        <pc:spChg chg="del mod">
          <ac:chgData name="Alan Soloway" userId="0fba1a10-d962-45e3-b40e-c1d035eec118" providerId="ADAL" clId="{0B1901C3-FFDC-45E9-B980-1F0159DF0485}" dt="2023-03-06T18:00:18.181" v="409" actId="478"/>
          <ac:spMkLst>
            <pc:docMk/>
            <pc:sldMk cId="0" sldId="1135"/>
            <ac:spMk id="4" creationId="{2C5D04E9-038E-548C-8006-3771BF59D46A}"/>
          </ac:spMkLst>
        </pc:spChg>
        <pc:graphicFrameChg chg="mod modGraphic">
          <ac:chgData name="Alan Soloway" userId="0fba1a10-d962-45e3-b40e-c1d035eec118" providerId="ADAL" clId="{0B1901C3-FFDC-45E9-B980-1F0159DF0485}" dt="2023-03-06T18:07:10.716" v="498"/>
          <ac:graphicFrameMkLst>
            <pc:docMk/>
            <pc:sldMk cId="0" sldId="1135"/>
            <ac:graphicFrameMk id="2" creationId="{7FE6793A-50BA-A8F9-1853-A4028F6BC064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3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6"/>
            <ac:spMk id="3" creationId="{0CE91615-EDA9-E797-4618-4EC3952E699A}"/>
          </ac:spMkLst>
        </pc:spChg>
        <pc:spChg chg="del mod">
          <ac:chgData name="Alan Soloway" userId="0fba1a10-d962-45e3-b40e-c1d035eec118" providerId="ADAL" clId="{0B1901C3-FFDC-45E9-B980-1F0159DF0485}" dt="2023-03-06T18:00:31.252" v="413" actId="478"/>
          <ac:spMkLst>
            <pc:docMk/>
            <pc:sldMk cId="0" sldId="1136"/>
            <ac:spMk id="4" creationId="{4E980B5C-291D-1C89-D0B6-64E811CFA5B1}"/>
          </ac:spMkLst>
        </pc:spChg>
      </pc:sldChg>
      <pc:sldChg chg="modSp mod ord">
        <pc:chgData name="Alan Soloway" userId="0fba1a10-d962-45e3-b40e-c1d035eec118" providerId="ADAL" clId="{0B1901C3-FFDC-45E9-B980-1F0159DF0485}" dt="2023-03-13T14:00:37.165" v="2442" actId="20577"/>
        <pc:sldMkLst>
          <pc:docMk/>
          <pc:sldMk cId="1486771013" sldId="1137"/>
        </pc:sldMkLst>
        <pc:spChg chg="mod">
          <ac:chgData name="Alan Soloway" userId="0fba1a10-d962-45e3-b40e-c1d035eec118" providerId="ADAL" clId="{0B1901C3-FFDC-45E9-B980-1F0159DF0485}" dt="2023-03-07T21:21:47.126" v="853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13T14:00:37.165" v="2442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9T14:38:04.537" v="2236" actId="47"/>
        <pc:sldMkLst>
          <pc:docMk/>
          <pc:sldMk cId="0" sldId="113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8"/>
            <ac:spMk id="3" creationId="{82F199CB-22BE-143A-BEA1-3737C109E328}"/>
          </ac:spMkLst>
        </pc:spChg>
        <pc:spChg chg="del mod">
          <ac:chgData name="Alan Soloway" userId="0fba1a10-d962-45e3-b40e-c1d035eec118" providerId="ADAL" clId="{0B1901C3-FFDC-45E9-B980-1F0159DF0485}" dt="2023-03-06T18:00:00.528" v="403" actId="478"/>
          <ac:spMkLst>
            <pc:docMk/>
            <pc:sldMk cId="0" sldId="1138"/>
            <ac:spMk id="4" creationId="{F5144905-404F-3F2A-E2D4-D2D6A7626595}"/>
          </ac:spMkLst>
        </pc:spChg>
        <pc:graphicFrameChg chg="modGraphic">
          <ac:chgData name="Alan Soloway" userId="0fba1a10-d962-45e3-b40e-c1d035eec118" providerId="ADAL" clId="{0B1901C3-FFDC-45E9-B980-1F0159DF0485}" dt="2023-03-06T18:03:51.969" v="454" actId="20577"/>
          <ac:graphicFrameMkLst>
            <pc:docMk/>
            <pc:sldMk cId="0" sldId="1138"/>
            <ac:graphicFrameMk id="2" creationId="{703A38D3-7BE5-ED66-51B0-FA7453CB06D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38:37.088" v="2240" actId="47"/>
        <pc:sldMkLst>
          <pc:docMk/>
          <pc:sldMk cId="0" sldId="113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9"/>
            <ac:spMk id="3" creationId="{5199A398-B5D1-E839-C560-3F5BA48F5F0C}"/>
          </ac:spMkLst>
        </pc:spChg>
        <pc:spChg chg="del mod">
          <ac:chgData name="Alan Soloway" userId="0fba1a10-d962-45e3-b40e-c1d035eec118" providerId="ADAL" clId="{0B1901C3-FFDC-45E9-B980-1F0159DF0485}" dt="2023-03-06T18:00:49.609" v="420" actId="478"/>
          <ac:spMkLst>
            <pc:docMk/>
            <pc:sldMk cId="0" sldId="1139"/>
            <ac:spMk id="4" creationId="{02AA77BF-844C-E1C1-7EFA-4973C1D034DF}"/>
          </ac:spMkLst>
        </pc:spChg>
        <pc:graphicFrameChg chg="mod modGraphic">
          <ac:chgData name="Alan Soloway" userId="0fba1a10-d962-45e3-b40e-c1d035eec118" providerId="ADAL" clId="{0B1901C3-FFDC-45E9-B980-1F0159DF0485}" dt="2023-03-06T18:32:33.202" v="688"/>
          <ac:graphicFrameMkLst>
            <pc:docMk/>
            <pc:sldMk cId="0" sldId="1139"/>
            <ac:graphicFrameMk id="2" creationId="{8C94EDFB-02BA-17B9-3679-86485042E1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6:45.253" v="2244" actId="47"/>
        <pc:sldMkLst>
          <pc:docMk/>
          <pc:sldMk cId="363133267" sldId="114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363133267" sldId="1140"/>
            <ac:spMk id="3" creationId="{AF2F3B1E-BEEF-CB9B-BA02-60CFC68DE987}"/>
          </ac:spMkLst>
        </pc:spChg>
        <pc:spChg chg="del mod">
          <ac:chgData name="Alan Soloway" userId="0fba1a10-d962-45e3-b40e-c1d035eec118" providerId="ADAL" clId="{0B1901C3-FFDC-45E9-B980-1F0159DF0485}" dt="2023-03-06T17:58:01.802" v="363" actId="478"/>
          <ac:spMkLst>
            <pc:docMk/>
            <pc:sldMk cId="363133267" sldId="1140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15:19.472" v="612" actId="20577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7:50.289" v="2497"/>
        <pc:sldMkLst>
          <pc:docMk/>
          <pc:sldMk cId="0" sldId="1141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1"/>
            <ac:spMk id="3" creationId="{F1EFBF33-C2D7-14F2-72BA-BD004EA80168}"/>
          </ac:spMkLst>
        </pc:spChg>
        <pc:spChg chg="del mod">
          <ac:chgData name="Alan Soloway" userId="0fba1a10-d962-45e3-b40e-c1d035eec118" providerId="ADAL" clId="{0B1901C3-FFDC-45E9-B980-1F0159DF0485}" dt="2023-03-06T18:00:36.702" v="415" actId="478"/>
          <ac:spMkLst>
            <pc:docMk/>
            <pc:sldMk cId="0" sldId="1141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32:08.182" v="679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2:28.147" v="2293" actId="47"/>
        <pc:sldMkLst>
          <pc:docMk/>
          <pc:sldMk cId="0" sldId="1142"/>
        </pc:sldMkLst>
        <pc:spChg chg="add del">
          <ac:chgData name="Alan Soloway" userId="0fba1a10-d962-45e3-b40e-c1d035eec118" providerId="ADAL" clId="{0B1901C3-FFDC-45E9-B980-1F0159DF0485}" dt="2023-03-11T15:11:44.418" v="2285" actId="22"/>
          <ac:spMkLst>
            <pc:docMk/>
            <pc:sldMk cId="0" sldId="1142"/>
            <ac:spMk id="3" creationId="{D46878D5-392D-3D0F-08CE-9325DB422F65}"/>
          </ac:spMkLst>
        </pc:spChg>
        <pc:spChg chg="add del mod">
          <ac:chgData name="Alan Soloway" userId="0fba1a10-d962-45e3-b40e-c1d035eec118" providerId="ADAL" clId="{0B1901C3-FFDC-45E9-B980-1F0159DF0485}" dt="2023-03-11T15:11:51.766" v="2289" actId="478"/>
          <ac:spMkLst>
            <pc:docMk/>
            <pc:sldMk cId="0" sldId="1142"/>
            <ac:spMk id="4" creationId="{A20B923F-E199-4178-CE42-352B860B46C7}"/>
          </ac:spMkLst>
        </pc:spChg>
        <pc:spChg chg="add del">
          <ac:chgData name="Alan Soloway" userId="0fba1a10-d962-45e3-b40e-c1d035eec118" providerId="ADAL" clId="{0B1901C3-FFDC-45E9-B980-1F0159DF0485}" dt="2023-03-11T15:11:51.326" v="2288" actId="22"/>
          <ac:spMkLst>
            <pc:docMk/>
            <pc:sldMk cId="0" sldId="1142"/>
            <ac:spMk id="7" creationId="{73B1C7BD-D427-52AF-16A1-9A43C058DADA}"/>
          </ac:spMkLst>
        </pc:spChg>
        <pc:graphicFrameChg chg="modGraphic">
          <ac:chgData name="Alan Soloway" userId="0fba1a10-d962-45e3-b40e-c1d035eec118" providerId="ADAL" clId="{0B1901C3-FFDC-45E9-B980-1F0159DF0485}" dt="2023-03-06T17:41:20.586" v="266" actId="6549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modSp add del mod">
        <pc:chgData name="Alan Soloway" userId="0fba1a10-d962-45e3-b40e-c1d035eec118" providerId="ADAL" clId="{0B1901C3-FFDC-45E9-B980-1F0159DF0485}" dt="2023-03-15T13:11:36.697" v="2496" actId="47"/>
        <pc:sldMkLst>
          <pc:docMk/>
          <pc:sldMk cId="2271342114" sldId="114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2271342114" sldId="1143"/>
            <ac:spMk id="3" creationId="{D62A78E9-0D73-F707-85E2-ACD21AB93F4B}"/>
          </ac:spMkLst>
        </pc:spChg>
        <pc:graphicFrameChg chg="mod modGraphic">
          <ac:chgData name="Alan Soloway" userId="0fba1a10-d962-45e3-b40e-c1d035eec118" providerId="ADAL" clId="{0B1901C3-FFDC-45E9-B980-1F0159DF0485}" dt="2023-03-06T18:33:13.135" v="695"/>
          <ac:graphicFrameMkLst>
            <pc:docMk/>
            <pc:sldMk cId="2271342114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21:08.022" v="624" actId="2696"/>
        <pc:sldMkLst>
          <pc:docMk/>
          <pc:sldMk cId="3803426546" sldId="1143"/>
        </pc:sldMkLst>
        <pc:spChg chg="add mod">
          <ac:chgData name="Alan Soloway" userId="0fba1a10-d962-45e3-b40e-c1d035eec118" providerId="ADAL" clId="{0B1901C3-FFDC-45E9-B980-1F0159DF0485}" dt="2023-03-06T18:09:08.304" v="542"/>
          <ac:spMkLst>
            <pc:docMk/>
            <pc:sldMk cId="3803426546" sldId="1143"/>
            <ac:spMk id="3" creationId="{D62A78E9-0D73-F707-85E2-ACD21AB93F4B}"/>
          </ac:spMkLst>
        </pc:spChg>
        <pc:spChg chg="del">
          <ac:chgData name="Alan Soloway" userId="0fba1a10-d962-45e3-b40e-c1d035eec118" providerId="ADAL" clId="{0B1901C3-FFDC-45E9-B980-1F0159DF0485}" dt="2023-03-06T17:58:06.510" v="364" actId="478"/>
          <ac:spMkLst>
            <pc:docMk/>
            <pc:sldMk cId="3803426546" sldId="1143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3.582" v="434" actId="6549"/>
          <ac:graphicFrameMkLst>
            <pc:docMk/>
            <pc:sldMk cId="3803426546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8T22:48:44.405" v="2223" actId="47"/>
        <pc:sldMkLst>
          <pc:docMk/>
          <pc:sldMk cId="1380869109" sldId="114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380869109" sldId="1144"/>
            <ac:spMk id="3" creationId="{13E51EED-1535-6566-80CC-C4F2DB72D417}"/>
          </ac:spMkLst>
        </pc:spChg>
        <pc:spChg chg="del">
          <ac:chgData name="Alan Soloway" userId="0fba1a10-d962-45e3-b40e-c1d035eec118" providerId="ADAL" clId="{0B1901C3-FFDC-45E9-B980-1F0159DF0485}" dt="2023-03-06T17:58:10.481" v="365" actId="478"/>
          <ac:spMkLst>
            <pc:docMk/>
            <pc:sldMk cId="1380869109" sldId="1144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3:01.711" v="694"/>
          <ac:graphicFrameMkLst>
            <pc:docMk/>
            <pc:sldMk cId="1380869109" sldId="1144"/>
            <ac:graphicFrameMk id="2" creationId="{A73E3009-96A1-34F5-6D31-0CB53BBFD61D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19:20.563" v="620" actId="2696"/>
        <pc:sldMkLst>
          <pc:docMk/>
          <pc:sldMk cId="2915568671" sldId="1145"/>
        </pc:sldMkLst>
        <pc:spChg chg="add mod">
          <ac:chgData name="Alan Soloway" userId="0fba1a10-d962-45e3-b40e-c1d035eec118" providerId="ADAL" clId="{0B1901C3-FFDC-45E9-B980-1F0159DF0485}" dt="2023-03-06T18:09:10.224" v="544"/>
          <ac:spMkLst>
            <pc:docMk/>
            <pc:sldMk cId="2915568671" sldId="1145"/>
            <ac:spMk id="3" creationId="{358047F5-A6E9-4CB7-6687-38F41613E92E}"/>
          </ac:spMkLst>
        </pc:spChg>
        <pc:spChg chg="del mod">
          <ac:chgData name="Alan Soloway" userId="0fba1a10-d962-45e3-b40e-c1d035eec118" providerId="ADAL" clId="{0B1901C3-FFDC-45E9-B980-1F0159DF0485}" dt="2023-03-06T17:58:14.584" v="367" actId="478"/>
          <ac:spMkLst>
            <pc:docMk/>
            <pc:sldMk cId="2915568671" sldId="1145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5.927" v="435" actId="6549"/>
          <ac:graphicFrameMkLst>
            <pc:docMk/>
            <pc:sldMk cId="2915568671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6:23.712" v="2216" actId="404"/>
        <pc:sldMkLst>
          <pc:docMk/>
          <pc:sldMk cId="3698076293" sldId="1145"/>
        </pc:sldMkLst>
        <pc:spChg chg="mod">
          <ac:chgData name="Alan Soloway" userId="0fba1a10-d962-45e3-b40e-c1d035eec118" providerId="ADAL" clId="{0B1901C3-FFDC-45E9-B980-1F0159DF0485}" dt="2023-03-08T22:46:23.712" v="2216" actId="404"/>
          <ac:spMkLst>
            <pc:docMk/>
            <pc:sldMk cId="3698076293" sldId="1145"/>
            <ac:spMk id="3" creationId="{358047F5-A6E9-4CB7-6687-38F41613E92E}"/>
          </ac:spMkLst>
        </pc:spChg>
        <pc:graphicFrameChg chg="mod modGraphic">
          <ac:chgData name="Alan Soloway" userId="0fba1a10-d962-45e3-b40e-c1d035eec118" providerId="ADAL" clId="{0B1901C3-FFDC-45E9-B980-1F0159DF0485}" dt="2023-03-06T18:32:53.150" v="692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7:05.319" v="2222" actId="20577"/>
        <pc:sldMkLst>
          <pc:docMk/>
          <pc:sldMk cId="3183051460" sldId="1146"/>
        </pc:sldMkLst>
        <pc:spChg chg="add mod">
          <ac:chgData name="Alan Soloway" userId="0fba1a10-d962-45e3-b40e-c1d035eec118" providerId="ADAL" clId="{0B1901C3-FFDC-45E9-B980-1F0159DF0485}" dt="2023-03-08T22:47:05.319" v="2222" actId="20577"/>
          <ac:spMkLst>
            <pc:docMk/>
            <pc:sldMk cId="3183051460" sldId="1146"/>
            <ac:spMk id="3" creationId="{20E95339-7FC4-5174-FE28-99070C33BCB4}"/>
          </ac:spMkLst>
        </pc:spChg>
        <pc:spChg chg="del">
          <ac:chgData name="Alan Soloway" userId="0fba1a10-d962-45e3-b40e-c1d035eec118" providerId="ADAL" clId="{0B1901C3-FFDC-45E9-B980-1F0159DF0485}" dt="2023-03-06T17:58:18.376" v="368" actId="478"/>
          <ac:spMkLst>
            <pc:docMk/>
            <pc:sldMk cId="3183051460" sldId="1146"/>
            <ac:spMk id="4" creationId="{EDF995BC-4BB6-27E2-1D49-697E20D6467A}"/>
          </ac:spMkLst>
        </pc:spChg>
        <pc:graphicFrameChg chg="mod modGraphic">
          <ac:chgData name="Alan Soloway" userId="0fba1a10-d962-45e3-b40e-c1d035eec118" providerId="ADAL" clId="{0B1901C3-FFDC-45E9-B980-1F0159DF0485}" dt="2023-03-06T18:32:56.720" v="693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21:02:20.087" v="742" actId="20577"/>
        <pc:sldMkLst>
          <pc:docMk/>
          <pc:sldMk cId="2976198417" sldId="1147"/>
        </pc:sldMkLst>
        <pc:spChg chg="del">
          <ac:chgData name="Alan Soloway" userId="0fba1a10-d962-45e3-b40e-c1d035eec118" providerId="ADAL" clId="{0B1901C3-FFDC-45E9-B980-1F0159DF0485}" dt="2023-03-06T17:58:21.720" v="369" actId="478"/>
          <ac:spMkLst>
            <pc:docMk/>
            <pc:sldMk cId="2976198417" sldId="1147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21:02:20.087" v="742" actId="20577"/>
          <ac:spMkLst>
            <pc:docMk/>
            <pc:sldMk cId="2976198417" sldId="1147"/>
            <ac:spMk id="3" creationId="{4595DF37-6405-7D84-BFE0-485DCA4F1766}"/>
          </ac:spMkLst>
        </pc:spChg>
        <pc:graphicFrameChg chg="modGraphic">
          <ac:chgData name="Alan Soloway" userId="0fba1a10-d962-45e3-b40e-c1d035eec118" providerId="ADAL" clId="{0B1901C3-FFDC-45E9-B980-1F0159DF0485}" dt="2023-03-06T18:01:59.523" v="437" actId="6549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25.853" v="2307" actId="47"/>
        <pc:sldMkLst>
          <pc:docMk/>
          <pc:sldMk cId="0" sldId="114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8"/>
            <ac:spMk id="3" creationId="{35EB6970-E406-DC58-7496-3099CB62A0EE}"/>
          </ac:spMkLst>
        </pc:spChg>
        <pc:spChg chg="del mod">
          <ac:chgData name="Alan Soloway" userId="0fba1a10-d962-45e3-b40e-c1d035eec118" providerId="ADAL" clId="{0B1901C3-FFDC-45E9-B980-1F0159DF0485}" dt="2023-03-06T18:00:03.407" v="404" actId="478"/>
          <ac:spMkLst>
            <pc:docMk/>
            <pc:sldMk cId="0" sldId="1148"/>
            <ac:spMk id="4" creationId="{01FB2396-30FE-947D-3924-FDFB30A0DA54}"/>
          </ac:spMkLst>
        </pc:spChg>
        <pc:graphicFrameChg chg="modGraphic">
          <ac:chgData name="Alan Soloway" userId="0fba1a10-d962-45e3-b40e-c1d035eec118" providerId="ADAL" clId="{0B1901C3-FFDC-45E9-B980-1F0159DF0485}" dt="2023-03-06T18:04:06.433" v="459" actId="20577"/>
          <ac:graphicFrameMkLst>
            <pc:docMk/>
            <pc:sldMk cId="0" sldId="1148"/>
            <ac:graphicFrameMk id="2" creationId="{D25B8854-AFAC-71AC-0101-8809415BC848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1934624053" sldId="114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934624053" sldId="1149"/>
            <ac:spMk id="3" creationId="{6FF058A5-85AD-4534-244E-BF1FD4A990A1}"/>
          </ac:spMkLst>
        </pc:spChg>
        <pc:spChg chg="del mod">
          <ac:chgData name="Alan Soloway" userId="0fba1a10-d962-45e3-b40e-c1d035eec118" providerId="ADAL" clId="{0B1901C3-FFDC-45E9-B980-1F0159DF0485}" dt="2023-03-06T18:00:27.684" v="412" actId="478"/>
          <ac:spMkLst>
            <pc:docMk/>
            <pc:sldMk cId="1934624053" sldId="1149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10:33.698" v="555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11:53.479" v="763" actId="47"/>
        <pc:sldMkLst>
          <pc:docMk/>
          <pc:sldMk cId="2811349686" sldId="1150"/>
        </pc:sldMkLst>
        <pc:spChg chg="del">
          <ac:chgData name="Alan Soloway" userId="0fba1a10-d962-45e3-b40e-c1d035eec118" providerId="ADAL" clId="{0B1901C3-FFDC-45E9-B980-1F0159DF0485}" dt="2023-03-06T17:58:25.123" v="370" actId="478"/>
          <ac:spMkLst>
            <pc:docMk/>
            <pc:sldMk cId="2811349686" sldId="1150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18:09:13.217" v="547"/>
          <ac:spMkLst>
            <pc:docMk/>
            <pc:sldMk cId="2811349686" sldId="1150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6T18:24:56.619" v="643" actId="20577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9:00.312" v="2200" actId="14100"/>
        <pc:sldMkLst>
          <pc:docMk/>
          <pc:sldMk cId="1426030642" sldId="1151"/>
        </pc:sldMkLst>
        <pc:spChg chg="del">
          <ac:chgData name="Alan Soloway" userId="0fba1a10-d962-45e3-b40e-c1d035eec118" providerId="ADAL" clId="{0B1901C3-FFDC-45E9-B980-1F0159DF0485}" dt="2023-03-06T17:58:28.225" v="371" actId="478"/>
          <ac:spMkLst>
            <pc:docMk/>
            <pc:sldMk cId="1426030642" sldId="1151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8T16:09:00.312" v="2200" actId="14100"/>
          <ac:spMkLst>
            <pc:docMk/>
            <pc:sldMk cId="1426030642" sldId="1151"/>
            <ac:spMk id="3" creationId="{C6EA7B88-2251-76F4-0F1A-ACC2E4C05284}"/>
          </ac:spMkLst>
        </pc:spChg>
        <pc:graphicFrameChg chg="modGraphic">
          <ac:chgData name="Alan Soloway" userId="0fba1a10-d962-45e3-b40e-c1d035eec118" providerId="ADAL" clId="{0B1901C3-FFDC-45E9-B980-1F0159DF0485}" dt="2023-03-06T18:25:29.550" v="655" actId="20577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modSp add del">
        <pc:chgData name="Alan Soloway" userId="0fba1a10-d962-45e3-b40e-c1d035eec118" providerId="ADAL" clId="{0B1901C3-FFDC-45E9-B980-1F0159DF0485}" dt="2023-03-13T13:34:06.091" v="2310" actId="47"/>
        <pc:sldMkLst>
          <pc:docMk/>
          <pc:sldMk cId="0" sldId="1152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52"/>
            <ac:spMk id="3" creationId="{929A697F-EF7B-4657-3196-B2394B4C9276}"/>
          </ac:spMkLst>
        </pc:spChg>
      </pc:sldChg>
      <pc:sldChg chg="modSp add mod ord">
        <pc:chgData name="Alan Soloway" userId="0fba1a10-d962-45e3-b40e-c1d035eec118" providerId="ADAL" clId="{0B1901C3-FFDC-45E9-B980-1F0159DF0485}" dt="2023-03-07T14:16:45.988" v="771"/>
        <pc:sldMkLst>
          <pc:docMk/>
          <pc:sldMk cId="865619414" sldId="115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865619414" sldId="1153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7T14:12:38.386" v="764" actId="6549"/>
          <ac:graphicFrameMkLst>
            <pc:docMk/>
            <pc:sldMk cId="865619414" sldId="1153"/>
            <ac:graphicFrameMk id="4" creationId="{6610AC5D-62C6-9B39-D595-64977CA48639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7T14:15:27.049" v="769" actId="20577"/>
        <pc:sldMkLst>
          <pc:docMk/>
          <pc:sldMk cId="0" sldId="1154"/>
        </pc:sldMkLst>
        <pc:spChg chg="mod">
          <ac:chgData name="Alan Soloway" userId="0fba1a10-d962-45e3-b40e-c1d035eec118" providerId="ADAL" clId="{0B1901C3-FFDC-45E9-B980-1F0159DF0485}" dt="2023-03-07T14:15:27.049" v="769" actId="20577"/>
          <ac:spMkLst>
            <pc:docMk/>
            <pc:sldMk cId="0" sldId="1154"/>
            <ac:spMk id="3" creationId="{E5164659-EFFA-8BCD-E7A6-17430F864D5C}"/>
          </ac:spMkLst>
        </pc:spChg>
      </pc:sldChg>
      <pc:sldChg chg="modSp add mod">
        <pc:chgData name="Alan Soloway" userId="0fba1a10-d962-45e3-b40e-c1d035eec118" providerId="ADAL" clId="{0B1901C3-FFDC-45E9-B980-1F0159DF0485}" dt="2023-03-08T22:49:42.012" v="2232" actId="14100"/>
        <pc:sldMkLst>
          <pc:docMk/>
          <pc:sldMk cId="3938059991" sldId="1155"/>
        </pc:sldMkLst>
        <pc:spChg chg="mod">
          <ac:chgData name="Alan Soloway" userId="0fba1a10-d962-45e3-b40e-c1d035eec118" providerId="ADAL" clId="{0B1901C3-FFDC-45E9-B980-1F0159DF0485}" dt="2023-03-08T22:49:42.012" v="2232" actId="14100"/>
          <ac:spMkLst>
            <pc:docMk/>
            <pc:sldMk cId="3938059991" sldId="1155"/>
            <ac:spMk id="3" creationId="{13E51EED-1535-6566-80CC-C4F2DB72D417}"/>
          </ac:spMkLst>
        </pc:spChg>
      </pc:sldChg>
      <pc:sldChg chg="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56"/>
        </pc:sldMkLst>
        <pc:spChg chg="mod">
          <ac:chgData name="Alan Soloway" userId="0fba1a10-d962-45e3-b40e-c1d035eec118" providerId="ADAL" clId="{0B1901C3-FFDC-45E9-B980-1F0159DF0485}" dt="2023-03-07T14:22:15.871" v="794" actId="20577"/>
          <ac:spMkLst>
            <pc:docMk/>
            <pc:sldMk cId="0" sldId="1156"/>
            <ac:spMk id="3" creationId="{091742AE-2479-F38E-331E-BBD216E857B1}"/>
          </ac:spMkLst>
        </pc:spChg>
      </pc:sldChg>
      <pc:sldChg chg="modSp add mod">
        <pc:chgData name="Alan Soloway" userId="0fba1a10-d962-45e3-b40e-c1d035eec118" providerId="ADAL" clId="{0B1901C3-FFDC-45E9-B980-1F0159DF0485}" dt="2023-03-07T14:22:31.998" v="799" actId="20577"/>
        <pc:sldMkLst>
          <pc:docMk/>
          <pc:sldMk cId="3800410228" sldId="1157"/>
        </pc:sldMkLst>
        <pc:spChg chg="mod">
          <ac:chgData name="Alan Soloway" userId="0fba1a10-d962-45e3-b40e-c1d035eec118" providerId="ADAL" clId="{0B1901C3-FFDC-45E9-B980-1F0159DF0485}" dt="2023-03-07T14:22:31.998" v="799" actId="20577"/>
          <ac:spMkLst>
            <pc:docMk/>
            <pc:sldMk cId="3800410228" sldId="1157"/>
            <ac:spMk id="3" creationId="{1E6FE724-303D-EC18-5260-876556DF1BE5}"/>
          </ac:spMkLst>
        </pc:spChg>
      </pc:sldChg>
      <pc:sldChg chg="modSp add mod">
        <pc:chgData name="Alan Soloway" userId="0fba1a10-d962-45e3-b40e-c1d035eec118" providerId="ADAL" clId="{0B1901C3-FFDC-45E9-B980-1F0159DF0485}" dt="2023-03-13T15:15:25.733" v="2460" actId="20577"/>
        <pc:sldMkLst>
          <pc:docMk/>
          <pc:sldMk cId="1228186463" sldId="1158"/>
        </pc:sldMkLst>
        <pc:spChg chg="mod">
          <ac:chgData name="Alan Soloway" userId="0fba1a10-d962-45e3-b40e-c1d035eec118" providerId="ADAL" clId="{0B1901C3-FFDC-45E9-B980-1F0159DF0485}" dt="2023-03-07T22:46:47.828" v="1725" actId="20577"/>
          <ac:spMkLst>
            <pc:docMk/>
            <pc:sldMk cId="1228186463" sldId="1158"/>
            <ac:spMk id="2" creationId="{BF894623-6CE2-EAA3-0967-A9437871746F}"/>
          </ac:spMkLst>
        </pc:spChg>
        <pc:spChg chg="mod">
          <ac:chgData name="Alan Soloway" userId="0fba1a10-d962-45e3-b40e-c1d035eec118" providerId="ADAL" clId="{0B1901C3-FFDC-45E9-B980-1F0159DF0485}" dt="2023-03-13T15:15:25.733" v="2460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0B1901C3-FFDC-45E9-B980-1F0159DF0485}" dt="2023-03-13T13:33:59.020" v="2309" actId="47"/>
        <pc:sldMkLst>
          <pc:docMk/>
          <pc:sldMk cId="0" sldId="1159"/>
        </pc:sldMkLst>
        <pc:spChg chg="mod">
          <ac:chgData name="Alan Soloway" userId="0fba1a10-d962-45e3-b40e-c1d035eec118" providerId="ADAL" clId="{0B1901C3-FFDC-45E9-B980-1F0159DF0485}" dt="2023-03-09T14:37:58.429" v="2235" actId="20577"/>
          <ac:spMkLst>
            <pc:docMk/>
            <pc:sldMk cId="0" sldId="1159"/>
            <ac:spMk id="3" creationId="{82F199CB-22BE-143A-BEA1-3737C109E328}"/>
          </ac:spMkLst>
        </pc:spChg>
      </pc:sldChg>
      <pc:sldChg chg="modSp add mod">
        <pc:chgData name="Alan Soloway" userId="0fba1a10-d962-45e3-b40e-c1d035eec118" providerId="ADAL" clId="{0B1901C3-FFDC-45E9-B980-1F0159DF0485}" dt="2023-03-09T14:38:27.104" v="2239" actId="20577"/>
        <pc:sldMkLst>
          <pc:docMk/>
          <pc:sldMk cId="0" sldId="1160"/>
        </pc:sldMkLst>
        <pc:spChg chg="mod">
          <ac:chgData name="Alan Soloway" userId="0fba1a10-d962-45e3-b40e-c1d035eec118" providerId="ADAL" clId="{0B1901C3-FFDC-45E9-B980-1F0159DF0485}" dt="2023-03-09T14:38:27.104" v="2239" actId="20577"/>
          <ac:spMkLst>
            <pc:docMk/>
            <pc:sldMk cId="0" sldId="1160"/>
            <ac:spMk id="3" creationId="{5199A398-B5D1-E839-C560-3F5BA48F5F0C}"/>
          </ac:spMkLst>
        </pc:spChg>
      </pc:sldChg>
      <pc:sldChg chg="modSp add mod">
        <pc:chgData name="Alan Soloway" userId="0fba1a10-d962-45e3-b40e-c1d035eec118" providerId="ADAL" clId="{0B1901C3-FFDC-45E9-B980-1F0159DF0485}" dt="2023-03-09T14:57:03.514" v="2258" actId="20577"/>
        <pc:sldMkLst>
          <pc:docMk/>
          <pc:sldMk cId="3617136387" sldId="1161"/>
        </pc:sldMkLst>
        <pc:spChg chg="mod">
          <ac:chgData name="Alan Soloway" userId="0fba1a10-d962-45e3-b40e-c1d035eec118" providerId="ADAL" clId="{0B1901C3-FFDC-45E9-B980-1F0159DF0485}" dt="2023-03-09T14:57:03.514" v="2258" actId="20577"/>
          <ac:spMkLst>
            <pc:docMk/>
            <pc:sldMk cId="3617136387" sldId="1161"/>
            <ac:spMk id="3" creationId="{AF2F3B1E-BEEF-CB9B-BA02-60CFC68DE987}"/>
          </ac:spMkLst>
        </pc:spChg>
      </pc:sldChg>
      <pc:sldChg chg="modSp add del mod">
        <pc:chgData name="Alan Soloway" userId="0fba1a10-d962-45e3-b40e-c1d035eec118" providerId="ADAL" clId="{0B1901C3-FFDC-45E9-B980-1F0159DF0485}" dt="2023-03-09T14:59:38.542" v="2277" actId="20577"/>
        <pc:sldMkLst>
          <pc:docMk/>
          <pc:sldMk cId="0" sldId="1162"/>
        </pc:sldMkLst>
        <pc:spChg chg="mod">
          <ac:chgData name="Alan Soloway" userId="0fba1a10-d962-45e3-b40e-c1d035eec118" providerId="ADAL" clId="{0B1901C3-FFDC-45E9-B980-1F0159DF0485}" dt="2023-03-09T14:59:38.542" v="2277" actId="20577"/>
          <ac:spMkLst>
            <pc:docMk/>
            <pc:sldMk cId="0" sldId="1162"/>
            <ac:spMk id="2" creationId="{00000000-0000-0000-0000-000000000000}"/>
          </ac:spMkLst>
        </pc:spChg>
      </pc:sldChg>
      <pc:sldChg chg="add">
        <pc:chgData name="Alan Soloway" userId="0fba1a10-d962-45e3-b40e-c1d035eec118" providerId="ADAL" clId="{0B1901C3-FFDC-45E9-B980-1F0159DF0485}" dt="2023-03-11T15:12:20.873" v="2292"/>
        <pc:sldMkLst>
          <pc:docMk/>
          <pc:sldMk cId="0" sldId="1163"/>
        </pc:sldMkLst>
      </pc:sldChg>
      <pc:sldChg chg="add">
        <pc:chgData name="Alan Soloway" userId="0fba1a10-d962-45e3-b40e-c1d035eec118" providerId="ADAL" clId="{0B1901C3-FFDC-45E9-B980-1F0159DF0485}" dt="2023-03-11T15:13:07.304" v="2294"/>
        <pc:sldMkLst>
          <pc:docMk/>
          <pc:sldMk cId="0" sldId="1164"/>
        </pc:sldMkLst>
      </pc:sldChg>
      <pc:sldChg chg="add">
        <pc:chgData name="Alan Soloway" userId="0fba1a10-d962-45e3-b40e-c1d035eec118" providerId="ADAL" clId="{0B1901C3-FFDC-45E9-B980-1F0159DF0485}" dt="2023-03-11T15:13:39.370" v="2296"/>
        <pc:sldMkLst>
          <pc:docMk/>
          <pc:sldMk cId="0" sldId="1165"/>
        </pc:sldMkLst>
      </pc:sldChg>
      <pc:sldChg chg="modSp add mod">
        <pc:chgData name="Alan Soloway" userId="0fba1a10-d962-45e3-b40e-c1d035eec118" providerId="ADAL" clId="{0B1901C3-FFDC-45E9-B980-1F0159DF0485}" dt="2023-03-11T15:14:48.135" v="2301" actId="20577"/>
        <pc:sldMkLst>
          <pc:docMk/>
          <pc:sldMk cId="0" sldId="1166"/>
        </pc:sldMkLst>
        <pc:spChg chg="mod">
          <ac:chgData name="Alan Soloway" userId="0fba1a10-d962-45e3-b40e-c1d035eec118" providerId="ADAL" clId="{0B1901C3-FFDC-45E9-B980-1F0159DF0485}" dt="2023-03-11T15:14:48.135" v="2301" actId="20577"/>
          <ac:spMkLst>
            <pc:docMk/>
            <pc:sldMk cId="0" sldId="1166"/>
            <ac:spMk id="3" creationId="{7728048E-38A1-2E06-4446-14C163C64BA2}"/>
          </ac:spMkLst>
        </pc:spChg>
      </pc:sldChg>
      <pc:sldChg chg="modSp add mod">
        <pc:chgData name="Alan Soloway" userId="0fba1a10-d962-45e3-b40e-c1d035eec118" providerId="ADAL" clId="{0B1901C3-FFDC-45E9-B980-1F0159DF0485}" dt="2023-03-13T13:33:21.086" v="2306" actId="20577"/>
        <pc:sldMkLst>
          <pc:docMk/>
          <pc:sldMk cId="0" sldId="1167"/>
        </pc:sldMkLst>
        <pc:spChg chg="mod">
          <ac:chgData name="Alan Soloway" userId="0fba1a10-d962-45e3-b40e-c1d035eec118" providerId="ADAL" clId="{0B1901C3-FFDC-45E9-B980-1F0159DF0485}" dt="2023-03-13T13:33:21.086" v="2306" actId="20577"/>
          <ac:spMkLst>
            <pc:docMk/>
            <pc:sldMk cId="0" sldId="1167"/>
            <ac:spMk id="3" creationId="{35EB6970-E406-DC58-7496-3099CB62A0EE}"/>
          </ac:spMkLst>
        </pc:spChg>
      </pc:sldChg>
      <pc:sldChg chg="add del">
        <pc:chgData name="Alan Soloway" userId="0fba1a10-d962-45e3-b40e-c1d035eec118" providerId="ADAL" clId="{0B1901C3-FFDC-45E9-B980-1F0159DF0485}" dt="2023-03-15T13:17:53.220" v="2498" actId="47"/>
        <pc:sldMkLst>
          <pc:docMk/>
          <pc:sldMk cId="0" sldId="1168"/>
        </pc:sldMkLst>
      </pc:sldChg>
      <pc:sldChg chg="add del">
        <pc:chgData name="Alan Soloway" userId="0fba1a10-d962-45e3-b40e-c1d035eec118" providerId="ADAL" clId="{0B1901C3-FFDC-45E9-B980-1F0159DF0485}" dt="2023-03-15T13:05:52.542" v="2477"/>
        <pc:sldMkLst>
          <pc:docMk/>
          <pc:sldMk cId="3449338958" sldId="1168"/>
        </pc:sldMkLst>
      </pc:sldChg>
      <pc:sldChg chg="add del">
        <pc:chgData name="Alan Soloway" userId="0fba1a10-d962-45e3-b40e-c1d035eec118" providerId="ADAL" clId="{0B1901C3-FFDC-45E9-B980-1F0159DF0485}" dt="2023-03-15T13:08:19.958" v="2489"/>
        <pc:sldMkLst>
          <pc:docMk/>
          <pc:sldMk cId="3568362179" sldId="1168"/>
        </pc:sldMkLst>
      </pc:sldChg>
      <pc:sldChg chg="add del">
        <pc:chgData name="Alan Soloway" userId="0fba1a10-d962-45e3-b40e-c1d035eec118" providerId="ADAL" clId="{0B1901C3-FFDC-45E9-B980-1F0159DF0485}" dt="2023-03-15T13:08:19.563" v="2487"/>
        <pc:sldMkLst>
          <pc:docMk/>
          <pc:sldMk cId="433925178" sldId="1169"/>
        </pc:sldMkLst>
      </pc:sldChg>
      <pc:sldChg chg="add">
        <pc:chgData name="Alan Soloway" userId="0fba1a10-d962-45e3-b40e-c1d035eec118" providerId="ADAL" clId="{0B1901C3-FFDC-45E9-B980-1F0159DF0485}" dt="2023-03-15T13:11:34.183" v="2495"/>
        <pc:sldMkLst>
          <pc:docMk/>
          <pc:sldMk cId="433925178" sldId="1169"/>
        </pc:sldMkLst>
      </pc:sldChg>
      <pc:sldChg chg="add del">
        <pc:chgData name="Alan Soloway" userId="0fba1a10-d962-45e3-b40e-c1d035eec118" providerId="ADAL" clId="{0B1901C3-FFDC-45E9-B980-1F0159DF0485}" dt="2023-03-15T13:08:19.196" v="2485"/>
        <pc:sldMkLst>
          <pc:docMk/>
          <pc:sldMk cId="0" sldId="1170"/>
        </pc:sldMkLst>
      </pc:sldChg>
      <pc:sldMasterChg chg="modSp mod modSldLayout">
        <pc:chgData name="Alan Soloway" userId="0fba1a10-d962-45e3-b40e-c1d035eec118" providerId="ADAL" clId="{0B1901C3-FFDC-45E9-B980-1F0159DF0485}" dt="2023-03-13T13:47:01.782" v="2325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0B1901C3-FFDC-45E9-B980-1F0159DF0485}" dt="2023-03-06T18:39:28.418" v="724" actId="20577"/>
          <ac:spMkLst>
            <pc:docMk/>
            <pc:sldMasterMk cId="0" sldId="2147483729"/>
            <ac:spMk id="14" creationId="{030DF169-4F9A-4D13-8638-5028A4E3BEAA}"/>
          </ac:spMkLst>
        </pc:spChg>
        <pc:spChg chg="mod">
          <ac:chgData name="Alan Soloway" userId="0fba1a10-d962-45e3-b40e-c1d035eec118" providerId="ADAL" clId="{0B1901C3-FFDC-45E9-B980-1F0159DF0485}" dt="2023-03-06T18:39:35.557" v="726" actId="20577"/>
          <ac:spMkLst>
            <pc:docMk/>
            <pc:sldMasterMk cId="0" sldId="2147483729"/>
            <ac:spMk id="1032" creationId="{9FBAA978-A6A7-4DCB-B504-0D831B9DD84C}"/>
          </ac:spMkLst>
        </pc:spChg>
        <pc:sldLayoutChg chg="modSp mod">
          <pc:chgData name="Alan Soloway" userId="0fba1a10-d962-45e3-b40e-c1d035eec118" providerId="ADAL" clId="{0B1901C3-FFDC-45E9-B980-1F0159DF0485}" dt="2023-03-13T13:47:01.782" v="2325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0B1901C3-FFDC-45E9-B980-1F0159DF0485}" dt="2023-03-06T18:40:43.297" v="740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0B1901C3-FFDC-45E9-B980-1F0159DF0485}" dt="2023-03-13T13:47:01.782" v="2325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498817B4-99BC-4892-9CFE-1A67AD069F91}"/>
    <pc:docChg chg="undo redo custSel addSld delSld modSld modMainMaster">
      <pc:chgData name="Alan Soloway" userId="0fba1a10-d962-45e3-b40e-c1d035eec118" providerId="ADAL" clId="{498817B4-99BC-4892-9CFE-1A67AD069F91}" dt="2022-12-06T15:52:34.836" v="3382" actId="20577"/>
      <pc:docMkLst>
        <pc:docMk/>
      </pc:docMkLst>
      <pc:sldChg chg="modSp mod">
        <pc:chgData name="Alan Soloway" userId="0fba1a10-d962-45e3-b40e-c1d035eec118" providerId="ADAL" clId="{498817B4-99BC-4892-9CFE-1A67AD069F91}" dt="2022-11-28T17:35:19.303" v="0" actId="313"/>
        <pc:sldMkLst>
          <pc:docMk/>
          <pc:sldMk cId="0" sldId="303"/>
        </pc:sldMkLst>
        <pc:spChg chg="mod">
          <ac:chgData name="Alan Soloway" userId="0fba1a10-d962-45e3-b40e-c1d035eec118" providerId="ADAL" clId="{498817B4-99BC-4892-9CFE-1A67AD069F91}" dt="2022-11-28T17:35:19.303" v="0" actId="313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6:33:07.978" v="1578" actId="122"/>
        <pc:sldMkLst>
          <pc:docMk/>
          <pc:sldMk cId="2787748043" sldId="533"/>
        </pc:sldMkLst>
        <pc:spChg chg="mod">
          <ac:chgData name="Alan Soloway" userId="0fba1a10-d962-45e3-b40e-c1d035eec118" providerId="ADAL" clId="{498817B4-99BC-4892-9CFE-1A67AD069F91}" dt="2022-11-29T16:33:07.978" v="1578" actId="122"/>
          <ac:spMkLst>
            <pc:docMk/>
            <pc:sldMk cId="2787748043" sldId="533"/>
            <ac:spMk id="6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8T21:36:56.771" v="1008" actId="478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8T22:02:47.793" v="1107" actId="20577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">
        <pc:chgData name="Alan Soloway" userId="0fba1a10-d962-45e3-b40e-c1d035eec118" providerId="ADAL" clId="{498817B4-99BC-4892-9CFE-1A67AD069F91}" dt="2022-11-29T18:23:54.959" v="1907"/>
        <pc:sldMkLst>
          <pc:docMk/>
          <pc:sldMk cId="740844187" sldId="536"/>
        </pc:sldMkLst>
        <pc:graphicFrameChg chg="add del">
          <ac:chgData name="Alan Soloway" userId="0fba1a10-d962-45e3-b40e-c1d035eec118" providerId="ADAL" clId="{498817B4-99BC-4892-9CFE-1A67AD069F91}" dt="2022-11-29T18:23:54.959" v="1907"/>
          <ac:graphicFrameMkLst>
            <pc:docMk/>
            <pc:sldMk cId="740844187" sldId="536"/>
            <ac:graphicFrameMk id="2" creationId="{A27EE308-D52C-8588-68BB-2D9EF1CC977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6T15:52:34.836" v="3382" actId="20577"/>
        <pc:sldMkLst>
          <pc:docMk/>
          <pc:sldMk cId="4221313708" sldId="537"/>
        </pc:sldMkLst>
        <pc:spChg chg="mod">
          <ac:chgData name="Alan Soloway" userId="0fba1a10-d962-45e3-b40e-c1d035eec118" providerId="ADAL" clId="{498817B4-99BC-4892-9CFE-1A67AD069F91}" dt="2022-12-06T15:52:34.836" v="3382" actId="20577"/>
          <ac:spMkLst>
            <pc:docMk/>
            <pc:sldMk cId="4221313708" sldId="537"/>
            <ac:spMk id="19459" creationId="{00000000-0000-0000-0000-000000000000}"/>
          </ac:spMkLst>
        </pc:spChg>
        <pc:graphicFrameChg chg="add del">
          <ac:chgData name="Alan Soloway" userId="0fba1a10-d962-45e3-b40e-c1d035eec118" providerId="ADAL" clId="{498817B4-99BC-4892-9CFE-1A67AD069F91}" dt="2022-11-29T18:23:54.187" v="1906"/>
          <ac:graphicFrameMkLst>
            <pc:docMk/>
            <pc:sldMk cId="4221313708" sldId="537"/>
            <ac:graphicFrameMk id="2" creationId="{A090DC88-5C69-22C2-4C0E-18A192258E0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4:41:45.331" v="3153" actId="403"/>
        <pc:sldMkLst>
          <pc:docMk/>
          <pc:sldMk cId="132225336" sldId="538"/>
        </pc:sldMkLst>
        <pc:spChg chg="mod">
          <ac:chgData name="Alan Soloway" userId="0fba1a10-d962-45e3-b40e-c1d035eec118" providerId="ADAL" clId="{498817B4-99BC-4892-9CFE-1A67AD069F91}" dt="2022-12-06T14:41:45.331" v="3153" actId="403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45.003" v="1574" actId="113"/>
        <pc:sldMkLst>
          <pc:docMk/>
          <pc:sldMk cId="3557362136" sldId="548"/>
        </pc:sldMkLst>
        <pc:spChg chg="mod">
          <ac:chgData name="Alan Soloway" userId="0fba1a10-d962-45e3-b40e-c1d035eec118" providerId="ADAL" clId="{498817B4-99BC-4892-9CFE-1A67AD069F91}" dt="2022-11-29T16:32:45.003" v="1574" actId="113"/>
          <ac:spMkLst>
            <pc:docMk/>
            <pc:sldMk cId="3557362136" sldId="548"/>
            <ac:spMk id="26626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28:46.941" v="966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498817B4-99BC-4892-9CFE-1A67AD069F91}" dt="2022-11-29T16:32:51.002" v="1575" actId="113"/>
        <pc:sldMkLst>
          <pc:docMk/>
          <pc:sldMk cId="2359965303" sldId="549"/>
        </pc:sldMkLst>
        <pc:spChg chg="mod">
          <ac:chgData name="Alan Soloway" userId="0fba1a10-d962-45e3-b40e-c1d035eec118" providerId="ADAL" clId="{498817B4-99BC-4892-9CFE-1A67AD069F91}" dt="2022-11-29T16:32:51.002" v="1575" actId="113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31:12.375" v="97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5:49:33.230" v="3381" actId="6549"/>
        <pc:sldMkLst>
          <pc:docMk/>
          <pc:sldMk cId="2706820255" sldId="555"/>
        </pc:sldMkLst>
        <pc:spChg chg="mod">
          <ac:chgData name="Alan Soloway" userId="0fba1a10-d962-45e3-b40e-c1d035eec118" providerId="ADAL" clId="{498817B4-99BC-4892-9CFE-1A67AD069F91}" dt="2022-12-06T15:49:33.230" v="3381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29.060" v="1571" actId="113"/>
        <pc:sldMkLst>
          <pc:docMk/>
          <pc:sldMk cId="0" sldId="706"/>
        </pc:sldMkLst>
        <pc:spChg chg="mod">
          <ac:chgData name="Alan Soloway" userId="0fba1a10-d962-45e3-b40e-c1d035eec118" providerId="ADAL" clId="{498817B4-99BC-4892-9CFE-1A67AD069F91}" dt="2022-11-29T16:32:29.060" v="1571" actId="113"/>
          <ac:spMkLst>
            <pc:docMk/>
            <pc:sldMk cId="0" sldId="706"/>
            <ac:spMk id="8194" creationId="{95C35E2C-2654-4231-90B2-B345E3EFF796}"/>
          </ac:spMkLst>
        </pc:spChg>
      </pc:sldChg>
      <pc:sldChg chg="modSp mod">
        <pc:chgData name="Alan Soloway" userId="0fba1a10-d962-45e3-b40e-c1d035eec118" providerId="ADAL" clId="{498817B4-99BC-4892-9CFE-1A67AD069F91}" dt="2022-11-30T14:29:26.300" v="3041" actId="20577"/>
        <pc:sldMkLst>
          <pc:docMk/>
          <pc:sldMk cId="308324996" sldId="967"/>
        </pc:sldMkLst>
        <pc:spChg chg="mod">
          <ac:chgData name="Alan Soloway" userId="0fba1a10-d962-45e3-b40e-c1d035eec118" providerId="ADAL" clId="{498817B4-99BC-4892-9CFE-1A67AD069F91}" dt="2022-11-29T16:32:23.142" v="1570" actId="113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498817B4-99BC-4892-9CFE-1A67AD069F91}" dt="2022-11-30T14:29:26.300" v="3041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33:46.271" v="1966" actId="21"/>
        <pc:sldMkLst>
          <pc:docMk/>
          <pc:sldMk cId="0" sldId="1115"/>
        </pc:sldMkLst>
        <pc:spChg chg="mod">
          <ac:chgData name="Alan Soloway" userId="0fba1a10-d962-45e3-b40e-c1d035eec118" providerId="ADAL" clId="{498817B4-99BC-4892-9CFE-1A67AD069F91}" dt="2022-11-28T18:54:05.225" v="488" actId="403"/>
          <ac:spMkLst>
            <pc:docMk/>
            <pc:sldMk cId="0" sldId="1115"/>
            <ac:spMk id="5155" creationId="{24E62420-0E60-5393-3F33-AE1421EBBB20}"/>
          </ac:spMkLst>
        </pc:spChg>
        <pc:graphicFrameChg chg="add modGraphic">
          <ac:chgData name="Alan Soloway" userId="0fba1a10-d962-45e3-b40e-c1d035eec118" providerId="ADAL" clId="{498817B4-99BC-4892-9CFE-1A67AD069F91}" dt="2022-11-29T18:33:46.271" v="1966" actId="21"/>
          <ac:graphicFrameMkLst>
            <pc:docMk/>
            <pc:sldMk cId="0" sldId="1115"/>
            <ac:graphicFrameMk id="2" creationId="{79978A8A-0263-B291-C99E-5B1E34D963A0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7.236" v="1301" actId="478"/>
          <ac:graphicFrameMkLst>
            <pc:docMk/>
            <pc:sldMk cId="0" sldId="1115"/>
            <ac:graphicFrameMk id="3" creationId="{25D496B4-F45D-08AC-27AD-B6A3210960B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29.393" v="1972" actId="21"/>
        <pc:sldMkLst>
          <pc:docMk/>
          <pc:sldMk cId="0" sldId="1116"/>
        </pc:sldMkLst>
        <pc:spChg chg="mod">
          <ac:chgData name="Alan Soloway" userId="0fba1a10-d962-45e3-b40e-c1d035eec118" providerId="ADAL" clId="{498817B4-99BC-4892-9CFE-1A67AD069F91}" dt="2022-11-29T18:05:46.604" v="1864" actId="403"/>
          <ac:spMkLst>
            <pc:docMk/>
            <pc:sldMk cId="0" sldId="1116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29.393" v="1972" actId="21"/>
          <ac:graphicFrameMkLst>
            <pc:docMk/>
            <pc:sldMk cId="0" sldId="1116"/>
            <ac:graphicFrameMk id="2" creationId="{18AD1688-0CEB-1111-9051-B75B14F2D81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38.435" v="1304" actId="478"/>
          <ac:graphicFrameMkLst>
            <pc:docMk/>
            <pc:sldMk cId="0" sldId="1116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3:33.044" v="1964" actId="21"/>
        <pc:sldMkLst>
          <pc:docMk/>
          <pc:sldMk cId="0" sldId="1117"/>
        </pc:sldMkLst>
        <pc:spChg chg="mod">
          <ac:chgData name="Alan Soloway" userId="0fba1a10-d962-45e3-b40e-c1d035eec118" providerId="ADAL" clId="{498817B4-99BC-4892-9CFE-1A67AD069F91}" dt="2022-11-29T15:36:45.768" v="1177" actId="20577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498817B4-99BC-4892-9CFE-1A67AD069F91}" dt="2022-11-29T15:34:55.981" v="1137" actId="6549"/>
          <ac:spMkLst>
            <pc:docMk/>
            <pc:sldMk cId="0" sldId="1117"/>
            <ac:spMk id="7170" creationId="{E538F72E-A232-C941-8D97-E8F643A39711}"/>
          </ac:spMkLst>
        </pc:spChg>
        <pc:graphicFrameChg chg="add modGraphic">
          <ac:chgData name="Alan Soloway" userId="0fba1a10-d962-45e3-b40e-c1d035eec118" providerId="ADAL" clId="{498817B4-99BC-4892-9CFE-1A67AD069F91}" dt="2022-11-29T18:33:33.044" v="1964" actId="21"/>
          <ac:graphicFrameMkLst>
            <pc:docMk/>
            <pc:sldMk cId="0" sldId="1117"/>
            <ac:graphicFrameMk id="2" creationId="{B1B26E72-82A2-BB26-A277-D9AD9F0B945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1.069" v="1299" actId="478"/>
          <ac:graphicFrameMkLst>
            <pc:docMk/>
            <pc:sldMk cId="0" sldId="1117"/>
            <ac:graphicFrameMk id="3" creationId="{658BEA6E-EE77-4B3F-D2C6-536154A5EF5E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6:41.975" v="3038" actId="20577"/>
        <pc:sldMkLst>
          <pc:docMk/>
          <pc:sldMk cId="0" sldId="1118"/>
        </pc:sldMkLst>
        <pc:spChg chg="mod">
          <ac:chgData name="Alan Soloway" userId="0fba1a10-d962-45e3-b40e-c1d035eec118" providerId="ADAL" clId="{498817B4-99BC-4892-9CFE-1A67AD069F91}" dt="2022-11-28T19:35:45.558" v="614" actId="403"/>
          <ac:spMkLst>
            <pc:docMk/>
            <pc:sldMk cId="0" sldId="1118"/>
            <ac:spMk id="7203" creationId="{9FD4F9C7-E45F-E973-693F-874B80F5DE0B}"/>
          </ac:spMkLst>
        </pc:spChg>
        <pc:graphicFrameChg chg="add modGraphic">
          <ac:chgData name="Alan Soloway" userId="0fba1a10-d962-45e3-b40e-c1d035eec118" providerId="ADAL" clId="{498817B4-99BC-4892-9CFE-1A67AD069F91}" dt="2022-11-30T14:26:41.975" v="3038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8.613" v="1298" actId="478"/>
          <ac:graphicFrameMkLst>
            <pc:docMk/>
            <pc:sldMk cId="0" sldId="1118"/>
            <ac:graphicFrameMk id="3" creationId="{66FFCC2A-6104-E165-E129-60F410D727EC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1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19"/>
            <ac:spMk id="4" creationId="{391F9154-5501-8430-14EC-6F66A6CFCC78}"/>
          </ac:spMkLst>
        </pc:spChg>
        <pc:graphicFrameChg chg="add modGraphic">
          <ac:chgData name="Alan Soloway" userId="0fba1a10-d962-45e3-b40e-c1d035eec118" providerId="ADAL" clId="{498817B4-99BC-4892-9CFE-1A67AD069F91}" dt="2022-11-29T18:29:19.081" v="1933" actId="21"/>
          <ac:graphicFrameMkLst>
            <pc:docMk/>
            <pc:sldMk cId="0" sldId="1119"/>
            <ac:graphicFrameMk id="2" creationId="{E64009A6-C860-41A4-09FC-FAA6DB3F40E2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57.037" v="1292" actId="478"/>
          <ac:graphicFrameMkLst>
            <pc:docMk/>
            <pc:sldMk cId="0" sldId="1119"/>
            <ac:graphicFrameMk id="3" creationId="{3970AB59-36D2-022B-D168-5F0F946A4F9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42.090" v="1925" actId="21"/>
        <pc:sldMkLst>
          <pc:docMk/>
          <pc:sldMk cId="0" sldId="1120"/>
        </pc:sldMkLst>
        <pc:spChg chg="add del mod">
          <ac:chgData name="Alan Soloway" userId="0fba1a10-d962-45e3-b40e-c1d035eec118" providerId="ADAL" clId="{498817B4-99BC-4892-9CFE-1A67AD069F91}" dt="2022-11-29T16:35:02.645" v="1579" actId="404"/>
          <ac:spMkLst>
            <pc:docMk/>
            <pc:sldMk cId="0" sldId="1120"/>
            <ac:spMk id="4" creationId="{56B6919C-346A-C9ED-CFB1-8BAFE28EAF62}"/>
          </ac:spMkLst>
        </pc:spChg>
        <pc:spChg chg="add del mod">
          <ac:chgData name="Alan Soloway" userId="0fba1a10-d962-45e3-b40e-c1d035eec118" providerId="ADAL" clId="{498817B4-99BC-4892-9CFE-1A67AD069F91}" dt="2022-11-28T18:20:24.542" v="251"/>
          <ac:spMkLst>
            <pc:docMk/>
            <pc:sldMk cId="0" sldId="1120"/>
            <ac:spMk id="5" creationId="{FA2CF2B1-0A1B-6805-5317-E16C2538D021}"/>
          </ac:spMkLst>
        </pc:spChg>
        <pc:spChg chg="add del mod">
          <ac:chgData name="Alan Soloway" userId="0fba1a10-d962-45e3-b40e-c1d035eec118" providerId="ADAL" clId="{498817B4-99BC-4892-9CFE-1A67AD069F91}" dt="2022-11-28T18:20:30.345" v="254"/>
          <ac:spMkLst>
            <pc:docMk/>
            <pc:sldMk cId="0" sldId="1120"/>
            <ac:spMk id="7" creationId="{7F7F394C-65D1-2A55-3C5F-1FBFE3514510}"/>
          </ac:spMkLst>
        </pc:spChg>
        <pc:graphicFrameChg chg="add del mod">
          <ac:chgData name="Alan Soloway" userId="0fba1a10-d962-45e3-b40e-c1d035eec118" providerId="ADAL" clId="{498817B4-99BC-4892-9CFE-1A67AD069F91}" dt="2022-11-28T18:20:24.542" v="251"/>
          <ac:graphicFrameMkLst>
            <pc:docMk/>
            <pc:sldMk cId="0" sldId="1120"/>
            <ac:graphicFrameMk id="2" creationId="{4E19F4E8-8DBF-F97B-7984-D9A6E9F0BA4A}"/>
          </ac:graphicFrameMkLst>
        </pc:graphicFrameChg>
        <pc:graphicFrameChg chg="add del">
          <ac:chgData name="Alan Soloway" userId="0fba1a10-d962-45e3-b40e-c1d035eec118" providerId="ADAL" clId="{498817B4-99BC-4892-9CFE-1A67AD069F91}" dt="2022-11-29T16:39:57.239" v="1582"/>
          <ac:graphicFrameMkLst>
            <pc:docMk/>
            <pc:sldMk cId="0" sldId="1120"/>
            <ac:graphicFrameMk id="2" creationId="{B941D328-6474-D5B0-287A-E5F3CF654D89}"/>
          </ac:graphicFrameMkLst>
        </pc:graphicFrameChg>
        <pc:graphicFrameChg chg="add del modGraphic">
          <ac:chgData name="Alan Soloway" userId="0fba1a10-d962-45e3-b40e-c1d035eec118" providerId="ADAL" clId="{498817B4-99BC-4892-9CFE-1A67AD069F91}" dt="2022-11-28T18:20:46.139" v="256" actId="478"/>
          <ac:graphicFrameMkLst>
            <pc:docMk/>
            <pc:sldMk cId="0" sldId="1120"/>
            <ac:graphicFrameMk id="3" creationId="{45741A33-7B91-C9A9-7A69-F43CCC2B178D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6:42.090" v="1925" actId="21"/>
          <ac:graphicFrameMkLst>
            <pc:docMk/>
            <pc:sldMk cId="0" sldId="1120"/>
            <ac:graphicFrameMk id="3" creationId="{CF35DDEB-7A64-39F8-C086-39DBDF8F4976}"/>
          </ac:graphicFrameMkLst>
        </pc:graphicFrameChg>
        <pc:graphicFrameChg chg="add del mod">
          <ac:chgData name="Alan Soloway" userId="0fba1a10-d962-45e3-b40e-c1d035eec118" providerId="ADAL" clId="{498817B4-99BC-4892-9CFE-1A67AD069F91}" dt="2022-11-28T18:20:30.345" v="254"/>
          <ac:graphicFrameMkLst>
            <pc:docMk/>
            <pc:sldMk cId="0" sldId="1120"/>
            <ac:graphicFrameMk id="6" creationId="{DF50E421-4729-0161-E7E7-5C02BDECCCB0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4:44.938" v="1288" actId="478"/>
          <ac:graphicFrameMkLst>
            <pc:docMk/>
            <pc:sldMk cId="0" sldId="1120"/>
            <ac:graphicFrameMk id="8" creationId="{E0C18152-A492-F5FB-5BBF-6471B4FEAD8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9:34.382" v="1934" actId="21"/>
        <pc:sldMkLst>
          <pc:docMk/>
          <pc:sldMk cId="0" sldId="1121"/>
        </pc:sldMkLst>
        <pc:spChg chg="mod">
          <ac:chgData name="Alan Soloway" userId="0fba1a10-d962-45e3-b40e-c1d035eec118" providerId="ADAL" clId="{498817B4-99BC-4892-9CFE-1A67AD069F91}" dt="2022-11-28T18:24:46.333" v="291" actId="403"/>
          <ac:spMkLst>
            <pc:docMk/>
            <pc:sldMk cId="0" sldId="1121"/>
            <ac:spMk id="4" creationId="{2E1B2A8E-D4E0-478B-B3D6-C06EBB5EA87D}"/>
          </ac:spMkLst>
        </pc:spChg>
        <pc:graphicFrameChg chg="add del mod">
          <ac:chgData name="Alan Soloway" userId="0fba1a10-d962-45e3-b40e-c1d035eec118" providerId="ADAL" clId="{498817B4-99BC-4892-9CFE-1A67AD069F91}" dt="2022-11-28T18:24:14.438" v="285"/>
          <ac:graphicFrameMkLst>
            <pc:docMk/>
            <pc:sldMk cId="0" sldId="1121"/>
            <ac:graphicFrameMk id="2" creationId="{015807DB-CA6F-B0D9-BDB1-DFBCD645D4F7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9:34.382" v="1934" actId="21"/>
          <ac:graphicFrameMkLst>
            <pc:docMk/>
            <pc:sldMk cId="0" sldId="1121"/>
            <ac:graphicFrameMk id="2" creationId="{B5EF82A3-7356-DF3D-1834-68283CF739C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00.118" v="1293" actId="478"/>
          <ac:graphicFrameMkLst>
            <pc:docMk/>
            <pc:sldMk cId="0" sldId="1121"/>
            <ac:graphicFrameMk id="5" creationId="{A5524983-3376-4150-B496-D35FE1A00DF7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0:31.550" v="1941" actId="21"/>
        <pc:sldMkLst>
          <pc:docMk/>
          <pc:sldMk cId="0" sldId="1122"/>
        </pc:sldMkLst>
        <pc:spChg chg="mod">
          <ac:chgData name="Alan Soloway" userId="0fba1a10-d962-45e3-b40e-c1d035eec118" providerId="ADAL" clId="{498817B4-99BC-4892-9CFE-1A67AD069F91}" dt="2022-11-28T18:44:08.798" v="357" actId="403"/>
          <ac:spMkLst>
            <pc:docMk/>
            <pc:sldMk cId="0" sldId="1122"/>
            <ac:spMk id="4" creationId="{7EA633D7-0A31-717A-58EF-AEDA941A8E7D}"/>
          </ac:spMkLst>
        </pc:spChg>
        <pc:spChg chg="mod">
          <ac:chgData name="Alan Soloway" userId="0fba1a10-d962-45e3-b40e-c1d035eec118" providerId="ADAL" clId="{498817B4-99BC-4892-9CFE-1A67AD069F91}" dt="2022-11-28T18:52:59.149" v="475" actId="404"/>
          <ac:spMkLst>
            <pc:docMk/>
            <pc:sldMk cId="0" sldId="1122"/>
            <ac:spMk id="5" creationId="{1BB600F5-7BB9-2D4E-B6D3-BA3D9B46D8B8}"/>
          </ac:spMkLst>
        </pc:spChg>
        <pc:graphicFrameChg chg="add modGraphic">
          <ac:chgData name="Alan Soloway" userId="0fba1a10-d962-45e3-b40e-c1d035eec118" providerId="ADAL" clId="{498817B4-99BC-4892-9CFE-1A67AD069F91}" dt="2022-11-29T18:30:31.550" v="1941" actId="21"/>
          <ac:graphicFrameMkLst>
            <pc:docMk/>
            <pc:sldMk cId="0" sldId="1122"/>
            <ac:graphicFrameMk id="2" creationId="{EAA7621E-AA7A-E204-366B-E5E11CDE010F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08.879" v="1295" actId="478"/>
          <ac:graphicFrameMkLst>
            <pc:docMk/>
            <pc:sldMk cId="0" sldId="1122"/>
            <ac:graphicFrameMk id="3" creationId="{4576F485-D889-95C9-5986-65A539DE39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7:08.135" v="3039"/>
        <pc:sldMkLst>
          <pc:docMk/>
          <pc:sldMk cId="0" sldId="1123"/>
        </pc:sldMkLst>
        <pc:spChg chg="mod">
          <ac:chgData name="Alan Soloway" userId="0fba1a10-d962-45e3-b40e-c1d035eec118" providerId="ADAL" clId="{498817B4-99BC-4892-9CFE-1A67AD069F91}" dt="2022-11-28T18:45:40.572" v="387" actId="403"/>
          <ac:spMkLst>
            <pc:docMk/>
            <pc:sldMk cId="0" sldId="1123"/>
            <ac:spMk id="4" creationId="{23E94077-2B06-B697-9A8E-678EEC42FA02}"/>
          </ac:spMkLst>
        </pc:spChg>
        <pc:graphicFrameChg chg="add mod modGraphic">
          <ac:chgData name="Alan Soloway" userId="0fba1a10-d962-45e3-b40e-c1d035eec118" providerId="ADAL" clId="{498817B4-99BC-4892-9CFE-1A67AD069F91}" dt="2022-11-30T14:27:08.135" v="3039"/>
          <ac:graphicFrameMkLst>
            <pc:docMk/>
            <pc:sldMk cId="0" sldId="1123"/>
            <ac:graphicFrameMk id="2" creationId="{5399ABD5-8426-A164-2B74-13A7D2F879E7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5.186" v="1297" actId="478"/>
          <ac:graphicFrameMkLst>
            <pc:docMk/>
            <pc:sldMk cId="0" sldId="1123"/>
            <ac:graphicFrameMk id="3" creationId="{6AA5C756-8A63-D3D1-1F9B-BD6BAC06D46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19.170" v="1923" actId="21"/>
        <pc:sldMkLst>
          <pc:docMk/>
          <pc:sldMk cId="0" sldId="1124"/>
        </pc:sldMkLst>
        <pc:spChg chg="mod">
          <ac:chgData name="Alan Soloway" userId="0fba1a10-d962-45e3-b40e-c1d035eec118" providerId="ADAL" clId="{498817B4-99BC-4892-9CFE-1A67AD069F91}" dt="2022-11-28T18:47:33.368" v="405" actId="403"/>
          <ac:spMkLst>
            <pc:docMk/>
            <pc:sldMk cId="0" sldId="1124"/>
            <ac:spMk id="4" creationId="{2133B8AA-99EB-958B-441D-9A6ED3264D7C}"/>
          </ac:spMkLst>
        </pc:spChg>
        <pc:graphicFrameChg chg="add mod modGraphic">
          <ac:chgData name="Alan Soloway" userId="0fba1a10-d962-45e3-b40e-c1d035eec118" providerId="ADAL" clId="{498817B4-99BC-4892-9CFE-1A67AD069F91}" dt="2022-11-29T18:26:19.170" v="1923" actId="21"/>
          <ac:graphicFrameMkLst>
            <pc:docMk/>
            <pc:sldMk cId="0" sldId="1124"/>
            <ac:graphicFrameMk id="2" creationId="{2223EB76-6A69-0650-F819-27613306FB1E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37.062" v="1287" actId="478"/>
          <ac:graphicFrameMkLst>
            <pc:docMk/>
            <pc:sldMk cId="0" sldId="1124"/>
            <ac:graphicFrameMk id="5" creationId="{984489E6-DF93-C5A3-C9A6-EDDA1E005C4A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5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5"/>
            <ac:spMk id="4" creationId="{EEDC2BEA-3199-CAD9-D4F2-1A93F0170498}"/>
          </ac:spMkLst>
        </pc:spChg>
        <pc:graphicFrameChg chg="add modGraphic">
          <ac:chgData name="Alan Soloway" userId="0fba1a10-d962-45e3-b40e-c1d035eec118" providerId="ADAL" clId="{498817B4-99BC-4892-9CFE-1A67AD069F91}" dt="2022-11-29T18:26:59.150" v="1927" actId="21"/>
          <ac:graphicFrameMkLst>
            <pc:docMk/>
            <pc:sldMk cId="0" sldId="1125"/>
            <ac:graphicFrameMk id="2" creationId="{FAF10E3F-9722-19B6-62C7-3B366C406C2F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48.540" v="1289" actId="478"/>
          <ac:graphicFrameMkLst>
            <pc:docMk/>
            <pc:sldMk cId="0" sldId="1125"/>
            <ac:graphicFrameMk id="5" creationId="{416C9388-FF31-DF92-48F4-08E7C467EEA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4:20.153" v="1909" actId="21"/>
        <pc:sldMkLst>
          <pc:docMk/>
          <pc:sldMk cId="0" sldId="1126"/>
        </pc:sldMkLst>
        <pc:spChg chg="mod">
          <ac:chgData name="Alan Soloway" userId="0fba1a10-d962-45e3-b40e-c1d035eec118" providerId="ADAL" clId="{498817B4-99BC-4892-9CFE-1A67AD069F91}" dt="2022-11-28T18:42:08.889" v="344" actId="403"/>
          <ac:spMkLst>
            <pc:docMk/>
            <pc:sldMk cId="0" sldId="1126"/>
            <ac:spMk id="4" creationId="{3EB0BCA2-FBA6-2984-C731-F3BA6B0BD9D1}"/>
          </ac:spMkLst>
        </pc:spChg>
        <pc:graphicFrameChg chg="add mod modGraphic">
          <ac:chgData name="Alan Soloway" userId="0fba1a10-d962-45e3-b40e-c1d035eec118" providerId="ADAL" clId="{498817B4-99BC-4892-9CFE-1A67AD069F91}" dt="2022-11-29T18:24:20.153" v="1909" actId="21"/>
          <ac:graphicFrameMkLst>
            <pc:docMk/>
            <pc:sldMk cId="0" sldId="1126"/>
            <ac:graphicFrameMk id="2" creationId="{90A5063D-1703-330A-C175-134841E2C25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26.103" v="1283" actId="478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7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4:29.010" v="1284" actId="478"/>
          <ac:graphicFrameMkLst>
            <pc:docMk/>
            <pc:sldMk cId="0" sldId="1127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4:41.036" v="1911" actId="21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8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5:35.587" v="1303" actId="478"/>
          <ac:graphicFrameMkLst>
            <pc:docMk/>
            <pc:sldMk cId="0" sldId="1128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4:14.325" v="1970" actId="21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del">
        <pc:chgData name="Alan Soloway" userId="0fba1a10-d962-45e3-b40e-c1d035eec118" providerId="ADAL" clId="{498817B4-99BC-4892-9CFE-1A67AD069F91}" dt="2022-11-28T20:24:27.631" v="818" actId="47"/>
        <pc:sldMkLst>
          <pc:docMk/>
          <pc:sldMk cId="0" sldId="1129"/>
        </pc:sldMkLst>
      </pc:sldChg>
      <pc:sldChg chg="addSp delSp modSp mod">
        <pc:chgData name="Alan Soloway" userId="0fba1a10-d962-45e3-b40e-c1d035eec118" providerId="ADAL" clId="{498817B4-99BC-4892-9CFE-1A67AD069F91}" dt="2022-11-29T16:32:34.723" v="1572" actId="113"/>
        <pc:sldMkLst>
          <pc:docMk/>
          <pc:sldMk cId="2712885716" sldId="1130"/>
        </pc:sldMkLst>
        <pc:spChg chg="mod">
          <ac:chgData name="Alan Soloway" userId="0fba1a10-d962-45e3-b40e-c1d035eec118" providerId="ADAL" clId="{498817B4-99BC-4892-9CFE-1A67AD069F91}" dt="2022-11-29T16:32:34.723" v="1572" actId="113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0:49:33.445" v="917" actId="20577"/>
          <ac:spMkLst>
            <pc:docMk/>
            <pc:sldMk cId="2712885716" sldId="1130"/>
            <ac:spMk id="3" creationId="{77564346-AA69-7907-9599-0421F5BFB701}"/>
          </ac:spMkLst>
        </pc:spChg>
        <pc:graphicFrameChg chg="add del mod modGraphic">
          <ac:chgData name="Alan Soloway" userId="0fba1a10-d962-45e3-b40e-c1d035eec118" providerId="ADAL" clId="{498817B4-99BC-4892-9CFE-1A67AD069F91}" dt="2022-11-28T20:35:55.562" v="875" actId="478"/>
          <ac:graphicFrameMkLst>
            <pc:docMk/>
            <pc:sldMk cId="2712885716" sldId="1130"/>
            <ac:graphicFrameMk id="4" creationId="{16A75A4A-4E0C-5A37-200A-1CC6FF6C923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21:13:12.115" v="2103" actId="20577"/>
        <pc:sldMkLst>
          <pc:docMk/>
          <pc:sldMk cId="3114860468" sldId="1132"/>
        </pc:sldMkLst>
        <pc:spChg chg="mod">
          <ac:chgData name="Alan Soloway" userId="0fba1a10-d962-45e3-b40e-c1d035eec118" providerId="ADAL" clId="{498817B4-99BC-4892-9CFE-1A67AD069F91}" dt="2022-11-29T16:31:52.332" v="1568" actId="113"/>
          <ac:spMkLst>
            <pc:docMk/>
            <pc:sldMk cId="3114860468" sldId="113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29T21:13:12.115" v="2103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30T14:26:07.260" v="302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498817B4-99BC-4892-9CFE-1A67AD069F91}" dt="2022-11-29T16:32:04.275" v="1569" actId="113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30T14:26:07.260" v="302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26.672" v="1929" actId="21"/>
        <pc:sldMkLst>
          <pc:docMk/>
          <pc:sldMk cId="0" sldId="1134"/>
        </pc:sldMkLst>
        <pc:spChg chg="mod">
          <ac:chgData name="Alan Soloway" userId="0fba1a10-d962-45e3-b40e-c1d035eec118" providerId="ADAL" clId="{498817B4-99BC-4892-9CFE-1A67AD069F91}" dt="2022-11-28T19:56:42.336" v="645" actId="403"/>
          <ac:spMkLst>
            <pc:docMk/>
            <pc:sldMk cId="0" sldId="1134"/>
            <ac:spMk id="4" creationId="{E9FE763E-2056-D7F1-0280-21F863AAF14D}"/>
          </ac:spMkLst>
        </pc:spChg>
        <pc:graphicFrameChg chg="add modGraphic">
          <ac:chgData name="Alan Soloway" userId="0fba1a10-d962-45e3-b40e-c1d035eec118" providerId="ADAL" clId="{498817B4-99BC-4892-9CFE-1A67AD069F91}" dt="2022-11-29T18:28:26.672" v="1929" actId="21"/>
          <ac:graphicFrameMkLst>
            <pc:docMk/>
            <pc:sldMk cId="0" sldId="1134"/>
            <ac:graphicFrameMk id="2" creationId="{48B54CDC-A788-2CE1-8D4A-A96F20BB514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1.260" v="1290" actId="478"/>
          <ac:graphicFrameMkLst>
            <pc:docMk/>
            <pc:sldMk cId="0" sldId="1134"/>
            <ac:graphicFrameMk id="3" creationId="{575A5DA5-5559-26BD-9B24-F0F197075743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41.758" v="1931" actId="21"/>
        <pc:sldMkLst>
          <pc:docMk/>
          <pc:sldMk cId="0" sldId="1135"/>
        </pc:sldMkLst>
        <pc:spChg chg="mod">
          <ac:chgData name="Alan Soloway" userId="0fba1a10-d962-45e3-b40e-c1d035eec118" providerId="ADAL" clId="{498817B4-99BC-4892-9CFE-1A67AD069F91}" dt="2022-11-28T20:06:29.671" v="711" actId="14100"/>
          <ac:spMkLst>
            <pc:docMk/>
            <pc:sldMk cId="0" sldId="1135"/>
            <ac:spMk id="4" creationId="{2C5D04E9-038E-548C-8006-3771BF59D46A}"/>
          </ac:spMkLst>
        </pc:spChg>
        <pc:spChg chg="mod">
          <ac:chgData name="Alan Soloway" userId="0fba1a10-d962-45e3-b40e-c1d035eec118" providerId="ADAL" clId="{498817B4-99BC-4892-9CFE-1A67AD069F91}" dt="2022-11-28T20:05:50.438" v="698" actId="20577"/>
          <ac:spMkLst>
            <pc:docMk/>
            <pc:sldMk cId="0" sldId="1135"/>
            <ac:spMk id="8194" creationId="{0B0DE28F-C4E5-5E55-7D77-8E4A4247AA1E}"/>
          </ac:spMkLst>
        </pc:spChg>
        <pc:graphicFrameChg chg="add modGraphic">
          <ac:chgData name="Alan Soloway" userId="0fba1a10-d962-45e3-b40e-c1d035eec118" providerId="ADAL" clId="{498817B4-99BC-4892-9CFE-1A67AD069F91}" dt="2022-11-29T18:28:41.758" v="1931" actId="21"/>
          <ac:graphicFrameMkLst>
            <pc:docMk/>
            <pc:sldMk cId="0" sldId="1135"/>
            <ac:graphicFrameMk id="2" creationId="{7FE6793A-50BA-A8F9-1853-A4028F6BC064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3.576" v="1291" actId="478"/>
          <ac:graphicFrameMkLst>
            <pc:docMk/>
            <pc:sldMk cId="0" sldId="1135"/>
            <ac:graphicFrameMk id="3" creationId="{CD4207E3-EBF1-54AF-A4B6-C3B88BA48D6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1:25.575" v="1954"/>
        <pc:sldMkLst>
          <pc:docMk/>
          <pc:sldMk cId="0" sldId="1136"/>
        </pc:sldMkLst>
        <pc:spChg chg="mod">
          <ac:chgData name="Alan Soloway" userId="0fba1a10-d962-45e3-b40e-c1d035eec118" providerId="ADAL" clId="{498817B4-99BC-4892-9CFE-1A67AD069F91}" dt="2022-11-28T20:16:55.637" v="763" actId="403"/>
          <ac:spMkLst>
            <pc:docMk/>
            <pc:sldMk cId="0" sldId="1136"/>
            <ac:spMk id="4" creationId="{4E980B5C-291D-1C89-D0B6-64E811CFA5B1}"/>
          </ac:spMkLst>
        </pc:spChg>
        <pc:graphicFrameChg chg="add mod modGraphic">
          <ac:chgData name="Alan Soloway" userId="0fba1a10-d962-45e3-b40e-c1d035eec118" providerId="ADAL" clId="{498817B4-99BC-4892-9CFE-1A67AD069F91}" dt="2022-11-29T18:31:25.575" v="1954"/>
          <ac:graphicFrameMkLst>
            <pc:docMk/>
            <pc:sldMk cId="0" sldId="1136"/>
            <ac:graphicFrameMk id="2" creationId="{85153AF6-90E8-77B0-0671-DE4BC3031FEF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05.887" v="1294" actId="478"/>
          <ac:graphicFrameMkLst>
            <pc:docMk/>
            <pc:sldMk cId="0" sldId="1136"/>
            <ac:graphicFrameMk id="3" creationId="{DBD7105F-98DE-B2A9-CF8D-E1519719BD3F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16:32:39.515" v="1573" actId="113"/>
        <pc:sldMkLst>
          <pc:docMk/>
          <pc:sldMk cId="1486771013" sldId="1137"/>
        </pc:sldMkLst>
        <pc:spChg chg="mod">
          <ac:chgData name="Alan Soloway" userId="0fba1a10-d962-45e3-b40e-c1d035eec118" providerId="ADAL" clId="{498817B4-99BC-4892-9CFE-1A67AD069F91}" dt="2022-11-29T16:32:39.515" v="1573" actId="113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1:24:15.456" v="963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8"/>
            <ac:spMk id="4" creationId="{F5144905-404F-3F2A-E2D4-D2D6A7626595}"/>
          </ac:spMkLst>
        </pc:spChg>
        <pc:graphicFrameChg chg="add modGraphic">
          <ac:chgData name="Alan Soloway" userId="0fba1a10-d962-45e3-b40e-c1d035eec118" providerId="ADAL" clId="{498817B4-99BC-4892-9CFE-1A67AD069F91}" dt="2022-11-29T18:25:37.812" v="1913" actId="21"/>
          <ac:graphicFrameMkLst>
            <pc:docMk/>
            <pc:sldMk cId="0" sldId="1138"/>
            <ac:graphicFrameMk id="2" creationId="{703A38D3-7BE5-ED66-51B0-FA7453CB06D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1.666" v="1285" actId="478"/>
          <ac:graphicFrameMkLst>
            <pc:docMk/>
            <pc:sldMk cId="0" sldId="1138"/>
            <ac:graphicFrameMk id="3" creationId="{685579C9-0948-0118-0FEA-74E1F415D5A0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9"/>
            <ac:spMk id="4" creationId="{02AA77BF-844C-E1C1-7EFA-4973C1D034DF}"/>
          </ac:spMkLst>
        </pc:spChg>
        <pc:graphicFrameChg chg="add modGraphic">
          <ac:chgData name="Alan Soloway" userId="0fba1a10-d962-45e3-b40e-c1d035eec118" providerId="ADAL" clId="{498817B4-99BC-4892-9CFE-1A67AD069F91}" dt="2022-11-29T18:34:00.206" v="1968" actId="21"/>
          <ac:graphicFrameMkLst>
            <pc:docMk/>
            <pc:sldMk cId="0" sldId="1139"/>
            <ac:graphicFrameMk id="2" creationId="{8C94EDFB-02BA-17B9-3679-86485042E1C6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32.389" v="1302" actId="478"/>
          <ac:graphicFrameMkLst>
            <pc:docMk/>
            <pc:sldMk cId="0" sldId="1139"/>
            <ac:graphicFrameMk id="3" creationId="{550941EF-0C25-383B-F622-D029BB8C1C3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44.638" v="1974" actId="21"/>
        <pc:sldMkLst>
          <pc:docMk/>
          <pc:sldMk cId="363133267" sldId="1140"/>
        </pc:sldMkLst>
        <pc:spChg chg="mod">
          <ac:chgData name="Alan Soloway" userId="0fba1a10-d962-45e3-b40e-c1d035eec118" providerId="ADAL" clId="{498817B4-99BC-4892-9CFE-1A67AD069F91}" dt="2022-11-28T18:28:49.025" v="328" actId="403"/>
          <ac:spMkLst>
            <pc:docMk/>
            <pc:sldMk cId="363133267" sldId="1140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44.638" v="1974" actId="21"/>
          <ac:graphicFrameMkLst>
            <pc:docMk/>
            <pc:sldMk cId="363133267" sldId="1140"/>
            <ac:graphicFrameMk id="2" creationId="{84DE5C4A-06C9-FA0C-8D1E-38A42FFB779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42.703" v="1305" actId="478"/>
          <ac:graphicFrameMkLst>
            <pc:docMk/>
            <pc:sldMk cId="363133267" sldId="1140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3T04:33:35.133" v="3042"/>
        <pc:sldMkLst>
          <pc:docMk/>
          <pc:sldMk cId="0" sldId="1141"/>
        </pc:sldMkLst>
        <pc:spChg chg="mod">
          <ac:chgData name="Alan Soloway" userId="0fba1a10-d962-45e3-b40e-c1d035eec118" providerId="ADAL" clId="{498817B4-99BC-4892-9CFE-1A67AD069F91}" dt="2022-12-03T04:33:35.133" v="3042"/>
          <ac:spMkLst>
            <pc:docMk/>
            <pc:sldMk cId="0" sldId="1141"/>
            <ac:spMk id="4" creationId="{96E78928-218B-3A6C-94D1-DFE46F10E3AE}"/>
          </ac:spMkLst>
        </pc:spChg>
        <pc:graphicFrameChg chg="add modGraphic">
          <ac:chgData name="Alan Soloway" userId="0fba1a10-d962-45e3-b40e-c1d035eec118" providerId="ADAL" clId="{498817B4-99BC-4892-9CFE-1A67AD069F91}" dt="2022-11-29T18:41:05.557" v="2005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12.359" v="1296" actId="478"/>
          <ac:graphicFrameMkLst>
            <pc:docMk/>
            <pc:sldMk cId="0" sldId="1141"/>
            <ac:graphicFrameMk id="3" creationId="{06813B03-CC2D-9509-D516-5C3D43234C7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21:13:26.117" v="2105" actId="20577"/>
        <pc:sldMkLst>
          <pc:docMk/>
          <pc:sldMk cId="0" sldId="1142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2"/>
            <ac:spMk id="4" creationId="{A20B923F-E199-4178-CE42-352B860B46C7}"/>
          </ac:spMkLst>
        </pc:spChg>
        <pc:graphicFrameChg chg="add del">
          <ac:chgData name="Alan Soloway" userId="0fba1a10-d962-45e3-b40e-c1d035eec118" providerId="ADAL" clId="{498817B4-99BC-4892-9CFE-1A67AD069F91}" dt="2022-11-29T15:44:21.230" v="1282"/>
          <ac:graphicFrameMkLst>
            <pc:docMk/>
            <pc:sldMk cId="0" sldId="1142"/>
            <ac:graphicFrameMk id="2" creationId="{7A825C7E-E046-121D-0403-32F60A1814A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13.155" v="1280" actId="478"/>
          <ac:graphicFrameMkLst>
            <pc:docMk/>
            <pc:sldMk cId="0" sldId="1142"/>
            <ac:graphicFrameMk id="3" creationId="{A417CFD4-5BB8-9052-919C-7844042AD07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9T21:13:26.117" v="2105" actId="20577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01.965" v="1976" actId="21"/>
        <pc:sldMkLst>
          <pc:docMk/>
          <pc:sldMk cId="3803426546" sldId="1143"/>
        </pc:sldMkLst>
        <pc:spChg chg="add del mod">
          <ac:chgData name="Alan Soloway" userId="0fba1a10-d962-45e3-b40e-c1d035eec118" providerId="ADAL" clId="{498817B4-99BC-4892-9CFE-1A67AD069F91}" dt="2022-11-28T18:51:40.620" v="472" actId="403"/>
          <ac:spMkLst>
            <pc:docMk/>
            <pc:sldMk cId="3803426546" sldId="1143"/>
            <ac:spMk id="4" creationId="{387A64CA-A3F3-74B6-43F6-16852CDA2B48}"/>
          </ac:spMkLst>
        </pc:spChg>
        <pc:spChg chg="add del mod">
          <ac:chgData name="Alan Soloway" userId="0fba1a10-d962-45e3-b40e-c1d035eec118" providerId="ADAL" clId="{498817B4-99BC-4892-9CFE-1A67AD069F91}" dt="2022-11-28T18:50:50.802" v="454"/>
          <ac:spMkLst>
            <pc:docMk/>
            <pc:sldMk cId="3803426546" sldId="1143"/>
            <ac:spMk id="5" creationId="{9E8AD6BA-C83F-6020-EE55-01FF9AB322FE}"/>
          </ac:spMkLst>
        </pc:spChg>
        <pc:spChg chg="mod">
          <ac:chgData name="Alan Soloway" userId="0fba1a10-d962-45e3-b40e-c1d035eec118" providerId="ADAL" clId="{498817B4-99BC-4892-9CFE-1A67AD069F91}" dt="2022-11-28T18:50:21.495" v="450" actId="20577"/>
          <ac:spMkLst>
            <pc:docMk/>
            <pc:sldMk cId="3803426546" sldId="1143"/>
            <ac:spMk id="7170" creationId="{FE5585AE-F0E2-27D1-0114-FBB37AACE2A5}"/>
          </ac:spMkLst>
        </pc:spChg>
        <pc:graphicFrameChg chg="add del mod">
          <ac:chgData name="Alan Soloway" userId="0fba1a10-d962-45e3-b40e-c1d035eec118" providerId="ADAL" clId="{498817B4-99BC-4892-9CFE-1A67AD069F91}" dt="2022-11-28T18:50:50.802" v="454"/>
          <ac:graphicFrameMkLst>
            <pc:docMk/>
            <pc:sldMk cId="3803426546" sldId="1143"/>
            <ac:graphicFrameMk id="2" creationId="{50F983AE-B672-748A-2897-F7CC3E2F6C61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5:01.965" v="1976" actId="21"/>
          <ac:graphicFrameMkLst>
            <pc:docMk/>
            <pc:sldMk cId="3803426546" sldId="1143"/>
            <ac:graphicFrameMk id="2" creationId="{DFB35103-2DF9-3F03-3932-8253BE6D0264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5:46.323" v="1306" actId="478"/>
          <ac:graphicFrameMkLst>
            <pc:docMk/>
            <pc:sldMk cId="3803426546" sldId="1143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1380869109" sldId="1144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1380869109" sldId="1144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04:12.915" v="558" actId="20577"/>
          <ac:spMkLst>
            <pc:docMk/>
            <pc:sldMk cId="1380869109" sldId="1144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18.115" v="1978" actId="21"/>
          <ac:graphicFrameMkLst>
            <pc:docMk/>
            <pc:sldMk cId="1380869109" sldId="1144"/>
            <ac:graphicFrameMk id="2" creationId="{A73E3009-96A1-34F5-6D31-0CB53BBFD61D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49.516" v="1307" actId="478"/>
          <ac:graphicFrameMkLst>
            <pc:docMk/>
            <pc:sldMk cId="1380869109" sldId="1144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39.875" v="1980" actId="21"/>
        <pc:sldMkLst>
          <pc:docMk/>
          <pc:sldMk cId="2915568671" sldId="1145"/>
        </pc:sldMkLst>
        <pc:spChg chg="mod">
          <ac:chgData name="Alan Soloway" userId="0fba1a10-d962-45e3-b40e-c1d035eec118" providerId="ADAL" clId="{498817B4-99BC-4892-9CFE-1A67AD069F91}" dt="2022-11-28T19:58:17.573" v="663" actId="14100"/>
          <ac:spMkLst>
            <pc:docMk/>
            <pc:sldMk cId="2915568671" sldId="1145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57:31.435" v="653" actId="20577"/>
          <ac:spMkLst>
            <pc:docMk/>
            <pc:sldMk cId="2915568671" sldId="1145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39.875" v="1980" actId="21"/>
          <ac:graphicFrameMkLst>
            <pc:docMk/>
            <pc:sldMk cId="2915568671" sldId="1145"/>
            <ac:graphicFrameMk id="2" creationId="{3307C011-745A-439D-B871-1BD90C0D323A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54.515" v="1308" actId="478"/>
          <ac:graphicFrameMkLst>
            <pc:docMk/>
            <pc:sldMk cId="2915568671" sldId="1145"/>
            <ac:graphicFrameMk id="3" creationId="{33E36F74-8EE0-A3F7-7201-7651FB6E4DCF}"/>
          </ac:graphicFrameMkLst>
        </pc:graphicFrameChg>
      </pc:sldChg>
      <pc:sldChg chg="addSp delSp modSp add del mod">
        <pc:chgData name="Alan Soloway" userId="0fba1a10-d962-45e3-b40e-c1d035eec118" providerId="ADAL" clId="{498817B4-99BC-4892-9CFE-1A67AD069F91}" dt="2022-11-29T18:35:56.785" v="1982" actId="21"/>
        <pc:sldMkLst>
          <pc:docMk/>
          <pc:sldMk cId="3183051460" sldId="1146"/>
        </pc:sldMkLst>
        <pc:spChg chg="mod">
          <ac:chgData name="Alan Soloway" userId="0fba1a10-d962-45e3-b40e-c1d035eec118" providerId="ADAL" clId="{498817B4-99BC-4892-9CFE-1A67AD069F91}" dt="2022-11-28T20:16:08.945" v="756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add modGraphic">
          <ac:chgData name="Alan Soloway" userId="0fba1a10-d962-45e3-b40e-c1d035eec118" providerId="ADAL" clId="{498817B4-99BC-4892-9CFE-1A67AD069F91}" dt="2022-11-29T18:35:56.785" v="1982" actId="21"/>
          <ac:graphicFrameMkLst>
            <pc:docMk/>
            <pc:sldMk cId="3183051460" sldId="1146"/>
            <ac:graphicFrameMk id="2" creationId="{D4ABE3EA-0F3D-C92C-A5B3-50988DF2D9D8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56.824" v="1309" actId="478"/>
          <ac:graphicFrameMkLst>
            <pc:docMk/>
            <pc:sldMk cId="3183051460" sldId="1146"/>
            <ac:graphicFrameMk id="3" creationId="{46B5C55B-B06D-67A7-E616-4E3DFEE9720E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2976198417" sldId="114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2976198417" sldId="1147"/>
            <ac:spMk id="2" creationId="{5AFDCEB2-11BC-184D-58A9-E333625586BE}"/>
          </ac:spMkLst>
        </pc:spChg>
        <pc:graphicFrameChg chg="del modGraphic">
          <ac:chgData name="Alan Soloway" userId="0fba1a10-d962-45e3-b40e-c1d035eec118" providerId="ADAL" clId="{498817B4-99BC-4892-9CFE-1A67AD069F91}" dt="2022-11-29T15:46:00.297" v="1310" actId="478"/>
          <ac:graphicFrameMkLst>
            <pc:docMk/>
            <pc:sldMk cId="2976198417" sldId="1147"/>
            <ac:graphicFrameMk id="3" creationId="{642B1F87-E4DC-65C0-690B-5C102B8EEFEF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6:17.140" v="1983" actId="21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8"/>
            <ac:spMk id="4" creationId="{01FB2396-30FE-947D-3924-FDFB30A0DA54}"/>
          </ac:spMkLst>
        </pc:spChg>
        <pc:graphicFrameChg chg="add modGraphic">
          <ac:chgData name="Alan Soloway" userId="0fba1a10-d962-45e3-b40e-c1d035eec118" providerId="ADAL" clId="{498817B4-99BC-4892-9CFE-1A67AD069F91}" dt="2022-11-29T18:26:00.725" v="1921" actId="21"/>
          <ac:graphicFrameMkLst>
            <pc:docMk/>
            <pc:sldMk cId="0" sldId="1148"/>
            <ac:graphicFrameMk id="2" creationId="{D25B8854-AFAC-71AC-0101-8809415BC848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4.828" v="1286" actId="478"/>
          <ac:graphicFrameMkLst>
            <pc:docMk/>
            <pc:sldMk cId="0" sldId="1148"/>
            <ac:graphicFrameMk id="5" creationId="{963561C5-AF9F-F20D-61D9-C88298859C07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5:57:47.292" v="1347" actId="47"/>
        <pc:sldMkLst>
          <pc:docMk/>
          <pc:sldMk cId="311584391" sldId="1149"/>
        </pc:sldMkLst>
        <pc:spChg chg="mod">
          <ac:chgData name="Alan Soloway" userId="0fba1a10-d962-45e3-b40e-c1d035eec118" providerId="ADAL" clId="{498817B4-99BC-4892-9CFE-1A67AD069F91}" dt="2022-11-29T15:42:50.572" v="1263" actId="20577"/>
          <ac:spMkLst>
            <pc:docMk/>
            <pc:sldMk cId="311584391" sldId="1149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56:38.791" v="1328" actId="21"/>
          <ac:graphicFrameMkLst>
            <pc:docMk/>
            <pc:sldMk cId="311584391" sldId="1149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18:44:28.847" v="2042" actId="20577"/>
        <pc:sldMkLst>
          <pc:docMk/>
          <pc:sldMk cId="1934624053" sldId="1149"/>
        </pc:sldMkLst>
        <pc:spChg chg="mod">
          <ac:chgData name="Alan Soloway" userId="0fba1a10-d962-45e3-b40e-c1d035eec118" providerId="ADAL" clId="{498817B4-99BC-4892-9CFE-1A67AD069F91}" dt="2022-11-29T18:44:28.847" v="2042" actId="20577"/>
          <ac:spMkLst>
            <pc:docMk/>
            <pc:sldMk cId="1934624053" sldId="1149"/>
            <ac:spMk id="4" creationId="{96E78928-218B-3A6C-94D1-DFE46F10E3AE}"/>
          </ac:spMkLst>
        </pc:spChg>
        <pc:spChg chg="mod">
          <ac:chgData name="Alan Soloway" userId="0fba1a10-d962-45e3-b40e-c1d035eec118" providerId="ADAL" clId="{498817B4-99BC-4892-9CFE-1A67AD069F91}" dt="2022-11-29T18:30:48.292" v="1951" actId="20577"/>
          <ac:spMkLst>
            <pc:docMk/>
            <pc:sldMk cId="1934624053" sldId="1149"/>
            <ac:spMk id="7170" creationId="{CD594566-9CCC-BAD6-F3DF-4667D897F052}"/>
          </ac:spMkLst>
        </pc:spChg>
        <pc:graphicFrameChg chg="modGraphic">
          <ac:chgData name="Alan Soloway" userId="0fba1a10-d962-45e3-b40e-c1d035eec118" providerId="ADAL" clId="{498817B4-99BC-4892-9CFE-1A67AD069F91}" dt="2022-11-29T18:37:56.639" v="2001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00.397" v="2948" actId="6549"/>
        <pc:sldMkLst>
          <pc:docMk/>
          <pc:sldMk cId="2811349686" sldId="1150"/>
        </pc:sldMkLst>
        <pc:spChg chg="mod">
          <ac:chgData name="Alan Soloway" userId="0fba1a10-d962-45e3-b40e-c1d035eec118" providerId="ADAL" clId="{498817B4-99BC-4892-9CFE-1A67AD069F91}" dt="2022-11-29T22:27:00.397" v="2948" actId="6549"/>
          <ac:spMkLst>
            <pc:docMk/>
            <pc:sldMk cId="2811349686" sldId="1150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1:32:27.949" v="2157" actId="20577"/>
          <ac:spMkLst>
            <pc:docMk/>
            <pc:sldMk cId="2811349686" sldId="1150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1:32:56.197" v="2160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6:01:12.618" v="1370" actId="47"/>
        <pc:sldMkLst>
          <pc:docMk/>
          <pc:sldMk cId="3682511898" sldId="1150"/>
        </pc:sldMkLst>
        <pc:spChg chg="mod">
          <ac:chgData name="Alan Soloway" userId="0fba1a10-d962-45e3-b40e-c1d035eec118" providerId="ADAL" clId="{498817B4-99BC-4892-9CFE-1A67AD069F91}" dt="2022-11-29T15:40:49.372" v="1214" actId="20577"/>
          <ac:spMkLst>
            <pc:docMk/>
            <pc:sldMk cId="3682511898" sldId="1150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42:20.002" v="1229" actId="20577"/>
          <ac:graphicFrameMkLst>
            <pc:docMk/>
            <pc:sldMk cId="3682511898" sldId="1150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42.852" v="2950"/>
        <pc:sldMkLst>
          <pc:docMk/>
          <pc:sldMk cId="1426030642" sldId="1151"/>
        </pc:sldMkLst>
        <pc:spChg chg="mod">
          <ac:chgData name="Alan Soloway" userId="0fba1a10-d962-45e3-b40e-c1d035eec118" providerId="ADAL" clId="{498817B4-99BC-4892-9CFE-1A67AD069F91}" dt="2022-11-29T22:27:03.828" v="2949" actId="6549"/>
          <ac:spMkLst>
            <pc:docMk/>
            <pc:sldMk cId="1426030642" sldId="1151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2:26:40.252" v="2947" actId="20577"/>
          <ac:spMkLst>
            <pc:docMk/>
            <pc:sldMk cId="1426030642" sldId="1151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2:27:42.852" v="2950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3:10.637" v="2806" actId="47"/>
        <pc:sldMkLst>
          <pc:docMk/>
          <pc:sldMk cId="1809149354" sldId="1151"/>
        </pc:sldMkLst>
      </pc:sldChg>
      <pc:sldChg chg="modSp add del">
        <pc:chgData name="Alan Soloway" userId="0fba1a10-d962-45e3-b40e-c1d035eec118" providerId="ADAL" clId="{498817B4-99BC-4892-9CFE-1A67AD069F91}" dt="2022-11-29T16:01:15.852" v="1371" actId="47"/>
        <pc:sldMkLst>
          <pc:docMk/>
          <pc:sldMk cId="3772142913" sldId="1151"/>
        </pc:sldMkLst>
        <pc:graphicFrameChg chg="mod">
          <ac:chgData name="Alan Soloway" userId="0fba1a10-d962-45e3-b40e-c1d035eec118" providerId="ADAL" clId="{498817B4-99BC-4892-9CFE-1A67AD069F91}" dt="2022-11-29T16:00:02.223" v="1358"/>
          <ac:graphicFrameMkLst>
            <pc:docMk/>
            <pc:sldMk cId="3772142913" sldId="1151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4:42.349" v="2930" actId="47"/>
        <pc:sldMkLst>
          <pc:docMk/>
          <pc:sldMk cId="27653743" sldId="1152"/>
        </pc:sldMkLst>
      </pc:sldChg>
      <pc:sldMasterChg chg="modSp mod modSldLayout">
        <pc:chgData name="Alan Soloway" userId="0fba1a10-d962-45e3-b40e-c1d035eec118" providerId="ADAL" clId="{498817B4-99BC-4892-9CFE-1A67AD069F91}" dt="2022-12-06T14:34:42.962" v="308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498817B4-99BC-4892-9CFE-1A67AD069F91}" dt="2022-11-28T17:37:43.366" v="2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498817B4-99BC-4892-9CFE-1A67AD069F91}" dt="2022-12-06T14:34:42.962" v="308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498817B4-99BC-4892-9CFE-1A67AD069F91}" dt="2022-11-28T17:37:29.441" v="12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498817B4-99BC-4892-9CFE-1A67AD069F91}" dt="2022-12-06T14:34:42.962" v="3083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4/11/2023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4/11/2023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68688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=""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=""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=""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151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#54-e</a:t>
            </a:r>
          </a:p>
          <a:p>
            <a:pPr eaLnBrk="1" hangingPunct="1"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17th – 26th April 2023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=""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S6-231178</a:t>
            </a:r>
            <a:endParaRPr lang="en-GB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444500" y="1775012"/>
            <a:ext cx="11355917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59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=""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altLang="zh-CN" sz="1000" kern="1200" spc="3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#54-e</a:t>
            </a:r>
            <a:r>
              <a:rPr lang="en-GB" sz="1000" kern="1200" spc="3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000" kern="1200" spc="3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17th – 26th April 2023</a:t>
            </a:r>
            <a:endParaRPr lang="en-GB" sz="1000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=""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=""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=""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24951" y="1671639"/>
            <a:ext cx="9586823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/>
              <a:t/>
            </a:r>
            <a:br>
              <a:rPr lang="en-GB" dirty="0"/>
            </a:br>
            <a:r>
              <a:rPr lang="en-US" sz="6000" b="1" dirty="0"/>
              <a:t/>
            </a: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Enhance FFAPP discussion</a:t>
            </a: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=""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dirty="0" smtClean="0">
                <a:latin typeface="Arial" panose="020B0604020202020204" pitchFamily="34" charset="0"/>
              </a:rPr>
              <a:t>Shao </a:t>
            </a:r>
            <a:r>
              <a:rPr lang="en-US" altLang="en-US" dirty="0" err="1" smtClean="0">
                <a:latin typeface="Arial" panose="020B0604020202020204" pitchFamily="34" charset="0"/>
              </a:rPr>
              <a:t>Weixiang</a:t>
            </a:r>
            <a:endParaRPr lang="en-US" altLang="en-US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 smtClean="0">
                <a:latin typeface="Arial" panose="020B0604020202020204" pitchFamily="34" charset="0"/>
              </a:rPr>
              <a:t>ZTE Corporation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088" y="1463040"/>
            <a:ext cx="4105735" cy="5010866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5G </a:t>
            </a:r>
            <a:r>
              <a:rPr lang="en-US" altLang="zh-CN" sz="2000" dirty="0" smtClean="0"/>
              <a:t>NPN uses cases</a:t>
            </a:r>
            <a:r>
              <a:rPr lang="en-GB" altLang="zh-CN" sz="2000" dirty="0" smtClean="0"/>
              <a:t>, from 5G-ACIA WI 075 “</a:t>
            </a:r>
            <a:r>
              <a:rPr lang="en-US" altLang="zh-CN" sz="2000" dirty="0"/>
              <a:t>5G NPNs for Industrial scenarios</a:t>
            </a:r>
            <a:r>
              <a:rPr lang="en-GB" altLang="zh-CN" sz="2000" dirty="0" smtClean="0"/>
              <a:t>”</a:t>
            </a:r>
          </a:p>
          <a:p>
            <a:r>
              <a:rPr lang="en-GB" altLang="zh-CN" sz="2000" dirty="0"/>
              <a:t>Key issues:</a:t>
            </a:r>
          </a:p>
          <a:p>
            <a:pPr lvl="1"/>
            <a:r>
              <a:rPr lang="en-GB" altLang="zh-CN" sz="1800" dirty="0"/>
              <a:t>support </a:t>
            </a:r>
            <a:r>
              <a:rPr lang="en-GB" altLang="zh-CN" sz="1800" dirty="0" smtClean="0"/>
              <a:t>service mobility </a:t>
            </a:r>
            <a:r>
              <a:rPr lang="en-GB" altLang="zh-CN" sz="1800" dirty="0"/>
              <a:t>between the Home SNPN and the SNPN equivalent to the home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support </a:t>
            </a:r>
            <a:r>
              <a:rPr lang="en-US" altLang="zh-CN" sz="1800" dirty="0"/>
              <a:t>of localized services provided at specific and  limited area for a specific period of time</a:t>
            </a:r>
            <a:endParaRPr lang="en-US" sz="18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</a:t>
            </a:r>
            <a:r>
              <a:rPr lang="en-US" altLang="zh-CN" b="1" dirty="0" smtClean="0"/>
              <a:t>6</a:t>
            </a:r>
            <a:endParaRPr lang="en-GB" altLang="en-US" b="1" kern="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1885" y="20116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Grafi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19" y="2416991"/>
            <a:ext cx="5986780" cy="1640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551365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>
          <a:xfrm>
            <a:off x="350180" y="65549"/>
            <a:ext cx="11355917" cy="962025"/>
          </a:xfrm>
        </p:spPr>
        <p:txBody>
          <a:bodyPr anchor="ctr" anchorCtr="0"/>
          <a:lstStyle/>
          <a:p>
            <a:pPr algn="l" eaLnBrk="1" hangingPunct="1"/>
            <a:r>
              <a:rPr lang="en-US" altLang="zh-CN" b="1" dirty="0" smtClean="0"/>
              <a:t>FFAPP WID </a:t>
            </a:r>
            <a:r>
              <a:rPr lang="en-US" altLang="zh-CN" b="1" dirty="0"/>
              <a:t>SP-221233 </a:t>
            </a:r>
            <a:r>
              <a:rPr lang="en-GB" altLang="zh-CN" b="1" dirty="0"/>
              <a:t>Objective</a:t>
            </a:r>
            <a:endParaRPr lang="zh-CN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9FD4F9C7-E45F-E973-693F-874B80F5DE0B}"/>
              </a:ext>
            </a:extLst>
          </p:cNvPr>
          <p:cNvSpPr txBox="1">
            <a:spLocks/>
          </p:cNvSpPr>
          <p:nvPr/>
        </p:nvSpPr>
        <p:spPr bwMode="auto">
          <a:xfrm>
            <a:off x="350180" y="1121151"/>
            <a:ext cx="10462269" cy="435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hangingPunct="0"/>
            <a:r>
              <a:rPr lang="en-US" altLang="zh-CN" sz="1600" dirty="0"/>
              <a:t>Develop stage 2 normative technical specification for the application layer enablement capabilities based on identified key issues, solutions and conclusions in TR 23.745, including the following aspects: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Defining architecture requirements corresponding to the application layer support capabilities.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The functional architecture of the FF application layer illustrating the application layer support capabilities being utilized by the FF application specific entities (e.g. </a:t>
            </a:r>
            <a:r>
              <a:rPr lang="en-GB" altLang="zh-CN" sz="1600" dirty="0"/>
              <a:t>factory automation system</a:t>
            </a:r>
            <a:r>
              <a:rPr lang="en-US" altLang="zh-CN" sz="1600" dirty="0"/>
              <a:t> and application residing on </a:t>
            </a:r>
            <a:r>
              <a:rPr lang="en-GB" altLang="zh-CN" sz="1600" dirty="0"/>
              <a:t>AGV, robot</a:t>
            </a:r>
            <a:r>
              <a:rPr lang="en-US" altLang="zh-CN" sz="1600" dirty="0"/>
              <a:t>).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Procedures and information flows supporting the related solutions and usage of SEAL procedures. 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Support integration of  Operation Technologies (e.g. OPC-UA) with 5G system by utilizing application support layer capabilities (e.g. CAPIF, SEAL).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Enhancements related to geographic location and positioning information support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Support for Private slice monitoring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Support for Edge computing deployment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Message communication support for non-TSN messaging communications</a:t>
            </a:r>
            <a:endParaRPr lang="zh-CN" altLang="zh-CN" sz="1600" dirty="0"/>
          </a:p>
          <a:p>
            <a:pPr lvl="1" hangingPunct="0"/>
            <a:r>
              <a:rPr lang="en-GB" altLang="zh-CN" sz="1600" dirty="0"/>
              <a:t>Support for TSC services</a:t>
            </a:r>
          </a:p>
          <a:p>
            <a:pPr lvl="1" hangingPunct="0"/>
            <a:r>
              <a:rPr lang="en-GB" altLang="zh-CN" sz="1600" dirty="0"/>
              <a:t>Establishing communication with FF application service requirements</a:t>
            </a:r>
          </a:p>
        </p:txBody>
      </p:sp>
    </p:spTree>
    <p:extLst>
      <p:ext uri="{BB962C8B-B14F-4D97-AF65-F5344CB8AC3E}">
        <p14:creationId xmlns:p14="http://schemas.microsoft.com/office/powerpoint/2010/main" val="521368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684" y="88090"/>
            <a:ext cx="9103784" cy="982133"/>
          </a:xfrm>
        </p:spPr>
        <p:txBody>
          <a:bodyPr/>
          <a:lstStyle/>
          <a:p>
            <a:pPr algn="l"/>
            <a:r>
              <a:rPr lang="en-GB" altLang="en-US" b="1" dirty="0" smtClean="0"/>
              <a:t>FFAPP </a:t>
            </a:r>
            <a:r>
              <a:rPr lang="en-GB" altLang="en-US" b="1" dirty="0"/>
              <a:t>WID </a:t>
            </a:r>
            <a:r>
              <a:rPr lang="en-GB" altLang="zh-CN" b="1" dirty="0" smtClean="0"/>
              <a:t>Objective status</a:t>
            </a:r>
            <a:endParaRPr lang="en-GB" altLang="en-US" b="1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764323"/>
              </p:ext>
            </p:extLst>
          </p:nvPr>
        </p:nvGraphicFramePr>
        <p:xfrm>
          <a:off x="209684" y="979752"/>
          <a:ext cx="11731688" cy="5556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2317"/>
                <a:gridCol w="5499371"/>
              </a:tblGrid>
              <a:tr h="337079">
                <a:tc>
                  <a:txBody>
                    <a:bodyPr/>
                    <a:lstStyle/>
                    <a:p>
                      <a:r>
                        <a:rPr lang="en-GB" altLang="en-US" sz="1600" b="1" dirty="0" smtClean="0"/>
                        <a:t>WID </a:t>
                      </a:r>
                      <a:r>
                        <a:rPr lang="en-GB" altLang="zh-CN" sz="1600" b="1" dirty="0" smtClean="0"/>
                        <a:t>Objective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Current</a:t>
                      </a:r>
                      <a:r>
                        <a:rPr lang="en-US" altLang="zh-CN" sz="1600" baseline="0" dirty="0" smtClean="0"/>
                        <a:t> status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Defining architecture requirements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Support in TS23.545 Clause 4.1.2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of the FF application layer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Support in TS23.545 Clause 5</a:t>
                      </a:r>
                      <a:endParaRPr lang="zh-CN" altLang="en-US" sz="16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Procedures and information flows supporting the related solutions and usage of SEAL procedures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No </a:t>
                      </a:r>
                      <a:r>
                        <a:rPr lang="en-US" altLang="zh-CN" sz="1600" dirty="0" smtClean="0"/>
                        <a:t>normative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smtClean="0"/>
                        <a:t>solution in </a:t>
                      </a:r>
                      <a:r>
                        <a:rPr lang="en-US" altLang="zh-CN" sz="1600" dirty="0" smtClean="0"/>
                        <a:t>TS23.545 Clause 7</a:t>
                      </a:r>
                    </a:p>
                    <a:p>
                      <a:r>
                        <a:rPr lang="en-US" altLang="zh-CN" sz="1600" dirty="0" smtClean="0"/>
                        <a:t>Only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usage of SEAL IM,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KM</a:t>
                      </a:r>
                      <a:r>
                        <a:rPr lang="en-US" altLang="zh-CN" sz="1600" dirty="0" smtClean="0"/>
                        <a:t> </a:t>
                      </a:r>
                      <a:endParaRPr lang="zh-CN" altLang="en-US" sz="16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integration of  Operation Technologies (e.g. OPC-UA)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strike="noStrike" dirty="0" smtClean="0"/>
                        <a:t>No</a:t>
                      </a:r>
                    </a:p>
                    <a:p>
                      <a:r>
                        <a:rPr lang="en-US" altLang="zh-CN" sz="1600" strike="noStrike" dirty="0" smtClean="0"/>
                        <a:t>TR23.745 have no solution,</a:t>
                      </a:r>
                      <a:r>
                        <a:rPr lang="en-US" altLang="zh-CN" sz="1600" strike="noStrike" baseline="0" dirty="0" smtClean="0"/>
                        <a:t> </a:t>
                      </a: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</a:t>
                      </a:r>
                      <a:r>
                        <a:rPr lang="en-GB" altLang="zh-CN" sz="1600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analysis</a:t>
                      </a:r>
                      <a:r>
                        <a:rPr lang="en-US" altLang="zh-CN" sz="1600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annex B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32438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related to geographic location and positioning information support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 23.434 9.3 location management</a:t>
                      </a:r>
                    </a:p>
                    <a:p>
                      <a:r>
                        <a:rPr lang="en-US" altLang="zh-CN" sz="1600" dirty="0" smtClean="0"/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 </a:t>
                      </a:r>
                      <a:r>
                        <a:rPr lang="en-US" altLang="zh-CN" sz="1600" dirty="0" smtClean="0"/>
                        <a:t>TS23.545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annex C.0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Private slice monitoring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Support in TR 23.700-99, TS23.435</a:t>
                      </a:r>
                    </a:p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 </a:t>
                      </a:r>
                      <a:r>
                        <a:rPr lang="en-US" altLang="zh-CN" sz="1600" dirty="0" smtClean="0"/>
                        <a:t>TS23.545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annex C.0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Edge computing deployment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Support in TS23.545 annex A.3</a:t>
                      </a:r>
                      <a:endParaRPr lang="zh-CN" altLang="en-US" sz="16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Message communication support for non-TSN messaging communications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Support in TS23.545 annex C.2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TSC services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Support in TS 23.434 14.3.7 &amp; 14.3.8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 </a:t>
                      </a:r>
                      <a:r>
                        <a:rPr lang="en-US" altLang="zh-CN" sz="1600" dirty="0" smtClean="0"/>
                        <a:t>TS23.545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annex C.1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Establishing communication with FF application service requirements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Support in TS 23.434 14.3.9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 </a:t>
                      </a:r>
                      <a:r>
                        <a:rPr lang="en-US" altLang="zh-CN" sz="1600" dirty="0" smtClean="0"/>
                        <a:t>TS23.545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annex C.0</a:t>
                      </a:r>
                      <a:r>
                        <a:rPr lang="en-US" altLang="zh-CN" sz="1600" dirty="0" smtClean="0"/>
                        <a:t> 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8783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684" y="88090"/>
            <a:ext cx="9103784" cy="982133"/>
          </a:xfrm>
        </p:spPr>
        <p:txBody>
          <a:bodyPr/>
          <a:lstStyle/>
          <a:p>
            <a:pPr algn="l"/>
            <a:r>
              <a:rPr lang="en-GB" altLang="en-US" b="1" dirty="0" smtClean="0"/>
              <a:t>FFAPP WI </a:t>
            </a:r>
            <a:r>
              <a:rPr lang="en-GB" altLang="zh-CN" b="1" dirty="0" smtClean="0"/>
              <a:t>status</a:t>
            </a:r>
            <a:endParaRPr lang="en-GB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890146" y="3140427"/>
            <a:ext cx="1861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b="1" dirty="0" smtClean="0"/>
              <a:t>FFAPP </a:t>
            </a:r>
            <a:r>
              <a:rPr lang="en-GB" altLang="en-US" sz="2400" b="1" dirty="0"/>
              <a:t>WI </a:t>
            </a:r>
            <a:endParaRPr lang="zh-CN" altLang="en-US" sz="2400" dirty="0"/>
          </a:p>
        </p:txBody>
      </p:sp>
      <p:sp>
        <p:nvSpPr>
          <p:cNvPr id="4" name="右箭头 3"/>
          <p:cNvSpPr/>
          <p:nvPr/>
        </p:nvSpPr>
        <p:spPr bwMode="auto">
          <a:xfrm>
            <a:off x="3074126" y="3140427"/>
            <a:ext cx="1280160" cy="46166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17859" y="2300050"/>
            <a:ext cx="64729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b="1" dirty="0" smtClean="0"/>
              <a:t>TS 23.545 FFAPP</a:t>
            </a:r>
          </a:p>
          <a:p>
            <a:r>
              <a:rPr lang="en-US" altLang="zh-CN" sz="2000" dirty="0" smtClean="0"/>
              <a:t>functional </a:t>
            </a:r>
            <a:r>
              <a:rPr lang="en-US" altLang="zh-CN" sz="2000" dirty="0"/>
              <a:t>architecture </a:t>
            </a:r>
            <a:r>
              <a:rPr lang="en-US" altLang="zh-CN" sz="2000" dirty="0" smtClean="0"/>
              <a:t>and </a:t>
            </a:r>
            <a:r>
              <a:rPr lang="en-GB" altLang="zh-CN" sz="2000" dirty="0"/>
              <a:t>Guideline for service enablers usage </a:t>
            </a:r>
            <a:r>
              <a:rPr lang="en-US" altLang="zh-CN" sz="2000" dirty="0"/>
              <a:t>in the </a:t>
            </a:r>
            <a:r>
              <a:rPr lang="en-US" altLang="zh-CN" sz="2000" dirty="0" smtClean="0"/>
              <a:t>Annex, no normative solution with procedures </a:t>
            </a:r>
            <a:r>
              <a:rPr lang="en-US" altLang="zh-CN" sz="2000" dirty="0"/>
              <a:t>and information </a:t>
            </a:r>
            <a:r>
              <a:rPr lang="en-US" altLang="zh-CN" sz="2000" dirty="0" smtClean="0"/>
              <a:t>flows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4917859" y="4063536"/>
            <a:ext cx="5314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b="1" dirty="0" smtClean="0"/>
              <a:t>TS 23.434 SEAL</a:t>
            </a:r>
          </a:p>
          <a:p>
            <a:r>
              <a:rPr lang="en-GB" altLang="en-US" sz="2400" dirty="0" smtClean="0"/>
              <a:t>finished</a:t>
            </a:r>
            <a:r>
              <a:rPr lang="en-GB" altLang="en-US" sz="2400" b="1" dirty="0" smtClean="0"/>
              <a:t>  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891631" y="5441463"/>
            <a:ext cx="7801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400" b="1" dirty="0" smtClean="0"/>
              <a:t>It is needed to have new SID for enhance FFAPP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130943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5134" y="1449977"/>
            <a:ext cx="4105735" cy="5010866"/>
          </a:xfrm>
        </p:spPr>
        <p:txBody>
          <a:bodyPr>
            <a:normAutofit/>
          </a:bodyPr>
          <a:lstStyle/>
          <a:p>
            <a:r>
              <a:rPr lang="en-GB" altLang="zh-CN" sz="2000" dirty="0"/>
              <a:t>Mobile robots / AGVs </a:t>
            </a:r>
            <a:r>
              <a:rPr lang="en-GB" altLang="zh-CN" sz="2000" dirty="0" smtClean="0"/>
              <a:t>cooperative carrying use case, from TS 22.104 Annex A.2.2.5</a:t>
            </a:r>
          </a:p>
          <a:p>
            <a:r>
              <a:rPr lang="en-GB" altLang="zh-CN" sz="2000" dirty="0" smtClean="0"/>
              <a:t>Key issues:</a:t>
            </a:r>
          </a:p>
          <a:p>
            <a:pPr lvl="1"/>
            <a:r>
              <a:rPr lang="en-GB" altLang="zh-CN" sz="1800" dirty="0" smtClean="0"/>
              <a:t>UE </a:t>
            </a:r>
            <a:r>
              <a:rPr lang="en-GB" altLang="zh-CN" sz="1800" dirty="0"/>
              <a:t>to UE / </a:t>
            </a:r>
            <a:r>
              <a:rPr lang="en-GB" altLang="zh-CN" sz="1800" dirty="0" err="1"/>
              <a:t>ProSe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communication, </a:t>
            </a:r>
            <a:r>
              <a:rPr lang="en-US" altLang="zh-CN" sz="1800" dirty="0"/>
              <a:t>PC5 parameters provisioning</a:t>
            </a:r>
            <a:endParaRPr lang="en-GB" altLang="zh-CN" sz="1800" dirty="0" smtClean="0"/>
          </a:p>
          <a:p>
            <a:pPr lvl="1"/>
            <a:r>
              <a:rPr lang="en-GB" altLang="zh-CN" sz="1800" dirty="0"/>
              <a:t>low power high accuracy </a:t>
            </a:r>
            <a:r>
              <a:rPr lang="en-GB" altLang="zh-CN" sz="1800" dirty="0" smtClean="0"/>
              <a:t>positioning application </a:t>
            </a:r>
            <a:r>
              <a:rPr lang="en-GB" altLang="zh-CN" sz="1800" dirty="0"/>
              <a:t>level location </a:t>
            </a:r>
            <a:r>
              <a:rPr lang="en-GB" altLang="zh-CN" sz="1800" dirty="0" smtClean="0"/>
              <a:t>tracking</a:t>
            </a:r>
          </a:p>
          <a:p>
            <a:pPr lvl="1"/>
            <a:r>
              <a:rPr lang="en-US" altLang="zh-CN" sz="1800" dirty="0"/>
              <a:t>Service </a:t>
            </a:r>
            <a:r>
              <a:rPr lang="en-US" altLang="zh-CN" sz="1800" dirty="0" smtClean="0"/>
              <a:t>Continuity for </a:t>
            </a:r>
            <a:r>
              <a:rPr lang="en-US" altLang="zh-CN" sz="1800" dirty="0"/>
              <a:t>assisted (network-controlled) </a:t>
            </a:r>
            <a:r>
              <a:rPr lang="en-US" altLang="zh-CN" sz="1800" dirty="0" err="1"/>
              <a:t>sidelink</a:t>
            </a:r>
            <a:r>
              <a:rPr lang="en-US" altLang="zh-CN" sz="1800" dirty="0"/>
              <a:t> communication and non-assisted </a:t>
            </a:r>
            <a:r>
              <a:rPr lang="en-US" altLang="zh-CN" sz="1800" dirty="0" err="1"/>
              <a:t>sidelink</a:t>
            </a:r>
            <a:r>
              <a:rPr lang="en-US" altLang="zh-CN" sz="1800" dirty="0"/>
              <a:t> communication </a:t>
            </a:r>
            <a:endParaRPr lang="en-GB" altLang="zh-CN" sz="1800" dirty="0"/>
          </a:p>
          <a:p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33" y="2399620"/>
            <a:ext cx="611663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1</a:t>
            </a:r>
            <a:endParaRPr lang="en-GB" altLang="en-US" b="1" kern="0" dirty="0"/>
          </a:p>
        </p:txBody>
      </p:sp>
      <p:sp>
        <p:nvSpPr>
          <p:cNvPr id="4" name="矩形 3"/>
          <p:cNvSpPr/>
          <p:nvPr/>
        </p:nvSpPr>
        <p:spPr>
          <a:xfrm>
            <a:off x="369332" y="3955410"/>
            <a:ext cx="69533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600" dirty="0">
                <a:latin typeface="Times New Roman" panose="02020603050405020304" pitchFamily="18" charset="0"/>
              </a:rPr>
              <a:t>Figure A.2.2.5-1: Mobile robots / AGVs carrying a large work piece cooperatively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8594656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51" y="1544592"/>
            <a:ext cx="7061305" cy="369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088" y="1463040"/>
            <a:ext cx="4105735" cy="5010866"/>
          </a:xfrm>
        </p:spPr>
        <p:txBody>
          <a:bodyPr>
            <a:normAutofit/>
          </a:bodyPr>
          <a:lstStyle/>
          <a:p>
            <a:r>
              <a:rPr lang="en-GB" altLang="zh-CN" sz="2000" dirty="0"/>
              <a:t>Digital twin based production quality </a:t>
            </a:r>
            <a:r>
              <a:rPr lang="en-GB" altLang="zh-CN" sz="2000" dirty="0" smtClean="0"/>
              <a:t>maintenance use case, from TS 22.104 Annex A.2.3.4</a:t>
            </a:r>
          </a:p>
          <a:p>
            <a:r>
              <a:rPr lang="en-GB" altLang="zh-CN" sz="2000" dirty="0"/>
              <a:t>Key issues:</a:t>
            </a:r>
          </a:p>
          <a:p>
            <a:pPr lvl="1"/>
            <a:r>
              <a:rPr lang="en-GB" altLang="zh-CN" sz="1800" dirty="0"/>
              <a:t>Automatic process with AI/ML</a:t>
            </a:r>
            <a:r>
              <a:rPr lang="en-GB" altLang="zh-CN" sz="1800" dirty="0" smtClean="0"/>
              <a:t>, usage </a:t>
            </a:r>
            <a:r>
              <a:rPr lang="en-US" altLang="zh-CN" sz="1800" dirty="0"/>
              <a:t>Application Data Analytics Enablement </a:t>
            </a:r>
            <a:r>
              <a:rPr lang="en-US" altLang="zh-CN" sz="1800" dirty="0" smtClean="0"/>
              <a:t>Service</a:t>
            </a:r>
          </a:p>
          <a:p>
            <a:pPr lvl="1"/>
            <a:r>
              <a:rPr lang="en-US" altLang="zh-CN" sz="1800" dirty="0"/>
              <a:t>Manual process with AR </a:t>
            </a:r>
            <a:r>
              <a:rPr lang="en-US" altLang="zh-CN" sz="1800" dirty="0" smtClean="0"/>
              <a:t>server, FFAPP supporting for </a:t>
            </a:r>
            <a:r>
              <a:rPr lang="en-GB" altLang="zh-CN" sz="1800" dirty="0"/>
              <a:t>Tactile and multi-modal communication service</a:t>
            </a:r>
          </a:p>
          <a:p>
            <a:endParaRPr lang="en-GB" altLang="zh-CN" sz="2000" dirty="0" smtClean="0"/>
          </a:p>
          <a:p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</a:t>
            </a:r>
            <a:r>
              <a:rPr lang="en-US" altLang="zh-CN" b="1" dirty="0" smtClean="0"/>
              <a:t>2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088" y="1463040"/>
            <a:ext cx="4105735" cy="5010866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Ranging-based services</a:t>
            </a:r>
            <a:r>
              <a:rPr lang="en-GB" altLang="zh-CN" sz="2000" dirty="0" smtClean="0"/>
              <a:t> use case, from TS 22.261 6.37</a:t>
            </a:r>
          </a:p>
          <a:p>
            <a:r>
              <a:rPr lang="en-GB" altLang="zh-CN" sz="2000" dirty="0"/>
              <a:t>Key issues:</a:t>
            </a:r>
          </a:p>
          <a:p>
            <a:pPr lvl="1"/>
            <a:r>
              <a:rPr lang="en-GB" altLang="zh-CN" sz="1800" dirty="0"/>
              <a:t>UE to UE / </a:t>
            </a:r>
            <a:r>
              <a:rPr lang="en-GB" altLang="zh-CN" sz="1800" dirty="0" err="1"/>
              <a:t>ProSe</a:t>
            </a:r>
            <a:r>
              <a:rPr lang="en-GB" altLang="zh-CN" sz="1800" dirty="0"/>
              <a:t> </a:t>
            </a:r>
            <a:r>
              <a:rPr lang="en-GB" altLang="zh-CN" sz="1800" dirty="0" smtClean="0"/>
              <a:t>communication</a:t>
            </a:r>
          </a:p>
          <a:p>
            <a:pPr lvl="1"/>
            <a:r>
              <a:rPr lang="en-GB" altLang="zh-CN" sz="1800" dirty="0" smtClean="0"/>
              <a:t>energy </a:t>
            </a:r>
            <a:r>
              <a:rPr lang="en-GB" altLang="zh-CN" sz="1800" dirty="0"/>
              <a:t>efficient UE ranging operation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start </a:t>
            </a:r>
            <a:r>
              <a:rPr lang="en-US" altLang="zh-CN" sz="1800" dirty="0"/>
              <a:t>ranging and stop ranging according to the application layer’s </a:t>
            </a:r>
            <a:r>
              <a:rPr lang="en-US" altLang="zh-CN" sz="1800" dirty="0" smtClean="0"/>
              <a:t>demand</a:t>
            </a:r>
          </a:p>
          <a:p>
            <a:pPr lvl="1"/>
            <a:r>
              <a:rPr lang="en-US" altLang="zh-CN" sz="1800" dirty="0"/>
              <a:t>provision and manage ranging operation and configurations</a:t>
            </a:r>
            <a:endParaRPr lang="en-US" altLang="zh-CN" sz="1800" dirty="0" smtClean="0"/>
          </a:p>
          <a:p>
            <a:endParaRPr lang="en-GB" altLang="zh-CN" sz="2000" dirty="0" smtClean="0"/>
          </a:p>
          <a:p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</a:t>
            </a:r>
            <a:r>
              <a:rPr lang="en-US" altLang="zh-CN" b="1" dirty="0" smtClean="0"/>
              <a:t>3</a:t>
            </a:r>
            <a:endParaRPr lang="en-GB" altLang="en-US" b="1" kern="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1885" y="20116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405015"/>
              </p:ext>
            </p:extLst>
          </p:nvPr>
        </p:nvGraphicFramePr>
        <p:xfrm>
          <a:off x="391885" y="2011680"/>
          <a:ext cx="6286500" cy="227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10915572" imgH="3930673" progId="Visio.Drawing.15">
                  <p:embed/>
                </p:oleObj>
              </mc:Choice>
              <mc:Fallback>
                <p:oleObj r:id="rId3" imgW="10915572" imgH="393067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885" y="2011680"/>
                        <a:ext cx="6286500" cy="227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8885" y="4734096"/>
            <a:ext cx="69285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600" dirty="0">
                <a:latin typeface="Times New Roman" panose="02020603050405020304" pitchFamily="18" charset="0"/>
              </a:rPr>
              <a:t>Figure 6.37.1-1: Illustration of ranging between UEs with or without 5G coverage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0831063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088" y="1463040"/>
            <a:ext cx="4105735" cy="5010866"/>
          </a:xfrm>
        </p:spPr>
        <p:txBody>
          <a:bodyPr>
            <a:normAutofit/>
          </a:bodyPr>
          <a:lstStyle/>
          <a:p>
            <a:r>
              <a:rPr lang="en-GB" altLang="zh-CN" sz="2000" dirty="0"/>
              <a:t>Tactile and multi-modal communication </a:t>
            </a:r>
            <a:r>
              <a:rPr lang="en-GB" altLang="zh-CN" sz="2000" dirty="0" smtClean="0"/>
              <a:t>service use case, from TS 22.261 6.43</a:t>
            </a:r>
          </a:p>
          <a:p>
            <a:r>
              <a:rPr lang="en-GB" altLang="zh-CN" sz="2000" dirty="0"/>
              <a:t>Key issues:</a:t>
            </a:r>
          </a:p>
          <a:p>
            <a:pPr lvl="1"/>
            <a:r>
              <a:rPr lang="en-GB" altLang="zh-CN" sz="1800" dirty="0"/>
              <a:t>3rd </a:t>
            </a:r>
            <a:r>
              <a:rPr lang="en-GB" altLang="zh-CN" sz="1800" dirty="0" smtClean="0"/>
              <a:t>party application for the </a:t>
            </a:r>
            <a:r>
              <a:rPr lang="en-GB" altLang="zh-CN" sz="1800" dirty="0"/>
              <a:t>set of UEs and data flows, the expected </a:t>
            </a:r>
            <a:r>
              <a:rPr lang="en-GB" altLang="zh-CN" sz="1800" dirty="0" err="1"/>
              <a:t>QoS</a:t>
            </a:r>
            <a:r>
              <a:rPr lang="en-GB" altLang="zh-CN" sz="1800" dirty="0"/>
              <a:t> handling and associated triggering events, other coordination information</a:t>
            </a:r>
            <a:endParaRPr lang="en-GB" altLang="zh-CN" sz="2000" dirty="0" smtClean="0"/>
          </a:p>
          <a:p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</a:t>
            </a:r>
            <a:r>
              <a:rPr lang="en-US" altLang="zh-CN" b="1" dirty="0" smtClean="0"/>
              <a:t>4</a:t>
            </a:r>
            <a:endParaRPr lang="en-GB" altLang="en-US" b="1" kern="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1885" y="20116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4907" y="4700559"/>
            <a:ext cx="41472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</a:rPr>
              <a:t>Figure 6.43.1-1. Multi-modal interactive system</a:t>
            </a:r>
            <a:endParaRPr lang="zh-CN" altLang="en-US" sz="1600" dirty="0">
              <a:latin typeface="Times New Roman" panose="02020603050405020304" pitchFamily="18" charset="0"/>
            </a:endParaRPr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711643"/>
            <a:ext cx="6122987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01439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="" xmlns:a16="http://schemas.microsoft.com/office/drawing/2014/main" id="{31BB06FF-BDD2-476E-9546-AF6A7419C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3088" y="1463040"/>
            <a:ext cx="4105735" cy="5010866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Machine vision uses </a:t>
            </a:r>
            <a:r>
              <a:rPr lang="en-US" altLang="zh-CN" sz="2000" dirty="0" smtClean="0"/>
              <a:t>cases </a:t>
            </a:r>
            <a:r>
              <a:rPr lang="en-US" altLang="zh-CN" sz="2000" dirty="0"/>
              <a:t>in industrial automation</a:t>
            </a:r>
            <a:r>
              <a:rPr lang="en-GB" altLang="zh-CN" sz="2000" dirty="0" smtClean="0"/>
              <a:t>, from 5G-ACIA WI 073 “</a:t>
            </a:r>
            <a:r>
              <a:rPr lang="en-US" altLang="zh-CN" sz="2000" dirty="0"/>
              <a:t>Use Cases and Requirements of Machine Vision in Industrial Applications with 5G</a:t>
            </a:r>
            <a:r>
              <a:rPr lang="en-GB" altLang="zh-CN" sz="2000" dirty="0" smtClean="0"/>
              <a:t>”</a:t>
            </a:r>
          </a:p>
          <a:p>
            <a:r>
              <a:rPr lang="en-GB" altLang="zh-CN" sz="2000" dirty="0"/>
              <a:t>Key issues:</a:t>
            </a:r>
          </a:p>
          <a:p>
            <a:pPr lvl="1"/>
            <a:r>
              <a:rPr lang="en-US" altLang="zh-CN" sz="1800" dirty="0"/>
              <a:t>Network monitoring by the </a:t>
            </a:r>
            <a:r>
              <a:rPr lang="en-US" altLang="zh-CN" sz="1800" dirty="0" smtClean="0"/>
              <a:t>FF UE</a:t>
            </a:r>
          </a:p>
          <a:p>
            <a:pPr lvl="1"/>
            <a:r>
              <a:rPr lang="en-US" altLang="zh-CN" sz="1800" dirty="0"/>
              <a:t>extended </a:t>
            </a:r>
            <a:r>
              <a:rPr lang="en-US" altLang="zh-CN" sz="1800" dirty="0" err="1"/>
              <a:t>QoS</a:t>
            </a:r>
            <a:r>
              <a:rPr lang="en-US" altLang="zh-CN" sz="1800" dirty="0"/>
              <a:t> monitoring and reporting</a:t>
            </a:r>
            <a:endParaRPr lang="en-US" sz="18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3ED09E5C-F5C4-945C-9F96-155A6472BFF7}"/>
              </a:ext>
            </a:extLst>
          </p:cNvPr>
          <p:cNvSpPr txBox="1">
            <a:spLocks/>
          </p:cNvSpPr>
          <p:nvPr/>
        </p:nvSpPr>
        <p:spPr bwMode="auto">
          <a:xfrm>
            <a:off x="209684" y="88090"/>
            <a:ext cx="9103784" cy="98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 smtClean="0"/>
              <a:t>Enhance </a:t>
            </a:r>
            <a:r>
              <a:rPr lang="en-GB" altLang="en-US" b="1" dirty="0"/>
              <a:t>FFAPP </a:t>
            </a:r>
            <a:r>
              <a:rPr lang="en-US" altLang="zh-CN" b="1" dirty="0"/>
              <a:t>Use case 5</a:t>
            </a:r>
            <a:endParaRPr lang="en-GB" altLang="en-US" b="1" kern="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1885" y="20116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Grafik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2" y="2043718"/>
            <a:ext cx="5976620" cy="25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713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purl.org/dc/elements/1.1/"/>
    <ds:schemaRef ds:uri="d36af664-2dfc-46e0-99b9-b4775a37cfc8"/>
    <ds:schemaRef ds:uri="http://purl.org/dc/dcmitype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c28629c-29d3-4904-ae90-4b38e6ab8730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96442</TotalTime>
  <Words>629</Words>
  <Application>Microsoft Office PowerPoint</Application>
  <PresentationFormat>宽屏</PresentationFormat>
  <Paragraphs>89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MS PGothic</vt:lpstr>
      <vt:lpstr>宋体</vt:lpstr>
      <vt:lpstr>Arial</vt:lpstr>
      <vt:lpstr>Calibri</vt:lpstr>
      <vt:lpstr>Times New Roman</vt:lpstr>
      <vt:lpstr>Office Theme</vt:lpstr>
      <vt:lpstr>Visio.Drawing.15</vt:lpstr>
      <vt:lpstr>     Enhance FFAPP discussion   </vt:lpstr>
      <vt:lpstr>FFAPP WID SP-221233 Objective</vt:lpstr>
      <vt:lpstr>FFAPP WID Objective status</vt:lpstr>
      <vt:lpstr>FFAPP WI status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swx</cp:lastModifiedBy>
  <cp:revision>2749</cp:revision>
  <cp:lastPrinted>2016-09-13T11:31:59Z</cp:lastPrinted>
  <dcterms:created xsi:type="dcterms:W3CDTF">2008-08-30T09:32:10Z</dcterms:created>
  <dcterms:modified xsi:type="dcterms:W3CDTF">2023-04-11T07:09:01Z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