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10"/>
  </p:notesMasterIdLst>
  <p:handoutMasterIdLst>
    <p:handoutMasterId r:id="rId11"/>
  </p:handoutMasterIdLst>
  <p:sldIdLst>
    <p:sldId id="341" r:id="rId5"/>
    <p:sldId id="371" r:id="rId6"/>
    <p:sldId id="372" r:id="rId7"/>
    <p:sldId id="369" r:id="rId8"/>
    <p:sldId id="370" r:id="rId9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627" autoAdjust="0"/>
    <p:restoredTop sz="94679" autoAdjust="0"/>
  </p:normalViewPr>
  <p:slideViewPr>
    <p:cSldViewPr snapToGrid="0">
      <p:cViewPr varScale="1">
        <p:scale>
          <a:sx n="76" d="100"/>
          <a:sy n="76" d="100"/>
        </p:scale>
        <p:origin x="75" y="10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27184696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585771"/>
            <a:ext cx="10515600" cy="11049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2022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6BFCA172-672F-4297-B767-9F7EDE373F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81666" y="1709738"/>
            <a:ext cx="8578392" cy="2852737"/>
          </a:xfrm>
        </p:spPr>
        <p:txBody>
          <a:bodyPr/>
          <a:lstStyle/>
          <a:p>
            <a:pPr algn="ctr" eaLnBrk="1" hangingPunct="1"/>
            <a:r>
              <a:rPr lang="en-GB" altLang="en-US" dirty="0"/>
              <a:t>SA6 Working Methods</a:t>
            </a:r>
            <a:br>
              <a:rPr lang="en-GB" altLang="en-US" dirty="0"/>
            </a:br>
            <a:r>
              <a:rPr lang="en-GB" altLang="en-US" dirty="0"/>
              <a:t>(S6-221767)</a:t>
            </a:r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Can we define “SA6 Best Practices”?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7784" y="1878905"/>
            <a:ext cx="10742112" cy="4678470"/>
          </a:xfrm>
        </p:spPr>
        <p:txBody>
          <a:bodyPr/>
          <a:lstStyle/>
          <a:p>
            <a:r>
              <a:rPr lang="en-US" dirty="0"/>
              <a:t>Completion percentages</a:t>
            </a:r>
          </a:p>
          <a:p>
            <a:pPr lvl="1"/>
            <a:r>
              <a:rPr lang="en-US" dirty="0"/>
              <a:t>Guidelines? Rules? Freeform?</a:t>
            </a:r>
          </a:p>
          <a:p>
            <a:r>
              <a:rPr lang="en-US" dirty="0"/>
              <a:t>Timing in relation to other WGs</a:t>
            </a:r>
          </a:p>
          <a:p>
            <a:pPr lvl="1"/>
            <a:r>
              <a:rPr lang="en-US" dirty="0"/>
              <a:t>Dependent or Independent? Serial or Parallel?</a:t>
            </a:r>
          </a:p>
          <a:p>
            <a:r>
              <a:rPr lang="en-US" dirty="0"/>
              <a:t>What is the criteria for accepting solutions into a TR?</a:t>
            </a:r>
          </a:p>
          <a:p>
            <a:pPr lvl="1"/>
            <a:r>
              <a:rPr lang="en-US" dirty="0"/>
              <a:t>Technical viability of TR solutions? Explicit or implied support?</a:t>
            </a:r>
          </a:p>
          <a:p>
            <a:r>
              <a:rPr lang="en-US" dirty="0"/>
              <a:t>Timely comments</a:t>
            </a:r>
          </a:p>
          <a:p>
            <a:pPr lvl="1"/>
            <a:r>
              <a:rPr lang="en-US" dirty="0"/>
              <a:t>Should be initially provided as soon as possible during the meeting</a:t>
            </a:r>
          </a:p>
          <a:p>
            <a:r>
              <a:rPr lang="en-US" dirty="0"/>
              <a:t>Informal calls dedicated to difficult subjects</a:t>
            </a:r>
          </a:p>
          <a:p>
            <a:pPr lvl="1"/>
            <a:r>
              <a:rPr lang="en-US" dirty="0"/>
              <a:t>Any participant can organize informal calls / drafting sessions to make progress</a:t>
            </a:r>
          </a:p>
        </p:txBody>
      </p:sp>
    </p:spTree>
    <p:extLst>
      <p:ext uri="{BB962C8B-B14F-4D97-AF65-F5344CB8AC3E}">
        <p14:creationId xmlns:p14="http://schemas.microsoft.com/office/powerpoint/2010/main" val="2061592531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Can we define “SA6 Best Practices”?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62628" y="2066794"/>
            <a:ext cx="10742112" cy="4302363"/>
          </a:xfrm>
        </p:spPr>
        <p:txBody>
          <a:bodyPr/>
          <a:lstStyle/>
          <a:p>
            <a:r>
              <a:rPr lang="en-US" dirty="0"/>
              <a:t>New Working Methods (NWM)</a:t>
            </a:r>
          </a:p>
          <a:p>
            <a:pPr lvl="1"/>
            <a:r>
              <a:rPr lang="en-US" dirty="0"/>
              <a:t>Should we use this tool for document editing and comment tracking?</a:t>
            </a:r>
          </a:p>
          <a:p>
            <a:r>
              <a:rPr lang="en-US" dirty="0"/>
              <a:t>TOHRU (Hand Raising Utility) / Show of Hands</a:t>
            </a:r>
          </a:p>
          <a:p>
            <a:pPr lvl="1"/>
            <a:r>
              <a:rPr lang="en-US" dirty="0"/>
              <a:t>Should we use this tool? To gauge general support within the group?</a:t>
            </a:r>
          </a:p>
          <a:p>
            <a:r>
              <a:rPr lang="en-US" dirty="0"/>
              <a:t>Email Agreement</a:t>
            </a:r>
          </a:p>
          <a:p>
            <a:pPr lvl="1"/>
            <a:r>
              <a:rPr lang="en-US" dirty="0"/>
              <a:t>Should we use this for contributions which were very close to agreement at the end of the meeting?</a:t>
            </a:r>
          </a:p>
          <a:p>
            <a:r>
              <a:rPr lang="en-US" dirty="0"/>
              <a:t>Rel-19 Planning</a:t>
            </a:r>
          </a:p>
          <a:p>
            <a:pPr lvl="1"/>
            <a:r>
              <a:rPr lang="en-US" dirty="0"/>
              <a:t>Do we want to participate at the plenary level?</a:t>
            </a:r>
          </a:p>
        </p:txBody>
      </p:sp>
    </p:spTree>
    <p:extLst>
      <p:ext uri="{BB962C8B-B14F-4D97-AF65-F5344CB8AC3E}">
        <p14:creationId xmlns:p14="http://schemas.microsoft.com/office/powerpoint/2010/main" val="3819851606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Free Discussion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4"/>
            <a:ext cx="10515600" cy="4612753"/>
          </a:xfrm>
        </p:spPr>
        <p:txBody>
          <a:bodyPr/>
          <a:lstStyle/>
          <a:p>
            <a:r>
              <a:rPr lang="en-US" dirty="0"/>
              <a:t>Criticisms of other delegates</a:t>
            </a:r>
          </a:p>
          <a:p>
            <a:endParaRPr lang="en-US" b="1" u="sng" dirty="0">
              <a:highlight>
                <a:srgbClr val="FF0000"/>
              </a:highlight>
            </a:endParaRPr>
          </a:p>
          <a:p>
            <a:pPr marL="0" indent="0" algn="ctr">
              <a:buNone/>
            </a:pPr>
            <a:r>
              <a:rPr lang="en-US" sz="4800" b="1" u="sng" dirty="0">
                <a:highlight>
                  <a:srgbClr val="FF0000"/>
                </a:highlight>
              </a:rPr>
              <a:t>This will not be tolerated!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19590527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3943" y="3197448"/>
            <a:ext cx="10515600" cy="1104917"/>
          </a:xfrm>
        </p:spPr>
        <p:txBody>
          <a:bodyPr/>
          <a:lstStyle/>
          <a:p>
            <a:pPr algn="ctr"/>
            <a:r>
              <a:rPr lang="en-US" sz="7200" dirty="0"/>
              <a:t>Thank you </a:t>
            </a:r>
            <a:r>
              <a:rPr lang="en-US" sz="7200" dirty="0">
                <a:sym typeface="Wingdings" panose="05000000000000000000" pitchFamily="2" charset="2"/>
              </a:rPr>
              <a:t></a:t>
            </a:r>
            <a:endParaRPr lang="en-US" sz="7200" dirty="0"/>
          </a:p>
        </p:txBody>
      </p:sp>
    </p:spTree>
    <p:extLst>
      <p:ext uri="{BB962C8B-B14F-4D97-AF65-F5344CB8AC3E}">
        <p14:creationId xmlns:p14="http://schemas.microsoft.com/office/powerpoint/2010/main" val="364331220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13BEEBA675044A96DE28BDD893E607" ma:contentTypeVersion="13" ma:contentTypeDescription="Create a new document." ma:contentTypeScope="" ma:versionID="128a8422487fc329a7dc26f28cf6102c">
  <xsd:schema xmlns:xsd="http://www.w3.org/2001/XMLSchema" xmlns:xs="http://www.w3.org/2001/XMLSchema" xmlns:p="http://schemas.microsoft.com/office/2006/metadata/properties" xmlns:ns3="679a257e-872f-4c98-9e8a-0a9c104f72cd" xmlns:ns4="280d8efa-eff2-4910-88d2-79ca146720c4" targetNamespace="http://schemas.microsoft.com/office/2006/metadata/properties" ma:root="true" ma:fieldsID="5ee17176e517ccea8510c39d83da9bad" ns3:_="" ns4:_="">
    <xsd:import namespace="679a257e-872f-4c98-9e8a-0a9c104f72cd"/>
    <xsd:import namespace="280d8efa-eff2-4910-88d2-79ca146720c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79a257e-872f-4c98-9e8a-0a9c104f72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0d8efa-eff2-4910-88d2-79ca146720c4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BD6692E6-AFB4-4AE6-8E62-2D7692F0CE7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79a257e-872f-4c98-9e8a-0a9c104f72cd"/>
    <ds:schemaRef ds:uri="280d8efa-eff2-4910-88d2-79ca146720c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35CA3727-A4EB-4398-9783-D0148B061093}">
  <ds:schemaRefs>
    <ds:schemaRef ds:uri="http://schemas.microsoft.com/office/infopath/2007/PartnerControls"/>
    <ds:schemaRef ds:uri="http://purl.org/dc/dcmitype/"/>
    <ds:schemaRef ds:uri="http://purl.org/dc/elements/1.1/"/>
    <ds:schemaRef ds:uri="http://schemas.openxmlformats.org/package/2006/metadata/core-properties"/>
    <ds:schemaRef ds:uri="http://schemas.microsoft.com/office/2006/metadata/properties"/>
    <ds:schemaRef ds:uri="http://schemas.microsoft.com/office/2006/documentManagement/types"/>
    <ds:schemaRef ds:uri="679a257e-872f-4c98-9e8a-0a9c104f72cd"/>
    <ds:schemaRef ds:uri="280d8efa-eff2-4910-88d2-79ca146720c4"/>
    <ds:schemaRef ds:uri="http://www.w3.org/XML/1998/namespace"/>
    <ds:schemaRef ds:uri="http://purl.org/dc/terms/"/>
  </ds:schemaRefs>
</ds:datastoreItem>
</file>

<file path=customXml/itemProps3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6042</TotalTime>
  <Words>188</Words>
  <Application>Microsoft Office PowerPoint</Application>
  <PresentationFormat>Widescreen</PresentationFormat>
  <Paragraphs>26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Arial</vt:lpstr>
      <vt:lpstr>Calibri</vt:lpstr>
      <vt:lpstr>Calibri Light</vt:lpstr>
      <vt:lpstr>Times New Roman</vt:lpstr>
      <vt:lpstr>Office Theme</vt:lpstr>
      <vt:lpstr>SA6 Working Methods (S6-221767)</vt:lpstr>
      <vt:lpstr>Can we define “SA6 Best Practices”?</vt:lpstr>
      <vt:lpstr>Can we define “SA6 Best Practices”?</vt:lpstr>
      <vt:lpstr>Free Discussion</vt:lpstr>
      <vt:lpstr>Thank you 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Alan Soloway</cp:lastModifiedBy>
  <cp:revision>649</cp:revision>
  <dcterms:created xsi:type="dcterms:W3CDTF">2010-02-05T13:52:04Z</dcterms:created>
  <dcterms:modified xsi:type="dcterms:W3CDTF">2022-06-22T14:42:28Z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0x010100BB13BEEBA675044A96DE28BDD893E607</vt:lpwstr>
  </property>
  <property fmtid="{D5CDD505-2E9C-101B-9397-08002B2CF9AE}" pid="3" name="_2015_ms_pID_725343">
    <vt:lpwstr>(3)9zOBiCZCkYIGkGENNqzcsFHlOjbtZ7cpcBFOu295Y8yejMCcPcRHeFtX3D+HAA2/Y00gI3GK
Bm0KVZG3F6HXDGgiXxwnT71VFlikvBu2jEc6iz2fqA0inU4iib11xFg0wyE3cHTvPUuAORll
TZRm/d8lzntc0yh0JjNHNA75gl5e1tj3DHi/D/lmn+HYGEp4CG8SY4eLwJ8/rAxebEHfXxx+
lE46DpOvbE5ObYNI/E</vt:lpwstr>
  </property>
  <property fmtid="{D5CDD505-2E9C-101B-9397-08002B2CF9AE}" pid="4" name="_2015_ms_pID_7253431">
    <vt:lpwstr>4+hoqJijJcvxRLotqbbLCDUSayUX8heCraWZWXdSD2/XJUExD3rpfK
FWnb65zdqzU4lnaiBIwUkmFYuu09aO8Q9mqgbV+B2OLAdNGUQu90BphIEWxmfsIxfM0J+xT4
BAezC+8m7gbXhh9Qrn2dv49cVQTvehW3OAzgMSu5MaS8tVLaA1ppBL52JrXvhcl09DjZRKxb
osZeokmR9VwYW/7kPx3xCifD/NzvrrjP8jod</vt:lpwstr>
  </property>
  <property fmtid="{D5CDD505-2E9C-101B-9397-08002B2CF9AE}" pid="5" name="_2015_ms_pID_7253432">
    <vt:lpwstr>tg==</vt:lpwstr>
  </property>
</Properties>
</file>