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557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June – 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July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xmlns="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S6-221739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wangyaxin11@huawe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Discussion about the overall lifecycle of SEALDD service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dirty="0" err="1" smtClean="0">
                <a:latin typeface="Arial" panose="020B0604020202020204" pitchFamily="34" charset="0"/>
              </a:rPr>
              <a:t>Yaxin</a:t>
            </a:r>
            <a:r>
              <a:rPr lang="en-GB" altLang="zh-CN" dirty="0" smtClean="0">
                <a:latin typeface="Arial" panose="020B0604020202020204" pitchFamily="34" charset="0"/>
              </a:rPr>
              <a:t> </a:t>
            </a:r>
            <a:r>
              <a:rPr lang="en-GB" altLang="zh-CN" dirty="0">
                <a:latin typeface="Arial" panose="020B0604020202020204" pitchFamily="34" charset="0"/>
              </a:rPr>
              <a:t>(</a:t>
            </a:r>
            <a:r>
              <a:rPr lang="en-GB" altLang="zh-CN" u="sng" dirty="0">
                <a:solidFill>
                  <a:srgbClr val="0000FF"/>
                </a:solidFill>
                <a:latin typeface="Arial" panose="020B0604020202020204" pitchFamily="34" charset="0"/>
                <a:hlinkClick r:id="rId2"/>
              </a:rPr>
              <a:t>wangyaxin11@huawei.com</a:t>
            </a:r>
            <a:r>
              <a:rPr lang="en-GB" altLang="zh-CN" dirty="0">
                <a:latin typeface="Arial" panose="020B0604020202020204" pitchFamily="34" charset="0"/>
              </a:rPr>
              <a:t>)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</a:t>
            </a:r>
            <a:r>
              <a:rPr lang="en-GB" altLang="en-US" dirty="0" err="1"/>
              <a:t>Hisilicon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Overall lifecycle of SEALDD</a:t>
            </a:r>
          </a:p>
          <a:p>
            <a:r>
              <a:rPr lang="en-US" altLang="en-US" dirty="0" smtClean="0"/>
              <a:t>Summary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Overall lifecycle of SEALDD</a:t>
            </a:r>
            <a:endParaRPr lang="en-GB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55F986D5-D7D9-6446-9526-9389CD9831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23312" y="3696228"/>
            <a:ext cx="7290013" cy="2626195"/>
          </a:xfrm>
          <a:prstGeom prst="rect">
            <a:avLst/>
          </a:prstGeom>
          <a:noFill/>
          <a:ln>
            <a:solidFill>
              <a:srgbClr val="221815"/>
            </a:solidFill>
            <a:prstDash val="dash"/>
          </a:ln>
        </p:spPr>
        <p:txBody>
          <a:bodyPr/>
          <a:lstStyle/>
          <a:p>
            <a:r>
              <a:rPr lang="en-US" sz="1399" dirty="0" smtClean="0"/>
              <a:t>Service Preparation Phase:</a:t>
            </a:r>
          </a:p>
          <a:p>
            <a:pPr lvl="1"/>
            <a:r>
              <a:rPr lang="en-US" sz="1200" dirty="0">
                <a:solidFill>
                  <a:prstClr val="black"/>
                </a:solidFill>
              </a:rPr>
              <a:t>SEALDD server discovery by VAL server (e.g. via CAPIF)</a:t>
            </a:r>
          </a:p>
          <a:p>
            <a:pPr lvl="1"/>
            <a:r>
              <a:rPr lang="en-US" sz="1200" dirty="0">
                <a:solidFill>
                  <a:prstClr val="black"/>
                </a:solidFill>
              </a:rPr>
              <a:t>SEALDD service subscription and SEALDD resource allocation (e.g. address/port allocation for redundant transmission)</a:t>
            </a:r>
          </a:p>
          <a:p>
            <a:pPr lvl="1"/>
            <a:r>
              <a:rPr lang="en-US" sz="1200" dirty="0">
                <a:solidFill>
                  <a:prstClr val="black"/>
                </a:solidFill>
              </a:rPr>
              <a:t>SEALDD server registration</a:t>
            </a:r>
          </a:p>
          <a:p>
            <a:r>
              <a:rPr lang="en-US" altLang="zh-CN" sz="1399" dirty="0"/>
              <a:t>Service execution phase</a:t>
            </a:r>
            <a:r>
              <a:rPr lang="en-US" sz="1399" dirty="0"/>
              <a:t>:</a:t>
            </a:r>
          </a:p>
          <a:p>
            <a:pPr lvl="1"/>
            <a:r>
              <a:rPr lang="en-US" altLang="zh-CN" sz="1200" dirty="0" smtClean="0"/>
              <a:t>SEALDD server discovery by SEALDD client (e.g. via EAS discovery)</a:t>
            </a:r>
            <a:endParaRPr lang="en-US" altLang="zh-CN" sz="800" dirty="0"/>
          </a:p>
          <a:p>
            <a:pPr lvl="1"/>
            <a:r>
              <a:rPr lang="en-US" altLang="zh-CN" sz="1200" dirty="0" smtClean="0">
                <a:solidFill>
                  <a:prstClr val="black"/>
                </a:solidFill>
              </a:rPr>
              <a:t>SEALDD negotiation for Data transmission</a:t>
            </a:r>
            <a:r>
              <a:rPr lang="zh-CN" altLang="en-US" sz="1200" dirty="0">
                <a:solidFill>
                  <a:prstClr val="black"/>
                </a:solidFill>
              </a:rPr>
              <a:t> </a:t>
            </a:r>
            <a:r>
              <a:rPr lang="en-US" altLang="zh-CN" sz="1200" dirty="0" smtClean="0">
                <a:solidFill>
                  <a:prstClr val="black"/>
                </a:solidFill>
              </a:rPr>
              <a:t>(e.g. redundant transmission connection establishment)</a:t>
            </a:r>
          </a:p>
          <a:p>
            <a:pPr lvl="1"/>
            <a:r>
              <a:rPr lang="en-US" altLang="zh-CN" sz="1200" dirty="0" smtClean="0">
                <a:solidFill>
                  <a:prstClr val="black"/>
                </a:solidFill>
              </a:rPr>
              <a:t>[Conditional] Mapped Connection establishment between SEALDD server and VAL server (e.g. for E2E redundant transmission service, application layer signaling transmission service)</a:t>
            </a:r>
            <a:endParaRPr lang="en-US" altLang="zh-CN" sz="800" dirty="0" smtClean="0">
              <a:solidFill>
                <a:prstClr val="black"/>
              </a:solidFill>
            </a:endParaRPr>
          </a:p>
          <a:p>
            <a:pPr lvl="1"/>
            <a:r>
              <a:rPr lang="en-US" altLang="zh-CN" sz="1200" dirty="0" smtClean="0">
                <a:solidFill>
                  <a:prstClr val="black"/>
                </a:solidFill>
              </a:rPr>
              <a:t>Data Transfer</a:t>
            </a:r>
            <a:endParaRPr lang="en-US" altLang="zh-CN" sz="1200" dirty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1" y="1897356"/>
            <a:ext cx="4234555" cy="428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369" y="1827686"/>
            <a:ext cx="5458797" cy="170626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xmlns="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Propose to add the overall lifecycle </a:t>
            </a:r>
            <a:r>
              <a:rPr lang="en-US" altLang="en-US" smtClean="0"/>
              <a:t>of SEALDD in </a:t>
            </a:r>
            <a:r>
              <a:rPr lang="en-US" altLang="en-US" dirty="0" smtClean="0"/>
              <a:t>the architecture assumption.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purl.org/dc/dcmitype/"/>
    <ds:schemaRef ds:uri="http://purl.org/dc/terms/"/>
    <ds:schemaRef ds:uri="679a257e-872f-4c98-9e8a-0a9c104f72cd"/>
    <ds:schemaRef ds:uri="http://schemas.openxmlformats.org/package/2006/metadata/core-properties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8606</TotalTime>
  <Words>133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宋体</vt:lpstr>
      <vt:lpstr>Arial</vt:lpstr>
      <vt:lpstr>Arial </vt:lpstr>
      <vt:lpstr>Calibri</vt:lpstr>
      <vt:lpstr>Calibri Light</vt:lpstr>
      <vt:lpstr>Times New Roman</vt:lpstr>
      <vt:lpstr>Office Theme</vt:lpstr>
      <vt:lpstr>Discussion about the overall lifecycle of SEALDD service</vt:lpstr>
      <vt:lpstr>Outline</vt:lpstr>
      <vt:lpstr>Overall lifecycle of SEALDD</vt:lpstr>
      <vt:lpstr>Summary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624</cp:revision>
  <dcterms:created xsi:type="dcterms:W3CDTF">2010-02-05T13:52:04Z</dcterms:created>
  <dcterms:modified xsi:type="dcterms:W3CDTF">2022-06-16T22:24:20Z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(3)34EWKPxbsV7240tJhK+mkWydeAqAIK8BqcamFp6d4f9yNWGyzzdH1IUuz0/7l1uxez27Q+Ii
dyjrKya6h5azwC8QS7x1q8S0jwBJnZ00yjKo4ZqOjSC4j66/LpKsfc8n0drkwzQ2/RSk9xnS
EKHwVAiHMwNtyUgyF998JoZxYVa2XAFksXwNRIQD/PI+IGeQ3A5tkq3o+kQd0rdeF2JT/C0g
hjBIJ8VKVidfERXns5</vt:lpwstr>
  </property>
  <property fmtid="{D5CDD505-2E9C-101B-9397-08002B2CF9AE}" pid="4" name="_2015_ms_pID_7253431">
    <vt:lpwstr>BsZ6ivbfom3TUL8DOwmV/wwdT6Pn8BZzUlWrSMqFD10S+jsDr8BlB3
TFhYO413FUnGJzWc+phKQfGqjWK2Gm2yzuwf3rxoYB4S1MZH6U1KhbcNGNbOnnzWc6SEB329
nZEwKxIna/7da+SmycOv/EcB2sUMDAvgL9Ys5F+0KJlF1wKozh1EcFftoi3xGAvw95yvplw1
Ac5iSE0veKXFiOcgNmq377bM4T1gRTxn5HFf</vt:lpwstr>
  </property>
  <property fmtid="{D5CDD505-2E9C-101B-9397-08002B2CF9AE}" pid="5" name="_2015_ms_pID_7253432">
    <vt:lpwstr>fg==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1652084955</vt:lpwstr>
  </property>
</Properties>
</file>