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55" r:id="rId3"/>
    <p:sldId id="548" r:id="rId4"/>
    <p:sldId id="549" r:id="rId5"/>
    <p:sldId id="551" r:id="rId6"/>
    <p:sldId id="554" r:id="rId7"/>
    <p:sldId id="550" r:id="rId8"/>
    <p:sldId id="537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0" autoAdjust="0"/>
    <p:restoredTop sz="99112" autoAdjust="0"/>
  </p:normalViewPr>
  <p:slideViewPr>
    <p:cSldViewPr snapToGrid="0">
      <p:cViewPr varScale="1">
        <p:scale>
          <a:sx n="88" d="100"/>
          <a:sy n="88" d="100"/>
        </p:scale>
        <p:origin x="60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SA6#49-Bis-e, 16 – 25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S6-221502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SA6#49-Bis-e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Congrats to Basu</a:t>
            </a:r>
            <a:br>
              <a:rPr lang="en-GB" altLang="fr-FR" sz="4800" dirty="0">
                <a:solidFill>
                  <a:srgbClr val="72AF2F"/>
                </a:solidFill>
              </a:rPr>
            </a:br>
            <a:br>
              <a:rPr lang="en-GB" altLang="fr-FR" sz="4800" dirty="0">
                <a:solidFill>
                  <a:srgbClr val="72AF2F"/>
                </a:solidFill>
              </a:rPr>
            </a:br>
            <a:r>
              <a:rPr lang="en-GB" altLang="fr-FR" sz="4800" dirty="0">
                <a:solidFill>
                  <a:srgbClr val="72AF2F"/>
                </a:solidFill>
              </a:rPr>
              <a:t>Thank you to Manos</a:t>
            </a:r>
          </a:p>
        </p:txBody>
      </p:sp>
    </p:spTree>
    <p:extLst>
      <p:ext uri="{BB962C8B-B14F-4D97-AF65-F5344CB8AC3E}">
        <p14:creationId xmlns:p14="http://schemas.microsoft.com/office/powerpoint/2010/main" val="69241117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668862"/>
              </p:ext>
            </p:extLst>
          </p:nvPr>
        </p:nvGraphicFramePr>
        <p:xfrm>
          <a:off x="158285" y="1620093"/>
          <a:ext cx="11340608" cy="41754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624909"/>
              </p:ext>
            </p:extLst>
          </p:nvPr>
        </p:nvGraphicFramePr>
        <p:xfrm>
          <a:off x="216556" y="1629061"/>
          <a:ext cx="11182067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167935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55%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40%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985134"/>
              </p:ext>
            </p:extLst>
          </p:nvPr>
        </p:nvGraphicFramePr>
        <p:xfrm>
          <a:off x="185179" y="1593201"/>
          <a:ext cx="11204480" cy="37791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87%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SA#96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092707"/>
              </p:ext>
            </p:extLst>
          </p:nvPr>
        </p:nvGraphicFramePr>
        <p:xfrm>
          <a:off x="185179" y="1593201"/>
          <a:ext cx="11204480" cy="42668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Pre-SA6#49-Bis-e conference calls (Dates are TBD) – 1.5 hours in duration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EDGEAPP (WID, LS to GSMA OPG, Common EAS, etc.) – 2 meetings</a:t>
            </a:r>
          </a:p>
          <a:p>
            <a:pPr marL="767839" lvl="1" indent="-295323">
              <a:defRPr/>
            </a:pPr>
            <a:r>
              <a:rPr lang="en-GB" altLang="en-US" sz="1800" dirty="0"/>
              <a:t>ACE-IoT/PINAPP – 1 meeting</a:t>
            </a:r>
          </a:p>
          <a:p>
            <a:pPr marL="767839" lvl="1" indent="-295323">
              <a:defRPr/>
            </a:pPr>
            <a:r>
              <a:rPr lang="en-GB" altLang="en-US" sz="1800" dirty="0"/>
              <a:t>SNAAPP – 1 meeting (to be scheduled by Work Item rapporteur)</a:t>
            </a:r>
          </a:p>
          <a:p>
            <a:pPr marL="767839" lvl="1" indent="-295323">
              <a:defRPr/>
            </a:pPr>
            <a:r>
              <a:rPr lang="en-GB" altLang="en-US" sz="1800" dirty="0"/>
              <a:t>5GFLS/UASAPP – 1 meeting</a:t>
            </a:r>
          </a:p>
          <a:p>
            <a:pPr marL="767839" lvl="1" indent="-295323">
              <a:defRPr/>
            </a:pPr>
            <a:r>
              <a:rPr lang="en-GB" altLang="en-US" sz="1800" dirty="0"/>
              <a:t>MCAHGC/</a:t>
            </a:r>
            <a:r>
              <a:rPr lang="en-GB" altLang="en-US" sz="1800" dirty="0" err="1"/>
              <a:t>MCShAC</a:t>
            </a:r>
            <a:r>
              <a:rPr lang="en-GB" altLang="en-US" sz="1800" dirty="0"/>
              <a:t> – 1 meeting</a:t>
            </a:r>
          </a:p>
          <a:p>
            <a:pPr marL="767839" lvl="1" indent="-295323">
              <a:defRPr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MCShAC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– 1 meeting</a:t>
            </a:r>
          </a:p>
          <a:p>
            <a:pPr marL="767839" lvl="1" indent="-295323">
              <a:defRPr/>
            </a:pPr>
            <a:r>
              <a:rPr lang="en-GB" altLang="en-US" sz="1800" dirty="0">
                <a:latin typeface="Calibri" panose="020F0502020204030204" pitchFamily="34" charset="0"/>
              </a:rPr>
              <a:t>SEAL/SEALDD – 1 meeting</a:t>
            </a:r>
            <a:endParaRPr lang="en-GB" altLang="en-US" sz="1800" dirty="0"/>
          </a:p>
          <a:p>
            <a:pPr marL="767839" lvl="1" indent="-295323">
              <a:defRPr/>
            </a:pPr>
            <a:r>
              <a:rPr lang="en-GB" altLang="en-US" sz="1800" dirty="0"/>
              <a:t>Working Methods – 1 meeting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r>
              <a:rPr lang="en-GB" altLang="en-US" sz="2400" dirty="0"/>
              <a:t>Future meeting calendar (Agenda Item 12)</a:t>
            </a:r>
          </a:p>
          <a:p>
            <a:pPr marL="354387" indent="-354387">
              <a:defRPr/>
            </a:pPr>
            <a:r>
              <a:rPr lang="en-GB" altLang="en-US" sz="2400" dirty="0"/>
              <a:t>New Working Methods (NWM) training / Rel-19 Planning process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26551</TotalTime>
  <Words>834</Words>
  <Application>Microsoft Office PowerPoint</Application>
  <PresentationFormat>Widescreen</PresentationFormat>
  <Paragraphs>231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   SA6#49-Bis-e Work Plan Review</vt:lpstr>
      <vt:lpstr>Congrats to Basu  Thank you to Manos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2043</cp:revision>
  <dcterms:created xsi:type="dcterms:W3CDTF">2010-02-05T13:52:04Z</dcterms:created>
  <dcterms:modified xsi:type="dcterms:W3CDTF">2022-07-01T16:36:25Z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