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59" r:id="rId3"/>
    <p:sldId id="260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3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16C92-E2F1-4CEE-B73C-0F1763CD657C}" type="datetimeFigureOut">
              <a:rPr lang="en-US" smtClean="0"/>
              <a:t>19/04/10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BECDB7-925E-49B1-AEF9-54939B019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736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BECDB7-925E-49B1-AEF9-54939B01909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11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BECDB7-925E-49B1-AEF9-54939B01909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734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BECDB7-925E-49B1-AEF9-54939B01909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517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68580-5F54-4366-B592-5733CF1FE7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7F919D-FFDF-4832-97E2-679919CCF2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85A33B-15D0-47FF-8EAA-C322A0345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5797-FA8A-48C8-9AB9-0D9C58B14DCC}" type="datetimeFigureOut">
              <a:rPr lang="en-US" smtClean="0"/>
              <a:t>19/04/10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2E2655-FBC6-465A-8F6A-D607BE697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B38A9-85F1-4353-93C9-E24E51CDD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BF75-2EF4-471C-8054-A095F11B5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672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D98EB-9141-4E74-A2C4-568B5EF90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F21365-87C6-42DC-B306-4AA0027EA0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B93C4F-B67E-44A6-8354-BAFA72221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5797-FA8A-48C8-9AB9-0D9C58B14DCC}" type="datetimeFigureOut">
              <a:rPr lang="en-US" smtClean="0"/>
              <a:t>19/04/10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C31125-AFBE-4C13-8153-9DC95E1E1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74D93F-CCC2-47B9-81D3-795A90F52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BF75-2EF4-471C-8054-A095F11B5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462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D4DD76-2D39-4E92-9C2B-DBD88DD11F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5ACBEE-582E-4246-A147-5716985F2C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5E60F3-0058-4ABF-B343-BDC450BD1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5797-FA8A-48C8-9AB9-0D9C58B14DCC}" type="datetimeFigureOut">
              <a:rPr lang="en-US" smtClean="0"/>
              <a:t>19/04/10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9866F9-4AB2-428E-BCE3-551381BA5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43CD7B-329E-4D20-AB97-E63A488EF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BF75-2EF4-471C-8054-A095F11B5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743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41BAD-CBFB-48E5-A250-2DB6F6107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BB36A1-ED34-4E70-AF72-9B17A3EE09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9075C-6D32-4FA6-97F8-BFF320A46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5797-FA8A-48C8-9AB9-0D9C58B14DCC}" type="datetimeFigureOut">
              <a:rPr lang="en-US" smtClean="0"/>
              <a:t>19/04/10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9D6D0-DC27-40A6-9D51-3558DFBFA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32C422-2A12-45F9-8F7D-F5D77EA7E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BF75-2EF4-471C-8054-A095F11B5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868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9CE13-8A2F-4459-90BD-EC3A92264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41F374-4E29-4271-86E2-FD5A1C3EA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8D7FE8-C927-48EE-84ED-097C422AF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5797-FA8A-48C8-9AB9-0D9C58B14DCC}" type="datetimeFigureOut">
              <a:rPr lang="en-US" smtClean="0"/>
              <a:t>19/04/10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0E6830-0DAD-4BB1-BCB7-ACA84F7F2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4DA3EA-F746-4DCD-ACE5-BCBE37643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BF75-2EF4-471C-8054-A095F11B5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125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068E0-9B8B-47C6-AB1F-DC8E49501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043CEA-4E3F-49D9-9E58-25A33B3DD7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E37B63-EBDB-4597-9A9C-142CA76E06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AFA92-FD0B-435B-A785-E80617949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5797-FA8A-48C8-9AB9-0D9C58B14DCC}" type="datetimeFigureOut">
              <a:rPr lang="en-US" smtClean="0"/>
              <a:t>19/04/10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AAE00A-FC3E-4EB3-8DF6-BB4AE261B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009F79-0C82-4C34-8A97-FA92C1265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BF75-2EF4-471C-8054-A095F11B5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827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F4E6C-0381-4F0D-8B78-29597AF0D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78C91A-3FDD-4D47-AAF8-B3595526FA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F7DB8-F0ED-4876-82C0-F88C081734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952BA9-19FA-44C0-A7A3-D0815298D3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720C90-62E6-4042-A6EA-E8A3E11EC2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6DB987-D49B-4C09-B7E7-5745F7AAA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5797-FA8A-48C8-9AB9-0D9C58B14DCC}" type="datetimeFigureOut">
              <a:rPr lang="en-US" smtClean="0"/>
              <a:t>19/04/10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7E7ED6-CF18-448A-9EE5-CD05084BA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0DDD19-D1A7-4915-8CAB-CB598B233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BF75-2EF4-471C-8054-A095F11B5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142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2D98A-63C4-462E-9FD0-378B2DB4E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D0B964-EB5D-4D94-849B-7362B5A83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5797-FA8A-48C8-9AB9-0D9C58B14DCC}" type="datetimeFigureOut">
              <a:rPr lang="en-US" smtClean="0"/>
              <a:t>19/04/10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DA0602-A2A4-41EA-BB69-6B8ACE0A8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EFE3EA-71E7-48B2-BE76-B25A96B1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BF75-2EF4-471C-8054-A095F11B5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464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EC0C7F-6A9D-409D-BBF3-07B84AAA7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5797-FA8A-48C8-9AB9-0D9C58B14DCC}" type="datetimeFigureOut">
              <a:rPr lang="en-US" smtClean="0"/>
              <a:t>19/04/10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E1E448-60B1-4654-8463-DE278EE27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F18F9D-EF98-4BE9-B87B-F23E2B625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BF75-2EF4-471C-8054-A095F11B5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919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24BF9-56A1-4F48-BCBA-E8EFB1B3C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BBA73-01E5-4E7D-A511-B19CA1436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8DFE9F-EFCC-47C9-BF6C-E84F1FF2AF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05E5B1-0A83-40AE-897A-FC34E01E3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5797-FA8A-48C8-9AB9-0D9C58B14DCC}" type="datetimeFigureOut">
              <a:rPr lang="en-US" smtClean="0"/>
              <a:t>19/04/10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AC8D9F-6E61-4364-9EE7-009882E90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E27C7D-542F-4695-BD18-B3E540486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BF75-2EF4-471C-8054-A095F11B5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809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875D1-F7F1-4E64-A19B-77FE72065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3B8CED-DB85-4FBF-91B5-8FAB30C432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E76699-3472-4029-B0F8-4060A8E3B9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3FE86E-64F5-467F-AF6E-C67517FB2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5797-FA8A-48C8-9AB9-0D9C58B14DCC}" type="datetimeFigureOut">
              <a:rPr lang="en-US" smtClean="0"/>
              <a:t>19/04/10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259589-4346-4EE5-920B-316AC890A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089BF1-5554-48CE-BB86-F634EC6D7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FBF75-2EF4-471C-8054-A095F11B5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769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D93CB2-C309-4CB0-9B89-E0C024321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A841A4-7081-4B3C-B35E-20E0D16F8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134BB5-871C-454D-8FE6-EA2D951555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E5797-FA8A-48C8-9AB9-0D9C58B14DCC}" type="datetimeFigureOut">
              <a:rPr lang="en-US" smtClean="0"/>
              <a:t>19/04/10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DA8B1-0F37-42BE-9BD0-E6F74D999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6B96B9-4306-48D3-948A-764AE4CCC8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FBF75-2EF4-471C-8054-A095F11B5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02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316E1A3-3308-4238-B2DD-7992F8AE3270}"/>
              </a:ext>
            </a:extLst>
          </p:cNvPr>
          <p:cNvSpPr/>
          <p:nvPr/>
        </p:nvSpPr>
        <p:spPr>
          <a:xfrm>
            <a:off x="4986867" y="2167466"/>
            <a:ext cx="1049866" cy="3403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3GPP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Network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511C88E-3B29-4BB8-8F24-D5E0BE0BECAD}"/>
              </a:ext>
            </a:extLst>
          </p:cNvPr>
          <p:cNvSpPr/>
          <p:nvPr/>
        </p:nvSpPr>
        <p:spPr>
          <a:xfrm>
            <a:off x="1219200" y="2167466"/>
            <a:ext cx="1625600" cy="3403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63C5D04-DBA6-4F38-B10A-4B6D988FE26F}"/>
              </a:ext>
            </a:extLst>
          </p:cNvPr>
          <p:cNvSpPr/>
          <p:nvPr/>
        </p:nvSpPr>
        <p:spPr>
          <a:xfrm>
            <a:off x="8517466" y="4114799"/>
            <a:ext cx="1625600" cy="635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Application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Server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A4D909-F928-4E38-91B3-9DD398E863BE}"/>
              </a:ext>
            </a:extLst>
          </p:cNvPr>
          <p:cNvSpPr/>
          <p:nvPr/>
        </p:nvSpPr>
        <p:spPr>
          <a:xfrm>
            <a:off x="1341967" y="4114798"/>
            <a:ext cx="1380066" cy="6350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Application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Client</a:t>
            </a:r>
          </a:p>
        </p:txBody>
      </p:sp>
      <p:sp>
        <p:nvSpPr>
          <p:cNvPr id="9" name="Cloud 8">
            <a:extLst>
              <a:ext uri="{FF2B5EF4-FFF2-40B4-BE49-F238E27FC236}">
                <a16:creationId xmlns:a16="http://schemas.microsoft.com/office/drawing/2014/main" id="{62B88959-471B-4B16-B3EB-EB5BAF311362}"/>
              </a:ext>
            </a:extLst>
          </p:cNvPr>
          <p:cNvSpPr/>
          <p:nvPr/>
        </p:nvSpPr>
        <p:spPr>
          <a:xfrm>
            <a:off x="7641167" y="3293533"/>
            <a:ext cx="3657600" cy="2116666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Cloud</a:t>
            </a:r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7E2A4F85-C574-4E83-82D6-8EF391147842}"/>
              </a:ext>
            </a:extLst>
          </p:cNvPr>
          <p:cNvSpPr/>
          <p:nvPr/>
        </p:nvSpPr>
        <p:spPr>
          <a:xfrm>
            <a:off x="2722033" y="4207934"/>
            <a:ext cx="5795433" cy="4064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 Data Traffic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B2A01F13-EFC9-422C-9967-213265EA0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Current Single Application Deployment</a:t>
            </a:r>
          </a:p>
        </p:txBody>
      </p:sp>
    </p:spTree>
    <p:extLst>
      <p:ext uri="{BB962C8B-B14F-4D97-AF65-F5344CB8AC3E}">
        <p14:creationId xmlns:p14="http://schemas.microsoft.com/office/powerpoint/2010/main" val="503309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loud 14">
            <a:extLst>
              <a:ext uri="{FF2B5EF4-FFF2-40B4-BE49-F238E27FC236}">
                <a16:creationId xmlns:a16="http://schemas.microsoft.com/office/drawing/2014/main" id="{893C2256-BE64-426C-A8C9-01C09ACC7AC3}"/>
              </a:ext>
            </a:extLst>
          </p:cNvPr>
          <p:cNvSpPr/>
          <p:nvPr/>
        </p:nvSpPr>
        <p:spPr>
          <a:xfrm>
            <a:off x="6151034" y="2444222"/>
            <a:ext cx="3287703" cy="2039937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Edge Data Network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16E1A3-3308-4238-B2DD-7992F8AE3270}"/>
              </a:ext>
            </a:extLst>
          </p:cNvPr>
          <p:cNvSpPr/>
          <p:nvPr/>
        </p:nvSpPr>
        <p:spPr>
          <a:xfrm>
            <a:off x="4297873" y="1703981"/>
            <a:ext cx="1049866" cy="3403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3GPP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Network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511C88E-3B29-4BB8-8F24-D5E0BE0BECAD}"/>
              </a:ext>
            </a:extLst>
          </p:cNvPr>
          <p:cNvSpPr/>
          <p:nvPr/>
        </p:nvSpPr>
        <p:spPr>
          <a:xfrm>
            <a:off x="1114407" y="1703981"/>
            <a:ext cx="1625600" cy="3403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63C5D04-DBA6-4F38-B10A-4B6D988FE26F}"/>
              </a:ext>
            </a:extLst>
          </p:cNvPr>
          <p:cNvSpPr/>
          <p:nvPr/>
        </p:nvSpPr>
        <p:spPr>
          <a:xfrm>
            <a:off x="6935771" y="3306830"/>
            <a:ext cx="1625600" cy="7376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Application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Server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A4D909-F928-4E38-91B3-9DD398E863BE}"/>
              </a:ext>
            </a:extLst>
          </p:cNvPr>
          <p:cNvSpPr/>
          <p:nvPr/>
        </p:nvSpPr>
        <p:spPr>
          <a:xfrm>
            <a:off x="1237174" y="2965515"/>
            <a:ext cx="1380066" cy="19452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Application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Client</a:t>
            </a:r>
          </a:p>
        </p:txBody>
      </p:sp>
      <p:sp>
        <p:nvSpPr>
          <p:cNvPr id="9" name="Cloud 8">
            <a:extLst>
              <a:ext uri="{FF2B5EF4-FFF2-40B4-BE49-F238E27FC236}">
                <a16:creationId xmlns:a16="http://schemas.microsoft.com/office/drawing/2014/main" id="{62B88959-471B-4B16-B3EB-EB5BAF311362}"/>
              </a:ext>
            </a:extLst>
          </p:cNvPr>
          <p:cNvSpPr/>
          <p:nvPr/>
        </p:nvSpPr>
        <p:spPr>
          <a:xfrm>
            <a:off x="9438737" y="3541047"/>
            <a:ext cx="2489200" cy="2116666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Cloud</a:t>
            </a:r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7E2A4F85-C574-4E83-82D6-8EF391147842}"/>
              </a:ext>
            </a:extLst>
          </p:cNvPr>
          <p:cNvSpPr/>
          <p:nvPr/>
        </p:nvSpPr>
        <p:spPr>
          <a:xfrm>
            <a:off x="2617241" y="3467164"/>
            <a:ext cx="4318530" cy="4064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 Data Traffic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B2A01F13-EFC9-422C-9967-213265EA0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333" y="365125"/>
            <a:ext cx="114046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Single Application Deployment in Edge Data Network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5DA4602-2656-4B3B-B1A6-EF4CA08A80D5}"/>
              </a:ext>
            </a:extLst>
          </p:cNvPr>
          <p:cNvSpPr/>
          <p:nvPr/>
        </p:nvSpPr>
        <p:spPr>
          <a:xfrm>
            <a:off x="10027170" y="4390031"/>
            <a:ext cx="1312334" cy="635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Application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Server</a:t>
            </a:r>
          </a:p>
        </p:txBody>
      </p:sp>
      <p:sp>
        <p:nvSpPr>
          <p:cNvPr id="16" name="Arrow: Left-Right 15">
            <a:extLst>
              <a:ext uri="{FF2B5EF4-FFF2-40B4-BE49-F238E27FC236}">
                <a16:creationId xmlns:a16="http://schemas.microsoft.com/office/drawing/2014/main" id="{E0775DCB-D1AA-4A75-ACEA-3C509AB62FCA}"/>
              </a:ext>
            </a:extLst>
          </p:cNvPr>
          <p:cNvSpPr/>
          <p:nvPr/>
        </p:nvSpPr>
        <p:spPr>
          <a:xfrm>
            <a:off x="2613540" y="4504331"/>
            <a:ext cx="7413630" cy="4064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 Data Traffic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61E723-451C-46F1-9708-0AC4B31ECCDA}"/>
              </a:ext>
            </a:extLst>
          </p:cNvPr>
          <p:cNvSpPr txBox="1"/>
          <p:nvPr/>
        </p:nvSpPr>
        <p:spPr>
          <a:xfrm>
            <a:off x="264063" y="5861115"/>
            <a:ext cx="117332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 1: It is possible that an application server only resides in the Edge Data Network</a:t>
            </a:r>
          </a:p>
          <a:p>
            <a:r>
              <a:rPr lang="en-US" dirty="0"/>
              <a:t>Note 2: The Application Server in the Edge Data Network may or may not be the same as the Application Server in the Cloud</a:t>
            </a:r>
          </a:p>
          <a:p>
            <a:r>
              <a:rPr lang="en-US" dirty="0"/>
              <a:t>Note 3: If the </a:t>
            </a:r>
            <a:r>
              <a:rPr lang="en-US" dirty="0" err="1"/>
              <a:t>ASes</a:t>
            </a:r>
            <a:r>
              <a:rPr lang="en-US" dirty="0"/>
              <a:t> are different, the Application Data Traffic may also be different</a:t>
            </a:r>
          </a:p>
        </p:txBody>
      </p:sp>
    </p:spTree>
    <p:extLst>
      <p:ext uri="{BB962C8B-B14F-4D97-AF65-F5344CB8AC3E}">
        <p14:creationId xmlns:p14="http://schemas.microsoft.com/office/powerpoint/2010/main" val="1777148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loud 14">
            <a:extLst>
              <a:ext uri="{FF2B5EF4-FFF2-40B4-BE49-F238E27FC236}">
                <a16:creationId xmlns:a16="http://schemas.microsoft.com/office/drawing/2014/main" id="{893C2256-BE64-426C-A8C9-01C09ACC7AC3}"/>
              </a:ext>
            </a:extLst>
          </p:cNvPr>
          <p:cNvSpPr/>
          <p:nvPr/>
        </p:nvSpPr>
        <p:spPr>
          <a:xfrm>
            <a:off x="6125633" y="2334156"/>
            <a:ext cx="3287703" cy="3617911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Edge Data Network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16E1A3-3308-4238-B2DD-7992F8AE3270}"/>
              </a:ext>
            </a:extLst>
          </p:cNvPr>
          <p:cNvSpPr/>
          <p:nvPr/>
        </p:nvSpPr>
        <p:spPr>
          <a:xfrm>
            <a:off x="4297873" y="1703981"/>
            <a:ext cx="1049866" cy="3403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3GPP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Network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511C88E-3B29-4BB8-8F24-D5E0BE0BECAD}"/>
              </a:ext>
            </a:extLst>
          </p:cNvPr>
          <p:cNvSpPr/>
          <p:nvPr/>
        </p:nvSpPr>
        <p:spPr>
          <a:xfrm>
            <a:off x="1114407" y="1703981"/>
            <a:ext cx="1625600" cy="3403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63C5D04-DBA6-4F38-B10A-4B6D988FE26F}"/>
              </a:ext>
            </a:extLst>
          </p:cNvPr>
          <p:cNvSpPr/>
          <p:nvPr/>
        </p:nvSpPr>
        <p:spPr>
          <a:xfrm>
            <a:off x="6935771" y="3306830"/>
            <a:ext cx="1625600" cy="7376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Application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Server(s)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A4D909-F928-4E38-91B3-9DD398E863BE}"/>
              </a:ext>
            </a:extLst>
          </p:cNvPr>
          <p:cNvSpPr/>
          <p:nvPr/>
        </p:nvSpPr>
        <p:spPr>
          <a:xfrm>
            <a:off x="1237174" y="3386997"/>
            <a:ext cx="1380066" cy="56673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Application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Client(s)</a:t>
            </a:r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7E2A4F85-C574-4E83-82D6-8EF391147842}"/>
              </a:ext>
            </a:extLst>
          </p:cNvPr>
          <p:cNvSpPr/>
          <p:nvPr/>
        </p:nvSpPr>
        <p:spPr>
          <a:xfrm>
            <a:off x="2617241" y="3467164"/>
            <a:ext cx="4318530" cy="4064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 Data Traffic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B2A01F13-EFC9-422C-9967-213265EA0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333" y="365125"/>
            <a:ext cx="114046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Architecture for Edge Application Deployments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715613-1849-4B62-862A-DF8C6C2DD889}"/>
              </a:ext>
            </a:extLst>
          </p:cNvPr>
          <p:cNvSpPr/>
          <p:nvPr/>
        </p:nvSpPr>
        <p:spPr>
          <a:xfrm>
            <a:off x="6935771" y="4308942"/>
            <a:ext cx="1625600" cy="79863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Edge Enabler Server</a:t>
            </a:r>
          </a:p>
        </p:txBody>
      </p:sp>
    </p:spTree>
    <p:extLst>
      <p:ext uri="{BB962C8B-B14F-4D97-AF65-F5344CB8AC3E}">
        <p14:creationId xmlns:p14="http://schemas.microsoft.com/office/powerpoint/2010/main" val="1502127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B8CE7-A024-4F81-8D25-82434240E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FB71F9-146F-4341-B90B-3FDED8B23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Note 1: It is possible that an application server only resides in the Edge Data Network</a:t>
            </a:r>
          </a:p>
          <a:p>
            <a:r>
              <a:rPr lang="en-US" dirty="0"/>
              <a:t>Note 2: The Application Server in the Edge Data Network may or may not be the same as the Application Server in the Cloud</a:t>
            </a:r>
          </a:p>
          <a:p>
            <a:r>
              <a:rPr lang="en-US" dirty="0"/>
              <a:t>Note 3: If the </a:t>
            </a:r>
            <a:r>
              <a:rPr lang="en-US" dirty="0" err="1"/>
              <a:t>ASes</a:t>
            </a:r>
            <a:r>
              <a:rPr lang="en-US" dirty="0"/>
              <a:t> are different, the Application Data Traffic may also be different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405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B8CE7-A024-4F81-8D25-82434240E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Edge Enabler Server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FB71F9-146F-4341-B90B-3FDED8B23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Description: Provides supporting functions needed for Application Server(s) to run in an Edge Data Network</a:t>
            </a:r>
          </a:p>
          <a:p>
            <a:r>
              <a:rPr lang="en-US" dirty="0"/>
              <a:t>Agreed functions</a:t>
            </a:r>
          </a:p>
          <a:p>
            <a:pPr lvl="1"/>
            <a:r>
              <a:rPr lang="en-US" dirty="0"/>
              <a:t>Provisioning of configuration information to enable the exchange of Application Data Traffic with the Application Server</a:t>
            </a:r>
          </a:p>
          <a:p>
            <a:r>
              <a:rPr lang="en-US" dirty="0"/>
              <a:t>Potential functions</a:t>
            </a:r>
          </a:p>
          <a:p>
            <a:pPr lvl="1"/>
            <a:r>
              <a:rPr lang="en-US" dirty="0"/>
              <a:t>Provisioning of configuration information related to Application Server(s) (e.g. existence of the application server)</a:t>
            </a:r>
          </a:p>
        </p:txBody>
      </p:sp>
    </p:spTree>
    <p:extLst>
      <p:ext uri="{BB962C8B-B14F-4D97-AF65-F5344CB8AC3E}">
        <p14:creationId xmlns:p14="http://schemas.microsoft.com/office/powerpoint/2010/main" val="2334510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B8CE7-A024-4F81-8D25-82434240E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Kitchen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FB71F9-146F-4341-B90B-3FDED8B23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Discovery of Application Server(s)</a:t>
            </a:r>
          </a:p>
          <a:p>
            <a:r>
              <a:rPr lang="en-US" dirty="0"/>
              <a:t>Existence of Edge Enabler Client</a:t>
            </a:r>
          </a:p>
          <a:p>
            <a:r>
              <a:rPr lang="en-US" dirty="0"/>
              <a:t>Arrow between Application Server and Edge Enabler Server</a:t>
            </a:r>
          </a:p>
          <a:p>
            <a:r>
              <a:rPr lang="en-US" dirty="0"/>
              <a:t>Exposure of 3GPP network capabilities to the Application Server</a:t>
            </a:r>
          </a:p>
          <a:p>
            <a:r>
              <a:rPr lang="en-US" dirty="0"/>
              <a:t>Security between AS and Application Client</a:t>
            </a:r>
          </a:p>
          <a:p>
            <a:r>
              <a:rPr lang="en-US" dirty="0"/>
              <a:t>Security between AS and EES</a:t>
            </a:r>
          </a:p>
          <a:p>
            <a:r>
              <a:rPr lang="en-US" dirty="0"/>
              <a:t>Authorization to access the Edge Data Network and individual </a:t>
            </a:r>
            <a:r>
              <a:rPr lang="en-US" dirty="0" err="1"/>
              <a:t>Ases</a:t>
            </a:r>
            <a:endParaRPr lang="en-US" dirty="0"/>
          </a:p>
          <a:p>
            <a:r>
              <a:rPr lang="en-US" dirty="0"/>
              <a:t>Alignment with CAPIF</a:t>
            </a:r>
          </a:p>
          <a:p>
            <a:r>
              <a:rPr lang="en-US" dirty="0"/>
              <a:t>Usage of SEAL services</a:t>
            </a:r>
          </a:p>
          <a:p>
            <a:r>
              <a:rPr lang="en-US" dirty="0"/>
              <a:t>Exposure of services provided by Application Servers for consumption by other Application Servers</a:t>
            </a:r>
          </a:p>
          <a:p>
            <a:r>
              <a:rPr lang="en-US" dirty="0"/>
              <a:t>Policy control of all architectural considerations</a:t>
            </a:r>
          </a:p>
          <a:p>
            <a:r>
              <a:rPr lang="en-US" dirty="0"/>
              <a:t>Provisioning configuration information to the UE</a:t>
            </a:r>
          </a:p>
          <a:p>
            <a:r>
              <a:rPr lang="en-US" dirty="0"/>
              <a:t>Modify uplink traffic rules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898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341</Words>
  <Application>Microsoft Office PowerPoint</Application>
  <PresentationFormat>Widescreen</PresentationFormat>
  <Paragraphs>65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Current Single Application Deployment</vt:lpstr>
      <vt:lpstr>Single Application Deployment in Edge Data Network</vt:lpstr>
      <vt:lpstr>Architecture for Edge Application Deployments</vt:lpstr>
      <vt:lpstr>Notes</vt:lpstr>
      <vt:lpstr>Edge Enabler Server</vt:lpstr>
      <vt:lpstr>Kitchen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Alan Soloway2</dc:creator>
  <cp:lastModifiedBy>Alan Soloway2</cp:lastModifiedBy>
  <cp:revision>35</cp:revision>
  <dcterms:created xsi:type="dcterms:W3CDTF">2019-04-10T19:04:38Z</dcterms:created>
  <dcterms:modified xsi:type="dcterms:W3CDTF">2019-04-11T03:19:51Z</dcterms:modified>
</cp:coreProperties>
</file>