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873" r:id="rId2"/>
  </p:sldMasterIdLst>
  <p:notesMasterIdLst>
    <p:notesMasterId r:id="rId5"/>
  </p:notesMasterIdLst>
  <p:handoutMasterIdLst>
    <p:handoutMasterId r:id="rId6"/>
  </p:handoutMasterIdLst>
  <p:sldIdLst>
    <p:sldId id="303" r:id="rId3"/>
    <p:sldId id="705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C88D0"/>
    <a:srgbClr val="72AF2F"/>
    <a:srgbClr val="00000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91" autoAdjust="0"/>
    <p:restoredTop sz="94657" autoAdjust="0"/>
  </p:normalViewPr>
  <p:slideViewPr>
    <p:cSldViewPr snapToGrid="0">
      <p:cViewPr varScale="1">
        <p:scale>
          <a:sx n="84" d="100"/>
          <a:sy n="84" d="100"/>
        </p:scale>
        <p:origin x="-1382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3024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D42EBA39-BEA6-4AE8-8501-985DEA2D00C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2661D8B3-86FF-420D-AF04-A83CA67F1DC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EBFB05F-8482-4434-A728-B64547ED09E3}" type="datetime1">
              <a:rPr lang="en-US"/>
              <a:pPr>
                <a:defRPr/>
              </a:pPr>
              <a:t>11/18/2017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C5156122-D920-48C7-9797-7E181BF9F63B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83C28B9B-0F16-49F1-93CA-4EDD37831E92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9D2894D0-3E46-4813-B27B-CEDC27FA4B0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48181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D68CE334-085F-4C27-8C3E-893DE56F922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0AE4AEAD-621B-4964-9352-EFA5621F38F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21510F3-021A-4060-A078-FCC0D4062743}" type="datetime1">
              <a:rPr lang="en-US"/>
              <a:pPr>
                <a:defRPr/>
              </a:pPr>
              <a:t>11/18/2017</a:t>
            </a:fld>
            <a:endParaRPr lang="en-US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3B856726-67B9-4D28-A3A4-222EC949B79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E94F4C67-0262-4102-ADF6-3885C6F1A50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935B73C3-D686-46E9-9BDF-B958403951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04043C91-8AFD-4A90-B4ED-FD68450448E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694128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D1F8BA61-07E4-4CAD-A0B8-6C1C78BEAE3D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4">
            <a:extLst>
              <a:ext uri="{FF2B5EF4-FFF2-40B4-BE49-F238E27FC236}">
                <a16:creationId xmlns="" xmlns:a16="http://schemas.microsoft.com/office/drawing/2014/main" id="{7C458981-9E11-4922-8AC2-FA349AD665D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46937" y="75498"/>
            <a:ext cx="850395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sv-SE" altLang="en-US" sz="1200" b="1" dirty="0" smtClean="0">
                <a:latin typeface="Arial "/>
              </a:rPr>
              <a:t>TSG-SA6#20	 						S6-171552</a:t>
            </a:r>
            <a:endParaRPr lang="sv-SE" altLang="en-US" sz="1200" b="1" dirty="0"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28440617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718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9894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977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6707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224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1978184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34057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618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737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865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668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843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203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xmlns="" id="{591E2B22-6002-4FA8-AC53-49A641201A6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4F275D61-B40C-4F5C-860E-8EC80B758116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fld id="{0B789235-9E03-4517-8F60-B775FDB01C03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xmlns="" id="{AF32050E-A8BB-479D-9F79-6C8C58B87F2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1" name="Rectangle 16">
            <a:extLst>
              <a:ext uri="{FF2B5EF4-FFF2-40B4-BE49-F238E27FC236}">
                <a16:creationId xmlns:a16="http://schemas.microsoft.com/office/drawing/2014/main" xmlns="" id="{CB2208C7-C48D-402D-8196-2BD780280B0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/>
              <a:t>© 3GPP 2017</a:t>
            </a:r>
          </a:p>
        </p:txBody>
      </p:sp>
      <p:pic>
        <p:nvPicPr>
          <p:cNvPr id="1032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0" r:id="rId2"/>
    <p:sldLayoutId id="2147483871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56A39-4A0D-46F5-971B-93211C8A1D69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506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5" r:id="rId2"/>
    <p:sldLayoutId id="2147483876" r:id="rId3"/>
    <p:sldLayoutId id="2147483877" r:id="rId4"/>
    <p:sldLayoutId id="2147483878" r:id="rId5"/>
    <p:sldLayoutId id="2147483879" r:id="rId6"/>
    <p:sldLayoutId id="2147483880" r:id="rId7"/>
    <p:sldLayoutId id="2147483881" r:id="rId8"/>
    <p:sldLayoutId id="2147483882" r:id="rId9"/>
    <p:sldLayoutId id="2147483883" r:id="rId10"/>
    <p:sldLayoutId id="2147483884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xmlns="" id="{1DAE2F72-B898-497B-BF9C-FFB573DD43B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67693" y="1439501"/>
            <a:ext cx="7772400" cy="3177766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dirty="0"/>
              <a:t/>
            </a:r>
            <a:br>
              <a:rPr lang="en-GB" dirty="0"/>
            </a:br>
            <a:r>
              <a:rPr lang="en-US" dirty="0" smtClean="0"/>
              <a:t>Background </a:t>
            </a:r>
            <a:r>
              <a:rPr lang="en-US" dirty="0"/>
              <a:t>for the two alternative proposals for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i="1" dirty="0" smtClean="0"/>
              <a:t>"</a:t>
            </a:r>
            <a:r>
              <a:rPr lang="en-US" i="1" dirty="0"/>
              <a:t>Procedures for emergency group call setup to interworking </a:t>
            </a:r>
            <a:r>
              <a:rPr lang="en-US" i="1" dirty="0" smtClean="0"/>
              <a:t>group“</a:t>
            </a:r>
            <a:br>
              <a:rPr lang="en-US" i="1" dirty="0" smtClean="0"/>
            </a:br>
            <a:r>
              <a:rPr lang="en-US" i="1" dirty="0"/>
              <a:t/>
            </a:r>
            <a:br>
              <a:rPr lang="en-US" i="1" dirty="0"/>
            </a:br>
            <a:r>
              <a:rPr lang="en-US" dirty="0" smtClean="0"/>
              <a:t>TS23.283</a:t>
            </a:r>
            <a:br>
              <a:rPr lang="en-US" dirty="0" smtClean="0"/>
            </a:br>
            <a:r>
              <a:rPr lang="en-US" sz="28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1371600" y="4852656"/>
            <a:ext cx="6400800" cy="78614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 smtClean="0"/>
              <a:t/>
            </a:r>
            <a:br>
              <a:rPr lang="en-US" altLang="en-US" sz="2000" dirty="0" smtClean="0"/>
            </a:br>
            <a:r>
              <a:rPr lang="en-US" altLang="en-US" sz="2000" dirty="0" smtClean="0"/>
              <a:t>Jukka Vialén, Airbus DS SLC</a:t>
            </a:r>
            <a:endParaRPr lang="en-US" altLang="en-US" sz="2000" dirty="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endParaRPr lang="en-GB" altLang="en-US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61789" y="226335"/>
            <a:ext cx="6827838" cy="710697"/>
          </a:xfrm>
        </p:spPr>
        <p:txBody>
          <a:bodyPr/>
          <a:lstStyle/>
          <a:p>
            <a:r>
              <a:rPr lang="en-GB" altLang="en-US" dirty="0" smtClean="0"/>
              <a:t>Background &amp; proposal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49562" y="1110117"/>
            <a:ext cx="8388350" cy="5046239"/>
          </a:xfrm>
        </p:spPr>
        <p:txBody>
          <a:bodyPr/>
          <a:lstStyle/>
          <a:p>
            <a:r>
              <a:rPr lang="de-DE" altLang="en-US" sz="1800" dirty="0" smtClean="0"/>
              <a:t>Original </a:t>
            </a:r>
            <a:r>
              <a:rPr lang="de-DE" altLang="en-US" sz="1800" dirty="0" err="1" smtClean="0"/>
              <a:t>contribution</a:t>
            </a:r>
            <a:r>
              <a:rPr lang="de-DE" altLang="en-US" sz="1800" dirty="0" smtClean="0"/>
              <a:t> in S6-171262 (SA6#19)</a:t>
            </a:r>
          </a:p>
          <a:p>
            <a:r>
              <a:rPr lang="de-DE" altLang="en-US" sz="1800" dirty="0" smtClean="0"/>
              <a:t>Comments </a:t>
            </a:r>
            <a:r>
              <a:rPr lang="de-DE" altLang="en-US" sz="1800" dirty="0" err="1" smtClean="0"/>
              <a:t>received</a:t>
            </a:r>
            <a:r>
              <a:rPr lang="de-DE" altLang="en-US" sz="1800" dirty="0" smtClean="0"/>
              <a:t> in </a:t>
            </a:r>
            <a:r>
              <a:rPr lang="de-DE" altLang="en-US" sz="1800" dirty="0" err="1" smtClean="0"/>
              <a:t>the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meeting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that</a:t>
            </a:r>
            <a:r>
              <a:rPr lang="de-DE" altLang="en-US" sz="1800" dirty="0"/>
              <a:t> </a:t>
            </a:r>
            <a:r>
              <a:rPr lang="de-DE" altLang="en-US" sz="1800" dirty="0" smtClean="0"/>
              <a:t>separate </a:t>
            </a:r>
            <a:r>
              <a:rPr lang="de-DE" altLang="en-US" sz="1800" dirty="0" err="1" smtClean="0"/>
              <a:t>figures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should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be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drawn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for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cases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where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interworking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group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is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defined</a:t>
            </a:r>
            <a:r>
              <a:rPr lang="de-DE" altLang="en-US" sz="1800" dirty="0" smtClean="0"/>
              <a:t> in MCPTT </a:t>
            </a:r>
            <a:r>
              <a:rPr lang="de-DE" altLang="en-US" sz="1800" dirty="0" err="1" smtClean="0"/>
              <a:t>system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vs</a:t>
            </a:r>
            <a:r>
              <a:rPr lang="de-DE" altLang="en-US" sz="1800" dirty="0" smtClean="0"/>
              <a:t> LMR </a:t>
            </a:r>
            <a:r>
              <a:rPr lang="de-DE" altLang="en-US" sz="1800" dirty="0" err="1" smtClean="0"/>
              <a:t>system</a:t>
            </a:r>
            <a:endParaRPr lang="de-DE" altLang="en-US" sz="1800" dirty="0" smtClean="0"/>
          </a:p>
          <a:p>
            <a:r>
              <a:rPr lang="de-DE" altLang="en-US" sz="1800" dirty="0" err="1" smtClean="0"/>
              <a:t>Revisioning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started</a:t>
            </a:r>
            <a:r>
              <a:rPr lang="de-DE" altLang="en-US" sz="1800" dirty="0" smtClean="0"/>
              <a:t> in SA5#19 (S6-171333) but was </a:t>
            </a:r>
            <a:r>
              <a:rPr lang="de-DE" altLang="en-US" sz="1800" dirty="0" err="1" smtClean="0"/>
              <a:t>postponed</a:t>
            </a:r>
            <a:r>
              <a:rPr lang="de-DE" altLang="en-US" sz="1800" dirty="0" smtClean="0"/>
              <a:t> due </a:t>
            </a:r>
            <a:r>
              <a:rPr lang="de-DE" altLang="en-US" sz="1800" dirty="0" err="1" smtClean="0"/>
              <a:t>to</a:t>
            </a:r>
            <a:r>
              <a:rPr lang="de-DE" altLang="en-US" sz="1800" dirty="0" smtClean="0"/>
              <a:t> lack </a:t>
            </a:r>
            <a:r>
              <a:rPr lang="de-DE" altLang="en-US" sz="1800" dirty="0" err="1" smtClean="0"/>
              <a:t>of</a:t>
            </a:r>
            <a:r>
              <a:rPr lang="de-DE" altLang="en-US" sz="1800" dirty="0" smtClean="0"/>
              <a:t> time</a:t>
            </a:r>
          </a:p>
          <a:p>
            <a:r>
              <a:rPr lang="de-DE" altLang="en-US" sz="1800" dirty="0" err="1" smtClean="0"/>
              <a:t>Some</a:t>
            </a:r>
            <a:r>
              <a:rPr lang="de-DE" altLang="en-US" sz="1800" dirty="0" smtClean="0"/>
              <a:t> off-</a:t>
            </a:r>
            <a:r>
              <a:rPr lang="de-DE" altLang="en-US" sz="1800" dirty="0" err="1" smtClean="0"/>
              <a:t>line</a:t>
            </a:r>
            <a:r>
              <a:rPr lang="de-DE" altLang="en-US" sz="1800" dirty="0" smtClean="0"/>
              <a:t> email </a:t>
            </a:r>
            <a:r>
              <a:rPr lang="de-DE" altLang="en-US" sz="1800" dirty="0" err="1" smtClean="0"/>
              <a:t>discussion</a:t>
            </a:r>
            <a:r>
              <a:rPr lang="de-DE" altLang="en-US" sz="1800" dirty="0" smtClean="0"/>
              <a:t> after SA6#19 </a:t>
            </a:r>
            <a:r>
              <a:rPr lang="de-DE" altLang="en-US" sz="1800" dirty="0" err="1" smtClean="0"/>
              <a:t>with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no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conclusion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if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the</a:t>
            </a:r>
            <a:r>
              <a:rPr lang="de-DE" altLang="en-US" sz="1800" dirty="0" smtClean="0"/>
              <a:t> separate </a:t>
            </a:r>
            <a:r>
              <a:rPr lang="de-DE" altLang="en-US" sz="1800" dirty="0" err="1" smtClean="0"/>
              <a:t>figures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are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really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needed</a:t>
            </a:r>
            <a:endParaRPr lang="de-DE" altLang="en-US" sz="1800" dirty="0" smtClean="0"/>
          </a:p>
          <a:p>
            <a:endParaRPr lang="de-DE" altLang="en-US" sz="1800" dirty="0"/>
          </a:p>
          <a:p>
            <a:r>
              <a:rPr lang="de-DE" altLang="en-US" sz="1800" dirty="0" err="1" smtClean="0"/>
              <a:t>Two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versions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provided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for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this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meeting</a:t>
            </a:r>
            <a:r>
              <a:rPr lang="de-DE" altLang="en-US" sz="1800" dirty="0" smtClean="0"/>
              <a:t>, </a:t>
            </a:r>
            <a:r>
              <a:rPr lang="de-DE" altLang="en-US" sz="1800" dirty="0" err="1" smtClean="0"/>
              <a:t>both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having</a:t>
            </a:r>
            <a:r>
              <a:rPr lang="de-DE" altLang="en-US" sz="1800" dirty="0" smtClean="0"/>
              <a:t> same </a:t>
            </a:r>
            <a:r>
              <a:rPr lang="de-DE" altLang="en-US" sz="1800" dirty="0" err="1" smtClean="0"/>
              <a:t>technical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content</a:t>
            </a:r>
            <a:r>
              <a:rPr lang="de-DE" altLang="en-US" sz="1800" dirty="0" smtClean="0"/>
              <a:t>. </a:t>
            </a:r>
          </a:p>
          <a:p>
            <a:pPr lvl="1"/>
            <a:r>
              <a:rPr lang="en-US" altLang="en-US" sz="1400" dirty="0" smtClean="0"/>
              <a:t>S6-171553 </a:t>
            </a:r>
            <a:r>
              <a:rPr lang="en-US" altLang="en-US" sz="1400" dirty="0"/>
              <a:t>was </a:t>
            </a:r>
            <a:r>
              <a:rPr lang="en-US" altLang="en-US" sz="1400" dirty="0" smtClean="0"/>
              <a:t>171333 </a:t>
            </a:r>
            <a:r>
              <a:rPr lang="en-US" altLang="en-US" sz="1400" dirty="0"/>
              <a:t>Procedures for emergency group call setup to interworking </a:t>
            </a:r>
            <a:r>
              <a:rPr lang="en-US" altLang="en-US" sz="1400" dirty="0" smtClean="0"/>
              <a:t>group</a:t>
            </a:r>
            <a:endParaRPr lang="de-DE" altLang="en-US" sz="1400" dirty="0" smtClean="0"/>
          </a:p>
          <a:p>
            <a:pPr lvl="2"/>
            <a:r>
              <a:rPr lang="de-DE" altLang="en-US" sz="1200" dirty="0" err="1" smtClean="0"/>
              <a:t>this</a:t>
            </a:r>
            <a:r>
              <a:rPr lang="de-DE" altLang="en-US" sz="1200" dirty="0" smtClean="0"/>
              <a:t> </a:t>
            </a:r>
            <a:r>
              <a:rPr lang="de-DE" altLang="en-US" sz="1200" dirty="0" err="1" smtClean="0"/>
              <a:t>is</a:t>
            </a:r>
            <a:r>
              <a:rPr lang="de-DE" altLang="en-US" sz="1200" dirty="0" smtClean="0"/>
              <a:t> an </a:t>
            </a:r>
            <a:r>
              <a:rPr lang="de-DE" altLang="en-US" sz="1200" dirty="0" err="1" smtClean="0"/>
              <a:t>updated&amp;corrected</a:t>
            </a:r>
            <a:r>
              <a:rPr lang="de-DE" altLang="en-US" sz="1200" dirty="0" smtClean="0"/>
              <a:t> </a:t>
            </a:r>
            <a:r>
              <a:rPr lang="de-DE" altLang="en-US" sz="1200" dirty="0" err="1" smtClean="0"/>
              <a:t>version</a:t>
            </a:r>
            <a:r>
              <a:rPr lang="de-DE" altLang="en-US" sz="1200" dirty="0" smtClean="0"/>
              <a:t> </a:t>
            </a:r>
            <a:r>
              <a:rPr lang="de-DE" altLang="en-US" sz="1200" dirty="0" err="1" smtClean="0"/>
              <a:t>of</a:t>
            </a:r>
            <a:r>
              <a:rPr lang="de-DE" altLang="en-US" sz="1200" dirty="0" smtClean="0"/>
              <a:t> </a:t>
            </a:r>
            <a:r>
              <a:rPr lang="de-DE" altLang="en-US" sz="1200" dirty="0" err="1" smtClean="0"/>
              <a:t>the</a:t>
            </a:r>
            <a:r>
              <a:rPr lang="de-DE" altLang="en-US" sz="1200" dirty="0" smtClean="0"/>
              <a:t> original </a:t>
            </a:r>
            <a:r>
              <a:rPr lang="de-DE" altLang="en-US" sz="1200" dirty="0" err="1" smtClean="0"/>
              <a:t>contribution</a:t>
            </a:r>
            <a:r>
              <a:rPr lang="de-DE" altLang="en-US" sz="1200" dirty="0" smtClean="0"/>
              <a:t> S6-171262 i.e. </a:t>
            </a:r>
            <a:r>
              <a:rPr lang="de-DE" altLang="en-US" sz="1200" dirty="0" err="1" smtClean="0"/>
              <a:t>having</a:t>
            </a:r>
            <a:r>
              <a:rPr lang="de-DE" altLang="en-US" sz="1200" dirty="0" smtClean="0"/>
              <a:t> </a:t>
            </a:r>
            <a:r>
              <a:rPr lang="de-DE" altLang="en-US" sz="1200" dirty="0" err="1" smtClean="0"/>
              <a:t>only</a:t>
            </a:r>
            <a:r>
              <a:rPr lang="de-DE" altLang="en-US" sz="1200" dirty="0" smtClean="0"/>
              <a:t> </a:t>
            </a:r>
            <a:r>
              <a:rPr lang="de-DE" altLang="en-US" sz="1200" dirty="0" err="1" smtClean="0"/>
              <a:t>two</a:t>
            </a:r>
            <a:r>
              <a:rPr lang="de-DE" altLang="en-US" sz="1200" dirty="0" smtClean="0"/>
              <a:t> </a:t>
            </a:r>
            <a:r>
              <a:rPr lang="de-DE" altLang="en-US" sz="1200" dirty="0" err="1" smtClean="0"/>
              <a:t>figures</a:t>
            </a:r>
            <a:endParaRPr lang="de-DE" altLang="en-US" sz="1200" dirty="0" smtClean="0"/>
          </a:p>
          <a:p>
            <a:pPr lvl="1"/>
            <a:r>
              <a:rPr lang="de-DE" altLang="en-US" sz="1400" dirty="0" smtClean="0"/>
              <a:t>S6-171554 </a:t>
            </a:r>
            <a:r>
              <a:rPr lang="en-US" altLang="en-US" sz="1400" dirty="0"/>
              <a:t>was </a:t>
            </a:r>
            <a:r>
              <a:rPr lang="en-US" altLang="en-US" sz="1400" dirty="0" smtClean="0"/>
              <a:t>171333 Procedures </a:t>
            </a:r>
            <a:r>
              <a:rPr lang="en-US" altLang="en-US" sz="1400" dirty="0"/>
              <a:t>for emergency group call setup to interworking group</a:t>
            </a:r>
            <a:endParaRPr lang="de-DE" altLang="en-US" sz="1400" dirty="0" smtClean="0"/>
          </a:p>
          <a:p>
            <a:pPr lvl="2"/>
            <a:r>
              <a:rPr lang="de-DE" altLang="en-US" sz="1200" dirty="0" err="1" smtClean="0"/>
              <a:t>this</a:t>
            </a:r>
            <a:r>
              <a:rPr lang="de-DE" altLang="en-US" sz="1200" dirty="0" smtClean="0"/>
              <a:t> </a:t>
            </a:r>
            <a:r>
              <a:rPr lang="de-DE" altLang="en-US" sz="1200" dirty="0" err="1" smtClean="0"/>
              <a:t>version</a:t>
            </a:r>
            <a:r>
              <a:rPr lang="de-DE" altLang="en-US" sz="1200" dirty="0" smtClean="0"/>
              <a:t> </a:t>
            </a:r>
            <a:r>
              <a:rPr lang="de-DE" altLang="en-US" sz="1200" dirty="0" err="1" smtClean="0"/>
              <a:t>has</a:t>
            </a:r>
            <a:r>
              <a:rPr lang="de-DE" altLang="en-US" sz="1200" dirty="0" smtClean="0"/>
              <a:t> </a:t>
            </a:r>
            <a:r>
              <a:rPr lang="de-DE" altLang="en-US" sz="1200" dirty="0" err="1" smtClean="0"/>
              <a:t>four</a:t>
            </a:r>
            <a:r>
              <a:rPr lang="de-DE" altLang="en-US" sz="1200" dirty="0" smtClean="0"/>
              <a:t> </a:t>
            </a:r>
            <a:r>
              <a:rPr lang="de-DE" altLang="en-US" sz="1200" dirty="0" err="1" smtClean="0"/>
              <a:t>figures</a:t>
            </a:r>
            <a:r>
              <a:rPr lang="de-DE" altLang="en-US" sz="1200" dirty="0" smtClean="0"/>
              <a:t> i.e. separate </a:t>
            </a:r>
            <a:r>
              <a:rPr lang="de-DE" altLang="en-US" sz="1200" dirty="0" err="1" smtClean="0"/>
              <a:t>descriptions</a:t>
            </a:r>
            <a:r>
              <a:rPr lang="de-DE" altLang="en-US" sz="1200" dirty="0" smtClean="0"/>
              <a:t> </a:t>
            </a:r>
            <a:r>
              <a:rPr lang="de-DE" altLang="en-US" sz="1200" dirty="0" err="1" smtClean="0"/>
              <a:t>for</a:t>
            </a:r>
            <a:r>
              <a:rPr lang="de-DE" altLang="en-US" sz="1200" dirty="0" smtClean="0"/>
              <a:t> </a:t>
            </a:r>
            <a:r>
              <a:rPr lang="de-DE" altLang="en-US" sz="1200" dirty="0" err="1" smtClean="0"/>
              <a:t>interworking</a:t>
            </a:r>
            <a:r>
              <a:rPr lang="de-DE" altLang="en-US" sz="1200" dirty="0" smtClean="0"/>
              <a:t> </a:t>
            </a:r>
            <a:r>
              <a:rPr lang="de-DE" altLang="en-US" sz="1200" dirty="0" err="1" smtClean="0"/>
              <a:t>group</a:t>
            </a:r>
            <a:r>
              <a:rPr lang="de-DE" altLang="en-US" sz="1200" dirty="0" smtClean="0"/>
              <a:t> </a:t>
            </a:r>
            <a:r>
              <a:rPr lang="de-DE" altLang="en-US" sz="1200" dirty="0" err="1" smtClean="0"/>
              <a:t>defined</a:t>
            </a:r>
            <a:r>
              <a:rPr lang="de-DE" altLang="en-US" sz="1200" dirty="0" smtClean="0"/>
              <a:t> in MCPTT </a:t>
            </a:r>
            <a:r>
              <a:rPr lang="de-DE" altLang="en-US" sz="1200" dirty="0" err="1" smtClean="0"/>
              <a:t>vs</a:t>
            </a:r>
            <a:r>
              <a:rPr lang="de-DE" altLang="en-US" sz="1200" dirty="0" smtClean="0"/>
              <a:t> LMR</a:t>
            </a:r>
          </a:p>
          <a:p>
            <a:pPr marL="457200" lvl="1" indent="0">
              <a:buNone/>
            </a:pPr>
            <a:endParaRPr lang="de-DE" altLang="en-US" sz="1400" dirty="0" smtClean="0"/>
          </a:p>
          <a:p>
            <a:r>
              <a:rPr lang="de-DE" altLang="en-US" sz="1800" dirty="0" smtClean="0"/>
              <a:t>The </a:t>
            </a:r>
            <a:r>
              <a:rPr lang="de-DE" altLang="en-US" sz="1800" dirty="0" err="1" smtClean="0"/>
              <a:t>author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has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no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preference</a:t>
            </a:r>
            <a:r>
              <a:rPr lang="de-DE" altLang="en-US" sz="1800" dirty="0" smtClean="0"/>
              <a:t> so SA6#20 </a:t>
            </a:r>
            <a:r>
              <a:rPr lang="de-DE" altLang="en-US" sz="1800" dirty="0" err="1" smtClean="0"/>
              <a:t>can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decide</a:t>
            </a:r>
            <a:endParaRPr lang="de-DE" altLang="en-US" sz="18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146</Words>
  <Application>Microsoft Office PowerPoint</Application>
  <PresentationFormat>On-screen Show (4:3)</PresentationFormat>
  <Paragraphs>16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Office Theme</vt:lpstr>
      <vt:lpstr>Custom Design</vt:lpstr>
      <vt:lpstr>   Background for the two alternative proposals for  "Procedures for emergency group call setup to interworking group“  TS23.283  </vt:lpstr>
      <vt:lpstr>Background &amp; proposal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RTS/TCCE-03254</cp:lastModifiedBy>
  <cp:revision>743</cp:revision>
  <dcterms:created xsi:type="dcterms:W3CDTF">2008-08-30T09:32:10Z</dcterms:created>
  <dcterms:modified xsi:type="dcterms:W3CDTF">2017-11-18T21:47:52Z</dcterms:modified>
</cp:coreProperties>
</file>