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873" r:id="rId2"/>
  </p:sldMasterIdLst>
  <p:notesMasterIdLst>
    <p:notesMasterId r:id="rId6"/>
  </p:notesMasterIdLst>
  <p:handoutMasterIdLst>
    <p:handoutMasterId r:id="rId7"/>
  </p:handoutMasterIdLst>
  <p:sldIdLst>
    <p:sldId id="303" r:id="rId3"/>
    <p:sldId id="705" r:id="rId4"/>
    <p:sldId id="706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C88D0"/>
    <a:srgbClr val="72AF2F"/>
    <a:srgbClr val="00000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92" autoAdjust="0"/>
    <p:restoredTop sz="94705" autoAdjust="0"/>
  </p:normalViewPr>
  <p:slideViewPr>
    <p:cSldViewPr snapToGrid="0">
      <p:cViewPr varScale="1">
        <p:scale>
          <a:sx n="84" d="100"/>
          <a:sy n="84" d="100"/>
        </p:scale>
        <p:origin x="-1382" y="-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-3024" y="-7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="" xmlns:a16="http://schemas.microsoft.com/office/drawing/2014/main" id="{D42EBA39-BEA6-4AE8-8501-985DEA2D00C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="" xmlns:a16="http://schemas.microsoft.com/office/drawing/2014/main" id="{2661D8B3-86FF-420D-AF04-A83CA67F1DCD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EBFB05F-8482-4434-A728-B64547ED09E3}" type="datetime1">
              <a:rPr lang="en-US"/>
              <a:pPr>
                <a:defRPr/>
              </a:pPr>
              <a:t>11/18/2017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="" xmlns:a16="http://schemas.microsoft.com/office/drawing/2014/main" id="{C5156122-D920-48C7-9797-7E181BF9F63B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="" xmlns:a16="http://schemas.microsoft.com/office/drawing/2014/main" id="{83C28B9B-0F16-49F1-93CA-4EDD37831E92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fld id="{9D2894D0-3E46-4813-B27B-CEDC27FA4B0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848181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="" xmlns:a16="http://schemas.microsoft.com/office/drawing/2014/main" id="{D68CE334-085F-4C27-8C3E-893DE56F922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="" xmlns:a16="http://schemas.microsoft.com/office/drawing/2014/main" id="{0AE4AEAD-621B-4964-9352-EFA5621F38FB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21510F3-021A-4060-A078-FCC0D4062743}" type="datetime1">
              <a:rPr lang="en-US"/>
              <a:pPr>
                <a:defRPr/>
              </a:pPr>
              <a:t>11/18/2017</a:t>
            </a:fld>
            <a:endParaRPr lang="en-US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="" xmlns:a16="http://schemas.microsoft.com/office/drawing/2014/main" id="{3B856726-67B9-4D28-A3A4-222EC949B79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="" xmlns:a16="http://schemas.microsoft.com/office/drawing/2014/main" id="{E94F4C67-0262-4102-ADF6-3885C6F1A50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="" xmlns:a16="http://schemas.microsoft.com/office/drawing/2014/main" id="{935B73C3-D686-46E9-9BDF-B9584039515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fld id="{04043C91-8AFD-4A90-B4ED-FD68450448ED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694128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D1F8BA61-07E4-4CAD-A0B8-6C1C78BEAE3D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="" xmlns:a16="http://schemas.microsoft.com/office/drawing/2014/main" id="{7C458981-9E11-4922-8AC2-FA349AD665D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850395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</a:t>
            </a:r>
            <a:r>
              <a:rPr lang="sv-SE" altLang="en-US" sz="1200" b="1" dirty="0" smtClean="0">
                <a:latin typeface="Arial "/>
              </a:rPr>
              <a:t>TSG-SA6#20	 						S6-171541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40617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6A39-4A0D-46F5-971B-93211C8A1D69}" type="datetimeFigureOut">
              <a:rPr lang="en-US" smtClean="0"/>
              <a:t>11/18/2017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57C3-DACA-404F-ADD0-CEA3908165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7180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6A39-4A0D-46F5-971B-93211C8A1D69}" type="datetimeFigureOut">
              <a:rPr lang="en-US" smtClean="0"/>
              <a:t>11/18/2017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57C3-DACA-404F-ADD0-CEA3908165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9894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6A39-4A0D-46F5-971B-93211C8A1D69}" type="datetimeFigureOut">
              <a:rPr lang="en-US" smtClean="0"/>
              <a:t>11/18/2017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57C3-DACA-404F-ADD0-CEA3908165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977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6A39-4A0D-46F5-971B-93211C8A1D69}" type="datetimeFigureOut">
              <a:rPr lang="en-US" smtClean="0"/>
              <a:t>11/18/2017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57C3-DACA-404F-ADD0-CEA3908165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6707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6A39-4A0D-46F5-971B-93211C8A1D69}" type="datetimeFigureOut">
              <a:rPr lang="en-US" smtClean="0"/>
              <a:t>11/18/2017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57C3-DACA-404F-ADD0-CEA3908165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224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1978184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34057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6A39-4A0D-46F5-971B-93211C8A1D69}" type="datetimeFigureOut">
              <a:rPr lang="en-US" smtClean="0"/>
              <a:t>11/18/2017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57C3-DACA-404F-ADD0-CEA3908165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16186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6A39-4A0D-46F5-971B-93211C8A1D69}" type="datetimeFigureOut">
              <a:rPr lang="en-US" smtClean="0"/>
              <a:t>11/18/2017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57C3-DACA-404F-ADD0-CEA3908165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7374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6A39-4A0D-46F5-971B-93211C8A1D69}" type="datetimeFigureOut">
              <a:rPr lang="en-US" smtClean="0"/>
              <a:t>11/18/2017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57C3-DACA-404F-ADD0-CEA3908165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865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6A39-4A0D-46F5-971B-93211C8A1D69}" type="datetimeFigureOut">
              <a:rPr lang="en-US" smtClean="0"/>
              <a:t>11/18/2017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57C3-DACA-404F-ADD0-CEA3908165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6686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6A39-4A0D-46F5-971B-93211C8A1D69}" type="datetimeFigureOut">
              <a:rPr lang="en-US" smtClean="0"/>
              <a:t>11/18/2017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57C3-DACA-404F-ADD0-CEA3908165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28431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6A39-4A0D-46F5-971B-93211C8A1D69}" type="datetimeFigureOut">
              <a:rPr lang="en-US" smtClean="0"/>
              <a:t>11/18/2017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057C3-DACA-404F-ADD0-CEA3908165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2039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="" xmlns:a16="http://schemas.microsoft.com/office/drawing/2014/main" id="{591E2B22-6002-4FA8-AC53-49A641201A6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12" name="Oval 11">
            <a:extLst>
              <a:ext uri="{FF2B5EF4-FFF2-40B4-BE49-F238E27FC236}">
                <a16:creationId xmlns="" xmlns:a16="http://schemas.microsoft.com/office/drawing/2014/main" id="{4F275D61-B40C-4F5C-860E-8EC80B758116}"/>
              </a:ext>
            </a:extLst>
          </p:cNvPr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fld id="{0B789235-9E03-4517-8F60-B775FDB01C03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="" xmlns:a16="http://schemas.microsoft.com/office/drawing/2014/main" id="{AF32050E-A8BB-479D-9F79-6C8C58B87F2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1" name="Rectangle 16">
            <a:extLst>
              <a:ext uri="{FF2B5EF4-FFF2-40B4-BE49-F238E27FC236}">
                <a16:creationId xmlns="" xmlns:a16="http://schemas.microsoft.com/office/drawing/2014/main" id="{CB2208C7-C48D-402D-8196-2BD780280B0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2713"/>
            <a:ext cx="8239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/>
              <a:t>© 3GPP 2017</a:t>
            </a:r>
          </a:p>
        </p:txBody>
      </p:sp>
      <p:pic>
        <p:nvPicPr>
          <p:cNvPr id="1032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72" r:id="rId1"/>
    <p:sldLayoutId id="2147483870" r:id="rId2"/>
    <p:sldLayoutId id="2147483871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756A39-4A0D-46F5-971B-93211C8A1D69}" type="datetimeFigureOut">
              <a:rPr lang="en-US" smtClean="0"/>
              <a:t>11/18/2017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6057C3-DACA-404F-ADD0-CEA3908165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506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4" r:id="rId1"/>
    <p:sldLayoutId id="2147483875" r:id="rId2"/>
    <p:sldLayoutId id="2147483876" r:id="rId3"/>
    <p:sldLayoutId id="2147483877" r:id="rId4"/>
    <p:sldLayoutId id="2147483878" r:id="rId5"/>
    <p:sldLayoutId id="2147483879" r:id="rId6"/>
    <p:sldLayoutId id="2147483880" r:id="rId7"/>
    <p:sldLayoutId id="2147483881" r:id="rId8"/>
    <p:sldLayoutId id="2147483882" r:id="rId9"/>
    <p:sldLayoutId id="2147483883" r:id="rId10"/>
    <p:sldLayoutId id="2147483884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="" xmlns:a16="http://schemas.microsoft.com/office/drawing/2014/main" id="{1DAE2F72-B898-497B-BF9C-FFB573DD43B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67693" y="1439500"/>
            <a:ext cx="7772400" cy="3078179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dirty="0" smtClean="0"/>
              <a:t>Proposal to rename “emergency group call cancel” and </a:t>
            </a:r>
            <a:r>
              <a:rPr lang="en-GB" dirty="0"/>
              <a:t>“group </a:t>
            </a:r>
            <a:r>
              <a:rPr lang="en-GB" dirty="0" smtClean="0"/>
              <a:t>emergency condition</a:t>
            </a:r>
            <a:r>
              <a:rPr lang="en-GB" dirty="0" smtClean="0"/>
              <a:t>”</a:t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TS23.379, TS23.281, TS23.280</a:t>
            </a: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1371600" y="4852656"/>
            <a:ext cx="6400800" cy="78614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 smtClean="0"/>
              <a:t/>
            </a:r>
            <a:br>
              <a:rPr lang="en-US" altLang="en-US" sz="2000" dirty="0" smtClean="0"/>
            </a:br>
            <a:r>
              <a:rPr lang="en-US" altLang="en-US" sz="2000" dirty="0" smtClean="0"/>
              <a:t>Jukka Vialén, Airbus DS SLC</a:t>
            </a:r>
            <a:endParaRPr lang="en-US" altLang="en-US" sz="2000" dirty="0" smtClean="0">
              <a:latin typeface="Arial" pitchFamily="34" charset="0"/>
            </a:endParaRPr>
          </a:p>
          <a:p>
            <a:pPr>
              <a:lnSpc>
                <a:spcPct val="80000"/>
              </a:lnSpc>
            </a:pPr>
            <a:endParaRPr lang="en-GB" altLang="en-US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461789" y="226335"/>
            <a:ext cx="6827838" cy="710697"/>
          </a:xfrm>
        </p:spPr>
        <p:txBody>
          <a:bodyPr/>
          <a:lstStyle/>
          <a:p>
            <a:r>
              <a:rPr lang="en-GB" altLang="en-US" dirty="0" smtClean="0"/>
              <a:t>Background &amp; proposal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49562" y="1110117"/>
            <a:ext cx="8388350" cy="5046239"/>
          </a:xfrm>
        </p:spPr>
        <p:txBody>
          <a:bodyPr/>
          <a:lstStyle/>
          <a:p>
            <a:r>
              <a:rPr lang="de-DE" altLang="en-US" sz="1800" dirty="0" err="1" smtClean="0"/>
              <a:t>While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drafting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emergency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call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related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contributions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to</a:t>
            </a:r>
            <a:r>
              <a:rPr lang="de-DE" altLang="en-US" sz="1800" dirty="0" smtClean="0"/>
              <a:t> MCCI (</a:t>
            </a:r>
            <a:r>
              <a:rPr lang="de-DE" altLang="en-US" sz="1800" dirty="0" err="1" smtClean="0"/>
              <a:t>for</a:t>
            </a:r>
            <a:r>
              <a:rPr lang="de-DE" altLang="en-US" sz="1800" dirty="0" smtClean="0"/>
              <a:t> SA6#19) </a:t>
            </a:r>
            <a:r>
              <a:rPr lang="de-DE" altLang="en-US" sz="1800" dirty="0" err="1" smtClean="0"/>
              <a:t>we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had</a:t>
            </a:r>
            <a:r>
              <a:rPr lang="de-DE" altLang="en-US" sz="1800" dirty="0"/>
              <a:t> </a:t>
            </a:r>
            <a:r>
              <a:rPr lang="de-DE" altLang="en-US" sz="1800" dirty="0" err="1" smtClean="0"/>
              <a:t>difficulties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to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understand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some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message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names</a:t>
            </a:r>
            <a:r>
              <a:rPr lang="de-DE" altLang="en-US" sz="1800" dirty="0" smtClean="0"/>
              <a:t> and </a:t>
            </a:r>
            <a:r>
              <a:rPr lang="de-DE" altLang="en-US" sz="1800" dirty="0" err="1" smtClean="0"/>
              <a:t>terms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used</a:t>
            </a:r>
            <a:r>
              <a:rPr lang="de-DE" altLang="en-US" sz="1800" dirty="0" smtClean="0"/>
              <a:t> in MCPTT and </a:t>
            </a:r>
            <a:r>
              <a:rPr lang="de-DE" altLang="en-US" sz="1800" dirty="0" err="1" smtClean="0"/>
              <a:t>MCVideo</a:t>
            </a:r>
            <a:r>
              <a:rPr lang="de-DE" altLang="en-US" sz="1800" dirty="0" smtClean="0"/>
              <a:t> TSs</a:t>
            </a:r>
          </a:p>
          <a:p>
            <a:pPr marL="0" indent="0">
              <a:buNone/>
            </a:pPr>
            <a:endParaRPr lang="de-DE" altLang="en-US" sz="1800" dirty="0" smtClean="0"/>
          </a:p>
          <a:p>
            <a:r>
              <a:rPr lang="de-DE" altLang="en-US" sz="1800" dirty="0" smtClean="0"/>
              <a:t>Name </a:t>
            </a:r>
            <a:r>
              <a:rPr lang="de-DE" altLang="en-US" sz="1800" dirty="0" err="1" smtClean="0"/>
              <a:t>of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the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procedure</a:t>
            </a:r>
            <a:r>
              <a:rPr lang="de-DE" altLang="en-US" sz="1800" dirty="0" smtClean="0"/>
              <a:t> </a:t>
            </a:r>
            <a:r>
              <a:rPr lang="de-DE" altLang="en-US" sz="1800" i="1" dirty="0" smtClean="0"/>
              <a:t>“MCPTT/</a:t>
            </a:r>
            <a:r>
              <a:rPr lang="de-DE" altLang="en-US" sz="1800" i="1" dirty="0" err="1" smtClean="0"/>
              <a:t>MCVideo</a:t>
            </a:r>
            <a:r>
              <a:rPr lang="de-DE" altLang="en-US" sz="1800" i="1" dirty="0" smtClean="0"/>
              <a:t> </a:t>
            </a:r>
            <a:r>
              <a:rPr lang="de-DE" altLang="en-US" sz="1800" i="1" dirty="0" err="1" smtClean="0"/>
              <a:t>emergency</a:t>
            </a:r>
            <a:r>
              <a:rPr lang="de-DE" altLang="en-US" sz="1800" i="1" dirty="0" smtClean="0"/>
              <a:t> </a:t>
            </a:r>
            <a:r>
              <a:rPr lang="de-DE" altLang="en-US" sz="1800" i="1" dirty="0" err="1" smtClean="0"/>
              <a:t>group</a:t>
            </a:r>
            <a:r>
              <a:rPr lang="de-DE" altLang="en-US" sz="1800" i="1" dirty="0" smtClean="0"/>
              <a:t> </a:t>
            </a:r>
            <a:r>
              <a:rPr lang="de-DE" altLang="en-US" sz="1800" i="1" dirty="0" err="1" smtClean="0"/>
              <a:t>call</a:t>
            </a:r>
            <a:r>
              <a:rPr lang="de-DE" altLang="en-US" sz="1800" i="1" dirty="0" smtClean="0"/>
              <a:t> </a:t>
            </a:r>
            <a:r>
              <a:rPr lang="de-DE" altLang="en-US" sz="1800" i="1" dirty="0" err="1" smtClean="0"/>
              <a:t>cancel</a:t>
            </a:r>
            <a:r>
              <a:rPr lang="de-DE" altLang="en-US" sz="1800" i="1" dirty="0" smtClean="0"/>
              <a:t>“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does</a:t>
            </a:r>
            <a:r>
              <a:rPr lang="de-DE" altLang="en-US" sz="1800" dirty="0" smtClean="0"/>
              <a:t> not </a:t>
            </a:r>
            <a:r>
              <a:rPr lang="de-DE" altLang="en-US" sz="1800" dirty="0" err="1" smtClean="0"/>
              <a:t>reflect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the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actual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purpose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of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that</a:t>
            </a:r>
            <a:r>
              <a:rPr lang="de-DE" altLang="en-US" sz="1800" dirty="0" smtClean="0"/>
              <a:t> </a:t>
            </a:r>
            <a:r>
              <a:rPr lang="de-DE" altLang="en-US" sz="1800" dirty="0" err="1" smtClean="0"/>
              <a:t>procedure</a:t>
            </a:r>
            <a:endParaRPr lang="de-DE" altLang="en-US" sz="1800" dirty="0" smtClean="0"/>
          </a:p>
          <a:p>
            <a:pPr lvl="1"/>
            <a:r>
              <a:rPr lang="de-DE" altLang="en-US" sz="1600" dirty="0" err="1" smtClean="0"/>
              <a:t>We</a:t>
            </a:r>
            <a:r>
              <a:rPr lang="de-DE" altLang="en-US" sz="1600" dirty="0" smtClean="0"/>
              <a:t> </a:t>
            </a:r>
            <a:r>
              <a:rPr lang="de-DE" altLang="en-US" sz="1600" dirty="0" err="1" smtClean="0"/>
              <a:t>propose</a:t>
            </a:r>
            <a:r>
              <a:rPr lang="de-DE" altLang="en-US" sz="1600" dirty="0" smtClean="0"/>
              <a:t> </a:t>
            </a:r>
            <a:r>
              <a:rPr lang="de-DE" altLang="en-US" sz="1600" dirty="0" err="1" smtClean="0"/>
              <a:t>to</a:t>
            </a:r>
            <a:r>
              <a:rPr lang="de-DE" altLang="en-US" sz="1600" dirty="0" smtClean="0"/>
              <a:t> </a:t>
            </a:r>
            <a:r>
              <a:rPr lang="de-DE" altLang="en-US" sz="1600" dirty="0" err="1" smtClean="0"/>
              <a:t>change</a:t>
            </a:r>
            <a:r>
              <a:rPr lang="de-DE" altLang="en-US" sz="1600" dirty="0" smtClean="0"/>
              <a:t> </a:t>
            </a:r>
            <a:r>
              <a:rPr lang="de-DE" altLang="en-US" sz="1600" dirty="0" err="1" smtClean="0"/>
              <a:t>this</a:t>
            </a:r>
            <a:r>
              <a:rPr lang="de-DE" altLang="en-US" sz="1600" dirty="0" smtClean="0"/>
              <a:t> </a:t>
            </a:r>
            <a:r>
              <a:rPr lang="de-DE" altLang="en-US" sz="1600" dirty="0" err="1" smtClean="0"/>
              <a:t>into</a:t>
            </a:r>
            <a:r>
              <a:rPr lang="de-DE" altLang="en-US" sz="1600" dirty="0" smtClean="0"/>
              <a:t> “In-progress </a:t>
            </a:r>
            <a:r>
              <a:rPr lang="de-DE" altLang="en-US" sz="1600" dirty="0" err="1" smtClean="0"/>
              <a:t>emergency</a:t>
            </a:r>
            <a:r>
              <a:rPr lang="de-DE" altLang="en-US" sz="1600" dirty="0" smtClean="0"/>
              <a:t> </a:t>
            </a:r>
            <a:r>
              <a:rPr lang="de-DE" altLang="en-US" sz="1600" dirty="0" err="1" smtClean="0"/>
              <a:t>group</a:t>
            </a:r>
            <a:r>
              <a:rPr lang="de-DE" altLang="en-US" sz="1600" dirty="0" smtClean="0"/>
              <a:t> </a:t>
            </a:r>
            <a:r>
              <a:rPr lang="de-DE" altLang="en-US" sz="1600" dirty="0" err="1" smtClean="0"/>
              <a:t>state</a:t>
            </a:r>
            <a:r>
              <a:rPr lang="de-DE" altLang="en-US" sz="1600" dirty="0" smtClean="0"/>
              <a:t> </a:t>
            </a:r>
            <a:r>
              <a:rPr lang="de-DE" altLang="en-US" sz="1600" dirty="0" err="1" smtClean="0"/>
              <a:t>cancel</a:t>
            </a:r>
            <a:r>
              <a:rPr lang="de-DE" altLang="en-US" sz="1600" dirty="0" smtClean="0"/>
              <a:t>“</a:t>
            </a:r>
          </a:p>
          <a:p>
            <a:pPr lvl="1"/>
            <a:r>
              <a:rPr lang="de-DE" altLang="en-US" sz="1600" dirty="0" err="1" smtClean="0"/>
              <a:t>With</a:t>
            </a:r>
            <a:r>
              <a:rPr lang="de-DE" altLang="en-US" sz="1600" dirty="0" smtClean="0"/>
              <a:t> </a:t>
            </a:r>
            <a:r>
              <a:rPr lang="de-DE" altLang="en-US" sz="1600" dirty="0" err="1" smtClean="0"/>
              <a:t>this</a:t>
            </a:r>
            <a:r>
              <a:rPr lang="de-DE" altLang="en-US" sz="1600" dirty="0" smtClean="0"/>
              <a:t> </a:t>
            </a:r>
            <a:r>
              <a:rPr lang="de-DE" altLang="en-US" sz="1600" dirty="0" err="1" smtClean="0"/>
              <a:t>change</a:t>
            </a:r>
            <a:r>
              <a:rPr lang="de-DE" altLang="en-US" sz="1600" dirty="0" smtClean="0"/>
              <a:t> </a:t>
            </a:r>
            <a:r>
              <a:rPr lang="de-DE" altLang="en-US" sz="1600" dirty="0" err="1" smtClean="0"/>
              <a:t>the</a:t>
            </a:r>
            <a:r>
              <a:rPr lang="de-DE" altLang="en-US" sz="1600" dirty="0" smtClean="0"/>
              <a:t> stage2 </a:t>
            </a:r>
            <a:r>
              <a:rPr lang="de-DE" altLang="en-US" sz="1600" dirty="0" err="1" smtClean="0"/>
              <a:t>standards</a:t>
            </a:r>
            <a:r>
              <a:rPr lang="de-DE" altLang="en-US" sz="1600" dirty="0" smtClean="0"/>
              <a:t> </a:t>
            </a:r>
            <a:r>
              <a:rPr lang="de-DE" altLang="en-US" sz="1600" dirty="0" err="1" smtClean="0"/>
              <a:t>would</a:t>
            </a:r>
            <a:r>
              <a:rPr lang="de-DE" altLang="en-US" sz="1600" dirty="0" smtClean="0"/>
              <a:t> also </a:t>
            </a:r>
            <a:r>
              <a:rPr lang="de-DE" altLang="en-US" sz="1600" dirty="0" err="1" smtClean="0"/>
              <a:t>be</a:t>
            </a:r>
            <a:r>
              <a:rPr lang="de-DE" altLang="en-US" sz="1600" dirty="0" smtClean="0"/>
              <a:t> </a:t>
            </a:r>
            <a:r>
              <a:rPr lang="de-DE" altLang="en-US" sz="1600" dirty="0" err="1" smtClean="0"/>
              <a:t>more</a:t>
            </a:r>
            <a:r>
              <a:rPr lang="de-DE" altLang="en-US" sz="1600" dirty="0" smtClean="0"/>
              <a:t> </a:t>
            </a:r>
            <a:r>
              <a:rPr lang="de-DE" altLang="en-US" sz="1600" dirty="0" err="1" smtClean="0"/>
              <a:t>aligned</a:t>
            </a:r>
            <a:r>
              <a:rPr lang="de-DE" altLang="en-US" sz="1600" dirty="0" smtClean="0"/>
              <a:t> </a:t>
            </a:r>
            <a:r>
              <a:rPr lang="de-DE" altLang="en-US" sz="1600" dirty="0" err="1" smtClean="0"/>
              <a:t>with</a:t>
            </a:r>
            <a:r>
              <a:rPr lang="de-DE" altLang="en-US" sz="1600" dirty="0" smtClean="0"/>
              <a:t> </a:t>
            </a:r>
            <a:r>
              <a:rPr lang="de-DE" altLang="en-US" sz="1600" dirty="0" err="1" smtClean="0"/>
              <a:t>their</a:t>
            </a:r>
            <a:r>
              <a:rPr lang="de-DE" altLang="en-US" sz="1600" dirty="0" smtClean="0"/>
              <a:t> stage3 </a:t>
            </a:r>
            <a:r>
              <a:rPr lang="de-DE" altLang="en-US" sz="1600" dirty="0" err="1" smtClean="0"/>
              <a:t>counterparts</a:t>
            </a:r>
            <a:endParaRPr lang="de-DE" altLang="en-US" sz="1600" dirty="0" smtClean="0"/>
          </a:p>
          <a:p>
            <a:pPr lvl="1"/>
            <a:r>
              <a:rPr lang="de-DE" altLang="en-US" sz="1600" dirty="0" smtClean="0"/>
              <a:t>The </a:t>
            </a:r>
            <a:r>
              <a:rPr lang="de-DE" altLang="en-US" sz="1600" dirty="0" err="1" smtClean="0"/>
              <a:t>detailed</a:t>
            </a:r>
            <a:r>
              <a:rPr lang="de-DE" altLang="en-US" sz="1600" dirty="0" smtClean="0"/>
              <a:t> </a:t>
            </a:r>
            <a:r>
              <a:rPr lang="de-DE" altLang="en-US" sz="1600" dirty="0" err="1" smtClean="0"/>
              <a:t>changes</a:t>
            </a:r>
            <a:r>
              <a:rPr lang="de-DE" altLang="en-US" sz="1600" dirty="0" smtClean="0"/>
              <a:t> </a:t>
            </a:r>
            <a:r>
              <a:rPr lang="de-DE" altLang="en-US" sz="1600" dirty="0" err="1" smtClean="0"/>
              <a:t>are</a:t>
            </a:r>
            <a:r>
              <a:rPr lang="de-DE" altLang="en-US" sz="1600" dirty="0" smtClean="0"/>
              <a:t> </a:t>
            </a:r>
            <a:r>
              <a:rPr lang="de-DE" altLang="en-US" sz="1600" dirty="0" err="1" smtClean="0"/>
              <a:t>covered</a:t>
            </a:r>
            <a:r>
              <a:rPr lang="de-DE" altLang="en-US" sz="1600" dirty="0" smtClean="0"/>
              <a:t> in </a:t>
            </a:r>
            <a:r>
              <a:rPr lang="de-DE" altLang="en-US" sz="1600" dirty="0" err="1" smtClean="0"/>
              <a:t>the</a:t>
            </a:r>
            <a:r>
              <a:rPr lang="de-DE" altLang="en-US" sz="1600" dirty="0" smtClean="0"/>
              <a:t> </a:t>
            </a:r>
            <a:r>
              <a:rPr lang="de-DE" altLang="en-US" sz="1600" dirty="0" err="1" smtClean="0"/>
              <a:t>following</a:t>
            </a:r>
            <a:r>
              <a:rPr lang="de-DE" altLang="en-US" sz="1600" dirty="0" smtClean="0"/>
              <a:t> </a:t>
            </a:r>
            <a:r>
              <a:rPr lang="de-DE" altLang="en-US" sz="1600" dirty="0" err="1" smtClean="0"/>
              <a:t>contributions</a:t>
            </a:r>
            <a:r>
              <a:rPr lang="de-DE" altLang="en-US" sz="1600" dirty="0" smtClean="0"/>
              <a:t>:</a:t>
            </a:r>
          </a:p>
          <a:p>
            <a:pPr lvl="2"/>
            <a:r>
              <a:rPr lang="en-US" altLang="en-US" sz="1400" dirty="0" smtClean="0"/>
              <a:t>TS23.379:  S6-171542 </a:t>
            </a:r>
            <a:r>
              <a:rPr lang="en-US" altLang="en-US" sz="1400" dirty="0"/>
              <a:t>Renaming of MCPTT emergency group call </a:t>
            </a:r>
            <a:r>
              <a:rPr lang="en-US" altLang="en-US" sz="1400" dirty="0" smtClean="0"/>
              <a:t>cancel</a:t>
            </a:r>
          </a:p>
          <a:p>
            <a:pPr lvl="2"/>
            <a:r>
              <a:rPr lang="en-US" altLang="en-US" sz="1400" dirty="0"/>
              <a:t>TS23.379: </a:t>
            </a:r>
            <a:r>
              <a:rPr lang="en-US" altLang="en-US" sz="1400" dirty="0" smtClean="0"/>
              <a:t> S6-171545 </a:t>
            </a:r>
            <a:r>
              <a:rPr lang="en-US" altLang="en-US" sz="1400" dirty="0"/>
              <a:t>Renaming of MCPTT imminent peril group call </a:t>
            </a:r>
            <a:r>
              <a:rPr lang="en-US" altLang="en-US" sz="1400" dirty="0" smtClean="0"/>
              <a:t>cancel</a:t>
            </a:r>
          </a:p>
          <a:p>
            <a:pPr lvl="2"/>
            <a:r>
              <a:rPr lang="en-US" altLang="en-US" sz="1400" dirty="0" smtClean="0"/>
              <a:t>TS23.281:  S6-171548 </a:t>
            </a:r>
            <a:r>
              <a:rPr lang="en-US" altLang="en-US" sz="1400" dirty="0"/>
              <a:t>Renaming of </a:t>
            </a:r>
            <a:r>
              <a:rPr lang="en-US" altLang="en-US" sz="1400" dirty="0" err="1"/>
              <a:t>MCVideo</a:t>
            </a:r>
            <a:r>
              <a:rPr lang="en-US" altLang="en-US" sz="1400" dirty="0"/>
              <a:t> emergency group call </a:t>
            </a:r>
            <a:r>
              <a:rPr lang="en-US" altLang="en-US" sz="1400" dirty="0" smtClean="0"/>
              <a:t>cancel</a:t>
            </a:r>
          </a:p>
          <a:p>
            <a:pPr lvl="1"/>
            <a:r>
              <a:rPr lang="fi-FI" altLang="en-US" sz="1600" dirty="0" smtClean="0"/>
              <a:t>Related CR </a:t>
            </a:r>
            <a:r>
              <a:rPr lang="fi-FI" altLang="en-US" sz="1600" smtClean="0"/>
              <a:t>for off-network:</a:t>
            </a:r>
            <a:endParaRPr lang="en-US" altLang="en-US" sz="1600" dirty="0" smtClean="0"/>
          </a:p>
          <a:p>
            <a:pPr lvl="2"/>
            <a:r>
              <a:rPr lang="en-US" altLang="en-US" sz="1400" dirty="0" smtClean="0"/>
              <a:t>TS23.379</a:t>
            </a:r>
            <a:r>
              <a:rPr lang="en-US" altLang="en-US" sz="1400" dirty="0"/>
              <a:t>:  S6-171546 Renaming Off-network MCPTT emergency group cancel</a:t>
            </a:r>
          </a:p>
          <a:p>
            <a:pPr lvl="2"/>
            <a:endParaRPr lang="de-DE" altLang="en-US" sz="1400" dirty="0" smtClean="0"/>
          </a:p>
          <a:p>
            <a:pPr lvl="2"/>
            <a:endParaRPr lang="de-DE" altLang="en-US" sz="8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altLang="en-US" sz="1800" i="1" dirty="0" smtClean="0"/>
              <a:t>“Group </a:t>
            </a:r>
            <a:r>
              <a:rPr lang="de-DE" altLang="en-US" sz="1800" i="1" dirty="0" err="1" smtClean="0"/>
              <a:t>emergency</a:t>
            </a:r>
            <a:r>
              <a:rPr lang="de-DE" altLang="en-US" sz="1800" i="1" dirty="0" smtClean="0"/>
              <a:t> </a:t>
            </a:r>
            <a:r>
              <a:rPr lang="de-DE" altLang="en-US" sz="1800" i="1" dirty="0" err="1" smtClean="0"/>
              <a:t>condition</a:t>
            </a:r>
            <a:r>
              <a:rPr lang="de-DE" altLang="en-US" sz="1800" i="1" dirty="0"/>
              <a:t>“</a:t>
            </a:r>
            <a:r>
              <a:rPr lang="de-DE" altLang="en-US" sz="1800" dirty="0"/>
              <a:t> and </a:t>
            </a:r>
            <a:r>
              <a:rPr lang="de-DE" altLang="en-US" sz="1800" i="1" dirty="0"/>
              <a:t>“In-progress </a:t>
            </a:r>
            <a:r>
              <a:rPr lang="de-DE" altLang="en-US" sz="1800" i="1" dirty="0" err="1"/>
              <a:t>emergency</a:t>
            </a:r>
            <a:r>
              <a:rPr lang="de-DE" altLang="en-US" sz="1800" i="1" dirty="0"/>
              <a:t> </a:t>
            </a:r>
            <a:r>
              <a:rPr lang="de-DE" altLang="en-US" sz="1800" i="1" dirty="0" err="1" smtClean="0"/>
              <a:t>group</a:t>
            </a:r>
            <a:r>
              <a:rPr lang="de-DE" altLang="en-US" sz="1800" i="1" dirty="0" smtClean="0"/>
              <a:t> </a:t>
            </a:r>
            <a:r>
              <a:rPr lang="de-DE" altLang="en-US" sz="1800" i="1" dirty="0" err="1" smtClean="0"/>
              <a:t>state</a:t>
            </a:r>
            <a:r>
              <a:rPr lang="de-DE" altLang="en-US" sz="1800" i="1" dirty="0"/>
              <a:t>“</a:t>
            </a:r>
            <a:r>
              <a:rPr lang="de-DE" altLang="en-US" sz="1800" dirty="0"/>
              <a:t> </a:t>
            </a:r>
            <a:r>
              <a:rPr lang="de-DE" altLang="en-US" sz="1800" dirty="0" err="1"/>
              <a:t>are</a:t>
            </a:r>
            <a:r>
              <a:rPr lang="de-DE" altLang="en-US" sz="1800" dirty="0"/>
              <a:t> </a:t>
            </a:r>
            <a:r>
              <a:rPr lang="de-DE" altLang="en-US" sz="1800" dirty="0" err="1"/>
              <a:t>used</a:t>
            </a:r>
            <a:r>
              <a:rPr lang="de-DE" altLang="en-US" sz="1800" dirty="0"/>
              <a:t> </a:t>
            </a:r>
            <a:r>
              <a:rPr lang="de-DE" altLang="en-US" sz="1800" dirty="0" err="1"/>
              <a:t>as</a:t>
            </a:r>
            <a:r>
              <a:rPr lang="de-DE" altLang="en-US" sz="1800" dirty="0"/>
              <a:t> </a:t>
            </a:r>
            <a:r>
              <a:rPr lang="de-DE" altLang="en-US" sz="1800" dirty="0" err="1"/>
              <a:t>synonums</a:t>
            </a:r>
            <a:endParaRPr lang="de-DE" altLang="en-US" sz="1800" dirty="0"/>
          </a:p>
          <a:p>
            <a:pPr lvl="1"/>
            <a:r>
              <a:rPr lang="de-DE" altLang="en-US" sz="1600" dirty="0" err="1"/>
              <a:t>We</a:t>
            </a:r>
            <a:r>
              <a:rPr lang="de-DE" altLang="en-US" sz="1600" dirty="0"/>
              <a:t> </a:t>
            </a:r>
            <a:r>
              <a:rPr lang="de-DE" altLang="en-US" sz="1600" dirty="0" err="1"/>
              <a:t>propose</a:t>
            </a:r>
            <a:r>
              <a:rPr lang="de-DE" altLang="en-US" sz="1600" dirty="0"/>
              <a:t> </a:t>
            </a:r>
            <a:r>
              <a:rPr lang="de-DE" altLang="en-US" sz="1600" dirty="0" err="1"/>
              <a:t>to</a:t>
            </a:r>
            <a:r>
              <a:rPr lang="de-DE" altLang="en-US" sz="1600" dirty="0"/>
              <a:t> </a:t>
            </a:r>
            <a:r>
              <a:rPr lang="de-DE" altLang="en-US" sz="1600" dirty="0" err="1"/>
              <a:t>use</a:t>
            </a:r>
            <a:r>
              <a:rPr lang="de-DE" altLang="en-US" sz="1600" dirty="0"/>
              <a:t> </a:t>
            </a:r>
            <a:r>
              <a:rPr lang="de-DE" altLang="en-US" sz="1600" dirty="0" err="1"/>
              <a:t>only</a:t>
            </a:r>
            <a:r>
              <a:rPr lang="de-DE" altLang="en-US" sz="1600" dirty="0"/>
              <a:t> </a:t>
            </a:r>
            <a:r>
              <a:rPr lang="de-DE" altLang="en-US" sz="1600" dirty="0" err="1"/>
              <a:t>one</a:t>
            </a:r>
            <a:r>
              <a:rPr lang="de-DE" altLang="en-US" sz="1600" dirty="0"/>
              <a:t> </a:t>
            </a:r>
            <a:r>
              <a:rPr lang="de-DE" altLang="en-US" sz="1600" dirty="0" err="1"/>
              <a:t>term</a:t>
            </a:r>
            <a:r>
              <a:rPr lang="de-DE" altLang="en-US" sz="1600" dirty="0"/>
              <a:t> </a:t>
            </a:r>
            <a:r>
              <a:rPr lang="de-DE" altLang="en-US" sz="1600" dirty="0" smtClean="0"/>
              <a:t>- “</a:t>
            </a:r>
            <a:r>
              <a:rPr lang="de-DE" altLang="en-US" sz="1600" dirty="0"/>
              <a:t>In-progress </a:t>
            </a:r>
            <a:r>
              <a:rPr lang="de-DE" altLang="en-US" sz="1600" dirty="0" err="1"/>
              <a:t>emergency</a:t>
            </a:r>
            <a:r>
              <a:rPr lang="de-DE" altLang="en-US" sz="1600" dirty="0"/>
              <a:t> </a:t>
            </a:r>
            <a:r>
              <a:rPr lang="de-DE" altLang="en-US" sz="1600" dirty="0" err="1"/>
              <a:t>group</a:t>
            </a:r>
            <a:r>
              <a:rPr lang="de-DE" altLang="en-US" sz="1600" dirty="0"/>
              <a:t> </a:t>
            </a:r>
            <a:r>
              <a:rPr lang="de-DE" altLang="en-US" sz="1600" dirty="0" err="1"/>
              <a:t>state</a:t>
            </a:r>
            <a:r>
              <a:rPr lang="de-DE" altLang="en-US" sz="1600" dirty="0"/>
              <a:t>“ </a:t>
            </a:r>
            <a:r>
              <a:rPr lang="de-DE" altLang="en-US" sz="1600" dirty="0" smtClean="0"/>
              <a:t>- </a:t>
            </a:r>
            <a:r>
              <a:rPr lang="de-DE" altLang="en-US" sz="1600" dirty="0" err="1" smtClean="0"/>
              <a:t>which</a:t>
            </a:r>
            <a:r>
              <a:rPr lang="de-DE" altLang="en-US" sz="1600" dirty="0" smtClean="0"/>
              <a:t> </a:t>
            </a:r>
            <a:r>
              <a:rPr lang="de-DE" altLang="en-US" sz="1600" dirty="0" err="1"/>
              <a:t>is</a:t>
            </a:r>
            <a:r>
              <a:rPr lang="de-DE" altLang="en-US" sz="1600" dirty="0"/>
              <a:t> </a:t>
            </a:r>
            <a:r>
              <a:rPr lang="de-DE" altLang="en-US" sz="1600" dirty="0" smtClean="0"/>
              <a:t>also </a:t>
            </a:r>
            <a:r>
              <a:rPr lang="de-DE" altLang="en-US" sz="1600" dirty="0" err="1" smtClean="0"/>
              <a:t>the</a:t>
            </a:r>
            <a:r>
              <a:rPr lang="de-DE" altLang="en-US" sz="1600" dirty="0" smtClean="0"/>
              <a:t> </a:t>
            </a:r>
            <a:r>
              <a:rPr lang="de-DE" altLang="en-US" sz="1600" dirty="0" err="1" smtClean="0"/>
              <a:t>term</a:t>
            </a:r>
            <a:r>
              <a:rPr lang="de-DE" altLang="en-US" sz="1600" dirty="0" smtClean="0"/>
              <a:t> </a:t>
            </a:r>
            <a:r>
              <a:rPr lang="de-DE" altLang="en-US" sz="1600" dirty="0" err="1" smtClean="0"/>
              <a:t>used</a:t>
            </a:r>
            <a:r>
              <a:rPr lang="de-DE" altLang="en-US" sz="1600" dirty="0" smtClean="0"/>
              <a:t> in </a:t>
            </a:r>
            <a:r>
              <a:rPr lang="de-DE" altLang="en-US" sz="1600" dirty="0" err="1"/>
              <a:t>stage</a:t>
            </a:r>
            <a:r>
              <a:rPr lang="de-DE" altLang="en-US" sz="1600" dirty="0"/>
              <a:t> 3 </a:t>
            </a:r>
            <a:r>
              <a:rPr lang="de-DE" altLang="en-US" sz="1600" dirty="0" err="1"/>
              <a:t>standards</a:t>
            </a:r>
            <a:endParaRPr lang="de-DE" altLang="en-US" sz="1600" dirty="0"/>
          </a:p>
          <a:p>
            <a:pPr lvl="1"/>
            <a:r>
              <a:rPr lang="de-DE" altLang="en-US" sz="1600" dirty="0"/>
              <a:t>The </a:t>
            </a:r>
            <a:r>
              <a:rPr lang="de-DE" altLang="en-US" sz="1600" dirty="0" err="1"/>
              <a:t>detailed</a:t>
            </a:r>
            <a:r>
              <a:rPr lang="de-DE" altLang="en-US" sz="1600" dirty="0"/>
              <a:t> </a:t>
            </a:r>
            <a:r>
              <a:rPr lang="de-DE" altLang="en-US" sz="1600" dirty="0" err="1"/>
              <a:t>changes</a:t>
            </a:r>
            <a:r>
              <a:rPr lang="de-DE" altLang="en-US" sz="1600" dirty="0"/>
              <a:t> </a:t>
            </a:r>
            <a:r>
              <a:rPr lang="de-DE" altLang="en-US" sz="1600" dirty="0" err="1"/>
              <a:t>are</a:t>
            </a:r>
            <a:r>
              <a:rPr lang="de-DE" altLang="en-US" sz="1600" dirty="0"/>
              <a:t> </a:t>
            </a:r>
            <a:r>
              <a:rPr lang="de-DE" altLang="en-US" sz="1600" dirty="0" err="1"/>
              <a:t>covered</a:t>
            </a:r>
            <a:r>
              <a:rPr lang="de-DE" altLang="en-US" sz="1600" dirty="0"/>
              <a:t> in </a:t>
            </a:r>
            <a:r>
              <a:rPr lang="de-DE" altLang="en-US" sz="1600" dirty="0" err="1"/>
              <a:t>the</a:t>
            </a:r>
            <a:r>
              <a:rPr lang="de-DE" altLang="en-US" sz="1600" dirty="0"/>
              <a:t> </a:t>
            </a:r>
            <a:r>
              <a:rPr lang="de-DE" altLang="en-US" sz="1600" dirty="0" err="1"/>
              <a:t>following</a:t>
            </a:r>
            <a:r>
              <a:rPr lang="de-DE" altLang="en-US" sz="1600" dirty="0"/>
              <a:t> </a:t>
            </a:r>
            <a:r>
              <a:rPr lang="de-DE" altLang="en-US" sz="1600" dirty="0" err="1"/>
              <a:t>contributions</a:t>
            </a:r>
            <a:r>
              <a:rPr lang="de-DE" altLang="en-US" sz="1600" dirty="0"/>
              <a:t>:</a:t>
            </a:r>
          </a:p>
          <a:p>
            <a:pPr lvl="2"/>
            <a:r>
              <a:rPr lang="en-US" altLang="en-US" sz="1400" dirty="0" smtClean="0"/>
              <a:t>TS23.379:  S6-171543 </a:t>
            </a:r>
            <a:r>
              <a:rPr lang="en-US" altLang="en-US" sz="1400" dirty="0"/>
              <a:t>Renaming of MCPTT emergency condition</a:t>
            </a:r>
          </a:p>
          <a:p>
            <a:pPr lvl="2"/>
            <a:r>
              <a:rPr lang="en-US" altLang="en-US" sz="1400" dirty="0" smtClean="0"/>
              <a:t>TS23.281:  S6-171550 </a:t>
            </a:r>
            <a:r>
              <a:rPr lang="en-US" altLang="en-US" sz="1400" dirty="0"/>
              <a:t>Renaming of </a:t>
            </a:r>
            <a:r>
              <a:rPr lang="en-US" altLang="en-US" sz="1400" dirty="0" err="1"/>
              <a:t>MCVideo</a:t>
            </a:r>
            <a:r>
              <a:rPr lang="en-US" altLang="en-US" sz="1400" dirty="0"/>
              <a:t> emergency </a:t>
            </a:r>
            <a:r>
              <a:rPr lang="en-US" altLang="en-US" sz="1400" dirty="0" smtClean="0"/>
              <a:t>condition</a:t>
            </a:r>
          </a:p>
          <a:p>
            <a:pPr lvl="2"/>
            <a:r>
              <a:rPr lang="en-US" altLang="en-US" sz="1400" dirty="0" smtClean="0"/>
              <a:t>TS23.280:  S6-171556 </a:t>
            </a:r>
            <a:r>
              <a:rPr lang="en-US" altLang="en-US" sz="1400" dirty="0"/>
              <a:t>Renaming of emergency </a:t>
            </a:r>
            <a:r>
              <a:rPr lang="en-US" altLang="en-US" sz="1400" dirty="0" smtClean="0"/>
              <a:t>condition</a:t>
            </a:r>
          </a:p>
          <a:p>
            <a:pPr lvl="2"/>
            <a:endParaRPr lang="de-DE" altLang="en-US" sz="1400" dirty="0"/>
          </a:p>
          <a:p>
            <a:endParaRPr lang="de-DE" alt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63045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225</Words>
  <Application>Microsoft Office PowerPoint</Application>
  <PresentationFormat>On-screen Show (4:3)</PresentationFormat>
  <Paragraphs>22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5" baseType="lpstr">
      <vt:lpstr>Office Theme</vt:lpstr>
      <vt:lpstr>Custom Design</vt:lpstr>
      <vt:lpstr>  Proposal to rename “emergency group call cancel” and “group emergency condition”  TS23.379, TS23.281, TS23.280</vt:lpstr>
      <vt:lpstr>Background &amp; proposal</vt:lpstr>
      <vt:lpstr>PowerPoint Presentation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RTS/TCCE-03254</cp:lastModifiedBy>
  <cp:revision>749</cp:revision>
  <dcterms:created xsi:type="dcterms:W3CDTF">2008-08-30T09:32:10Z</dcterms:created>
  <dcterms:modified xsi:type="dcterms:W3CDTF">2017-11-18T21:11:32Z</dcterms:modified>
</cp:coreProperties>
</file>