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Default Extension="ppt" ContentType="application/vnd.ms-powerpoint"/>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2" r:id="rId1"/>
  </p:sldMasterIdLst>
  <p:notesMasterIdLst>
    <p:notesMasterId r:id="rId11"/>
  </p:notesMasterIdLst>
  <p:handoutMasterIdLst>
    <p:handoutMasterId r:id="rId12"/>
  </p:handoutMasterIdLst>
  <p:sldIdLst>
    <p:sldId id="717" r:id="rId2"/>
    <p:sldId id="720" r:id="rId3"/>
    <p:sldId id="726" r:id="rId4"/>
    <p:sldId id="728" r:id="rId5"/>
    <p:sldId id="729" r:id="rId6"/>
    <p:sldId id="730" r:id="rId7"/>
    <p:sldId id="732" r:id="rId8"/>
    <p:sldId id="731" r:id="rId9"/>
    <p:sldId id="727" r:id="rId10"/>
  </p:sldIdLst>
  <p:sldSz cx="9144000" cy="6858000" type="screen4x3"/>
  <p:notesSz cx="6794500" cy="9906000"/>
  <p:custDataLst>
    <p:tags r:id="rId13"/>
  </p:custDataLst>
  <p:defaultTextStyle>
    <a:defPPr>
      <a:defRPr lang="de-DE"/>
    </a:defPPr>
    <a:lvl1pPr algn="l" rtl="0" fontAlgn="base">
      <a:spcBef>
        <a:spcPct val="0"/>
      </a:spcBef>
      <a:spcAft>
        <a:spcPct val="0"/>
      </a:spcAft>
      <a:defRPr sz="1200" kern="1200">
        <a:solidFill>
          <a:schemeClr val="tx1"/>
        </a:solidFill>
        <a:latin typeface="Arial" charset="0"/>
        <a:ea typeface="+mn-ea"/>
        <a:cs typeface="Arial" charset="0"/>
      </a:defRPr>
    </a:lvl1pPr>
    <a:lvl2pPr marL="457200" algn="l" rtl="0" fontAlgn="base">
      <a:spcBef>
        <a:spcPct val="0"/>
      </a:spcBef>
      <a:spcAft>
        <a:spcPct val="0"/>
      </a:spcAft>
      <a:defRPr sz="1200" kern="1200">
        <a:solidFill>
          <a:schemeClr val="tx1"/>
        </a:solidFill>
        <a:latin typeface="Arial" charset="0"/>
        <a:ea typeface="+mn-ea"/>
        <a:cs typeface="Arial" charset="0"/>
      </a:defRPr>
    </a:lvl2pPr>
    <a:lvl3pPr marL="914400" algn="l" rtl="0" fontAlgn="base">
      <a:spcBef>
        <a:spcPct val="0"/>
      </a:spcBef>
      <a:spcAft>
        <a:spcPct val="0"/>
      </a:spcAft>
      <a:defRPr sz="1200" kern="1200">
        <a:solidFill>
          <a:schemeClr val="tx1"/>
        </a:solidFill>
        <a:latin typeface="Arial" charset="0"/>
        <a:ea typeface="+mn-ea"/>
        <a:cs typeface="Arial" charset="0"/>
      </a:defRPr>
    </a:lvl3pPr>
    <a:lvl4pPr marL="1371600" algn="l" rtl="0" fontAlgn="base">
      <a:spcBef>
        <a:spcPct val="0"/>
      </a:spcBef>
      <a:spcAft>
        <a:spcPct val="0"/>
      </a:spcAft>
      <a:defRPr sz="1200" kern="1200">
        <a:solidFill>
          <a:schemeClr val="tx1"/>
        </a:solidFill>
        <a:latin typeface="Arial" charset="0"/>
        <a:ea typeface="+mn-ea"/>
        <a:cs typeface="Arial" charset="0"/>
      </a:defRPr>
    </a:lvl4pPr>
    <a:lvl5pPr marL="1828800" algn="l" rtl="0" fontAlgn="base">
      <a:spcBef>
        <a:spcPct val="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Arial" charset="0"/>
        <a:ea typeface="+mn-ea"/>
        <a:cs typeface="Arial" charset="0"/>
      </a:defRPr>
    </a:lvl6pPr>
    <a:lvl7pPr marL="2743200" algn="l" defTabSz="914400" rtl="0" eaLnBrk="1" latinLnBrk="0" hangingPunct="1">
      <a:defRPr sz="1200" kern="1200">
        <a:solidFill>
          <a:schemeClr val="tx1"/>
        </a:solidFill>
        <a:latin typeface="Arial" charset="0"/>
        <a:ea typeface="+mn-ea"/>
        <a:cs typeface="Arial" charset="0"/>
      </a:defRPr>
    </a:lvl7pPr>
    <a:lvl8pPr marL="3200400" algn="l" defTabSz="914400" rtl="0" eaLnBrk="1" latinLnBrk="0" hangingPunct="1">
      <a:defRPr sz="1200" kern="1200">
        <a:solidFill>
          <a:schemeClr val="tx1"/>
        </a:solidFill>
        <a:latin typeface="Arial" charset="0"/>
        <a:ea typeface="+mn-ea"/>
        <a:cs typeface="Arial" charset="0"/>
      </a:defRPr>
    </a:lvl8pPr>
    <a:lvl9pPr marL="3657600" algn="l" defTabSz="914400" rtl="0" eaLnBrk="1" latinLnBrk="0" hangingPunct="1">
      <a:defRPr sz="12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DDDDDD"/>
    <a:srgbClr val="00CC00"/>
    <a:srgbClr val="4D4D4D"/>
    <a:srgbClr val="FFCC00"/>
    <a:srgbClr val="FFFFFF"/>
    <a:srgbClr val="969696"/>
    <a:srgbClr val="FFCCCC"/>
    <a:srgbClr val="CC99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34" autoAdjust="0"/>
    <p:restoredTop sz="94746" autoAdjust="0"/>
  </p:normalViewPr>
  <p:slideViewPr>
    <p:cSldViewPr snapToGrid="0">
      <p:cViewPr varScale="1">
        <p:scale>
          <a:sx n="73" d="100"/>
          <a:sy n="73" d="100"/>
        </p:scale>
        <p:origin x="-354" y="-102"/>
      </p:cViewPr>
      <p:guideLst>
        <p:guide orient="horz" pos="1485"/>
        <p:guide orient="horz" pos="1911"/>
        <p:guide orient="horz" pos="2566"/>
        <p:guide orient="horz" pos="4020"/>
        <p:guide orient="horz" pos="824"/>
        <p:guide pos="1033"/>
        <p:guide pos="4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9746" name="Rectangle 2"/>
          <p:cNvSpPr>
            <a:spLocks noGrp="1" noChangeArrowheads="1"/>
          </p:cNvSpPr>
          <p:nvPr>
            <p:ph type="hdr" sz="quarter"/>
          </p:nvPr>
        </p:nvSpPr>
        <p:spPr bwMode="auto">
          <a:xfrm>
            <a:off x="0" y="0"/>
            <a:ext cx="2943869" cy="495924"/>
          </a:xfrm>
          <a:prstGeom prst="rect">
            <a:avLst/>
          </a:prstGeom>
          <a:noFill/>
          <a:ln w="9525">
            <a:noFill/>
            <a:miter lim="800000"/>
            <a:headEnd/>
            <a:tailEnd/>
          </a:ln>
        </p:spPr>
        <p:txBody>
          <a:bodyPr vert="horz" wrap="square" lIns="95413" tIns="47708" rIns="95413" bIns="47708" numCol="1" anchor="t" anchorCtr="0" compatLnSpc="1">
            <a:prstTxWarp prst="textNoShape">
              <a:avLst/>
            </a:prstTxWarp>
          </a:bodyPr>
          <a:lstStyle>
            <a:lvl1pPr defTabSz="954259">
              <a:defRPr sz="1300"/>
            </a:lvl1pPr>
          </a:lstStyle>
          <a:p>
            <a:pPr>
              <a:defRPr/>
            </a:pPr>
            <a:endParaRPr lang="en-US"/>
          </a:p>
        </p:txBody>
      </p:sp>
      <p:sp>
        <p:nvSpPr>
          <p:cNvPr id="159747" name="Rectangle 3"/>
          <p:cNvSpPr>
            <a:spLocks noGrp="1" noChangeArrowheads="1"/>
          </p:cNvSpPr>
          <p:nvPr>
            <p:ph type="dt" sz="quarter" idx="1"/>
          </p:nvPr>
        </p:nvSpPr>
        <p:spPr bwMode="auto">
          <a:xfrm>
            <a:off x="3849079" y="0"/>
            <a:ext cx="2943869" cy="495924"/>
          </a:xfrm>
          <a:prstGeom prst="rect">
            <a:avLst/>
          </a:prstGeom>
          <a:noFill/>
          <a:ln w="9525">
            <a:noFill/>
            <a:miter lim="800000"/>
            <a:headEnd/>
            <a:tailEnd/>
          </a:ln>
        </p:spPr>
        <p:txBody>
          <a:bodyPr vert="horz" wrap="square" lIns="95413" tIns="47708" rIns="95413" bIns="47708" numCol="1" anchor="t" anchorCtr="0" compatLnSpc="1">
            <a:prstTxWarp prst="textNoShape">
              <a:avLst/>
            </a:prstTxWarp>
          </a:bodyPr>
          <a:lstStyle>
            <a:lvl1pPr algn="r" defTabSz="954259">
              <a:defRPr sz="1300"/>
            </a:lvl1pPr>
          </a:lstStyle>
          <a:p>
            <a:pPr>
              <a:defRPr/>
            </a:pPr>
            <a:endParaRPr lang="en-US"/>
          </a:p>
        </p:txBody>
      </p:sp>
      <p:sp>
        <p:nvSpPr>
          <p:cNvPr id="159748" name="Rectangle 4"/>
          <p:cNvSpPr>
            <a:spLocks noGrp="1" noChangeArrowheads="1"/>
          </p:cNvSpPr>
          <p:nvPr>
            <p:ph type="ftr" sz="quarter" idx="2"/>
          </p:nvPr>
        </p:nvSpPr>
        <p:spPr bwMode="auto">
          <a:xfrm>
            <a:off x="0" y="9408518"/>
            <a:ext cx="2943869" cy="495924"/>
          </a:xfrm>
          <a:prstGeom prst="rect">
            <a:avLst/>
          </a:prstGeom>
          <a:noFill/>
          <a:ln w="9525">
            <a:noFill/>
            <a:miter lim="800000"/>
            <a:headEnd/>
            <a:tailEnd/>
          </a:ln>
        </p:spPr>
        <p:txBody>
          <a:bodyPr vert="horz" wrap="square" lIns="95413" tIns="47708" rIns="95413" bIns="47708" numCol="1" anchor="b" anchorCtr="0" compatLnSpc="1">
            <a:prstTxWarp prst="textNoShape">
              <a:avLst/>
            </a:prstTxWarp>
          </a:bodyPr>
          <a:lstStyle>
            <a:lvl1pPr defTabSz="954259">
              <a:defRPr sz="1300"/>
            </a:lvl1pPr>
          </a:lstStyle>
          <a:p>
            <a:pPr>
              <a:defRPr/>
            </a:pPr>
            <a:endParaRPr lang="en-US"/>
          </a:p>
        </p:txBody>
      </p:sp>
      <p:sp>
        <p:nvSpPr>
          <p:cNvPr id="159749" name="Rectangle 5"/>
          <p:cNvSpPr>
            <a:spLocks noGrp="1" noChangeArrowheads="1"/>
          </p:cNvSpPr>
          <p:nvPr>
            <p:ph type="sldNum" sz="quarter" idx="3"/>
          </p:nvPr>
        </p:nvSpPr>
        <p:spPr bwMode="auto">
          <a:xfrm>
            <a:off x="3849079" y="9408518"/>
            <a:ext cx="2943869" cy="495924"/>
          </a:xfrm>
          <a:prstGeom prst="rect">
            <a:avLst/>
          </a:prstGeom>
          <a:noFill/>
          <a:ln w="9525">
            <a:noFill/>
            <a:miter lim="800000"/>
            <a:headEnd/>
            <a:tailEnd/>
          </a:ln>
        </p:spPr>
        <p:txBody>
          <a:bodyPr vert="horz" wrap="square" lIns="95413" tIns="47708" rIns="95413" bIns="47708" numCol="1" anchor="b" anchorCtr="0" compatLnSpc="1">
            <a:prstTxWarp prst="textNoShape">
              <a:avLst/>
            </a:prstTxWarp>
          </a:bodyPr>
          <a:lstStyle>
            <a:lvl1pPr algn="r" defTabSz="954259">
              <a:defRPr sz="1300"/>
            </a:lvl1pPr>
          </a:lstStyle>
          <a:p>
            <a:pPr>
              <a:defRPr/>
            </a:pPr>
            <a:fld id="{D87F6EAE-9C2A-4C2A-BAC2-E1B73F5AE612}" type="slidenum">
              <a:rPr lang="en-US"/>
              <a:pPr>
                <a:defRPr/>
              </a:pPr>
              <a:t>‹Nr.›</a:t>
            </a:fld>
            <a:endParaRPr lang="en-US"/>
          </a:p>
        </p:txBody>
      </p:sp>
    </p:spTree>
    <p:extLst>
      <p:ext uri="{BB962C8B-B14F-4D97-AF65-F5344CB8AC3E}">
        <p14:creationId xmlns="" xmlns:p14="http://schemas.microsoft.com/office/powerpoint/2010/main" val="12157114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bwMode="auto">
          <a:xfrm>
            <a:off x="0" y="0"/>
            <a:ext cx="2943869" cy="495924"/>
          </a:xfrm>
          <a:prstGeom prst="rect">
            <a:avLst/>
          </a:prstGeom>
          <a:noFill/>
          <a:ln w="9525">
            <a:noFill/>
            <a:miter lim="800000"/>
            <a:headEnd/>
            <a:tailEnd/>
          </a:ln>
        </p:spPr>
        <p:txBody>
          <a:bodyPr vert="horz" wrap="square" lIns="95413" tIns="47708" rIns="95413" bIns="47708" numCol="1" anchor="t" anchorCtr="0" compatLnSpc="1">
            <a:prstTxWarp prst="textNoShape">
              <a:avLst/>
            </a:prstTxWarp>
          </a:bodyPr>
          <a:lstStyle>
            <a:lvl1pPr defTabSz="954259">
              <a:defRPr sz="1300"/>
            </a:lvl1pPr>
          </a:lstStyle>
          <a:p>
            <a:pPr>
              <a:defRPr/>
            </a:pPr>
            <a:endParaRPr lang="en-GB"/>
          </a:p>
        </p:txBody>
      </p:sp>
      <p:sp>
        <p:nvSpPr>
          <p:cNvPr id="133123" name="Rectangle 3"/>
          <p:cNvSpPr>
            <a:spLocks noGrp="1" noChangeArrowheads="1"/>
          </p:cNvSpPr>
          <p:nvPr>
            <p:ph type="dt" idx="1"/>
          </p:nvPr>
        </p:nvSpPr>
        <p:spPr bwMode="auto">
          <a:xfrm>
            <a:off x="3849079" y="0"/>
            <a:ext cx="2943869" cy="495924"/>
          </a:xfrm>
          <a:prstGeom prst="rect">
            <a:avLst/>
          </a:prstGeom>
          <a:noFill/>
          <a:ln w="9525">
            <a:noFill/>
            <a:miter lim="800000"/>
            <a:headEnd/>
            <a:tailEnd/>
          </a:ln>
        </p:spPr>
        <p:txBody>
          <a:bodyPr vert="horz" wrap="square" lIns="95413" tIns="47708" rIns="95413" bIns="47708" numCol="1" anchor="t" anchorCtr="0" compatLnSpc="1">
            <a:prstTxWarp prst="textNoShape">
              <a:avLst/>
            </a:prstTxWarp>
          </a:bodyPr>
          <a:lstStyle>
            <a:lvl1pPr algn="r" defTabSz="954259">
              <a:defRPr sz="1300"/>
            </a:lvl1pPr>
          </a:lstStyle>
          <a:p>
            <a:pPr>
              <a:defRPr/>
            </a:pPr>
            <a:endParaRPr lang="en-GB"/>
          </a:p>
        </p:txBody>
      </p:sp>
      <p:sp>
        <p:nvSpPr>
          <p:cNvPr id="1473540" name="Rectangle 4"/>
          <p:cNvSpPr>
            <a:spLocks noGrp="1" noRot="1" noChangeAspect="1" noChangeArrowheads="1" noTextEdit="1"/>
          </p:cNvSpPr>
          <p:nvPr>
            <p:ph type="sldImg" idx="2"/>
          </p:nvPr>
        </p:nvSpPr>
        <p:spPr bwMode="auto">
          <a:xfrm>
            <a:off x="920750" y="742950"/>
            <a:ext cx="4953000" cy="3714750"/>
          </a:xfrm>
          <a:prstGeom prst="rect">
            <a:avLst/>
          </a:prstGeom>
          <a:noFill/>
          <a:ln w="9525">
            <a:solidFill>
              <a:srgbClr val="000000"/>
            </a:solidFill>
            <a:miter lim="800000"/>
            <a:headEnd/>
            <a:tailEnd/>
          </a:ln>
        </p:spPr>
      </p:sp>
      <p:sp>
        <p:nvSpPr>
          <p:cNvPr id="133125" name="Rectangle 5"/>
          <p:cNvSpPr>
            <a:spLocks noGrp="1" noChangeArrowheads="1"/>
          </p:cNvSpPr>
          <p:nvPr>
            <p:ph type="body" sz="quarter" idx="3"/>
          </p:nvPr>
        </p:nvSpPr>
        <p:spPr bwMode="auto">
          <a:xfrm>
            <a:off x="680071" y="4705039"/>
            <a:ext cx="5434358" cy="4458635"/>
          </a:xfrm>
          <a:prstGeom prst="rect">
            <a:avLst/>
          </a:prstGeom>
          <a:noFill/>
          <a:ln w="9525">
            <a:noFill/>
            <a:miter lim="800000"/>
            <a:headEnd/>
            <a:tailEnd/>
          </a:ln>
        </p:spPr>
        <p:txBody>
          <a:bodyPr vert="horz" wrap="square" lIns="95413" tIns="47708" rIns="95413" bIns="47708" numCol="1" anchor="t" anchorCtr="0" compatLnSpc="1">
            <a:prstTxWarp prst="textNoShape">
              <a:avLst/>
            </a:prstTxWarp>
          </a:bodyPr>
          <a:lstStyle/>
          <a:p>
            <a:pPr lvl="0"/>
            <a:r>
              <a:rPr lang="de-DE" noProof="0" smtClean="0"/>
              <a:t>Click to edit Master text styles</a:t>
            </a:r>
          </a:p>
          <a:p>
            <a:pPr lvl="1"/>
            <a:r>
              <a:rPr lang="de-DE" noProof="0" smtClean="0"/>
              <a:t>Second level</a:t>
            </a:r>
          </a:p>
          <a:p>
            <a:pPr lvl="2"/>
            <a:r>
              <a:rPr lang="de-DE" noProof="0" smtClean="0"/>
              <a:t>Third level</a:t>
            </a:r>
          </a:p>
          <a:p>
            <a:pPr lvl="3"/>
            <a:r>
              <a:rPr lang="de-DE" noProof="0" smtClean="0"/>
              <a:t>Fourth level</a:t>
            </a:r>
          </a:p>
          <a:p>
            <a:pPr lvl="4"/>
            <a:r>
              <a:rPr lang="de-DE" noProof="0" smtClean="0"/>
              <a:t>Fifth level</a:t>
            </a:r>
          </a:p>
        </p:txBody>
      </p:sp>
      <p:sp>
        <p:nvSpPr>
          <p:cNvPr id="133126" name="Rectangle 6"/>
          <p:cNvSpPr>
            <a:spLocks noGrp="1" noChangeArrowheads="1"/>
          </p:cNvSpPr>
          <p:nvPr>
            <p:ph type="ftr" sz="quarter" idx="4"/>
          </p:nvPr>
        </p:nvSpPr>
        <p:spPr bwMode="auto">
          <a:xfrm>
            <a:off x="0" y="9408518"/>
            <a:ext cx="2943869" cy="495924"/>
          </a:xfrm>
          <a:prstGeom prst="rect">
            <a:avLst/>
          </a:prstGeom>
          <a:noFill/>
          <a:ln w="9525">
            <a:noFill/>
            <a:miter lim="800000"/>
            <a:headEnd/>
            <a:tailEnd/>
          </a:ln>
        </p:spPr>
        <p:txBody>
          <a:bodyPr vert="horz" wrap="square" lIns="95413" tIns="47708" rIns="95413" bIns="47708" numCol="1" anchor="b" anchorCtr="0" compatLnSpc="1">
            <a:prstTxWarp prst="textNoShape">
              <a:avLst/>
            </a:prstTxWarp>
          </a:bodyPr>
          <a:lstStyle>
            <a:lvl1pPr defTabSz="954259">
              <a:defRPr sz="1300"/>
            </a:lvl1pPr>
          </a:lstStyle>
          <a:p>
            <a:pPr>
              <a:defRPr/>
            </a:pPr>
            <a:endParaRPr lang="en-GB"/>
          </a:p>
        </p:txBody>
      </p:sp>
      <p:sp>
        <p:nvSpPr>
          <p:cNvPr id="133127" name="Rectangle 7"/>
          <p:cNvSpPr>
            <a:spLocks noGrp="1" noChangeArrowheads="1"/>
          </p:cNvSpPr>
          <p:nvPr>
            <p:ph type="sldNum" sz="quarter" idx="5"/>
          </p:nvPr>
        </p:nvSpPr>
        <p:spPr bwMode="auto">
          <a:xfrm>
            <a:off x="3849079" y="9408518"/>
            <a:ext cx="2943869" cy="495924"/>
          </a:xfrm>
          <a:prstGeom prst="rect">
            <a:avLst/>
          </a:prstGeom>
          <a:noFill/>
          <a:ln w="9525">
            <a:noFill/>
            <a:miter lim="800000"/>
            <a:headEnd/>
            <a:tailEnd/>
          </a:ln>
        </p:spPr>
        <p:txBody>
          <a:bodyPr vert="horz" wrap="square" lIns="95413" tIns="47708" rIns="95413" bIns="47708" numCol="1" anchor="b" anchorCtr="0" compatLnSpc="1">
            <a:prstTxWarp prst="textNoShape">
              <a:avLst/>
            </a:prstTxWarp>
          </a:bodyPr>
          <a:lstStyle>
            <a:lvl1pPr algn="r" defTabSz="954259">
              <a:defRPr sz="1300"/>
            </a:lvl1pPr>
          </a:lstStyle>
          <a:p>
            <a:pPr>
              <a:defRPr/>
            </a:pPr>
            <a:fld id="{EA3A9974-0A1C-40E7-A383-B6A3783E7E37}" type="slidenum">
              <a:rPr lang="de-DE"/>
              <a:pPr>
                <a:defRPr/>
              </a:pPr>
              <a:t>‹Nr.›</a:t>
            </a:fld>
            <a:endParaRPr lang="de-DE"/>
          </a:p>
        </p:txBody>
      </p:sp>
    </p:spTree>
    <p:extLst>
      <p:ext uri="{BB962C8B-B14F-4D97-AF65-F5344CB8AC3E}">
        <p14:creationId xmlns="" xmlns:p14="http://schemas.microsoft.com/office/powerpoint/2010/main" val="11237764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pPr>
              <a:defRPr/>
            </a:pPr>
            <a:fld id="{EA3A9974-0A1C-40E7-A383-B6A3783E7E37}" type="slidenum">
              <a:rPr lang="de-DE" smtClean="0"/>
              <a:pPr>
                <a:defRPr/>
              </a:pPr>
              <a:t>2</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oleObject" Target="../embeddings/Microsoft_Office_PowerPoint_97-2003-Pr_sentation1.ppt"/></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graphicFrame>
        <p:nvGraphicFramePr>
          <p:cNvPr id="1526786" name="Base" hidden="1"/>
          <p:cNvGraphicFramePr>
            <a:graphicFrameLocks/>
          </p:cNvGraphicFramePr>
          <p:nvPr/>
        </p:nvGraphicFramePr>
        <p:xfrm>
          <a:off x="1524000" y="1397000"/>
          <a:ext cx="6096000" cy="4064000"/>
        </p:xfrm>
        <a:graphic>
          <a:graphicData uri="http://schemas.openxmlformats.org/presentationml/2006/ole">
            <p:oleObj spid="_x0000_s1526792" r:id="rId4" imgW="0" imgH="0" progId="PowerPoint.Show.8">
              <p:embed/>
            </p:oleObj>
          </a:graphicData>
        </a:graphic>
      </p:graphicFrame>
      <p:sp>
        <p:nvSpPr>
          <p:cNvPr id="1526787" name="Rectangle 3"/>
          <p:cNvSpPr>
            <a:spLocks noGrp="1" noChangeArrowheads="1"/>
          </p:cNvSpPr>
          <p:nvPr>
            <p:ph type="ctrTitle"/>
          </p:nvPr>
        </p:nvSpPr>
        <p:spPr>
          <a:xfrm>
            <a:off x="304800" y="3644900"/>
            <a:ext cx="8532813" cy="2287588"/>
          </a:xfrm>
          <a:solidFill>
            <a:schemeClr val="bg1"/>
          </a:solidFill>
        </p:spPr>
        <p:txBody>
          <a:bodyPr lIns="205200" tIns="126000" rIns="0" bIns="0"/>
          <a:lstStyle>
            <a:lvl1pPr>
              <a:defRPr sz="4400"/>
            </a:lvl1pPr>
          </a:lstStyle>
          <a:p>
            <a:r>
              <a:rPr lang="de-DE" smtClean="0"/>
              <a:t>Titelmasterformat durch Klicken bearbeiten</a:t>
            </a:r>
            <a:endParaRPr lang="de-DE"/>
          </a:p>
        </p:txBody>
      </p:sp>
      <p:pic>
        <p:nvPicPr>
          <p:cNvPr id="1526788" name="Picture 4" descr="T_Label_3C_li_L"/>
          <p:cNvPicPr>
            <a:picLocks noChangeAspect="1" noChangeArrowheads="1"/>
          </p:cNvPicPr>
          <p:nvPr/>
        </p:nvPicPr>
        <p:blipFill>
          <a:blip r:embed="rId5" cstate="print"/>
          <a:srcRect/>
          <a:stretch>
            <a:fillRect/>
          </a:stretch>
        </p:blipFill>
        <p:spPr bwMode="auto">
          <a:xfrm>
            <a:off x="304800" y="5943600"/>
            <a:ext cx="8534400" cy="609600"/>
          </a:xfrm>
          <a:prstGeom prst="rect">
            <a:avLst/>
          </a:prstGeom>
          <a:noFill/>
        </p:spPr>
      </p:pic>
      <p:sp>
        <p:nvSpPr>
          <p:cNvPr id="1526789" name="Rectangle 5"/>
          <p:cNvSpPr>
            <a:spLocks noGrp="1" noChangeArrowheads="1"/>
          </p:cNvSpPr>
          <p:nvPr>
            <p:ph type="subTitle" idx="1"/>
          </p:nvPr>
        </p:nvSpPr>
        <p:spPr>
          <a:xfrm>
            <a:off x="304800" y="5318125"/>
            <a:ext cx="8532813" cy="633413"/>
          </a:xfrm>
          <a:solidFill>
            <a:schemeClr val="bg1"/>
          </a:solidFill>
        </p:spPr>
        <p:txBody>
          <a:bodyPr lIns="223200" tIns="18000" rIns="0" bIns="0"/>
          <a:lstStyle>
            <a:lvl1pPr marL="0" indent="0">
              <a:buFont typeface="Wingdings" pitchFamily="2" charset="2"/>
              <a:buNone/>
              <a:defRPr sz="1800">
                <a:solidFill>
                  <a:schemeClr val="bg2"/>
                </a:solidFill>
              </a:defRPr>
            </a:lvl1pPr>
          </a:lstStyle>
          <a:p>
            <a:r>
              <a:rPr lang="de-DE" smtClean="0"/>
              <a:t>Formatvorlage des Untertitelmasters durch Klicken bearbeiten</a:t>
            </a:r>
            <a:endParaRPr lang="de-DE"/>
          </a:p>
        </p:txBody>
      </p:sp>
      <p:sp>
        <p:nvSpPr>
          <p:cNvPr id="1526790" name="Rectangle 6"/>
          <p:cNvSpPr>
            <a:spLocks noGrp="1" noChangeArrowheads="1"/>
          </p:cNvSpPr>
          <p:nvPr>
            <p:ph type="ftr" sz="quarter" idx="3"/>
          </p:nvPr>
        </p:nvSpPr>
        <p:spPr bwMode="auto">
          <a:xfrm>
            <a:off x="4860925" y="404813"/>
            <a:ext cx="3598863" cy="144462"/>
          </a:xfrm>
          <a:prstGeom prst="rect">
            <a:avLst/>
          </a:prstGeom>
          <a:noFill/>
          <a:ln>
            <a:miter lim="800000"/>
            <a:headEnd/>
            <a:tailEnd/>
          </a:ln>
        </p:spPr>
        <p:txBody>
          <a:bodyPr vert="horz" wrap="square" lIns="0" tIns="0" rIns="0" bIns="0" numCol="1" anchor="t" anchorCtr="0" compatLnSpc="1">
            <a:prstTxWarp prst="textNoShape">
              <a:avLst/>
            </a:prstTxWarp>
          </a:bodyPr>
          <a:lstStyle>
            <a:lvl1pPr algn="r">
              <a:defRPr sz="1400" b="1">
                <a:solidFill>
                  <a:schemeClr val="bg2"/>
                </a:solidFill>
                <a:latin typeface="+mn-lt"/>
              </a:defRPr>
            </a:lvl1pPr>
          </a:lstStyle>
          <a:p>
            <a:endParaRPr lang="de-DE"/>
          </a:p>
        </p:txBody>
      </p:sp>
      <p:sp>
        <p:nvSpPr>
          <p:cNvPr id="1526792" name="Rectangle 8"/>
          <p:cNvSpPr>
            <a:spLocks noGrp="1" noChangeArrowheads="1"/>
          </p:cNvSpPr>
          <p:nvPr>
            <p:ph type="sldNum" sz="quarter" idx="4"/>
            <p:custDataLst>
              <p:tags r:id="rId2"/>
            </p:custDataLst>
          </p:nvPr>
        </p:nvSpPr>
        <p:spPr/>
        <p:txBody>
          <a:bodyPr/>
          <a:lstStyle>
            <a:lvl1pPr>
              <a:defRPr/>
            </a:lvl1pPr>
          </a:lstStyle>
          <a:p>
            <a:fld id="{178BD96A-D6CF-439A-AD18-3387A5BE4877}" type="slidenum">
              <a:rPr lang="en-US"/>
              <a:pPr/>
              <a:t>‹Nr.›</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de-DE"/>
          </a:p>
        </p:txBody>
      </p:sp>
      <p:sp>
        <p:nvSpPr>
          <p:cNvPr id="3" name="Vertical Text Placehold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Slide Number Placeholder 3"/>
          <p:cNvSpPr>
            <a:spLocks noGrp="1"/>
          </p:cNvSpPr>
          <p:nvPr>
            <p:ph type="sldNum" sz="quarter" idx="10"/>
          </p:nvPr>
        </p:nvSpPr>
        <p:spPr/>
        <p:txBody>
          <a:bodyPr/>
          <a:lstStyle>
            <a:lvl1pPr>
              <a:defRPr/>
            </a:lvl1pPr>
          </a:lstStyle>
          <a:p>
            <a:fld id="{79DDCD48-9C42-4077-B05C-9697766FB9A8}" type="slidenum">
              <a:rPr lang="en-US"/>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23025" y="260350"/>
            <a:ext cx="2032000" cy="5683250"/>
          </a:xfrm>
        </p:spPr>
        <p:txBody>
          <a:bodyPr vert="eaVert"/>
          <a:lstStyle/>
          <a:p>
            <a:r>
              <a:rPr lang="de-DE" smtClean="0"/>
              <a:t>Titelmasterformat durch Klicken bearbeiten</a:t>
            </a:r>
            <a:endParaRPr lang="de-DE"/>
          </a:p>
        </p:txBody>
      </p:sp>
      <p:sp>
        <p:nvSpPr>
          <p:cNvPr id="3" name="Vertical Text Placeholder 2"/>
          <p:cNvSpPr>
            <a:spLocks noGrp="1"/>
          </p:cNvSpPr>
          <p:nvPr>
            <p:ph type="body" orient="vert" idx="1"/>
          </p:nvPr>
        </p:nvSpPr>
        <p:spPr>
          <a:xfrm>
            <a:off x="323850" y="260350"/>
            <a:ext cx="5946775" cy="5683250"/>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Slide Number Placeholder 3"/>
          <p:cNvSpPr>
            <a:spLocks noGrp="1"/>
          </p:cNvSpPr>
          <p:nvPr>
            <p:ph type="sldNum" sz="quarter" idx="10"/>
          </p:nvPr>
        </p:nvSpPr>
        <p:spPr/>
        <p:txBody>
          <a:bodyPr/>
          <a:lstStyle>
            <a:lvl1pPr>
              <a:defRPr/>
            </a:lvl1pPr>
          </a:lstStyle>
          <a:p>
            <a:fld id="{EFC15FB0-5C38-4B8E-9B71-0BB3087CF95D}" type="slidenum">
              <a:rPr lang="en-US"/>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de-DE"/>
          </a:p>
        </p:txBody>
      </p:sp>
      <p:sp>
        <p:nvSpPr>
          <p:cNvPr id="3" name="Content Placehold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Slide Number Placeholder 3"/>
          <p:cNvSpPr>
            <a:spLocks noGrp="1"/>
          </p:cNvSpPr>
          <p:nvPr>
            <p:ph type="sldNum" sz="quarter" idx="10"/>
          </p:nvPr>
        </p:nvSpPr>
        <p:spPr/>
        <p:txBody>
          <a:bodyPr/>
          <a:lstStyle>
            <a:lvl1pPr>
              <a:defRPr/>
            </a:lvl1pPr>
          </a:lstStyle>
          <a:p>
            <a:fld id="{840C1B08-D6F0-4179-BD6A-F8B9FB8D27FC}" type="slidenum">
              <a:rPr lang="en-US"/>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de-DE" smtClean="0"/>
              <a:t>Titelmasterformat durch Klicken bearbeiten</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Textmasterformate durch Klicken bearbeiten</a:t>
            </a:r>
          </a:p>
        </p:txBody>
      </p:sp>
      <p:sp>
        <p:nvSpPr>
          <p:cNvPr id="4" name="Slide Number Placeholder 3"/>
          <p:cNvSpPr>
            <a:spLocks noGrp="1"/>
          </p:cNvSpPr>
          <p:nvPr>
            <p:ph type="sldNum" sz="quarter" idx="10"/>
          </p:nvPr>
        </p:nvSpPr>
        <p:spPr/>
        <p:txBody>
          <a:bodyPr/>
          <a:lstStyle>
            <a:lvl1pPr>
              <a:defRPr/>
            </a:lvl1pPr>
          </a:lstStyle>
          <a:p>
            <a:fld id="{2DBB2C18-0F10-455C-896A-746C14268190}" type="slidenum">
              <a:rPr lang="en-US"/>
              <a:pPr/>
              <a:t>‹Nr.›</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de-DE"/>
          </a:p>
        </p:txBody>
      </p:sp>
      <p:sp>
        <p:nvSpPr>
          <p:cNvPr id="3" name="Content Placeholder 2"/>
          <p:cNvSpPr>
            <a:spLocks noGrp="1"/>
          </p:cNvSpPr>
          <p:nvPr>
            <p:ph sz="half" idx="1"/>
          </p:nvPr>
        </p:nvSpPr>
        <p:spPr>
          <a:xfrm>
            <a:off x="323850" y="1773238"/>
            <a:ext cx="3989388" cy="4170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Content Placeholder 3"/>
          <p:cNvSpPr>
            <a:spLocks noGrp="1"/>
          </p:cNvSpPr>
          <p:nvPr>
            <p:ph sz="half" idx="2"/>
          </p:nvPr>
        </p:nvSpPr>
        <p:spPr>
          <a:xfrm>
            <a:off x="4465638" y="1773238"/>
            <a:ext cx="3989387" cy="4170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Slide Number Placeholder 4"/>
          <p:cNvSpPr>
            <a:spLocks noGrp="1"/>
          </p:cNvSpPr>
          <p:nvPr>
            <p:ph type="sldNum" sz="quarter" idx="10"/>
          </p:nvPr>
        </p:nvSpPr>
        <p:spPr/>
        <p:txBody>
          <a:bodyPr/>
          <a:lstStyle>
            <a:lvl1pPr>
              <a:defRPr/>
            </a:lvl1pPr>
          </a:lstStyle>
          <a:p>
            <a:fld id="{CCD6ACC4-5D1E-4A7F-92B5-055B7480F292}" type="slidenum">
              <a:rPr lang="en-US"/>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Slide Number Placeholder 6"/>
          <p:cNvSpPr>
            <a:spLocks noGrp="1"/>
          </p:cNvSpPr>
          <p:nvPr>
            <p:ph type="sldNum" sz="quarter" idx="10"/>
          </p:nvPr>
        </p:nvSpPr>
        <p:spPr/>
        <p:txBody>
          <a:bodyPr/>
          <a:lstStyle>
            <a:lvl1pPr>
              <a:defRPr/>
            </a:lvl1pPr>
          </a:lstStyle>
          <a:p>
            <a:fld id="{1F687F75-EAF6-4E9C-B41C-E1601DB81893}" type="slidenum">
              <a:rPr lang="en-US"/>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de-DE"/>
          </a:p>
        </p:txBody>
      </p:sp>
      <p:sp>
        <p:nvSpPr>
          <p:cNvPr id="3" name="Slide Number Placeholder 2"/>
          <p:cNvSpPr>
            <a:spLocks noGrp="1"/>
          </p:cNvSpPr>
          <p:nvPr>
            <p:ph type="sldNum" sz="quarter" idx="10"/>
          </p:nvPr>
        </p:nvSpPr>
        <p:spPr/>
        <p:txBody>
          <a:bodyPr/>
          <a:lstStyle>
            <a:lvl1pPr>
              <a:defRPr/>
            </a:lvl1pPr>
          </a:lstStyle>
          <a:p>
            <a:fld id="{527E37B9-8308-40E3-A648-30B419E98B64}" type="slidenum">
              <a:rPr lang="en-US"/>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AA8CCB99-E5F6-4F2E-A2BD-5F20A17ED746}" type="slidenum">
              <a:rPr lang="en-US"/>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Slide Number Placeholder 4"/>
          <p:cNvSpPr>
            <a:spLocks noGrp="1"/>
          </p:cNvSpPr>
          <p:nvPr>
            <p:ph type="sldNum" sz="quarter" idx="10"/>
          </p:nvPr>
        </p:nvSpPr>
        <p:spPr/>
        <p:txBody>
          <a:bodyPr/>
          <a:lstStyle>
            <a:lvl1pPr>
              <a:defRPr/>
            </a:lvl1pPr>
          </a:lstStyle>
          <a:p>
            <a:fld id="{93733EE5-426B-42A8-BF3E-448AAB6C1AF8}" type="slidenum">
              <a:rPr lang="en-US"/>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Slide Number Placeholder 4"/>
          <p:cNvSpPr>
            <a:spLocks noGrp="1"/>
          </p:cNvSpPr>
          <p:nvPr>
            <p:ph type="sldNum" sz="quarter" idx="10"/>
          </p:nvPr>
        </p:nvSpPr>
        <p:spPr/>
        <p:txBody>
          <a:bodyPr/>
          <a:lstStyle>
            <a:lvl1pPr>
              <a:defRPr/>
            </a:lvl1pPr>
          </a:lstStyle>
          <a:p>
            <a:fld id="{3ED39CF9-ED5B-4517-AC75-1C42CC5176E9}" type="slidenum">
              <a:rPr lang="en-US"/>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25762" name="Rectangle 2"/>
          <p:cNvSpPr>
            <a:spLocks noGrp="1" noChangeArrowheads="1"/>
          </p:cNvSpPr>
          <p:nvPr>
            <p:ph type="body" idx="1"/>
            <p:custDataLst>
              <p:tags r:id="rId14"/>
            </p:custDataLst>
          </p:nvPr>
        </p:nvSpPr>
        <p:spPr bwMode="auto">
          <a:xfrm>
            <a:off x="323850" y="1773238"/>
            <a:ext cx="8131175" cy="4170362"/>
          </a:xfrm>
          <a:prstGeom prst="rect">
            <a:avLst/>
          </a:prstGeom>
          <a:noFill/>
          <a:ln w="9525">
            <a:noFill/>
            <a:miter lim="800000"/>
            <a:headEnd/>
            <a:tailEnd/>
          </a:ln>
          <a:effectLst/>
        </p:spPr>
        <p:txBody>
          <a:bodyPr vert="horz" wrap="square" lIns="36000" tIns="36000" rIns="36000" bIns="36000" numCol="1" anchor="t" anchorCtr="0" compatLnSpc="1">
            <a:prstTxWarp prst="textNoShape">
              <a:avLst/>
            </a:prstTxWarp>
          </a:bodyPr>
          <a:lstStyle/>
          <a:p>
            <a:pPr lvl="0"/>
            <a:r>
              <a:rPr lang="en-US" smtClean="0"/>
              <a:t>Textmasterformate durch Klicken bearbeiten</a:t>
            </a:r>
          </a:p>
          <a:p>
            <a:pPr lvl="1"/>
            <a:r>
              <a:rPr lang="en-US" smtClean="0"/>
              <a:t>Zweite Ebene</a:t>
            </a:r>
          </a:p>
          <a:p>
            <a:pPr lvl="2"/>
            <a:r>
              <a:rPr lang="en-US" smtClean="0"/>
              <a:t>Dritte Ebene</a:t>
            </a:r>
          </a:p>
          <a:p>
            <a:pPr lvl="3"/>
            <a:r>
              <a:rPr lang="en-US" smtClean="0"/>
              <a:t>Vierte Ebene</a:t>
            </a:r>
          </a:p>
          <a:p>
            <a:pPr lvl="4"/>
            <a:r>
              <a:rPr lang="en-US" smtClean="0"/>
              <a:t>Fünfte Ebene</a:t>
            </a:r>
          </a:p>
        </p:txBody>
      </p:sp>
      <p:sp>
        <p:nvSpPr>
          <p:cNvPr id="1525763" name="Rectangle 3"/>
          <p:cNvSpPr>
            <a:spLocks noGrp="1" noChangeArrowheads="1"/>
          </p:cNvSpPr>
          <p:nvPr>
            <p:ph type="title"/>
            <p:custDataLst>
              <p:tags r:id="rId15"/>
            </p:custDataLst>
          </p:nvPr>
        </p:nvSpPr>
        <p:spPr bwMode="auto">
          <a:xfrm>
            <a:off x="323850" y="260350"/>
            <a:ext cx="8129588" cy="1144588"/>
          </a:xfrm>
          <a:prstGeom prst="rect">
            <a:avLst/>
          </a:prstGeom>
          <a:noFill/>
          <a:ln w="9525">
            <a:noFill/>
            <a:miter lim="800000"/>
            <a:headEnd/>
            <a:tailEnd/>
          </a:ln>
          <a:effectLst/>
        </p:spPr>
        <p:txBody>
          <a:bodyPr vert="horz" wrap="square" lIns="36000" tIns="36000" rIns="36000" bIns="36000" numCol="1" anchor="t" anchorCtr="0" compatLnSpc="1">
            <a:prstTxWarp prst="textNoShape">
              <a:avLst/>
            </a:prstTxWarp>
          </a:bodyPr>
          <a:lstStyle/>
          <a:p>
            <a:pPr lvl="0"/>
            <a:r>
              <a:rPr lang="en-US" smtClean="0"/>
              <a:t>Titelmasterformat durch Kicken bearbeiten</a:t>
            </a:r>
          </a:p>
        </p:txBody>
      </p:sp>
      <p:sp>
        <p:nvSpPr>
          <p:cNvPr id="1525764" name="Rectangle 4"/>
          <p:cNvSpPr>
            <a:spLocks noGrp="1" noChangeArrowheads="1"/>
          </p:cNvSpPr>
          <p:nvPr>
            <p:ph type="sldNum" sz="quarter" idx="4"/>
            <p:custDataLst>
              <p:tags r:id="rId16"/>
            </p:custDataLst>
          </p:nvPr>
        </p:nvSpPr>
        <p:spPr bwMode="auto">
          <a:xfrm>
            <a:off x="8091488" y="6526213"/>
            <a:ext cx="719137" cy="215900"/>
          </a:xfrm>
          <a:prstGeom prst="rect">
            <a:avLst/>
          </a:prstGeom>
          <a:noFill/>
          <a:ln w="9525">
            <a:noFill/>
            <a:miter lim="800000"/>
            <a:headEnd/>
            <a:tailEnd/>
          </a:ln>
          <a:effectLst/>
        </p:spPr>
        <p:txBody>
          <a:bodyPr vert="horz" wrap="square" lIns="0" tIns="36000" rIns="0" bIns="36000" numCol="1" anchor="t" anchorCtr="0" compatLnSpc="1">
            <a:prstTxWarp prst="textNoShape">
              <a:avLst/>
            </a:prstTxWarp>
          </a:bodyPr>
          <a:lstStyle>
            <a:lvl1pPr algn="r">
              <a:defRPr sz="900">
                <a:latin typeface="+mn-lt"/>
              </a:defRPr>
            </a:lvl1pPr>
          </a:lstStyle>
          <a:p>
            <a:fld id="{2A31C5E8-04A4-41DA-B84A-AAF559B82826}" type="slidenum">
              <a:rPr lang="en-US"/>
              <a:pPr/>
              <a:t>‹Nr.›</a:t>
            </a:fld>
            <a:endParaRPr lang="en-US"/>
          </a:p>
        </p:txBody>
      </p:sp>
      <p:graphicFrame>
        <p:nvGraphicFramePr>
          <p:cNvPr id="1525765" name="Rectangle 5" hidden="1"/>
          <p:cNvGraphicFramePr>
            <a:graphicFrameLocks/>
          </p:cNvGraphicFramePr>
          <p:nvPr/>
        </p:nvGraphicFramePr>
        <p:xfrm>
          <a:off x="0" y="0"/>
          <a:ext cx="158750" cy="158750"/>
        </p:xfrm>
        <a:graphic>
          <a:graphicData uri="http://schemas.openxmlformats.org/presentationml/2006/ole">
            <p:oleObj spid="_x0000_s1525771" name="think-cell Slide" r:id="rId17" imgW="0" imgH="0" progId="">
              <p:embed/>
            </p:oleObj>
          </a:graphicData>
        </a:graphic>
      </p:graphicFrame>
      <p:sp>
        <p:nvSpPr>
          <p:cNvPr id="1525766" name="Rectangle 6"/>
          <p:cNvSpPr>
            <a:spLocks noChangeArrowheads="1"/>
          </p:cNvSpPr>
          <p:nvPr/>
        </p:nvSpPr>
        <p:spPr bwMode="auto">
          <a:xfrm>
            <a:off x="-304800" y="2454275"/>
            <a:ext cx="179387" cy="179388"/>
          </a:xfrm>
          <a:prstGeom prst="rect">
            <a:avLst/>
          </a:prstGeom>
          <a:solidFill>
            <a:srgbClr val="94D1E4"/>
          </a:solidFill>
          <a:ln w="9525">
            <a:noFill/>
            <a:miter lim="800000"/>
            <a:headEnd/>
            <a:tailEnd/>
          </a:ln>
          <a:effectLst/>
        </p:spPr>
        <p:txBody>
          <a:bodyPr wrap="none" anchor="ctr"/>
          <a:lstStyle/>
          <a:p>
            <a:endParaRPr lang="de-DE"/>
          </a:p>
        </p:txBody>
      </p:sp>
      <p:sp>
        <p:nvSpPr>
          <p:cNvPr id="1525767" name="Rectangle 7"/>
          <p:cNvSpPr>
            <a:spLocks noChangeArrowheads="1"/>
          </p:cNvSpPr>
          <p:nvPr/>
        </p:nvSpPr>
        <p:spPr bwMode="auto">
          <a:xfrm>
            <a:off x="-304800" y="1916113"/>
            <a:ext cx="179387" cy="179387"/>
          </a:xfrm>
          <a:prstGeom prst="rect">
            <a:avLst/>
          </a:prstGeom>
          <a:solidFill>
            <a:srgbClr val="999999"/>
          </a:solidFill>
          <a:ln w="9525">
            <a:noFill/>
            <a:miter lim="800000"/>
            <a:headEnd/>
            <a:tailEnd/>
          </a:ln>
          <a:effectLst/>
        </p:spPr>
        <p:txBody>
          <a:bodyPr wrap="none" anchor="ctr"/>
          <a:lstStyle/>
          <a:p>
            <a:endParaRPr lang="de-DE"/>
          </a:p>
        </p:txBody>
      </p:sp>
      <p:sp>
        <p:nvSpPr>
          <p:cNvPr id="1525768" name="Rectangle 8"/>
          <p:cNvSpPr>
            <a:spLocks noChangeArrowheads="1"/>
          </p:cNvSpPr>
          <p:nvPr/>
        </p:nvSpPr>
        <p:spPr bwMode="auto">
          <a:xfrm>
            <a:off x="-304800" y="2095500"/>
            <a:ext cx="179387" cy="179388"/>
          </a:xfrm>
          <a:prstGeom prst="rect">
            <a:avLst/>
          </a:prstGeom>
          <a:solidFill>
            <a:srgbClr val="C6DBF2"/>
          </a:solidFill>
          <a:ln w="9525">
            <a:noFill/>
            <a:miter lim="800000"/>
            <a:headEnd/>
            <a:tailEnd/>
          </a:ln>
          <a:effectLst/>
        </p:spPr>
        <p:txBody>
          <a:bodyPr wrap="none" anchor="ctr"/>
          <a:lstStyle/>
          <a:p>
            <a:endParaRPr lang="de-DE"/>
          </a:p>
        </p:txBody>
      </p:sp>
      <p:sp>
        <p:nvSpPr>
          <p:cNvPr id="1525769" name="Rectangle 9"/>
          <p:cNvSpPr>
            <a:spLocks noChangeArrowheads="1"/>
          </p:cNvSpPr>
          <p:nvPr/>
        </p:nvSpPr>
        <p:spPr bwMode="auto">
          <a:xfrm>
            <a:off x="-304800" y="2274888"/>
            <a:ext cx="179387" cy="179387"/>
          </a:xfrm>
          <a:prstGeom prst="rect">
            <a:avLst/>
          </a:prstGeom>
          <a:solidFill>
            <a:srgbClr val="94BAE4"/>
          </a:solidFill>
          <a:ln w="9525">
            <a:noFill/>
            <a:miter lim="800000"/>
            <a:headEnd/>
            <a:tailEnd/>
          </a:ln>
          <a:effectLst/>
        </p:spPr>
        <p:txBody>
          <a:bodyPr wrap="none" anchor="ctr"/>
          <a:lstStyle/>
          <a:p>
            <a:endParaRPr lang="de-DE"/>
          </a:p>
        </p:txBody>
      </p:sp>
      <p:sp>
        <p:nvSpPr>
          <p:cNvPr id="1525770" name="Rectangle 10"/>
          <p:cNvSpPr>
            <a:spLocks noChangeArrowheads="1"/>
          </p:cNvSpPr>
          <p:nvPr/>
        </p:nvSpPr>
        <p:spPr bwMode="auto">
          <a:xfrm>
            <a:off x="-304800" y="2628900"/>
            <a:ext cx="179387" cy="179388"/>
          </a:xfrm>
          <a:prstGeom prst="rect">
            <a:avLst/>
          </a:prstGeom>
          <a:solidFill>
            <a:srgbClr val="2865A9"/>
          </a:solidFill>
          <a:ln w="9525">
            <a:noFill/>
            <a:miter lim="800000"/>
            <a:headEnd/>
            <a:tailEnd/>
          </a:ln>
          <a:effectLst/>
        </p:spPr>
        <p:txBody>
          <a:bodyPr wrap="none" anchor="ctr"/>
          <a:lstStyle/>
          <a:p>
            <a:endParaRPr lang="de-DE"/>
          </a:p>
        </p:txBody>
      </p:sp>
      <p:sp>
        <p:nvSpPr>
          <p:cNvPr id="1525771" name="Rectangle 11"/>
          <p:cNvSpPr>
            <a:spLocks noChangeArrowheads="1"/>
          </p:cNvSpPr>
          <p:nvPr/>
        </p:nvSpPr>
        <p:spPr bwMode="auto">
          <a:xfrm>
            <a:off x="-304800" y="2808288"/>
            <a:ext cx="179387" cy="179387"/>
          </a:xfrm>
          <a:prstGeom prst="rect">
            <a:avLst/>
          </a:prstGeom>
          <a:solidFill>
            <a:srgbClr val="173778"/>
          </a:solidFill>
          <a:ln w="9525">
            <a:noFill/>
            <a:miter lim="800000"/>
            <a:headEnd/>
            <a:tailEnd/>
          </a:ln>
          <a:effectLst/>
        </p:spPr>
        <p:txBody>
          <a:bodyPr wrap="none" anchor="ctr"/>
          <a:lstStyle/>
          <a:p>
            <a:endParaRPr lang="de-DE"/>
          </a:p>
        </p:txBody>
      </p:sp>
      <p:sp>
        <p:nvSpPr>
          <p:cNvPr id="1525772" name="Rectangle 12"/>
          <p:cNvSpPr>
            <a:spLocks noChangeArrowheads="1"/>
          </p:cNvSpPr>
          <p:nvPr/>
        </p:nvSpPr>
        <p:spPr bwMode="auto">
          <a:xfrm>
            <a:off x="-304800" y="2987675"/>
            <a:ext cx="179387" cy="179388"/>
          </a:xfrm>
          <a:prstGeom prst="rect">
            <a:avLst/>
          </a:prstGeom>
          <a:solidFill>
            <a:srgbClr val="0F2339"/>
          </a:solidFill>
          <a:ln w="9525">
            <a:noFill/>
            <a:miter lim="800000"/>
            <a:headEnd/>
            <a:tailEnd/>
          </a:ln>
          <a:effectLst/>
        </p:spPr>
        <p:txBody>
          <a:bodyPr wrap="none" anchor="ctr"/>
          <a:lstStyle/>
          <a:p>
            <a:endParaRPr lang="de-DE"/>
          </a:p>
        </p:txBody>
      </p:sp>
      <p:sp>
        <p:nvSpPr>
          <p:cNvPr id="1525773" name="Rectangle 13"/>
          <p:cNvSpPr>
            <a:spLocks noChangeArrowheads="1"/>
          </p:cNvSpPr>
          <p:nvPr/>
        </p:nvSpPr>
        <p:spPr bwMode="auto">
          <a:xfrm>
            <a:off x="-304800" y="3152775"/>
            <a:ext cx="179387" cy="179388"/>
          </a:xfrm>
          <a:prstGeom prst="rect">
            <a:avLst/>
          </a:prstGeom>
          <a:solidFill>
            <a:srgbClr val="333333"/>
          </a:solidFill>
          <a:ln w="9525">
            <a:noFill/>
            <a:miter lim="800000"/>
            <a:headEnd/>
            <a:tailEnd/>
          </a:ln>
          <a:effectLst/>
        </p:spPr>
        <p:txBody>
          <a:bodyPr wrap="none" anchor="ctr"/>
          <a:lstStyle/>
          <a:p>
            <a:pPr algn="ctr">
              <a:lnSpc>
                <a:spcPct val="95000"/>
              </a:lnSpc>
              <a:buFont typeface="Wingdings" pitchFamily="2" charset="2"/>
              <a:buNone/>
            </a:pPr>
            <a:endParaRPr lang="en-US" sz="1600">
              <a:solidFill>
                <a:srgbClr val="0F2339"/>
              </a:solidFill>
              <a:latin typeface="Tele-GroteskNor" pitchFamily="2" charset="0"/>
            </a:endParaRPr>
          </a:p>
        </p:txBody>
      </p:sp>
      <p:sp>
        <p:nvSpPr>
          <p:cNvPr id="1525774" name="Rectangle 14"/>
          <p:cNvSpPr>
            <a:spLocks noChangeArrowheads="1"/>
          </p:cNvSpPr>
          <p:nvPr/>
        </p:nvSpPr>
        <p:spPr bwMode="auto">
          <a:xfrm>
            <a:off x="-304800" y="793750"/>
            <a:ext cx="179387" cy="179388"/>
          </a:xfrm>
          <a:prstGeom prst="rect">
            <a:avLst/>
          </a:prstGeom>
          <a:solidFill>
            <a:schemeClr val="accent2"/>
          </a:solidFill>
          <a:ln w="9525">
            <a:noFill/>
            <a:miter lim="800000"/>
            <a:headEnd/>
            <a:tailEnd/>
          </a:ln>
          <a:effectLst/>
        </p:spPr>
        <p:txBody>
          <a:bodyPr wrap="none" anchor="ctr"/>
          <a:lstStyle/>
          <a:p>
            <a:endParaRPr lang="de-DE"/>
          </a:p>
        </p:txBody>
      </p:sp>
      <p:sp>
        <p:nvSpPr>
          <p:cNvPr id="1525775" name="Rectangle 15"/>
          <p:cNvSpPr>
            <a:spLocks noChangeArrowheads="1"/>
          </p:cNvSpPr>
          <p:nvPr/>
        </p:nvSpPr>
        <p:spPr bwMode="auto">
          <a:xfrm>
            <a:off x="-304800" y="255588"/>
            <a:ext cx="179387" cy="179387"/>
          </a:xfrm>
          <a:prstGeom prst="rect">
            <a:avLst/>
          </a:prstGeom>
          <a:solidFill>
            <a:schemeClr val="tx2"/>
          </a:solidFill>
          <a:ln w="9525">
            <a:noFill/>
            <a:miter lim="800000"/>
            <a:headEnd/>
            <a:tailEnd/>
          </a:ln>
          <a:effectLst/>
        </p:spPr>
        <p:txBody>
          <a:bodyPr wrap="none" anchor="ctr"/>
          <a:lstStyle/>
          <a:p>
            <a:endParaRPr lang="de-DE"/>
          </a:p>
        </p:txBody>
      </p:sp>
      <p:sp>
        <p:nvSpPr>
          <p:cNvPr id="1525776" name="Rectangle 16"/>
          <p:cNvSpPr>
            <a:spLocks noChangeArrowheads="1"/>
          </p:cNvSpPr>
          <p:nvPr/>
        </p:nvSpPr>
        <p:spPr bwMode="auto">
          <a:xfrm>
            <a:off x="-304800" y="434975"/>
            <a:ext cx="179387" cy="179388"/>
          </a:xfrm>
          <a:prstGeom prst="rect">
            <a:avLst/>
          </a:prstGeom>
          <a:solidFill>
            <a:schemeClr val="bg2"/>
          </a:solidFill>
          <a:ln w="9525">
            <a:noFill/>
            <a:miter lim="800000"/>
            <a:headEnd/>
            <a:tailEnd/>
          </a:ln>
          <a:effectLst/>
        </p:spPr>
        <p:txBody>
          <a:bodyPr wrap="none" anchor="ctr"/>
          <a:lstStyle/>
          <a:p>
            <a:endParaRPr lang="de-DE"/>
          </a:p>
        </p:txBody>
      </p:sp>
      <p:sp>
        <p:nvSpPr>
          <p:cNvPr id="1525777" name="Rectangle 17"/>
          <p:cNvSpPr>
            <a:spLocks noChangeArrowheads="1"/>
          </p:cNvSpPr>
          <p:nvPr/>
        </p:nvSpPr>
        <p:spPr bwMode="auto">
          <a:xfrm>
            <a:off x="-304800" y="614363"/>
            <a:ext cx="179387" cy="179387"/>
          </a:xfrm>
          <a:prstGeom prst="rect">
            <a:avLst/>
          </a:prstGeom>
          <a:solidFill>
            <a:schemeClr val="accent1"/>
          </a:solidFill>
          <a:ln w="9525">
            <a:noFill/>
            <a:miter lim="800000"/>
            <a:headEnd/>
            <a:tailEnd/>
          </a:ln>
          <a:effectLst/>
        </p:spPr>
        <p:txBody>
          <a:bodyPr wrap="none" anchor="ctr"/>
          <a:lstStyle/>
          <a:p>
            <a:endParaRPr lang="de-DE"/>
          </a:p>
        </p:txBody>
      </p:sp>
      <p:sp>
        <p:nvSpPr>
          <p:cNvPr id="1525778" name="Rectangle 18"/>
          <p:cNvSpPr>
            <a:spLocks noChangeArrowheads="1"/>
          </p:cNvSpPr>
          <p:nvPr/>
        </p:nvSpPr>
        <p:spPr bwMode="auto">
          <a:xfrm>
            <a:off x="-304800" y="968375"/>
            <a:ext cx="179387" cy="179388"/>
          </a:xfrm>
          <a:prstGeom prst="rect">
            <a:avLst/>
          </a:prstGeom>
          <a:solidFill>
            <a:schemeClr val="folHlink"/>
          </a:solidFill>
          <a:ln w="9525">
            <a:noFill/>
            <a:miter lim="800000"/>
            <a:headEnd/>
            <a:tailEnd/>
          </a:ln>
          <a:effectLst/>
        </p:spPr>
        <p:txBody>
          <a:bodyPr wrap="none" anchor="ctr"/>
          <a:lstStyle/>
          <a:p>
            <a:endParaRPr lang="de-DE"/>
          </a:p>
        </p:txBody>
      </p:sp>
      <p:sp>
        <p:nvSpPr>
          <p:cNvPr id="1525779" name="Rectangle 19"/>
          <p:cNvSpPr>
            <a:spLocks noChangeArrowheads="1"/>
          </p:cNvSpPr>
          <p:nvPr/>
        </p:nvSpPr>
        <p:spPr bwMode="auto">
          <a:xfrm>
            <a:off x="-304800" y="1147763"/>
            <a:ext cx="179387" cy="179387"/>
          </a:xfrm>
          <a:prstGeom prst="rect">
            <a:avLst/>
          </a:prstGeom>
          <a:solidFill>
            <a:schemeClr val="hlink"/>
          </a:solidFill>
          <a:ln w="9525">
            <a:noFill/>
            <a:miter lim="800000"/>
            <a:headEnd/>
            <a:tailEnd/>
          </a:ln>
          <a:effectLst/>
        </p:spPr>
        <p:txBody>
          <a:bodyPr wrap="none" anchor="ctr"/>
          <a:lstStyle/>
          <a:p>
            <a:endParaRPr lang="de-DE"/>
          </a:p>
        </p:txBody>
      </p:sp>
      <p:pic>
        <p:nvPicPr>
          <p:cNvPr id="1525780" name="Picture 20" descr="T_Label_3C_li_XL"/>
          <p:cNvPicPr>
            <a:picLocks noChangeAspect="1" noChangeArrowheads="1"/>
          </p:cNvPicPr>
          <p:nvPr/>
        </p:nvPicPr>
        <p:blipFill>
          <a:blip r:embed="rId18" cstate="print"/>
          <a:srcRect/>
          <a:stretch>
            <a:fillRect/>
          </a:stretch>
        </p:blipFill>
        <p:spPr bwMode="auto">
          <a:xfrm>
            <a:off x="307975" y="6019800"/>
            <a:ext cx="8534400" cy="530225"/>
          </a:xfrm>
          <a:prstGeom prst="rect">
            <a:avLst/>
          </a:prstGeom>
          <a:noFill/>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hf hdr="0" ftr="0"/>
  <p:txStyles>
    <p:titleStyle>
      <a:lvl1pPr algn="l" rtl="0" eaLnBrk="1" fontAlgn="base" hangingPunct="1">
        <a:lnSpc>
          <a:spcPct val="75000"/>
        </a:lnSpc>
        <a:spcBef>
          <a:spcPct val="0"/>
        </a:spcBef>
        <a:spcAft>
          <a:spcPct val="0"/>
        </a:spcAft>
        <a:defRPr sz="3200">
          <a:solidFill>
            <a:schemeClr val="tx2"/>
          </a:solidFill>
          <a:latin typeface="+mj-lt"/>
          <a:ea typeface="+mj-ea"/>
          <a:cs typeface="+mj-cs"/>
        </a:defRPr>
      </a:lvl1pPr>
      <a:lvl2pPr algn="l" rtl="0" eaLnBrk="1" fontAlgn="base" hangingPunct="1">
        <a:lnSpc>
          <a:spcPct val="75000"/>
        </a:lnSpc>
        <a:spcBef>
          <a:spcPct val="0"/>
        </a:spcBef>
        <a:spcAft>
          <a:spcPct val="0"/>
        </a:spcAft>
        <a:defRPr sz="3200">
          <a:solidFill>
            <a:schemeClr val="tx2"/>
          </a:solidFill>
          <a:latin typeface="Tele-GroteskNor" pitchFamily="2" charset="0"/>
          <a:cs typeface="Arial" charset="0"/>
        </a:defRPr>
      </a:lvl2pPr>
      <a:lvl3pPr algn="l" rtl="0" eaLnBrk="1" fontAlgn="base" hangingPunct="1">
        <a:lnSpc>
          <a:spcPct val="75000"/>
        </a:lnSpc>
        <a:spcBef>
          <a:spcPct val="0"/>
        </a:spcBef>
        <a:spcAft>
          <a:spcPct val="0"/>
        </a:spcAft>
        <a:defRPr sz="3200">
          <a:solidFill>
            <a:schemeClr val="tx2"/>
          </a:solidFill>
          <a:latin typeface="Tele-GroteskNor" pitchFamily="2" charset="0"/>
          <a:cs typeface="Arial" charset="0"/>
        </a:defRPr>
      </a:lvl3pPr>
      <a:lvl4pPr algn="l" rtl="0" eaLnBrk="1" fontAlgn="base" hangingPunct="1">
        <a:lnSpc>
          <a:spcPct val="75000"/>
        </a:lnSpc>
        <a:spcBef>
          <a:spcPct val="0"/>
        </a:spcBef>
        <a:spcAft>
          <a:spcPct val="0"/>
        </a:spcAft>
        <a:defRPr sz="3200">
          <a:solidFill>
            <a:schemeClr val="tx2"/>
          </a:solidFill>
          <a:latin typeface="Tele-GroteskNor" pitchFamily="2" charset="0"/>
          <a:cs typeface="Arial" charset="0"/>
        </a:defRPr>
      </a:lvl4pPr>
      <a:lvl5pPr algn="l" rtl="0" eaLnBrk="1" fontAlgn="base" hangingPunct="1">
        <a:lnSpc>
          <a:spcPct val="75000"/>
        </a:lnSpc>
        <a:spcBef>
          <a:spcPct val="0"/>
        </a:spcBef>
        <a:spcAft>
          <a:spcPct val="0"/>
        </a:spcAft>
        <a:defRPr sz="3200">
          <a:solidFill>
            <a:schemeClr val="tx2"/>
          </a:solidFill>
          <a:latin typeface="Tele-GroteskNor" pitchFamily="2" charset="0"/>
          <a:cs typeface="Arial" charset="0"/>
        </a:defRPr>
      </a:lvl5pPr>
      <a:lvl6pPr marL="457200" algn="l" rtl="0" eaLnBrk="1" fontAlgn="base" hangingPunct="1">
        <a:lnSpc>
          <a:spcPct val="75000"/>
        </a:lnSpc>
        <a:spcBef>
          <a:spcPct val="0"/>
        </a:spcBef>
        <a:spcAft>
          <a:spcPct val="0"/>
        </a:spcAft>
        <a:defRPr sz="3200">
          <a:solidFill>
            <a:schemeClr val="tx2"/>
          </a:solidFill>
          <a:latin typeface="Tele-GroteskNor" pitchFamily="2" charset="0"/>
          <a:cs typeface="Arial" charset="0"/>
        </a:defRPr>
      </a:lvl6pPr>
      <a:lvl7pPr marL="914400" algn="l" rtl="0" eaLnBrk="1" fontAlgn="base" hangingPunct="1">
        <a:lnSpc>
          <a:spcPct val="75000"/>
        </a:lnSpc>
        <a:spcBef>
          <a:spcPct val="0"/>
        </a:spcBef>
        <a:spcAft>
          <a:spcPct val="0"/>
        </a:spcAft>
        <a:defRPr sz="3200">
          <a:solidFill>
            <a:schemeClr val="tx2"/>
          </a:solidFill>
          <a:latin typeface="Tele-GroteskNor" pitchFamily="2" charset="0"/>
          <a:cs typeface="Arial" charset="0"/>
        </a:defRPr>
      </a:lvl7pPr>
      <a:lvl8pPr marL="1371600" algn="l" rtl="0" eaLnBrk="1" fontAlgn="base" hangingPunct="1">
        <a:lnSpc>
          <a:spcPct val="75000"/>
        </a:lnSpc>
        <a:spcBef>
          <a:spcPct val="0"/>
        </a:spcBef>
        <a:spcAft>
          <a:spcPct val="0"/>
        </a:spcAft>
        <a:defRPr sz="3200">
          <a:solidFill>
            <a:schemeClr val="tx2"/>
          </a:solidFill>
          <a:latin typeface="Tele-GroteskNor" pitchFamily="2" charset="0"/>
          <a:cs typeface="Arial" charset="0"/>
        </a:defRPr>
      </a:lvl8pPr>
      <a:lvl9pPr marL="1828800" algn="l" rtl="0" eaLnBrk="1" fontAlgn="base" hangingPunct="1">
        <a:lnSpc>
          <a:spcPct val="75000"/>
        </a:lnSpc>
        <a:spcBef>
          <a:spcPct val="0"/>
        </a:spcBef>
        <a:spcAft>
          <a:spcPct val="0"/>
        </a:spcAft>
        <a:defRPr sz="3200">
          <a:solidFill>
            <a:schemeClr val="tx2"/>
          </a:solidFill>
          <a:latin typeface="Tele-GroteskNor" pitchFamily="2" charset="0"/>
          <a:cs typeface="Arial" charset="0"/>
        </a:defRPr>
      </a:lvl9pPr>
    </p:titleStyle>
    <p:bodyStyle>
      <a:lvl1pPr marL="342900" indent="-342900" algn="l" rtl="0" eaLnBrk="1" fontAlgn="base" hangingPunct="1">
        <a:lnSpc>
          <a:spcPct val="90000"/>
        </a:lnSpc>
        <a:spcBef>
          <a:spcPct val="0"/>
        </a:spcBef>
        <a:spcAft>
          <a:spcPct val="30000"/>
        </a:spcAft>
        <a:buClr>
          <a:schemeClr val="tx1"/>
        </a:buClr>
        <a:buFont typeface="Wingdings" pitchFamily="2" charset="2"/>
        <a:buChar char="§"/>
        <a:defRPr sz="2200">
          <a:solidFill>
            <a:schemeClr val="tx1"/>
          </a:solidFill>
          <a:latin typeface="+mn-lt"/>
          <a:ea typeface="+mn-ea"/>
          <a:cs typeface="+mn-cs"/>
        </a:defRPr>
      </a:lvl1pPr>
      <a:lvl2pPr marL="742950" indent="-285750" algn="l" rtl="0" eaLnBrk="1" fontAlgn="base" hangingPunct="1">
        <a:lnSpc>
          <a:spcPct val="90000"/>
        </a:lnSpc>
        <a:spcBef>
          <a:spcPct val="0"/>
        </a:spcBef>
        <a:spcAft>
          <a:spcPct val="30000"/>
        </a:spcAft>
        <a:buClr>
          <a:schemeClr val="tx1"/>
        </a:buClr>
        <a:buChar char="–"/>
        <a:defRPr sz="2000">
          <a:solidFill>
            <a:schemeClr val="tx1"/>
          </a:solidFill>
          <a:latin typeface="+mn-lt"/>
          <a:cs typeface="+mn-cs"/>
        </a:defRPr>
      </a:lvl2pPr>
      <a:lvl3pPr marL="1143000" indent="-228600" algn="l" rtl="0" eaLnBrk="1" fontAlgn="base" hangingPunct="1">
        <a:lnSpc>
          <a:spcPct val="90000"/>
        </a:lnSpc>
        <a:spcBef>
          <a:spcPct val="0"/>
        </a:spcBef>
        <a:spcAft>
          <a:spcPct val="30000"/>
        </a:spcAft>
        <a:buClr>
          <a:schemeClr val="tx1"/>
        </a:buClr>
        <a:buFont typeface="Wingdings" pitchFamily="2" charset="2"/>
        <a:buChar char="§"/>
        <a:defRPr sz="2000">
          <a:solidFill>
            <a:schemeClr val="tx1"/>
          </a:solidFill>
          <a:latin typeface="+mn-lt"/>
          <a:cs typeface="+mn-cs"/>
        </a:defRPr>
      </a:lvl3pPr>
      <a:lvl4pPr marL="1600200" indent="-228600" algn="l" rtl="0" eaLnBrk="1" fontAlgn="base" hangingPunct="1">
        <a:lnSpc>
          <a:spcPct val="90000"/>
        </a:lnSpc>
        <a:spcBef>
          <a:spcPct val="0"/>
        </a:spcBef>
        <a:spcAft>
          <a:spcPct val="30000"/>
        </a:spcAft>
        <a:buClr>
          <a:schemeClr val="tx1"/>
        </a:buClr>
        <a:buChar char="–"/>
        <a:defRPr sz="2000">
          <a:solidFill>
            <a:schemeClr val="tx1"/>
          </a:solidFill>
          <a:latin typeface="+mn-lt"/>
          <a:cs typeface="+mn-cs"/>
        </a:defRPr>
      </a:lvl4pPr>
      <a:lvl5pPr marL="2057400" indent="-228600" algn="l" rtl="0" eaLnBrk="1" fontAlgn="base" hangingPunct="1">
        <a:lnSpc>
          <a:spcPct val="90000"/>
        </a:lnSpc>
        <a:spcBef>
          <a:spcPct val="0"/>
        </a:spcBef>
        <a:spcAft>
          <a:spcPct val="30000"/>
        </a:spcAft>
        <a:buClr>
          <a:schemeClr val="tx1"/>
        </a:buClr>
        <a:buSzPct val="50000"/>
        <a:buFont typeface="Wingdings" pitchFamily="2" charset="2"/>
        <a:buChar char="¨"/>
        <a:defRPr sz="2000">
          <a:solidFill>
            <a:schemeClr val="tx1"/>
          </a:solidFill>
          <a:latin typeface="+mn-lt"/>
          <a:cs typeface="+mn-cs"/>
        </a:defRPr>
      </a:lvl5pPr>
      <a:lvl6pPr marL="2514600" indent="-228600" algn="l" rtl="0" eaLnBrk="1" fontAlgn="base" hangingPunct="1">
        <a:lnSpc>
          <a:spcPct val="90000"/>
        </a:lnSpc>
        <a:spcBef>
          <a:spcPct val="0"/>
        </a:spcBef>
        <a:spcAft>
          <a:spcPct val="30000"/>
        </a:spcAft>
        <a:buClr>
          <a:schemeClr val="tx1"/>
        </a:buClr>
        <a:buSzPct val="50000"/>
        <a:buFont typeface="Wingdings" pitchFamily="2" charset="2"/>
        <a:buChar char="¨"/>
        <a:defRPr sz="2000">
          <a:solidFill>
            <a:schemeClr val="tx1"/>
          </a:solidFill>
          <a:latin typeface="+mn-lt"/>
          <a:cs typeface="+mn-cs"/>
        </a:defRPr>
      </a:lvl6pPr>
      <a:lvl7pPr marL="2971800" indent="-228600" algn="l" rtl="0" eaLnBrk="1" fontAlgn="base" hangingPunct="1">
        <a:lnSpc>
          <a:spcPct val="90000"/>
        </a:lnSpc>
        <a:spcBef>
          <a:spcPct val="0"/>
        </a:spcBef>
        <a:spcAft>
          <a:spcPct val="30000"/>
        </a:spcAft>
        <a:buClr>
          <a:schemeClr val="tx1"/>
        </a:buClr>
        <a:buSzPct val="50000"/>
        <a:buFont typeface="Wingdings" pitchFamily="2" charset="2"/>
        <a:buChar char="¨"/>
        <a:defRPr sz="2000">
          <a:solidFill>
            <a:schemeClr val="tx1"/>
          </a:solidFill>
          <a:latin typeface="+mn-lt"/>
          <a:cs typeface="+mn-cs"/>
        </a:defRPr>
      </a:lvl7pPr>
      <a:lvl8pPr marL="3429000" indent="-228600" algn="l" rtl="0" eaLnBrk="1" fontAlgn="base" hangingPunct="1">
        <a:lnSpc>
          <a:spcPct val="90000"/>
        </a:lnSpc>
        <a:spcBef>
          <a:spcPct val="0"/>
        </a:spcBef>
        <a:spcAft>
          <a:spcPct val="30000"/>
        </a:spcAft>
        <a:buClr>
          <a:schemeClr val="tx1"/>
        </a:buClr>
        <a:buSzPct val="50000"/>
        <a:buFont typeface="Wingdings" pitchFamily="2" charset="2"/>
        <a:buChar char="¨"/>
        <a:defRPr sz="2000">
          <a:solidFill>
            <a:schemeClr val="tx1"/>
          </a:solidFill>
          <a:latin typeface="+mn-lt"/>
          <a:cs typeface="+mn-cs"/>
        </a:defRPr>
      </a:lvl8pPr>
      <a:lvl9pPr marL="3886200" indent="-228600" algn="l" rtl="0" eaLnBrk="1" fontAlgn="base" hangingPunct="1">
        <a:lnSpc>
          <a:spcPct val="90000"/>
        </a:lnSpc>
        <a:spcBef>
          <a:spcPct val="0"/>
        </a:spcBef>
        <a:spcAft>
          <a:spcPct val="30000"/>
        </a:spcAft>
        <a:buClr>
          <a:schemeClr val="tx1"/>
        </a:buClr>
        <a:buSzPct val="50000"/>
        <a:buFont typeface="Wingdings" pitchFamily="2" charset="2"/>
        <a:buChar char="¨"/>
        <a:defRPr sz="2000">
          <a:solidFill>
            <a:schemeClr val="tx1"/>
          </a:solidFill>
          <a:latin typeface="+mn-lt"/>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992" name="Rectangle 8"/>
          <p:cNvSpPr>
            <a:spLocks noGrp="1" noChangeArrowheads="1"/>
          </p:cNvSpPr>
          <p:nvPr>
            <p:ph type="ctrTitle"/>
          </p:nvPr>
        </p:nvSpPr>
        <p:spPr/>
        <p:txBody>
          <a:bodyPr/>
          <a:lstStyle/>
          <a:p>
            <a:r>
              <a:rPr lang="en-GB" dirty="0" smtClean="0"/>
              <a:t>Offline Charging Architecture</a:t>
            </a:r>
            <a:endParaRPr lang="en-GB" dirty="0"/>
          </a:p>
        </p:txBody>
      </p:sp>
      <p:sp>
        <p:nvSpPr>
          <p:cNvPr id="4" name="Untertitel 3"/>
          <p:cNvSpPr>
            <a:spLocks noGrp="1"/>
          </p:cNvSpPr>
          <p:nvPr>
            <p:ph type="subTitle" idx="1"/>
          </p:nvPr>
        </p:nvSpPr>
        <p:spPr/>
        <p:txBody>
          <a:bodyPr/>
          <a:lstStyle/>
          <a:p>
            <a:r>
              <a:rPr lang="en-US" dirty="0" smtClean="0"/>
              <a:t>Discussion for Scenarios and Problem statement on Determination of Completeness of Charging </a:t>
            </a:r>
            <a:r>
              <a:rPr lang="en-US" dirty="0" smtClean="0"/>
              <a:t>Information (</a:t>
            </a:r>
            <a:r>
              <a:rPr lang="en-US" dirty="0" err="1" smtClean="0"/>
              <a:t>Att</a:t>
            </a:r>
            <a:r>
              <a:rPr lang="en-US" dirty="0" smtClean="0"/>
              <a:t> of. </a:t>
            </a:r>
            <a:r>
              <a:rPr lang="en-US" smtClean="0"/>
              <a:t>S5-151177)</a:t>
            </a:r>
            <a:endParaRPr lang="de-DE"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3849" y="260350"/>
            <a:ext cx="8677276" cy="1144588"/>
          </a:xfrm>
        </p:spPr>
        <p:txBody>
          <a:bodyPr/>
          <a:lstStyle/>
          <a:p>
            <a:r>
              <a:rPr lang="en-GB" sz="2800" dirty="0" smtClean="0"/>
              <a:t>Offline Charging for Multiple Application Servers</a:t>
            </a:r>
            <a:endParaRPr lang="en-GB" sz="2800" dirty="0"/>
          </a:p>
        </p:txBody>
      </p:sp>
      <p:sp>
        <p:nvSpPr>
          <p:cNvPr id="3" name="Inhaltsplatzhalter 2"/>
          <p:cNvSpPr>
            <a:spLocks noGrp="1"/>
          </p:cNvSpPr>
          <p:nvPr>
            <p:ph idx="1"/>
          </p:nvPr>
        </p:nvSpPr>
        <p:spPr>
          <a:xfrm>
            <a:off x="465519" y="4282352"/>
            <a:ext cx="8131175" cy="2195719"/>
          </a:xfrm>
        </p:spPr>
        <p:txBody>
          <a:bodyPr>
            <a:normAutofit/>
          </a:bodyPr>
          <a:lstStyle/>
          <a:p>
            <a:pPr>
              <a:lnSpc>
                <a:spcPct val="110000"/>
              </a:lnSpc>
            </a:pPr>
            <a:r>
              <a:rPr lang="en-GB" sz="1800" dirty="0" smtClean="0"/>
              <a:t>IMS enables deployment of new services that can be concatenated. Thus with one call more than one AS can process a call from User A to User B.</a:t>
            </a:r>
          </a:p>
          <a:p>
            <a:pPr>
              <a:lnSpc>
                <a:spcPct val="110000"/>
              </a:lnSpc>
            </a:pPr>
            <a:r>
              <a:rPr lang="en-GB" sz="1800" dirty="0" smtClean="0"/>
              <a:t>An aggregation/correlation of charging data from several IMS elements is required to correctly charge the subscriber. The IMS Charging ID (ICID) is used for this correlation.</a:t>
            </a:r>
          </a:p>
          <a:p>
            <a:pPr>
              <a:lnSpc>
                <a:spcPct val="110000"/>
              </a:lnSpc>
            </a:pPr>
            <a:r>
              <a:rPr lang="en-GB" sz="1800" dirty="0" smtClean="0"/>
              <a:t>Each service used influences the Offline Charging result. </a:t>
            </a:r>
          </a:p>
          <a:p>
            <a:pPr>
              <a:lnSpc>
                <a:spcPct val="110000"/>
              </a:lnSpc>
              <a:buNone/>
            </a:pPr>
            <a:endParaRPr lang="de-DE" sz="1800" dirty="0" smtClean="0"/>
          </a:p>
          <a:p>
            <a:pPr>
              <a:lnSpc>
                <a:spcPct val="110000"/>
              </a:lnSpc>
            </a:pPr>
            <a:endParaRPr lang="de-DE" sz="1800" dirty="0" smtClean="0"/>
          </a:p>
          <a:p>
            <a:pPr>
              <a:lnSpc>
                <a:spcPct val="110000"/>
              </a:lnSpc>
            </a:pPr>
            <a:endParaRPr lang="de-DE" sz="1800" dirty="0" smtClean="0"/>
          </a:p>
        </p:txBody>
      </p:sp>
      <p:sp>
        <p:nvSpPr>
          <p:cNvPr id="4" name="Foliennummernplatzhalter 3"/>
          <p:cNvSpPr>
            <a:spLocks noGrp="1"/>
          </p:cNvSpPr>
          <p:nvPr>
            <p:ph type="sldNum" sz="quarter" idx="10"/>
          </p:nvPr>
        </p:nvSpPr>
        <p:spPr/>
        <p:txBody>
          <a:bodyPr/>
          <a:lstStyle/>
          <a:p>
            <a:fld id="{840C1B08-D6F0-4179-BD6A-F8B9FB8D27FC}" type="slidenum">
              <a:rPr lang="en-US" smtClean="0"/>
              <a:pPr/>
              <a:t>2</a:t>
            </a:fld>
            <a:endParaRPr lang="en-US" dirty="0"/>
          </a:p>
        </p:txBody>
      </p:sp>
      <p:graphicFrame>
        <p:nvGraphicFramePr>
          <p:cNvPr id="1529857" name="Object 1"/>
          <p:cNvGraphicFramePr>
            <a:graphicFrameLocks noChangeAspect="1"/>
          </p:cNvGraphicFramePr>
          <p:nvPr>
            <p:extLst>
              <p:ext uri="{D42A27DB-BD31-4B8C-83A1-F6EECF244321}">
                <p14:modId xmlns="" xmlns:p14="http://schemas.microsoft.com/office/powerpoint/2010/main" val="3605432233"/>
              </p:ext>
            </p:extLst>
          </p:nvPr>
        </p:nvGraphicFramePr>
        <p:xfrm>
          <a:off x="1162812" y="1021080"/>
          <a:ext cx="6877552" cy="3404616"/>
        </p:xfrm>
        <a:graphic>
          <a:graphicData uri="http://schemas.openxmlformats.org/presentationml/2006/ole">
            <p:oleObj spid="_x0000_s1529863" name="Visio" r:id="rId4" imgW="9574766" imgH="4735765" progId="Visio.Drawing.11">
              <p:embed/>
            </p:oleObj>
          </a:graphicData>
        </a:graphic>
      </p:graphicFrame>
      <p:sp>
        <p:nvSpPr>
          <p:cNvPr id="1529859" name="Rectangle 3"/>
          <p:cNvSpPr>
            <a:spLocks noChangeArrowheads="1"/>
          </p:cNvSpPr>
          <p:nvPr/>
        </p:nvSpPr>
        <p:spPr bwMode="auto">
          <a:xfrm>
            <a:off x="0" y="3305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Examples</a:t>
            </a:r>
            <a:endParaRPr lang="de-DE" dirty="0"/>
          </a:p>
        </p:txBody>
      </p:sp>
      <p:sp>
        <p:nvSpPr>
          <p:cNvPr id="4" name="Foliennummernplatzhalter 3"/>
          <p:cNvSpPr>
            <a:spLocks noGrp="1"/>
          </p:cNvSpPr>
          <p:nvPr>
            <p:ph type="sldNum" sz="quarter" idx="10"/>
          </p:nvPr>
        </p:nvSpPr>
        <p:spPr/>
        <p:txBody>
          <a:bodyPr/>
          <a:lstStyle/>
          <a:p>
            <a:fld id="{840C1B08-D6F0-4179-BD6A-F8B9FB8D27FC}" type="slidenum">
              <a:rPr lang="en-US" smtClean="0"/>
              <a:pPr/>
              <a:t>3</a:t>
            </a:fld>
            <a:endParaRPr lang="en-US"/>
          </a:p>
        </p:txBody>
      </p:sp>
      <p:graphicFrame>
        <p:nvGraphicFramePr>
          <p:cNvPr id="1550338" name="Object 2"/>
          <p:cNvGraphicFramePr>
            <a:graphicFrameLocks noChangeAspect="1"/>
          </p:cNvGraphicFramePr>
          <p:nvPr/>
        </p:nvGraphicFramePr>
        <p:xfrm>
          <a:off x="1143000" y="1408112"/>
          <a:ext cx="5908534" cy="3109023"/>
        </p:xfrm>
        <a:graphic>
          <a:graphicData uri="http://schemas.openxmlformats.org/presentationml/2006/ole">
            <p:oleObj spid="_x0000_s1550345" name="Visio" r:id="rId3" imgW="5943870" imgH="3639092" progId="Visio.Drawing.11">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Problem Description</a:t>
            </a:r>
            <a:endParaRPr lang="de-DE" dirty="0"/>
          </a:p>
        </p:txBody>
      </p:sp>
      <p:sp>
        <p:nvSpPr>
          <p:cNvPr id="3" name="Inhaltsplatzhalter 2"/>
          <p:cNvSpPr>
            <a:spLocks noGrp="1"/>
          </p:cNvSpPr>
          <p:nvPr>
            <p:ph idx="1"/>
          </p:nvPr>
        </p:nvSpPr>
        <p:spPr>
          <a:xfrm>
            <a:off x="323850" y="1232320"/>
            <a:ext cx="8131175" cy="4170362"/>
          </a:xfrm>
        </p:spPr>
        <p:txBody>
          <a:bodyPr/>
          <a:lstStyle/>
          <a:p>
            <a:r>
              <a:rPr lang="de-DE" dirty="0" smtClean="0"/>
              <a:t>Information collected in a CDR from S-CSCF indicates which Application Servers are involved in an IMS session. Each AS provides charging data required for correct charging of the session in a separate CDR delivered to the BD.</a:t>
            </a:r>
          </a:p>
          <a:p>
            <a:r>
              <a:rPr lang="de-DE" dirty="0" smtClean="0"/>
              <a:t>When multiple services are invoked on a single AS, it is common practice for each service generates its own charging data resulting in individual CDR per service in the BD.</a:t>
            </a:r>
          </a:p>
          <a:p>
            <a:r>
              <a:rPr lang="de-DE" dirty="0" smtClean="0"/>
              <a:t>When the BD is processing records from multiple IMS nodes, how can it be efficiently guaranteed that it has received all the records necessary to charge the user for the IMS session?</a:t>
            </a:r>
          </a:p>
          <a:p>
            <a:endParaRPr lang="de-DE" dirty="0" smtClean="0"/>
          </a:p>
          <a:p>
            <a:endParaRPr lang="de-DE" dirty="0"/>
          </a:p>
        </p:txBody>
      </p:sp>
      <p:sp>
        <p:nvSpPr>
          <p:cNvPr id="4" name="Foliennummernplatzhalter 3"/>
          <p:cNvSpPr>
            <a:spLocks noGrp="1"/>
          </p:cNvSpPr>
          <p:nvPr>
            <p:ph type="sldNum" sz="quarter" idx="10"/>
          </p:nvPr>
        </p:nvSpPr>
        <p:spPr/>
        <p:txBody>
          <a:bodyPr/>
          <a:lstStyle/>
          <a:p>
            <a:fld id="{840C1B08-D6F0-4179-BD6A-F8B9FB8D27FC}" type="slidenum">
              <a:rPr lang="en-US" smtClean="0"/>
              <a:pPr/>
              <a:t>4</a:t>
            </a:fld>
            <a:endParaRPr lang="en-US"/>
          </a:p>
        </p:txBody>
      </p:sp>
    </p:spTree>
    <p:extLst>
      <p:ext uri="{BB962C8B-B14F-4D97-AF65-F5344CB8AC3E}">
        <p14:creationId xmlns="" xmlns:p14="http://schemas.microsoft.com/office/powerpoint/2010/main" val="39356403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Scenario 1: </a:t>
            </a:r>
            <a:r>
              <a:rPr lang="de-DE" dirty="0" err="1" smtClean="0"/>
              <a:t>MMTel</a:t>
            </a:r>
            <a:endParaRPr lang="de-DE" dirty="0"/>
          </a:p>
        </p:txBody>
      </p:sp>
      <p:sp>
        <p:nvSpPr>
          <p:cNvPr id="4" name="Foliennummernplatzhalter 3"/>
          <p:cNvSpPr>
            <a:spLocks noGrp="1"/>
          </p:cNvSpPr>
          <p:nvPr>
            <p:ph type="sldNum" sz="quarter" idx="10"/>
          </p:nvPr>
        </p:nvSpPr>
        <p:spPr/>
        <p:txBody>
          <a:bodyPr/>
          <a:lstStyle/>
          <a:p>
            <a:fld id="{840C1B08-D6F0-4179-BD6A-F8B9FB8D27FC}" type="slidenum">
              <a:rPr lang="en-US" smtClean="0"/>
              <a:pPr/>
              <a:t>5</a:t>
            </a:fld>
            <a:endParaRPr lang="en-US"/>
          </a:p>
        </p:txBody>
      </p:sp>
      <p:graphicFrame>
        <p:nvGraphicFramePr>
          <p:cNvPr id="1550338" name="Object 2"/>
          <p:cNvGraphicFramePr>
            <a:graphicFrameLocks noChangeAspect="1"/>
          </p:cNvGraphicFramePr>
          <p:nvPr/>
        </p:nvGraphicFramePr>
        <p:xfrm>
          <a:off x="695325" y="2276475"/>
          <a:ext cx="6573838" cy="1947863"/>
        </p:xfrm>
        <a:graphic>
          <a:graphicData uri="http://schemas.openxmlformats.org/presentationml/2006/ole">
            <p:oleObj spid="_x0000_s1551362" name="Visio" r:id="rId3" imgW="8649037" imgH="2176323" progId="Visio.Drawing.11">
              <p:embed/>
            </p:oleObj>
          </a:graphicData>
        </a:graphic>
      </p:graphicFrame>
      <p:sp>
        <p:nvSpPr>
          <p:cNvPr id="5" name="Textfeld 4"/>
          <p:cNvSpPr txBox="1"/>
          <p:nvPr/>
        </p:nvSpPr>
        <p:spPr>
          <a:xfrm>
            <a:off x="409575" y="884122"/>
            <a:ext cx="7924092" cy="738664"/>
          </a:xfrm>
          <a:prstGeom prst="rect">
            <a:avLst/>
          </a:prstGeom>
          <a:noFill/>
        </p:spPr>
        <p:txBody>
          <a:bodyPr wrap="none" rtlCol="0">
            <a:spAutoFit/>
          </a:bodyPr>
          <a:lstStyle/>
          <a:p>
            <a:pPr marL="285750" indent="-285750">
              <a:buFont typeface="Courier New" panose="02070309020205020404" pitchFamily="49" charset="0"/>
              <a:buChar char="o"/>
            </a:pPr>
            <a:r>
              <a:rPr lang="de-DE" sz="1400" dirty="0" smtClean="0"/>
              <a:t> </a:t>
            </a:r>
            <a:r>
              <a:rPr lang="de-DE" sz="1400" dirty="0" err="1" smtClean="0"/>
              <a:t>Vast</a:t>
            </a:r>
            <a:r>
              <a:rPr lang="de-DE" sz="1400" dirty="0" smtClean="0"/>
              <a:t> </a:t>
            </a:r>
            <a:r>
              <a:rPr lang="de-DE" sz="1400" dirty="0" err="1" smtClean="0"/>
              <a:t>majority</a:t>
            </a:r>
            <a:r>
              <a:rPr lang="de-DE" sz="1400" dirty="0" smtClean="0"/>
              <a:t> </a:t>
            </a:r>
            <a:r>
              <a:rPr lang="de-DE" sz="1400" dirty="0" err="1" smtClean="0"/>
              <a:t>of</a:t>
            </a:r>
            <a:r>
              <a:rPr lang="de-DE" sz="1400" dirty="0" smtClean="0"/>
              <a:t> </a:t>
            </a:r>
            <a:r>
              <a:rPr lang="de-DE" sz="1400" dirty="0" err="1" smtClean="0"/>
              <a:t>users</a:t>
            </a:r>
            <a:r>
              <a:rPr lang="de-DE" sz="1400" dirty="0" smtClean="0"/>
              <a:t> </a:t>
            </a:r>
            <a:r>
              <a:rPr lang="de-DE" sz="1400" dirty="0" err="1" smtClean="0"/>
              <a:t>A</a:t>
            </a:r>
            <a:r>
              <a:rPr lang="de-DE" sz="1400" baseline="-25000" dirty="0" err="1" smtClean="0"/>
              <a:t>basic</a:t>
            </a:r>
            <a:r>
              <a:rPr lang="de-DE" sz="1400" baseline="-25000" dirty="0" smtClean="0"/>
              <a:t> </a:t>
            </a:r>
            <a:r>
              <a:rPr lang="de-DE" sz="1400" dirty="0" smtClean="0"/>
              <a:t> </a:t>
            </a:r>
            <a:r>
              <a:rPr lang="de-DE" sz="1400" dirty="0" err="1" smtClean="0"/>
              <a:t>are</a:t>
            </a:r>
            <a:r>
              <a:rPr lang="de-DE" sz="1400" dirty="0" smtClean="0"/>
              <a:t> </a:t>
            </a:r>
            <a:r>
              <a:rPr lang="de-DE" sz="1400" dirty="0" err="1" smtClean="0"/>
              <a:t>only</a:t>
            </a:r>
            <a:r>
              <a:rPr lang="de-DE" sz="1400" dirty="0" smtClean="0"/>
              <a:t> </a:t>
            </a:r>
            <a:r>
              <a:rPr lang="de-DE" sz="1400" dirty="0" err="1" smtClean="0"/>
              <a:t>subscribed</a:t>
            </a:r>
            <a:r>
              <a:rPr lang="de-DE" sz="1400" dirty="0" smtClean="0"/>
              <a:t> </a:t>
            </a:r>
            <a:r>
              <a:rPr lang="de-DE" sz="1400" dirty="0" err="1" smtClean="0"/>
              <a:t>to</a:t>
            </a:r>
            <a:r>
              <a:rPr lang="de-DE" sz="1400" dirty="0" smtClean="0"/>
              <a:t> Multimedia </a:t>
            </a:r>
            <a:r>
              <a:rPr lang="de-DE" sz="1400" dirty="0" err="1" smtClean="0"/>
              <a:t>Telephony</a:t>
            </a:r>
            <a:r>
              <a:rPr lang="de-DE" sz="1400" dirty="0" smtClean="0"/>
              <a:t> Service (TS 22.173)</a:t>
            </a:r>
          </a:p>
          <a:p>
            <a:pPr marL="285750" indent="-285750">
              <a:buFont typeface="Courier New" panose="02070309020205020404" pitchFamily="49" charset="0"/>
              <a:buChar char="o"/>
            </a:pPr>
            <a:r>
              <a:rPr lang="de-DE" sz="1400" dirty="0" smtClean="0"/>
              <a:t> ‚Calling Party </a:t>
            </a:r>
            <a:r>
              <a:rPr lang="de-DE" sz="1400" dirty="0" err="1" smtClean="0"/>
              <a:t>Pays</a:t>
            </a:r>
            <a:r>
              <a:rPr lang="de-DE" sz="1400" dirty="0" smtClean="0"/>
              <a:t>‘ </a:t>
            </a:r>
            <a:r>
              <a:rPr lang="de-DE" sz="1400" dirty="0" err="1" smtClean="0"/>
              <a:t>charging</a:t>
            </a:r>
            <a:r>
              <a:rPr lang="de-DE" sz="1400" dirty="0" smtClean="0"/>
              <a:t> model </a:t>
            </a:r>
            <a:r>
              <a:rPr lang="de-DE" sz="1400" dirty="0" err="1" smtClean="0"/>
              <a:t>is</a:t>
            </a:r>
            <a:r>
              <a:rPr lang="de-DE" sz="1400" dirty="0" smtClean="0"/>
              <a:t> </a:t>
            </a:r>
            <a:r>
              <a:rPr lang="de-DE" sz="1400" dirty="0" err="1" smtClean="0"/>
              <a:t>applicable</a:t>
            </a:r>
            <a:r>
              <a:rPr lang="de-DE" sz="1400" dirty="0" smtClean="0"/>
              <a:t> (TS 22.115)</a:t>
            </a:r>
          </a:p>
          <a:p>
            <a:pPr marL="285750" indent="-285750">
              <a:buFont typeface="Courier New" panose="02070309020205020404" pitchFamily="49" charset="0"/>
              <a:buChar char="o"/>
            </a:pPr>
            <a:r>
              <a:rPr lang="de-DE" sz="1400" dirty="0" smtClean="0"/>
              <a:t> MMTel AS CDR provides sufficient accounting information to charge </a:t>
            </a:r>
            <a:r>
              <a:rPr lang="de-DE" sz="1400" dirty="0" err="1" smtClean="0"/>
              <a:t>the</a:t>
            </a:r>
            <a:r>
              <a:rPr lang="de-DE" sz="1400" dirty="0" smtClean="0"/>
              <a:t> </a:t>
            </a:r>
            <a:r>
              <a:rPr lang="de-DE" sz="1400" dirty="0" err="1" smtClean="0"/>
              <a:t>call</a:t>
            </a:r>
            <a:endParaRPr lang="de-DE" sz="1400" dirty="0" smtClean="0"/>
          </a:p>
        </p:txBody>
      </p:sp>
      <p:sp>
        <p:nvSpPr>
          <p:cNvPr id="6" name="Textfeld 5"/>
          <p:cNvSpPr txBox="1"/>
          <p:nvPr/>
        </p:nvSpPr>
        <p:spPr>
          <a:xfrm>
            <a:off x="571500" y="4667250"/>
            <a:ext cx="7865134" cy="954107"/>
          </a:xfrm>
          <a:prstGeom prst="rect">
            <a:avLst/>
          </a:prstGeom>
          <a:noFill/>
        </p:spPr>
        <p:txBody>
          <a:bodyPr wrap="square" rtlCol="0">
            <a:spAutoFit/>
          </a:bodyPr>
          <a:lstStyle/>
          <a:p>
            <a:r>
              <a:rPr lang="de-DE" sz="1400" dirty="0" smtClean="0"/>
              <a:t>For this scenario, the Application Servers information stored in the S-CSCF CDR is sufficient for the BD to know that there is a CDR required from the MMTel server and that BD could be aware that the MMTel server only hosts one service that can be executed to ensure that it has all the necessary CDRs.</a:t>
            </a:r>
          </a:p>
        </p:txBody>
      </p:sp>
    </p:spTree>
    <p:extLst>
      <p:ext uri="{BB962C8B-B14F-4D97-AF65-F5344CB8AC3E}">
        <p14:creationId xmlns="" xmlns:p14="http://schemas.microsoft.com/office/powerpoint/2010/main" val="12262062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Scenario 2: </a:t>
            </a:r>
            <a:r>
              <a:rPr lang="de-DE" dirty="0" err="1" smtClean="0"/>
              <a:t>TelCo</a:t>
            </a:r>
            <a:r>
              <a:rPr lang="de-DE" dirty="0" smtClean="0"/>
              <a:t> Enterprise Service</a:t>
            </a:r>
            <a:endParaRPr lang="de-DE" dirty="0"/>
          </a:p>
        </p:txBody>
      </p:sp>
      <p:sp>
        <p:nvSpPr>
          <p:cNvPr id="4" name="Foliennummernplatzhalter 3"/>
          <p:cNvSpPr>
            <a:spLocks noGrp="1"/>
          </p:cNvSpPr>
          <p:nvPr>
            <p:ph type="sldNum" sz="quarter" idx="10"/>
          </p:nvPr>
        </p:nvSpPr>
        <p:spPr/>
        <p:txBody>
          <a:bodyPr/>
          <a:lstStyle/>
          <a:p>
            <a:fld id="{840C1B08-D6F0-4179-BD6A-F8B9FB8D27FC}" type="slidenum">
              <a:rPr lang="en-US" smtClean="0"/>
              <a:pPr/>
              <a:t>6</a:t>
            </a:fld>
            <a:endParaRPr lang="en-US"/>
          </a:p>
        </p:txBody>
      </p:sp>
      <p:graphicFrame>
        <p:nvGraphicFramePr>
          <p:cNvPr id="1550338" name="Object 2"/>
          <p:cNvGraphicFramePr>
            <a:graphicFrameLocks noChangeAspect="1"/>
          </p:cNvGraphicFramePr>
          <p:nvPr/>
        </p:nvGraphicFramePr>
        <p:xfrm>
          <a:off x="822325" y="3090863"/>
          <a:ext cx="6584950" cy="1846262"/>
        </p:xfrm>
        <a:graphic>
          <a:graphicData uri="http://schemas.openxmlformats.org/presentationml/2006/ole">
            <p:oleObj spid="_x0000_s1552386" name="Visio" r:id="rId3" imgW="8649037" imgH="2055821" progId="Visio.Drawing.11">
              <p:embed/>
            </p:oleObj>
          </a:graphicData>
        </a:graphic>
      </p:graphicFrame>
      <p:sp>
        <p:nvSpPr>
          <p:cNvPr id="5" name="Textfeld 4"/>
          <p:cNvSpPr txBox="1"/>
          <p:nvPr/>
        </p:nvSpPr>
        <p:spPr>
          <a:xfrm>
            <a:off x="409575" y="1362075"/>
            <a:ext cx="7307450" cy="1169551"/>
          </a:xfrm>
          <a:prstGeom prst="rect">
            <a:avLst/>
          </a:prstGeom>
          <a:noFill/>
        </p:spPr>
        <p:txBody>
          <a:bodyPr wrap="none" rtlCol="0">
            <a:spAutoFit/>
          </a:bodyPr>
          <a:lstStyle/>
          <a:p>
            <a:pPr marL="285750" indent="-285750">
              <a:buFont typeface="Courier New" panose="02070309020205020404" pitchFamily="49" charset="0"/>
              <a:buChar char="o"/>
            </a:pPr>
            <a:r>
              <a:rPr lang="de-DE" sz="1400" dirty="0" err="1" smtClean="0"/>
              <a:t>Minor</a:t>
            </a:r>
            <a:r>
              <a:rPr lang="de-DE" sz="1400" dirty="0" smtClean="0"/>
              <a:t> </a:t>
            </a:r>
            <a:r>
              <a:rPr lang="de-DE" sz="1400" dirty="0" err="1" smtClean="0"/>
              <a:t>group</a:t>
            </a:r>
            <a:r>
              <a:rPr lang="de-DE" sz="1400" dirty="0" smtClean="0"/>
              <a:t> </a:t>
            </a:r>
            <a:r>
              <a:rPr lang="de-DE" sz="1400" dirty="0" err="1" smtClean="0"/>
              <a:t>of</a:t>
            </a:r>
            <a:r>
              <a:rPr lang="de-DE" sz="1400" dirty="0" smtClean="0"/>
              <a:t> </a:t>
            </a:r>
            <a:r>
              <a:rPr lang="de-DE" sz="1400" dirty="0" err="1" smtClean="0"/>
              <a:t>users</a:t>
            </a:r>
            <a:r>
              <a:rPr lang="de-DE" sz="1400" dirty="0" smtClean="0"/>
              <a:t> </a:t>
            </a:r>
            <a:r>
              <a:rPr lang="de-DE" sz="1400" dirty="0" err="1" smtClean="0"/>
              <a:t>A</a:t>
            </a:r>
            <a:r>
              <a:rPr lang="de-DE" sz="1400" baseline="-25000" dirty="0" err="1" smtClean="0"/>
              <a:t>ebs</a:t>
            </a:r>
            <a:r>
              <a:rPr lang="de-DE" sz="1400" dirty="0" smtClean="0"/>
              <a:t> </a:t>
            </a:r>
            <a:r>
              <a:rPr lang="de-DE" sz="1400" dirty="0" err="1" smtClean="0"/>
              <a:t>are</a:t>
            </a:r>
            <a:r>
              <a:rPr lang="de-DE" sz="1400" dirty="0" smtClean="0"/>
              <a:t> </a:t>
            </a:r>
            <a:r>
              <a:rPr lang="de-DE" sz="1400" dirty="0" err="1" smtClean="0"/>
              <a:t>subscribed</a:t>
            </a:r>
            <a:r>
              <a:rPr lang="de-DE" sz="1400" dirty="0" smtClean="0"/>
              <a:t> </a:t>
            </a:r>
            <a:r>
              <a:rPr lang="de-DE" sz="1400" dirty="0" err="1" smtClean="0"/>
              <a:t>to</a:t>
            </a:r>
            <a:r>
              <a:rPr lang="de-DE" sz="1400" dirty="0" smtClean="0"/>
              <a:t> Multimedia </a:t>
            </a:r>
            <a:r>
              <a:rPr lang="de-DE" sz="1400" dirty="0" err="1" smtClean="0"/>
              <a:t>Telephony</a:t>
            </a:r>
            <a:r>
              <a:rPr lang="de-DE" sz="1400" dirty="0" smtClean="0"/>
              <a:t> Service (TS 22.173)</a:t>
            </a:r>
            <a:br>
              <a:rPr lang="de-DE" sz="1400" dirty="0" smtClean="0"/>
            </a:br>
            <a:r>
              <a:rPr lang="de-DE" sz="1400" dirty="0" smtClean="0"/>
              <a:t> </a:t>
            </a:r>
            <a:r>
              <a:rPr lang="de-DE" sz="1400" dirty="0" err="1" smtClean="0"/>
              <a:t>and</a:t>
            </a:r>
            <a:r>
              <a:rPr lang="de-DE" sz="1400" dirty="0" smtClean="0"/>
              <a:t> </a:t>
            </a:r>
            <a:r>
              <a:rPr lang="de-DE" sz="1400" dirty="0" err="1" smtClean="0"/>
              <a:t>additionally</a:t>
            </a:r>
            <a:r>
              <a:rPr lang="de-DE" sz="1400" dirty="0" smtClean="0"/>
              <a:t> </a:t>
            </a:r>
            <a:r>
              <a:rPr lang="de-DE" sz="1400" dirty="0" err="1" smtClean="0"/>
              <a:t>to</a:t>
            </a:r>
            <a:r>
              <a:rPr lang="de-DE" sz="1400" dirty="0" smtClean="0"/>
              <a:t> Enterprise </a:t>
            </a:r>
            <a:r>
              <a:rPr lang="de-DE" sz="1400" dirty="0" err="1" smtClean="0"/>
              <a:t>Billing</a:t>
            </a:r>
            <a:r>
              <a:rPr lang="de-DE" sz="1400" dirty="0" smtClean="0"/>
              <a:t> Service (EBS).</a:t>
            </a:r>
          </a:p>
          <a:p>
            <a:pPr marL="285750" indent="-285750">
              <a:buFont typeface="Courier New" panose="02070309020205020404" pitchFamily="49" charset="0"/>
              <a:buChar char="o"/>
            </a:pPr>
            <a:r>
              <a:rPr lang="de-DE" sz="1400" dirty="0" smtClean="0"/>
              <a:t>EBS Service </a:t>
            </a:r>
            <a:r>
              <a:rPr lang="de-DE" sz="1400" dirty="0" err="1" smtClean="0"/>
              <a:t>enables</a:t>
            </a:r>
            <a:r>
              <a:rPr lang="de-DE" sz="1400" dirty="0" smtClean="0"/>
              <a:t>:</a:t>
            </a:r>
          </a:p>
          <a:p>
            <a:pPr marL="742950" lvl="1" indent="-285750">
              <a:buFont typeface="Courier New" panose="02070309020205020404" pitchFamily="49" charset="0"/>
              <a:buChar char="o"/>
            </a:pPr>
            <a:r>
              <a:rPr lang="de-DE" sz="1400" dirty="0" err="1" smtClean="0"/>
              <a:t>Charging</a:t>
            </a:r>
            <a:r>
              <a:rPr lang="de-DE" sz="1400" dirty="0" smtClean="0"/>
              <a:t> </a:t>
            </a:r>
            <a:r>
              <a:rPr lang="de-DE" sz="1400" dirty="0" err="1" smtClean="0"/>
              <a:t>of</a:t>
            </a:r>
            <a:r>
              <a:rPr lang="de-DE" sz="1400" dirty="0" smtClean="0"/>
              <a:t> </a:t>
            </a:r>
            <a:r>
              <a:rPr lang="de-DE" sz="1400" dirty="0" err="1" smtClean="0"/>
              <a:t>session</a:t>
            </a:r>
            <a:r>
              <a:rPr lang="de-DE" sz="1400" dirty="0" smtClean="0"/>
              <a:t> </a:t>
            </a:r>
            <a:r>
              <a:rPr lang="de-DE" sz="1400" dirty="0" err="1" smtClean="0"/>
              <a:t>and</a:t>
            </a:r>
            <a:r>
              <a:rPr lang="de-DE" sz="1400" dirty="0" smtClean="0"/>
              <a:t> </a:t>
            </a:r>
            <a:r>
              <a:rPr lang="de-DE" sz="1400" dirty="0" err="1" smtClean="0"/>
              <a:t>service</a:t>
            </a:r>
            <a:r>
              <a:rPr lang="de-DE" sz="1400" dirty="0" smtClean="0"/>
              <a:t> </a:t>
            </a:r>
            <a:r>
              <a:rPr lang="de-DE" sz="1400" dirty="0" err="1" smtClean="0"/>
              <a:t>to</a:t>
            </a:r>
            <a:r>
              <a:rPr lang="de-DE" sz="1400" dirty="0" smtClean="0"/>
              <a:t> 3</a:t>
            </a:r>
            <a:r>
              <a:rPr lang="de-DE" sz="1400" baseline="30000" dirty="0" smtClean="0"/>
              <a:t>rd</a:t>
            </a:r>
            <a:r>
              <a:rPr lang="de-DE" sz="1400" dirty="0" smtClean="0"/>
              <a:t> </a:t>
            </a:r>
            <a:r>
              <a:rPr lang="de-DE" sz="1400" dirty="0" err="1" smtClean="0"/>
              <a:t>party</a:t>
            </a:r>
            <a:r>
              <a:rPr lang="de-DE" sz="1400" dirty="0" smtClean="0"/>
              <a:t> (TS 22.115)</a:t>
            </a:r>
          </a:p>
          <a:p>
            <a:pPr marL="285750" indent="-285750">
              <a:buFont typeface="Courier New" panose="02070309020205020404" pitchFamily="49" charset="0"/>
              <a:buChar char="o"/>
            </a:pPr>
            <a:r>
              <a:rPr lang="de-DE" sz="1400" dirty="0" err="1" smtClean="0"/>
              <a:t>Both</a:t>
            </a:r>
            <a:r>
              <a:rPr lang="de-DE" sz="1400" dirty="0" smtClean="0"/>
              <a:t> </a:t>
            </a:r>
            <a:r>
              <a:rPr lang="de-DE" sz="1400" dirty="0" err="1" smtClean="0"/>
              <a:t>MMTel</a:t>
            </a:r>
            <a:r>
              <a:rPr lang="de-DE" sz="1400" dirty="0" smtClean="0"/>
              <a:t> AS </a:t>
            </a:r>
            <a:r>
              <a:rPr lang="de-DE" sz="1400" dirty="0" err="1" smtClean="0"/>
              <a:t>and</a:t>
            </a:r>
            <a:r>
              <a:rPr lang="de-DE" sz="1400" dirty="0" smtClean="0"/>
              <a:t> EBS AS </a:t>
            </a:r>
            <a:r>
              <a:rPr lang="de-DE" sz="1400" dirty="0" err="1" smtClean="0"/>
              <a:t>provide</a:t>
            </a:r>
            <a:r>
              <a:rPr lang="de-DE" sz="1400" dirty="0" smtClean="0"/>
              <a:t> </a:t>
            </a:r>
            <a:r>
              <a:rPr lang="de-DE" sz="1400" dirty="0" err="1" smtClean="0"/>
              <a:t>accounting</a:t>
            </a:r>
            <a:r>
              <a:rPr lang="de-DE" sz="1400" dirty="0" smtClean="0"/>
              <a:t>-relevant </a:t>
            </a:r>
            <a:r>
              <a:rPr lang="de-DE" sz="1400" dirty="0" err="1" smtClean="0"/>
              <a:t>information</a:t>
            </a:r>
            <a:r>
              <a:rPr lang="de-DE" sz="1400" dirty="0" smtClean="0"/>
              <a:t>.</a:t>
            </a:r>
          </a:p>
        </p:txBody>
      </p:sp>
      <p:sp>
        <p:nvSpPr>
          <p:cNvPr id="9" name="Textfeld 5"/>
          <p:cNvSpPr txBox="1"/>
          <p:nvPr/>
        </p:nvSpPr>
        <p:spPr>
          <a:xfrm>
            <a:off x="571500" y="4960534"/>
            <a:ext cx="7865134" cy="954107"/>
          </a:xfrm>
          <a:prstGeom prst="rect">
            <a:avLst/>
          </a:prstGeom>
          <a:noFill/>
        </p:spPr>
        <p:txBody>
          <a:bodyPr wrap="square" rtlCol="0">
            <a:spAutoFit/>
          </a:bodyPr>
          <a:lstStyle/>
          <a:p>
            <a:r>
              <a:rPr lang="de-DE" sz="1400" dirty="0" smtClean="0"/>
              <a:t>For this scenario, the Application Servers information stored in the S-CSCF CDR is sufficient for the BD to know that there is a CDR required from the MMTel server </a:t>
            </a:r>
            <a:r>
              <a:rPr lang="de-DE" sz="1400" dirty="0" err="1" smtClean="0"/>
              <a:t>and</a:t>
            </a:r>
            <a:r>
              <a:rPr lang="de-DE" sz="1400" dirty="0" smtClean="0"/>
              <a:t> EBS Server </a:t>
            </a:r>
            <a:r>
              <a:rPr lang="de-DE" sz="1400" dirty="0" err="1" smtClean="0"/>
              <a:t>and</a:t>
            </a:r>
            <a:r>
              <a:rPr lang="de-DE" sz="1400" dirty="0" smtClean="0"/>
              <a:t> </a:t>
            </a:r>
            <a:r>
              <a:rPr lang="de-DE" sz="1400" dirty="0" err="1" smtClean="0"/>
              <a:t>that</a:t>
            </a:r>
            <a:r>
              <a:rPr lang="de-DE" sz="1400" dirty="0" smtClean="0"/>
              <a:t> BD </a:t>
            </a:r>
            <a:r>
              <a:rPr lang="de-DE" sz="1400" dirty="0" err="1" smtClean="0"/>
              <a:t>could</a:t>
            </a:r>
            <a:r>
              <a:rPr lang="de-DE" sz="1400" dirty="0" smtClean="0"/>
              <a:t> </a:t>
            </a:r>
            <a:r>
              <a:rPr lang="de-DE" sz="1400" dirty="0" err="1" smtClean="0"/>
              <a:t>be</a:t>
            </a:r>
            <a:r>
              <a:rPr lang="de-DE" sz="1400" dirty="0" smtClean="0"/>
              <a:t> </a:t>
            </a:r>
            <a:r>
              <a:rPr lang="de-DE" sz="1400" dirty="0" err="1" smtClean="0"/>
              <a:t>aware</a:t>
            </a:r>
            <a:r>
              <a:rPr lang="de-DE" sz="1400" dirty="0" smtClean="0"/>
              <a:t> </a:t>
            </a:r>
            <a:r>
              <a:rPr lang="de-DE" sz="1400" dirty="0" err="1" smtClean="0"/>
              <a:t>that</a:t>
            </a:r>
            <a:r>
              <a:rPr lang="de-DE" sz="1400" dirty="0" smtClean="0"/>
              <a:t> </a:t>
            </a:r>
            <a:r>
              <a:rPr lang="de-DE" sz="1400" dirty="0" err="1" smtClean="0"/>
              <a:t>both</a:t>
            </a:r>
            <a:r>
              <a:rPr lang="de-DE" sz="1400" dirty="0" smtClean="0"/>
              <a:t> </a:t>
            </a:r>
            <a:r>
              <a:rPr lang="de-DE" sz="1400" dirty="0" err="1" smtClean="0"/>
              <a:t>the</a:t>
            </a:r>
            <a:r>
              <a:rPr lang="de-DE" sz="1400" dirty="0" smtClean="0"/>
              <a:t> </a:t>
            </a:r>
            <a:r>
              <a:rPr lang="de-DE" sz="1400" dirty="0" err="1" smtClean="0"/>
              <a:t>MMTel</a:t>
            </a:r>
            <a:r>
              <a:rPr lang="de-DE" sz="1400" dirty="0" smtClean="0"/>
              <a:t> </a:t>
            </a:r>
            <a:r>
              <a:rPr lang="de-DE" sz="1400" dirty="0" err="1" smtClean="0"/>
              <a:t>server</a:t>
            </a:r>
            <a:r>
              <a:rPr lang="de-DE" sz="1400" dirty="0" smtClean="0"/>
              <a:t>  </a:t>
            </a:r>
            <a:r>
              <a:rPr lang="de-DE" sz="1400" dirty="0" err="1" smtClean="0"/>
              <a:t>and</a:t>
            </a:r>
            <a:r>
              <a:rPr lang="de-DE" sz="1400" dirty="0" smtClean="0"/>
              <a:t> EBS </a:t>
            </a:r>
            <a:r>
              <a:rPr lang="de-DE" sz="1400" dirty="0" err="1" smtClean="0"/>
              <a:t>server</a:t>
            </a:r>
            <a:r>
              <a:rPr lang="de-DE" sz="1400" dirty="0" smtClean="0"/>
              <a:t> </a:t>
            </a:r>
            <a:r>
              <a:rPr lang="de-DE" sz="1400" dirty="0" err="1" smtClean="0"/>
              <a:t>only</a:t>
            </a:r>
            <a:r>
              <a:rPr lang="de-DE" sz="1400" dirty="0" smtClean="0"/>
              <a:t> </a:t>
            </a:r>
            <a:r>
              <a:rPr lang="de-DE" sz="1400" dirty="0" err="1" smtClean="0"/>
              <a:t>host</a:t>
            </a:r>
            <a:r>
              <a:rPr lang="de-DE" sz="1400" dirty="0" smtClean="0"/>
              <a:t> </a:t>
            </a:r>
            <a:r>
              <a:rPr lang="de-DE" sz="1400" dirty="0" err="1" smtClean="0"/>
              <a:t>one</a:t>
            </a:r>
            <a:r>
              <a:rPr lang="de-DE" sz="1400" dirty="0" smtClean="0"/>
              <a:t> </a:t>
            </a:r>
            <a:r>
              <a:rPr lang="de-DE" sz="1400" dirty="0" err="1" smtClean="0"/>
              <a:t>service</a:t>
            </a:r>
            <a:r>
              <a:rPr lang="de-DE" sz="1400" dirty="0" smtClean="0"/>
              <a:t> </a:t>
            </a:r>
            <a:r>
              <a:rPr lang="de-DE" sz="1400" dirty="0" err="1" smtClean="0"/>
              <a:t>that</a:t>
            </a:r>
            <a:r>
              <a:rPr lang="de-DE" sz="1400" dirty="0" smtClean="0"/>
              <a:t> </a:t>
            </a:r>
            <a:r>
              <a:rPr lang="de-DE" sz="1400" dirty="0" err="1" smtClean="0"/>
              <a:t>can</a:t>
            </a:r>
            <a:r>
              <a:rPr lang="de-DE" sz="1400" dirty="0" smtClean="0"/>
              <a:t> </a:t>
            </a:r>
            <a:r>
              <a:rPr lang="de-DE" sz="1400" dirty="0" err="1" smtClean="0"/>
              <a:t>be</a:t>
            </a:r>
            <a:r>
              <a:rPr lang="de-DE" sz="1400" dirty="0" smtClean="0"/>
              <a:t> </a:t>
            </a:r>
            <a:r>
              <a:rPr lang="de-DE" sz="1400" dirty="0" err="1" smtClean="0"/>
              <a:t>executed</a:t>
            </a:r>
            <a:r>
              <a:rPr lang="de-DE" sz="1400" dirty="0" smtClean="0"/>
              <a:t> </a:t>
            </a:r>
            <a:r>
              <a:rPr lang="de-DE" sz="1400" dirty="0" err="1" smtClean="0"/>
              <a:t>to</a:t>
            </a:r>
            <a:r>
              <a:rPr lang="de-DE" sz="1400" dirty="0" smtClean="0"/>
              <a:t> </a:t>
            </a:r>
            <a:r>
              <a:rPr lang="de-DE" sz="1400" dirty="0" err="1" smtClean="0"/>
              <a:t>ensure</a:t>
            </a:r>
            <a:r>
              <a:rPr lang="de-DE" sz="1400" dirty="0" smtClean="0"/>
              <a:t> </a:t>
            </a:r>
            <a:r>
              <a:rPr lang="de-DE" sz="1400" dirty="0" err="1" smtClean="0"/>
              <a:t>that</a:t>
            </a:r>
            <a:r>
              <a:rPr lang="de-DE" sz="1400" dirty="0" smtClean="0"/>
              <a:t> </a:t>
            </a:r>
            <a:r>
              <a:rPr lang="de-DE" sz="1400" dirty="0" err="1" smtClean="0"/>
              <a:t>it</a:t>
            </a:r>
            <a:r>
              <a:rPr lang="de-DE" sz="1400" dirty="0" smtClean="0"/>
              <a:t> </a:t>
            </a:r>
            <a:r>
              <a:rPr lang="de-DE" sz="1400" dirty="0" err="1" smtClean="0"/>
              <a:t>has</a:t>
            </a:r>
            <a:r>
              <a:rPr lang="de-DE" sz="1400" dirty="0" smtClean="0"/>
              <a:t> all </a:t>
            </a:r>
            <a:r>
              <a:rPr lang="de-DE" sz="1400" dirty="0" err="1" smtClean="0"/>
              <a:t>the</a:t>
            </a:r>
            <a:r>
              <a:rPr lang="de-DE" sz="1400" dirty="0" smtClean="0"/>
              <a:t> </a:t>
            </a:r>
            <a:r>
              <a:rPr lang="de-DE" sz="1400" dirty="0" err="1" smtClean="0"/>
              <a:t>necessary</a:t>
            </a:r>
            <a:r>
              <a:rPr lang="de-DE" sz="1400" dirty="0" smtClean="0"/>
              <a:t> CDRs.</a:t>
            </a:r>
          </a:p>
        </p:txBody>
      </p:sp>
    </p:spTree>
    <p:extLst>
      <p:ext uri="{BB962C8B-B14F-4D97-AF65-F5344CB8AC3E}">
        <p14:creationId xmlns="" xmlns:p14="http://schemas.microsoft.com/office/powerpoint/2010/main" val="20432309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Scenario 3: Enhanced Multimedia </a:t>
            </a:r>
            <a:r>
              <a:rPr lang="de-DE" dirty="0" err="1" smtClean="0"/>
              <a:t>Telephony</a:t>
            </a:r>
            <a:r>
              <a:rPr lang="de-DE" dirty="0" smtClean="0"/>
              <a:t> (EMT)</a:t>
            </a:r>
            <a:endParaRPr lang="de-DE" dirty="0"/>
          </a:p>
        </p:txBody>
      </p:sp>
      <p:sp>
        <p:nvSpPr>
          <p:cNvPr id="4" name="Foliennummernplatzhalter 3"/>
          <p:cNvSpPr>
            <a:spLocks noGrp="1"/>
          </p:cNvSpPr>
          <p:nvPr>
            <p:ph type="sldNum" sz="quarter" idx="10"/>
          </p:nvPr>
        </p:nvSpPr>
        <p:spPr/>
        <p:txBody>
          <a:bodyPr/>
          <a:lstStyle/>
          <a:p>
            <a:fld id="{840C1B08-D6F0-4179-BD6A-F8B9FB8D27FC}" type="slidenum">
              <a:rPr lang="en-US" smtClean="0"/>
              <a:pPr/>
              <a:t>7</a:t>
            </a:fld>
            <a:endParaRPr lang="en-US"/>
          </a:p>
        </p:txBody>
      </p:sp>
      <p:sp>
        <p:nvSpPr>
          <p:cNvPr id="5" name="Textfeld 4"/>
          <p:cNvSpPr txBox="1"/>
          <p:nvPr/>
        </p:nvSpPr>
        <p:spPr>
          <a:xfrm>
            <a:off x="409575" y="1362075"/>
            <a:ext cx="7467600" cy="2031325"/>
          </a:xfrm>
          <a:prstGeom prst="rect">
            <a:avLst/>
          </a:prstGeom>
          <a:noFill/>
        </p:spPr>
        <p:txBody>
          <a:bodyPr wrap="square" rtlCol="0">
            <a:spAutoFit/>
          </a:bodyPr>
          <a:lstStyle/>
          <a:p>
            <a:pPr marL="285750" indent="-285750">
              <a:buFont typeface="Courier New" panose="02070309020205020404" pitchFamily="49" charset="0"/>
              <a:buChar char="o"/>
            </a:pPr>
            <a:r>
              <a:rPr lang="de-DE" sz="1400" dirty="0" smtClean="0"/>
              <a:t>User A</a:t>
            </a:r>
            <a:r>
              <a:rPr lang="de-DE" sz="1400" baseline="-25000" dirty="0" smtClean="0"/>
              <a:t>emt</a:t>
            </a:r>
            <a:r>
              <a:rPr lang="de-DE" sz="1400" dirty="0" smtClean="0"/>
              <a:t> is subscribed to Multimedia Telephony Service (TS 22.173)</a:t>
            </a:r>
          </a:p>
          <a:p>
            <a:pPr marL="285750" indent="-285750">
              <a:buFont typeface="Courier New" panose="02070309020205020404" pitchFamily="49" charset="0"/>
              <a:buChar char="o"/>
            </a:pPr>
            <a:r>
              <a:rPr lang="de-DE" sz="1400" dirty="0" smtClean="0"/>
              <a:t>Additionally User A</a:t>
            </a:r>
            <a:r>
              <a:rPr lang="de-DE" sz="1400" baseline="-25000" dirty="0" smtClean="0"/>
              <a:t>emt</a:t>
            </a:r>
            <a:r>
              <a:rPr lang="de-DE" sz="1400" dirty="0" smtClean="0"/>
              <a:t> is subscribed to EMT Service, </a:t>
            </a:r>
            <a:r>
              <a:rPr lang="de-DE" sz="1400" dirty="0" err="1" smtClean="0"/>
              <a:t>which</a:t>
            </a:r>
            <a:r>
              <a:rPr lang="de-DE" sz="1400" dirty="0" smtClean="0"/>
              <a:t> </a:t>
            </a:r>
            <a:r>
              <a:rPr lang="de-DE" sz="1400" dirty="0" err="1" smtClean="0"/>
              <a:t>invokes</a:t>
            </a:r>
            <a:r>
              <a:rPr lang="de-DE" sz="1400" dirty="0" smtClean="0"/>
              <a:t> App1.</a:t>
            </a:r>
          </a:p>
          <a:p>
            <a:pPr marL="285750" indent="-285750">
              <a:buFont typeface="Courier New" panose="02070309020205020404" pitchFamily="49" charset="0"/>
              <a:buChar char="o"/>
            </a:pPr>
            <a:r>
              <a:rPr lang="de-DE" sz="1400" dirty="0" err="1" smtClean="0"/>
              <a:t>Two</a:t>
            </a:r>
            <a:r>
              <a:rPr lang="de-DE" sz="1400" dirty="0" smtClean="0"/>
              <a:t> </a:t>
            </a:r>
            <a:r>
              <a:rPr lang="de-DE" sz="1400" dirty="0" err="1" smtClean="0"/>
              <a:t>applications</a:t>
            </a:r>
            <a:r>
              <a:rPr lang="de-DE" sz="1400" dirty="0" smtClean="0"/>
              <a:t> </a:t>
            </a:r>
            <a:r>
              <a:rPr lang="de-DE" sz="1400" dirty="0" err="1" smtClean="0"/>
              <a:t>resides</a:t>
            </a:r>
            <a:r>
              <a:rPr lang="de-DE" sz="1400" dirty="0" smtClean="0"/>
              <a:t> on same </a:t>
            </a:r>
            <a:r>
              <a:rPr lang="de-DE" sz="1400" dirty="0" err="1" smtClean="0"/>
              <a:t>generic</a:t>
            </a:r>
            <a:r>
              <a:rPr lang="de-DE" sz="1400" dirty="0" smtClean="0"/>
              <a:t> </a:t>
            </a:r>
            <a:r>
              <a:rPr lang="de-DE" sz="1400" dirty="0" err="1" smtClean="0"/>
              <a:t>service</a:t>
            </a:r>
            <a:r>
              <a:rPr lang="de-DE" sz="1400" dirty="0" smtClean="0"/>
              <a:t> </a:t>
            </a:r>
            <a:r>
              <a:rPr lang="de-DE" sz="1400" dirty="0" err="1" smtClean="0"/>
              <a:t>platform</a:t>
            </a:r>
            <a:r>
              <a:rPr lang="de-DE" sz="1400" dirty="0" smtClean="0"/>
              <a:t> SIP-AS</a:t>
            </a:r>
          </a:p>
          <a:p>
            <a:pPr marL="742950" lvl="1" indent="-285750">
              <a:buFont typeface="Courier New" panose="02070309020205020404" pitchFamily="49" charset="0"/>
              <a:buChar char="o"/>
            </a:pPr>
            <a:r>
              <a:rPr lang="de-DE" sz="1400" dirty="0" smtClean="0"/>
              <a:t>App1: Filtering/manipulation of </a:t>
            </a:r>
            <a:r>
              <a:rPr lang="de-DE" sz="1400" dirty="0" err="1" smtClean="0"/>
              <a:t>customer-specific</a:t>
            </a:r>
            <a:r>
              <a:rPr lang="de-DE" sz="1400" dirty="0" smtClean="0"/>
              <a:t> </a:t>
            </a:r>
            <a:r>
              <a:rPr lang="de-DE" sz="1400" dirty="0" err="1" smtClean="0"/>
              <a:t>headers</a:t>
            </a:r>
            <a:r>
              <a:rPr lang="de-DE" sz="1400" dirty="0" smtClean="0"/>
              <a:t>. </a:t>
            </a:r>
            <a:r>
              <a:rPr lang="de-DE" sz="1400" dirty="0" err="1" smtClean="0"/>
              <a:t>No</a:t>
            </a:r>
            <a:r>
              <a:rPr lang="de-DE" sz="1400" dirty="0" smtClean="0"/>
              <a:t> CDR </a:t>
            </a:r>
            <a:r>
              <a:rPr lang="de-DE" sz="1400" dirty="0" err="1" smtClean="0"/>
              <a:t>is</a:t>
            </a:r>
            <a:r>
              <a:rPr lang="de-DE" sz="1400" dirty="0" smtClean="0"/>
              <a:t> </a:t>
            </a:r>
            <a:r>
              <a:rPr lang="de-DE" sz="1400" dirty="0" err="1" smtClean="0"/>
              <a:t>written</a:t>
            </a:r>
            <a:endParaRPr lang="de-DE" sz="1400" dirty="0" smtClean="0"/>
          </a:p>
          <a:p>
            <a:pPr marL="742950" lvl="1" indent="-285750">
              <a:buFont typeface="Courier New" panose="02070309020205020404" pitchFamily="49" charset="0"/>
              <a:buChar char="o"/>
            </a:pPr>
            <a:r>
              <a:rPr lang="de-DE" sz="1400" dirty="0" smtClean="0"/>
              <a:t>App2: </a:t>
            </a:r>
            <a:r>
              <a:rPr lang="de-DE" sz="1400" dirty="0" err="1" smtClean="0"/>
              <a:t>Tailored</a:t>
            </a:r>
            <a:r>
              <a:rPr lang="de-DE" sz="1400" dirty="0" smtClean="0"/>
              <a:t> </a:t>
            </a:r>
            <a:r>
              <a:rPr lang="de-DE" sz="1400" dirty="0" err="1" smtClean="0"/>
              <a:t>implementation</a:t>
            </a:r>
            <a:r>
              <a:rPr lang="de-DE" sz="1400" dirty="0" smtClean="0"/>
              <a:t> </a:t>
            </a:r>
            <a:r>
              <a:rPr lang="de-DE" sz="1400" dirty="0" err="1" smtClean="0"/>
              <a:t>of</a:t>
            </a:r>
            <a:r>
              <a:rPr lang="de-DE" sz="1400" dirty="0" smtClean="0"/>
              <a:t> </a:t>
            </a:r>
            <a:r>
              <a:rPr lang="de-DE" sz="1400" dirty="0" err="1" smtClean="0"/>
              <a:t>call</a:t>
            </a:r>
            <a:r>
              <a:rPr lang="de-DE" sz="1400" dirty="0" smtClean="0"/>
              <a:t> leg </a:t>
            </a:r>
            <a:r>
              <a:rPr lang="de-DE" sz="1400" dirty="0" err="1" smtClean="0"/>
              <a:t>manipulation</a:t>
            </a:r>
            <a:r>
              <a:rPr lang="de-DE" sz="1400" dirty="0" smtClean="0"/>
              <a:t/>
            </a:r>
            <a:br>
              <a:rPr lang="de-DE" sz="1400" dirty="0" smtClean="0"/>
            </a:br>
            <a:r>
              <a:rPr lang="de-DE" sz="1400" dirty="0" err="1" smtClean="0"/>
              <a:t>Would</a:t>
            </a:r>
            <a:r>
              <a:rPr lang="de-DE" sz="1400" dirty="0" smtClean="0"/>
              <a:t> </a:t>
            </a:r>
            <a:r>
              <a:rPr lang="de-DE" sz="1400" dirty="0" err="1" smtClean="0"/>
              <a:t>write</a:t>
            </a:r>
            <a:r>
              <a:rPr lang="de-DE" sz="1400" dirty="0" smtClean="0"/>
              <a:t> CDRs in </a:t>
            </a:r>
            <a:r>
              <a:rPr lang="de-DE" sz="1400" dirty="0" err="1" smtClean="0"/>
              <a:t>case</a:t>
            </a:r>
            <a:r>
              <a:rPr lang="de-DE" sz="1400" dirty="0" smtClean="0"/>
              <a:t> </a:t>
            </a:r>
            <a:r>
              <a:rPr lang="de-DE" sz="1400" dirty="0" err="1" smtClean="0"/>
              <a:t>of</a:t>
            </a:r>
            <a:r>
              <a:rPr lang="de-DE" sz="1400" dirty="0" smtClean="0"/>
              <a:t> </a:t>
            </a:r>
            <a:r>
              <a:rPr lang="de-DE" sz="1400" dirty="0" err="1" smtClean="0"/>
              <a:t>invocation</a:t>
            </a:r>
            <a:r>
              <a:rPr lang="de-DE" sz="1400" dirty="0" smtClean="0"/>
              <a:t>. But </a:t>
            </a:r>
            <a:r>
              <a:rPr lang="de-DE" sz="1400" dirty="0" err="1" smtClean="0"/>
              <a:t>is</a:t>
            </a:r>
            <a:r>
              <a:rPr lang="de-DE" sz="1400" dirty="0" smtClean="0"/>
              <a:t> </a:t>
            </a:r>
            <a:r>
              <a:rPr lang="de-DE" sz="1400" u="sng" dirty="0" smtClean="0"/>
              <a:t>not</a:t>
            </a:r>
            <a:r>
              <a:rPr lang="de-DE" sz="1400" dirty="0" smtClean="0"/>
              <a:t> </a:t>
            </a:r>
            <a:r>
              <a:rPr lang="de-DE" sz="1400" dirty="0" err="1" smtClean="0"/>
              <a:t>invoked</a:t>
            </a:r>
            <a:r>
              <a:rPr lang="de-DE" sz="1400" dirty="0" smtClean="0"/>
              <a:t> in </a:t>
            </a:r>
            <a:r>
              <a:rPr lang="de-DE" sz="1400" dirty="0" err="1" smtClean="0"/>
              <a:t>this</a:t>
            </a:r>
            <a:r>
              <a:rPr lang="de-DE" sz="1400" dirty="0" smtClean="0"/>
              <a:t> </a:t>
            </a:r>
            <a:r>
              <a:rPr lang="de-DE" sz="1400" dirty="0" err="1" smtClean="0"/>
              <a:t>example</a:t>
            </a:r>
            <a:r>
              <a:rPr lang="de-DE" sz="1400" dirty="0" smtClean="0"/>
              <a:t>.</a:t>
            </a:r>
          </a:p>
          <a:p>
            <a:pPr marL="285750" indent="-285750">
              <a:buFont typeface="Courier New" panose="02070309020205020404" pitchFamily="49" charset="0"/>
              <a:buChar char="o"/>
            </a:pPr>
            <a:r>
              <a:rPr lang="de-DE" sz="1400" dirty="0" smtClean="0"/>
              <a:t>In case of involvement of App1, MMTel AS provide sufficient accounting information</a:t>
            </a:r>
          </a:p>
          <a:p>
            <a:pPr marL="285750" indent="-285750">
              <a:buFont typeface="Courier New" panose="02070309020205020404" pitchFamily="49" charset="0"/>
              <a:buChar char="o"/>
            </a:pPr>
            <a:r>
              <a:rPr lang="de-DE" sz="1400" dirty="0" smtClean="0"/>
              <a:t>In case of involvement of App2, accounting information of both services must </a:t>
            </a:r>
            <a:r>
              <a:rPr lang="de-DE" sz="1400" dirty="0" err="1" smtClean="0"/>
              <a:t>be</a:t>
            </a:r>
            <a:r>
              <a:rPr lang="de-DE" sz="1400" dirty="0" smtClean="0"/>
              <a:t> </a:t>
            </a:r>
            <a:r>
              <a:rPr lang="de-DE" sz="1400" dirty="0" err="1" smtClean="0"/>
              <a:t>correlated</a:t>
            </a:r>
            <a:endParaRPr lang="de-DE" sz="1400" dirty="0" smtClean="0"/>
          </a:p>
        </p:txBody>
      </p:sp>
      <p:sp>
        <p:nvSpPr>
          <p:cNvPr id="10" name="Textfeld 5"/>
          <p:cNvSpPr txBox="1"/>
          <p:nvPr/>
        </p:nvSpPr>
        <p:spPr>
          <a:xfrm>
            <a:off x="571500" y="5289718"/>
            <a:ext cx="7865134" cy="738664"/>
          </a:xfrm>
          <a:prstGeom prst="rect">
            <a:avLst/>
          </a:prstGeom>
          <a:noFill/>
        </p:spPr>
        <p:txBody>
          <a:bodyPr wrap="square" rtlCol="0">
            <a:spAutoFit/>
          </a:bodyPr>
          <a:lstStyle/>
          <a:p>
            <a:r>
              <a:rPr lang="de-DE" sz="1400" dirty="0" smtClean="0"/>
              <a:t>For this scenario, </a:t>
            </a:r>
            <a:r>
              <a:rPr lang="de-DE" sz="1400" dirty="0" err="1" smtClean="0"/>
              <a:t>since</a:t>
            </a:r>
            <a:r>
              <a:rPr lang="de-DE" sz="1400" dirty="0" smtClean="0"/>
              <a:t> CDRs </a:t>
            </a:r>
            <a:r>
              <a:rPr lang="de-DE" sz="1400" dirty="0" err="1" smtClean="0"/>
              <a:t>may</a:t>
            </a:r>
            <a:r>
              <a:rPr lang="de-DE" sz="1400" dirty="0" smtClean="0"/>
              <a:t> </a:t>
            </a:r>
            <a:r>
              <a:rPr lang="de-DE" sz="1400" dirty="0" err="1" smtClean="0"/>
              <a:t>be</a:t>
            </a:r>
            <a:r>
              <a:rPr lang="de-DE" sz="1400" dirty="0" smtClean="0">
                <a:solidFill>
                  <a:schemeClr val="tx2">
                    <a:lumMod val="75000"/>
                  </a:schemeClr>
                </a:solidFill>
              </a:rPr>
              <a:t> </a:t>
            </a:r>
            <a:r>
              <a:rPr lang="de-DE" sz="1400" dirty="0" smtClean="0"/>
              <a:t>generated by the SIP AS, the </a:t>
            </a:r>
            <a:r>
              <a:rPr lang="de-DE" sz="1400" dirty="0" err="1" smtClean="0"/>
              <a:t>Application</a:t>
            </a:r>
            <a:r>
              <a:rPr lang="de-DE" sz="1400" dirty="0" smtClean="0"/>
              <a:t> Server information stored in the S-CSCF CDR is not sufficient for the BD to know </a:t>
            </a:r>
            <a:r>
              <a:rPr lang="de-DE" sz="1400" dirty="0" err="1" smtClean="0"/>
              <a:t>that</a:t>
            </a:r>
            <a:r>
              <a:rPr lang="de-DE" sz="1400" dirty="0" smtClean="0"/>
              <a:t> CDRs </a:t>
            </a:r>
            <a:r>
              <a:rPr lang="de-DE" sz="1400" dirty="0" err="1" smtClean="0"/>
              <a:t>may</a:t>
            </a:r>
            <a:r>
              <a:rPr lang="de-DE" sz="1400" dirty="0" smtClean="0"/>
              <a:t> </a:t>
            </a:r>
            <a:r>
              <a:rPr lang="de-DE" sz="1400" dirty="0" err="1" smtClean="0"/>
              <a:t>be</a:t>
            </a:r>
            <a:r>
              <a:rPr lang="de-DE" sz="1400" dirty="0" smtClean="0">
                <a:solidFill>
                  <a:schemeClr val="tx2">
                    <a:lumMod val="75000"/>
                  </a:schemeClr>
                </a:solidFill>
              </a:rPr>
              <a:t> </a:t>
            </a:r>
            <a:r>
              <a:rPr lang="de-DE" sz="1400" dirty="0" err="1" smtClean="0"/>
              <a:t>required</a:t>
            </a:r>
            <a:r>
              <a:rPr lang="de-DE" sz="1400" dirty="0" smtClean="0"/>
              <a:t> from the SIP AS server.</a:t>
            </a:r>
          </a:p>
        </p:txBody>
      </p:sp>
      <p:graphicFrame>
        <p:nvGraphicFramePr>
          <p:cNvPr id="1556483" name="Object 3"/>
          <p:cNvGraphicFramePr>
            <a:graphicFrameLocks noChangeAspect="1"/>
          </p:cNvGraphicFramePr>
          <p:nvPr/>
        </p:nvGraphicFramePr>
        <p:xfrm>
          <a:off x="850900" y="3300413"/>
          <a:ext cx="6143625" cy="1920875"/>
        </p:xfrm>
        <a:graphic>
          <a:graphicData uri="http://schemas.openxmlformats.org/presentationml/2006/ole">
            <p:oleObj spid="_x0000_s1556483" name="Visio" r:id="rId3" imgW="8087180" imgH="2160112" progId="Visio.Drawing.11">
              <p:embed/>
            </p:oleObj>
          </a:graphicData>
        </a:graphic>
      </p:graphicFrame>
    </p:spTree>
    <p:extLst>
      <p:ext uri="{BB962C8B-B14F-4D97-AF65-F5344CB8AC3E}">
        <p14:creationId xmlns="" xmlns:p14="http://schemas.microsoft.com/office/powerpoint/2010/main" val="38912296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Scenario 4: Small Business </a:t>
            </a:r>
            <a:r>
              <a:rPr lang="de-DE" dirty="0" err="1" smtClean="0"/>
              <a:t>Telephony</a:t>
            </a:r>
            <a:r>
              <a:rPr lang="de-DE" dirty="0" smtClean="0"/>
              <a:t> (SBT)</a:t>
            </a:r>
            <a:endParaRPr lang="de-DE" dirty="0"/>
          </a:p>
        </p:txBody>
      </p:sp>
      <p:sp>
        <p:nvSpPr>
          <p:cNvPr id="4" name="Foliennummernplatzhalter 3"/>
          <p:cNvSpPr>
            <a:spLocks noGrp="1"/>
          </p:cNvSpPr>
          <p:nvPr>
            <p:ph type="sldNum" sz="quarter" idx="10"/>
          </p:nvPr>
        </p:nvSpPr>
        <p:spPr/>
        <p:txBody>
          <a:bodyPr/>
          <a:lstStyle/>
          <a:p>
            <a:fld id="{840C1B08-D6F0-4179-BD6A-F8B9FB8D27FC}" type="slidenum">
              <a:rPr lang="en-US" smtClean="0"/>
              <a:pPr/>
              <a:t>8</a:t>
            </a:fld>
            <a:endParaRPr lang="en-US"/>
          </a:p>
        </p:txBody>
      </p:sp>
      <p:sp>
        <p:nvSpPr>
          <p:cNvPr id="5" name="Textfeld 4"/>
          <p:cNvSpPr txBox="1"/>
          <p:nvPr/>
        </p:nvSpPr>
        <p:spPr>
          <a:xfrm>
            <a:off x="409575" y="1362075"/>
            <a:ext cx="7467600" cy="1384995"/>
          </a:xfrm>
          <a:prstGeom prst="rect">
            <a:avLst/>
          </a:prstGeom>
          <a:noFill/>
        </p:spPr>
        <p:txBody>
          <a:bodyPr wrap="square" rtlCol="0">
            <a:spAutoFit/>
          </a:bodyPr>
          <a:lstStyle/>
          <a:p>
            <a:pPr marL="285750" indent="-285750">
              <a:buFont typeface="Courier New" panose="02070309020205020404" pitchFamily="49" charset="0"/>
              <a:buChar char="o"/>
            </a:pPr>
            <a:r>
              <a:rPr lang="de-DE" sz="1400" dirty="0" smtClean="0"/>
              <a:t>User </a:t>
            </a:r>
            <a:r>
              <a:rPr lang="de-DE" sz="1400" dirty="0" err="1" smtClean="0"/>
              <a:t>A</a:t>
            </a:r>
            <a:r>
              <a:rPr lang="de-DE" sz="1400" baseline="-25000" dirty="0" err="1" smtClean="0"/>
              <a:t>sbt</a:t>
            </a:r>
            <a:r>
              <a:rPr lang="de-DE" sz="1400" dirty="0" smtClean="0"/>
              <a:t> is subscribed to Multimedia Telephony Service (TS 22.173)</a:t>
            </a:r>
          </a:p>
          <a:p>
            <a:pPr marL="285750" indent="-285750">
              <a:buFont typeface="Courier New" panose="02070309020205020404" pitchFamily="49" charset="0"/>
              <a:buChar char="o"/>
            </a:pPr>
            <a:r>
              <a:rPr lang="de-DE" sz="1400" dirty="0" smtClean="0"/>
              <a:t>Additionally User </a:t>
            </a:r>
            <a:r>
              <a:rPr lang="de-DE" sz="1400" dirty="0" err="1" smtClean="0"/>
              <a:t>A</a:t>
            </a:r>
            <a:r>
              <a:rPr lang="de-DE" sz="1400" baseline="-25000" dirty="0" err="1" smtClean="0"/>
              <a:t>sbt</a:t>
            </a:r>
            <a:r>
              <a:rPr lang="de-DE" sz="1400" dirty="0" smtClean="0"/>
              <a:t> is subscribed </a:t>
            </a:r>
            <a:r>
              <a:rPr lang="de-DE" sz="1400" dirty="0" err="1" smtClean="0"/>
              <a:t>to</a:t>
            </a:r>
            <a:r>
              <a:rPr lang="de-DE" sz="1400" dirty="0" smtClean="0"/>
              <a:t> SBT Service </a:t>
            </a:r>
            <a:r>
              <a:rPr lang="de-DE" sz="1400" dirty="0" err="1" smtClean="0"/>
              <a:t>which</a:t>
            </a:r>
            <a:r>
              <a:rPr lang="de-DE" sz="1400" dirty="0" smtClean="0"/>
              <a:t> </a:t>
            </a:r>
            <a:r>
              <a:rPr lang="de-DE" sz="1400" dirty="0" err="1" smtClean="0"/>
              <a:t>invokes</a:t>
            </a:r>
            <a:r>
              <a:rPr lang="de-DE" sz="1400" dirty="0" smtClean="0"/>
              <a:t> App2</a:t>
            </a:r>
          </a:p>
          <a:p>
            <a:pPr marL="285750" indent="-285750">
              <a:buFont typeface="Courier New" panose="02070309020205020404" pitchFamily="49" charset="0"/>
              <a:buChar char="o"/>
            </a:pPr>
            <a:r>
              <a:rPr lang="de-DE" sz="1400" dirty="0" err="1" smtClean="0"/>
              <a:t>At</a:t>
            </a:r>
            <a:r>
              <a:rPr lang="de-DE" sz="1400" dirty="0" smtClean="0"/>
              <a:t> end </a:t>
            </a:r>
            <a:r>
              <a:rPr lang="de-DE" sz="1400" dirty="0" err="1" smtClean="0"/>
              <a:t>of</a:t>
            </a:r>
            <a:r>
              <a:rPr lang="de-DE" sz="1400" dirty="0" smtClean="0"/>
              <a:t> </a:t>
            </a:r>
            <a:r>
              <a:rPr lang="de-DE" sz="1400" dirty="0" err="1" smtClean="0"/>
              <a:t>call</a:t>
            </a:r>
            <a:r>
              <a:rPr lang="de-DE" sz="1400" dirty="0" smtClean="0"/>
              <a:t> App2 </a:t>
            </a:r>
            <a:r>
              <a:rPr lang="de-DE" sz="1400" dirty="0" err="1" smtClean="0"/>
              <a:t>terminates</a:t>
            </a:r>
            <a:r>
              <a:rPr lang="de-DE" sz="1400" dirty="0" smtClean="0"/>
              <a:t> leg </a:t>
            </a:r>
            <a:r>
              <a:rPr lang="de-DE" sz="1400" dirty="0" err="1" smtClean="0"/>
              <a:t>towards</a:t>
            </a:r>
            <a:r>
              <a:rPr lang="de-DE" sz="1400" dirty="0" smtClean="0"/>
              <a:t> A-</a:t>
            </a:r>
            <a:r>
              <a:rPr lang="de-DE" sz="1400" dirty="0" err="1" smtClean="0"/>
              <a:t>party</a:t>
            </a:r>
            <a:r>
              <a:rPr lang="de-DE" sz="1400" dirty="0" smtClean="0"/>
              <a:t> </a:t>
            </a:r>
            <a:r>
              <a:rPr lang="de-DE" sz="1400" dirty="0" err="1" smtClean="0"/>
              <a:t>including</a:t>
            </a:r>
            <a:r>
              <a:rPr lang="de-DE" sz="1400" dirty="0" smtClean="0"/>
              <a:t> </a:t>
            </a:r>
            <a:r>
              <a:rPr lang="de-DE" sz="1400" dirty="0" err="1" smtClean="0"/>
              <a:t>MMTel</a:t>
            </a:r>
            <a:r>
              <a:rPr lang="de-DE" sz="1400" dirty="0" smtClean="0"/>
              <a:t> </a:t>
            </a:r>
            <a:r>
              <a:rPr lang="de-DE" sz="1400" dirty="0" err="1" smtClean="0"/>
              <a:t>session</a:t>
            </a:r>
            <a:r>
              <a:rPr lang="de-DE" sz="1400" dirty="0" smtClean="0"/>
              <a:t> </a:t>
            </a:r>
            <a:r>
              <a:rPr lang="de-DE" sz="1400" dirty="0" err="1" smtClean="0"/>
              <a:t>and</a:t>
            </a:r>
            <a:r>
              <a:rPr lang="de-DE" sz="1400" dirty="0" smtClean="0"/>
              <a:t> </a:t>
            </a:r>
            <a:r>
              <a:rPr lang="de-DE" sz="1400" dirty="0" err="1" smtClean="0"/>
              <a:t>connects</a:t>
            </a:r>
            <a:r>
              <a:rPr lang="de-DE" sz="1400" dirty="0" smtClean="0"/>
              <a:t> B-</a:t>
            </a:r>
            <a:r>
              <a:rPr lang="de-DE" sz="1400" dirty="0" err="1" smtClean="0"/>
              <a:t>party</a:t>
            </a:r>
            <a:r>
              <a:rPr lang="de-DE" sz="1400" dirty="0" smtClean="0"/>
              <a:t> </a:t>
            </a:r>
            <a:r>
              <a:rPr lang="de-DE" sz="1400" dirty="0" err="1" smtClean="0"/>
              <a:t>with</a:t>
            </a:r>
            <a:r>
              <a:rPr lang="de-DE" sz="1400" dirty="0" smtClean="0"/>
              <a:t> an IVR e.g. </a:t>
            </a:r>
            <a:r>
              <a:rPr lang="de-DE" sz="1400" dirty="0" err="1" smtClean="0"/>
              <a:t>collecting</a:t>
            </a:r>
            <a:r>
              <a:rPr lang="de-DE" sz="1400" dirty="0" smtClean="0"/>
              <a:t> </a:t>
            </a:r>
            <a:r>
              <a:rPr lang="de-DE" sz="1400" dirty="0" err="1" smtClean="0"/>
              <a:t>costumer</a:t>
            </a:r>
            <a:r>
              <a:rPr lang="de-DE" sz="1400" dirty="0" smtClean="0"/>
              <a:t> </a:t>
            </a:r>
            <a:r>
              <a:rPr lang="de-DE" sz="1400" dirty="0" err="1" smtClean="0"/>
              <a:t>feedback</a:t>
            </a:r>
            <a:endParaRPr lang="de-DE" sz="1400" dirty="0" smtClean="0"/>
          </a:p>
          <a:p>
            <a:pPr marL="285750" indent="-285750">
              <a:buFont typeface="Courier New" panose="02070309020205020404" pitchFamily="49" charset="0"/>
              <a:buChar char="o"/>
            </a:pPr>
            <a:r>
              <a:rPr lang="de-DE" sz="1400" dirty="0" smtClean="0"/>
              <a:t>In case of involvement of App2, accounting information of both services must </a:t>
            </a:r>
            <a:r>
              <a:rPr lang="de-DE" sz="1400" dirty="0" err="1" smtClean="0"/>
              <a:t>be</a:t>
            </a:r>
            <a:r>
              <a:rPr lang="de-DE" sz="1400" dirty="0" smtClean="0"/>
              <a:t> </a:t>
            </a:r>
            <a:r>
              <a:rPr lang="de-DE" sz="1400" dirty="0" err="1" smtClean="0"/>
              <a:t>correlated</a:t>
            </a:r>
            <a:r>
              <a:rPr lang="de-DE" sz="1400" dirty="0" smtClean="0"/>
              <a:t> </a:t>
            </a:r>
            <a:r>
              <a:rPr lang="de-DE" sz="1400" dirty="0" err="1" smtClean="0"/>
              <a:t>as</a:t>
            </a:r>
            <a:r>
              <a:rPr lang="de-DE" sz="1400" dirty="0" smtClean="0"/>
              <a:t> </a:t>
            </a:r>
            <a:r>
              <a:rPr lang="de-DE" sz="1400" dirty="0" err="1" smtClean="0"/>
              <a:t>MMTel</a:t>
            </a:r>
            <a:r>
              <a:rPr lang="de-DE" sz="1400" dirty="0" smtClean="0"/>
              <a:t> CDR </a:t>
            </a:r>
            <a:r>
              <a:rPr lang="de-DE" sz="1400" dirty="0" err="1" smtClean="0"/>
              <a:t>provides</a:t>
            </a:r>
            <a:r>
              <a:rPr lang="de-DE" sz="1400" dirty="0" smtClean="0"/>
              <a:t> </a:t>
            </a:r>
            <a:r>
              <a:rPr lang="de-DE" sz="1400" dirty="0" err="1" smtClean="0"/>
              <a:t>wrong</a:t>
            </a:r>
            <a:r>
              <a:rPr lang="de-DE" sz="1400" dirty="0" smtClean="0"/>
              <a:t> </a:t>
            </a:r>
            <a:r>
              <a:rPr lang="de-DE" sz="1400" dirty="0" err="1" smtClean="0"/>
              <a:t>service</a:t>
            </a:r>
            <a:r>
              <a:rPr lang="de-DE" sz="1400" dirty="0" smtClean="0"/>
              <a:t> </a:t>
            </a:r>
            <a:r>
              <a:rPr lang="de-DE" sz="1400" dirty="0" err="1" smtClean="0"/>
              <a:t>delivery</a:t>
            </a:r>
            <a:r>
              <a:rPr lang="de-DE" sz="1400" dirty="0" smtClean="0"/>
              <a:t> end </a:t>
            </a:r>
            <a:r>
              <a:rPr lang="de-DE" sz="1400" dirty="0" err="1" smtClean="0"/>
              <a:t>timestamp</a:t>
            </a:r>
            <a:r>
              <a:rPr lang="de-DE" sz="1400" dirty="0" smtClean="0"/>
              <a:t>.</a:t>
            </a:r>
          </a:p>
        </p:txBody>
      </p:sp>
      <p:sp>
        <p:nvSpPr>
          <p:cNvPr id="10" name="Textfeld 5"/>
          <p:cNvSpPr txBox="1"/>
          <p:nvPr/>
        </p:nvSpPr>
        <p:spPr>
          <a:xfrm>
            <a:off x="571500" y="5143414"/>
            <a:ext cx="7865134" cy="1169551"/>
          </a:xfrm>
          <a:prstGeom prst="rect">
            <a:avLst/>
          </a:prstGeom>
          <a:noFill/>
        </p:spPr>
        <p:txBody>
          <a:bodyPr wrap="square" rtlCol="0">
            <a:spAutoFit/>
          </a:bodyPr>
          <a:lstStyle/>
          <a:p>
            <a:r>
              <a:rPr lang="de-DE" sz="1400" dirty="0" smtClean="0"/>
              <a:t>For this scenario, </a:t>
            </a:r>
            <a:r>
              <a:rPr lang="de-DE" sz="1400" dirty="0" err="1" smtClean="0"/>
              <a:t>since</a:t>
            </a:r>
            <a:r>
              <a:rPr lang="de-DE" sz="1400" dirty="0" smtClean="0"/>
              <a:t> CDRs </a:t>
            </a:r>
            <a:r>
              <a:rPr lang="de-DE" sz="1400" dirty="0" err="1" smtClean="0"/>
              <a:t>may</a:t>
            </a:r>
            <a:r>
              <a:rPr lang="de-DE" sz="1400" dirty="0" smtClean="0"/>
              <a:t> </a:t>
            </a:r>
            <a:r>
              <a:rPr lang="de-DE" sz="1400" dirty="0" err="1" smtClean="0"/>
              <a:t>be</a:t>
            </a:r>
            <a:r>
              <a:rPr lang="de-DE" sz="1400" dirty="0" smtClean="0">
                <a:solidFill>
                  <a:schemeClr val="tx2">
                    <a:lumMod val="75000"/>
                  </a:schemeClr>
                </a:solidFill>
              </a:rPr>
              <a:t> </a:t>
            </a:r>
            <a:r>
              <a:rPr lang="de-DE" sz="1400" dirty="0" smtClean="0"/>
              <a:t>generated by the SIP AS, the </a:t>
            </a:r>
            <a:r>
              <a:rPr lang="de-DE" sz="1400" dirty="0" err="1" smtClean="0"/>
              <a:t>Application</a:t>
            </a:r>
            <a:r>
              <a:rPr lang="de-DE" sz="1400" dirty="0" smtClean="0"/>
              <a:t> Server information stored in the S-CSCF CDR is not sufficient for the BD to know </a:t>
            </a:r>
            <a:r>
              <a:rPr lang="de-DE" sz="1400" dirty="0" err="1" smtClean="0"/>
              <a:t>that</a:t>
            </a:r>
            <a:r>
              <a:rPr lang="de-DE" sz="1400" dirty="0" smtClean="0"/>
              <a:t> CDRs </a:t>
            </a:r>
            <a:r>
              <a:rPr lang="de-DE" sz="1400" dirty="0" err="1" smtClean="0"/>
              <a:t>are</a:t>
            </a:r>
            <a:r>
              <a:rPr lang="de-DE" sz="1400" dirty="0" smtClean="0">
                <a:solidFill>
                  <a:schemeClr val="tx2">
                    <a:lumMod val="75000"/>
                  </a:schemeClr>
                </a:solidFill>
              </a:rPr>
              <a:t> </a:t>
            </a:r>
            <a:r>
              <a:rPr lang="de-DE" sz="1400" dirty="0" err="1" smtClean="0"/>
              <a:t>required</a:t>
            </a:r>
            <a:r>
              <a:rPr lang="de-DE" sz="1400" dirty="0" smtClean="0"/>
              <a:t> from the SIP AS </a:t>
            </a:r>
            <a:r>
              <a:rPr lang="de-DE" sz="1400" dirty="0" err="1" smtClean="0"/>
              <a:t>server</a:t>
            </a:r>
            <a:r>
              <a:rPr lang="de-DE" sz="1400" dirty="0" smtClean="0"/>
              <a:t>. </a:t>
            </a:r>
          </a:p>
          <a:p>
            <a:r>
              <a:rPr lang="de-DE" sz="1400" dirty="0" err="1" smtClean="0"/>
              <a:t>For</a:t>
            </a:r>
            <a:r>
              <a:rPr lang="de-DE" sz="1400" dirty="0" smtClean="0"/>
              <a:t> </a:t>
            </a:r>
            <a:r>
              <a:rPr lang="de-DE" sz="1400" dirty="0" err="1" smtClean="0"/>
              <a:t>this</a:t>
            </a:r>
            <a:r>
              <a:rPr lang="de-DE" sz="1400" dirty="0" smtClean="0"/>
              <a:t> </a:t>
            </a:r>
            <a:r>
              <a:rPr lang="de-DE" sz="1400" dirty="0" err="1" smtClean="0"/>
              <a:t>scenario</a:t>
            </a:r>
            <a:r>
              <a:rPr lang="de-DE" sz="1400" dirty="0" smtClean="0"/>
              <a:t> a </a:t>
            </a:r>
            <a:r>
              <a:rPr lang="de-DE" sz="1400" dirty="0" err="1" smtClean="0"/>
              <a:t>correlation</a:t>
            </a:r>
            <a:r>
              <a:rPr lang="de-DE" sz="1400" dirty="0" smtClean="0"/>
              <a:t> </a:t>
            </a:r>
            <a:r>
              <a:rPr lang="de-DE" sz="1400" dirty="0" err="1" smtClean="0"/>
              <a:t>of</a:t>
            </a:r>
            <a:r>
              <a:rPr lang="de-DE" sz="1400" dirty="0" smtClean="0"/>
              <a:t> </a:t>
            </a:r>
            <a:r>
              <a:rPr lang="de-DE" sz="1400" dirty="0" err="1" smtClean="0"/>
              <a:t>MMTel</a:t>
            </a:r>
            <a:r>
              <a:rPr lang="de-DE" sz="1400" dirty="0" smtClean="0"/>
              <a:t>-AS CDR </a:t>
            </a:r>
            <a:r>
              <a:rPr lang="de-DE" sz="1400" dirty="0" err="1" smtClean="0"/>
              <a:t>and</a:t>
            </a:r>
            <a:r>
              <a:rPr lang="de-DE" sz="1400" dirty="0" smtClean="0"/>
              <a:t> App2/SIP-AS CDR </a:t>
            </a:r>
            <a:r>
              <a:rPr lang="de-DE" sz="1400" dirty="0" err="1" smtClean="0"/>
              <a:t>is</a:t>
            </a:r>
            <a:r>
              <a:rPr lang="de-DE" sz="1400" dirty="0" smtClean="0"/>
              <a:t> </a:t>
            </a:r>
            <a:r>
              <a:rPr lang="de-DE" sz="1400" dirty="0" err="1" smtClean="0"/>
              <a:t>mandatory</a:t>
            </a:r>
            <a:r>
              <a:rPr lang="de-DE" sz="1400" dirty="0" smtClean="0"/>
              <a:t> </a:t>
            </a:r>
            <a:r>
              <a:rPr lang="de-DE" sz="1400" dirty="0" err="1" smtClean="0"/>
              <a:t>for</a:t>
            </a:r>
            <a:r>
              <a:rPr lang="de-DE" sz="1400" dirty="0" smtClean="0"/>
              <a:t> a</a:t>
            </a:r>
            <a:br>
              <a:rPr lang="de-DE" sz="1400" dirty="0" smtClean="0"/>
            </a:br>
            <a:r>
              <a:rPr lang="de-DE" sz="1400" dirty="0" smtClean="0"/>
              <a:t>         </a:t>
            </a:r>
            <a:r>
              <a:rPr lang="de-DE" sz="1400" dirty="0" err="1" smtClean="0"/>
              <a:t>correct</a:t>
            </a:r>
            <a:r>
              <a:rPr lang="de-DE" sz="1400" dirty="0" smtClean="0"/>
              <a:t> </a:t>
            </a:r>
            <a:r>
              <a:rPr lang="de-DE" sz="1400" dirty="0" err="1" smtClean="0"/>
              <a:t>service</a:t>
            </a:r>
            <a:r>
              <a:rPr lang="de-DE" sz="1400" dirty="0" smtClean="0"/>
              <a:t> </a:t>
            </a:r>
            <a:r>
              <a:rPr lang="de-DE" sz="1400" dirty="0" err="1" smtClean="0"/>
              <a:t>charging</a:t>
            </a:r>
            <a:r>
              <a:rPr lang="de-DE" sz="1400" dirty="0" smtClean="0"/>
              <a:t>.</a:t>
            </a:r>
          </a:p>
        </p:txBody>
      </p:sp>
      <p:graphicFrame>
        <p:nvGraphicFramePr>
          <p:cNvPr id="1553411" name="Object 3"/>
          <p:cNvGraphicFramePr>
            <a:graphicFrameLocks noChangeAspect="1"/>
          </p:cNvGraphicFramePr>
          <p:nvPr/>
        </p:nvGraphicFramePr>
        <p:xfrm>
          <a:off x="850900" y="2687638"/>
          <a:ext cx="6143625" cy="2560637"/>
        </p:xfrm>
        <a:graphic>
          <a:graphicData uri="http://schemas.openxmlformats.org/presentationml/2006/ole">
            <p:oleObj spid="_x0000_s1553411" name="Visio" r:id="rId3" imgW="8087180" imgH="3062793" progId="Visio.Drawing.11">
              <p:embed/>
            </p:oleObj>
          </a:graphicData>
        </a:graphic>
      </p:graphicFrame>
    </p:spTree>
    <p:extLst>
      <p:ext uri="{BB962C8B-B14F-4D97-AF65-F5344CB8AC3E}">
        <p14:creationId xmlns="" xmlns:p14="http://schemas.microsoft.com/office/powerpoint/2010/main" val="38912296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992" name="Rectangle 8"/>
          <p:cNvSpPr>
            <a:spLocks noGrp="1" noChangeArrowheads="1"/>
          </p:cNvSpPr>
          <p:nvPr>
            <p:ph type="ctrTitle"/>
          </p:nvPr>
        </p:nvSpPr>
        <p:spPr/>
        <p:txBody>
          <a:bodyPr/>
          <a:lstStyle/>
          <a:p>
            <a:r>
              <a:rPr lang="en-GB" dirty="0" smtClean="0"/>
              <a:t>Thank You</a:t>
            </a:r>
            <a:endParaRPr lang="en-GB" dirty="0"/>
          </a:p>
        </p:txBody>
      </p:sp>
      <p:sp>
        <p:nvSpPr>
          <p:cNvPr id="4" name="Untertitel 3"/>
          <p:cNvSpPr>
            <a:spLocks noGrp="1"/>
          </p:cNvSpPr>
          <p:nvPr>
            <p:ph type="subTitle" idx="1"/>
          </p:nvPr>
        </p:nvSpPr>
        <p:spPr/>
        <p:txBody>
          <a:bodyPr/>
          <a:lstStyle/>
          <a:p>
            <a:endParaRPr lang="de-DE"/>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10;&lt;root reqver=&quot;16160&quot;&gt;&lt;version val=&quot;17971&quot;/&gt;&lt;CPresentation id=&quot;1&quot;&gt;&lt;m_defprecNumber idref=&quot;2&quot;/&gt;&lt;m_defprecPercent idref=&quot;3&quot;/&gt;&lt;m_defprecDate idref=&quot;4&quot;/&gt;&lt;m_defprecYear idref=&quot;5&quot;/&gt;&lt;m_defprecQuarter idref=&quot;6&quot;/&gt;&lt;m_defprecMonth idref=&quot;7&quot;/&gt;&lt;m_defprecWeek idref=&quot;8&quot;/&gt;&lt;m_defprecDay idref=&quot;9&quot;/&gt;&lt;m_mruColor&gt;&lt;m_vecMRU length=&quot;1&quot;&gt;&lt;elem m_fUsage=&quot;4.09510000000000040000E+000&quot;&gt;&lt;m_ppcolschidx val=&quot;0&quot;/&gt;&lt;m_rgb r=&quot;ff&quot; g=&quot;99&quot; b=&quot;cc&quot;/&gt;&lt;/elem&gt;&lt;/m_vecMRU&gt;&lt;/m_mruColor&gt;&lt;m_agendatheme&gt;&lt;m_aagendaitemprops&gt;&lt;elem&gt;&lt;m_bVisible val=&quot;1&quot;/&gt;&lt;m_font&gt;&lt;m_bBold val=&quot;1&quot;/&gt;&lt;/m_font&gt;&lt;m_colFont&gt;&lt;m_ppcolschidx val=&quot;2&quot;/&gt;&lt;/m_colFont&gt;&lt;m_fill&gt;&lt;m_bVisible val=&quot;0&quot;/&gt;&lt;/m_fill&gt;&lt;m_linestyle&gt;&lt;m_bVisible val=&quot;1&quot;/&gt;&lt;m_nWeight val=&quot;6&quot;/&gt;&lt;m_col&gt;&lt;m_ppcolschidx val=&quot;2&quot;/&gt;&lt;/m_col&gt;&lt;m_msolinedashstyle val=&quot;1&quot;/&gt;&lt;m_msoarrowheadstyleBegin val=&quot;1&quot;/&gt;&lt;m_msoarrowheadstyleEnd val=&quot;1&quot;/&gt;&lt;/m_linestyle&gt;&lt;/elem&gt;&lt;elem&gt;&lt;m_bVisible val=&quot;1&quot;/&gt;&lt;m_font&gt;&lt;m_bBold val=&quot;1&quot;/&gt;&lt;/m_font&gt;&lt;m_colFont&gt;&lt;m_ppcolschidx val=&quot;2&quot;/&gt;&lt;/m_colFont&gt;&lt;m_fill&gt;&lt;m_bVisible val=&quot;0&quot;/&gt;&lt;/m_fill&gt;&lt;m_linestyle&gt;&lt;m_bVisible val=&quot;0&quot;/&gt;&lt;/m_linestyle&gt;&lt;/elem&gt;&lt;elem&gt;&lt;m_bVisible val=&quot;1&quot;/&gt;&lt;m_font&gt;&lt;m_bBold val=&quot;0&quot;/&gt;&lt;/m_font&gt;&lt;m_colFont&gt;&lt;m_ppcolschidx val=&quot;2&quot;/&gt;&lt;/m_colFont&gt;&lt;m_fill&gt;&lt;m_bVisible val=&quot;0&quot;/&gt;&lt;/m_fill&gt;&lt;m_linestyle&gt;&lt;m_bVisible val=&quot;0&quot;/&gt;&lt;/m_linestyle&gt;&lt;/elem&gt;&lt;elem&gt;&lt;m_bVisible val=&quot;1&quot;/&gt;&lt;m_font&gt;&lt;m_bBold val=&quot;1&quot;/&gt;&lt;/m_font&gt;&lt;m_colFont&gt;&lt;m_ppcolschidx val=&quot;2&quot;/&gt;&lt;/m_colFont&gt;&lt;m_fill&gt;&lt;m_bVisible val=&quot;0&quot;/&gt;&lt;/m_fill&gt;&lt;m_linestyle&gt;&lt;m_bVisible val=&quot;1&quot;/&gt;&lt;m_nWeight val=&quot;6&quot;/&gt;&lt;m_col&gt;&lt;m_ppcolschidx val=&quot;2&quot;/&gt;&lt;/m_col&gt;&lt;m_msolinedashstyle val=&quot;1&quot;/&gt;&lt;m_msoarrowheadstyleBegin val=&quot;1&quot;/&gt;&lt;m_msoarrowheadstyleEnd val=&quot;1&quot;/&gt;&lt;/m_linestyle&gt;&lt;/elem&gt;&lt;elem&gt;&lt;m_bVisible val=&quot;1&quot;/&gt;&lt;m_font&gt;&lt;m_bBold val=&quot;0&quot;/&gt;&lt;/m_font&gt;&lt;m_colFont&gt;&lt;m_ppcolschidx val=&quot;2&quot;/&gt;&lt;/m_colFont&gt;&lt;m_fill&gt;&lt;m_bVisible val=&quot;0&quot;/&gt;&lt;/m_fill&gt;&lt;m_linestyle&gt;&lt;m_bVisible val=&quot;0&quot;/&gt;&lt;/m_linestyle&gt;&lt;/elem&gt;&lt;elem&gt;&lt;m_bVisible val=&quot;1&quot;/&gt;&lt;m_font&gt;&lt;m_bBold val=&quot;0&quot;/&gt;&lt;/m_font&gt;&lt;m_colFont&gt;&lt;m_ppcolschidx val=&quot;2&quot;/&gt;&lt;/m_colFont&gt;&lt;m_fill&gt;&lt;m_bVisible val=&quot;0&quot;/&gt;&lt;/m_fill&gt;&lt;m_linestyle&gt;&lt;m_bVisible val=&quot;0&quot;/&gt;&lt;/m_linestyle&gt;&lt;/elem&gt;&lt;elem&gt;&lt;m_bVisible val=&quot;1&quot;/&gt;&lt;m_font&gt;&lt;m_bBold val=&quot;0&quot;/&gt;&lt;/m_font&gt;&lt;m_colFont&gt;&lt;m_ppcolschidx val=&quot;2&quot;/&gt;&lt;/m_colFont&gt;&lt;m_fill&gt;&lt;m_bVisible val=&quot;0&quot;/&gt;&lt;/m_fill&gt;&lt;m_linestyle&gt;&lt;m_bVisible val=&quot;0&quot;/&gt;&lt;/m_linestyle&gt;&lt;/elem&gt;&lt;elem&gt;&lt;m_bVisible val=&quot;1&quot;/&gt;&lt;m_font&gt;&lt;m_bBold val=&quot;0&quot;/&gt;&lt;/m_font&gt;&lt;m_colFont&gt;&lt;m_ppcolschidx val=&quot;2&quot;/&gt;&lt;/m_colFont&gt;&lt;m_fill&gt;&lt;m_bVisible val=&quot;0&quot;/&gt;&lt;/m_fill&gt;&lt;m_linestyle&gt;&lt;m_bVisible val=&quot;0&quot;/&gt;&lt;/m_linestyle&gt;&lt;/elem&gt;&lt;elem&gt;&lt;m_bVisible val=&quot;0&quot;/&gt;&lt;/elem&gt;&lt;elem&gt;&lt;m_bVisible val=&quot;1&quot;/&gt;&lt;m_font&gt;&lt;m_bBold val=&quot;0&quot;/&gt;&lt;/m_font&gt;&lt;m_colFont&gt;&lt;m_ppcolschidx val=&quot;2&quot;/&gt;&lt;/m_colFont&gt;&lt;m_fill&gt;&lt;m_bVisible val=&quot;0&quot;/&gt;&lt;/m_fill&gt;&lt;m_linestyle&gt;&lt;m_bVisible val=&quot;0&quot;/&gt;&lt;/m_linestyle&gt;&lt;/elem&gt;&lt;elem&gt;&lt;m_bVisible val=&quot;0&quot;/&gt;&lt;/elem&gt;&lt;/m_aagendaitemprops&gt;&lt;m_linestyleTopBottomLine&gt;&lt;m_bVisible val=&quot;0&quot;/&gt;&lt;/m_linestyleTopBottomLine&gt;&lt;/m_agendatheme&gt;&lt;m_mapectfillschemeMRU&gt;&lt;key val=&quot;3&quot;/&gt;&lt;elem&gt;&lt;m_nPartnerID val=&quot;762&quot;/&gt;&lt;m_nIndex val=&quot;1&quot;/&gt;&lt;/elem&gt;&lt;/m_mapectfillschemeMRU&gt;&lt;m_eweekdayFirstOfWeek val=&quot;2&quot;/&gt;&lt;m_eweekdayFirstOfWorkweek val=&quot;2&quot;/&gt;&lt;m_eweekdayFirstOfWeekend val=&quot;7&quot;/&gt;&lt;/CPresentation&gt;&lt;CDefaultPrec id=&quot;9&quot;&gt;&lt;m_precDefault/&gt;&lt;/CDefaultPrec&gt;&lt;CDefaultPrec id=&quot;8&quot;&gt;&lt;m_precDefault/&gt;&lt;/CDefaultPrec&gt;&lt;CDefaultPrec id=&quot;7&quot;&gt;&lt;m_precDefault/&gt;&lt;/CDefaultPrec&gt;&lt;CDefaultPrec id=&quot;6&quot;&gt;&lt;m_precDefault/&gt;&lt;/CDefaultPrec&gt;&lt;CDefaultPrec id=&quot;5&quot;&gt;&lt;m_precDefault/&gt;&lt;/CDefaultPrec&gt;&lt;CDefaultPrec id=&quot;4&quot;&gt;&lt;m_precDefault/&gt;&lt;/CDefaultPrec&gt;&lt;CDefaultPrec id=&quot;3&quot;&gt;&lt;m_precDefault/&gt;&lt;/CDefaultPrec&gt;&lt;CDefaultPrec id=&quot;2&quot;&gt;&lt;m_precDefault/&gt;&lt;/CDefaultPrec&gt;&lt;/root&gt;"/>
  <p:tag name="THINKCELLUNDODONOTDELETE" val="2764"/>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SlZRrDV7bECg1PEvtVkxS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sHMMZ0HUkkSBPyYgb4gRl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EqwA01zjL0qoTjBli1Qca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EqwA01zjL0qoTjBli1Qcaw"/>
</p:tagLst>
</file>

<file path=ppt/theme/theme1.xml><?xml version="1.0" encoding="utf-8"?>
<a:theme xmlns:a="http://schemas.openxmlformats.org/drawingml/2006/main" name="Telekom">
  <a:themeElements>
    <a:clrScheme name="blank 9">
      <a:dk1>
        <a:srgbClr val="000000"/>
      </a:dk1>
      <a:lt1>
        <a:srgbClr val="FFFFFF"/>
      </a:lt1>
      <a:dk2>
        <a:srgbClr val="E20074"/>
      </a:dk2>
      <a:lt2>
        <a:srgbClr val="666666"/>
      </a:lt2>
      <a:accent1>
        <a:srgbClr val="DEDEDE"/>
      </a:accent1>
      <a:accent2>
        <a:srgbClr val="64B9E4"/>
      </a:accent2>
      <a:accent3>
        <a:srgbClr val="FFFFFF"/>
      </a:accent3>
      <a:accent4>
        <a:srgbClr val="000000"/>
      </a:accent4>
      <a:accent5>
        <a:srgbClr val="ECECEC"/>
      </a:accent5>
      <a:accent6>
        <a:srgbClr val="5AA7CF"/>
      </a:accent6>
      <a:hlink>
        <a:srgbClr val="408F9A"/>
      </a:hlink>
      <a:folHlink>
        <a:srgbClr val="427BAB"/>
      </a:folHlink>
    </a:clrScheme>
    <a:fontScheme name="blank">
      <a:majorFont>
        <a:latin typeface="Tele-GroteskNor"/>
        <a:ea typeface=""/>
        <a:cs typeface="Arial"/>
      </a:majorFont>
      <a:minorFont>
        <a:latin typeface="Tele-GroteskNor"/>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DE" sz="12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DE" sz="12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blank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lank 8">
        <a:dk1>
          <a:srgbClr val="000000"/>
        </a:dk1>
        <a:lt1>
          <a:srgbClr val="FFFFFF"/>
        </a:lt1>
        <a:dk2>
          <a:srgbClr val="E20074"/>
        </a:dk2>
        <a:lt2>
          <a:srgbClr val="999999"/>
        </a:lt2>
        <a:accent1>
          <a:srgbClr val="DEDEDE"/>
        </a:accent1>
        <a:accent2>
          <a:srgbClr val="64B9E4"/>
        </a:accent2>
        <a:accent3>
          <a:srgbClr val="FFFFFF"/>
        </a:accent3>
        <a:accent4>
          <a:srgbClr val="000000"/>
        </a:accent4>
        <a:accent5>
          <a:srgbClr val="ECECEC"/>
        </a:accent5>
        <a:accent6>
          <a:srgbClr val="5AA7CF"/>
        </a:accent6>
        <a:hlink>
          <a:srgbClr val="408F9A"/>
        </a:hlink>
        <a:folHlink>
          <a:srgbClr val="427BAB"/>
        </a:folHlink>
      </a:clrScheme>
      <a:clrMap bg1="lt1" tx1="dk1" bg2="lt2" tx2="dk2" accent1="accent1" accent2="accent2" accent3="accent3" accent4="accent4" accent5="accent5" accent6="accent6" hlink="hlink" folHlink="folHlink"/>
    </a:extraClrScheme>
    <a:extraClrScheme>
      <a:clrScheme name="blank 9">
        <a:dk1>
          <a:srgbClr val="000000"/>
        </a:dk1>
        <a:lt1>
          <a:srgbClr val="FFFFFF"/>
        </a:lt1>
        <a:dk2>
          <a:srgbClr val="E20074"/>
        </a:dk2>
        <a:lt2>
          <a:srgbClr val="666666"/>
        </a:lt2>
        <a:accent1>
          <a:srgbClr val="DEDEDE"/>
        </a:accent1>
        <a:accent2>
          <a:srgbClr val="64B9E4"/>
        </a:accent2>
        <a:accent3>
          <a:srgbClr val="FFFFFF"/>
        </a:accent3>
        <a:accent4>
          <a:srgbClr val="000000"/>
        </a:accent4>
        <a:accent5>
          <a:srgbClr val="ECECEC"/>
        </a:accent5>
        <a:accent6>
          <a:srgbClr val="5AA7CF"/>
        </a:accent6>
        <a:hlink>
          <a:srgbClr val="408F9A"/>
        </a:hlink>
        <a:folHlink>
          <a:srgbClr val="427BA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Telekom</Template>
  <TotalTime>0</TotalTime>
  <Words>646</Words>
  <Application>Microsoft Office PowerPoint</Application>
  <PresentationFormat>Bildschirmpräsentation (4:3)</PresentationFormat>
  <Paragraphs>48</Paragraphs>
  <Slides>9</Slides>
  <Notes>1</Notes>
  <HiddenSlides>0</HiddenSlides>
  <MMClips>0</MMClips>
  <ScaleCrop>false</ScaleCrop>
  <HeadingPairs>
    <vt:vector size="6" baseType="variant">
      <vt:variant>
        <vt:lpstr>Design</vt:lpstr>
      </vt:variant>
      <vt:variant>
        <vt:i4>1</vt:i4>
      </vt:variant>
      <vt:variant>
        <vt:lpstr>Eingebettete OLE-Server</vt:lpstr>
      </vt:variant>
      <vt:variant>
        <vt:i4>3</vt:i4>
      </vt:variant>
      <vt:variant>
        <vt:lpstr>Folientitel</vt:lpstr>
      </vt:variant>
      <vt:variant>
        <vt:i4>9</vt:i4>
      </vt:variant>
    </vt:vector>
  </HeadingPairs>
  <TitlesOfParts>
    <vt:vector size="13" baseType="lpstr">
      <vt:lpstr>Telekom</vt:lpstr>
      <vt:lpstr>think-cell Slide</vt:lpstr>
      <vt:lpstr>Microsoft Office PowerPoint 97-2003-Präsentation</vt:lpstr>
      <vt:lpstr>Visio</vt:lpstr>
      <vt:lpstr>Offline Charging Architecture</vt:lpstr>
      <vt:lpstr>Offline Charging for Multiple Application Servers</vt:lpstr>
      <vt:lpstr>Examples</vt:lpstr>
      <vt:lpstr>Problem Description</vt:lpstr>
      <vt:lpstr>Scenario 1: MMTel</vt:lpstr>
      <vt:lpstr>Scenario 2: TelCo Enterprise Service</vt:lpstr>
      <vt:lpstr>Scenario 3: Enhanced Multimedia Telephony (EMT)</vt:lpstr>
      <vt:lpstr>Scenario 4: Small Business Telephony (SBT)</vt:lpstr>
      <vt:lpstr>Thank You</vt:lpstr>
    </vt:vector>
  </TitlesOfParts>
  <Company>Deutsche Telekom AG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Offline Charging Architecture</dc:title>
  <dc:creator>A3832968</dc:creator>
  <cp:lastModifiedBy>Roland Jesske</cp:lastModifiedBy>
  <cp:revision>85</cp:revision>
  <dcterms:created xsi:type="dcterms:W3CDTF">2014-06-20T10:36:14Z</dcterms:created>
  <dcterms:modified xsi:type="dcterms:W3CDTF">2015-01-26T08:52:34Z</dcterms:modified>
</cp:coreProperties>
</file>