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diagrams/layout1.xml" ContentType="application/vnd.openxmlformats-officedocument.drawingml.diagram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80" r:id="rId4"/>
    <p:sldId id="281" r:id="rId5"/>
    <p:sldId id="283" r:id="rId6"/>
    <p:sldId id="284" r:id="rId7"/>
    <p:sldId id="282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57" r:id="rId16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DDDDDD"/>
    <a:srgbClr val="468329"/>
    <a:srgbClr val="699419"/>
    <a:srgbClr val="7F7F7F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05" autoAdjust="0"/>
    <p:restoredTop sz="94168" autoAdjust="0"/>
  </p:normalViewPr>
  <p:slideViewPr>
    <p:cSldViewPr>
      <p:cViewPr>
        <p:scale>
          <a:sx n="80" d="100"/>
          <a:sy n="80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B285F7-977F-47ED-B329-8D43F67090E3}" type="doc">
      <dgm:prSet loTypeId="urn:microsoft.com/office/officeart/2008/layout/NameandTitleOrganizationalChart" loCatId="hierarchy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de-DE"/>
        </a:p>
      </dgm:t>
    </dgm:pt>
    <dgm:pt modelId="{842F5F12-D0A0-481A-8A32-77296385B41A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Project</a:t>
          </a:r>
          <a:r>
            <a:rPr lang="de-DE" sz="1700" dirty="0" smtClean="0"/>
            <a:t> Lead</a:t>
          </a:r>
          <a:endParaRPr lang="de-DE" sz="1700" dirty="0"/>
        </a:p>
      </dgm:t>
    </dgm:pt>
    <dgm:pt modelId="{A9EAF6EA-90F8-49BE-99FA-97F85A055B85}" type="parTrans" cxnId="{DF1E0DAA-2B6B-41D9-8DE9-AE4ACB5982DA}">
      <dgm:prSet/>
      <dgm:spPr/>
      <dgm:t>
        <a:bodyPr/>
        <a:lstStyle/>
        <a:p>
          <a:endParaRPr lang="de-DE"/>
        </a:p>
      </dgm:t>
    </dgm:pt>
    <dgm:pt modelId="{51911F50-84B7-4905-9994-136CC0070FF4}" type="sibTrans" cxnId="{DF1E0DAA-2B6B-41D9-8DE9-AE4ACB5982DA}">
      <dgm:prSet/>
      <dgm:spPr/>
      <dgm:t>
        <a:bodyPr/>
        <a:lstStyle/>
        <a:p>
          <a:pPr algn="ctr"/>
          <a:r>
            <a:rPr lang="de-DE" dirty="0" smtClean="0"/>
            <a:t>Deutsche Telekom</a:t>
          </a:r>
        </a:p>
      </dgm:t>
    </dgm:pt>
    <dgm:pt modelId="{1033A05E-B674-494C-ACF6-6B0500230785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err="1" smtClean="0"/>
            <a:t>Configuration</a:t>
          </a:r>
          <a:r>
            <a:rPr lang="de-DE" sz="1500" dirty="0" smtClean="0"/>
            <a:t> Management</a:t>
          </a:r>
          <a:endParaRPr lang="de-DE" sz="1500" dirty="0"/>
        </a:p>
      </dgm:t>
    </dgm:pt>
    <dgm:pt modelId="{5EAFD787-2EBB-420B-99EB-548AAB3FD121}" type="parTrans" cxnId="{E1328715-43F2-457B-AD5F-EFFA17F21D49}">
      <dgm:prSet/>
      <dgm:spPr/>
      <dgm:t>
        <a:bodyPr/>
        <a:lstStyle/>
        <a:p>
          <a:endParaRPr lang="de-DE"/>
        </a:p>
      </dgm:t>
    </dgm:pt>
    <dgm:pt modelId="{C5C9661B-59FA-4EE4-AF86-284D0251BA39}" type="sibTrans" cxnId="{E1328715-43F2-457B-AD5F-EFFA17F21D49}">
      <dgm:prSet custT="1"/>
      <dgm:spPr/>
      <dgm:t>
        <a:bodyPr/>
        <a:lstStyle/>
        <a:p>
          <a:pPr algn="ctr"/>
          <a:r>
            <a:rPr lang="de-DE" sz="1300" dirty="0" smtClean="0"/>
            <a:t>Deutsche Telekom</a:t>
          </a:r>
        </a:p>
      </dgm:t>
    </dgm:pt>
    <dgm:pt modelId="{E936CF1D-8EC5-46F4-AB88-C565E8FED812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err="1" smtClean="0"/>
            <a:t>Sevice</a:t>
          </a:r>
          <a:r>
            <a:rPr lang="de-DE" sz="1500" dirty="0" smtClean="0"/>
            <a:t> </a:t>
          </a:r>
          <a:r>
            <a:rPr lang="de-DE" sz="1500" dirty="0" err="1" smtClean="0"/>
            <a:t>Inventory</a:t>
          </a:r>
          <a:r>
            <a:rPr lang="de-DE" sz="1500" dirty="0" smtClean="0"/>
            <a:t> Management</a:t>
          </a:r>
        </a:p>
      </dgm:t>
    </dgm:pt>
    <dgm:pt modelId="{B9E8E778-F8CF-440D-8DE7-E3F6388C4E1B}" type="parTrans" cxnId="{C78A1FD1-2E26-4DBD-BECB-813CB56A3E62}">
      <dgm:prSet/>
      <dgm:spPr/>
      <dgm:t>
        <a:bodyPr/>
        <a:lstStyle/>
        <a:p>
          <a:endParaRPr lang="de-DE"/>
        </a:p>
      </dgm:t>
    </dgm:pt>
    <dgm:pt modelId="{09DFF0AE-A93E-4280-B7FD-9D3CA6920427}" type="sibTrans" cxnId="{C78A1FD1-2E26-4DBD-BECB-813CB56A3E62}">
      <dgm:prSet custT="1"/>
      <dgm:spPr/>
      <dgm:t>
        <a:bodyPr/>
        <a:lstStyle/>
        <a:p>
          <a:pPr algn="ctr"/>
          <a:r>
            <a:rPr lang="de-DE" sz="1300" dirty="0" err="1" smtClean="0"/>
            <a:t>TeliaSonera</a:t>
          </a:r>
          <a:endParaRPr lang="de-DE" sz="1300" dirty="0" smtClean="0"/>
        </a:p>
      </dgm:t>
    </dgm:pt>
    <dgm:pt modelId="{6A85E4EA-C356-48A9-BAAF-8BFA031429A4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Performance Management</a:t>
          </a:r>
          <a:endParaRPr lang="de-DE" sz="1500" dirty="0"/>
        </a:p>
      </dgm:t>
    </dgm:pt>
    <dgm:pt modelId="{1CCDE52E-FB7B-4096-9A4F-3E26FFB5BB4C}" type="parTrans" cxnId="{9CE4EDEE-924E-46C3-B2BA-959BEB5B02AA}">
      <dgm:prSet/>
      <dgm:spPr/>
      <dgm:t>
        <a:bodyPr/>
        <a:lstStyle/>
        <a:p>
          <a:endParaRPr lang="de-DE"/>
        </a:p>
      </dgm:t>
    </dgm:pt>
    <dgm:pt modelId="{D193B736-597E-41BE-B1A4-7312B71603C7}" type="sibTrans" cxnId="{9CE4EDEE-924E-46C3-B2BA-959BEB5B02AA}">
      <dgm:prSet custT="1"/>
      <dgm:spPr/>
      <dgm:t>
        <a:bodyPr/>
        <a:lstStyle/>
        <a:p>
          <a:pPr algn="ctr"/>
          <a:r>
            <a:rPr lang="de-DE" sz="1300" dirty="0" smtClean="0"/>
            <a:t>China Mobile</a:t>
          </a:r>
        </a:p>
      </dgm:t>
    </dgm:pt>
    <dgm:pt modelId="{74A8C85E-0B4D-4E78-B5ED-278A5154883A}">
      <dgm:prSet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Business Scenarios</a:t>
          </a:r>
          <a:endParaRPr lang="de-DE" sz="1500" dirty="0"/>
        </a:p>
      </dgm:t>
    </dgm:pt>
    <dgm:pt modelId="{D83B68A6-A0A1-4C64-8742-177564BA6CC1}" type="parTrans" cxnId="{3394203F-B40F-432D-A58F-C582F1B52BAC}">
      <dgm:prSet/>
      <dgm:spPr/>
      <dgm:t>
        <a:bodyPr/>
        <a:lstStyle/>
        <a:p>
          <a:endParaRPr lang="de-DE"/>
        </a:p>
      </dgm:t>
    </dgm:pt>
    <dgm:pt modelId="{71BB720F-8E97-43BA-9CB1-21D565968514}" type="sibTrans" cxnId="{3394203F-B40F-432D-A58F-C582F1B52BAC}">
      <dgm:prSet custT="1"/>
      <dgm:spPr/>
      <dgm:t>
        <a:bodyPr/>
        <a:lstStyle/>
        <a:p>
          <a:pPr algn="ctr"/>
          <a:r>
            <a:rPr lang="de-DE" sz="1300" dirty="0" smtClean="0"/>
            <a:t>Orange/ FT</a:t>
          </a:r>
        </a:p>
      </dgm:t>
    </dgm:pt>
    <dgm:pt modelId="{1DB13C0E-FE3C-4E4F-AF90-0CA21F97D2D2}">
      <dgm:prSet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Compliance </a:t>
          </a:r>
          <a:r>
            <a:rPr lang="de-DE" sz="1500" dirty="0" err="1" smtClean="0"/>
            <a:t>to</a:t>
          </a:r>
          <a:r>
            <a:rPr lang="de-DE" sz="1500" dirty="0" smtClean="0"/>
            <a:t> </a:t>
          </a:r>
          <a:r>
            <a:rPr lang="de-DE" sz="1500" dirty="0" err="1" smtClean="0"/>
            <a:t>the</a:t>
          </a:r>
          <a:r>
            <a:rPr lang="de-DE" sz="1500" dirty="0" smtClean="0"/>
            <a:t> Standards</a:t>
          </a:r>
          <a:endParaRPr lang="de-DE" sz="1500" dirty="0"/>
        </a:p>
      </dgm:t>
    </dgm:pt>
    <dgm:pt modelId="{144B58CC-4B2E-466C-8CEC-E92C2719166F}" type="parTrans" cxnId="{184EA4C4-D4EF-4F46-BE65-40E498B97A41}">
      <dgm:prSet/>
      <dgm:spPr/>
      <dgm:t>
        <a:bodyPr/>
        <a:lstStyle/>
        <a:p>
          <a:endParaRPr lang="de-DE"/>
        </a:p>
      </dgm:t>
    </dgm:pt>
    <dgm:pt modelId="{C2D0BAD2-3E31-426E-A003-3E8CCACFEFD6}" type="sibTrans" cxnId="{184EA4C4-D4EF-4F46-BE65-40E498B97A41}">
      <dgm:prSet/>
      <dgm:spPr/>
      <dgm:t>
        <a:bodyPr/>
        <a:lstStyle/>
        <a:p>
          <a:pPr algn="l"/>
          <a:r>
            <a:rPr lang="de-DE" dirty="0" smtClean="0"/>
            <a:t>Telecom Italia</a:t>
          </a:r>
          <a:endParaRPr lang="de-DE" dirty="0"/>
        </a:p>
      </dgm:t>
    </dgm:pt>
    <dgm:pt modelId="{594EFC96-0F96-420A-B78D-A94320D473B2}" type="pres">
      <dgm:prSet presAssocID="{70B285F7-977F-47ED-B329-8D43F67090E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4E7E7A36-6FE6-480D-8B2E-8D102974EF1E}" type="pres">
      <dgm:prSet presAssocID="{842F5F12-D0A0-481A-8A32-77296385B41A}" presName="hierRoot1" presStyleCnt="0">
        <dgm:presLayoutVars>
          <dgm:hierBranch val="init"/>
        </dgm:presLayoutVars>
      </dgm:prSet>
      <dgm:spPr/>
    </dgm:pt>
    <dgm:pt modelId="{5F4A4FE7-AFE0-4857-B180-73ACBDEBB60A}" type="pres">
      <dgm:prSet presAssocID="{842F5F12-D0A0-481A-8A32-77296385B41A}" presName="rootComposite1" presStyleCnt="0"/>
      <dgm:spPr/>
    </dgm:pt>
    <dgm:pt modelId="{5CCFA445-06A2-400C-96CD-AE5EDC057F5D}" type="pres">
      <dgm:prSet presAssocID="{842F5F12-D0A0-481A-8A32-77296385B41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EEA2942B-C4EB-4CE6-B3BF-C6B909B07B86}" type="pres">
      <dgm:prSet presAssocID="{842F5F12-D0A0-481A-8A32-77296385B41A}" presName="titleText1" presStyleLbl="fgAcc0" presStyleIdx="0" presStyleCnt="1" custScaleY="179175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D75A6C36-A31C-444D-96EF-C90C283DB178}" type="pres">
      <dgm:prSet presAssocID="{842F5F12-D0A0-481A-8A32-77296385B41A}" presName="rootConnector1" presStyleLbl="node1" presStyleIdx="0" presStyleCnt="5"/>
      <dgm:spPr/>
      <dgm:t>
        <a:bodyPr/>
        <a:lstStyle/>
        <a:p>
          <a:endParaRPr lang="de-DE"/>
        </a:p>
      </dgm:t>
    </dgm:pt>
    <dgm:pt modelId="{8A9DA267-2B95-42FF-B0C3-D7559FA74FF9}" type="pres">
      <dgm:prSet presAssocID="{842F5F12-D0A0-481A-8A32-77296385B41A}" presName="hierChild2" presStyleCnt="0"/>
      <dgm:spPr/>
    </dgm:pt>
    <dgm:pt modelId="{372B961D-8B19-4812-9932-83BABFE0F87D}" type="pres">
      <dgm:prSet presAssocID="{5EAFD787-2EBB-420B-99EB-548AAB3FD121}" presName="Name37" presStyleLbl="parChTrans1D2" presStyleIdx="0" presStyleCnt="5"/>
      <dgm:spPr/>
      <dgm:t>
        <a:bodyPr/>
        <a:lstStyle/>
        <a:p>
          <a:endParaRPr lang="de-DE"/>
        </a:p>
      </dgm:t>
    </dgm:pt>
    <dgm:pt modelId="{777BF03E-7B0F-4872-8588-DD96A4B624B6}" type="pres">
      <dgm:prSet presAssocID="{1033A05E-B674-494C-ACF6-6B0500230785}" presName="hierRoot2" presStyleCnt="0">
        <dgm:presLayoutVars>
          <dgm:hierBranch val="init"/>
        </dgm:presLayoutVars>
      </dgm:prSet>
      <dgm:spPr/>
    </dgm:pt>
    <dgm:pt modelId="{64ABA93D-6762-491F-B090-03FBF3053ECD}" type="pres">
      <dgm:prSet presAssocID="{1033A05E-B674-494C-ACF6-6B0500230785}" presName="rootComposite" presStyleCnt="0"/>
      <dgm:spPr/>
    </dgm:pt>
    <dgm:pt modelId="{EAE71BA6-90BA-4A8B-A3FD-49103FFC7D85}" type="pres">
      <dgm:prSet presAssocID="{1033A05E-B674-494C-ACF6-6B0500230785}" presName="rootText" presStyleLbl="node1" presStyleIdx="0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B475FBA6-3F03-44E2-8583-3901A48C8527}" type="pres">
      <dgm:prSet presAssocID="{1033A05E-B674-494C-ACF6-6B0500230785}" presName="titleText2" presStyleLbl="fgAcc1" presStyleIdx="0" presStyleCnt="5" custScaleY="189121" custLinFactNeighborX="2300" custLinFactNeighborY="33527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DA8B51C9-4CF8-46FB-8E81-A816D464B872}" type="pres">
      <dgm:prSet presAssocID="{1033A05E-B674-494C-ACF6-6B0500230785}" presName="rootConnector" presStyleLbl="node2" presStyleIdx="0" presStyleCnt="0"/>
      <dgm:spPr/>
      <dgm:t>
        <a:bodyPr/>
        <a:lstStyle/>
        <a:p>
          <a:endParaRPr lang="de-DE"/>
        </a:p>
      </dgm:t>
    </dgm:pt>
    <dgm:pt modelId="{860DBB8B-4EA4-447F-8D7B-F7D0300C9983}" type="pres">
      <dgm:prSet presAssocID="{1033A05E-B674-494C-ACF6-6B0500230785}" presName="hierChild4" presStyleCnt="0"/>
      <dgm:spPr/>
    </dgm:pt>
    <dgm:pt modelId="{77FFA1CE-8D83-4A66-ADA9-2F5E9FAA40B8}" type="pres">
      <dgm:prSet presAssocID="{1033A05E-B674-494C-ACF6-6B0500230785}" presName="hierChild5" presStyleCnt="0"/>
      <dgm:spPr/>
    </dgm:pt>
    <dgm:pt modelId="{3FC75C1E-5102-4198-9098-F191E0D5F2F8}" type="pres">
      <dgm:prSet presAssocID="{B9E8E778-F8CF-440D-8DE7-E3F6388C4E1B}" presName="Name37" presStyleLbl="parChTrans1D2" presStyleIdx="1" presStyleCnt="5"/>
      <dgm:spPr/>
      <dgm:t>
        <a:bodyPr/>
        <a:lstStyle/>
        <a:p>
          <a:endParaRPr lang="de-DE"/>
        </a:p>
      </dgm:t>
    </dgm:pt>
    <dgm:pt modelId="{4AF2356F-8222-4DB9-994E-B09BAB98E968}" type="pres">
      <dgm:prSet presAssocID="{E936CF1D-8EC5-46F4-AB88-C565E8FED812}" presName="hierRoot2" presStyleCnt="0">
        <dgm:presLayoutVars>
          <dgm:hierBranch val="init"/>
        </dgm:presLayoutVars>
      </dgm:prSet>
      <dgm:spPr/>
    </dgm:pt>
    <dgm:pt modelId="{40D0CE4C-3AD0-41A3-86FB-011A4403FE78}" type="pres">
      <dgm:prSet presAssocID="{E936CF1D-8EC5-46F4-AB88-C565E8FED812}" presName="rootComposite" presStyleCnt="0"/>
      <dgm:spPr/>
    </dgm:pt>
    <dgm:pt modelId="{B495B1DB-40E3-480D-9852-0F0470105E5F}" type="pres">
      <dgm:prSet presAssocID="{E936CF1D-8EC5-46F4-AB88-C565E8FED812}" presName="rootText" presStyleLbl="node1" presStyleIdx="1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B0178F94-878F-47E8-B8AB-BF5A2B33A91B}" type="pres">
      <dgm:prSet presAssocID="{E936CF1D-8EC5-46F4-AB88-C565E8FED812}" presName="titleText2" presStyleLbl="fgAcc1" presStyleIdx="1" presStyleCnt="5" custScaleY="180988" custLinFactNeighborX="-253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AE3167D2-3782-406F-B6C9-35BC583CAA12}" type="pres">
      <dgm:prSet presAssocID="{E936CF1D-8EC5-46F4-AB88-C565E8FED812}" presName="rootConnector" presStyleLbl="node2" presStyleIdx="0" presStyleCnt="0"/>
      <dgm:spPr/>
      <dgm:t>
        <a:bodyPr/>
        <a:lstStyle/>
        <a:p>
          <a:endParaRPr lang="de-DE"/>
        </a:p>
      </dgm:t>
    </dgm:pt>
    <dgm:pt modelId="{75DCB212-E8BF-4A84-8903-525CEC157117}" type="pres">
      <dgm:prSet presAssocID="{E936CF1D-8EC5-46F4-AB88-C565E8FED812}" presName="hierChild4" presStyleCnt="0"/>
      <dgm:spPr/>
    </dgm:pt>
    <dgm:pt modelId="{F7E91861-704B-41AE-B44A-CBC12B9B670D}" type="pres">
      <dgm:prSet presAssocID="{E936CF1D-8EC5-46F4-AB88-C565E8FED812}" presName="hierChild5" presStyleCnt="0"/>
      <dgm:spPr/>
    </dgm:pt>
    <dgm:pt modelId="{FAEB1565-3636-4856-B7DD-E81E50C03FEB}" type="pres">
      <dgm:prSet presAssocID="{1CCDE52E-FB7B-4096-9A4F-3E26FFB5BB4C}" presName="Name37" presStyleLbl="parChTrans1D2" presStyleIdx="2" presStyleCnt="5"/>
      <dgm:spPr/>
      <dgm:t>
        <a:bodyPr/>
        <a:lstStyle/>
        <a:p>
          <a:endParaRPr lang="de-DE"/>
        </a:p>
      </dgm:t>
    </dgm:pt>
    <dgm:pt modelId="{F425FFB7-79DB-4366-9487-1DF8C715E9EA}" type="pres">
      <dgm:prSet presAssocID="{6A85E4EA-C356-48A9-BAAF-8BFA031429A4}" presName="hierRoot2" presStyleCnt="0">
        <dgm:presLayoutVars>
          <dgm:hierBranch val="init"/>
        </dgm:presLayoutVars>
      </dgm:prSet>
      <dgm:spPr/>
    </dgm:pt>
    <dgm:pt modelId="{1218EBB4-EDCD-4F2D-9066-7F2B0FB00873}" type="pres">
      <dgm:prSet presAssocID="{6A85E4EA-C356-48A9-BAAF-8BFA031429A4}" presName="rootComposite" presStyleCnt="0"/>
      <dgm:spPr/>
    </dgm:pt>
    <dgm:pt modelId="{7A129016-AEB9-4937-AF98-1BD41D1D0703}" type="pres">
      <dgm:prSet presAssocID="{6A85E4EA-C356-48A9-BAAF-8BFA031429A4}" presName="rootText" presStyleLbl="node1" presStyleIdx="2" presStyleCnt="5" custLinFactNeighborX="3834" custLinFactNeighborY="447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3BD15D0A-20D0-4C4E-B7D6-A5C74FF8051B}" type="pres">
      <dgm:prSet presAssocID="{6A85E4EA-C356-48A9-BAAF-8BFA031429A4}" presName="titleText2" presStyleLbl="fgAcc1" presStyleIdx="2" presStyleCnt="5" custScaleY="180988" custLinFactNeighborX="2247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7D1CA36D-5D0E-4915-91E8-CB13864913C7}" type="pres">
      <dgm:prSet presAssocID="{6A85E4EA-C356-48A9-BAAF-8BFA031429A4}" presName="rootConnector" presStyleLbl="node2" presStyleIdx="0" presStyleCnt="0"/>
      <dgm:spPr/>
      <dgm:t>
        <a:bodyPr/>
        <a:lstStyle/>
        <a:p>
          <a:endParaRPr lang="de-DE"/>
        </a:p>
      </dgm:t>
    </dgm:pt>
    <dgm:pt modelId="{78C894E5-22B6-48BB-AA39-09DFC82FADAF}" type="pres">
      <dgm:prSet presAssocID="{6A85E4EA-C356-48A9-BAAF-8BFA031429A4}" presName="hierChild4" presStyleCnt="0"/>
      <dgm:spPr/>
    </dgm:pt>
    <dgm:pt modelId="{54A6245D-EE27-460A-9F01-137C71378E8C}" type="pres">
      <dgm:prSet presAssocID="{6A85E4EA-C356-48A9-BAAF-8BFA031429A4}" presName="hierChild5" presStyleCnt="0"/>
      <dgm:spPr/>
    </dgm:pt>
    <dgm:pt modelId="{CC067F87-2757-4794-B1E5-4BED4BB836BB}" type="pres">
      <dgm:prSet presAssocID="{D83B68A6-A0A1-4C64-8742-177564BA6CC1}" presName="Name37" presStyleLbl="parChTrans1D2" presStyleIdx="3" presStyleCnt="5"/>
      <dgm:spPr/>
      <dgm:t>
        <a:bodyPr/>
        <a:lstStyle/>
        <a:p>
          <a:endParaRPr lang="de-DE"/>
        </a:p>
      </dgm:t>
    </dgm:pt>
    <dgm:pt modelId="{BEE08987-C439-433D-992B-215B3D0D9DA3}" type="pres">
      <dgm:prSet presAssocID="{74A8C85E-0B4D-4E78-B5ED-278A5154883A}" presName="hierRoot2" presStyleCnt="0">
        <dgm:presLayoutVars>
          <dgm:hierBranch val="init"/>
        </dgm:presLayoutVars>
      </dgm:prSet>
      <dgm:spPr/>
    </dgm:pt>
    <dgm:pt modelId="{EA2CE5AB-812B-46BE-A505-0295DC7A7202}" type="pres">
      <dgm:prSet presAssocID="{74A8C85E-0B4D-4E78-B5ED-278A5154883A}" presName="rootComposite" presStyleCnt="0"/>
      <dgm:spPr/>
    </dgm:pt>
    <dgm:pt modelId="{19803027-A518-4962-B8FD-33DCB799FCDE}" type="pres">
      <dgm:prSet presAssocID="{74A8C85E-0B4D-4E78-B5ED-278A5154883A}" presName="rootText" presStyleLbl="node1" presStyleIdx="3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D7843D8B-C2F5-4FB5-9C93-9C82F1F6FB69}" type="pres">
      <dgm:prSet presAssocID="{74A8C85E-0B4D-4E78-B5ED-278A5154883A}" presName="titleText2" presStyleLbl="fgAcc1" presStyleIdx="3" presStyleCnt="5" custScaleY="180988" custLinFactNeighborX="-306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C345021F-EA9F-47F8-B525-5251C5D234D5}" type="pres">
      <dgm:prSet presAssocID="{74A8C85E-0B4D-4E78-B5ED-278A5154883A}" presName="rootConnector" presStyleLbl="node2" presStyleIdx="0" presStyleCnt="0"/>
      <dgm:spPr/>
      <dgm:t>
        <a:bodyPr/>
        <a:lstStyle/>
        <a:p>
          <a:endParaRPr lang="de-DE"/>
        </a:p>
      </dgm:t>
    </dgm:pt>
    <dgm:pt modelId="{5D492BE6-6C61-4996-BCFF-04433D26EFD1}" type="pres">
      <dgm:prSet presAssocID="{74A8C85E-0B4D-4E78-B5ED-278A5154883A}" presName="hierChild4" presStyleCnt="0"/>
      <dgm:spPr/>
    </dgm:pt>
    <dgm:pt modelId="{B6CF25B7-3FBD-4F74-93A1-48958EBA3D2B}" type="pres">
      <dgm:prSet presAssocID="{74A8C85E-0B4D-4E78-B5ED-278A5154883A}" presName="hierChild5" presStyleCnt="0"/>
      <dgm:spPr/>
    </dgm:pt>
    <dgm:pt modelId="{2AA895AB-E620-41AD-8D30-35FF3B938327}" type="pres">
      <dgm:prSet presAssocID="{144B58CC-4B2E-466C-8CEC-E92C2719166F}" presName="Name37" presStyleLbl="parChTrans1D2" presStyleIdx="4" presStyleCnt="5"/>
      <dgm:spPr/>
      <dgm:t>
        <a:bodyPr/>
        <a:lstStyle/>
        <a:p>
          <a:endParaRPr lang="de-DE"/>
        </a:p>
      </dgm:t>
    </dgm:pt>
    <dgm:pt modelId="{ECA0F8A3-E91D-41C4-AEF2-F731A54D385D}" type="pres">
      <dgm:prSet presAssocID="{1DB13C0E-FE3C-4E4F-AF90-0CA21F97D2D2}" presName="hierRoot2" presStyleCnt="0">
        <dgm:presLayoutVars>
          <dgm:hierBranch val="init"/>
        </dgm:presLayoutVars>
      </dgm:prSet>
      <dgm:spPr/>
    </dgm:pt>
    <dgm:pt modelId="{EE1209B4-F4C7-46FA-9A00-DF6413CDC33B}" type="pres">
      <dgm:prSet presAssocID="{1DB13C0E-FE3C-4E4F-AF90-0CA21F97D2D2}" presName="rootComposite" presStyleCnt="0"/>
      <dgm:spPr/>
    </dgm:pt>
    <dgm:pt modelId="{8F3E133B-2135-427F-BFB4-BD5C9DFDD6B9}" type="pres">
      <dgm:prSet presAssocID="{1DB13C0E-FE3C-4E4F-AF90-0CA21F97D2D2}" presName="rootText" presStyleLbl="node1" presStyleIdx="4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67098B0C-EE9D-4511-AD33-1B6ACD8FE71C}" type="pres">
      <dgm:prSet presAssocID="{1DB13C0E-FE3C-4E4F-AF90-0CA21F97D2D2}" presName="titleText2" presStyleLbl="fgAcc1" presStyleIdx="4" presStyleCnt="5" custScaleX="103632" custScaleY="191417" custLinFactNeighborX="1223" custLinFactNeighborY="26403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9571A0E5-FFEE-4F4C-8AF3-1564DC69C2B2}" type="pres">
      <dgm:prSet presAssocID="{1DB13C0E-FE3C-4E4F-AF90-0CA21F97D2D2}" presName="rootConnector" presStyleLbl="node2" presStyleIdx="0" presStyleCnt="0"/>
      <dgm:spPr/>
      <dgm:t>
        <a:bodyPr/>
        <a:lstStyle/>
        <a:p>
          <a:endParaRPr lang="de-DE"/>
        </a:p>
      </dgm:t>
    </dgm:pt>
    <dgm:pt modelId="{AB6920F7-C12F-4153-A2AF-8E0B35916F02}" type="pres">
      <dgm:prSet presAssocID="{1DB13C0E-FE3C-4E4F-AF90-0CA21F97D2D2}" presName="hierChild4" presStyleCnt="0"/>
      <dgm:spPr/>
    </dgm:pt>
    <dgm:pt modelId="{86FD7E4C-B5D0-4CEE-AEA1-9437F3E9D49C}" type="pres">
      <dgm:prSet presAssocID="{1DB13C0E-FE3C-4E4F-AF90-0CA21F97D2D2}" presName="hierChild5" presStyleCnt="0"/>
      <dgm:spPr/>
    </dgm:pt>
    <dgm:pt modelId="{DFA7B61F-A0A4-4FFB-9623-0854DA37BBC3}" type="pres">
      <dgm:prSet presAssocID="{842F5F12-D0A0-481A-8A32-77296385B41A}" presName="hierChild3" presStyleCnt="0"/>
      <dgm:spPr/>
    </dgm:pt>
  </dgm:ptLst>
  <dgm:cxnLst>
    <dgm:cxn modelId="{4C588482-3D32-452C-B087-E34E966C11B0}" type="presOf" srcId="{1033A05E-B674-494C-ACF6-6B0500230785}" destId="{DA8B51C9-4CF8-46FB-8E81-A816D464B872}" srcOrd="1" destOrd="0" presId="urn:microsoft.com/office/officeart/2008/layout/NameandTitleOrganizationalChart"/>
    <dgm:cxn modelId="{184EA4C4-D4EF-4F46-BE65-40E498B97A41}" srcId="{842F5F12-D0A0-481A-8A32-77296385B41A}" destId="{1DB13C0E-FE3C-4E4F-AF90-0CA21F97D2D2}" srcOrd="4" destOrd="0" parTransId="{144B58CC-4B2E-466C-8CEC-E92C2719166F}" sibTransId="{C2D0BAD2-3E31-426E-A003-3E8CCACFEFD6}"/>
    <dgm:cxn modelId="{CF3C9ACE-697A-4830-AA34-022CC3C844BC}" type="presOf" srcId="{70B285F7-977F-47ED-B329-8D43F67090E3}" destId="{594EFC96-0F96-420A-B78D-A94320D473B2}" srcOrd="0" destOrd="0" presId="urn:microsoft.com/office/officeart/2008/layout/NameandTitleOrganizationalChart"/>
    <dgm:cxn modelId="{30F11B46-AAFE-42D9-9121-FC376C556538}" type="presOf" srcId="{5EAFD787-2EBB-420B-99EB-548AAB3FD121}" destId="{372B961D-8B19-4812-9932-83BABFE0F87D}" srcOrd="0" destOrd="0" presId="urn:microsoft.com/office/officeart/2008/layout/NameandTitleOrganizationalChart"/>
    <dgm:cxn modelId="{7997FC4E-1D2C-43CB-9ADE-BD43AEADACB6}" type="presOf" srcId="{D83B68A6-A0A1-4C64-8742-177564BA6CC1}" destId="{CC067F87-2757-4794-B1E5-4BED4BB836BB}" srcOrd="0" destOrd="0" presId="urn:microsoft.com/office/officeart/2008/layout/NameandTitleOrganizationalChart"/>
    <dgm:cxn modelId="{81879A57-09A2-4F67-8CFC-6B8B7C155452}" type="presOf" srcId="{E936CF1D-8EC5-46F4-AB88-C565E8FED812}" destId="{AE3167D2-3782-406F-B6C9-35BC583CAA12}" srcOrd="1" destOrd="0" presId="urn:microsoft.com/office/officeart/2008/layout/NameandTitleOrganizationalChart"/>
    <dgm:cxn modelId="{DBFEC637-AF25-481C-8E6F-8AD1C6518918}" type="presOf" srcId="{E936CF1D-8EC5-46F4-AB88-C565E8FED812}" destId="{B495B1DB-40E3-480D-9852-0F0470105E5F}" srcOrd="0" destOrd="0" presId="urn:microsoft.com/office/officeart/2008/layout/NameandTitleOrganizationalChart"/>
    <dgm:cxn modelId="{64B61AF0-D206-4DBA-9903-EE4D2B9A8B23}" type="presOf" srcId="{842F5F12-D0A0-481A-8A32-77296385B41A}" destId="{5CCFA445-06A2-400C-96CD-AE5EDC057F5D}" srcOrd="0" destOrd="0" presId="urn:microsoft.com/office/officeart/2008/layout/NameandTitleOrganizationalChart"/>
    <dgm:cxn modelId="{9CE4EDEE-924E-46C3-B2BA-959BEB5B02AA}" srcId="{842F5F12-D0A0-481A-8A32-77296385B41A}" destId="{6A85E4EA-C356-48A9-BAAF-8BFA031429A4}" srcOrd="2" destOrd="0" parTransId="{1CCDE52E-FB7B-4096-9A4F-3E26FFB5BB4C}" sibTransId="{D193B736-597E-41BE-B1A4-7312B71603C7}"/>
    <dgm:cxn modelId="{F0D585C5-F0BE-46BF-B35E-F373B7C643E0}" type="presOf" srcId="{6A85E4EA-C356-48A9-BAAF-8BFA031429A4}" destId="{7A129016-AEB9-4937-AF98-1BD41D1D0703}" srcOrd="0" destOrd="0" presId="urn:microsoft.com/office/officeart/2008/layout/NameandTitleOrganizationalChart"/>
    <dgm:cxn modelId="{E1328715-43F2-457B-AD5F-EFFA17F21D49}" srcId="{842F5F12-D0A0-481A-8A32-77296385B41A}" destId="{1033A05E-B674-494C-ACF6-6B0500230785}" srcOrd="0" destOrd="0" parTransId="{5EAFD787-2EBB-420B-99EB-548AAB3FD121}" sibTransId="{C5C9661B-59FA-4EE4-AF86-284D0251BA39}"/>
    <dgm:cxn modelId="{F082D7F7-B5CC-4740-B424-8B2CBB106731}" type="presOf" srcId="{6A85E4EA-C356-48A9-BAAF-8BFA031429A4}" destId="{7D1CA36D-5D0E-4915-91E8-CB13864913C7}" srcOrd="1" destOrd="0" presId="urn:microsoft.com/office/officeart/2008/layout/NameandTitleOrganizationalChart"/>
    <dgm:cxn modelId="{C78A1FD1-2E26-4DBD-BECB-813CB56A3E62}" srcId="{842F5F12-D0A0-481A-8A32-77296385B41A}" destId="{E936CF1D-8EC5-46F4-AB88-C565E8FED812}" srcOrd="1" destOrd="0" parTransId="{B9E8E778-F8CF-440D-8DE7-E3F6388C4E1B}" sibTransId="{09DFF0AE-A93E-4280-B7FD-9D3CA6920427}"/>
    <dgm:cxn modelId="{36A66DB3-1073-4775-AC87-BC5711AB7F43}" type="presOf" srcId="{B9E8E778-F8CF-440D-8DE7-E3F6388C4E1B}" destId="{3FC75C1E-5102-4198-9098-F191E0D5F2F8}" srcOrd="0" destOrd="0" presId="urn:microsoft.com/office/officeart/2008/layout/NameandTitleOrganizationalChart"/>
    <dgm:cxn modelId="{006DE51E-D3DA-452C-9A94-A7F283ACF9B3}" type="presOf" srcId="{C2D0BAD2-3E31-426E-A003-3E8CCACFEFD6}" destId="{67098B0C-EE9D-4511-AD33-1B6ACD8FE71C}" srcOrd="0" destOrd="0" presId="urn:microsoft.com/office/officeart/2008/layout/NameandTitleOrganizationalChart"/>
    <dgm:cxn modelId="{08255FA2-76D4-4B52-85E6-66C61D03A0BA}" type="presOf" srcId="{74A8C85E-0B4D-4E78-B5ED-278A5154883A}" destId="{C345021F-EA9F-47F8-B525-5251C5D234D5}" srcOrd="1" destOrd="0" presId="urn:microsoft.com/office/officeart/2008/layout/NameandTitleOrganizationalChart"/>
    <dgm:cxn modelId="{A16F2061-4B14-4D31-859E-717C217C9EA7}" type="presOf" srcId="{1033A05E-B674-494C-ACF6-6B0500230785}" destId="{EAE71BA6-90BA-4A8B-A3FD-49103FFC7D85}" srcOrd="0" destOrd="0" presId="urn:microsoft.com/office/officeart/2008/layout/NameandTitleOrganizationalChart"/>
    <dgm:cxn modelId="{AE66E5B5-422C-48F2-9284-3DAD853B1BB5}" type="presOf" srcId="{842F5F12-D0A0-481A-8A32-77296385B41A}" destId="{D75A6C36-A31C-444D-96EF-C90C283DB178}" srcOrd="1" destOrd="0" presId="urn:microsoft.com/office/officeart/2008/layout/NameandTitleOrganizationalChart"/>
    <dgm:cxn modelId="{FAB7B420-F22D-4E03-9675-B170C1B06147}" type="presOf" srcId="{09DFF0AE-A93E-4280-B7FD-9D3CA6920427}" destId="{B0178F94-878F-47E8-B8AB-BF5A2B33A91B}" srcOrd="0" destOrd="0" presId="urn:microsoft.com/office/officeart/2008/layout/NameandTitleOrganizationalChart"/>
    <dgm:cxn modelId="{EF88A408-BEE2-42FB-8E65-17506D65E267}" type="presOf" srcId="{51911F50-84B7-4905-9994-136CC0070FF4}" destId="{EEA2942B-C4EB-4CE6-B3BF-C6B909B07B86}" srcOrd="0" destOrd="0" presId="urn:microsoft.com/office/officeart/2008/layout/NameandTitleOrganizationalChart"/>
    <dgm:cxn modelId="{3394203F-B40F-432D-A58F-C582F1B52BAC}" srcId="{842F5F12-D0A0-481A-8A32-77296385B41A}" destId="{74A8C85E-0B4D-4E78-B5ED-278A5154883A}" srcOrd="3" destOrd="0" parTransId="{D83B68A6-A0A1-4C64-8742-177564BA6CC1}" sibTransId="{71BB720F-8E97-43BA-9CB1-21D565968514}"/>
    <dgm:cxn modelId="{F96AD7DE-81E5-4DD0-A86F-B13E0BA7E6EA}" type="presOf" srcId="{1DB13C0E-FE3C-4E4F-AF90-0CA21F97D2D2}" destId="{9571A0E5-FFEE-4F4C-8AF3-1564DC69C2B2}" srcOrd="1" destOrd="0" presId="urn:microsoft.com/office/officeart/2008/layout/NameandTitleOrganizationalChart"/>
    <dgm:cxn modelId="{73EFD405-9CA3-4342-B20B-B5FBBF82DCE3}" type="presOf" srcId="{144B58CC-4B2E-466C-8CEC-E92C2719166F}" destId="{2AA895AB-E620-41AD-8D30-35FF3B938327}" srcOrd="0" destOrd="0" presId="urn:microsoft.com/office/officeart/2008/layout/NameandTitleOrganizationalChart"/>
    <dgm:cxn modelId="{39C6D36D-0DCD-40A6-B81F-ED41EF74B18F}" type="presOf" srcId="{1CCDE52E-FB7B-4096-9A4F-3E26FFB5BB4C}" destId="{FAEB1565-3636-4856-B7DD-E81E50C03FEB}" srcOrd="0" destOrd="0" presId="urn:microsoft.com/office/officeart/2008/layout/NameandTitleOrganizationalChart"/>
    <dgm:cxn modelId="{DF1E0DAA-2B6B-41D9-8DE9-AE4ACB5982DA}" srcId="{70B285F7-977F-47ED-B329-8D43F67090E3}" destId="{842F5F12-D0A0-481A-8A32-77296385B41A}" srcOrd="0" destOrd="0" parTransId="{A9EAF6EA-90F8-49BE-99FA-97F85A055B85}" sibTransId="{51911F50-84B7-4905-9994-136CC0070FF4}"/>
    <dgm:cxn modelId="{AAAE80F4-696A-4DAC-A974-244FCBEEA405}" type="presOf" srcId="{74A8C85E-0B4D-4E78-B5ED-278A5154883A}" destId="{19803027-A518-4962-B8FD-33DCB799FCDE}" srcOrd="0" destOrd="0" presId="urn:microsoft.com/office/officeart/2008/layout/NameandTitleOrganizationalChart"/>
    <dgm:cxn modelId="{795DCFCA-882B-4F19-837D-2A2398BDEF87}" type="presOf" srcId="{D193B736-597E-41BE-B1A4-7312B71603C7}" destId="{3BD15D0A-20D0-4C4E-B7D6-A5C74FF8051B}" srcOrd="0" destOrd="0" presId="urn:microsoft.com/office/officeart/2008/layout/NameandTitleOrganizationalChart"/>
    <dgm:cxn modelId="{16A92ABF-E4D6-4AE4-99F2-A6DAF9E46FBA}" type="presOf" srcId="{1DB13C0E-FE3C-4E4F-AF90-0CA21F97D2D2}" destId="{8F3E133B-2135-427F-BFB4-BD5C9DFDD6B9}" srcOrd="0" destOrd="0" presId="urn:microsoft.com/office/officeart/2008/layout/NameandTitleOrganizationalChart"/>
    <dgm:cxn modelId="{F485E656-BF3C-4E07-864F-1F0E1716C761}" type="presOf" srcId="{C5C9661B-59FA-4EE4-AF86-284D0251BA39}" destId="{B475FBA6-3F03-44E2-8583-3901A48C8527}" srcOrd="0" destOrd="0" presId="urn:microsoft.com/office/officeart/2008/layout/NameandTitleOrganizationalChart"/>
    <dgm:cxn modelId="{C11EC2BF-DDCA-49B2-AEFC-DC5D9BCB54DE}" type="presOf" srcId="{71BB720F-8E97-43BA-9CB1-21D565968514}" destId="{D7843D8B-C2F5-4FB5-9C93-9C82F1F6FB69}" srcOrd="0" destOrd="0" presId="urn:microsoft.com/office/officeart/2008/layout/NameandTitleOrganizationalChart"/>
    <dgm:cxn modelId="{E18CDD1F-9FE9-47F7-8036-6253C2DB7B3A}" type="presParOf" srcId="{594EFC96-0F96-420A-B78D-A94320D473B2}" destId="{4E7E7A36-6FE6-480D-8B2E-8D102974EF1E}" srcOrd="0" destOrd="0" presId="urn:microsoft.com/office/officeart/2008/layout/NameandTitleOrganizationalChart"/>
    <dgm:cxn modelId="{50737B11-5543-4564-86C9-A47C8898D077}" type="presParOf" srcId="{4E7E7A36-6FE6-480D-8B2E-8D102974EF1E}" destId="{5F4A4FE7-AFE0-4857-B180-73ACBDEBB60A}" srcOrd="0" destOrd="0" presId="urn:microsoft.com/office/officeart/2008/layout/NameandTitleOrganizationalChart"/>
    <dgm:cxn modelId="{14125001-A57D-46F9-921F-ABDE9AE3B057}" type="presParOf" srcId="{5F4A4FE7-AFE0-4857-B180-73ACBDEBB60A}" destId="{5CCFA445-06A2-400C-96CD-AE5EDC057F5D}" srcOrd="0" destOrd="0" presId="urn:microsoft.com/office/officeart/2008/layout/NameandTitleOrganizationalChart"/>
    <dgm:cxn modelId="{8407727F-B8CA-4D97-B921-6EACB0288A32}" type="presParOf" srcId="{5F4A4FE7-AFE0-4857-B180-73ACBDEBB60A}" destId="{EEA2942B-C4EB-4CE6-B3BF-C6B909B07B86}" srcOrd="1" destOrd="0" presId="urn:microsoft.com/office/officeart/2008/layout/NameandTitleOrganizationalChart"/>
    <dgm:cxn modelId="{5F8BEE1A-AA5E-43EB-B0E5-F3FD6E8F4885}" type="presParOf" srcId="{5F4A4FE7-AFE0-4857-B180-73ACBDEBB60A}" destId="{D75A6C36-A31C-444D-96EF-C90C283DB178}" srcOrd="2" destOrd="0" presId="urn:microsoft.com/office/officeart/2008/layout/NameandTitleOrganizationalChart"/>
    <dgm:cxn modelId="{6AF90148-7C6D-4DB0-B860-79D2B88D898D}" type="presParOf" srcId="{4E7E7A36-6FE6-480D-8B2E-8D102974EF1E}" destId="{8A9DA267-2B95-42FF-B0C3-D7559FA74FF9}" srcOrd="1" destOrd="0" presId="urn:microsoft.com/office/officeart/2008/layout/NameandTitleOrganizationalChart"/>
    <dgm:cxn modelId="{2A264E81-A3B7-4404-BA21-44CB9D5F17CA}" type="presParOf" srcId="{8A9DA267-2B95-42FF-B0C3-D7559FA74FF9}" destId="{372B961D-8B19-4812-9932-83BABFE0F87D}" srcOrd="0" destOrd="0" presId="urn:microsoft.com/office/officeart/2008/layout/NameandTitleOrganizationalChart"/>
    <dgm:cxn modelId="{BE82A395-98B6-44C2-8474-402BB7D159E8}" type="presParOf" srcId="{8A9DA267-2B95-42FF-B0C3-D7559FA74FF9}" destId="{777BF03E-7B0F-4872-8588-DD96A4B624B6}" srcOrd="1" destOrd="0" presId="urn:microsoft.com/office/officeart/2008/layout/NameandTitleOrganizationalChart"/>
    <dgm:cxn modelId="{B6DCF927-724A-406B-8F70-7CA678FDC1E8}" type="presParOf" srcId="{777BF03E-7B0F-4872-8588-DD96A4B624B6}" destId="{64ABA93D-6762-491F-B090-03FBF3053ECD}" srcOrd="0" destOrd="0" presId="urn:microsoft.com/office/officeart/2008/layout/NameandTitleOrganizationalChart"/>
    <dgm:cxn modelId="{40CBF7CE-4D70-4D05-A564-FE45F9E880EA}" type="presParOf" srcId="{64ABA93D-6762-491F-B090-03FBF3053ECD}" destId="{EAE71BA6-90BA-4A8B-A3FD-49103FFC7D85}" srcOrd="0" destOrd="0" presId="urn:microsoft.com/office/officeart/2008/layout/NameandTitleOrganizationalChart"/>
    <dgm:cxn modelId="{5A3584A5-08B0-41D3-AF80-94CCAC7A8F11}" type="presParOf" srcId="{64ABA93D-6762-491F-B090-03FBF3053ECD}" destId="{B475FBA6-3F03-44E2-8583-3901A48C8527}" srcOrd="1" destOrd="0" presId="urn:microsoft.com/office/officeart/2008/layout/NameandTitleOrganizationalChart"/>
    <dgm:cxn modelId="{AB992835-E752-4329-A928-4841141AC7A6}" type="presParOf" srcId="{64ABA93D-6762-491F-B090-03FBF3053ECD}" destId="{DA8B51C9-4CF8-46FB-8E81-A816D464B872}" srcOrd="2" destOrd="0" presId="urn:microsoft.com/office/officeart/2008/layout/NameandTitleOrganizationalChart"/>
    <dgm:cxn modelId="{75966575-1BA0-4A7E-93F8-BDB052330F56}" type="presParOf" srcId="{777BF03E-7B0F-4872-8588-DD96A4B624B6}" destId="{860DBB8B-4EA4-447F-8D7B-F7D0300C9983}" srcOrd="1" destOrd="0" presId="urn:microsoft.com/office/officeart/2008/layout/NameandTitleOrganizationalChart"/>
    <dgm:cxn modelId="{D2CA470F-83F1-46FB-8138-CC4E88F38E8C}" type="presParOf" srcId="{777BF03E-7B0F-4872-8588-DD96A4B624B6}" destId="{77FFA1CE-8D83-4A66-ADA9-2F5E9FAA40B8}" srcOrd="2" destOrd="0" presId="urn:microsoft.com/office/officeart/2008/layout/NameandTitleOrganizationalChart"/>
    <dgm:cxn modelId="{831E8A7F-EBE8-482D-97FB-9B18052EB9BF}" type="presParOf" srcId="{8A9DA267-2B95-42FF-B0C3-D7559FA74FF9}" destId="{3FC75C1E-5102-4198-9098-F191E0D5F2F8}" srcOrd="2" destOrd="0" presId="urn:microsoft.com/office/officeart/2008/layout/NameandTitleOrganizationalChart"/>
    <dgm:cxn modelId="{A9932B47-2C3C-4E47-A6A8-CCC332E2A8EB}" type="presParOf" srcId="{8A9DA267-2B95-42FF-B0C3-D7559FA74FF9}" destId="{4AF2356F-8222-4DB9-994E-B09BAB98E968}" srcOrd="3" destOrd="0" presId="urn:microsoft.com/office/officeart/2008/layout/NameandTitleOrganizationalChart"/>
    <dgm:cxn modelId="{4CD238EC-F597-4605-9827-10B481A1D983}" type="presParOf" srcId="{4AF2356F-8222-4DB9-994E-B09BAB98E968}" destId="{40D0CE4C-3AD0-41A3-86FB-011A4403FE78}" srcOrd="0" destOrd="0" presId="urn:microsoft.com/office/officeart/2008/layout/NameandTitleOrganizationalChart"/>
    <dgm:cxn modelId="{A7155C57-C53F-4427-8F59-FD5F3130D44B}" type="presParOf" srcId="{40D0CE4C-3AD0-41A3-86FB-011A4403FE78}" destId="{B495B1DB-40E3-480D-9852-0F0470105E5F}" srcOrd="0" destOrd="0" presId="urn:microsoft.com/office/officeart/2008/layout/NameandTitleOrganizationalChart"/>
    <dgm:cxn modelId="{A7D26D17-765B-446F-A606-8CCC904C77BC}" type="presParOf" srcId="{40D0CE4C-3AD0-41A3-86FB-011A4403FE78}" destId="{B0178F94-878F-47E8-B8AB-BF5A2B33A91B}" srcOrd="1" destOrd="0" presId="urn:microsoft.com/office/officeart/2008/layout/NameandTitleOrganizationalChart"/>
    <dgm:cxn modelId="{B8ADA5CE-0A0B-4DD3-9CBF-59D2E53B7512}" type="presParOf" srcId="{40D0CE4C-3AD0-41A3-86FB-011A4403FE78}" destId="{AE3167D2-3782-406F-B6C9-35BC583CAA12}" srcOrd="2" destOrd="0" presId="urn:microsoft.com/office/officeart/2008/layout/NameandTitleOrganizationalChart"/>
    <dgm:cxn modelId="{B4EF8593-06A7-42B5-8534-1BA3C5BA2BA7}" type="presParOf" srcId="{4AF2356F-8222-4DB9-994E-B09BAB98E968}" destId="{75DCB212-E8BF-4A84-8903-525CEC157117}" srcOrd="1" destOrd="0" presId="urn:microsoft.com/office/officeart/2008/layout/NameandTitleOrganizationalChart"/>
    <dgm:cxn modelId="{3D48D75E-20DE-41E4-8E83-35F0268C252F}" type="presParOf" srcId="{4AF2356F-8222-4DB9-994E-B09BAB98E968}" destId="{F7E91861-704B-41AE-B44A-CBC12B9B670D}" srcOrd="2" destOrd="0" presId="urn:microsoft.com/office/officeart/2008/layout/NameandTitleOrganizationalChart"/>
    <dgm:cxn modelId="{8E20BC70-BE33-4454-83B8-970D167A6875}" type="presParOf" srcId="{8A9DA267-2B95-42FF-B0C3-D7559FA74FF9}" destId="{FAEB1565-3636-4856-B7DD-E81E50C03FEB}" srcOrd="4" destOrd="0" presId="urn:microsoft.com/office/officeart/2008/layout/NameandTitleOrganizationalChart"/>
    <dgm:cxn modelId="{3AD8DC97-D656-433E-A6B1-142EC331120B}" type="presParOf" srcId="{8A9DA267-2B95-42FF-B0C3-D7559FA74FF9}" destId="{F425FFB7-79DB-4366-9487-1DF8C715E9EA}" srcOrd="5" destOrd="0" presId="urn:microsoft.com/office/officeart/2008/layout/NameandTitleOrganizationalChart"/>
    <dgm:cxn modelId="{DF234F43-54B5-4B47-82CD-18F4222960B7}" type="presParOf" srcId="{F425FFB7-79DB-4366-9487-1DF8C715E9EA}" destId="{1218EBB4-EDCD-4F2D-9066-7F2B0FB00873}" srcOrd="0" destOrd="0" presId="urn:microsoft.com/office/officeart/2008/layout/NameandTitleOrganizationalChart"/>
    <dgm:cxn modelId="{B07EAEE9-33FC-4DE8-8B4B-4416173075CA}" type="presParOf" srcId="{1218EBB4-EDCD-4F2D-9066-7F2B0FB00873}" destId="{7A129016-AEB9-4937-AF98-1BD41D1D0703}" srcOrd="0" destOrd="0" presId="urn:microsoft.com/office/officeart/2008/layout/NameandTitleOrganizationalChart"/>
    <dgm:cxn modelId="{ABAF6377-1BA4-4CEE-A437-DC87D2128902}" type="presParOf" srcId="{1218EBB4-EDCD-4F2D-9066-7F2B0FB00873}" destId="{3BD15D0A-20D0-4C4E-B7D6-A5C74FF8051B}" srcOrd="1" destOrd="0" presId="urn:microsoft.com/office/officeart/2008/layout/NameandTitleOrganizationalChart"/>
    <dgm:cxn modelId="{909ACFAA-40C6-4B61-BF27-45B998048018}" type="presParOf" srcId="{1218EBB4-EDCD-4F2D-9066-7F2B0FB00873}" destId="{7D1CA36D-5D0E-4915-91E8-CB13864913C7}" srcOrd="2" destOrd="0" presId="urn:microsoft.com/office/officeart/2008/layout/NameandTitleOrganizationalChart"/>
    <dgm:cxn modelId="{3C7990CB-DD2C-4204-B3CA-30EA0A508671}" type="presParOf" srcId="{F425FFB7-79DB-4366-9487-1DF8C715E9EA}" destId="{78C894E5-22B6-48BB-AA39-09DFC82FADAF}" srcOrd="1" destOrd="0" presId="urn:microsoft.com/office/officeart/2008/layout/NameandTitleOrganizationalChart"/>
    <dgm:cxn modelId="{D90FEA62-CD2D-4076-9F23-0036C0E7B0A1}" type="presParOf" srcId="{F425FFB7-79DB-4366-9487-1DF8C715E9EA}" destId="{54A6245D-EE27-460A-9F01-137C71378E8C}" srcOrd="2" destOrd="0" presId="urn:microsoft.com/office/officeart/2008/layout/NameandTitleOrganizationalChart"/>
    <dgm:cxn modelId="{ABEFDB22-B72D-455C-A425-4DE064BE3FDD}" type="presParOf" srcId="{8A9DA267-2B95-42FF-B0C3-D7559FA74FF9}" destId="{CC067F87-2757-4794-B1E5-4BED4BB836BB}" srcOrd="6" destOrd="0" presId="urn:microsoft.com/office/officeart/2008/layout/NameandTitleOrganizationalChart"/>
    <dgm:cxn modelId="{0649334E-3B55-4182-A2CA-6EE5BA644052}" type="presParOf" srcId="{8A9DA267-2B95-42FF-B0C3-D7559FA74FF9}" destId="{BEE08987-C439-433D-992B-215B3D0D9DA3}" srcOrd="7" destOrd="0" presId="urn:microsoft.com/office/officeart/2008/layout/NameandTitleOrganizationalChart"/>
    <dgm:cxn modelId="{4FA7D8E8-8FEF-4BF5-A9BA-B2E5641D50FF}" type="presParOf" srcId="{BEE08987-C439-433D-992B-215B3D0D9DA3}" destId="{EA2CE5AB-812B-46BE-A505-0295DC7A7202}" srcOrd="0" destOrd="0" presId="urn:microsoft.com/office/officeart/2008/layout/NameandTitleOrganizationalChart"/>
    <dgm:cxn modelId="{A3F7095D-FEDD-4D6F-8ED9-D9943F22CF18}" type="presParOf" srcId="{EA2CE5AB-812B-46BE-A505-0295DC7A7202}" destId="{19803027-A518-4962-B8FD-33DCB799FCDE}" srcOrd="0" destOrd="0" presId="urn:microsoft.com/office/officeart/2008/layout/NameandTitleOrganizationalChart"/>
    <dgm:cxn modelId="{104C2463-2634-40E5-BDCE-8633A38545BC}" type="presParOf" srcId="{EA2CE5AB-812B-46BE-A505-0295DC7A7202}" destId="{D7843D8B-C2F5-4FB5-9C93-9C82F1F6FB69}" srcOrd="1" destOrd="0" presId="urn:microsoft.com/office/officeart/2008/layout/NameandTitleOrganizationalChart"/>
    <dgm:cxn modelId="{2E3EF8D5-E814-47D1-93CA-16FA2A90087C}" type="presParOf" srcId="{EA2CE5AB-812B-46BE-A505-0295DC7A7202}" destId="{C345021F-EA9F-47F8-B525-5251C5D234D5}" srcOrd="2" destOrd="0" presId="urn:microsoft.com/office/officeart/2008/layout/NameandTitleOrganizationalChart"/>
    <dgm:cxn modelId="{9406253A-C8BE-4E2A-BCF5-89611E7D136D}" type="presParOf" srcId="{BEE08987-C439-433D-992B-215B3D0D9DA3}" destId="{5D492BE6-6C61-4996-BCFF-04433D26EFD1}" srcOrd="1" destOrd="0" presId="urn:microsoft.com/office/officeart/2008/layout/NameandTitleOrganizationalChart"/>
    <dgm:cxn modelId="{6D2CE03F-0B26-4E4E-AACA-38A8662EA22D}" type="presParOf" srcId="{BEE08987-C439-433D-992B-215B3D0D9DA3}" destId="{B6CF25B7-3FBD-4F74-93A1-48958EBA3D2B}" srcOrd="2" destOrd="0" presId="urn:microsoft.com/office/officeart/2008/layout/NameandTitleOrganizationalChart"/>
    <dgm:cxn modelId="{DC85E551-8F89-4040-91BE-3DD2A41587CF}" type="presParOf" srcId="{8A9DA267-2B95-42FF-B0C3-D7559FA74FF9}" destId="{2AA895AB-E620-41AD-8D30-35FF3B938327}" srcOrd="8" destOrd="0" presId="urn:microsoft.com/office/officeart/2008/layout/NameandTitleOrganizationalChart"/>
    <dgm:cxn modelId="{5A3FD095-CD66-4391-B331-5637DCEC4BA2}" type="presParOf" srcId="{8A9DA267-2B95-42FF-B0C3-D7559FA74FF9}" destId="{ECA0F8A3-E91D-41C4-AEF2-F731A54D385D}" srcOrd="9" destOrd="0" presId="urn:microsoft.com/office/officeart/2008/layout/NameandTitleOrganizationalChart"/>
    <dgm:cxn modelId="{08CFD30A-3AEA-4E94-9C54-AB1851519524}" type="presParOf" srcId="{ECA0F8A3-E91D-41C4-AEF2-F731A54D385D}" destId="{EE1209B4-F4C7-46FA-9A00-DF6413CDC33B}" srcOrd="0" destOrd="0" presId="urn:microsoft.com/office/officeart/2008/layout/NameandTitleOrganizationalChart"/>
    <dgm:cxn modelId="{3692EEA3-EDE9-4785-BE94-0F300BAEB697}" type="presParOf" srcId="{EE1209B4-F4C7-46FA-9A00-DF6413CDC33B}" destId="{8F3E133B-2135-427F-BFB4-BD5C9DFDD6B9}" srcOrd="0" destOrd="0" presId="urn:microsoft.com/office/officeart/2008/layout/NameandTitleOrganizationalChart"/>
    <dgm:cxn modelId="{135ABE6D-9363-4BCE-B178-B3BD3BD5AC77}" type="presParOf" srcId="{EE1209B4-F4C7-46FA-9A00-DF6413CDC33B}" destId="{67098B0C-EE9D-4511-AD33-1B6ACD8FE71C}" srcOrd="1" destOrd="0" presId="urn:microsoft.com/office/officeart/2008/layout/NameandTitleOrganizationalChart"/>
    <dgm:cxn modelId="{DB9BB3E1-54FB-422B-B6AD-AB424658A065}" type="presParOf" srcId="{EE1209B4-F4C7-46FA-9A00-DF6413CDC33B}" destId="{9571A0E5-FFEE-4F4C-8AF3-1564DC69C2B2}" srcOrd="2" destOrd="0" presId="urn:microsoft.com/office/officeart/2008/layout/NameandTitleOrganizationalChart"/>
    <dgm:cxn modelId="{7AA18D86-6BE1-4A3A-AE72-9F18968034C1}" type="presParOf" srcId="{ECA0F8A3-E91D-41C4-AEF2-F731A54D385D}" destId="{AB6920F7-C12F-4153-A2AF-8E0B35916F02}" srcOrd="1" destOrd="0" presId="urn:microsoft.com/office/officeart/2008/layout/NameandTitleOrganizationalChart"/>
    <dgm:cxn modelId="{2A6B33FA-A716-46E4-A399-CADE8DD36609}" type="presParOf" srcId="{ECA0F8A3-E91D-41C4-AEF2-F731A54D385D}" destId="{86FD7E4C-B5D0-4CEE-AEA1-9437F3E9D49C}" srcOrd="2" destOrd="0" presId="urn:microsoft.com/office/officeart/2008/layout/NameandTitleOrganizationalChart"/>
    <dgm:cxn modelId="{FFDE445F-9723-4B62-BA8C-3529E097C0FC}" type="presParOf" srcId="{4E7E7A36-6FE6-480D-8B2E-8D102974EF1E}" destId="{DFA7B61F-A0A4-4FFB-9623-0854DA37BBC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A895AB-E620-41AD-8D30-35FF3B938327}">
      <dsp:nvSpPr>
        <dsp:cNvPr id="0" name=""/>
        <dsp:cNvSpPr/>
      </dsp:nvSpPr>
      <dsp:spPr>
        <a:xfrm>
          <a:off x="4077861" y="2060841"/>
          <a:ext cx="3349081" cy="460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809"/>
              </a:lnTo>
              <a:lnTo>
                <a:pt x="3349081" y="308809"/>
              </a:lnTo>
              <a:lnTo>
                <a:pt x="3349081" y="460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067F87-2757-4794-B1E5-4BED4BB836BB}">
      <dsp:nvSpPr>
        <dsp:cNvPr id="0" name=""/>
        <dsp:cNvSpPr/>
      </dsp:nvSpPr>
      <dsp:spPr>
        <a:xfrm>
          <a:off x="4077861" y="2060841"/>
          <a:ext cx="1669425" cy="460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809"/>
              </a:lnTo>
              <a:lnTo>
                <a:pt x="1669425" y="308809"/>
              </a:lnTo>
              <a:lnTo>
                <a:pt x="1669425" y="460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EB1565-3636-4856-B7DD-E81E50C03FEB}">
      <dsp:nvSpPr>
        <dsp:cNvPr id="0" name=""/>
        <dsp:cNvSpPr/>
      </dsp:nvSpPr>
      <dsp:spPr>
        <a:xfrm>
          <a:off x="4032141" y="2060841"/>
          <a:ext cx="91440" cy="4629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1706"/>
              </a:lnTo>
              <a:lnTo>
                <a:pt x="83489" y="311706"/>
              </a:lnTo>
              <a:lnTo>
                <a:pt x="83489" y="4629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C75C1E-5102-4198-9098-F191E0D5F2F8}">
      <dsp:nvSpPr>
        <dsp:cNvPr id="0" name=""/>
        <dsp:cNvSpPr/>
      </dsp:nvSpPr>
      <dsp:spPr>
        <a:xfrm>
          <a:off x="2387974" y="2060841"/>
          <a:ext cx="1689887" cy="460058"/>
        </a:xfrm>
        <a:custGeom>
          <a:avLst/>
          <a:gdLst/>
          <a:ahLst/>
          <a:cxnLst/>
          <a:rect l="0" t="0" r="0" b="0"/>
          <a:pathLst>
            <a:path>
              <a:moveTo>
                <a:pt x="1689887" y="0"/>
              </a:moveTo>
              <a:lnTo>
                <a:pt x="1689887" y="308809"/>
              </a:lnTo>
              <a:lnTo>
                <a:pt x="0" y="308809"/>
              </a:lnTo>
              <a:lnTo>
                <a:pt x="0" y="460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2B961D-8B19-4812-9932-83BABFE0F87D}">
      <dsp:nvSpPr>
        <dsp:cNvPr id="0" name=""/>
        <dsp:cNvSpPr/>
      </dsp:nvSpPr>
      <dsp:spPr>
        <a:xfrm>
          <a:off x="708318" y="2060841"/>
          <a:ext cx="3369543" cy="460058"/>
        </a:xfrm>
        <a:custGeom>
          <a:avLst/>
          <a:gdLst/>
          <a:ahLst/>
          <a:cxnLst/>
          <a:rect l="0" t="0" r="0" b="0"/>
          <a:pathLst>
            <a:path>
              <a:moveTo>
                <a:pt x="3369543" y="0"/>
              </a:moveTo>
              <a:lnTo>
                <a:pt x="3369543" y="308809"/>
              </a:lnTo>
              <a:lnTo>
                <a:pt x="0" y="308809"/>
              </a:lnTo>
              <a:lnTo>
                <a:pt x="0" y="460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FA445-06A2-400C-96CD-AE5EDC057F5D}">
      <dsp:nvSpPr>
        <dsp:cNvPr id="0" name=""/>
        <dsp:cNvSpPr/>
      </dsp:nvSpPr>
      <dsp:spPr>
        <a:xfrm>
          <a:off x="3451880" y="1412631"/>
          <a:ext cx="1251962" cy="648210"/>
        </a:xfrm>
        <a:prstGeom prst="rect">
          <a:avLst/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147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smtClean="0"/>
            <a:t>Project</a:t>
          </a:r>
          <a:r>
            <a:rPr lang="de-DE" sz="1700" kern="1200" dirty="0" smtClean="0"/>
            <a:t> Lead</a:t>
          </a:r>
          <a:endParaRPr lang="de-DE" sz="1700" kern="1200" dirty="0"/>
        </a:p>
      </dsp:txBody>
      <dsp:txXfrm>
        <a:off x="3451880" y="1412631"/>
        <a:ext cx="1251962" cy="648210"/>
      </dsp:txXfrm>
    </dsp:sp>
    <dsp:sp modelId="{EEA2942B-C4EB-4CE6-B3BF-C6B909B07B86}">
      <dsp:nvSpPr>
        <dsp:cNvPr id="0" name=""/>
        <dsp:cNvSpPr/>
      </dsp:nvSpPr>
      <dsp:spPr>
        <a:xfrm>
          <a:off x="3702273" y="1831258"/>
          <a:ext cx="1126765" cy="38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Deutsche Telekom</a:t>
          </a:r>
        </a:p>
      </dsp:txBody>
      <dsp:txXfrm>
        <a:off x="3702273" y="1831258"/>
        <a:ext cx="1126765" cy="387143"/>
      </dsp:txXfrm>
    </dsp:sp>
    <dsp:sp modelId="{EAE71BA6-90BA-4A8B-A3FD-49103FFC7D85}">
      <dsp:nvSpPr>
        <dsp:cNvPr id="0" name=""/>
        <dsp:cNvSpPr/>
      </dsp:nvSpPr>
      <dsp:spPr>
        <a:xfrm>
          <a:off x="82337" y="2520900"/>
          <a:ext cx="1251962" cy="648210"/>
        </a:xfrm>
        <a:prstGeom prst="rect">
          <a:avLst/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147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err="1" smtClean="0"/>
            <a:t>Configuration</a:t>
          </a:r>
          <a:r>
            <a:rPr lang="de-DE" sz="1500" kern="1200" dirty="0" smtClean="0"/>
            <a:t> Management</a:t>
          </a:r>
          <a:endParaRPr lang="de-DE" sz="1500" kern="1200" dirty="0"/>
        </a:p>
      </dsp:txBody>
      <dsp:txXfrm>
        <a:off x="82337" y="2520900"/>
        <a:ext cx="1251962" cy="648210"/>
      </dsp:txXfrm>
    </dsp:sp>
    <dsp:sp modelId="{B475FBA6-3F03-44E2-8583-3901A48C8527}">
      <dsp:nvSpPr>
        <dsp:cNvPr id="0" name=""/>
        <dsp:cNvSpPr/>
      </dsp:nvSpPr>
      <dsp:spPr>
        <a:xfrm>
          <a:off x="358645" y="3001223"/>
          <a:ext cx="1126765" cy="4086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Deutsche Telekom</a:t>
          </a:r>
        </a:p>
      </dsp:txBody>
      <dsp:txXfrm>
        <a:off x="358645" y="3001223"/>
        <a:ext cx="1126765" cy="408634"/>
      </dsp:txXfrm>
    </dsp:sp>
    <dsp:sp modelId="{B495B1DB-40E3-480D-9852-0F0470105E5F}">
      <dsp:nvSpPr>
        <dsp:cNvPr id="0" name=""/>
        <dsp:cNvSpPr/>
      </dsp:nvSpPr>
      <dsp:spPr>
        <a:xfrm>
          <a:off x="1761993" y="2520900"/>
          <a:ext cx="1251962" cy="648210"/>
        </a:xfrm>
        <a:prstGeom prst="rect">
          <a:avLst/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147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err="1" smtClean="0"/>
            <a:t>Sevice</a:t>
          </a:r>
          <a:r>
            <a:rPr lang="de-DE" sz="1500" kern="1200" dirty="0" smtClean="0"/>
            <a:t> </a:t>
          </a:r>
          <a:r>
            <a:rPr lang="de-DE" sz="1500" kern="1200" dirty="0" err="1" smtClean="0"/>
            <a:t>Inventory</a:t>
          </a:r>
          <a:r>
            <a:rPr lang="de-DE" sz="1500" kern="1200" dirty="0" smtClean="0"/>
            <a:t> Management</a:t>
          </a:r>
        </a:p>
      </dsp:txBody>
      <dsp:txXfrm>
        <a:off x="1761993" y="2520900"/>
        <a:ext cx="1251962" cy="648210"/>
      </dsp:txXfrm>
    </dsp:sp>
    <dsp:sp modelId="{B0178F94-878F-47E8-B8AB-BF5A2B33A91B}">
      <dsp:nvSpPr>
        <dsp:cNvPr id="0" name=""/>
        <dsp:cNvSpPr/>
      </dsp:nvSpPr>
      <dsp:spPr>
        <a:xfrm>
          <a:off x="2009535" y="3001224"/>
          <a:ext cx="1126765" cy="3910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err="1" smtClean="0"/>
            <a:t>TeliaSonera</a:t>
          </a:r>
          <a:endParaRPr lang="de-DE" sz="1300" kern="1200" dirty="0" smtClean="0"/>
        </a:p>
      </dsp:txBody>
      <dsp:txXfrm>
        <a:off x="2009535" y="3001224"/>
        <a:ext cx="1126765" cy="391061"/>
      </dsp:txXfrm>
    </dsp:sp>
    <dsp:sp modelId="{7A129016-AEB9-4937-AF98-1BD41D1D0703}">
      <dsp:nvSpPr>
        <dsp:cNvPr id="0" name=""/>
        <dsp:cNvSpPr/>
      </dsp:nvSpPr>
      <dsp:spPr>
        <a:xfrm>
          <a:off x="3489650" y="2523797"/>
          <a:ext cx="1251962" cy="648210"/>
        </a:xfrm>
        <a:prstGeom prst="rect">
          <a:avLst/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147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smtClean="0"/>
            <a:t>Performance Management</a:t>
          </a:r>
          <a:endParaRPr lang="de-DE" sz="1500" kern="1200" dirty="0"/>
        </a:p>
      </dsp:txBody>
      <dsp:txXfrm>
        <a:off x="3489650" y="2523797"/>
        <a:ext cx="1251962" cy="648210"/>
      </dsp:txXfrm>
    </dsp:sp>
    <dsp:sp modelId="{3BD15D0A-20D0-4C4E-B7D6-A5C74FF8051B}">
      <dsp:nvSpPr>
        <dsp:cNvPr id="0" name=""/>
        <dsp:cNvSpPr/>
      </dsp:nvSpPr>
      <dsp:spPr>
        <a:xfrm>
          <a:off x="3717360" y="3001224"/>
          <a:ext cx="1126765" cy="3910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China Mobile</a:t>
          </a:r>
        </a:p>
      </dsp:txBody>
      <dsp:txXfrm>
        <a:off x="3717360" y="3001224"/>
        <a:ext cx="1126765" cy="391061"/>
      </dsp:txXfrm>
    </dsp:sp>
    <dsp:sp modelId="{19803027-A518-4962-B8FD-33DCB799FCDE}">
      <dsp:nvSpPr>
        <dsp:cNvPr id="0" name=""/>
        <dsp:cNvSpPr/>
      </dsp:nvSpPr>
      <dsp:spPr>
        <a:xfrm>
          <a:off x="5121306" y="2520900"/>
          <a:ext cx="1251962" cy="648210"/>
        </a:xfrm>
        <a:prstGeom prst="rect">
          <a:avLst/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147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smtClean="0"/>
            <a:t>Business Scenarios</a:t>
          </a:r>
          <a:endParaRPr lang="de-DE" sz="1500" kern="1200" dirty="0"/>
        </a:p>
      </dsp:txBody>
      <dsp:txXfrm>
        <a:off x="5121306" y="2520900"/>
        <a:ext cx="1251962" cy="648210"/>
      </dsp:txXfrm>
    </dsp:sp>
    <dsp:sp modelId="{D7843D8B-C2F5-4FB5-9C93-9C82F1F6FB69}">
      <dsp:nvSpPr>
        <dsp:cNvPr id="0" name=""/>
        <dsp:cNvSpPr/>
      </dsp:nvSpPr>
      <dsp:spPr>
        <a:xfrm>
          <a:off x="5368250" y="3001224"/>
          <a:ext cx="1126765" cy="3910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Orange/ FT</a:t>
          </a:r>
        </a:p>
      </dsp:txBody>
      <dsp:txXfrm>
        <a:off x="5368250" y="3001224"/>
        <a:ext cx="1126765" cy="391061"/>
      </dsp:txXfrm>
    </dsp:sp>
    <dsp:sp modelId="{8F3E133B-2135-427F-BFB4-BD5C9DFDD6B9}">
      <dsp:nvSpPr>
        <dsp:cNvPr id="0" name=""/>
        <dsp:cNvSpPr/>
      </dsp:nvSpPr>
      <dsp:spPr>
        <a:xfrm>
          <a:off x="6800962" y="2520900"/>
          <a:ext cx="1251962" cy="648210"/>
        </a:xfrm>
        <a:prstGeom prst="rect">
          <a:avLst/>
        </a:prstGeom>
        <a:solidFill>
          <a:srgbClr val="33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147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smtClean="0"/>
            <a:t>Compliance </a:t>
          </a:r>
          <a:r>
            <a:rPr lang="de-DE" sz="1500" kern="1200" dirty="0" err="1" smtClean="0"/>
            <a:t>to</a:t>
          </a:r>
          <a:r>
            <a:rPr lang="de-DE" sz="1500" kern="1200" dirty="0" smtClean="0"/>
            <a:t> </a:t>
          </a:r>
          <a:r>
            <a:rPr lang="de-DE" sz="1500" kern="1200" dirty="0" err="1" smtClean="0"/>
            <a:t>the</a:t>
          </a:r>
          <a:r>
            <a:rPr lang="de-DE" sz="1500" kern="1200" dirty="0" smtClean="0"/>
            <a:t> Standards</a:t>
          </a:r>
          <a:endParaRPr lang="de-DE" sz="1500" kern="1200" dirty="0"/>
        </a:p>
      </dsp:txBody>
      <dsp:txXfrm>
        <a:off x="6800962" y="2520900"/>
        <a:ext cx="1251962" cy="648210"/>
      </dsp:txXfrm>
    </dsp:sp>
    <dsp:sp modelId="{67098B0C-EE9D-4511-AD33-1B6ACD8FE71C}">
      <dsp:nvSpPr>
        <dsp:cNvPr id="0" name=""/>
        <dsp:cNvSpPr/>
      </dsp:nvSpPr>
      <dsp:spPr>
        <a:xfrm>
          <a:off x="7044673" y="2983350"/>
          <a:ext cx="1167689" cy="4135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/>
            <a:t>Telecom Italia</a:t>
          </a:r>
          <a:endParaRPr lang="de-DE" sz="1400" kern="1200" dirty="0"/>
        </a:p>
      </dsp:txBody>
      <dsp:txXfrm>
        <a:off x="7044673" y="2983350"/>
        <a:ext cx="1167689" cy="4135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6750D94-D5D2-46D4-85DB-D2054D46E72B}" type="datetimeFigureOut">
              <a:rPr lang="de-DE"/>
              <a:pPr>
                <a:defRPr/>
              </a:pPr>
              <a:t>12.11.2013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C3807C5-840E-4258-B8FE-5E4DFD086B2A}" type="slidenum">
              <a:rPr lang="de-CH"/>
              <a:pPr>
                <a:defRPr/>
              </a:pPr>
              <a:t>‹N°›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04DAE93C-2CBD-44F3-83D5-2AC304585A42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DE899-106C-4AC2-B5B1-0E1958AB66A4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8" descr="NGMN Logo groß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188" y="214313"/>
            <a:ext cx="17907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0CE52216-8D69-4EB1-AABB-E4AFDEF234DF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image" Target="../media/image27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11.jpeg"/><Relationship Id="rId10" Type="http://schemas.openxmlformats.org/officeDocument/2006/relationships/image" Target="../media/image6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857250" y="1857375"/>
            <a:ext cx="7858125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NGCOR Phase 2</a:t>
            </a:r>
            <a:br>
              <a:rPr lang="en-GB" dirty="0" smtClean="0"/>
            </a:br>
            <a:r>
              <a:rPr lang="en-GB" sz="2000" dirty="0" smtClean="0"/>
              <a:t>Next Generation Converged Operations Requirements</a:t>
            </a:r>
            <a:endParaRPr lang="en-GB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755576" y="3933056"/>
            <a:ext cx="8136012" cy="2015505"/>
          </a:xfrm>
        </p:spPr>
        <p:txBody>
          <a:bodyPr/>
          <a:lstStyle/>
          <a:p>
            <a:pPr indent="0" eaLnBrk="1" hangingPunct="1">
              <a:defRPr/>
            </a:pPr>
            <a:r>
              <a:rPr lang="en-GB" dirty="0" smtClean="0">
                <a:cs typeface="Arial" charset="0"/>
              </a:rPr>
              <a:t>Presentation to joint SA1-SA5 meeting</a:t>
            </a:r>
          </a:p>
          <a:p>
            <a:pPr indent="0" eaLnBrk="1" hangingPunct="1">
              <a:defRPr/>
            </a:pPr>
            <a:r>
              <a:rPr lang="en-GB" dirty="0" smtClean="0">
                <a:cs typeface="Arial" charset="0"/>
              </a:rPr>
              <a:t>Nov. 2013, San Francisco</a:t>
            </a:r>
          </a:p>
          <a:p>
            <a:pPr indent="0" eaLnBrk="1" hangingPunct="1">
              <a:defRPr/>
            </a:pPr>
            <a:endParaRPr lang="en-GB" dirty="0" smtClean="0">
              <a:cs typeface="Arial" charset="0"/>
            </a:endParaRPr>
          </a:p>
          <a:p>
            <a:pPr indent="0" eaLnBrk="1" hangingPunct="1">
              <a:defRPr/>
            </a:pPr>
            <a:r>
              <a:rPr lang="en-GB" dirty="0" smtClean="0">
                <a:cs typeface="Arial" charset="0"/>
              </a:rPr>
              <a:t>Orange, Deutsche </a:t>
            </a:r>
            <a:r>
              <a:rPr lang="en-GB" dirty="0" smtClean="0">
                <a:cs typeface="Arial" charset="0"/>
              </a:rPr>
              <a:t>Telekom</a:t>
            </a:r>
            <a:endParaRPr lang="en-GB" dirty="0" smtClean="0">
              <a:cs typeface="Arial" charset="0"/>
            </a:endParaRP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2B95668-4BD6-4133-BAD6-0BDA5594D3BC}" type="slidenum">
              <a:rPr lang="en-GB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Operational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r>
              <a:rPr lang="fr-FR" dirty="0" smtClean="0"/>
              <a:t> - </a:t>
            </a:r>
            <a:r>
              <a:rPr lang="fr-FR" dirty="0" err="1" smtClean="0"/>
              <a:t>Fulfilment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562954"/>
          </a:xfrm>
        </p:spPr>
        <p:txBody>
          <a:bodyPr/>
          <a:lstStyle/>
          <a:p>
            <a:pPr>
              <a:buNone/>
            </a:pPr>
            <a:r>
              <a:rPr lang="fr-FR" sz="1800" dirty="0" err="1" smtClean="0"/>
              <a:t>Neighbour</a:t>
            </a:r>
            <a:r>
              <a:rPr lang="fr-FR" sz="1800" dirty="0" smtClean="0"/>
              <a:t> Relationship Table </a:t>
            </a:r>
            <a:r>
              <a:rPr lang="fr-FR" sz="1800" dirty="0" err="1" smtClean="0"/>
              <a:t>handling</a:t>
            </a:r>
            <a:r>
              <a:rPr lang="fr-FR" sz="1800" dirty="0" smtClean="0"/>
              <a:t> in MOCN</a:t>
            </a:r>
            <a:endParaRPr lang="fr-FR" sz="18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81534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Operational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r>
              <a:rPr lang="fr-FR" dirty="0" smtClean="0"/>
              <a:t> – Assurance – </a:t>
            </a:r>
            <a:r>
              <a:rPr lang="fr-FR" dirty="0" err="1" smtClean="0"/>
              <a:t>Alarm</a:t>
            </a:r>
            <a:r>
              <a:rPr lang="fr-FR" dirty="0" smtClean="0"/>
              <a:t> Management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3869"/>
            <a:ext cx="411379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107504" y="5384249"/>
            <a:ext cx="3961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Alarm occurring on a Shared RAN shared resource</a:t>
            </a:r>
            <a:endParaRPr lang="fr-FR" sz="1200" dirty="0"/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5976" y="1819854"/>
            <a:ext cx="436802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5076056" y="5384249"/>
            <a:ext cx="4099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Alarm occurring on a Shared RAN unshared resource</a:t>
            </a:r>
            <a:endParaRPr lang="fr-FR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741524" cy="269222"/>
          </a:xfrm>
        </p:spPr>
        <p:txBody>
          <a:bodyPr/>
          <a:lstStyle/>
          <a:p>
            <a:r>
              <a:rPr lang="fr-FR" dirty="0" err="1" smtClean="0"/>
              <a:t>Operational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r>
              <a:rPr lang="fr-FR" dirty="0" smtClean="0"/>
              <a:t> – Assurance – Performance Management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562954"/>
          </a:xfrm>
        </p:spPr>
        <p:txBody>
          <a:bodyPr/>
          <a:lstStyle/>
          <a:p>
            <a:pPr>
              <a:buNone/>
            </a:pPr>
            <a:r>
              <a:rPr lang="fr-FR" sz="1800" dirty="0" err="1" smtClean="0"/>
              <a:t>Example</a:t>
            </a:r>
            <a:r>
              <a:rPr lang="fr-FR" sz="1800" dirty="0" smtClean="0"/>
              <a:t> </a:t>
            </a:r>
            <a:r>
              <a:rPr lang="fr-FR" sz="1800" dirty="0" err="1" smtClean="0"/>
              <a:t>KPIs</a:t>
            </a:r>
            <a:r>
              <a:rPr lang="fr-FR" sz="1800" dirty="0" smtClean="0"/>
              <a:t>:</a:t>
            </a:r>
            <a:endParaRPr lang="fr-FR" sz="18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2557463"/>
            <a:ext cx="69818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Operational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r>
              <a:rPr lang="fr-FR" dirty="0" smtClean="0"/>
              <a:t> – Assurance – Trace / MDT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562954"/>
          </a:xfrm>
        </p:spPr>
        <p:txBody>
          <a:bodyPr/>
          <a:lstStyle/>
          <a:p>
            <a:pPr>
              <a:buNone/>
            </a:pPr>
            <a:r>
              <a:rPr lang="fr-FR" sz="1800" dirty="0" smtClean="0"/>
              <a:t>Trace Propagation </a:t>
            </a:r>
            <a:r>
              <a:rPr lang="fr-FR" sz="1800" dirty="0" err="1" smtClean="0"/>
              <a:t>from</a:t>
            </a:r>
            <a:r>
              <a:rPr lang="fr-FR" sz="1800" dirty="0" smtClean="0"/>
              <a:t>/to </a:t>
            </a:r>
            <a:r>
              <a:rPr lang="fr-FR" sz="1800" dirty="0" err="1" smtClean="0"/>
              <a:t>Shared</a:t>
            </a:r>
            <a:r>
              <a:rPr lang="fr-FR" sz="1800" dirty="0" smtClean="0"/>
              <a:t> RAN</a:t>
            </a:r>
            <a:endParaRPr lang="fr-FR" sz="18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38375"/>
            <a:ext cx="52768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smtClean="0"/>
              <a:t>RAN Sharing </a:t>
            </a:r>
            <a:r>
              <a:rPr lang="fr-FR" dirty="0" err="1" smtClean="0"/>
              <a:t>Contract</a:t>
            </a:r>
            <a:r>
              <a:rPr lang="fr-FR" dirty="0" smtClean="0"/>
              <a:t> </a:t>
            </a:r>
            <a:r>
              <a:rPr lang="fr-FR" dirty="0" err="1" smtClean="0"/>
              <a:t>Repository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3" y="2142434"/>
            <a:ext cx="5472608" cy="438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Timeline</a:t>
            </a:r>
            <a:endParaRPr lang="en-GB" dirty="0"/>
          </a:p>
        </p:txBody>
      </p:sp>
      <p:cxnSp>
        <p:nvCxnSpPr>
          <p:cNvPr id="71" name="intervalshape"/>
          <p:cNvCxnSpPr/>
          <p:nvPr/>
        </p:nvCxnSpPr>
        <p:spPr>
          <a:xfrm flipV="1">
            <a:off x="7691438" y="1781175"/>
            <a:ext cx="0" cy="3878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intervalshape"/>
          <p:cNvCxnSpPr/>
          <p:nvPr/>
        </p:nvCxnSpPr>
        <p:spPr>
          <a:xfrm flipV="1">
            <a:off x="954088" y="1781175"/>
            <a:ext cx="0" cy="3878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intervalshape"/>
          <p:cNvCxnSpPr/>
          <p:nvPr/>
        </p:nvCxnSpPr>
        <p:spPr>
          <a:xfrm flipV="1">
            <a:off x="7691438" y="2225675"/>
            <a:ext cx="0" cy="3433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intervalshape"/>
          <p:cNvCxnSpPr/>
          <p:nvPr/>
        </p:nvCxnSpPr>
        <p:spPr>
          <a:xfrm flipV="1">
            <a:off x="954088" y="2225675"/>
            <a:ext cx="0" cy="3433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intervalshape"/>
          <p:cNvCxnSpPr/>
          <p:nvPr/>
        </p:nvCxnSpPr>
        <p:spPr>
          <a:xfrm flipV="1">
            <a:off x="7691438" y="2670175"/>
            <a:ext cx="0" cy="2989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intervalshape"/>
          <p:cNvCxnSpPr/>
          <p:nvPr/>
        </p:nvCxnSpPr>
        <p:spPr>
          <a:xfrm flipV="1">
            <a:off x="954088" y="2670175"/>
            <a:ext cx="0" cy="2989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intervalshape"/>
          <p:cNvCxnSpPr/>
          <p:nvPr/>
        </p:nvCxnSpPr>
        <p:spPr>
          <a:xfrm flipV="1">
            <a:off x="7691438" y="3114675"/>
            <a:ext cx="0" cy="2544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intervalshape"/>
          <p:cNvCxnSpPr/>
          <p:nvPr/>
        </p:nvCxnSpPr>
        <p:spPr>
          <a:xfrm flipV="1">
            <a:off x="954088" y="3114675"/>
            <a:ext cx="0" cy="2544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intervalshape"/>
          <p:cNvCxnSpPr/>
          <p:nvPr/>
        </p:nvCxnSpPr>
        <p:spPr>
          <a:xfrm flipV="1">
            <a:off x="7691438" y="3559175"/>
            <a:ext cx="0" cy="2100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intervalshape"/>
          <p:cNvCxnSpPr/>
          <p:nvPr/>
        </p:nvCxnSpPr>
        <p:spPr>
          <a:xfrm flipV="1">
            <a:off x="5451475" y="3559175"/>
            <a:ext cx="0" cy="2100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milestoneshape"/>
          <p:cNvSpPr/>
          <p:nvPr/>
        </p:nvSpPr>
        <p:spPr>
          <a:xfrm rot="16200000">
            <a:off x="3063671" y="402977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1" name="milestoneshape"/>
          <p:cNvCxnSpPr/>
          <p:nvPr/>
        </p:nvCxnSpPr>
        <p:spPr>
          <a:xfrm>
            <a:off x="3063875" y="4029075"/>
            <a:ext cx="0" cy="1630363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milestoneshape"/>
          <p:cNvSpPr/>
          <p:nvPr/>
        </p:nvSpPr>
        <p:spPr>
          <a:xfrm rot="16200000">
            <a:off x="4877718" y="465461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3" name="milestoneshape"/>
          <p:cNvCxnSpPr/>
          <p:nvPr/>
        </p:nvCxnSpPr>
        <p:spPr>
          <a:xfrm>
            <a:off x="4878388" y="4654550"/>
            <a:ext cx="0" cy="10048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milestoneshape"/>
          <p:cNvSpPr/>
          <p:nvPr/>
        </p:nvSpPr>
        <p:spPr>
          <a:xfrm rot="16200000">
            <a:off x="6673254" y="390277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5" name="milestoneshape"/>
          <p:cNvCxnSpPr/>
          <p:nvPr/>
        </p:nvCxnSpPr>
        <p:spPr>
          <a:xfrm>
            <a:off x="6673850" y="3902075"/>
            <a:ext cx="0" cy="1757363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pgshape"/>
          <p:cNvSpPr/>
          <p:nvPr/>
        </p:nvSpPr>
        <p:spPr>
          <a:xfrm>
            <a:off x="953453" y="5660451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B2B2B2"/>
              </a:gs>
              <a:gs pos="50000">
                <a:srgbClr val="F2F2F2"/>
              </a:gs>
              <a:gs pos="100000">
                <a:srgbClr val="737373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322" name="pgshape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7975" y="5891213"/>
            <a:ext cx="635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12</a:t>
            </a:r>
          </a:p>
        </p:txBody>
      </p:sp>
      <p:sp>
        <p:nvSpPr>
          <p:cNvPr id="12323" name="pgshap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54088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Jul
2012</a:t>
            </a:r>
          </a:p>
        </p:txBody>
      </p:sp>
      <p:sp>
        <p:nvSpPr>
          <p:cNvPr id="12324" name="pgshap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7175" y="5659438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Aug</a:t>
            </a:r>
          </a:p>
        </p:txBody>
      </p:sp>
      <p:sp>
        <p:nvSpPr>
          <p:cNvPr id="12325" name="pgshap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1850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Sep</a:t>
            </a:r>
          </a:p>
        </p:txBody>
      </p:sp>
      <p:sp>
        <p:nvSpPr>
          <p:cNvPr id="12326" name="pgshape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55888" y="5659438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 dirty="0" err="1" smtClean="0">
                <a:solidFill>
                  <a:srgbClr val="000000"/>
                </a:solidFill>
                <a:latin typeface="Calibri" pitchFamily="34" charset="0"/>
              </a:rPr>
              <a:t>Oct</a:t>
            </a:r>
            <a:endParaRPr lang="de-DE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27" name="pgshape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30563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Nov</a:t>
            </a:r>
          </a:p>
        </p:txBody>
      </p:sp>
      <p:sp>
        <p:nvSpPr>
          <p:cNvPr id="12328" name="pgshap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86188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 dirty="0" err="1" smtClean="0">
                <a:solidFill>
                  <a:srgbClr val="000000"/>
                </a:solidFill>
                <a:latin typeface="Calibri" pitchFamily="34" charset="0"/>
              </a:rPr>
              <a:t>DeC</a:t>
            </a:r>
            <a:endParaRPr lang="de-DE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29" name="pgshape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59275" y="5659438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Jan
2013</a:t>
            </a:r>
          </a:p>
        </p:txBody>
      </p:sp>
      <p:sp>
        <p:nvSpPr>
          <p:cNvPr id="12330" name="pgshape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33950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Feb</a:t>
            </a:r>
          </a:p>
        </p:txBody>
      </p:sp>
      <p:sp>
        <p:nvSpPr>
          <p:cNvPr id="12331" name="pgshape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51475" y="5659438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 dirty="0" smtClean="0">
                <a:solidFill>
                  <a:srgbClr val="000000"/>
                </a:solidFill>
                <a:latin typeface="Calibri" pitchFamily="34" charset="0"/>
              </a:rPr>
              <a:t>Mar</a:t>
            </a:r>
            <a:endParaRPr lang="de-DE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32" name="pgshape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26150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Apr</a:t>
            </a:r>
          </a:p>
        </p:txBody>
      </p:sp>
      <p:sp>
        <p:nvSpPr>
          <p:cNvPr id="12333" name="pgshape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80188" y="5659438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 dirty="0" smtClean="0">
                <a:solidFill>
                  <a:srgbClr val="000000"/>
                </a:solidFill>
                <a:latin typeface="Calibri" pitchFamily="34" charset="0"/>
              </a:rPr>
              <a:t>May</a:t>
            </a:r>
            <a:endParaRPr lang="de-DE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34" name="pgshape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154863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Jun</a:t>
            </a:r>
          </a:p>
        </p:txBody>
      </p:sp>
      <p:sp>
        <p:nvSpPr>
          <p:cNvPr id="12335" name="pgshape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509000" y="5708104"/>
            <a:ext cx="63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 dirty="0" smtClean="0">
                <a:solidFill>
                  <a:srgbClr val="808080"/>
                </a:solidFill>
                <a:latin typeface="Calibri" pitchFamily="34" charset="0"/>
              </a:rPr>
              <a:t> '13</a:t>
            </a:r>
            <a:endParaRPr lang="de-DE" sz="2400" b="1" dirty="0">
              <a:solidFill>
                <a:srgbClr val="808080"/>
              </a:solidFill>
              <a:latin typeface="Calibri" pitchFamily="34" charset="0"/>
            </a:endParaRPr>
          </a:p>
        </p:txBody>
      </p:sp>
      <p:pic>
        <p:nvPicPr>
          <p:cNvPr id="12336" name="pgshape"/>
          <p:cNvPicPr>
            <a:picLocks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971600" y="5661248"/>
            <a:ext cx="6768752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7" name="Text Box 49"/>
          <p:cNvSpPr txBox="1">
            <a:spLocks noChangeArrowheads="1"/>
          </p:cNvSpPr>
          <p:nvPr/>
        </p:nvSpPr>
        <p:spPr bwMode="auto">
          <a:xfrm>
            <a:off x="899592" y="5661025"/>
            <a:ext cx="6786264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76" name="milestoneshape"/>
          <p:cNvSpPr/>
          <p:nvPr/>
        </p:nvSpPr>
        <p:spPr>
          <a:xfrm>
            <a:off x="7577042" y="5469951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343" name="milestoneshape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43750" y="5126038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Finalization of Phase 2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44" name="milestoneshape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005638" y="5287963"/>
            <a:ext cx="1397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30.6.13</a:t>
            </a:r>
          </a:p>
        </p:txBody>
      </p:sp>
      <p:sp>
        <p:nvSpPr>
          <p:cNvPr id="12347" name="milestoneshape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800850" y="383857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Member &amp; Partner Meeting Torino 6.5.13 – 8.5.13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49" name="milestoneshap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005388" y="4591050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Member &amp; Partner Meeting Beijing 29.1.13 – 31.1.13</a:t>
            </a:r>
          </a:p>
        </p:txBody>
      </p:sp>
      <p:sp>
        <p:nvSpPr>
          <p:cNvPr id="185" name="milestoneshape"/>
          <p:cNvSpPr/>
          <p:nvPr/>
        </p:nvSpPr>
        <p:spPr>
          <a:xfrm rot="10800000">
            <a:off x="4485758" y="6079551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354" name="milestoneshape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914775" y="6319838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First draft Phase 2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355" name="milestoneshape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914775" y="6519863"/>
            <a:ext cx="1397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14.1.13</a:t>
            </a:r>
          </a:p>
        </p:txBody>
      </p:sp>
      <p:sp>
        <p:nvSpPr>
          <p:cNvPr id="12356" name="milestoneshape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190875" y="396557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Member &amp; Partner Meeting Helsinki  23.10.12 – 25.10.12</a:t>
            </a:r>
          </a:p>
        </p:txBody>
      </p:sp>
      <p:sp>
        <p:nvSpPr>
          <p:cNvPr id="192" name="milestoneshape"/>
          <p:cNvSpPr/>
          <p:nvPr/>
        </p:nvSpPr>
        <p:spPr>
          <a:xfrm rot="10800000">
            <a:off x="839153" y="6079551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363" name="milestoneshape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57175" y="655161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Start Phase 2</a:t>
            </a:r>
          </a:p>
        </p:txBody>
      </p:sp>
      <p:sp>
        <p:nvSpPr>
          <p:cNvPr id="12364" name="milestoneshape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73050" y="6570663"/>
            <a:ext cx="1397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1.7.12</a:t>
            </a:r>
          </a:p>
        </p:txBody>
      </p:sp>
      <p:sp>
        <p:nvSpPr>
          <p:cNvPr id="195" name="intervalshape"/>
          <p:cNvSpPr/>
          <p:nvPr>
            <p:custDataLst>
              <p:tags r:id="rId25"/>
            </p:custDataLst>
          </p:nvPr>
        </p:nvSpPr>
        <p:spPr>
          <a:xfrm>
            <a:off x="5451549" y="3420171"/>
            <a:ext cx="2239793" cy="279400"/>
          </a:xfrm>
          <a:prstGeom prst="homePlate">
            <a:avLst/>
          </a:prstGeom>
          <a:solidFill>
            <a:srgbClr val="6F3198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/>
              <a:t>Verif. of Compl. to the Standards</a:t>
            </a:r>
            <a:endParaRPr lang="de-DE" sz="1100" b="1"/>
          </a:p>
        </p:txBody>
      </p:sp>
      <p:sp>
        <p:nvSpPr>
          <p:cNvPr id="12368" name="intervalshape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672388" y="34321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1.3.13  -  30.6.13</a:t>
            </a:r>
          </a:p>
        </p:txBody>
      </p:sp>
      <p:sp>
        <p:nvSpPr>
          <p:cNvPr id="197" name="intervalshape"/>
          <p:cNvSpPr/>
          <p:nvPr>
            <p:custDataLst>
              <p:tags r:id="rId27"/>
            </p:custDataLst>
          </p:nvPr>
        </p:nvSpPr>
        <p:spPr>
          <a:xfrm>
            <a:off x="953453" y="2975671"/>
            <a:ext cx="6737889" cy="279400"/>
          </a:xfrm>
          <a:prstGeom prst="homePlate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/>
              <a:t>Performance Management</a:t>
            </a:r>
          </a:p>
        </p:txBody>
      </p:sp>
      <p:sp>
        <p:nvSpPr>
          <p:cNvPr id="12372" name="intervalshape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672388" y="29876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199" name="intervalshape"/>
          <p:cNvSpPr/>
          <p:nvPr>
            <p:custDataLst>
              <p:tags r:id="rId29"/>
            </p:custDataLst>
          </p:nvPr>
        </p:nvSpPr>
        <p:spPr>
          <a:xfrm>
            <a:off x="953453" y="2531171"/>
            <a:ext cx="6737889" cy="279400"/>
          </a:xfrm>
          <a:prstGeom prst="homePlat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/>
              <a:t>Configuration Management</a:t>
            </a:r>
          </a:p>
        </p:txBody>
      </p:sp>
      <p:sp>
        <p:nvSpPr>
          <p:cNvPr id="12376" name="intervalshape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672388" y="25431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201" name="intervalshape"/>
          <p:cNvSpPr/>
          <p:nvPr>
            <p:custDataLst>
              <p:tags r:id="rId31"/>
            </p:custDataLst>
          </p:nvPr>
        </p:nvSpPr>
        <p:spPr>
          <a:xfrm>
            <a:off x="953453" y="2086671"/>
            <a:ext cx="6737889" cy="279400"/>
          </a:xfrm>
          <a:prstGeom prst="homePlate">
            <a:avLst/>
          </a:prstGeom>
          <a:solidFill>
            <a:srgbClr val="96D642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 dirty="0"/>
              <a:t>Business Scenarios for </a:t>
            </a:r>
            <a:r>
              <a:rPr lang="en-US" sz="1100" b="1" dirty="0" smtClean="0"/>
              <a:t>Network Sharing</a:t>
            </a:r>
            <a:endParaRPr lang="de-DE" sz="1100" b="1" dirty="0"/>
          </a:p>
        </p:txBody>
      </p:sp>
      <p:sp>
        <p:nvSpPr>
          <p:cNvPr id="12380" name="intervalshape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672388" y="20986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203" name="intervalshape"/>
          <p:cNvSpPr/>
          <p:nvPr>
            <p:custDataLst>
              <p:tags r:id="rId33"/>
            </p:custDataLst>
          </p:nvPr>
        </p:nvSpPr>
        <p:spPr>
          <a:xfrm>
            <a:off x="953453" y="1642171"/>
            <a:ext cx="6737889" cy="279400"/>
          </a:xfrm>
          <a:prstGeom prst="homePlate">
            <a:avLst/>
          </a:prstGeom>
          <a:solidFill>
            <a:srgbClr val="B20E12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/>
              <a:t>Service Inventory Management</a:t>
            </a:r>
          </a:p>
        </p:txBody>
      </p:sp>
      <p:sp>
        <p:nvSpPr>
          <p:cNvPr id="12384" name="intervalshape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7672388" y="16541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205" name="intervalshape"/>
          <p:cNvSpPr/>
          <p:nvPr>
            <p:custDataLst>
              <p:tags r:id="rId35"/>
            </p:custDataLst>
          </p:nvPr>
        </p:nvSpPr>
        <p:spPr>
          <a:xfrm>
            <a:off x="5087723" y="6585193"/>
            <a:ext cx="2387879" cy="279400"/>
          </a:xfrm>
          <a:prstGeom prst="roundRect">
            <a:avLst>
              <a:gd name="adj" fmla="val 100000"/>
            </a:avLst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 dirty="0">
                <a:solidFill>
                  <a:schemeClr val="tx1"/>
                </a:solidFill>
                <a:latin typeface="Calibri"/>
              </a:rPr>
              <a:t>Series of stream phone conferences</a:t>
            </a:r>
            <a:endParaRPr lang="de-DE" sz="1100" b="1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2388" name="Rectangle 102"/>
          <p:cNvSpPr>
            <a:spLocks noChangeArrowheads="1"/>
          </p:cNvSpPr>
          <p:nvPr/>
        </p:nvSpPr>
        <p:spPr bwMode="auto">
          <a:xfrm>
            <a:off x="7956550" y="5661025"/>
            <a:ext cx="647700" cy="504825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 smtClean="0"/>
              <a:t>Oct</a:t>
            </a:r>
            <a:endParaRPr lang="en-US" sz="1600" dirty="0"/>
          </a:p>
        </p:txBody>
      </p:sp>
      <p:sp>
        <p:nvSpPr>
          <p:cNvPr id="12389" name="Text Box 103"/>
          <p:cNvSpPr txBox="1">
            <a:spLocks noChangeArrowheads="1"/>
          </p:cNvSpPr>
          <p:nvPr/>
        </p:nvSpPr>
        <p:spPr bwMode="auto">
          <a:xfrm>
            <a:off x="8101013" y="6237288"/>
            <a:ext cx="863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 smtClean="0">
                <a:solidFill>
                  <a:srgbClr val="468329"/>
                </a:solidFill>
              </a:rPr>
              <a:t>NGMN</a:t>
            </a:r>
          </a:p>
          <a:p>
            <a:pPr algn="ctr">
              <a:spcBef>
                <a:spcPct val="50000"/>
              </a:spcBef>
            </a:pPr>
            <a:r>
              <a:rPr lang="en-US" sz="1200" b="1" dirty="0" smtClean="0"/>
              <a:t>Approval</a:t>
            </a:r>
            <a:r>
              <a:rPr lang="en-US" sz="1200" dirty="0" smtClean="0"/>
              <a:t> </a:t>
            </a:r>
            <a:endParaRPr lang="en-US" sz="1200" dirty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NGCOR Phase 2 – Project Setup	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DA7713FB-C945-4B0E-9040-E559DC464B75}" type="slidenum">
              <a:rPr lang="en-GB"/>
              <a:pPr>
                <a:defRPr/>
              </a:pPr>
              <a:t>2</a:t>
            </a:fld>
            <a:endParaRPr lang="en-GB" dirty="0"/>
          </a:p>
        </p:txBody>
      </p:sp>
      <p:graphicFrame>
        <p:nvGraphicFramePr>
          <p:cNvPr id="22" name="Diagramm 21"/>
          <p:cNvGraphicFramePr/>
          <p:nvPr/>
        </p:nvGraphicFramePr>
        <p:xfrm>
          <a:off x="404553" y="1069102"/>
          <a:ext cx="828092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9" name="Picture 105" descr="www.telekom.com"/>
          <p:cNvPicPr>
            <a:picLocks noChangeAspect="1" noChangeArrowheads="1"/>
          </p:cNvPicPr>
          <p:nvPr/>
        </p:nvPicPr>
        <p:blipFill>
          <a:blip r:embed="rId7" cstate="print"/>
          <a:srcRect t="23880" b="20624"/>
          <a:stretch>
            <a:fillRect/>
          </a:stretch>
        </p:blipFill>
        <p:spPr bwMode="auto">
          <a:xfrm>
            <a:off x="3143250" y="1773238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05" descr="www.telekom.com"/>
          <p:cNvPicPr>
            <a:picLocks noChangeAspect="1" noChangeArrowheads="1"/>
          </p:cNvPicPr>
          <p:nvPr/>
        </p:nvPicPr>
        <p:blipFill>
          <a:blip r:embed="rId7" cstate="print"/>
          <a:srcRect t="25348" b="27377"/>
          <a:stretch>
            <a:fillRect/>
          </a:stretch>
        </p:blipFill>
        <p:spPr bwMode="auto">
          <a:xfrm>
            <a:off x="363538" y="5519738"/>
            <a:ext cx="13684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07" descr="www.teliasonera.com"/>
          <p:cNvPicPr>
            <a:picLocks noChangeAspect="1" noChangeArrowheads="1"/>
          </p:cNvPicPr>
          <p:nvPr/>
        </p:nvPicPr>
        <p:blipFill>
          <a:blip r:embed="rId8" cstate="print"/>
          <a:srcRect t="26956" b="26955"/>
          <a:stretch>
            <a:fillRect/>
          </a:stretch>
        </p:blipFill>
        <p:spPr bwMode="auto">
          <a:xfrm>
            <a:off x="1946275" y="5519738"/>
            <a:ext cx="14414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09" descr="www.chinamobile.com/en/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25813" y="5126038"/>
            <a:ext cx="1377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6" descr="www.francetelecom.com"/>
          <p:cNvPicPr>
            <a:picLocks noChangeAspect="1" noChangeArrowheads="1"/>
          </p:cNvPicPr>
          <p:nvPr/>
        </p:nvPicPr>
        <p:blipFill>
          <a:blip r:embed="rId10" cstate="print"/>
          <a:srcRect t="16043"/>
          <a:stretch>
            <a:fillRect/>
          </a:stretch>
        </p:blipFill>
        <p:spPr bwMode="auto">
          <a:xfrm>
            <a:off x="4754563" y="5373688"/>
            <a:ext cx="12954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6" descr="www.francetelecom.co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3800" y="1790700"/>
            <a:ext cx="75723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20" descr="www.telecomitalia.com"/>
          <p:cNvPicPr>
            <a:picLocks noChangeAspect="1" noChangeArrowheads="1"/>
          </p:cNvPicPr>
          <p:nvPr/>
        </p:nvPicPr>
        <p:blipFill>
          <a:blip r:embed="rId11" cstate="print"/>
          <a:srcRect t="18306" b="23799"/>
          <a:stretch>
            <a:fillRect/>
          </a:stretch>
        </p:blipFill>
        <p:spPr bwMode="auto">
          <a:xfrm>
            <a:off x="3346450" y="6076950"/>
            <a:ext cx="1408113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Rectangle 31"/>
          <p:cNvSpPr>
            <a:spLocks noChangeArrowheads="1"/>
          </p:cNvSpPr>
          <p:nvPr/>
        </p:nvSpPr>
        <p:spPr bwMode="auto">
          <a:xfrm>
            <a:off x="4344988" y="4405313"/>
            <a:ext cx="1152525" cy="423862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00"/>
              <a:t>Telecom Italia</a:t>
            </a:r>
          </a:p>
        </p:txBody>
      </p:sp>
      <p:pic>
        <p:nvPicPr>
          <p:cNvPr id="11277" name="Grafik 6259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0863" y="6186488"/>
            <a:ext cx="1179512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7" descr="P:\Templates\About us Grafiken\Alle Partner Logos\Members\Logo Bel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46650" y="6308725"/>
            <a:ext cx="11033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9" descr="P:\Templates\About us Grafiken\Alle Partner Logos\Members\Logo KPN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46275" y="6188075"/>
            <a:ext cx="1171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0" name="Text Box 32"/>
          <p:cNvSpPr txBox="1">
            <a:spLocks noChangeArrowheads="1"/>
          </p:cNvSpPr>
          <p:nvPr/>
        </p:nvSpPr>
        <p:spPr bwMode="auto">
          <a:xfrm>
            <a:off x="203200" y="4941888"/>
            <a:ext cx="2559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Contributing Operators:</a:t>
            </a:r>
          </a:p>
        </p:txBody>
      </p:sp>
      <p:pic>
        <p:nvPicPr>
          <p:cNvPr id="11281" name="Picture 2" descr="www.vodafone.com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42063" y="5919788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2" name="Rectangle 31"/>
          <p:cNvSpPr>
            <a:spLocks noChangeArrowheads="1"/>
          </p:cNvSpPr>
          <p:nvPr/>
        </p:nvSpPr>
        <p:spPr bwMode="auto">
          <a:xfrm>
            <a:off x="5110163" y="2708275"/>
            <a:ext cx="1117600" cy="433388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00"/>
              <a:t>Co Lead </a:t>
            </a:r>
          </a:p>
          <a:p>
            <a:pPr algn="ctr"/>
            <a:r>
              <a:rPr lang="en-US" sz="1300"/>
              <a:t>Orange/ FT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Business Scenarios for Network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Outline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FR" sz="2400" dirty="0" smtClean="0"/>
              <a:t>Multi-</a:t>
            </a:r>
            <a:r>
              <a:rPr lang="fr-FR" sz="2400" dirty="0" err="1" smtClean="0"/>
              <a:t>Operator</a:t>
            </a:r>
            <a:r>
              <a:rPr lang="fr-FR" sz="2400" dirty="0" smtClean="0"/>
              <a:t> RAN Sharing scenarios</a:t>
            </a:r>
          </a:p>
          <a:p>
            <a:pPr lvl="1"/>
            <a:r>
              <a:rPr lang="fr-FR" sz="2000" dirty="0" smtClean="0"/>
              <a:t>Active RAN Sharing</a:t>
            </a:r>
          </a:p>
          <a:p>
            <a:pPr lvl="1"/>
            <a:r>
              <a:rPr lang="fr-FR" sz="2000" dirty="0" smtClean="0"/>
              <a:t>Active RAN + </a:t>
            </a:r>
            <a:r>
              <a:rPr lang="fr-FR" sz="2000" dirty="0" err="1" smtClean="0"/>
              <a:t>Core</a:t>
            </a:r>
            <a:r>
              <a:rPr lang="fr-FR" sz="2000" dirty="0" smtClean="0"/>
              <a:t> Network Sharing</a:t>
            </a:r>
          </a:p>
          <a:p>
            <a:pPr lvl="1"/>
            <a:endParaRPr lang="fr-FR" sz="2000" dirty="0" smtClean="0"/>
          </a:p>
          <a:p>
            <a:r>
              <a:rPr lang="fr-FR" sz="2400" dirty="0" smtClean="0"/>
              <a:t>Single </a:t>
            </a:r>
            <a:r>
              <a:rPr lang="fr-FR" sz="2400" dirty="0" err="1" smtClean="0"/>
              <a:t>Operator</a:t>
            </a:r>
            <a:r>
              <a:rPr lang="fr-FR" sz="2400" dirty="0" smtClean="0"/>
              <a:t> – Multi-</a:t>
            </a:r>
            <a:r>
              <a:rPr lang="fr-FR" sz="2400" dirty="0" err="1" smtClean="0"/>
              <a:t>Affiliate</a:t>
            </a:r>
            <a:r>
              <a:rPr lang="fr-FR" sz="2400" dirty="0" smtClean="0"/>
              <a:t> Network Sharing scenarios</a:t>
            </a:r>
          </a:p>
          <a:p>
            <a:pPr lvl="1"/>
            <a:r>
              <a:rPr lang="fr-FR" sz="2000" dirty="0" smtClean="0"/>
              <a:t>OSS </a:t>
            </a:r>
            <a:r>
              <a:rPr lang="fr-FR" sz="2000" dirty="0" err="1" smtClean="0"/>
              <a:t>shared</a:t>
            </a:r>
            <a:r>
              <a:rPr lang="fr-FR" sz="2000" dirty="0" smtClean="0"/>
              <a:t> </a:t>
            </a:r>
            <a:r>
              <a:rPr lang="fr-FR" sz="2000" dirty="0" err="1" smtClean="0"/>
              <a:t>between</a:t>
            </a:r>
            <a:r>
              <a:rPr lang="fr-FR" sz="2000" dirty="0" smtClean="0"/>
              <a:t> </a:t>
            </a:r>
            <a:r>
              <a:rPr lang="fr-FR" sz="2000" dirty="0" err="1" smtClean="0"/>
              <a:t>Operator’s</a:t>
            </a:r>
            <a:r>
              <a:rPr lang="fr-FR" sz="2000" dirty="0" smtClean="0"/>
              <a:t> </a:t>
            </a:r>
            <a:r>
              <a:rPr lang="fr-FR" sz="2000" dirty="0" err="1" smtClean="0"/>
              <a:t>affiliates</a:t>
            </a:r>
            <a:endParaRPr lang="fr-FR" sz="2000" dirty="0" smtClean="0"/>
          </a:p>
          <a:p>
            <a:pPr lvl="1"/>
            <a:r>
              <a:rPr lang="fr-FR" sz="2000" dirty="0" smtClean="0"/>
              <a:t>Network </a:t>
            </a:r>
            <a:r>
              <a:rPr lang="fr-FR" sz="2000" dirty="0" err="1" smtClean="0"/>
              <a:t>Elements</a:t>
            </a:r>
            <a:r>
              <a:rPr lang="fr-FR" sz="2000" dirty="0" smtClean="0"/>
              <a:t> and </a:t>
            </a:r>
            <a:r>
              <a:rPr lang="fr-FR" sz="2000" dirty="0" err="1" smtClean="0"/>
              <a:t>their</a:t>
            </a:r>
            <a:r>
              <a:rPr lang="fr-FR" sz="2000" dirty="0" smtClean="0"/>
              <a:t> OSS </a:t>
            </a:r>
            <a:r>
              <a:rPr lang="fr-FR" sz="2000" dirty="0" err="1" smtClean="0"/>
              <a:t>shared</a:t>
            </a:r>
            <a:r>
              <a:rPr lang="fr-FR" sz="2000" dirty="0" smtClean="0"/>
              <a:t> </a:t>
            </a:r>
            <a:r>
              <a:rPr lang="fr-FR" sz="2000" dirty="0" err="1" smtClean="0"/>
              <a:t>between</a:t>
            </a:r>
            <a:r>
              <a:rPr lang="fr-FR" sz="2000" dirty="0" smtClean="0"/>
              <a:t> </a:t>
            </a:r>
            <a:r>
              <a:rPr lang="fr-FR" sz="2000" dirty="0" err="1" smtClean="0"/>
              <a:t>Operator’s</a:t>
            </a:r>
            <a:r>
              <a:rPr lang="fr-FR" sz="2000" dirty="0" smtClean="0"/>
              <a:t> </a:t>
            </a:r>
            <a:r>
              <a:rPr lang="fr-FR" sz="2000" dirty="0" err="1" smtClean="0"/>
              <a:t>affiliates</a:t>
            </a:r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7380312" y="1988840"/>
            <a:ext cx="1440160" cy="720080"/>
          </a:xfrm>
          <a:prstGeom prst="wedgeRoundRectCallout">
            <a:avLst>
              <a:gd name="adj1" fmla="val -191522"/>
              <a:gd name="adj2" fmla="val 11376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See</a:t>
            </a:r>
            <a:r>
              <a:rPr lang="fr-FR" dirty="0" smtClean="0"/>
              <a:t> </a:t>
            </a:r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slide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 (focus)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Outline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FR" sz="1600" dirty="0" smtClean="0"/>
              <a:t>Network Architecture perspective</a:t>
            </a:r>
          </a:p>
          <a:p>
            <a:pPr lvl="1">
              <a:buFont typeface="Arial" pitchFamily="34" charset="0"/>
              <a:buChar char="−"/>
            </a:pPr>
            <a:r>
              <a:rPr lang="fr-FR" sz="1400" dirty="0" smtClean="0"/>
              <a:t>MORAN</a:t>
            </a:r>
          </a:p>
          <a:p>
            <a:pPr lvl="1">
              <a:buFont typeface="Arial" pitchFamily="34" charset="0"/>
              <a:buChar char="−"/>
            </a:pPr>
            <a:r>
              <a:rPr lang="fr-FR" sz="1400" dirty="0" smtClean="0"/>
              <a:t>MOCN</a:t>
            </a:r>
          </a:p>
          <a:p>
            <a:r>
              <a:rPr lang="fr-FR" sz="1600" dirty="0" smtClean="0"/>
              <a:t>Network Management perspective</a:t>
            </a:r>
          </a:p>
          <a:p>
            <a:pPr lvl="1">
              <a:buFont typeface="Arial" pitchFamily="34" charset="0"/>
              <a:buChar char="−"/>
            </a:pPr>
            <a:r>
              <a:rPr lang="fr-FR" sz="1400" dirty="0" smtClean="0"/>
              <a:t>	</a:t>
            </a:r>
            <a:r>
              <a:rPr lang="fr-FR" sz="1400" dirty="0" err="1" smtClean="0"/>
              <a:t>Definition</a:t>
            </a:r>
            <a:r>
              <a:rPr lang="fr-FR" sz="1400" dirty="0" smtClean="0"/>
              <a:t> of </a:t>
            </a:r>
            <a:r>
              <a:rPr lang="fr-FR" sz="1400" dirty="0" err="1" smtClean="0"/>
              <a:t>Roles</a:t>
            </a:r>
            <a:endParaRPr lang="fr-FR" sz="1400" dirty="0" smtClean="0"/>
          </a:p>
          <a:p>
            <a:pPr lvl="1">
              <a:buFont typeface="Arial" pitchFamily="34" charset="0"/>
              <a:buChar char="−"/>
            </a:pPr>
            <a:r>
              <a:rPr lang="fr-FR" sz="1400" dirty="0" smtClean="0"/>
              <a:t>	</a:t>
            </a:r>
            <a:r>
              <a:rPr lang="fr-FR" sz="1400" dirty="0" err="1" smtClean="0"/>
              <a:t>Definition</a:t>
            </a:r>
            <a:r>
              <a:rPr lang="fr-FR" sz="1400" dirty="0" smtClean="0"/>
              <a:t> of </a:t>
            </a:r>
            <a:r>
              <a:rPr lang="fr-FR" sz="1400" dirty="0" err="1" smtClean="0"/>
              <a:t>Resources</a:t>
            </a:r>
            <a:endParaRPr lang="fr-FR" sz="1400" dirty="0" smtClean="0"/>
          </a:p>
          <a:p>
            <a:r>
              <a:rPr lang="fr-FR" sz="1600" dirty="0" smtClean="0"/>
              <a:t>Management Architectures</a:t>
            </a:r>
          </a:p>
          <a:p>
            <a:r>
              <a:rPr lang="fr-FR" sz="1600" dirty="0" err="1" smtClean="0"/>
              <a:t>Organizational</a:t>
            </a:r>
            <a:r>
              <a:rPr lang="fr-FR" sz="1600" dirty="0" smtClean="0"/>
              <a:t> Aspects</a:t>
            </a:r>
          </a:p>
          <a:p>
            <a:r>
              <a:rPr lang="fr-FR" sz="1600" dirty="0" err="1" smtClean="0"/>
              <a:t>Operational</a:t>
            </a:r>
            <a:r>
              <a:rPr lang="fr-FR" sz="1600" dirty="0" smtClean="0"/>
              <a:t> </a:t>
            </a:r>
            <a:r>
              <a:rPr lang="fr-FR" sz="1600" dirty="0" err="1" smtClean="0"/>
              <a:t>Requirements</a:t>
            </a:r>
            <a:endParaRPr lang="fr-FR" sz="1600" dirty="0" smtClean="0"/>
          </a:p>
          <a:p>
            <a:pPr lvl="1">
              <a:buFont typeface="Arial" pitchFamily="34" charset="0"/>
              <a:buChar char="−"/>
            </a:pPr>
            <a:r>
              <a:rPr lang="fr-FR" sz="1400" dirty="0" smtClean="0"/>
              <a:t>General </a:t>
            </a:r>
            <a:r>
              <a:rPr lang="fr-FR" sz="1400" dirty="0" err="1" smtClean="0"/>
              <a:t>requirements</a:t>
            </a:r>
            <a:endParaRPr lang="fr-FR" sz="1400" dirty="0" smtClean="0"/>
          </a:p>
          <a:p>
            <a:pPr lvl="1">
              <a:buFont typeface="Arial" pitchFamily="34" charset="0"/>
              <a:buChar char="−"/>
            </a:pPr>
            <a:r>
              <a:rPr lang="fr-FR" sz="1400" dirty="0" err="1" smtClean="0"/>
              <a:t>Requirements</a:t>
            </a:r>
            <a:r>
              <a:rPr lang="fr-FR" sz="1400" dirty="0" smtClean="0"/>
              <a:t> </a:t>
            </a:r>
            <a:r>
              <a:rPr lang="fr-FR" sz="1400" dirty="0" err="1" smtClean="0"/>
              <a:t>wrt</a:t>
            </a:r>
            <a:r>
              <a:rPr lang="fr-FR" sz="1400" dirty="0" smtClean="0"/>
              <a:t>. </a:t>
            </a:r>
            <a:r>
              <a:rPr lang="fr-FR" sz="1400" dirty="0" err="1" smtClean="0"/>
              <a:t>Fulfilment</a:t>
            </a:r>
            <a:endParaRPr lang="fr-FR" sz="1400" dirty="0" smtClean="0"/>
          </a:p>
          <a:p>
            <a:pPr lvl="2">
              <a:buFont typeface="Wingdings" pitchFamily="2" charset="2"/>
              <a:buChar char="ü"/>
            </a:pPr>
            <a:r>
              <a:rPr lang="fr-FR" sz="1200" dirty="0" smtClean="0"/>
              <a:t>(e)</a:t>
            </a:r>
            <a:r>
              <a:rPr lang="fr-FR" sz="1200" dirty="0" err="1" smtClean="0"/>
              <a:t>NodeB</a:t>
            </a:r>
            <a:r>
              <a:rPr lang="fr-FR" sz="1200" dirty="0" smtClean="0"/>
              <a:t>-</a:t>
            </a:r>
            <a:r>
              <a:rPr lang="fr-FR" sz="1200" dirty="0" err="1" smtClean="0"/>
              <a:t>level</a:t>
            </a:r>
            <a:r>
              <a:rPr lang="fr-FR" sz="1200" dirty="0" smtClean="0"/>
              <a:t> Resource </a:t>
            </a:r>
            <a:r>
              <a:rPr lang="fr-FR" sz="1200" dirty="0" err="1" smtClean="0"/>
              <a:t>Provisioning</a:t>
            </a:r>
            <a:endParaRPr lang="fr-FR" sz="1200" dirty="0" smtClean="0"/>
          </a:p>
          <a:p>
            <a:pPr lvl="2">
              <a:buFont typeface="Wingdings" pitchFamily="2" charset="2"/>
              <a:buChar char="ü"/>
            </a:pPr>
            <a:r>
              <a:rPr lang="fr-FR" sz="1200" dirty="0" err="1" smtClean="0"/>
              <a:t>cell</a:t>
            </a:r>
            <a:r>
              <a:rPr lang="fr-FR" sz="1200" dirty="0" smtClean="0"/>
              <a:t>-</a:t>
            </a:r>
            <a:r>
              <a:rPr lang="fr-FR" sz="1200" dirty="0" err="1" smtClean="0"/>
              <a:t>level</a:t>
            </a:r>
            <a:r>
              <a:rPr lang="fr-FR" sz="1200" dirty="0" smtClean="0"/>
              <a:t> Resource </a:t>
            </a:r>
            <a:r>
              <a:rPr lang="fr-FR" sz="1200" dirty="0" err="1" smtClean="0"/>
              <a:t>Provisioning</a:t>
            </a:r>
            <a:endParaRPr lang="fr-FR" sz="1200" dirty="0" smtClean="0"/>
          </a:p>
          <a:p>
            <a:pPr lvl="1">
              <a:buFont typeface="Arial" pitchFamily="34" charset="0"/>
              <a:buChar char="−"/>
            </a:pPr>
            <a:r>
              <a:rPr lang="fr-FR" sz="1400" dirty="0" err="1" smtClean="0"/>
              <a:t>Requirements</a:t>
            </a:r>
            <a:r>
              <a:rPr lang="fr-FR" sz="1400" dirty="0" smtClean="0"/>
              <a:t> </a:t>
            </a:r>
            <a:r>
              <a:rPr lang="fr-FR" sz="1400" dirty="0" err="1" smtClean="0"/>
              <a:t>wrt</a:t>
            </a:r>
            <a:r>
              <a:rPr lang="fr-FR" sz="1400" dirty="0" smtClean="0"/>
              <a:t>. Assurance</a:t>
            </a:r>
          </a:p>
          <a:p>
            <a:pPr lvl="2">
              <a:buFont typeface="Wingdings" pitchFamily="2" charset="2"/>
              <a:buChar char="ü"/>
            </a:pPr>
            <a:r>
              <a:rPr lang="fr-FR" sz="1200" dirty="0" err="1" smtClean="0"/>
              <a:t>Alarm</a:t>
            </a:r>
            <a:r>
              <a:rPr lang="fr-FR" sz="1200" dirty="0" smtClean="0"/>
              <a:t> Management</a:t>
            </a:r>
          </a:p>
          <a:p>
            <a:pPr lvl="2">
              <a:buFont typeface="Wingdings" pitchFamily="2" charset="2"/>
              <a:buChar char="ü"/>
            </a:pPr>
            <a:r>
              <a:rPr lang="fr-FR" sz="1200" dirty="0" smtClean="0"/>
              <a:t>Performance Management</a:t>
            </a:r>
          </a:p>
          <a:p>
            <a:pPr lvl="2">
              <a:buFont typeface="Wingdings" pitchFamily="2" charset="2"/>
              <a:buChar char="ü"/>
            </a:pPr>
            <a:r>
              <a:rPr lang="fr-FR" sz="1200" dirty="0" smtClean="0"/>
              <a:t>Trace / MDT</a:t>
            </a:r>
          </a:p>
          <a:p>
            <a:pPr lvl="2">
              <a:buFont typeface="Wingdings" pitchFamily="2" charset="2"/>
              <a:buChar char="ü"/>
            </a:pPr>
            <a:r>
              <a:rPr lang="fr-FR" sz="1200" dirty="0" smtClean="0"/>
              <a:t>Self-</a:t>
            </a:r>
            <a:r>
              <a:rPr lang="fr-FR" sz="1200" dirty="0" err="1" smtClean="0"/>
              <a:t>Organizing</a:t>
            </a:r>
            <a:r>
              <a:rPr lang="fr-FR" sz="1200" dirty="0" smtClean="0"/>
              <a:t> Networks</a:t>
            </a:r>
          </a:p>
          <a:p>
            <a:pPr lvl="4">
              <a:buFont typeface="Wingdings" pitchFamily="2" charset="2"/>
              <a:buChar char="ü"/>
            </a:pPr>
            <a:endParaRPr lang="fr-FR" sz="1050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smtClean="0"/>
              <a:t>Network Architecture perspective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124" y="1772817"/>
            <a:ext cx="42248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2596" y="1772816"/>
            <a:ext cx="44059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ZoneTexte 7"/>
          <p:cNvSpPr txBox="1"/>
          <p:nvPr/>
        </p:nvSpPr>
        <p:spPr>
          <a:xfrm>
            <a:off x="6358780" y="6444044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MORAN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110308" y="644404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MOCN</a:t>
            </a:r>
            <a:endParaRPr lang="fr-FR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124" y="4653136"/>
            <a:ext cx="4104456" cy="1718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9294" y="4649581"/>
            <a:ext cx="3967758" cy="173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-51187" y="2996952"/>
            <a:ext cx="590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LTE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-36512" y="5291916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3G</a:t>
            </a: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smtClean="0"/>
              <a:t>Network Management perspective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9" name="ZoneTexte 8"/>
          <p:cNvSpPr txBox="1"/>
          <p:nvPr/>
        </p:nvSpPr>
        <p:spPr>
          <a:xfrm>
            <a:off x="827584" y="5517232"/>
            <a:ext cx="2813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Management Architecture</a:t>
            </a:r>
          </a:p>
          <a:p>
            <a:pPr algn="ctr"/>
            <a:r>
              <a:rPr lang="fr-FR" dirty="0" smtClean="0"/>
              <a:t>#1</a:t>
            </a:r>
            <a:endParaRPr lang="fr-F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967476"/>
            <a:ext cx="4499991" cy="311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5286737" y="5517232"/>
            <a:ext cx="2813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Management Architecture</a:t>
            </a:r>
          </a:p>
          <a:p>
            <a:pPr algn="ctr"/>
            <a:r>
              <a:rPr lang="fr-FR" dirty="0" smtClean="0"/>
              <a:t>#2</a:t>
            </a:r>
            <a:endParaRPr lang="fr-FR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88840"/>
            <a:ext cx="4392166" cy="304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Definition</a:t>
            </a:r>
            <a:r>
              <a:rPr lang="fr-FR" dirty="0" smtClean="0"/>
              <a:t> of </a:t>
            </a:r>
            <a:r>
              <a:rPr lang="fr-FR" dirty="0" err="1" smtClean="0"/>
              <a:t>Roles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pic>
        <p:nvPicPr>
          <p:cNvPr id="6" name="Bild 1628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352928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Definition</a:t>
            </a:r>
            <a:r>
              <a:rPr lang="fr-FR" dirty="0" smtClean="0"/>
              <a:t> of </a:t>
            </a:r>
            <a:r>
              <a:rPr lang="fr-FR" dirty="0" err="1" smtClean="0"/>
              <a:t>Resources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700809"/>
            <a:ext cx="705802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RAN Sharing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 smtClean="0"/>
              <a:t>Operational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r>
              <a:rPr lang="fr-FR" dirty="0" smtClean="0"/>
              <a:t> - </a:t>
            </a:r>
            <a:r>
              <a:rPr lang="fr-FR" dirty="0" err="1" smtClean="0"/>
              <a:t>Fulfilment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562954"/>
          </a:xfrm>
        </p:spPr>
        <p:txBody>
          <a:bodyPr/>
          <a:lstStyle/>
          <a:p>
            <a:pPr>
              <a:buNone/>
            </a:pPr>
            <a:r>
              <a:rPr lang="fr-FR" sz="1800" dirty="0" smtClean="0"/>
              <a:t>Radio </a:t>
            </a:r>
            <a:r>
              <a:rPr lang="fr-FR" sz="1800" dirty="0" err="1" smtClean="0"/>
              <a:t>resource</a:t>
            </a:r>
            <a:r>
              <a:rPr lang="fr-FR" sz="1800" dirty="0" smtClean="0"/>
              <a:t> sharing </a:t>
            </a:r>
            <a:r>
              <a:rPr lang="fr-FR" sz="1800" dirty="0" err="1" smtClean="0"/>
              <a:t>policy</a:t>
            </a:r>
            <a:r>
              <a:rPr lang="fr-FR" sz="1800" dirty="0" smtClean="0"/>
              <a:t> configuration in MOCN</a:t>
            </a:r>
            <a:endParaRPr lang="fr-FR" sz="18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09DE899-106C-4AC2-B5B1-0E1958AB66A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33203"/>
            <a:ext cx="6543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TIMESCALEENDDATE" val="30.06.2013 00:00:00"/>
  <p:tag name="INTERVALTIMESCALESTARTDATE" val="01.07.2012 00:00: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88,114,0,-16747844,False;30.06.2013 00:00:00;Finalization of Phase 2 requirements;False;False;True;False;tbName;0;Calibri;10;Calibri;10;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88,114,0,-16747844,False;30.06.2013 00:00:00;Finalization of Phase 2 requirements;False;False;True;False;tbDate;0;Calibri;10;Calibri;10;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0,186,254,-83446,False;06.05.2013 00:00:00;Member &amp; Partner Meeting Torino 6.5.13 – 8.5.13;False;False;False;False;tbName;2;Calibri;10;Calibri;10;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0,186,254,-83446,False;29.01.2013 00:00:00;Member &amp; Partner Meeting Beijing 29.1.13 – 31.1.13;False;False;False;False;tbName;3;Calibri;10;Calibri;10;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14.01.2013 00:00:00;First draft Phase 2 requirements;False;False;True;True;tbName;4;Calibri;10;Calibri;10;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14.01.2013 00:00:00;First draft Phase 2 requirements;False;False;True;True;tbDate;4;Calibri;10;Calibri;10;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0,186,254,-83446,False;23.10.2012 00:00:00;Member &amp; Partner Meeting Helsinki  23.10.12 – 25.10.12;False;False;False;False;tbName;5;Calibri;10;Calibri;10;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88,114,0,-16747844,False;01.07.2012 00:00:00;Start Phase 2;False;False;True;True;tbName;7;Calibri;10;Calibri;10;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88,114,0,-16747844,False;01.07.2012 00:00:00;Start Phase 2;False;False;True;True;tbDate;7;Calibri;10;Calibri;10;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52,49,111,-9490024,False;;01.03.2013 00:00:00;30.06.2013 00:00:00;Verif. of Compl. to the Standards;3;Shape;0;Calibri;11;Calibri;11;Calibri;11;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52,49,111,-9490024,False;;01.03.2013 00:00:00;30.06.2013 00:00:00;Verif. of Compl. to the Standards;3;tbStartEndDate;0;Calibri;11;Calibri;11;Calibri;11;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38,178,2,-16600338,False;;01.07.2012 00:00:00;30.06.2013 00:00:00;Performance Management;3;Shape;1;Calibri;11;Calibri;11;Calibri;11;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38,178,2,-16600338,False;;01.07.2012 00:00:00;30.06.2013 00:00:00;Performance Management;3;tbStartEndDate;1;Calibri;11;Calibri;11;Calibri;11;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0,186,254,-83446,False;;01.07.2012 00:00:00;30.06.2013 00:00:00;Configuration Management;3;Shape;2;Calibri;11;Calibri;11;Calibri;11;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0,186,254,-83446,False;;01.07.2012 00:00:00;30.06.2013 00:00:00;Configuration Management;3;tbStartEndDate;2;Calibri;11;Calibri;11;Calibri;11;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66,214,150,-6891966,False;;01.07.2012 00:00:00;30.06.2013 00:00:00;Business Scenarios for Converged Operations Requirements;3;Shape;3;Calibri;11;Calibri;11;Calibri;11;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66,214,150,-6891966,False;;01.07.2012 00:00:00;30.06.2013 00:00:00;Business Scenarios for Converged Operations Requirements;3;tbStartEndDate;3;Calibri;11;Calibri;11;Calibri;11;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,14,178,-5108206,False;;01.07.2012 00:00:00;30.06.2013 00:00:00;Service Inventory Management;3;Shape;4;Calibri;11;Calibri;11;Calibri;11;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,14,178,-5108206,False;;01.07.2012 00:00:00;30.06.2013 00:00:00;Service Inventory Management;3;tbStartEndDate;4;Calibri;11;Calibri;11;Calibri;11;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255,255,-1,True;ShapeEllipse;01.02.2013 00:00:00;10.06.2013 00:00:00;Series of stream phone conferences;2;Shape;1;Calibri;11;Calibri;11;Calibri;11;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heme/theme1.xml><?xml version="1.0" encoding="utf-8"?>
<a:theme xmlns:a="http://schemas.openxmlformats.org/drawingml/2006/main" name="doernhofer_NGMN-NGMN_Presentation_Template-2009-03-06-v1_0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doernhofer_NGMN-NGMN_Presentation_Template-2009-03-06-v1_0</Template>
  <TotalTime>236</TotalTime>
  <Words>358</Words>
  <Application>Microsoft Office PowerPoint</Application>
  <PresentationFormat>Affichage à l'écran (4:3)</PresentationFormat>
  <Paragraphs>138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doernhofer_NGMN-NGMN_Presentation_Template-2009-03-06-v1_0</vt:lpstr>
      <vt:lpstr>NGCOR Phase 2 Next Generation Converged Operations Requirements</vt:lpstr>
      <vt:lpstr>NGCOR Phase 2 – Project Setup </vt:lpstr>
      <vt:lpstr>Business Scenarios for Network Sharing</vt:lpstr>
      <vt:lpstr>Active RAN Sharing (focus)</vt:lpstr>
      <vt:lpstr>Active RAN Sharing</vt:lpstr>
      <vt:lpstr>Active RAN Sharing</vt:lpstr>
      <vt:lpstr>Active RAN Sharing</vt:lpstr>
      <vt:lpstr>Active RAN Sharing</vt:lpstr>
      <vt:lpstr>Active RAN Sharing</vt:lpstr>
      <vt:lpstr>Active RAN Sharing</vt:lpstr>
      <vt:lpstr>Active RAN Sharing</vt:lpstr>
      <vt:lpstr>Active RAN Sharing</vt:lpstr>
      <vt:lpstr>Active RAN Sharing</vt:lpstr>
      <vt:lpstr>Active RAN Sharing</vt:lpstr>
      <vt:lpstr>Timeline</vt:lpstr>
    </vt:vector>
  </TitlesOfParts>
  <Company>Steria Mummert Consulting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DoernhoferY</dc:creator>
  <cp:lastModifiedBy>CORNILY</cp:lastModifiedBy>
  <cp:revision>72</cp:revision>
  <dcterms:created xsi:type="dcterms:W3CDTF">2013-05-02T07:46:28Z</dcterms:created>
  <dcterms:modified xsi:type="dcterms:W3CDTF">2013-11-12T03:26:51Z</dcterms:modified>
</cp:coreProperties>
</file>