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7"/>
  </p:sldMasterIdLst>
  <p:notesMasterIdLst>
    <p:notesMasterId r:id="rId20"/>
  </p:notesMasterIdLst>
  <p:handoutMasterIdLst>
    <p:handoutMasterId r:id="rId21"/>
  </p:handoutMasterIdLst>
  <p:sldIdLst>
    <p:sldId id="303" r:id="rId8"/>
    <p:sldId id="948" r:id="rId9"/>
    <p:sldId id="2076137017" r:id="rId10"/>
    <p:sldId id="2076137024" r:id="rId11"/>
    <p:sldId id="2076137021" r:id="rId12"/>
    <p:sldId id="2076137023" r:id="rId13"/>
    <p:sldId id="2076137022" r:id="rId14"/>
    <p:sldId id="952" r:id="rId15"/>
    <p:sldId id="2076137019" r:id="rId16"/>
    <p:sldId id="2076137003" r:id="rId17"/>
    <p:sldId id="2076137007" r:id="rId18"/>
    <p:sldId id="2076137009" r:id="rId1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0000FF"/>
    <a:srgbClr val="72AF2F"/>
    <a:srgbClr val="FFFFCC"/>
    <a:srgbClr val="C1E442"/>
    <a:srgbClr val="FFFF99"/>
    <a:srgbClr val="C6D254"/>
    <a:srgbClr val="000000"/>
    <a:srgbClr val="2A6EA8"/>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2EF292-6E55-4EFB-AEA1-EA4857352EED}" v="11" dt="2022-11-04T16:26:44.99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990" autoAdjust="0"/>
    <p:restoredTop sz="94590" autoAdjust="0"/>
  </p:normalViewPr>
  <p:slideViewPr>
    <p:cSldViewPr snapToGrid="0">
      <p:cViewPr varScale="1">
        <p:scale>
          <a:sx n="93" d="100"/>
          <a:sy n="93" d="100"/>
        </p:scale>
        <p:origin x="461" y="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 Srilakshmi (Nokia - IN/Bangalore)" userId="fd4ab6c5-c97d-4179-b329-9cbb7f23f590" providerId="ADAL" clId="{2E3EE96B-73D2-41FE-9451-C0FCFBEA95E5}"/>
    <pc:docChg chg="undo redo custSel modSld">
      <pc:chgData name="S, Srilakshmi (Nokia - IN/Bangalore)" userId="fd4ab6c5-c97d-4179-b329-9cbb7f23f590" providerId="ADAL" clId="{2E3EE96B-73D2-41FE-9451-C0FCFBEA95E5}" dt="2022-11-04T16:25:40.213" v="463" actId="6549"/>
      <pc:docMkLst>
        <pc:docMk/>
      </pc:docMkLst>
      <pc:sldChg chg="modSp mod">
        <pc:chgData name="S, Srilakshmi (Nokia - IN/Bangalore)" userId="fd4ab6c5-c97d-4179-b329-9cbb7f23f590" providerId="ADAL" clId="{2E3EE96B-73D2-41FE-9451-C0FCFBEA95E5}" dt="2022-11-04T14:49:27.909" v="12" actId="20577"/>
        <pc:sldMkLst>
          <pc:docMk/>
          <pc:sldMk cId="4043052908" sldId="948"/>
        </pc:sldMkLst>
        <pc:spChg chg="mod">
          <ac:chgData name="S, Srilakshmi (Nokia - IN/Bangalore)" userId="fd4ab6c5-c97d-4179-b329-9cbb7f23f590" providerId="ADAL" clId="{2E3EE96B-73D2-41FE-9451-C0FCFBEA95E5}" dt="2022-11-04T14:49:27.909" v="12" actId="20577"/>
          <ac:spMkLst>
            <pc:docMk/>
            <pc:sldMk cId="4043052908" sldId="948"/>
            <ac:spMk id="3" creationId="{376873C0-1188-4A8B-9787-B1A4779DD8EA}"/>
          </ac:spMkLst>
        </pc:spChg>
      </pc:sldChg>
      <pc:sldChg chg="modSp mod">
        <pc:chgData name="S, Srilakshmi (Nokia - IN/Bangalore)" userId="fd4ab6c5-c97d-4179-b329-9cbb7f23f590" providerId="ADAL" clId="{2E3EE96B-73D2-41FE-9451-C0FCFBEA95E5}" dt="2022-11-04T16:18:39.984" v="429" actId="20577"/>
        <pc:sldMkLst>
          <pc:docMk/>
          <pc:sldMk cId="3325315704" sldId="2076137017"/>
        </pc:sldMkLst>
        <pc:spChg chg="mod">
          <ac:chgData name="S, Srilakshmi (Nokia - IN/Bangalore)" userId="fd4ab6c5-c97d-4179-b329-9cbb7f23f590" providerId="ADAL" clId="{2E3EE96B-73D2-41FE-9451-C0FCFBEA95E5}" dt="2022-11-04T16:18:39.984" v="429" actId="20577"/>
          <ac:spMkLst>
            <pc:docMk/>
            <pc:sldMk cId="3325315704" sldId="2076137017"/>
            <ac:spMk id="9" creationId="{C38E1C45-1325-4787-9CCC-C35A8E192AA5}"/>
          </ac:spMkLst>
        </pc:spChg>
        <pc:spChg chg="mod">
          <ac:chgData name="S, Srilakshmi (Nokia - IN/Bangalore)" userId="fd4ab6c5-c97d-4179-b329-9cbb7f23f590" providerId="ADAL" clId="{2E3EE96B-73D2-41FE-9451-C0FCFBEA95E5}" dt="2022-11-04T14:49:49.113" v="13" actId="20577"/>
          <ac:spMkLst>
            <pc:docMk/>
            <pc:sldMk cId="3325315704" sldId="2076137017"/>
            <ac:spMk id="12" creationId="{54D459D6-19A8-4FFF-97E5-8CAE4E489521}"/>
          </ac:spMkLst>
        </pc:spChg>
      </pc:sldChg>
      <pc:sldChg chg="modSp mod">
        <pc:chgData name="S, Srilakshmi (Nokia - IN/Bangalore)" userId="fd4ab6c5-c97d-4179-b329-9cbb7f23f590" providerId="ADAL" clId="{2E3EE96B-73D2-41FE-9451-C0FCFBEA95E5}" dt="2022-11-04T16:25:40.213" v="463" actId="6549"/>
        <pc:sldMkLst>
          <pc:docMk/>
          <pc:sldMk cId="787729078" sldId="2076137021"/>
        </pc:sldMkLst>
        <pc:spChg chg="mod">
          <ac:chgData name="S, Srilakshmi (Nokia - IN/Bangalore)" userId="fd4ab6c5-c97d-4179-b329-9cbb7f23f590" providerId="ADAL" clId="{2E3EE96B-73D2-41FE-9451-C0FCFBEA95E5}" dt="2022-11-04T15:11:53.329" v="242" actId="1076"/>
          <ac:spMkLst>
            <pc:docMk/>
            <pc:sldMk cId="787729078" sldId="2076137021"/>
            <ac:spMk id="12" creationId="{BB4E4968-677F-4B3D-8446-62CBA29A32B1}"/>
          </ac:spMkLst>
        </pc:spChg>
        <pc:spChg chg="mod">
          <ac:chgData name="S, Srilakshmi (Nokia - IN/Bangalore)" userId="fd4ab6c5-c97d-4179-b329-9cbb7f23f590" providerId="ADAL" clId="{2E3EE96B-73D2-41FE-9451-C0FCFBEA95E5}" dt="2022-11-04T16:25:40.213" v="463" actId="6549"/>
          <ac:spMkLst>
            <pc:docMk/>
            <pc:sldMk cId="787729078" sldId="2076137021"/>
            <ac:spMk id="14" creationId="{95DFCC94-D4F4-4FE2-80F3-D87EE638FD81}"/>
          </ac:spMkLst>
        </pc:spChg>
      </pc:sldChg>
      <pc:sldChg chg="modSp mod">
        <pc:chgData name="S, Srilakshmi (Nokia - IN/Bangalore)" userId="fd4ab6c5-c97d-4179-b329-9cbb7f23f590" providerId="ADAL" clId="{2E3EE96B-73D2-41FE-9451-C0FCFBEA95E5}" dt="2022-11-04T15:14:20.031" v="267" actId="20577"/>
        <pc:sldMkLst>
          <pc:docMk/>
          <pc:sldMk cId="916469602" sldId="2076137022"/>
        </pc:sldMkLst>
        <pc:spChg chg="mod">
          <ac:chgData name="S, Srilakshmi (Nokia - IN/Bangalore)" userId="fd4ab6c5-c97d-4179-b329-9cbb7f23f590" providerId="ADAL" clId="{2E3EE96B-73D2-41FE-9451-C0FCFBEA95E5}" dt="2022-11-04T15:14:20.031" v="267" actId="20577"/>
          <ac:spMkLst>
            <pc:docMk/>
            <pc:sldMk cId="916469602" sldId="2076137022"/>
            <ac:spMk id="4" creationId="{D52E4C0B-952E-43A0-A6E4-7B78AE8CDD82}"/>
          </ac:spMkLst>
        </pc:spChg>
      </pc:sldChg>
      <pc:sldChg chg="modSp mod">
        <pc:chgData name="S, Srilakshmi (Nokia - IN/Bangalore)" userId="fd4ab6c5-c97d-4179-b329-9cbb7f23f590" providerId="ADAL" clId="{2E3EE96B-73D2-41FE-9451-C0FCFBEA95E5}" dt="2022-11-04T15:07:36.102" v="193" actId="12"/>
        <pc:sldMkLst>
          <pc:docMk/>
          <pc:sldMk cId="2063606141" sldId="2076137024"/>
        </pc:sldMkLst>
        <pc:spChg chg="mod">
          <ac:chgData name="S, Srilakshmi (Nokia - IN/Bangalore)" userId="fd4ab6c5-c97d-4179-b329-9cbb7f23f590" providerId="ADAL" clId="{2E3EE96B-73D2-41FE-9451-C0FCFBEA95E5}" dt="2022-11-04T15:07:36.102" v="193" actId="12"/>
          <ac:spMkLst>
            <pc:docMk/>
            <pc:sldMk cId="2063606141" sldId="2076137024"/>
            <ac:spMk id="11" creationId="{BCB636A1-7BA6-4DD3-A46E-D1D50C320B4A}"/>
          </ac:spMkLst>
        </pc:spChg>
      </pc:sldChg>
    </pc:docChg>
  </pc:docChgLst>
  <pc:docChgLst>
    <pc:chgData name="Sun, Sean (NSB - CN/Chengdu)" userId="S::sean.sun@nokia-sbell.com::ef6d28fa-f6d2-46f2-a5dd-bebee851067d" providerId="AD" clId="Web-{1AB75EC1-6830-4D9B-3C92-D1E9DDF772BD}"/>
    <pc:docChg chg="modSld">
      <pc:chgData name="Sun, Sean (NSB - CN/Chengdu)" userId="S::sean.sun@nokia-sbell.com::ef6d28fa-f6d2-46f2-a5dd-bebee851067d" providerId="AD" clId="Web-{1AB75EC1-6830-4D9B-3C92-D1E9DDF772BD}" dt="2022-10-31T08:04:13.900" v="17" actId="20577"/>
      <pc:docMkLst>
        <pc:docMk/>
      </pc:docMkLst>
      <pc:sldChg chg="modSp">
        <pc:chgData name="Sun, Sean (NSB - CN/Chengdu)" userId="S::sean.sun@nokia-sbell.com::ef6d28fa-f6d2-46f2-a5dd-bebee851067d" providerId="AD" clId="Web-{1AB75EC1-6830-4D9B-3C92-D1E9DDF772BD}" dt="2022-10-31T08:04:13.900" v="17" actId="20577"/>
        <pc:sldMkLst>
          <pc:docMk/>
          <pc:sldMk cId="787729078" sldId="2076137021"/>
        </pc:sldMkLst>
        <pc:spChg chg="mod">
          <ac:chgData name="Sun, Sean (NSB - CN/Chengdu)" userId="S::sean.sun@nokia-sbell.com::ef6d28fa-f6d2-46f2-a5dd-bebee851067d" providerId="AD" clId="Web-{1AB75EC1-6830-4D9B-3C92-D1E9DDF772BD}" dt="2022-10-31T08:04:13.900" v="17" actId="20577"/>
          <ac:spMkLst>
            <pc:docMk/>
            <pc:sldMk cId="787729078" sldId="2076137021"/>
            <ac:spMk id="14" creationId="{95DFCC94-D4F4-4FE2-80F3-D87EE638FD81}"/>
          </ac:spMkLst>
        </pc:spChg>
      </pc:sldChg>
    </pc:docChg>
  </pc:docChgLst>
  <pc:docChgLst>
    <pc:chgData name="Sun, Sean (NSB - CN/Chengdu)" userId="ef6d28fa-f6d2-46f2-a5dd-bebee851067d" providerId="ADAL" clId="{A08C34E7-8257-49D2-896E-843FDEDC47F4}"/>
    <pc:docChg chg="undo custSel addSld delSld modSld sldOrd modMainMaster">
      <pc:chgData name="Sun, Sean (NSB - CN/Chengdu)" userId="ef6d28fa-f6d2-46f2-a5dd-bebee851067d" providerId="ADAL" clId="{A08C34E7-8257-49D2-896E-843FDEDC47F4}" dt="2022-10-29T03:08:41.288" v="3884" actId="20577"/>
      <pc:docMkLst>
        <pc:docMk/>
      </pc:docMkLst>
      <pc:sldChg chg="modSp mod">
        <pc:chgData name="Sun, Sean (NSB - CN/Chengdu)" userId="ef6d28fa-f6d2-46f2-a5dd-bebee851067d" providerId="ADAL" clId="{A08C34E7-8257-49D2-896E-843FDEDC47F4}" dt="2022-10-12T14:07:05.495" v="11" actId="20577"/>
        <pc:sldMkLst>
          <pc:docMk/>
          <pc:sldMk cId="0" sldId="303"/>
        </pc:sldMkLst>
        <pc:spChg chg="mod">
          <ac:chgData name="Sun, Sean (NSB - CN/Chengdu)" userId="ef6d28fa-f6d2-46f2-a5dd-bebee851067d" providerId="ADAL" clId="{A08C34E7-8257-49D2-896E-843FDEDC47F4}" dt="2022-10-12T14:07:05.495" v="11" actId="20577"/>
          <ac:spMkLst>
            <pc:docMk/>
            <pc:sldMk cId="0" sldId="303"/>
            <ac:spMk id="9219" creationId="{00000000-0000-0000-0000-000000000000}"/>
          </ac:spMkLst>
        </pc:spChg>
      </pc:sldChg>
      <pc:sldChg chg="del">
        <pc:chgData name="Sun, Sean (NSB - CN/Chengdu)" userId="ef6d28fa-f6d2-46f2-a5dd-bebee851067d" providerId="ADAL" clId="{A08C34E7-8257-49D2-896E-843FDEDC47F4}" dt="2022-10-17T02:00:26.136" v="640" actId="47"/>
        <pc:sldMkLst>
          <pc:docMk/>
          <pc:sldMk cId="1195480555" sldId="704"/>
        </pc:sldMkLst>
      </pc:sldChg>
      <pc:sldChg chg="delSp modSp mod modNotesTx">
        <pc:chgData name="Sun, Sean (NSB - CN/Chengdu)" userId="ef6d28fa-f6d2-46f2-a5dd-bebee851067d" providerId="ADAL" clId="{A08C34E7-8257-49D2-896E-843FDEDC47F4}" dt="2022-10-29T02:50:00.860" v="3443" actId="20577"/>
        <pc:sldMkLst>
          <pc:docMk/>
          <pc:sldMk cId="4043052908" sldId="948"/>
        </pc:sldMkLst>
        <pc:spChg chg="mod">
          <ac:chgData name="Sun, Sean (NSB - CN/Chengdu)" userId="ef6d28fa-f6d2-46f2-a5dd-bebee851067d" providerId="ADAL" clId="{A08C34E7-8257-49D2-896E-843FDEDC47F4}" dt="2022-10-24T00:44:30.104" v="1767" actId="1076"/>
          <ac:spMkLst>
            <pc:docMk/>
            <pc:sldMk cId="4043052908" sldId="948"/>
            <ac:spMk id="2" creationId="{6B426735-437F-4227-99C6-FC1CC966E165}"/>
          </ac:spMkLst>
        </pc:spChg>
        <pc:spChg chg="mod">
          <ac:chgData name="Sun, Sean (NSB - CN/Chengdu)" userId="ef6d28fa-f6d2-46f2-a5dd-bebee851067d" providerId="ADAL" clId="{A08C34E7-8257-49D2-896E-843FDEDC47F4}" dt="2022-10-29T02:50:00.860" v="3443" actId="20577"/>
          <ac:spMkLst>
            <pc:docMk/>
            <pc:sldMk cId="4043052908" sldId="948"/>
            <ac:spMk id="3" creationId="{376873C0-1188-4A8B-9787-B1A4779DD8EA}"/>
          </ac:spMkLst>
        </pc:spChg>
        <pc:spChg chg="del">
          <ac:chgData name="Sun, Sean (NSB - CN/Chengdu)" userId="ef6d28fa-f6d2-46f2-a5dd-bebee851067d" providerId="ADAL" clId="{A08C34E7-8257-49D2-896E-843FDEDC47F4}" dt="2022-10-12T14:07:17.486" v="12" actId="478"/>
          <ac:spMkLst>
            <pc:docMk/>
            <pc:sldMk cId="4043052908" sldId="948"/>
            <ac:spMk id="5" creationId="{6AEC5B9C-3088-4F2C-8F0B-72AF478AD77B}"/>
          </ac:spMkLst>
        </pc:spChg>
      </pc:sldChg>
      <pc:sldChg chg="del">
        <pc:chgData name="Sun, Sean (NSB - CN/Chengdu)" userId="ef6d28fa-f6d2-46f2-a5dd-bebee851067d" providerId="ADAL" clId="{A08C34E7-8257-49D2-896E-843FDEDC47F4}" dt="2022-10-17T01:48:18.330" v="421" actId="47"/>
        <pc:sldMkLst>
          <pc:docMk/>
          <pc:sldMk cId="4263282193" sldId="949"/>
        </pc:sldMkLst>
      </pc:sldChg>
      <pc:sldChg chg="del">
        <pc:chgData name="Sun, Sean (NSB - CN/Chengdu)" userId="ef6d28fa-f6d2-46f2-a5dd-bebee851067d" providerId="ADAL" clId="{A08C34E7-8257-49D2-896E-843FDEDC47F4}" dt="2022-10-17T02:00:25.256" v="639" actId="47"/>
        <pc:sldMkLst>
          <pc:docMk/>
          <pc:sldMk cId="3244000929" sldId="950"/>
        </pc:sldMkLst>
      </pc:sldChg>
      <pc:sldChg chg="addSp delSp modSp new mod">
        <pc:chgData name="Sun, Sean (NSB - CN/Chengdu)" userId="ef6d28fa-f6d2-46f2-a5dd-bebee851067d" providerId="ADAL" clId="{A08C34E7-8257-49D2-896E-843FDEDC47F4}" dt="2022-10-29T03:02:03.811" v="3750" actId="20577"/>
        <pc:sldMkLst>
          <pc:docMk/>
          <pc:sldMk cId="2509888743" sldId="951"/>
        </pc:sldMkLst>
        <pc:spChg chg="mod">
          <ac:chgData name="Sun, Sean (NSB - CN/Chengdu)" userId="ef6d28fa-f6d2-46f2-a5dd-bebee851067d" providerId="ADAL" clId="{A08C34E7-8257-49D2-896E-843FDEDC47F4}" dt="2022-10-24T01:33:09.413" v="3301" actId="14100"/>
          <ac:spMkLst>
            <pc:docMk/>
            <pc:sldMk cId="2509888743" sldId="951"/>
            <ac:spMk id="2" creationId="{484FF3F3-A77D-490F-A09E-2996486DB91F}"/>
          </ac:spMkLst>
        </pc:spChg>
        <pc:spChg chg="del">
          <ac:chgData name="Sun, Sean (NSB - CN/Chengdu)" userId="ef6d28fa-f6d2-46f2-a5dd-bebee851067d" providerId="ADAL" clId="{A08C34E7-8257-49D2-896E-843FDEDC47F4}" dt="2022-10-14T13:56:29.462" v="255" actId="931"/>
          <ac:spMkLst>
            <pc:docMk/>
            <pc:sldMk cId="2509888743" sldId="951"/>
            <ac:spMk id="3" creationId="{B9DE1880-E5F2-4122-992B-F80F90B8D526}"/>
          </ac:spMkLst>
        </pc:spChg>
        <pc:spChg chg="add mod">
          <ac:chgData name="Sun, Sean (NSB - CN/Chengdu)" userId="ef6d28fa-f6d2-46f2-a5dd-bebee851067d" providerId="ADAL" clId="{A08C34E7-8257-49D2-896E-843FDEDC47F4}" dt="2022-10-29T03:02:03.811" v="3750" actId="20577"/>
          <ac:spMkLst>
            <pc:docMk/>
            <pc:sldMk cId="2509888743" sldId="951"/>
            <ac:spMk id="6" creationId="{58C6DD79-AD00-4F38-99FD-7A1EDE5E52D9}"/>
          </ac:spMkLst>
        </pc:spChg>
        <pc:spChg chg="add mod">
          <ac:chgData name="Sun, Sean (NSB - CN/Chengdu)" userId="ef6d28fa-f6d2-46f2-a5dd-bebee851067d" providerId="ADAL" clId="{A08C34E7-8257-49D2-896E-843FDEDC47F4}" dt="2022-10-24T01:33:02.365" v="3299" actId="1076"/>
          <ac:spMkLst>
            <pc:docMk/>
            <pc:sldMk cId="2509888743" sldId="951"/>
            <ac:spMk id="11" creationId="{C7AA9C81-9291-4732-8519-26CBD0825CB5}"/>
          </ac:spMkLst>
        </pc:spChg>
        <pc:spChg chg="add mod">
          <ac:chgData name="Sun, Sean (NSB - CN/Chengdu)" userId="ef6d28fa-f6d2-46f2-a5dd-bebee851067d" providerId="ADAL" clId="{A08C34E7-8257-49D2-896E-843FDEDC47F4}" dt="2022-10-24T01:30:14.116" v="3233" actId="6549"/>
          <ac:spMkLst>
            <pc:docMk/>
            <pc:sldMk cId="2509888743" sldId="951"/>
            <ac:spMk id="12" creationId="{15A26D5F-B493-4F43-ADDF-37618D478943}"/>
          </ac:spMkLst>
        </pc:spChg>
        <pc:picChg chg="add mod">
          <ac:chgData name="Sun, Sean (NSB - CN/Chengdu)" userId="ef6d28fa-f6d2-46f2-a5dd-bebee851067d" providerId="ADAL" clId="{A08C34E7-8257-49D2-896E-843FDEDC47F4}" dt="2022-10-24T01:00:52.619" v="2199" actId="1076"/>
          <ac:picMkLst>
            <pc:docMk/>
            <pc:sldMk cId="2509888743" sldId="951"/>
            <ac:picMk id="5" creationId="{50BD32D6-E0D1-4013-AAE9-9F6B9949D720}"/>
          </ac:picMkLst>
        </pc:picChg>
        <pc:picChg chg="add mod">
          <ac:chgData name="Sun, Sean (NSB - CN/Chengdu)" userId="ef6d28fa-f6d2-46f2-a5dd-bebee851067d" providerId="ADAL" clId="{A08C34E7-8257-49D2-896E-843FDEDC47F4}" dt="2022-10-23T14:23:59.825" v="866" actId="1076"/>
          <ac:picMkLst>
            <pc:docMk/>
            <pc:sldMk cId="2509888743" sldId="951"/>
            <ac:picMk id="7" creationId="{038F1531-B6A0-4596-B89B-4656784246E2}"/>
          </ac:picMkLst>
        </pc:picChg>
        <pc:cxnChg chg="add mod">
          <ac:chgData name="Sun, Sean (NSB - CN/Chengdu)" userId="ef6d28fa-f6d2-46f2-a5dd-bebee851067d" providerId="ADAL" clId="{A08C34E7-8257-49D2-896E-843FDEDC47F4}" dt="2022-10-24T00:59:36.978" v="2147" actId="14100"/>
          <ac:cxnSpMkLst>
            <pc:docMk/>
            <pc:sldMk cId="2509888743" sldId="951"/>
            <ac:cxnSpMk id="8" creationId="{49F6394B-AF63-4F8B-A82A-362967E4095E}"/>
          </ac:cxnSpMkLst>
        </pc:cxnChg>
      </pc:sldChg>
      <pc:sldChg chg="delSp modSp new mod">
        <pc:chgData name="Sun, Sean (NSB - CN/Chengdu)" userId="ef6d28fa-f6d2-46f2-a5dd-bebee851067d" providerId="ADAL" clId="{A08C34E7-8257-49D2-896E-843FDEDC47F4}" dt="2022-10-17T02:06:36.725" v="861" actId="1076"/>
        <pc:sldMkLst>
          <pc:docMk/>
          <pc:sldMk cId="3763999743" sldId="952"/>
        </pc:sldMkLst>
        <pc:spChg chg="mod">
          <ac:chgData name="Sun, Sean (NSB - CN/Chengdu)" userId="ef6d28fa-f6d2-46f2-a5dd-bebee851067d" providerId="ADAL" clId="{A08C34E7-8257-49D2-896E-843FDEDC47F4}" dt="2022-10-17T02:06:36.725" v="861" actId="1076"/>
          <ac:spMkLst>
            <pc:docMk/>
            <pc:sldMk cId="3763999743" sldId="952"/>
            <ac:spMk id="2" creationId="{7028F9EA-4D24-4648-A70A-8D95D047B9C0}"/>
          </ac:spMkLst>
        </pc:spChg>
        <pc:spChg chg="del">
          <ac:chgData name="Sun, Sean (NSB - CN/Chengdu)" userId="ef6d28fa-f6d2-46f2-a5dd-bebee851067d" providerId="ADAL" clId="{A08C34E7-8257-49D2-896E-843FDEDC47F4}" dt="2022-10-17T02:06:25.848" v="850" actId="478"/>
          <ac:spMkLst>
            <pc:docMk/>
            <pc:sldMk cId="3763999743" sldId="952"/>
            <ac:spMk id="3" creationId="{84FF38B0-3352-410A-9794-01DE080FD6BF}"/>
          </ac:spMkLst>
        </pc:spChg>
      </pc:sldChg>
      <pc:sldChg chg="addSp delSp modSp new mod ord">
        <pc:chgData name="Sun, Sean (NSB - CN/Chengdu)" userId="ef6d28fa-f6d2-46f2-a5dd-bebee851067d" providerId="ADAL" clId="{A08C34E7-8257-49D2-896E-843FDEDC47F4}" dt="2022-10-24T01:33:18.776" v="3303" actId="14100"/>
        <pc:sldMkLst>
          <pc:docMk/>
          <pc:sldMk cId="2106281501" sldId="953"/>
        </pc:sldMkLst>
        <pc:spChg chg="mod">
          <ac:chgData name="Sun, Sean (NSB - CN/Chengdu)" userId="ef6d28fa-f6d2-46f2-a5dd-bebee851067d" providerId="ADAL" clId="{A08C34E7-8257-49D2-896E-843FDEDC47F4}" dt="2022-10-24T01:33:18.776" v="3303" actId="14100"/>
          <ac:spMkLst>
            <pc:docMk/>
            <pc:sldMk cId="2106281501" sldId="953"/>
            <ac:spMk id="2" creationId="{EAD855E6-D7FF-459D-8384-03DD44987C7B}"/>
          </ac:spMkLst>
        </pc:spChg>
        <pc:spChg chg="add">
          <ac:chgData name="Sun, Sean (NSB - CN/Chengdu)" userId="ef6d28fa-f6d2-46f2-a5dd-bebee851067d" providerId="ADAL" clId="{A08C34E7-8257-49D2-896E-843FDEDC47F4}" dt="2022-10-24T01:04:31.347" v="2286" actId="11529"/>
          <ac:spMkLst>
            <pc:docMk/>
            <pc:sldMk cId="2106281501" sldId="953"/>
            <ac:spMk id="3" creationId="{26C365F5-EA75-4623-A7B7-4255D320157E}"/>
          </ac:spMkLst>
        </pc:spChg>
        <pc:spChg chg="del">
          <ac:chgData name="Sun, Sean (NSB - CN/Chengdu)" userId="ef6d28fa-f6d2-46f2-a5dd-bebee851067d" providerId="ADAL" clId="{A08C34E7-8257-49D2-896E-843FDEDC47F4}" dt="2022-10-14T13:58:59.261" v="266" actId="931"/>
          <ac:spMkLst>
            <pc:docMk/>
            <pc:sldMk cId="2106281501" sldId="953"/>
            <ac:spMk id="3" creationId="{F9F2472C-9EAA-45F2-8F3C-3620DE155DD0}"/>
          </ac:spMkLst>
        </pc:spChg>
        <pc:spChg chg="add mod">
          <ac:chgData name="Sun, Sean (NSB - CN/Chengdu)" userId="ef6d28fa-f6d2-46f2-a5dd-bebee851067d" providerId="ADAL" clId="{A08C34E7-8257-49D2-896E-843FDEDC47F4}" dt="2022-10-24T01:02:19.958" v="2215" actId="20577"/>
          <ac:spMkLst>
            <pc:docMk/>
            <pc:sldMk cId="2106281501" sldId="953"/>
            <ac:spMk id="6" creationId="{5695D08C-838D-4A14-8B47-93FF95FF3597}"/>
          </ac:spMkLst>
        </pc:spChg>
        <pc:spChg chg="add del mod">
          <ac:chgData name="Sun, Sean (NSB - CN/Chengdu)" userId="ef6d28fa-f6d2-46f2-a5dd-bebee851067d" providerId="ADAL" clId="{A08C34E7-8257-49D2-896E-843FDEDC47F4}" dt="2022-10-14T13:59:21.853" v="271" actId="931"/>
          <ac:spMkLst>
            <pc:docMk/>
            <pc:sldMk cId="2106281501" sldId="953"/>
            <ac:spMk id="6" creationId="{C7985302-322A-4743-ADCD-5257406344B8}"/>
          </ac:spMkLst>
        </pc:spChg>
        <pc:spChg chg="add mod">
          <ac:chgData name="Sun, Sean (NSB - CN/Chengdu)" userId="ef6d28fa-f6d2-46f2-a5dd-bebee851067d" providerId="ADAL" clId="{A08C34E7-8257-49D2-896E-843FDEDC47F4}" dt="2022-10-24T01:02:54.953" v="2241" actId="14100"/>
          <ac:spMkLst>
            <pc:docMk/>
            <pc:sldMk cId="2106281501" sldId="953"/>
            <ac:spMk id="7" creationId="{7EB63E79-DBD0-4AB0-92B0-DFAC5FE0E787}"/>
          </ac:spMkLst>
        </pc:spChg>
        <pc:spChg chg="add mod">
          <ac:chgData name="Sun, Sean (NSB - CN/Chengdu)" userId="ef6d28fa-f6d2-46f2-a5dd-bebee851067d" providerId="ADAL" clId="{A08C34E7-8257-49D2-896E-843FDEDC47F4}" dt="2022-10-24T01:03:22.892" v="2275" actId="20577"/>
          <ac:spMkLst>
            <pc:docMk/>
            <pc:sldMk cId="2106281501" sldId="953"/>
            <ac:spMk id="8" creationId="{C09925AE-629B-4440-9F94-F8441833331D}"/>
          </ac:spMkLst>
        </pc:spChg>
        <pc:spChg chg="add mod">
          <ac:chgData name="Sun, Sean (NSB - CN/Chengdu)" userId="ef6d28fa-f6d2-46f2-a5dd-bebee851067d" providerId="ADAL" clId="{A08C34E7-8257-49D2-896E-843FDEDC47F4}" dt="2022-10-24T01:06:52.396" v="2370" actId="20577"/>
          <ac:spMkLst>
            <pc:docMk/>
            <pc:sldMk cId="2106281501" sldId="953"/>
            <ac:spMk id="9" creationId="{A0518F84-1C19-44B6-AF6D-EAB4A331DC8E}"/>
          </ac:spMkLst>
        </pc:spChg>
        <pc:spChg chg="add del mod">
          <ac:chgData name="Sun, Sean (NSB - CN/Chengdu)" userId="ef6d28fa-f6d2-46f2-a5dd-bebee851067d" providerId="ADAL" clId="{A08C34E7-8257-49D2-896E-843FDEDC47F4}" dt="2022-10-14T14:00:17.176" v="276" actId="931"/>
          <ac:spMkLst>
            <pc:docMk/>
            <pc:sldMk cId="2106281501" sldId="953"/>
            <ac:spMk id="9" creationId="{E0BEC01F-CDE8-40CB-AAA0-10C623F46008}"/>
          </ac:spMkLst>
        </pc:spChg>
        <pc:spChg chg="add mod">
          <ac:chgData name="Sun, Sean (NSB - CN/Chengdu)" userId="ef6d28fa-f6d2-46f2-a5dd-bebee851067d" providerId="ADAL" clId="{A08C34E7-8257-49D2-896E-843FDEDC47F4}" dt="2022-10-24T01:04:46.396" v="2290" actId="14100"/>
          <ac:spMkLst>
            <pc:docMk/>
            <pc:sldMk cId="2106281501" sldId="953"/>
            <ac:spMk id="12" creationId="{26EDBA6D-62D1-4DED-A76C-FE5CEA181FCA}"/>
          </ac:spMkLst>
        </pc:spChg>
        <pc:spChg chg="add mod">
          <ac:chgData name="Sun, Sean (NSB - CN/Chengdu)" userId="ef6d28fa-f6d2-46f2-a5dd-bebee851067d" providerId="ADAL" clId="{A08C34E7-8257-49D2-896E-843FDEDC47F4}" dt="2022-10-24T01:06:45.941" v="2368" actId="1076"/>
          <ac:spMkLst>
            <pc:docMk/>
            <pc:sldMk cId="2106281501" sldId="953"/>
            <ac:spMk id="14" creationId="{4FC7A651-0348-4186-ACC1-A70820E854FD}"/>
          </ac:spMkLst>
        </pc:spChg>
        <pc:spChg chg="add mod">
          <ac:chgData name="Sun, Sean (NSB - CN/Chengdu)" userId="ef6d28fa-f6d2-46f2-a5dd-bebee851067d" providerId="ADAL" clId="{A08C34E7-8257-49D2-896E-843FDEDC47F4}" dt="2022-10-24T01:07:24.260" v="2442" actId="20577"/>
          <ac:spMkLst>
            <pc:docMk/>
            <pc:sldMk cId="2106281501" sldId="953"/>
            <ac:spMk id="15" creationId="{1F485AED-8F28-4264-841B-689CE51EBF28}"/>
          </ac:spMkLst>
        </pc:spChg>
        <pc:picChg chg="add del mod">
          <ac:chgData name="Sun, Sean (NSB - CN/Chengdu)" userId="ef6d28fa-f6d2-46f2-a5dd-bebee851067d" providerId="ADAL" clId="{A08C34E7-8257-49D2-896E-843FDEDC47F4}" dt="2022-10-14T13:59:03.385" v="270" actId="478"/>
          <ac:picMkLst>
            <pc:docMk/>
            <pc:sldMk cId="2106281501" sldId="953"/>
            <ac:picMk id="5" creationId="{34630C1E-723D-4444-95B1-035BDD6AF994}"/>
          </ac:picMkLst>
        </pc:picChg>
        <pc:picChg chg="add del mod">
          <ac:chgData name="Sun, Sean (NSB - CN/Chengdu)" userId="ef6d28fa-f6d2-46f2-a5dd-bebee851067d" providerId="ADAL" clId="{A08C34E7-8257-49D2-896E-843FDEDC47F4}" dt="2022-10-14T13:59:54.143" v="275" actId="478"/>
          <ac:picMkLst>
            <pc:docMk/>
            <pc:sldMk cId="2106281501" sldId="953"/>
            <ac:picMk id="8" creationId="{D17C843D-495D-482A-9A70-977A837163DC}"/>
          </ac:picMkLst>
        </pc:picChg>
        <pc:picChg chg="add mod">
          <ac:chgData name="Sun, Sean (NSB - CN/Chengdu)" userId="ef6d28fa-f6d2-46f2-a5dd-bebee851067d" providerId="ADAL" clId="{A08C34E7-8257-49D2-896E-843FDEDC47F4}" dt="2022-10-24T01:02:51.094" v="2240" actId="1076"/>
          <ac:picMkLst>
            <pc:docMk/>
            <pc:sldMk cId="2106281501" sldId="953"/>
            <ac:picMk id="11" creationId="{D404B830-7EE6-444B-B99B-8501E57E2DEB}"/>
          </ac:picMkLst>
        </pc:picChg>
        <pc:picChg chg="add mod">
          <ac:chgData name="Sun, Sean (NSB - CN/Chengdu)" userId="ef6d28fa-f6d2-46f2-a5dd-bebee851067d" providerId="ADAL" clId="{A08C34E7-8257-49D2-896E-843FDEDC47F4}" dt="2022-10-14T14:07:34.293" v="398" actId="1076"/>
          <ac:picMkLst>
            <pc:docMk/>
            <pc:sldMk cId="2106281501" sldId="953"/>
            <ac:picMk id="13" creationId="{B6F24D49-1141-42C0-8B2C-4CFC8B19E23B}"/>
          </ac:picMkLst>
        </pc:picChg>
        <pc:picChg chg="add del mod">
          <ac:chgData name="Sun, Sean (NSB - CN/Chengdu)" userId="ef6d28fa-f6d2-46f2-a5dd-bebee851067d" providerId="ADAL" clId="{A08C34E7-8257-49D2-896E-843FDEDC47F4}" dt="2022-10-14T14:01:25.997" v="287" actId="478"/>
          <ac:picMkLst>
            <pc:docMk/>
            <pc:sldMk cId="2106281501" sldId="953"/>
            <ac:picMk id="15" creationId="{23668B0E-A915-4A5D-841D-A21933BF9FC8}"/>
          </ac:picMkLst>
        </pc:picChg>
        <pc:picChg chg="add mod">
          <ac:chgData name="Sun, Sean (NSB - CN/Chengdu)" userId="ef6d28fa-f6d2-46f2-a5dd-bebee851067d" providerId="ADAL" clId="{A08C34E7-8257-49D2-896E-843FDEDC47F4}" dt="2022-10-14T14:07:10.217" v="394" actId="1076"/>
          <ac:picMkLst>
            <pc:docMk/>
            <pc:sldMk cId="2106281501" sldId="953"/>
            <ac:picMk id="17" creationId="{DD889E7B-26F0-455F-8CD8-2AD2C3B30BA9}"/>
          </ac:picMkLst>
        </pc:picChg>
      </pc:sldChg>
      <pc:sldChg chg="del">
        <pc:chgData name="Sun, Sean (NSB - CN/Chengdu)" userId="ef6d28fa-f6d2-46f2-a5dd-bebee851067d" providerId="ADAL" clId="{A08C34E7-8257-49D2-896E-843FDEDC47F4}" dt="2022-10-12T14:08:53.746" v="168" actId="47"/>
        <pc:sldMkLst>
          <pc:docMk/>
          <pc:sldMk cId="3933656217" sldId="953"/>
        </pc:sldMkLst>
      </pc:sldChg>
      <pc:sldChg chg="del">
        <pc:chgData name="Sun, Sean (NSB - CN/Chengdu)" userId="ef6d28fa-f6d2-46f2-a5dd-bebee851067d" providerId="ADAL" clId="{A08C34E7-8257-49D2-896E-843FDEDC47F4}" dt="2022-10-12T14:09:02.712" v="169" actId="47"/>
        <pc:sldMkLst>
          <pc:docMk/>
          <pc:sldMk cId="77089478" sldId="954"/>
        </pc:sldMkLst>
      </pc:sldChg>
      <pc:sldChg chg="addSp delSp modSp new mod">
        <pc:chgData name="Sun, Sean (NSB - CN/Chengdu)" userId="ef6d28fa-f6d2-46f2-a5dd-bebee851067d" providerId="ADAL" clId="{A08C34E7-8257-49D2-896E-843FDEDC47F4}" dt="2022-10-24T01:33:43.182" v="3304" actId="14100"/>
        <pc:sldMkLst>
          <pc:docMk/>
          <pc:sldMk cId="1806316749" sldId="954"/>
        </pc:sldMkLst>
        <pc:spChg chg="mod">
          <ac:chgData name="Sun, Sean (NSB - CN/Chengdu)" userId="ef6d28fa-f6d2-46f2-a5dd-bebee851067d" providerId="ADAL" clId="{A08C34E7-8257-49D2-896E-843FDEDC47F4}" dt="2022-10-24T01:33:43.182" v="3304" actId="14100"/>
          <ac:spMkLst>
            <pc:docMk/>
            <pc:sldMk cId="1806316749" sldId="954"/>
            <ac:spMk id="2" creationId="{A7BCB2FF-4BBA-4FCE-A27D-238C6248D317}"/>
          </ac:spMkLst>
        </pc:spChg>
        <pc:spChg chg="mod">
          <ac:chgData name="Sun, Sean (NSB - CN/Chengdu)" userId="ef6d28fa-f6d2-46f2-a5dd-bebee851067d" providerId="ADAL" clId="{A08C34E7-8257-49D2-896E-843FDEDC47F4}" dt="2022-10-23T14:38:50.276" v="1235" actId="1076"/>
          <ac:spMkLst>
            <pc:docMk/>
            <pc:sldMk cId="1806316749" sldId="954"/>
            <ac:spMk id="3" creationId="{3DC3E6D7-C307-4B28-8132-F281C28EF9A9}"/>
          </ac:spMkLst>
        </pc:spChg>
        <pc:spChg chg="add del mod">
          <ac:chgData name="Sun, Sean (NSB - CN/Chengdu)" userId="ef6d28fa-f6d2-46f2-a5dd-bebee851067d" providerId="ADAL" clId="{A08C34E7-8257-49D2-896E-843FDEDC47F4}" dt="2022-10-24T01:22:39.058" v="2962"/>
          <ac:spMkLst>
            <pc:docMk/>
            <pc:sldMk cId="1806316749" sldId="954"/>
            <ac:spMk id="5" creationId="{CADDA289-1951-47CF-BA2F-B640493EB65F}"/>
          </ac:spMkLst>
        </pc:spChg>
        <pc:spChg chg="add mod">
          <ac:chgData name="Sun, Sean (NSB - CN/Chengdu)" userId="ef6d28fa-f6d2-46f2-a5dd-bebee851067d" providerId="ADAL" clId="{A08C34E7-8257-49D2-896E-843FDEDC47F4}" dt="2022-10-24T01:22:22.536" v="2951" actId="20577"/>
          <ac:spMkLst>
            <pc:docMk/>
            <pc:sldMk cId="1806316749" sldId="954"/>
            <ac:spMk id="6" creationId="{EBB447A5-C98C-4238-9A00-657E3814D55B}"/>
          </ac:spMkLst>
        </pc:spChg>
      </pc:sldChg>
      <pc:sldChg chg="addSp delSp modSp new mod">
        <pc:chgData name="Sun, Sean (NSB - CN/Chengdu)" userId="ef6d28fa-f6d2-46f2-a5dd-bebee851067d" providerId="ADAL" clId="{A08C34E7-8257-49D2-896E-843FDEDC47F4}" dt="2022-10-24T01:31:45.676" v="3268" actId="20577"/>
        <pc:sldMkLst>
          <pc:docMk/>
          <pc:sldMk cId="35815822" sldId="955"/>
        </pc:sldMkLst>
        <pc:spChg chg="mod">
          <ac:chgData name="Sun, Sean (NSB - CN/Chengdu)" userId="ef6d28fa-f6d2-46f2-a5dd-bebee851067d" providerId="ADAL" clId="{A08C34E7-8257-49D2-896E-843FDEDC47F4}" dt="2022-10-24T01:31:45.676" v="3268" actId="20577"/>
          <ac:spMkLst>
            <pc:docMk/>
            <pc:sldMk cId="35815822" sldId="955"/>
            <ac:spMk id="2" creationId="{0F030F2D-387E-4271-81FA-9F0F667E2EC9}"/>
          </ac:spMkLst>
        </pc:spChg>
        <pc:spChg chg="del">
          <ac:chgData name="Sun, Sean (NSB - CN/Chengdu)" userId="ef6d28fa-f6d2-46f2-a5dd-bebee851067d" providerId="ADAL" clId="{A08C34E7-8257-49D2-896E-843FDEDC47F4}" dt="2022-10-14T14:05:13.458" v="296" actId="931"/>
          <ac:spMkLst>
            <pc:docMk/>
            <pc:sldMk cId="35815822" sldId="955"/>
            <ac:spMk id="3" creationId="{9EE4B197-42FE-40FF-B227-E71FFC8E3EEE}"/>
          </ac:spMkLst>
        </pc:spChg>
        <pc:spChg chg="add mod">
          <ac:chgData name="Sun, Sean (NSB - CN/Chengdu)" userId="ef6d28fa-f6d2-46f2-a5dd-bebee851067d" providerId="ADAL" clId="{A08C34E7-8257-49D2-896E-843FDEDC47F4}" dt="2022-10-24T01:10:59.461" v="2518" actId="1076"/>
          <ac:spMkLst>
            <pc:docMk/>
            <pc:sldMk cId="35815822" sldId="955"/>
            <ac:spMk id="9" creationId="{B3EEA657-8A23-401E-80B7-A79ACC95C0C5}"/>
          </ac:spMkLst>
        </pc:spChg>
        <pc:spChg chg="add mod">
          <ac:chgData name="Sun, Sean (NSB - CN/Chengdu)" userId="ef6d28fa-f6d2-46f2-a5dd-bebee851067d" providerId="ADAL" clId="{A08C34E7-8257-49D2-896E-843FDEDC47F4}" dt="2022-10-24T01:31:17.994" v="3261" actId="20577"/>
          <ac:spMkLst>
            <pc:docMk/>
            <pc:sldMk cId="35815822" sldId="955"/>
            <ac:spMk id="10" creationId="{5E68DC78-819C-4412-9C65-A9653CEC9DD7}"/>
          </ac:spMkLst>
        </pc:spChg>
        <pc:spChg chg="add mod">
          <ac:chgData name="Sun, Sean (NSB - CN/Chengdu)" userId="ef6d28fa-f6d2-46f2-a5dd-bebee851067d" providerId="ADAL" clId="{A08C34E7-8257-49D2-896E-843FDEDC47F4}" dt="2022-10-24T01:11:41.266" v="2589" actId="20577"/>
          <ac:spMkLst>
            <pc:docMk/>
            <pc:sldMk cId="35815822" sldId="955"/>
            <ac:spMk id="11" creationId="{2AAA8EE5-D8F0-40BC-B2A3-F9F9E2F3CE1B}"/>
          </ac:spMkLst>
        </pc:spChg>
        <pc:spChg chg="add mod">
          <ac:chgData name="Sun, Sean (NSB - CN/Chengdu)" userId="ef6d28fa-f6d2-46f2-a5dd-bebee851067d" providerId="ADAL" clId="{A08C34E7-8257-49D2-896E-843FDEDC47F4}" dt="2022-10-24T01:13:47.707" v="2648" actId="14100"/>
          <ac:spMkLst>
            <pc:docMk/>
            <pc:sldMk cId="35815822" sldId="955"/>
            <ac:spMk id="12" creationId="{695BA7E7-7FB5-4FE1-B7D7-0CCB05BBB9AB}"/>
          </ac:spMkLst>
        </pc:spChg>
        <pc:spChg chg="add mod">
          <ac:chgData name="Sun, Sean (NSB - CN/Chengdu)" userId="ef6d28fa-f6d2-46f2-a5dd-bebee851067d" providerId="ADAL" clId="{A08C34E7-8257-49D2-896E-843FDEDC47F4}" dt="2022-10-24T01:13:59.513" v="2660" actId="1035"/>
          <ac:spMkLst>
            <pc:docMk/>
            <pc:sldMk cId="35815822" sldId="955"/>
            <ac:spMk id="13" creationId="{CB7D3F77-609E-450E-9476-403CF288FACE}"/>
          </ac:spMkLst>
        </pc:spChg>
        <pc:spChg chg="add mod">
          <ac:chgData name="Sun, Sean (NSB - CN/Chengdu)" userId="ef6d28fa-f6d2-46f2-a5dd-bebee851067d" providerId="ADAL" clId="{A08C34E7-8257-49D2-896E-843FDEDC47F4}" dt="2022-10-24T01:13:55.535" v="2650" actId="1076"/>
          <ac:spMkLst>
            <pc:docMk/>
            <pc:sldMk cId="35815822" sldId="955"/>
            <ac:spMk id="14" creationId="{56F21876-62AC-4E4F-9920-40EF0514C0B8}"/>
          </ac:spMkLst>
        </pc:spChg>
        <pc:picChg chg="add del mod">
          <ac:chgData name="Sun, Sean (NSB - CN/Chengdu)" userId="ef6d28fa-f6d2-46f2-a5dd-bebee851067d" providerId="ADAL" clId="{A08C34E7-8257-49D2-896E-843FDEDC47F4}" dt="2022-10-23T14:49:27.509" v="1574" actId="478"/>
          <ac:picMkLst>
            <pc:docMk/>
            <pc:sldMk cId="35815822" sldId="955"/>
            <ac:picMk id="4" creationId="{DD04DB05-92E6-4AE8-B89F-D772D4CB866E}"/>
          </ac:picMkLst>
        </pc:picChg>
        <pc:picChg chg="add mod">
          <ac:chgData name="Sun, Sean (NSB - CN/Chengdu)" userId="ef6d28fa-f6d2-46f2-a5dd-bebee851067d" providerId="ADAL" clId="{A08C34E7-8257-49D2-896E-843FDEDC47F4}" dt="2022-10-23T14:51:02.575" v="1583" actId="1076"/>
          <ac:picMkLst>
            <pc:docMk/>
            <pc:sldMk cId="35815822" sldId="955"/>
            <ac:picMk id="5" creationId="{590BCAB8-C256-4572-AFCF-A19B11BF95BB}"/>
          </ac:picMkLst>
        </pc:picChg>
        <pc:picChg chg="add mod">
          <ac:chgData name="Sun, Sean (NSB - CN/Chengdu)" userId="ef6d28fa-f6d2-46f2-a5dd-bebee851067d" providerId="ADAL" clId="{A08C34E7-8257-49D2-896E-843FDEDC47F4}" dt="2022-10-23T14:52:47.969" v="1667" actId="1076"/>
          <ac:picMkLst>
            <pc:docMk/>
            <pc:sldMk cId="35815822" sldId="955"/>
            <ac:picMk id="7" creationId="{29C2FE52-63A2-4ABE-8A87-2D386B7A213F}"/>
          </ac:picMkLst>
        </pc:picChg>
        <pc:cxnChg chg="add mod">
          <ac:chgData name="Sun, Sean (NSB - CN/Chengdu)" userId="ef6d28fa-f6d2-46f2-a5dd-bebee851067d" providerId="ADAL" clId="{A08C34E7-8257-49D2-896E-843FDEDC47F4}" dt="2022-10-24T01:10:42.116" v="2516" actId="208"/>
          <ac:cxnSpMkLst>
            <pc:docMk/>
            <pc:sldMk cId="35815822" sldId="955"/>
            <ac:cxnSpMk id="4" creationId="{F491C131-E5F2-4402-8984-C3B9B54B2928}"/>
          </ac:cxnSpMkLst>
        </pc:cxnChg>
        <pc:cxnChg chg="add mod">
          <ac:chgData name="Sun, Sean (NSB - CN/Chengdu)" userId="ef6d28fa-f6d2-46f2-a5dd-bebee851067d" providerId="ADAL" clId="{A08C34E7-8257-49D2-896E-843FDEDC47F4}" dt="2022-10-24T01:14:15.155" v="2663" actId="14100"/>
          <ac:cxnSpMkLst>
            <pc:docMk/>
            <pc:sldMk cId="35815822" sldId="955"/>
            <ac:cxnSpMk id="15" creationId="{3CDC6B93-CCF8-4DCE-B9E9-1CE4DFAB104F}"/>
          </ac:cxnSpMkLst>
        </pc:cxnChg>
        <pc:cxnChg chg="add mod">
          <ac:chgData name="Sun, Sean (NSB - CN/Chengdu)" userId="ef6d28fa-f6d2-46f2-a5dd-bebee851067d" providerId="ADAL" clId="{A08C34E7-8257-49D2-896E-843FDEDC47F4}" dt="2022-10-24T01:14:21.483" v="2666" actId="14100"/>
          <ac:cxnSpMkLst>
            <pc:docMk/>
            <pc:sldMk cId="35815822" sldId="955"/>
            <ac:cxnSpMk id="16" creationId="{0CB2AA23-DA19-4F06-AB62-ABCE9A59B95E}"/>
          </ac:cxnSpMkLst>
        </pc:cxnChg>
        <pc:cxnChg chg="add mod">
          <ac:chgData name="Sun, Sean (NSB - CN/Chengdu)" userId="ef6d28fa-f6d2-46f2-a5dd-bebee851067d" providerId="ADAL" clId="{A08C34E7-8257-49D2-896E-843FDEDC47F4}" dt="2022-10-24T01:14:28.687" v="2669" actId="14100"/>
          <ac:cxnSpMkLst>
            <pc:docMk/>
            <pc:sldMk cId="35815822" sldId="955"/>
            <ac:cxnSpMk id="19" creationId="{2EDD4B72-6006-4909-B151-D17F7D5AFA48}"/>
          </ac:cxnSpMkLst>
        </pc:cxnChg>
      </pc:sldChg>
      <pc:sldChg chg="del">
        <pc:chgData name="Sun, Sean (NSB - CN/Chengdu)" userId="ef6d28fa-f6d2-46f2-a5dd-bebee851067d" providerId="ADAL" clId="{A08C34E7-8257-49D2-896E-843FDEDC47F4}" dt="2022-10-12T14:09:06.104" v="170" actId="47"/>
        <pc:sldMkLst>
          <pc:docMk/>
          <pc:sldMk cId="2162023652" sldId="955"/>
        </pc:sldMkLst>
      </pc:sldChg>
      <pc:sldChg chg="del">
        <pc:chgData name="Sun, Sean (NSB - CN/Chengdu)" userId="ef6d28fa-f6d2-46f2-a5dd-bebee851067d" providerId="ADAL" clId="{A08C34E7-8257-49D2-896E-843FDEDC47F4}" dt="2022-10-17T01:47:40.177" v="419" actId="47"/>
        <pc:sldMkLst>
          <pc:docMk/>
          <pc:sldMk cId="977435190" sldId="2076136988"/>
        </pc:sldMkLst>
      </pc:sldChg>
      <pc:sldChg chg="modSp del mod">
        <pc:chgData name="Sun, Sean (NSB - CN/Chengdu)" userId="ef6d28fa-f6d2-46f2-a5dd-bebee851067d" providerId="ADAL" clId="{A08C34E7-8257-49D2-896E-843FDEDC47F4}" dt="2022-10-17T01:47:55.292" v="420" actId="47"/>
        <pc:sldMkLst>
          <pc:docMk/>
          <pc:sldMk cId="1803177071" sldId="2076136989"/>
        </pc:sldMkLst>
        <pc:spChg chg="mod">
          <ac:chgData name="Sun, Sean (NSB - CN/Chengdu)" userId="ef6d28fa-f6d2-46f2-a5dd-bebee851067d" providerId="ADAL" clId="{A08C34E7-8257-49D2-896E-843FDEDC47F4}" dt="2022-10-17T01:47:30.951" v="416" actId="27636"/>
          <ac:spMkLst>
            <pc:docMk/>
            <pc:sldMk cId="1803177071" sldId="2076136989"/>
            <ac:spMk id="4" creationId="{7177F8CA-EE59-4084-A5E8-333AB2C84979}"/>
          </ac:spMkLst>
        </pc:spChg>
      </pc:sldChg>
      <pc:sldChg chg="addSp modSp mod ord">
        <pc:chgData name="Sun, Sean (NSB - CN/Chengdu)" userId="ef6d28fa-f6d2-46f2-a5dd-bebee851067d" providerId="ADAL" clId="{A08C34E7-8257-49D2-896E-843FDEDC47F4}" dt="2022-10-29T02:57:20.118" v="3688" actId="1076"/>
        <pc:sldMkLst>
          <pc:docMk/>
          <pc:sldMk cId="1170175060" sldId="2076136991"/>
        </pc:sldMkLst>
        <pc:spChg chg="mod">
          <ac:chgData name="Sun, Sean (NSB - CN/Chengdu)" userId="ef6d28fa-f6d2-46f2-a5dd-bebee851067d" providerId="ADAL" clId="{A08C34E7-8257-49D2-896E-843FDEDC47F4}" dt="2022-10-24T00:46:17.555" v="1785" actId="1076"/>
          <ac:spMkLst>
            <pc:docMk/>
            <pc:sldMk cId="1170175060" sldId="2076136991"/>
            <ac:spMk id="3" creationId="{BE544A9F-EC4E-4B47-93E5-FE62D209775E}"/>
          </ac:spMkLst>
        </pc:spChg>
        <pc:spChg chg="add mod">
          <ac:chgData name="Sun, Sean (NSB - CN/Chengdu)" userId="ef6d28fa-f6d2-46f2-a5dd-bebee851067d" providerId="ADAL" clId="{A08C34E7-8257-49D2-896E-843FDEDC47F4}" dt="2022-10-29T02:57:20.118" v="3688" actId="1076"/>
          <ac:spMkLst>
            <pc:docMk/>
            <pc:sldMk cId="1170175060" sldId="2076136991"/>
            <ac:spMk id="6" creationId="{7917351C-5C75-4179-89C2-8F43F45E6941}"/>
          </ac:spMkLst>
        </pc:spChg>
        <pc:spChg chg="mod">
          <ac:chgData name="Sun, Sean (NSB - CN/Chengdu)" userId="ef6d28fa-f6d2-46f2-a5dd-bebee851067d" providerId="ADAL" clId="{A08C34E7-8257-49D2-896E-843FDEDC47F4}" dt="2022-10-29T02:50:55.129" v="3479" actId="1076"/>
          <ac:spMkLst>
            <pc:docMk/>
            <pc:sldMk cId="1170175060" sldId="2076136991"/>
            <ac:spMk id="8" creationId="{A89BE4B3-8694-43B2-B82F-67308A1E37AF}"/>
          </ac:spMkLst>
        </pc:spChg>
        <pc:spChg chg="mod">
          <ac:chgData name="Sun, Sean (NSB - CN/Chengdu)" userId="ef6d28fa-f6d2-46f2-a5dd-bebee851067d" providerId="ADAL" clId="{A08C34E7-8257-49D2-896E-843FDEDC47F4}" dt="2022-10-29T02:50:49.635" v="3477" actId="14100"/>
          <ac:spMkLst>
            <pc:docMk/>
            <pc:sldMk cId="1170175060" sldId="2076136991"/>
            <ac:spMk id="9" creationId="{0AEEFA24-D00C-4437-8B09-2BC12FD652C6}"/>
          </ac:spMkLst>
        </pc:spChg>
        <pc:picChg chg="mod">
          <ac:chgData name="Sun, Sean (NSB - CN/Chengdu)" userId="ef6d28fa-f6d2-46f2-a5dd-bebee851067d" providerId="ADAL" clId="{A08C34E7-8257-49D2-896E-843FDEDC47F4}" dt="2022-10-24T00:53:22.623" v="1977" actId="1076"/>
          <ac:picMkLst>
            <pc:docMk/>
            <pc:sldMk cId="1170175060" sldId="2076136991"/>
            <ac:picMk id="5" creationId="{65FA5326-5FA1-49F1-A1ED-E8BDC88B3144}"/>
          </ac:picMkLst>
        </pc:picChg>
      </pc:sldChg>
      <pc:sldChg chg="modSp del mod ord">
        <pc:chgData name="Sun, Sean (NSB - CN/Chengdu)" userId="ef6d28fa-f6d2-46f2-a5dd-bebee851067d" providerId="ADAL" clId="{A08C34E7-8257-49D2-896E-843FDEDC47F4}" dt="2022-10-17T02:04:40.420" v="814" actId="47"/>
        <pc:sldMkLst>
          <pc:docMk/>
          <pc:sldMk cId="109331746" sldId="2076136992"/>
        </pc:sldMkLst>
        <pc:spChg chg="mod">
          <ac:chgData name="Sun, Sean (NSB - CN/Chengdu)" userId="ef6d28fa-f6d2-46f2-a5dd-bebee851067d" providerId="ADAL" clId="{A08C34E7-8257-49D2-896E-843FDEDC47F4}" dt="2022-10-17T01:47:30.897" v="415" actId="27636"/>
          <ac:spMkLst>
            <pc:docMk/>
            <pc:sldMk cId="109331746" sldId="2076136992"/>
            <ac:spMk id="3" creationId="{6873BE84-DBA6-488B-81C4-E13889179B20}"/>
          </ac:spMkLst>
        </pc:spChg>
      </pc:sldChg>
      <pc:sldChg chg="delSp modSp mod ord">
        <pc:chgData name="Sun, Sean (NSB - CN/Chengdu)" userId="ef6d28fa-f6d2-46f2-a5dd-bebee851067d" providerId="ADAL" clId="{A08C34E7-8257-49D2-896E-843FDEDC47F4}" dt="2022-10-29T03:08:41.288" v="3884" actId="20577"/>
        <pc:sldMkLst>
          <pc:docMk/>
          <pc:sldMk cId="580955689" sldId="2134805329"/>
        </pc:sldMkLst>
        <pc:spChg chg="mod">
          <ac:chgData name="Sun, Sean (NSB - CN/Chengdu)" userId="ef6d28fa-f6d2-46f2-a5dd-bebee851067d" providerId="ADAL" clId="{A08C34E7-8257-49D2-896E-843FDEDC47F4}" dt="2022-10-24T01:09:50.315" v="2505" actId="20577"/>
          <ac:spMkLst>
            <pc:docMk/>
            <pc:sldMk cId="580955689" sldId="2134805329"/>
            <ac:spMk id="2" creationId="{D76A2C9D-C3E2-46C5-AE98-1DF678E6B0EC}"/>
          </ac:spMkLst>
        </pc:spChg>
        <pc:spChg chg="mod">
          <ac:chgData name="Sun, Sean (NSB - CN/Chengdu)" userId="ef6d28fa-f6d2-46f2-a5dd-bebee851067d" providerId="ADAL" clId="{A08C34E7-8257-49D2-896E-843FDEDC47F4}" dt="2022-10-29T03:06:10.057" v="3785" actId="1076"/>
          <ac:spMkLst>
            <pc:docMk/>
            <pc:sldMk cId="580955689" sldId="2134805329"/>
            <ac:spMk id="3" creationId="{6F0CF38D-5BD6-453C-ADC0-D6A01DA93A71}"/>
          </ac:spMkLst>
        </pc:spChg>
        <pc:spChg chg="mod">
          <ac:chgData name="Sun, Sean (NSB - CN/Chengdu)" userId="ef6d28fa-f6d2-46f2-a5dd-bebee851067d" providerId="ADAL" clId="{A08C34E7-8257-49D2-896E-843FDEDC47F4}" dt="2022-10-24T01:30:53.323" v="3237" actId="6549"/>
          <ac:spMkLst>
            <pc:docMk/>
            <pc:sldMk cId="580955689" sldId="2134805329"/>
            <ac:spMk id="11" creationId="{492E984E-580D-45F1-BD7D-27469219CA5F}"/>
          </ac:spMkLst>
        </pc:spChg>
        <pc:spChg chg="mod">
          <ac:chgData name="Sun, Sean (NSB - CN/Chengdu)" userId="ef6d28fa-f6d2-46f2-a5dd-bebee851067d" providerId="ADAL" clId="{A08C34E7-8257-49D2-896E-843FDEDC47F4}" dt="2022-10-29T03:08:13.883" v="3858" actId="20577"/>
          <ac:spMkLst>
            <pc:docMk/>
            <pc:sldMk cId="580955689" sldId="2134805329"/>
            <ac:spMk id="20" creationId="{118821AE-D734-4D5E-B687-85D78B7F9264}"/>
          </ac:spMkLst>
        </pc:spChg>
        <pc:spChg chg="mod">
          <ac:chgData name="Sun, Sean (NSB - CN/Chengdu)" userId="ef6d28fa-f6d2-46f2-a5dd-bebee851067d" providerId="ADAL" clId="{A08C34E7-8257-49D2-896E-843FDEDC47F4}" dt="2022-10-23T14:30:44.894" v="1117" actId="6549"/>
          <ac:spMkLst>
            <pc:docMk/>
            <pc:sldMk cId="580955689" sldId="2134805329"/>
            <ac:spMk id="22" creationId="{7BECDF0A-6647-43E0-8D0A-00920F3F68A8}"/>
          </ac:spMkLst>
        </pc:spChg>
        <pc:spChg chg="mod">
          <ac:chgData name="Sun, Sean (NSB - CN/Chengdu)" userId="ef6d28fa-f6d2-46f2-a5dd-bebee851067d" providerId="ADAL" clId="{A08C34E7-8257-49D2-896E-843FDEDC47F4}" dt="2022-10-29T03:08:02.589" v="3845" actId="14100"/>
          <ac:spMkLst>
            <pc:docMk/>
            <pc:sldMk cId="580955689" sldId="2134805329"/>
            <ac:spMk id="24" creationId="{0ED72D7A-A4C0-4A5A-A300-72F39C424598}"/>
          </ac:spMkLst>
        </pc:spChg>
        <pc:spChg chg="mod">
          <ac:chgData name="Sun, Sean (NSB - CN/Chengdu)" userId="ef6d28fa-f6d2-46f2-a5dd-bebee851067d" providerId="ADAL" clId="{A08C34E7-8257-49D2-896E-843FDEDC47F4}" dt="2022-10-29T03:08:41.288" v="3884" actId="20577"/>
          <ac:spMkLst>
            <pc:docMk/>
            <pc:sldMk cId="580955689" sldId="2134805329"/>
            <ac:spMk id="31" creationId="{BDF57EA0-BE6C-4976-8C47-629518433AEB}"/>
          </ac:spMkLst>
        </pc:spChg>
        <pc:spChg chg="mod">
          <ac:chgData name="Sun, Sean (NSB - CN/Chengdu)" userId="ef6d28fa-f6d2-46f2-a5dd-bebee851067d" providerId="ADAL" clId="{A08C34E7-8257-49D2-896E-843FDEDC47F4}" dt="2022-10-23T14:31:19.337" v="1120" actId="20577"/>
          <ac:spMkLst>
            <pc:docMk/>
            <pc:sldMk cId="580955689" sldId="2134805329"/>
            <ac:spMk id="32" creationId="{D250A209-295C-4FF7-BBB9-C3C32E75214F}"/>
          </ac:spMkLst>
        </pc:spChg>
        <pc:spChg chg="del mod">
          <ac:chgData name="Sun, Sean (NSB - CN/Chengdu)" userId="ef6d28fa-f6d2-46f2-a5dd-bebee851067d" providerId="ADAL" clId="{A08C34E7-8257-49D2-896E-843FDEDC47F4}" dt="2022-10-23T14:30:32.933" v="1068" actId="478"/>
          <ac:spMkLst>
            <pc:docMk/>
            <pc:sldMk cId="580955689" sldId="2134805329"/>
            <ac:spMk id="37" creationId="{C09F6439-1163-47F2-A8C0-0240ED301D52}"/>
          </ac:spMkLst>
        </pc:spChg>
        <pc:grpChg chg="mod">
          <ac:chgData name="Sun, Sean (NSB - CN/Chengdu)" userId="ef6d28fa-f6d2-46f2-a5dd-bebee851067d" providerId="ADAL" clId="{A08C34E7-8257-49D2-896E-843FDEDC47F4}" dt="2022-10-29T03:06:25.137" v="3787" actId="14100"/>
          <ac:grpSpMkLst>
            <pc:docMk/>
            <pc:sldMk cId="580955689" sldId="2134805329"/>
            <ac:grpSpMk id="36" creationId="{C095EB2B-00A3-4CAD-BB5B-4A390D6D75CE}"/>
          </ac:grpSpMkLst>
        </pc:grpChg>
        <pc:graphicFrameChg chg="del mod">
          <ac:chgData name="Sun, Sean (NSB - CN/Chengdu)" userId="ef6d28fa-f6d2-46f2-a5dd-bebee851067d" providerId="ADAL" clId="{A08C34E7-8257-49D2-896E-843FDEDC47F4}" dt="2022-10-23T14:30:29.247" v="1067" actId="478"/>
          <ac:graphicFrameMkLst>
            <pc:docMk/>
            <pc:sldMk cId="580955689" sldId="2134805329"/>
            <ac:graphicFrameMk id="35" creationId="{4D427F1E-7137-49FA-AE59-2D20B3C3BEBC}"/>
          </ac:graphicFrameMkLst>
        </pc:graphicFrameChg>
      </pc:sldChg>
      <pc:sldChg chg="modSp del mod">
        <pc:chgData name="Sun, Sean (NSB - CN/Chengdu)" userId="ef6d28fa-f6d2-46f2-a5dd-bebee851067d" providerId="ADAL" clId="{A08C34E7-8257-49D2-896E-843FDEDC47F4}" dt="2022-10-17T01:51:41.490" v="438" actId="47"/>
        <pc:sldMkLst>
          <pc:docMk/>
          <pc:sldMk cId="571344474" sldId="2134805332"/>
        </pc:sldMkLst>
        <pc:spChg chg="mod">
          <ac:chgData name="Sun, Sean (NSB - CN/Chengdu)" userId="ef6d28fa-f6d2-46f2-a5dd-bebee851067d" providerId="ADAL" clId="{A08C34E7-8257-49D2-896E-843FDEDC47F4}" dt="2022-10-17T01:51:18.034" v="437" actId="20577"/>
          <ac:spMkLst>
            <pc:docMk/>
            <pc:sldMk cId="571344474" sldId="2134805332"/>
            <ac:spMk id="5" creationId="{4D10009B-58EC-477B-B449-9A4ADF871DBA}"/>
          </ac:spMkLst>
        </pc:spChg>
      </pc:sldChg>
      <pc:sldChg chg="delSp modSp mod">
        <pc:chgData name="Sun, Sean (NSB - CN/Chengdu)" userId="ef6d28fa-f6d2-46f2-a5dd-bebee851067d" providerId="ADAL" clId="{A08C34E7-8257-49D2-896E-843FDEDC47F4}" dt="2022-10-29T03:07:14.697" v="3789" actId="115"/>
        <pc:sldMkLst>
          <pc:docMk/>
          <pc:sldMk cId="1818481745" sldId="2134805333"/>
        </pc:sldMkLst>
        <pc:spChg chg="mod">
          <ac:chgData name="Sun, Sean (NSB - CN/Chengdu)" userId="ef6d28fa-f6d2-46f2-a5dd-bebee851067d" providerId="ADAL" clId="{A08C34E7-8257-49D2-896E-843FDEDC47F4}" dt="2022-10-29T03:07:01.357" v="3788" actId="1076"/>
          <ac:spMkLst>
            <pc:docMk/>
            <pc:sldMk cId="1818481745" sldId="2134805333"/>
            <ac:spMk id="2" creationId="{28848EDC-A0DB-4979-BC08-61B40042F54E}"/>
          </ac:spMkLst>
        </pc:spChg>
        <pc:spChg chg="mod">
          <ac:chgData name="Sun, Sean (NSB - CN/Chengdu)" userId="ef6d28fa-f6d2-46f2-a5dd-bebee851067d" providerId="ADAL" clId="{A08C34E7-8257-49D2-896E-843FDEDC47F4}" dt="2022-10-24T01:22:52.952" v="2964" actId="1076"/>
          <ac:spMkLst>
            <pc:docMk/>
            <pc:sldMk cId="1818481745" sldId="2134805333"/>
            <ac:spMk id="3" creationId="{B8B2BB92-902D-43ED-BEAA-F4F33B7B3405}"/>
          </ac:spMkLst>
        </pc:spChg>
        <pc:spChg chg="mod">
          <ac:chgData name="Sun, Sean (NSB - CN/Chengdu)" userId="ef6d28fa-f6d2-46f2-a5dd-bebee851067d" providerId="ADAL" clId="{A08C34E7-8257-49D2-896E-843FDEDC47F4}" dt="2022-10-29T03:07:14.697" v="3789" actId="115"/>
          <ac:spMkLst>
            <pc:docMk/>
            <pc:sldMk cId="1818481745" sldId="2134805333"/>
            <ac:spMk id="6" creationId="{E514BBBB-D30C-4634-9065-A59C87E49DA1}"/>
          </ac:spMkLst>
        </pc:spChg>
        <pc:spChg chg="mod">
          <ac:chgData name="Sun, Sean (NSB - CN/Chengdu)" userId="ef6d28fa-f6d2-46f2-a5dd-bebee851067d" providerId="ADAL" clId="{A08C34E7-8257-49D2-896E-843FDEDC47F4}" dt="2022-10-24T01:24:20.308" v="2992" actId="1076"/>
          <ac:spMkLst>
            <pc:docMk/>
            <pc:sldMk cId="1818481745" sldId="2134805333"/>
            <ac:spMk id="7" creationId="{A6B37D4D-5C95-46A7-9552-9A815E6493AC}"/>
          </ac:spMkLst>
        </pc:spChg>
        <pc:spChg chg="mod">
          <ac:chgData name="Sun, Sean (NSB - CN/Chengdu)" userId="ef6d28fa-f6d2-46f2-a5dd-bebee851067d" providerId="ADAL" clId="{A08C34E7-8257-49D2-896E-843FDEDC47F4}" dt="2022-10-24T01:23:17.947" v="2980" actId="1035"/>
          <ac:spMkLst>
            <pc:docMk/>
            <pc:sldMk cId="1818481745" sldId="2134805333"/>
            <ac:spMk id="8" creationId="{589CFDF9-E43A-41B9-B1BE-DC5BD17AA599}"/>
          </ac:spMkLst>
        </pc:spChg>
        <pc:spChg chg="mod">
          <ac:chgData name="Sun, Sean (NSB - CN/Chengdu)" userId="ef6d28fa-f6d2-46f2-a5dd-bebee851067d" providerId="ADAL" clId="{A08C34E7-8257-49D2-896E-843FDEDC47F4}" dt="2022-10-24T01:23:27.293" v="2982" actId="14100"/>
          <ac:spMkLst>
            <pc:docMk/>
            <pc:sldMk cId="1818481745" sldId="2134805333"/>
            <ac:spMk id="9" creationId="{E872CE0B-B23D-42FF-8966-EDFA8D152F17}"/>
          </ac:spMkLst>
        </pc:spChg>
        <pc:spChg chg="del">
          <ac:chgData name="Sun, Sean (NSB - CN/Chengdu)" userId="ef6d28fa-f6d2-46f2-a5dd-bebee851067d" providerId="ADAL" clId="{A08C34E7-8257-49D2-896E-843FDEDC47F4}" dt="2022-10-17T01:55:09.306" v="529" actId="478"/>
          <ac:spMkLst>
            <pc:docMk/>
            <pc:sldMk cId="1818481745" sldId="2134805333"/>
            <ac:spMk id="10" creationId="{5E334765-D0E5-498B-8C9E-83FF79DBA3DB}"/>
          </ac:spMkLst>
        </pc:spChg>
        <pc:spChg chg="del mod">
          <ac:chgData name="Sun, Sean (NSB - CN/Chengdu)" userId="ef6d28fa-f6d2-46f2-a5dd-bebee851067d" providerId="ADAL" clId="{A08C34E7-8257-49D2-896E-843FDEDC47F4}" dt="2022-10-17T01:55:35.066" v="531" actId="478"/>
          <ac:spMkLst>
            <pc:docMk/>
            <pc:sldMk cId="1818481745" sldId="2134805333"/>
            <ac:spMk id="11" creationId="{FFCE3501-A8D5-46E6-BFB1-45AE0C61F4D5}"/>
          </ac:spMkLst>
        </pc:spChg>
        <pc:spChg chg="del">
          <ac:chgData name="Sun, Sean (NSB - CN/Chengdu)" userId="ef6d28fa-f6d2-46f2-a5dd-bebee851067d" providerId="ADAL" clId="{A08C34E7-8257-49D2-896E-843FDEDC47F4}" dt="2022-10-17T01:54:19.862" v="464" actId="478"/>
          <ac:spMkLst>
            <pc:docMk/>
            <pc:sldMk cId="1818481745" sldId="2134805333"/>
            <ac:spMk id="12" creationId="{B3F9D345-7D55-4EBD-868B-9F6AE82EBEC1}"/>
          </ac:spMkLst>
        </pc:spChg>
        <pc:picChg chg="mod">
          <ac:chgData name="Sun, Sean (NSB - CN/Chengdu)" userId="ef6d28fa-f6d2-46f2-a5dd-bebee851067d" providerId="ADAL" clId="{A08C34E7-8257-49D2-896E-843FDEDC47F4}" dt="2022-10-24T01:23:17.947" v="2980" actId="1035"/>
          <ac:picMkLst>
            <pc:docMk/>
            <pc:sldMk cId="1818481745" sldId="2134805333"/>
            <ac:picMk id="5" creationId="{72887E52-A8B2-4793-A772-34FD88234496}"/>
          </ac:picMkLst>
        </pc:picChg>
      </pc:sldChg>
      <pc:sldChg chg="addSp modSp mod modNotesTx">
        <pc:chgData name="Sun, Sean (NSB - CN/Chengdu)" userId="ef6d28fa-f6d2-46f2-a5dd-bebee851067d" providerId="ADAL" clId="{A08C34E7-8257-49D2-896E-843FDEDC47F4}" dt="2022-10-24T01:21:50.518" v="2938" actId="1076"/>
        <pc:sldMkLst>
          <pc:docMk/>
          <pc:sldMk cId="757985434" sldId="2134805334"/>
        </pc:sldMkLst>
        <pc:spChg chg="mod">
          <ac:chgData name="Sun, Sean (NSB - CN/Chengdu)" userId="ef6d28fa-f6d2-46f2-a5dd-bebee851067d" providerId="ADAL" clId="{A08C34E7-8257-49D2-896E-843FDEDC47F4}" dt="2022-10-24T01:21:36.944" v="2935" actId="122"/>
          <ac:spMkLst>
            <pc:docMk/>
            <pc:sldMk cId="757985434" sldId="2134805334"/>
            <ac:spMk id="3" creationId="{1EC9AEF0-9FB0-4761-BE94-38B0C07570D4}"/>
          </ac:spMkLst>
        </pc:spChg>
        <pc:spChg chg="mod">
          <ac:chgData name="Sun, Sean (NSB - CN/Chengdu)" userId="ef6d28fa-f6d2-46f2-a5dd-bebee851067d" providerId="ADAL" clId="{A08C34E7-8257-49D2-896E-843FDEDC47F4}" dt="2022-10-24T01:21:50.518" v="2938" actId="1076"/>
          <ac:spMkLst>
            <pc:docMk/>
            <pc:sldMk cId="757985434" sldId="2134805334"/>
            <ac:spMk id="4" creationId="{3C37C985-4003-4849-A2E2-6D4AE03F2782}"/>
          </ac:spMkLst>
        </pc:spChg>
        <pc:spChg chg="mod">
          <ac:chgData name="Sun, Sean (NSB - CN/Chengdu)" userId="ef6d28fa-f6d2-46f2-a5dd-bebee851067d" providerId="ADAL" clId="{A08C34E7-8257-49D2-896E-843FDEDC47F4}" dt="2022-10-24T01:21:21.269" v="2933" actId="20577"/>
          <ac:spMkLst>
            <pc:docMk/>
            <pc:sldMk cId="757985434" sldId="2134805334"/>
            <ac:spMk id="7" creationId="{E32FF6A9-FAD3-47FB-9C75-5FC278003210}"/>
          </ac:spMkLst>
        </pc:spChg>
        <pc:spChg chg="mod">
          <ac:chgData name="Sun, Sean (NSB - CN/Chengdu)" userId="ef6d28fa-f6d2-46f2-a5dd-bebee851067d" providerId="ADAL" clId="{A08C34E7-8257-49D2-896E-843FDEDC47F4}" dt="2022-10-24T01:20:51.036" v="2912" actId="208"/>
          <ac:spMkLst>
            <pc:docMk/>
            <pc:sldMk cId="757985434" sldId="2134805334"/>
            <ac:spMk id="8" creationId="{EA8E6AB6-4349-4A78-BFEE-CF6879A23AA8}"/>
          </ac:spMkLst>
        </pc:spChg>
        <pc:spChg chg="mod">
          <ac:chgData name="Sun, Sean (NSB - CN/Chengdu)" userId="ef6d28fa-f6d2-46f2-a5dd-bebee851067d" providerId="ADAL" clId="{A08C34E7-8257-49D2-896E-843FDEDC47F4}" dt="2022-10-23T14:26:38.602" v="1043" actId="14100"/>
          <ac:spMkLst>
            <pc:docMk/>
            <pc:sldMk cId="757985434" sldId="2134805334"/>
            <ac:spMk id="9" creationId="{015D9211-6963-4588-95C4-BB4AEAEA6012}"/>
          </ac:spMkLst>
        </pc:spChg>
        <pc:spChg chg="mod">
          <ac:chgData name="Sun, Sean (NSB - CN/Chengdu)" userId="ef6d28fa-f6d2-46f2-a5dd-bebee851067d" providerId="ADAL" clId="{A08C34E7-8257-49D2-896E-843FDEDC47F4}" dt="2022-10-24T01:20:45.647" v="2911" actId="208"/>
          <ac:spMkLst>
            <pc:docMk/>
            <pc:sldMk cId="757985434" sldId="2134805334"/>
            <ac:spMk id="10" creationId="{4810C35F-4E19-4B23-97E0-9821C2D8A825}"/>
          </ac:spMkLst>
        </pc:spChg>
        <pc:spChg chg="add mod">
          <ac:chgData name="Sun, Sean (NSB - CN/Chengdu)" userId="ef6d28fa-f6d2-46f2-a5dd-bebee851067d" providerId="ADAL" clId="{A08C34E7-8257-49D2-896E-843FDEDC47F4}" dt="2022-10-23T14:39:28.994" v="1287" actId="6549"/>
          <ac:spMkLst>
            <pc:docMk/>
            <pc:sldMk cId="757985434" sldId="2134805334"/>
            <ac:spMk id="11" creationId="{6868AD4E-3BFD-4B34-A968-6AF307041554}"/>
          </ac:spMkLst>
        </pc:spChg>
        <pc:picChg chg="mod">
          <ac:chgData name="Sun, Sean (NSB - CN/Chengdu)" userId="ef6d28fa-f6d2-46f2-a5dd-bebee851067d" providerId="ADAL" clId="{A08C34E7-8257-49D2-896E-843FDEDC47F4}" dt="2022-10-24T01:21:45.382" v="2937" actId="1076"/>
          <ac:picMkLst>
            <pc:docMk/>
            <pc:sldMk cId="757985434" sldId="2134805334"/>
            <ac:picMk id="16388" creationId="{7BAAAF89-BFA1-4921-9DBD-67096470D111}"/>
          </ac:picMkLst>
        </pc:picChg>
      </pc:sldChg>
      <pc:sldChg chg="modSp del mod">
        <pc:chgData name="Sun, Sean (NSB - CN/Chengdu)" userId="ef6d28fa-f6d2-46f2-a5dd-bebee851067d" providerId="ADAL" clId="{A08C34E7-8257-49D2-896E-843FDEDC47F4}" dt="2022-10-23T14:28:50.902" v="1063" actId="47"/>
        <pc:sldMkLst>
          <pc:docMk/>
          <pc:sldMk cId="1825825678" sldId="2134805335"/>
        </pc:sldMkLst>
        <pc:spChg chg="mod">
          <ac:chgData name="Sun, Sean (NSB - CN/Chengdu)" userId="ef6d28fa-f6d2-46f2-a5dd-bebee851067d" providerId="ADAL" clId="{A08C34E7-8257-49D2-896E-843FDEDC47F4}" dt="2022-10-17T01:47:30.977" v="418" actId="27636"/>
          <ac:spMkLst>
            <pc:docMk/>
            <pc:sldMk cId="1825825678" sldId="2134805335"/>
            <ac:spMk id="4" creationId="{6E08D707-85C7-4776-ABE6-FEB1DA005E42}"/>
          </ac:spMkLst>
        </pc:spChg>
      </pc:sldChg>
      <pc:sldChg chg="addSp delSp modSp mod ord">
        <pc:chgData name="Sun, Sean (NSB - CN/Chengdu)" userId="ef6d28fa-f6d2-46f2-a5dd-bebee851067d" providerId="ADAL" clId="{A08C34E7-8257-49D2-896E-843FDEDC47F4}" dt="2022-10-29T03:00:15.673" v="3725" actId="14100"/>
        <pc:sldMkLst>
          <pc:docMk/>
          <pc:sldMk cId="2991514434" sldId="2134805337"/>
        </pc:sldMkLst>
        <pc:spChg chg="del mod">
          <ac:chgData name="Sun, Sean (NSB - CN/Chengdu)" userId="ef6d28fa-f6d2-46f2-a5dd-bebee851067d" providerId="ADAL" clId="{A08C34E7-8257-49D2-896E-843FDEDC47F4}" dt="2022-10-24T00:53:47.649" v="1980" actId="478"/>
          <ac:spMkLst>
            <pc:docMk/>
            <pc:sldMk cId="2991514434" sldId="2134805337"/>
            <ac:spMk id="2" creationId="{A53618DD-B314-4573-885D-95B66AC6E431}"/>
          </ac:spMkLst>
        </pc:spChg>
        <pc:spChg chg="mod">
          <ac:chgData name="Sun, Sean (NSB - CN/Chengdu)" userId="ef6d28fa-f6d2-46f2-a5dd-bebee851067d" providerId="ADAL" clId="{A08C34E7-8257-49D2-896E-843FDEDC47F4}" dt="2022-10-24T00:52:16.489" v="1943" actId="20577"/>
          <ac:spMkLst>
            <pc:docMk/>
            <pc:sldMk cId="2991514434" sldId="2134805337"/>
            <ac:spMk id="3" creationId="{BE544A9F-EC4E-4B47-93E5-FE62D209775E}"/>
          </ac:spMkLst>
        </pc:spChg>
        <pc:spChg chg="add del mod">
          <ac:chgData name="Sun, Sean (NSB - CN/Chengdu)" userId="ef6d28fa-f6d2-46f2-a5dd-bebee851067d" providerId="ADAL" clId="{A08C34E7-8257-49D2-896E-843FDEDC47F4}" dt="2022-10-24T00:53:51.089" v="1981" actId="478"/>
          <ac:spMkLst>
            <pc:docMk/>
            <pc:sldMk cId="2991514434" sldId="2134805337"/>
            <ac:spMk id="4" creationId="{F15F7C5E-C017-41E5-ADE6-9D14331B83B8}"/>
          </ac:spMkLst>
        </pc:spChg>
        <pc:spChg chg="mod">
          <ac:chgData name="Sun, Sean (NSB - CN/Chengdu)" userId="ef6d28fa-f6d2-46f2-a5dd-bebee851067d" providerId="ADAL" clId="{A08C34E7-8257-49D2-896E-843FDEDC47F4}" dt="2022-10-29T03:00:08.543" v="3724" actId="14100"/>
          <ac:spMkLst>
            <pc:docMk/>
            <pc:sldMk cId="2991514434" sldId="2134805337"/>
            <ac:spMk id="10" creationId="{77A70004-FE66-447C-8A36-A540B42E4042}"/>
          </ac:spMkLst>
        </pc:spChg>
        <pc:spChg chg="mod">
          <ac:chgData name="Sun, Sean (NSB - CN/Chengdu)" userId="ef6d28fa-f6d2-46f2-a5dd-bebee851067d" providerId="ADAL" clId="{A08C34E7-8257-49D2-896E-843FDEDC47F4}" dt="2022-10-29T02:59:14.663" v="3713" actId="404"/>
          <ac:spMkLst>
            <pc:docMk/>
            <pc:sldMk cId="2991514434" sldId="2134805337"/>
            <ac:spMk id="11" creationId="{72BD740D-C614-49D2-AF4E-1B7B0F1E093B}"/>
          </ac:spMkLst>
        </pc:spChg>
        <pc:spChg chg="mod">
          <ac:chgData name="Sun, Sean (NSB - CN/Chengdu)" userId="ef6d28fa-f6d2-46f2-a5dd-bebee851067d" providerId="ADAL" clId="{A08C34E7-8257-49D2-896E-843FDEDC47F4}" dt="2022-10-29T02:59:20.613" v="3715" actId="404"/>
          <ac:spMkLst>
            <pc:docMk/>
            <pc:sldMk cId="2991514434" sldId="2134805337"/>
            <ac:spMk id="12" creationId="{78D5538A-6CA4-4F46-BF0E-49F49F625A23}"/>
          </ac:spMkLst>
        </pc:spChg>
        <pc:spChg chg="mod">
          <ac:chgData name="Sun, Sean (NSB - CN/Chengdu)" userId="ef6d28fa-f6d2-46f2-a5dd-bebee851067d" providerId="ADAL" clId="{A08C34E7-8257-49D2-896E-843FDEDC47F4}" dt="2022-10-29T03:00:15.673" v="3725" actId="14100"/>
          <ac:spMkLst>
            <pc:docMk/>
            <pc:sldMk cId="2991514434" sldId="2134805337"/>
            <ac:spMk id="13" creationId="{58CE0014-22AD-4839-B345-A0DE442C873E}"/>
          </ac:spMkLst>
        </pc:spChg>
        <pc:spChg chg="mod">
          <ac:chgData name="Sun, Sean (NSB - CN/Chengdu)" userId="ef6d28fa-f6d2-46f2-a5dd-bebee851067d" providerId="ADAL" clId="{A08C34E7-8257-49D2-896E-843FDEDC47F4}" dt="2022-10-29T02:58:46.259" v="3710" actId="1038"/>
          <ac:spMkLst>
            <pc:docMk/>
            <pc:sldMk cId="2991514434" sldId="2134805337"/>
            <ac:spMk id="14" creationId="{D1A5D15A-F5FE-4F5B-9CB2-7B483EDE8BDE}"/>
          </ac:spMkLst>
        </pc:spChg>
        <pc:spChg chg="mod">
          <ac:chgData name="Sun, Sean (NSB - CN/Chengdu)" userId="ef6d28fa-f6d2-46f2-a5dd-bebee851067d" providerId="ADAL" clId="{A08C34E7-8257-49D2-896E-843FDEDC47F4}" dt="2022-10-29T02:58:59.688" v="3711" actId="255"/>
          <ac:spMkLst>
            <pc:docMk/>
            <pc:sldMk cId="2991514434" sldId="2134805337"/>
            <ac:spMk id="15" creationId="{6D33DA34-59DE-4D0A-A718-DB050FAEE2A6}"/>
          </ac:spMkLst>
        </pc:spChg>
        <pc:spChg chg="add mod">
          <ac:chgData name="Sun, Sean (NSB - CN/Chengdu)" userId="ef6d28fa-f6d2-46f2-a5dd-bebee851067d" providerId="ADAL" clId="{A08C34E7-8257-49D2-896E-843FDEDC47F4}" dt="2022-10-29T02:59:59.412" v="3722" actId="14100"/>
          <ac:spMkLst>
            <pc:docMk/>
            <pc:sldMk cId="2991514434" sldId="2134805337"/>
            <ac:spMk id="16" creationId="{52D8D8D8-C564-4CC0-AD27-7947FC514C2F}"/>
          </ac:spMkLst>
        </pc:spChg>
        <pc:spChg chg="add mod">
          <ac:chgData name="Sun, Sean (NSB - CN/Chengdu)" userId="ef6d28fa-f6d2-46f2-a5dd-bebee851067d" providerId="ADAL" clId="{A08C34E7-8257-49D2-896E-843FDEDC47F4}" dt="2022-10-29T03:00:02.905" v="3723" actId="14100"/>
          <ac:spMkLst>
            <pc:docMk/>
            <pc:sldMk cId="2991514434" sldId="2134805337"/>
            <ac:spMk id="17" creationId="{01CC618F-F996-4103-9E4E-3888A1B03240}"/>
          </ac:spMkLst>
        </pc:spChg>
        <pc:grpChg chg="add mod">
          <ac:chgData name="Sun, Sean (NSB - CN/Chengdu)" userId="ef6d28fa-f6d2-46f2-a5dd-bebee851067d" providerId="ADAL" clId="{A08C34E7-8257-49D2-896E-843FDEDC47F4}" dt="2022-10-24T00:57:59.597" v="2141" actId="164"/>
          <ac:grpSpMkLst>
            <pc:docMk/>
            <pc:sldMk cId="2991514434" sldId="2134805337"/>
            <ac:grpSpMk id="25" creationId="{872E9E9A-74AA-4B0C-9A14-72C695407A72}"/>
          </ac:grpSpMkLst>
        </pc:grpChg>
        <pc:picChg chg="mod">
          <ac:chgData name="Sun, Sean (NSB - CN/Chengdu)" userId="ef6d28fa-f6d2-46f2-a5dd-bebee851067d" providerId="ADAL" clId="{A08C34E7-8257-49D2-896E-843FDEDC47F4}" dt="2022-10-24T00:57:59.597" v="2141" actId="164"/>
          <ac:picMkLst>
            <pc:docMk/>
            <pc:sldMk cId="2991514434" sldId="2134805337"/>
            <ac:picMk id="9" creationId="{BE554363-C50A-4733-980B-A77731F5EC18}"/>
          </ac:picMkLst>
        </pc:picChg>
        <pc:cxnChg chg="add mod">
          <ac:chgData name="Sun, Sean (NSB - CN/Chengdu)" userId="ef6d28fa-f6d2-46f2-a5dd-bebee851067d" providerId="ADAL" clId="{A08C34E7-8257-49D2-896E-843FDEDC47F4}" dt="2022-10-29T03:00:15.673" v="3725" actId="14100"/>
          <ac:cxnSpMkLst>
            <pc:docMk/>
            <pc:sldMk cId="2991514434" sldId="2134805337"/>
            <ac:cxnSpMk id="6" creationId="{3E092F0C-CC81-4AC3-A004-8F778757B178}"/>
          </ac:cxnSpMkLst>
        </pc:cxnChg>
        <pc:cxnChg chg="add mod">
          <ac:chgData name="Sun, Sean (NSB - CN/Chengdu)" userId="ef6d28fa-f6d2-46f2-a5dd-bebee851067d" providerId="ADAL" clId="{A08C34E7-8257-49D2-896E-843FDEDC47F4}" dt="2022-10-24T00:57:59.597" v="2141" actId="164"/>
          <ac:cxnSpMkLst>
            <pc:docMk/>
            <pc:sldMk cId="2991514434" sldId="2134805337"/>
            <ac:cxnSpMk id="18" creationId="{1D8D193D-021F-4B13-A7DD-E0E9B9B25805}"/>
          </ac:cxnSpMkLst>
        </pc:cxnChg>
        <pc:cxnChg chg="add mod">
          <ac:chgData name="Sun, Sean (NSB - CN/Chengdu)" userId="ef6d28fa-f6d2-46f2-a5dd-bebee851067d" providerId="ADAL" clId="{A08C34E7-8257-49D2-896E-843FDEDC47F4}" dt="2022-10-29T02:59:20.613" v="3715" actId="404"/>
          <ac:cxnSpMkLst>
            <pc:docMk/>
            <pc:sldMk cId="2991514434" sldId="2134805337"/>
            <ac:cxnSpMk id="19" creationId="{74549DF4-1A07-4AFB-AAF0-5FF79E55E5E4}"/>
          </ac:cxnSpMkLst>
        </pc:cxnChg>
        <pc:cxnChg chg="add mod">
          <ac:chgData name="Sun, Sean (NSB - CN/Chengdu)" userId="ef6d28fa-f6d2-46f2-a5dd-bebee851067d" providerId="ADAL" clId="{A08C34E7-8257-49D2-896E-843FDEDC47F4}" dt="2022-10-24T00:57:59.597" v="2141" actId="164"/>
          <ac:cxnSpMkLst>
            <pc:docMk/>
            <pc:sldMk cId="2991514434" sldId="2134805337"/>
            <ac:cxnSpMk id="22" creationId="{545D3FA2-8ADE-45B6-B93D-FFB0439204C7}"/>
          </ac:cxnSpMkLst>
        </pc:cxnChg>
      </pc:sldChg>
      <pc:sldChg chg="addSp modSp mod ord">
        <pc:chgData name="Sun, Sean (NSB - CN/Chengdu)" userId="ef6d28fa-f6d2-46f2-a5dd-bebee851067d" providerId="ADAL" clId="{A08C34E7-8257-49D2-896E-843FDEDC47F4}" dt="2022-10-29T03:05:50.532" v="3784" actId="14100"/>
        <pc:sldMkLst>
          <pc:docMk/>
          <pc:sldMk cId="4142213410" sldId="2134805338"/>
        </pc:sldMkLst>
        <pc:spChg chg="mod">
          <ac:chgData name="Sun, Sean (NSB - CN/Chengdu)" userId="ef6d28fa-f6d2-46f2-a5dd-bebee851067d" providerId="ADAL" clId="{A08C34E7-8257-49D2-896E-843FDEDC47F4}" dt="2022-10-24T01:25:14.918" v="2997" actId="122"/>
          <ac:spMkLst>
            <pc:docMk/>
            <pc:sldMk cId="4142213410" sldId="2134805338"/>
            <ac:spMk id="3" creationId="{386E7346-F5C1-4FFD-9BD8-06F5A1C3B4F4}"/>
          </ac:spMkLst>
        </pc:spChg>
        <pc:spChg chg="mod">
          <ac:chgData name="Sun, Sean (NSB - CN/Chengdu)" userId="ef6d28fa-f6d2-46f2-a5dd-bebee851067d" providerId="ADAL" clId="{A08C34E7-8257-49D2-896E-843FDEDC47F4}" dt="2022-10-29T03:04:09.353" v="3767" actId="1076"/>
          <ac:spMkLst>
            <pc:docMk/>
            <pc:sldMk cId="4142213410" sldId="2134805338"/>
            <ac:spMk id="6" creationId="{CBAF5DEE-D638-44DA-9944-30D37030A29F}"/>
          </ac:spMkLst>
        </pc:spChg>
        <pc:spChg chg="mod">
          <ac:chgData name="Sun, Sean (NSB - CN/Chengdu)" userId="ef6d28fa-f6d2-46f2-a5dd-bebee851067d" providerId="ADAL" clId="{A08C34E7-8257-49D2-896E-843FDEDC47F4}" dt="2022-10-23T14:40:10.009" v="1288" actId="207"/>
          <ac:spMkLst>
            <pc:docMk/>
            <pc:sldMk cId="4142213410" sldId="2134805338"/>
            <ac:spMk id="7" creationId="{856A3EA4-C74A-413D-9E44-E238D1BD9D44}"/>
          </ac:spMkLst>
        </pc:spChg>
        <pc:spChg chg="mod">
          <ac:chgData name="Sun, Sean (NSB - CN/Chengdu)" userId="ef6d28fa-f6d2-46f2-a5dd-bebee851067d" providerId="ADAL" clId="{A08C34E7-8257-49D2-896E-843FDEDC47F4}" dt="2022-10-29T03:04:47.268" v="3773" actId="6549"/>
          <ac:spMkLst>
            <pc:docMk/>
            <pc:sldMk cId="4142213410" sldId="2134805338"/>
            <ac:spMk id="8" creationId="{EA9B26C2-030C-4A6A-A45F-A44A9524621D}"/>
          </ac:spMkLst>
        </pc:spChg>
        <pc:spChg chg="mod">
          <ac:chgData name="Sun, Sean (NSB - CN/Chengdu)" userId="ef6d28fa-f6d2-46f2-a5dd-bebee851067d" providerId="ADAL" clId="{A08C34E7-8257-49D2-896E-843FDEDC47F4}" dt="2022-10-23T14:40:15.649" v="1289" actId="207"/>
          <ac:spMkLst>
            <pc:docMk/>
            <pc:sldMk cId="4142213410" sldId="2134805338"/>
            <ac:spMk id="9" creationId="{C16AA12B-8589-4D12-AF94-9E6DF13E971F}"/>
          </ac:spMkLst>
        </pc:spChg>
        <pc:cxnChg chg="add mod">
          <ac:chgData name="Sun, Sean (NSB - CN/Chengdu)" userId="ef6d28fa-f6d2-46f2-a5dd-bebee851067d" providerId="ADAL" clId="{A08C34E7-8257-49D2-896E-843FDEDC47F4}" dt="2022-10-29T03:04:20.580" v="3770" actId="14100"/>
          <ac:cxnSpMkLst>
            <pc:docMk/>
            <pc:sldMk cId="4142213410" sldId="2134805338"/>
            <ac:cxnSpMk id="10" creationId="{70860796-9587-4A87-B684-AE971BB2B3AE}"/>
          </ac:cxnSpMkLst>
        </pc:cxnChg>
        <pc:cxnChg chg="add mod">
          <ac:chgData name="Sun, Sean (NSB - CN/Chengdu)" userId="ef6d28fa-f6d2-46f2-a5dd-bebee851067d" providerId="ADAL" clId="{A08C34E7-8257-49D2-896E-843FDEDC47F4}" dt="2022-10-29T03:04:13.471" v="3768" actId="14100"/>
          <ac:cxnSpMkLst>
            <pc:docMk/>
            <pc:sldMk cId="4142213410" sldId="2134805338"/>
            <ac:cxnSpMk id="13" creationId="{7BC15847-F08E-476D-9413-6933231F46B4}"/>
          </ac:cxnSpMkLst>
        </pc:cxnChg>
        <pc:cxnChg chg="add mod">
          <ac:chgData name="Sun, Sean (NSB - CN/Chengdu)" userId="ef6d28fa-f6d2-46f2-a5dd-bebee851067d" providerId="ADAL" clId="{A08C34E7-8257-49D2-896E-843FDEDC47F4}" dt="2022-10-29T03:05:12.796" v="3777" actId="14100"/>
          <ac:cxnSpMkLst>
            <pc:docMk/>
            <pc:sldMk cId="4142213410" sldId="2134805338"/>
            <ac:cxnSpMk id="19" creationId="{FF42720B-B0FC-4C2C-9272-7D3E7621BE7B}"/>
          </ac:cxnSpMkLst>
        </pc:cxnChg>
        <pc:cxnChg chg="add mod">
          <ac:chgData name="Sun, Sean (NSB - CN/Chengdu)" userId="ef6d28fa-f6d2-46f2-a5dd-bebee851067d" providerId="ADAL" clId="{A08C34E7-8257-49D2-896E-843FDEDC47F4}" dt="2022-10-29T03:05:30.207" v="3780" actId="14100"/>
          <ac:cxnSpMkLst>
            <pc:docMk/>
            <pc:sldMk cId="4142213410" sldId="2134805338"/>
            <ac:cxnSpMk id="23" creationId="{B8401850-DE34-40FF-AB98-B2F364CD3799}"/>
          </ac:cxnSpMkLst>
        </pc:cxnChg>
        <pc:cxnChg chg="add mod">
          <ac:chgData name="Sun, Sean (NSB - CN/Chengdu)" userId="ef6d28fa-f6d2-46f2-a5dd-bebee851067d" providerId="ADAL" clId="{A08C34E7-8257-49D2-896E-843FDEDC47F4}" dt="2022-10-29T03:05:50.532" v="3784" actId="14100"/>
          <ac:cxnSpMkLst>
            <pc:docMk/>
            <pc:sldMk cId="4142213410" sldId="2134805338"/>
            <ac:cxnSpMk id="26" creationId="{738CD5D0-E85C-4268-B2BD-F62D24D0CAEB}"/>
          </ac:cxnSpMkLst>
        </pc:cxnChg>
      </pc:sldChg>
      <pc:sldChg chg="delSp modSp mod ord">
        <pc:chgData name="Sun, Sean (NSB - CN/Chengdu)" userId="ef6d28fa-f6d2-46f2-a5dd-bebee851067d" providerId="ADAL" clId="{A08C34E7-8257-49D2-896E-843FDEDC47F4}" dt="2022-10-29T03:01:16.583" v="3735" actId="14100"/>
        <pc:sldMkLst>
          <pc:docMk/>
          <pc:sldMk cId="2831084307" sldId="2134805340"/>
        </pc:sldMkLst>
        <pc:spChg chg="mod">
          <ac:chgData name="Sun, Sean (NSB - CN/Chengdu)" userId="ef6d28fa-f6d2-46f2-a5dd-bebee851067d" providerId="ADAL" clId="{A08C34E7-8257-49D2-896E-843FDEDC47F4}" dt="2022-10-24T01:32:52.139" v="3298" actId="20577"/>
          <ac:spMkLst>
            <pc:docMk/>
            <pc:sldMk cId="2831084307" sldId="2134805340"/>
            <ac:spMk id="3" creationId="{BE544A9F-EC4E-4B47-93E5-FE62D209775E}"/>
          </ac:spMkLst>
        </pc:spChg>
        <pc:spChg chg="mod">
          <ac:chgData name="Sun, Sean (NSB - CN/Chengdu)" userId="ef6d28fa-f6d2-46f2-a5dd-bebee851067d" providerId="ADAL" clId="{A08C34E7-8257-49D2-896E-843FDEDC47F4}" dt="2022-10-29T03:00:55.558" v="3729" actId="1076"/>
          <ac:spMkLst>
            <pc:docMk/>
            <pc:sldMk cId="2831084307" sldId="2134805340"/>
            <ac:spMk id="11" creationId="{72BD740D-C614-49D2-AF4E-1B7B0F1E093B}"/>
          </ac:spMkLst>
        </pc:spChg>
        <pc:spChg chg="del">
          <ac:chgData name="Sun, Sean (NSB - CN/Chengdu)" userId="ef6d28fa-f6d2-46f2-a5dd-bebee851067d" providerId="ADAL" clId="{A08C34E7-8257-49D2-896E-843FDEDC47F4}" dt="2022-10-24T01:25:41.568" v="3000" actId="478"/>
          <ac:spMkLst>
            <pc:docMk/>
            <pc:sldMk cId="2831084307" sldId="2134805340"/>
            <ac:spMk id="12" creationId="{78D5538A-6CA4-4F46-BF0E-49F49F625A23}"/>
          </ac:spMkLst>
        </pc:spChg>
        <pc:spChg chg="mod">
          <ac:chgData name="Sun, Sean (NSB - CN/Chengdu)" userId="ef6d28fa-f6d2-46f2-a5dd-bebee851067d" providerId="ADAL" clId="{A08C34E7-8257-49D2-896E-843FDEDC47F4}" dt="2022-10-29T03:00:42.726" v="3727" actId="14100"/>
          <ac:spMkLst>
            <pc:docMk/>
            <pc:sldMk cId="2831084307" sldId="2134805340"/>
            <ac:spMk id="14" creationId="{D1A5D15A-F5FE-4F5B-9CB2-7B483EDE8BDE}"/>
          </ac:spMkLst>
        </pc:spChg>
        <pc:spChg chg="mod">
          <ac:chgData name="Sun, Sean (NSB - CN/Chengdu)" userId="ef6d28fa-f6d2-46f2-a5dd-bebee851067d" providerId="ADAL" clId="{A08C34E7-8257-49D2-896E-843FDEDC47F4}" dt="2022-10-29T03:01:16.583" v="3735" actId="14100"/>
          <ac:spMkLst>
            <pc:docMk/>
            <pc:sldMk cId="2831084307" sldId="2134805340"/>
            <ac:spMk id="15" creationId="{6D33DA34-59DE-4D0A-A718-DB050FAEE2A6}"/>
          </ac:spMkLst>
        </pc:spChg>
        <pc:picChg chg="mod">
          <ac:chgData name="Sun, Sean (NSB - CN/Chengdu)" userId="ef6d28fa-f6d2-46f2-a5dd-bebee851067d" providerId="ADAL" clId="{A08C34E7-8257-49D2-896E-843FDEDC47F4}" dt="2022-10-29T03:01:05.590" v="3732" actId="1076"/>
          <ac:picMkLst>
            <pc:docMk/>
            <pc:sldMk cId="2831084307" sldId="2134805340"/>
            <ac:picMk id="5" creationId="{8DE102E8-4A28-46BB-B4DD-897A977F6B60}"/>
          </ac:picMkLst>
        </pc:picChg>
      </pc:sldChg>
      <pc:sldChg chg="addSp delSp modSp add mod">
        <pc:chgData name="Sun, Sean (NSB - CN/Chengdu)" userId="ef6d28fa-f6d2-46f2-a5dd-bebee851067d" providerId="ADAL" clId="{A08C34E7-8257-49D2-896E-843FDEDC47F4}" dt="2022-10-24T01:24:49.449" v="2993" actId="14100"/>
        <pc:sldMkLst>
          <pc:docMk/>
          <pc:sldMk cId="3572181044" sldId="2134805341"/>
        </pc:sldMkLst>
        <pc:spChg chg="mod">
          <ac:chgData name="Sun, Sean (NSB - CN/Chengdu)" userId="ef6d28fa-f6d2-46f2-a5dd-bebee851067d" providerId="ADAL" clId="{A08C34E7-8257-49D2-896E-843FDEDC47F4}" dt="2022-10-24T01:24:49.449" v="2993" actId="14100"/>
          <ac:spMkLst>
            <pc:docMk/>
            <pc:sldMk cId="3572181044" sldId="2134805341"/>
            <ac:spMk id="2" creationId="{0F030F2D-387E-4271-81FA-9F0F667E2EC9}"/>
          </ac:spMkLst>
        </pc:spChg>
        <pc:spChg chg="add del mod">
          <ac:chgData name="Sun, Sean (NSB - CN/Chengdu)" userId="ef6d28fa-f6d2-46f2-a5dd-bebee851067d" providerId="ADAL" clId="{A08C34E7-8257-49D2-896E-843FDEDC47F4}" dt="2022-10-23T14:55:03.540" v="1758" actId="478"/>
          <ac:spMkLst>
            <pc:docMk/>
            <pc:sldMk cId="3572181044" sldId="2134805341"/>
            <ac:spMk id="3" creationId="{C5780595-D415-48AD-9701-3FB5D518AAD2}"/>
          </ac:spMkLst>
        </pc:spChg>
        <pc:spChg chg="add mod">
          <ac:chgData name="Sun, Sean (NSB - CN/Chengdu)" userId="ef6d28fa-f6d2-46f2-a5dd-bebee851067d" providerId="ADAL" clId="{A08C34E7-8257-49D2-896E-843FDEDC47F4}" dt="2022-10-24T01:15:58.793" v="2723" actId="313"/>
          <ac:spMkLst>
            <pc:docMk/>
            <pc:sldMk cId="3572181044" sldId="2134805341"/>
            <ac:spMk id="7" creationId="{D3AE84DE-B96C-428B-B09F-7BB400AB87E1}"/>
          </ac:spMkLst>
        </pc:spChg>
        <pc:spChg chg="add mod">
          <ac:chgData name="Sun, Sean (NSB - CN/Chengdu)" userId="ef6d28fa-f6d2-46f2-a5dd-bebee851067d" providerId="ADAL" clId="{A08C34E7-8257-49D2-896E-843FDEDC47F4}" dt="2022-10-24T01:16:33.441" v="2785" actId="1076"/>
          <ac:spMkLst>
            <pc:docMk/>
            <pc:sldMk cId="3572181044" sldId="2134805341"/>
            <ac:spMk id="8" creationId="{04FE876D-3F3F-4819-826F-8180C2F60EC6}"/>
          </ac:spMkLst>
        </pc:spChg>
        <pc:spChg chg="del">
          <ac:chgData name="Sun, Sean (NSB - CN/Chengdu)" userId="ef6d28fa-f6d2-46f2-a5dd-bebee851067d" providerId="ADAL" clId="{A08C34E7-8257-49D2-896E-843FDEDC47F4}" dt="2022-10-24T01:14:42.482" v="2670" actId="478"/>
          <ac:spMkLst>
            <pc:docMk/>
            <pc:sldMk cId="3572181044" sldId="2134805341"/>
            <ac:spMk id="10" creationId="{5E68DC78-819C-4412-9C65-A9653CEC9DD7}"/>
          </ac:spMkLst>
        </pc:spChg>
        <pc:spChg chg="del">
          <ac:chgData name="Sun, Sean (NSB - CN/Chengdu)" userId="ef6d28fa-f6d2-46f2-a5dd-bebee851067d" providerId="ADAL" clId="{A08C34E7-8257-49D2-896E-843FDEDC47F4}" dt="2022-10-24T01:15:47.880" v="2722" actId="478"/>
          <ac:spMkLst>
            <pc:docMk/>
            <pc:sldMk cId="3572181044" sldId="2134805341"/>
            <ac:spMk id="11" creationId="{2AAA8EE5-D8F0-40BC-B2A3-F9F9E2F3CE1B}"/>
          </ac:spMkLst>
        </pc:spChg>
        <pc:picChg chg="del">
          <ac:chgData name="Sun, Sean (NSB - CN/Chengdu)" userId="ef6d28fa-f6d2-46f2-a5dd-bebee851067d" providerId="ADAL" clId="{A08C34E7-8257-49D2-896E-843FDEDC47F4}" dt="2022-10-23T14:55:01.140" v="1757" actId="478"/>
          <ac:picMkLst>
            <pc:docMk/>
            <pc:sldMk cId="3572181044" sldId="2134805341"/>
            <ac:picMk id="5" creationId="{590BCAB8-C256-4572-AFCF-A19B11BF95BB}"/>
          </ac:picMkLst>
        </pc:picChg>
        <pc:picChg chg="add mod">
          <ac:chgData name="Sun, Sean (NSB - CN/Chengdu)" userId="ef6d28fa-f6d2-46f2-a5dd-bebee851067d" providerId="ADAL" clId="{A08C34E7-8257-49D2-896E-843FDEDC47F4}" dt="2022-10-23T15:08:57.926" v="1760" actId="27614"/>
          <ac:picMkLst>
            <pc:docMk/>
            <pc:sldMk cId="3572181044" sldId="2134805341"/>
            <ac:picMk id="6" creationId="{4AC18DD3-EF81-4365-B437-2C74FA77CF29}"/>
          </ac:picMkLst>
        </pc:picChg>
        <pc:picChg chg="del">
          <ac:chgData name="Sun, Sean (NSB - CN/Chengdu)" userId="ef6d28fa-f6d2-46f2-a5dd-bebee851067d" providerId="ADAL" clId="{A08C34E7-8257-49D2-896E-843FDEDC47F4}" dt="2022-10-23T14:54:59.868" v="1756" actId="478"/>
          <ac:picMkLst>
            <pc:docMk/>
            <pc:sldMk cId="3572181044" sldId="2134805341"/>
            <ac:picMk id="7" creationId="{29C2FE52-63A2-4ABE-8A87-2D386B7A213F}"/>
          </ac:picMkLst>
        </pc:picChg>
      </pc:sldChg>
      <pc:sldChg chg="modSp del mod">
        <pc:chgData name="Sun, Sean (NSB - CN/Chengdu)" userId="ef6d28fa-f6d2-46f2-a5dd-bebee851067d" providerId="ADAL" clId="{A08C34E7-8257-49D2-896E-843FDEDC47F4}" dt="2022-10-23T14:25:26.057" v="1000" actId="47"/>
        <pc:sldMkLst>
          <pc:docMk/>
          <pc:sldMk cId="3891168233" sldId="2134805341"/>
        </pc:sldMkLst>
        <pc:spChg chg="mod">
          <ac:chgData name="Sun, Sean (NSB - CN/Chengdu)" userId="ef6d28fa-f6d2-46f2-a5dd-bebee851067d" providerId="ADAL" clId="{A08C34E7-8257-49D2-896E-843FDEDC47F4}" dt="2022-10-17T02:01:06.034" v="701" actId="6549"/>
          <ac:spMkLst>
            <pc:docMk/>
            <pc:sldMk cId="3891168233" sldId="2134805341"/>
            <ac:spMk id="3" creationId="{C7950364-FB8E-4502-8D05-32655608F0EC}"/>
          </ac:spMkLst>
        </pc:spChg>
        <pc:spChg chg="mod">
          <ac:chgData name="Sun, Sean (NSB - CN/Chengdu)" userId="ef6d28fa-f6d2-46f2-a5dd-bebee851067d" providerId="ADAL" clId="{A08C34E7-8257-49D2-896E-843FDEDC47F4}" dt="2022-10-17T02:01:14.083" v="708" actId="20577"/>
          <ac:spMkLst>
            <pc:docMk/>
            <pc:sldMk cId="3891168233" sldId="2134805341"/>
            <ac:spMk id="4" creationId="{3DA42B36-A92A-4F27-B695-2A130AC524C9}"/>
          </ac:spMkLst>
        </pc:spChg>
        <pc:spChg chg="mod">
          <ac:chgData name="Sun, Sean (NSB - CN/Chengdu)" userId="ef6d28fa-f6d2-46f2-a5dd-bebee851067d" providerId="ADAL" clId="{A08C34E7-8257-49D2-896E-843FDEDC47F4}" dt="2022-10-17T01:50:27.740" v="429" actId="1076"/>
          <ac:spMkLst>
            <pc:docMk/>
            <pc:sldMk cId="3891168233" sldId="2134805341"/>
            <ac:spMk id="10" creationId="{661BE9D7-FE33-4A08-8D1F-88CAEF13A736}"/>
          </ac:spMkLst>
        </pc:spChg>
        <pc:picChg chg="mod">
          <ac:chgData name="Sun, Sean (NSB - CN/Chengdu)" userId="ef6d28fa-f6d2-46f2-a5dd-bebee851067d" providerId="ADAL" clId="{A08C34E7-8257-49D2-896E-843FDEDC47F4}" dt="2022-10-17T01:50:31.964" v="430" actId="1076"/>
          <ac:picMkLst>
            <pc:docMk/>
            <pc:sldMk cId="3891168233" sldId="2134805341"/>
            <ac:picMk id="8" creationId="{5F2A5CEA-26C6-4949-9221-36439C8CB4F5}"/>
          </ac:picMkLst>
        </pc:picChg>
      </pc:sldChg>
      <pc:sldChg chg="addSp delSp modSp add mod">
        <pc:chgData name="Sun, Sean (NSB - CN/Chengdu)" userId="ef6d28fa-f6d2-46f2-a5dd-bebee851067d" providerId="ADAL" clId="{A08C34E7-8257-49D2-896E-843FDEDC47F4}" dt="2022-10-24T01:31:58.476" v="3280" actId="14100"/>
        <pc:sldMkLst>
          <pc:docMk/>
          <pc:sldMk cId="4046551230" sldId="2134805342"/>
        </pc:sldMkLst>
        <pc:spChg chg="mod">
          <ac:chgData name="Sun, Sean (NSB - CN/Chengdu)" userId="ef6d28fa-f6d2-46f2-a5dd-bebee851067d" providerId="ADAL" clId="{A08C34E7-8257-49D2-896E-843FDEDC47F4}" dt="2022-10-24T01:31:58.476" v="3280" actId="14100"/>
          <ac:spMkLst>
            <pc:docMk/>
            <pc:sldMk cId="4046551230" sldId="2134805342"/>
            <ac:spMk id="2" creationId="{0F030F2D-387E-4271-81FA-9F0F667E2EC9}"/>
          </ac:spMkLst>
        </pc:spChg>
        <pc:spChg chg="add mod">
          <ac:chgData name="Sun, Sean (NSB - CN/Chengdu)" userId="ef6d28fa-f6d2-46f2-a5dd-bebee851067d" providerId="ADAL" clId="{A08C34E7-8257-49D2-896E-843FDEDC47F4}" dt="2022-10-24T01:17:01.070" v="2788" actId="1076"/>
          <ac:spMkLst>
            <pc:docMk/>
            <pc:sldMk cId="4046551230" sldId="2134805342"/>
            <ac:spMk id="7" creationId="{771B76A0-BFFF-4EB7-BAD1-5EB8F5FC5E3A}"/>
          </ac:spMkLst>
        </pc:spChg>
        <pc:spChg chg="add mod">
          <ac:chgData name="Sun, Sean (NSB - CN/Chengdu)" userId="ef6d28fa-f6d2-46f2-a5dd-bebee851067d" providerId="ADAL" clId="{A08C34E7-8257-49D2-896E-843FDEDC47F4}" dt="2022-10-24T01:18:19.415" v="2892" actId="1076"/>
          <ac:spMkLst>
            <pc:docMk/>
            <pc:sldMk cId="4046551230" sldId="2134805342"/>
            <ac:spMk id="8" creationId="{9BC4A51F-9679-41C9-BD92-C5289F6E51CB}"/>
          </ac:spMkLst>
        </pc:spChg>
        <pc:spChg chg="del">
          <ac:chgData name="Sun, Sean (NSB - CN/Chengdu)" userId="ef6d28fa-f6d2-46f2-a5dd-bebee851067d" providerId="ADAL" clId="{A08C34E7-8257-49D2-896E-843FDEDC47F4}" dt="2022-10-24T01:15:05.600" v="2681" actId="478"/>
          <ac:spMkLst>
            <pc:docMk/>
            <pc:sldMk cId="4046551230" sldId="2134805342"/>
            <ac:spMk id="9" creationId="{B3EEA657-8A23-401E-80B7-A79ACC95C0C5}"/>
          </ac:spMkLst>
        </pc:spChg>
        <pc:spChg chg="del">
          <ac:chgData name="Sun, Sean (NSB - CN/Chengdu)" userId="ef6d28fa-f6d2-46f2-a5dd-bebee851067d" providerId="ADAL" clId="{A08C34E7-8257-49D2-896E-843FDEDC47F4}" dt="2022-10-24T01:16:46.980" v="2786" actId="478"/>
          <ac:spMkLst>
            <pc:docMk/>
            <pc:sldMk cId="4046551230" sldId="2134805342"/>
            <ac:spMk id="10" creationId="{5E68DC78-819C-4412-9C65-A9653CEC9DD7}"/>
          </ac:spMkLst>
        </pc:spChg>
        <pc:spChg chg="del">
          <ac:chgData name="Sun, Sean (NSB - CN/Chengdu)" userId="ef6d28fa-f6d2-46f2-a5dd-bebee851067d" providerId="ADAL" clId="{A08C34E7-8257-49D2-896E-843FDEDC47F4}" dt="2022-10-24T01:15:00.164" v="2680" actId="478"/>
          <ac:spMkLst>
            <pc:docMk/>
            <pc:sldMk cId="4046551230" sldId="2134805342"/>
            <ac:spMk id="11" creationId="{2AAA8EE5-D8F0-40BC-B2A3-F9F9E2F3CE1B}"/>
          </ac:spMkLst>
        </pc:spChg>
        <pc:picChg chg="add mod">
          <ac:chgData name="Sun, Sean (NSB - CN/Chengdu)" userId="ef6d28fa-f6d2-46f2-a5dd-bebee851067d" providerId="ADAL" clId="{A08C34E7-8257-49D2-896E-843FDEDC47F4}" dt="2022-10-24T01:18:10.065" v="2891" actId="1076"/>
          <ac:picMkLst>
            <pc:docMk/>
            <pc:sldMk cId="4046551230" sldId="2134805342"/>
            <ac:picMk id="4" creationId="{5EAA4150-3DE7-4198-832A-328A009C4F3B}"/>
          </ac:picMkLst>
        </pc:picChg>
        <pc:picChg chg="del">
          <ac:chgData name="Sun, Sean (NSB - CN/Chengdu)" userId="ef6d28fa-f6d2-46f2-a5dd-bebee851067d" providerId="ADAL" clId="{A08C34E7-8257-49D2-896E-843FDEDC47F4}" dt="2022-10-23T15:09:06.560" v="1762" actId="478"/>
          <ac:picMkLst>
            <pc:docMk/>
            <pc:sldMk cId="4046551230" sldId="2134805342"/>
            <ac:picMk id="6" creationId="{4AC18DD3-EF81-4365-B437-2C74FA77CF29}"/>
          </ac:picMkLst>
        </pc:picChg>
      </pc:sldChg>
      <pc:sldMasterChg chg="modSp mod delSldLayout">
        <pc:chgData name="Sun, Sean (NSB - CN/Chengdu)" userId="ef6d28fa-f6d2-46f2-a5dd-bebee851067d" providerId="ADAL" clId="{A08C34E7-8257-49D2-896E-843FDEDC47F4}" dt="2022-10-29T02:47:24.366" v="3424" actId="6549"/>
        <pc:sldMasterMkLst>
          <pc:docMk/>
          <pc:sldMasterMk cId="0" sldId="2147483729"/>
        </pc:sldMasterMkLst>
        <pc:spChg chg="mod">
          <ac:chgData name="Sun, Sean (NSB - CN/Chengdu)" userId="ef6d28fa-f6d2-46f2-a5dd-bebee851067d" providerId="ADAL" clId="{A08C34E7-8257-49D2-896E-843FDEDC47F4}" dt="2022-10-29T02:47:24.366" v="3424" actId="6549"/>
          <ac:spMkLst>
            <pc:docMk/>
            <pc:sldMasterMk cId="0" sldId="2147483729"/>
            <ac:spMk id="14" creationId="{00000000-0000-0000-0000-000000000000}"/>
          </ac:spMkLst>
        </pc:spChg>
        <pc:spChg chg="mod">
          <ac:chgData name="Sun, Sean (NSB - CN/Chengdu)" userId="ef6d28fa-f6d2-46f2-a5dd-bebee851067d" providerId="ADAL" clId="{A08C34E7-8257-49D2-896E-843FDEDC47F4}" dt="2022-10-24T01:35:19.987" v="3371" actId="14100"/>
          <ac:spMkLst>
            <pc:docMk/>
            <pc:sldMasterMk cId="0" sldId="2147483729"/>
            <ac:spMk id="1026" creationId="{00000000-0000-0000-0000-000000000000}"/>
          </ac:spMkLst>
        </pc:spChg>
        <pc:sldLayoutChg chg="del">
          <pc:chgData name="Sun, Sean (NSB - CN/Chengdu)" userId="ef6d28fa-f6d2-46f2-a5dd-bebee851067d" providerId="ADAL" clId="{A08C34E7-8257-49D2-896E-843FDEDC47F4}" dt="2022-10-17T02:00:26.136" v="640" actId="47"/>
          <pc:sldLayoutMkLst>
            <pc:docMk/>
            <pc:sldMasterMk cId="0" sldId="2147483729"/>
            <pc:sldLayoutMk cId="1913046895" sldId="2147483939"/>
          </pc:sldLayoutMkLst>
        </pc:sldLayoutChg>
      </pc:sldMasterChg>
    </pc:docChg>
  </pc:docChgLst>
  <pc:docChgLst>
    <pc:chgData name="Sun, Sean (NSB - CN/Chengdu)" userId="ef6d28fa-f6d2-46f2-a5dd-bebee851067d" providerId="ADAL" clId="{E7E9AAE9-A961-41E5-B626-FA6936DA0E3E}"/>
    <pc:docChg chg="undo redo custSel addSld delSld modSld addMainMaster delMainMaster modMainMaster">
      <pc:chgData name="Sun, Sean (NSB - CN/Chengdu)" userId="ef6d28fa-f6d2-46f2-a5dd-bebee851067d" providerId="ADAL" clId="{E7E9AAE9-A961-41E5-B626-FA6936DA0E3E}" dt="2022-10-30T07:52:31.050" v="1190" actId="47"/>
      <pc:docMkLst>
        <pc:docMk/>
      </pc:docMkLst>
      <pc:sldChg chg="modSp mod">
        <pc:chgData name="Sun, Sean (NSB - CN/Chengdu)" userId="ef6d28fa-f6d2-46f2-a5dd-bebee851067d" providerId="ADAL" clId="{E7E9AAE9-A961-41E5-B626-FA6936DA0E3E}" dt="2022-10-29T03:17:58.491" v="35" actId="20577"/>
        <pc:sldMkLst>
          <pc:docMk/>
          <pc:sldMk cId="0" sldId="303"/>
        </pc:sldMkLst>
        <pc:spChg chg="mod">
          <ac:chgData name="Sun, Sean (NSB - CN/Chengdu)" userId="ef6d28fa-f6d2-46f2-a5dd-bebee851067d" providerId="ADAL" clId="{E7E9AAE9-A961-41E5-B626-FA6936DA0E3E}" dt="2022-10-29T03:17:58.491" v="35" actId="20577"/>
          <ac:spMkLst>
            <pc:docMk/>
            <pc:sldMk cId="0" sldId="303"/>
            <ac:spMk id="9219" creationId="{00000000-0000-0000-0000-000000000000}"/>
          </ac:spMkLst>
        </pc:spChg>
      </pc:sldChg>
      <pc:sldChg chg="modSp mod">
        <pc:chgData name="Sun, Sean (NSB - CN/Chengdu)" userId="ef6d28fa-f6d2-46f2-a5dd-bebee851067d" providerId="ADAL" clId="{E7E9AAE9-A961-41E5-B626-FA6936DA0E3E}" dt="2022-10-29T13:04:52.467" v="553" actId="20577"/>
        <pc:sldMkLst>
          <pc:docMk/>
          <pc:sldMk cId="4043052908" sldId="948"/>
        </pc:sldMkLst>
        <pc:spChg chg="mod">
          <ac:chgData name="Sun, Sean (NSB - CN/Chengdu)" userId="ef6d28fa-f6d2-46f2-a5dd-bebee851067d" providerId="ADAL" clId="{E7E9AAE9-A961-41E5-B626-FA6936DA0E3E}" dt="2022-10-29T13:04:52.467" v="553" actId="20577"/>
          <ac:spMkLst>
            <pc:docMk/>
            <pc:sldMk cId="4043052908" sldId="948"/>
            <ac:spMk id="3" creationId="{376873C0-1188-4A8B-9787-B1A4779DD8EA}"/>
          </ac:spMkLst>
        </pc:spChg>
      </pc:sldChg>
      <pc:sldChg chg="del">
        <pc:chgData name="Sun, Sean (NSB - CN/Chengdu)" userId="ef6d28fa-f6d2-46f2-a5dd-bebee851067d" providerId="ADAL" clId="{E7E9AAE9-A961-41E5-B626-FA6936DA0E3E}" dt="2022-10-29T03:18:51.688" v="50" actId="47"/>
        <pc:sldMkLst>
          <pc:docMk/>
          <pc:sldMk cId="2509888743" sldId="951"/>
        </pc:sldMkLst>
      </pc:sldChg>
      <pc:sldChg chg="del">
        <pc:chgData name="Sun, Sean (NSB - CN/Chengdu)" userId="ef6d28fa-f6d2-46f2-a5dd-bebee851067d" providerId="ADAL" clId="{E7E9AAE9-A961-41E5-B626-FA6936DA0E3E}" dt="2022-10-29T03:18:52.144" v="51" actId="47"/>
        <pc:sldMkLst>
          <pc:docMk/>
          <pc:sldMk cId="2106281501" sldId="953"/>
        </pc:sldMkLst>
      </pc:sldChg>
      <pc:sldChg chg="del">
        <pc:chgData name="Sun, Sean (NSB - CN/Chengdu)" userId="ef6d28fa-f6d2-46f2-a5dd-bebee851067d" providerId="ADAL" clId="{E7E9AAE9-A961-41E5-B626-FA6936DA0E3E}" dt="2022-10-29T03:18:57.654" v="57" actId="47"/>
        <pc:sldMkLst>
          <pc:docMk/>
          <pc:sldMk cId="1806316749" sldId="954"/>
        </pc:sldMkLst>
      </pc:sldChg>
      <pc:sldChg chg="del">
        <pc:chgData name="Sun, Sean (NSB - CN/Chengdu)" userId="ef6d28fa-f6d2-46f2-a5dd-bebee851067d" providerId="ADAL" clId="{E7E9AAE9-A961-41E5-B626-FA6936DA0E3E}" dt="2022-10-29T03:18:54.751" v="54" actId="47"/>
        <pc:sldMkLst>
          <pc:docMk/>
          <pc:sldMk cId="35815822" sldId="955"/>
        </pc:sldMkLst>
      </pc:sldChg>
      <pc:sldChg chg="del">
        <pc:chgData name="Sun, Sean (NSB - CN/Chengdu)" userId="ef6d28fa-f6d2-46f2-a5dd-bebee851067d" providerId="ADAL" clId="{E7E9AAE9-A961-41E5-B626-FA6936DA0E3E}" dt="2022-10-30T07:12:33.141" v="558" actId="47"/>
        <pc:sldMkLst>
          <pc:docMk/>
          <pc:sldMk cId="798663810" sldId="970"/>
        </pc:sldMkLst>
      </pc:sldChg>
      <pc:sldChg chg="del">
        <pc:chgData name="Sun, Sean (NSB - CN/Chengdu)" userId="ef6d28fa-f6d2-46f2-a5dd-bebee851067d" providerId="ADAL" clId="{E7E9AAE9-A961-41E5-B626-FA6936DA0E3E}" dt="2022-10-29T03:23:52.945" v="183" actId="47"/>
        <pc:sldMkLst>
          <pc:docMk/>
          <pc:sldMk cId="1170175060" sldId="2076136991"/>
        </pc:sldMkLst>
      </pc:sldChg>
      <pc:sldChg chg="modSp mod">
        <pc:chgData name="Sun, Sean (NSB - CN/Chengdu)" userId="ef6d28fa-f6d2-46f2-a5dd-bebee851067d" providerId="ADAL" clId="{E7E9AAE9-A961-41E5-B626-FA6936DA0E3E}" dt="2022-10-29T03:20:35.649" v="67" actId="1076"/>
        <pc:sldMkLst>
          <pc:docMk/>
          <pc:sldMk cId="1242892805" sldId="2076137007"/>
        </pc:sldMkLst>
        <pc:spChg chg="mod">
          <ac:chgData name="Sun, Sean (NSB - CN/Chengdu)" userId="ef6d28fa-f6d2-46f2-a5dd-bebee851067d" providerId="ADAL" clId="{E7E9AAE9-A961-41E5-B626-FA6936DA0E3E}" dt="2022-10-29T03:20:33.150" v="66" actId="1076"/>
          <ac:spMkLst>
            <pc:docMk/>
            <pc:sldMk cId="1242892805" sldId="2076137007"/>
            <ac:spMk id="18" creationId="{9934DA26-F295-4AF8-BB01-1905FF209535}"/>
          </ac:spMkLst>
        </pc:spChg>
        <pc:spChg chg="mod">
          <ac:chgData name="Sun, Sean (NSB - CN/Chengdu)" userId="ef6d28fa-f6d2-46f2-a5dd-bebee851067d" providerId="ADAL" clId="{E7E9AAE9-A961-41E5-B626-FA6936DA0E3E}" dt="2022-10-29T03:20:35.649" v="67" actId="1076"/>
          <ac:spMkLst>
            <pc:docMk/>
            <pc:sldMk cId="1242892805" sldId="2076137007"/>
            <ac:spMk id="21" creationId="{3BB5A555-D678-40F0-B73C-431F64394611}"/>
          </ac:spMkLst>
        </pc:spChg>
      </pc:sldChg>
      <pc:sldChg chg="del">
        <pc:chgData name="Sun, Sean (NSB - CN/Chengdu)" userId="ef6d28fa-f6d2-46f2-a5dd-bebee851067d" providerId="ADAL" clId="{E7E9AAE9-A961-41E5-B626-FA6936DA0E3E}" dt="2022-10-29T03:24:17.624" v="184" actId="47"/>
        <pc:sldMkLst>
          <pc:docMk/>
          <pc:sldMk cId="3186718204" sldId="2076137008"/>
        </pc:sldMkLst>
      </pc:sldChg>
      <pc:sldChg chg="modSp mod">
        <pc:chgData name="Sun, Sean (NSB - CN/Chengdu)" userId="ef6d28fa-f6d2-46f2-a5dd-bebee851067d" providerId="ADAL" clId="{E7E9AAE9-A961-41E5-B626-FA6936DA0E3E}" dt="2022-10-29T13:03:22.572" v="510" actId="207"/>
        <pc:sldMkLst>
          <pc:docMk/>
          <pc:sldMk cId="3225682620" sldId="2076137009"/>
        </pc:sldMkLst>
        <pc:graphicFrameChg chg="modGraphic">
          <ac:chgData name="Sun, Sean (NSB - CN/Chengdu)" userId="ef6d28fa-f6d2-46f2-a5dd-bebee851067d" providerId="ADAL" clId="{E7E9AAE9-A961-41E5-B626-FA6936DA0E3E}" dt="2022-10-29T13:03:22.572" v="510" actId="207"/>
          <ac:graphicFrameMkLst>
            <pc:docMk/>
            <pc:sldMk cId="3225682620" sldId="2076137009"/>
            <ac:graphicFrameMk id="12" creationId="{A4F9593E-913B-48E1-82B4-D719E2BF4501}"/>
          </ac:graphicFrameMkLst>
        </pc:graphicFrameChg>
      </pc:sldChg>
      <pc:sldChg chg="del">
        <pc:chgData name="Sun, Sean (NSB - CN/Chengdu)" userId="ef6d28fa-f6d2-46f2-a5dd-bebee851067d" providerId="ADAL" clId="{E7E9AAE9-A961-41E5-B626-FA6936DA0E3E}" dt="2022-10-29T03:21:01.800" v="68" actId="47"/>
        <pc:sldMkLst>
          <pc:docMk/>
          <pc:sldMk cId="1544080408" sldId="2076137014"/>
        </pc:sldMkLst>
      </pc:sldChg>
      <pc:sldChg chg="modSp mod modNotesTx">
        <pc:chgData name="Sun, Sean (NSB - CN/Chengdu)" userId="ef6d28fa-f6d2-46f2-a5dd-bebee851067d" providerId="ADAL" clId="{E7E9AAE9-A961-41E5-B626-FA6936DA0E3E}" dt="2022-10-30T07:49:50.467" v="1186" actId="108"/>
        <pc:sldMkLst>
          <pc:docMk/>
          <pc:sldMk cId="3325315704" sldId="2076137017"/>
        </pc:sldMkLst>
        <pc:spChg chg="mod">
          <ac:chgData name="Sun, Sean (NSB - CN/Chengdu)" userId="ef6d28fa-f6d2-46f2-a5dd-bebee851067d" providerId="ADAL" clId="{E7E9AAE9-A961-41E5-B626-FA6936DA0E3E}" dt="2022-10-30T07:17:14.885" v="807" actId="20577"/>
          <ac:spMkLst>
            <pc:docMk/>
            <pc:sldMk cId="3325315704" sldId="2076137017"/>
            <ac:spMk id="3" creationId="{56413732-C639-407F-9963-931EB72A0002}"/>
          </ac:spMkLst>
        </pc:spChg>
        <pc:spChg chg="mod">
          <ac:chgData name="Sun, Sean (NSB - CN/Chengdu)" userId="ef6d28fa-f6d2-46f2-a5dd-bebee851067d" providerId="ADAL" clId="{E7E9AAE9-A961-41E5-B626-FA6936DA0E3E}" dt="2022-10-30T07:49:50.467" v="1186" actId="108"/>
          <ac:spMkLst>
            <pc:docMk/>
            <pc:sldMk cId="3325315704" sldId="2076137017"/>
            <ac:spMk id="9" creationId="{C38E1C45-1325-4787-9CCC-C35A8E192AA5}"/>
          </ac:spMkLst>
        </pc:spChg>
        <pc:spChg chg="mod">
          <ac:chgData name="Sun, Sean (NSB - CN/Chengdu)" userId="ef6d28fa-f6d2-46f2-a5dd-bebee851067d" providerId="ADAL" clId="{E7E9AAE9-A961-41E5-B626-FA6936DA0E3E}" dt="2022-10-30T07:43:30.381" v="943" actId="20577"/>
          <ac:spMkLst>
            <pc:docMk/>
            <pc:sldMk cId="3325315704" sldId="2076137017"/>
            <ac:spMk id="11" creationId="{37A33068-8FEA-4480-A50A-C2CFD4C414F0}"/>
          </ac:spMkLst>
        </pc:spChg>
        <pc:spChg chg="mod">
          <ac:chgData name="Sun, Sean (NSB - CN/Chengdu)" userId="ef6d28fa-f6d2-46f2-a5dd-bebee851067d" providerId="ADAL" clId="{E7E9AAE9-A961-41E5-B626-FA6936DA0E3E}" dt="2022-10-30T07:13:44.237" v="574"/>
          <ac:spMkLst>
            <pc:docMk/>
            <pc:sldMk cId="3325315704" sldId="2076137017"/>
            <ac:spMk id="12" creationId="{54D459D6-19A8-4FFF-97E5-8CAE4E489521}"/>
          </ac:spMkLst>
        </pc:spChg>
        <pc:graphicFrameChg chg="mod">
          <ac:chgData name="Sun, Sean (NSB - CN/Chengdu)" userId="ef6d28fa-f6d2-46f2-a5dd-bebee851067d" providerId="ADAL" clId="{E7E9AAE9-A961-41E5-B626-FA6936DA0E3E}" dt="2022-10-30T07:13:16.966" v="565" actId="1076"/>
          <ac:graphicFrameMkLst>
            <pc:docMk/>
            <pc:sldMk cId="3325315704" sldId="2076137017"/>
            <ac:graphicFrameMk id="6" creationId="{9F4225C1-AEF4-439A-8FE1-BBD925721A99}"/>
          </ac:graphicFrameMkLst>
        </pc:graphicFrameChg>
        <pc:picChg chg="mod">
          <ac:chgData name="Sun, Sean (NSB - CN/Chengdu)" userId="ef6d28fa-f6d2-46f2-a5dd-bebee851067d" providerId="ADAL" clId="{E7E9AAE9-A961-41E5-B626-FA6936DA0E3E}" dt="2022-10-30T07:16:48.646" v="753" actId="1035"/>
          <ac:picMkLst>
            <pc:docMk/>
            <pc:sldMk cId="3325315704" sldId="2076137017"/>
            <ac:picMk id="3074" creationId="{D613E642-E8A3-4304-9D07-687EB8C0C5C3}"/>
          </ac:picMkLst>
        </pc:picChg>
      </pc:sldChg>
      <pc:sldChg chg="modSp mod">
        <pc:chgData name="Sun, Sean (NSB - CN/Chengdu)" userId="ef6d28fa-f6d2-46f2-a5dd-bebee851067d" providerId="ADAL" clId="{E7E9AAE9-A961-41E5-B626-FA6936DA0E3E}" dt="2022-10-29T03:20:07.581" v="65" actId="27636"/>
        <pc:sldMkLst>
          <pc:docMk/>
          <pc:sldMk cId="129644388" sldId="2076137019"/>
        </pc:sldMkLst>
        <pc:spChg chg="mod">
          <ac:chgData name="Sun, Sean (NSB - CN/Chengdu)" userId="ef6d28fa-f6d2-46f2-a5dd-bebee851067d" providerId="ADAL" clId="{E7E9AAE9-A961-41E5-B626-FA6936DA0E3E}" dt="2022-10-29T03:20:07.581" v="65" actId="27636"/>
          <ac:spMkLst>
            <pc:docMk/>
            <pc:sldMk cId="129644388" sldId="2076137019"/>
            <ac:spMk id="3" creationId="{205DEA82-B7D7-473B-A97E-8ED1D6A6C8F3}"/>
          </ac:spMkLst>
        </pc:spChg>
      </pc:sldChg>
      <pc:sldChg chg="modSp del mod">
        <pc:chgData name="Sun, Sean (NSB - CN/Chengdu)" userId="ef6d28fa-f6d2-46f2-a5dd-bebee851067d" providerId="ADAL" clId="{E7E9AAE9-A961-41E5-B626-FA6936DA0E3E}" dt="2022-10-30T07:52:31.050" v="1190" actId="47"/>
        <pc:sldMkLst>
          <pc:docMk/>
          <pc:sldMk cId="1741285510" sldId="2076137020"/>
        </pc:sldMkLst>
        <pc:spChg chg="mod">
          <ac:chgData name="Sun, Sean (NSB - CN/Chengdu)" userId="ef6d28fa-f6d2-46f2-a5dd-bebee851067d" providerId="ADAL" clId="{E7E9AAE9-A961-41E5-B626-FA6936DA0E3E}" dt="2022-10-29T03:24:48.447" v="188" actId="108"/>
          <ac:spMkLst>
            <pc:docMk/>
            <pc:sldMk cId="1741285510" sldId="2076137020"/>
            <ac:spMk id="3" creationId="{97E3CD63-FCBE-4BFE-9E7C-62104170F864}"/>
          </ac:spMkLst>
        </pc:spChg>
      </pc:sldChg>
      <pc:sldChg chg="addSp delSp modSp mod">
        <pc:chgData name="Sun, Sean (NSB - CN/Chengdu)" userId="ef6d28fa-f6d2-46f2-a5dd-bebee851067d" providerId="ADAL" clId="{E7E9AAE9-A961-41E5-B626-FA6936DA0E3E}" dt="2022-10-30T07:11:30.933" v="557" actId="14100"/>
        <pc:sldMkLst>
          <pc:docMk/>
          <pc:sldMk cId="787729078" sldId="2076137021"/>
        </pc:sldMkLst>
        <pc:spChg chg="mod">
          <ac:chgData name="Sun, Sean (NSB - CN/Chengdu)" userId="ef6d28fa-f6d2-46f2-a5dd-bebee851067d" providerId="ADAL" clId="{E7E9AAE9-A961-41E5-B626-FA6936DA0E3E}" dt="2022-10-29T12:51:43.851" v="425" actId="20577"/>
          <ac:spMkLst>
            <pc:docMk/>
            <pc:sldMk cId="787729078" sldId="2076137021"/>
            <ac:spMk id="3" creationId="{E6545038-5DFD-40E6-BC27-8700BDD1A353}"/>
          </ac:spMkLst>
        </pc:spChg>
        <pc:spChg chg="del mod">
          <ac:chgData name="Sun, Sean (NSB - CN/Chengdu)" userId="ef6d28fa-f6d2-46f2-a5dd-bebee851067d" providerId="ADAL" clId="{E7E9AAE9-A961-41E5-B626-FA6936DA0E3E}" dt="2022-10-29T13:00:24.883" v="502" actId="478"/>
          <ac:spMkLst>
            <pc:docMk/>
            <pc:sldMk cId="787729078" sldId="2076137021"/>
            <ac:spMk id="4" creationId="{CB435F45-4B07-4D07-8E26-9DAFB452CA72}"/>
          </ac:spMkLst>
        </pc:spChg>
        <pc:spChg chg="add del">
          <ac:chgData name="Sun, Sean (NSB - CN/Chengdu)" userId="ef6d28fa-f6d2-46f2-a5dd-bebee851067d" providerId="ADAL" clId="{E7E9AAE9-A961-41E5-B626-FA6936DA0E3E}" dt="2022-10-29T12:53:00.127" v="427" actId="478"/>
          <ac:spMkLst>
            <pc:docMk/>
            <pc:sldMk cId="787729078" sldId="2076137021"/>
            <ac:spMk id="10" creationId="{0FE6CC49-B8B7-440C-880A-716A40A53D7D}"/>
          </ac:spMkLst>
        </pc:spChg>
        <pc:spChg chg="add mod">
          <ac:chgData name="Sun, Sean (NSB - CN/Chengdu)" userId="ef6d28fa-f6d2-46f2-a5dd-bebee851067d" providerId="ADAL" clId="{E7E9AAE9-A961-41E5-B626-FA6936DA0E3E}" dt="2022-10-30T07:11:30.933" v="557" actId="14100"/>
          <ac:spMkLst>
            <pc:docMk/>
            <pc:sldMk cId="787729078" sldId="2076137021"/>
            <ac:spMk id="12" creationId="{BB4E4968-677F-4B3D-8446-62CBA29A32B1}"/>
          </ac:spMkLst>
        </pc:spChg>
        <pc:spChg chg="add mod">
          <ac:chgData name="Sun, Sean (NSB - CN/Chengdu)" userId="ef6d28fa-f6d2-46f2-a5dd-bebee851067d" providerId="ADAL" clId="{E7E9AAE9-A961-41E5-B626-FA6936DA0E3E}" dt="2022-10-30T07:11:21.710" v="555" actId="790"/>
          <ac:spMkLst>
            <pc:docMk/>
            <pc:sldMk cId="787729078" sldId="2076137021"/>
            <ac:spMk id="14" creationId="{95DFCC94-D4F4-4FE2-80F3-D87EE638FD81}"/>
          </ac:spMkLst>
        </pc:spChg>
        <pc:spChg chg="add del mod">
          <ac:chgData name="Sun, Sean (NSB - CN/Chengdu)" userId="ef6d28fa-f6d2-46f2-a5dd-bebee851067d" providerId="ADAL" clId="{E7E9AAE9-A961-41E5-B626-FA6936DA0E3E}" dt="2022-10-29T13:00:31.642" v="503" actId="478"/>
          <ac:spMkLst>
            <pc:docMk/>
            <pc:sldMk cId="787729078" sldId="2076137021"/>
            <ac:spMk id="15" creationId="{10CE5957-67FA-48E9-BD79-0AC57FFB8E6B}"/>
          </ac:spMkLst>
        </pc:spChg>
        <pc:graphicFrameChg chg="add del mod">
          <ac:chgData name="Sun, Sean (NSB - CN/Chengdu)" userId="ef6d28fa-f6d2-46f2-a5dd-bebee851067d" providerId="ADAL" clId="{E7E9AAE9-A961-41E5-B626-FA6936DA0E3E}" dt="2022-10-29T09:01:57.948" v="203"/>
          <ac:graphicFrameMkLst>
            <pc:docMk/>
            <pc:sldMk cId="787729078" sldId="2076137021"/>
            <ac:graphicFrameMk id="2" creationId="{20E7B355-4D7D-451A-9254-B316963A3AEA}"/>
          </ac:graphicFrameMkLst>
        </pc:graphicFrameChg>
        <pc:picChg chg="add mod">
          <ac:chgData name="Sun, Sean (NSB - CN/Chengdu)" userId="ef6d28fa-f6d2-46f2-a5dd-bebee851067d" providerId="ADAL" clId="{E7E9AAE9-A961-41E5-B626-FA6936DA0E3E}" dt="2022-10-30T07:10:50.849" v="554" actId="1076"/>
          <ac:picMkLst>
            <pc:docMk/>
            <pc:sldMk cId="787729078" sldId="2076137021"/>
            <ac:picMk id="6" creationId="{EA3DE24C-C75B-4F01-89B0-A6E0602A8493}"/>
          </ac:picMkLst>
        </pc:picChg>
        <pc:picChg chg="add mod">
          <ac:chgData name="Sun, Sean (NSB - CN/Chengdu)" userId="ef6d28fa-f6d2-46f2-a5dd-bebee851067d" providerId="ADAL" clId="{E7E9AAE9-A961-41E5-B626-FA6936DA0E3E}" dt="2022-10-29T09:08:10.437" v="234" actId="1076"/>
          <ac:picMkLst>
            <pc:docMk/>
            <pc:sldMk cId="787729078" sldId="2076137021"/>
            <ac:picMk id="8" creationId="{50D00CAA-8786-4912-95C1-9B64E388FF06}"/>
          </ac:picMkLst>
        </pc:picChg>
      </pc:sldChg>
      <pc:sldChg chg="delSp modSp new mod">
        <pc:chgData name="Sun, Sean (NSB - CN/Chengdu)" userId="ef6d28fa-f6d2-46f2-a5dd-bebee851067d" providerId="ADAL" clId="{E7E9AAE9-A961-41E5-B626-FA6936DA0E3E}" dt="2022-10-29T03:25:11.486" v="199" actId="478"/>
        <pc:sldMkLst>
          <pc:docMk/>
          <pc:sldMk cId="916469602" sldId="2076137022"/>
        </pc:sldMkLst>
        <pc:spChg chg="del">
          <ac:chgData name="Sun, Sean (NSB - CN/Chengdu)" userId="ef6d28fa-f6d2-46f2-a5dd-bebee851067d" providerId="ADAL" clId="{E7E9AAE9-A961-41E5-B626-FA6936DA0E3E}" dt="2022-10-29T03:25:11.486" v="199" actId="478"/>
          <ac:spMkLst>
            <pc:docMk/>
            <pc:sldMk cId="916469602" sldId="2076137022"/>
            <ac:spMk id="2" creationId="{DD679063-6331-4EA8-AFD8-BDE14905CBBE}"/>
          </ac:spMkLst>
        </pc:spChg>
        <pc:spChg chg="mod">
          <ac:chgData name="Sun, Sean (NSB - CN/Chengdu)" userId="ef6d28fa-f6d2-46f2-a5dd-bebee851067d" providerId="ADAL" clId="{E7E9AAE9-A961-41E5-B626-FA6936DA0E3E}" dt="2022-10-29T03:25:08.896" v="198" actId="122"/>
          <ac:spMkLst>
            <pc:docMk/>
            <pc:sldMk cId="916469602" sldId="2076137022"/>
            <ac:spMk id="3" creationId="{E0AC447A-00A8-4FFC-955C-CC51CC6B8C4D}"/>
          </ac:spMkLst>
        </pc:spChg>
      </pc:sldChg>
      <pc:sldChg chg="addSp delSp modSp new mod">
        <pc:chgData name="Sun, Sean (NSB - CN/Chengdu)" userId="ef6d28fa-f6d2-46f2-a5dd-bebee851067d" providerId="ADAL" clId="{E7E9AAE9-A961-41E5-B626-FA6936DA0E3E}" dt="2022-10-29T09:07:55.760" v="230" actId="478"/>
        <pc:sldMkLst>
          <pc:docMk/>
          <pc:sldMk cId="1566966687" sldId="2076137023"/>
        </pc:sldMkLst>
        <pc:spChg chg="del">
          <ac:chgData name="Sun, Sean (NSB - CN/Chengdu)" userId="ef6d28fa-f6d2-46f2-a5dd-bebee851067d" providerId="ADAL" clId="{E7E9AAE9-A961-41E5-B626-FA6936DA0E3E}" dt="2022-10-29T09:07:55.760" v="230" actId="478"/>
          <ac:spMkLst>
            <pc:docMk/>
            <pc:sldMk cId="1566966687" sldId="2076137023"/>
            <ac:spMk id="2" creationId="{366C8AB2-3D4D-4139-A2D9-E68ACC218FB3}"/>
          </ac:spMkLst>
        </pc:spChg>
        <pc:spChg chg="mod">
          <ac:chgData name="Sun, Sean (NSB - CN/Chengdu)" userId="ef6d28fa-f6d2-46f2-a5dd-bebee851067d" providerId="ADAL" clId="{E7E9AAE9-A961-41E5-B626-FA6936DA0E3E}" dt="2022-10-29T09:07:49.760" v="229" actId="14100"/>
          <ac:spMkLst>
            <pc:docMk/>
            <pc:sldMk cId="1566966687" sldId="2076137023"/>
            <ac:spMk id="4" creationId="{185B97C4-880A-42A4-8369-65371C88CF5B}"/>
          </ac:spMkLst>
        </pc:spChg>
        <pc:picChg chg="add mod">
          <ac:chgData name="Sun, Sean (NSB - CN/Chengdu)" userId="ef6d28fa-f6d2-46f2-a5dd-bebee851067d" providerId="ADAL" clId="{E7E9AAE9-A961-41E5-B626-FA6936DA0E3E}" dt="2022-10-29T09:07:33.909" v="226" actId="1076"/>
          <ac:picMkLst>
            <pc:docMk/>
            <pc:sldMk cId="1566966687" sldId="2076137023"/>
            <ac:picMk id="6" creationId="{4CBA1684-7744-47FB-9F77-E22322D1B2ED}"/>
          </ac:picMkLst>
        </pc:picChg>
        <pc:picChg chg="add mod">
          <ac:chgData name="Sun, Sean (NSB - CN/Chengdu)" userId="ef6d28fa-f6d2-46f2-a5dd-bebee851067d" providerId="ADAL" clId="{E7E9AAE9-A961-41E5-B626-FA6936DA0E3E}" dt="2022-10-29T09:07:40.118" v="228" actId="1076"/>
          <ac:picMkLst>
            <pc:docMk/>
            <pc:sldMk cId="1566966687" sldId="2076137023"/>
            <ac:picMk id="8" creationId="{C55F65CB-BBB0-4D58-8E7F-F438D1413124}"/>
          </ac:picMkLst>
        </pc:picChg>
      </pc:sldChg>
      <pc:sldChg chg="addSp delSp modSp new mod">
        <pc:chgData name="Sun, Sean (NSB - CN/Chengdu)" userId="ef6d28fa-f6d2-46f2-a5dd-bebee851067d" providerId="ADAL" clId="{E7E9AAE9-A961-41E5-B626-FA6936DA0E3E}" dt="2022-10-30T07:49:57.414" v="1189" actId="20577"/>
        <pc:sldMkLst>
          <pc:docMk/>
          <pc:sldMk cId="2063606141" sldId="2076137024"/>
        </pc:sldMkLst>
        <pc:spChg chg="del">
          <ac:chgData name="Sun, Sean (NSB - CN/Chengdu)" userId="ef6d28fa-f6d2-46f2-a5dd-bebee851067d" providerId="ADAL" clId="{E7E9AAE9-A961-41E5-B626-FA6936DA0E3E}" dt="2022-10-30T07:43:12.253" v="915" actId="478"/>
          <ac:spMkLst>
            <pc:docMk/>
            <pc:sldMk cId="2063606141" sldId="2076137024"/>
            <ac:spMk id="2" creationId="{77A9F15D-4F77-4C31-8800-D1E3786E84EA}"/>
          </ac:spMkLst>
        </pc:spChg>
        <pc:spChg chg="mod">
          <ac:chgData name="Sun, Sean (NSB - CN/Chengdu)" userId="ef6d28fa-f6d2-46f2-a5dd-bebee851067d" providerId="ADAL" clId="{E7E9AAE9-A961-41E5-B626-FA6936DA0E3E}" dt="2022-10-30T07:43:05.303" v="914"/>
          <ac:spMkLst>
            <pc:docMk/>
            <pc:sldMk cId="2063606141" sldId="2076137024"/>
            <ac:spMk id="3" creationId="{F904827C-B5F2-4022-A006-28685A45F083}"/>
          </ac:spMkLst>
        </pc:spChg>
        <pc:spChg chg="del">
          <ac:chgData name="Sun, Sean (NSB - CN/Chengdu)" userId="ef6d28fa-f6d2-46f2-a5dd-bebee851067d" providerId="ADAL" clId="{E7E9AAE9-A961-41E5-B626-FA6936DA0E3E}" dt="2022-10-30T07:36:51.638" v="880" actId="478"/>
          <ac:spMkLst>
            <pc:docMk/>
            <pc:sldMk cId="2063606141" sldId="2076137024"/>
            <ac:spMk id="4" creationId="{18964D7D-A3DF-430B-9E08-284A0E779587}"/>
          </ac:spMkLst>
        </pc:spChg>
        <pc:spChg chg="add del mod">
          <ac:chgData name="Sun, Sean (NSB - CN/Chengdu)" userId="ef6d28fa-f6d2-46f2-a5dd-bebee851067d" providerId="ADAL" clId="{E7E9AAE9-A961-41E5-B626-FA6936DA0E3E}" dt="2022-10-30T07:35:48.757" v="876" actId="478"/>
          <ac:spMkLst>
            <pc:docMk/>
            <pc:sldMk cId="2063606141" sldId="2076137024"/>
            <ac:spMk id="5" creationId="{145AC4E2-9112-4473-80F8-C87032962FE0}"/>
          </ac:spMkLst>
        </pc:spChg>
        <pc:spChg chg="add del mod">
          <ac:chgData name="Sun, Sean (NSB - CN/Chengdu)" userId="ef6d28fa-f6d2-46f2-a5dd-bebee851067d" providerId="ADAL" clId="{E7E9AAE9-A961-41E5-B626-FA6936DA0E3E}" dt="2022-10-30T07:36:54.845" v="881" actId="478"/>
          <ac:spMkLst>
            <pc:docMk/>
            <pc:sldMk cId="2063606141" sldId="2076137024"/>
            <ac:spMk id="7" creationId="{08650AFD-2270-49A4-BC42-F2664339B58C}"/>
          </ac:spMkLst>
        </pc:spChg>
        <pc:spChg chg="add mod">
          <ac:chgData name="Sun, Sean (NSB - CN/Chengdu)" userId="ef6d28fa-f6d2-46f2-a5dd-bebee851067d" providerId="ADAL" clId="{E7E9AAE9-A961-41E5-B626-FA6936DA0E3E}" dt="2022-10-30T07:47:09.725" v="1149" actId="6549"/>
          <ac:spMkLst>
            <pc:docMk/>
            <pc:sldMk cId="2063606141" sldId="2076137024"/>
            <ac:spMk id="9" creationId="{5FE27C29-3301-48C7-9518-A2B43DA41A09}"/>
          </ac:spMkLst>
        </pc:spChg>
        <pc:spChg chg="add mod">
          <ac:chgData name="Sun, Sean (NSB - CN/Chengdu)" userId="ef6d28fa-f6d2-46f2-a5dd-bebee851067d" providerId="ADAL" clId="{E7E9AAE9-A961-41E5-B626-FA6936DA0E3E}" dt="2022-10-30T07:49:57.414" v="1189" actId="20577"/>
          <ac:spMkLst>
            <pc:docMk/>
            <pc:sldMk cId="2063606141" sldId="2076137024"/>
            <ac:spMk id="11" creationId="{BCB636A1-7BA6-4DD3-A46E-D1D50C320B4A}"/>
          </ac:spMkLst>
        </pc:spChg>
        <pc:graphicFrameChg chg="add mod">
          <ac:chgData name="Sun, Sean (NSB - CN/Chengdu)" userId="ef6d28fa-f6d2-46f2-a5dd-bebee851067d" providerId="ADAL" clId="{E7E9AAE9-A961-41E5-B626-FA6936DA0E3E}" dt="2022-10-30T07:44:04.950" v="1069" actId="1035"/>
          <ac:graphicFrameMkLst>
            <pc:docMk/>
            <pc:sldMk cId="2063606141" sldId="2076137024"/>
            <ac:graphicFrameMk id="6" creationId="{184F7521-65C6-4A51-8CDC-9AA5510DD889}"/>
          </ac:graphicFrameMkLst>
        </pc:graphicFrameChg>
        <pc:graphicFrameChg chg="add mod">
          <ac:chgData name="Sun, Sean (NSB - CN/Chengdu)" userId="ef6d28fa-f6d2-46f2-a5dd-bebee851067d" providerId="ADAL" clId="{E7E9AAE9-A961-41E5-B626-FA6936DA0E3E}" dt="2022-10-30T07:44:04.950" v="1069" actId="1035"/>
          <ac:graphicFrameMkLst>
            <pc:docMk/>
            <pc:sldMk cId="2063606141" sldId="2076137024"/>
            <ac:graphicFrameMk id="8" creationId="{537D600D-FD16-43E5-BB97-82E7F1E6B101}"/>
          </ac:graphicFrameMkLst>
        </pc:graphicFrameChg>
      </pc:sldChg>
      <pc:sldChg chg="del">
        <pc:chgData name="Sun, Sean (NSB - CN/Chengdu)" userId="ef6d28fa-f6d2-46f2-a5dd-bebee851067d" providerId="ADAL" clId="{E7E9AAE9-A961-41E5-B626-FA6936DA0E3E}" dt="2022-10-29T03:18:54.327" v="53" actId="47"/>
        <pc:sldMkLst>
          <pc:docMk/>
          <pc:sldMk cId="580955689" sldId="2134805329"/>
        </pc:sldMkLst>
      </pc:sldChg>
      <pc:sldChg chg="del">
        <pc:chgData name="Sun, Sean (NSB - CN/Chengdu)" userId="ef6d28fa-f6d2-46f2-a5dd-bebee851067d" providerId="ADAL" clId="{E7E9AAE9-A961-41E5-B626-FA6936DA0E3E}" dt="2022-10-29T03:19:01.483" v="59" actId="47"/>
        <pc:sldMkLst>
          <pc:docMk/>
          <pc:sldMk cId="1818481745" sldId="2134805333"/>
        </pc:sldMkLst>
      </pc:sldChg>
      <pc:sldChg chg="del">
        <pc:chgData name="Sun, Sean (NSB - CN/Chengdu)" userId="ef6d28fa-f6d2-46f2-a5dd-bebee851067d" providerId="ADAL" clId="{E7E9AAE9-A961-41E5-B626-FA6936DA0E3E}" dt="2022-10-29T03:18:58.921" v="58" actId="47"/>
        <pc:sldMkLst>
          <pc:docMk/>
          <pc:sldMk cId="757985434" sldId="2134805334"/>
        </pc:sldMkLst>
      </pc:sldChg>
      <pc:sldChg chg="del">
        <pc:chgData name="Sun, Sean (NSB - CN/Chengdu)" userId="ef6d28fa-f6d2-46f2-a5dd-bebee851067d" providerId="ADAL" clId="{E7E9AAE9-A961-41E5-B626-FA6936DA0E3E}" dt="2022-10-29T03:18:50.639" v="48" actId="47"/>
        <pc:sldMkLst>
          <pc:docMk/>
          <pc:sldMk cId="2991514434" sldId="2134805337"/>
        </pc:sldMkLst>
      </pc:sldChg>
      <pc:sldChg chg="del">
        <pc:chgData name="Sun, Sean (NSB - CN/Chengdu)" userId="ef6d28fa-f6d2-46f2-a5dd-bebee851067d" providerId="ADAL" clId="{E7E9AAE9-A961-41E5-B626-FA6936DA0E3E}" dt="2022-10-29T03:18:53.909" v="52" actId="47"/>
        <pc:sldMkLst>
          <pc:docMk/>
          <pc:sldMk cId="4142213410" sldId="2134805338"/>
        </pc:sldMkLst>
      </pc:sldChg>
      <pc:sldChg chg="del">
        <pc:chgData name="Sun, Sean (NSB - CN/Chengdu)" userId="ef6d28fa-f6d2-46f2-a5dd-bebee851067d" providerId="ADAL" clId="{E7E9AAE9-A961-41E5-B626-FA6936DA0E3E}" dt="2022-10-29T03:18:51.256" v="49" actId="47"/>
        <pc:sldMkLst>
          <pc:docMk/>
          <pc:sldMk cId="2831084307" sldId="2134805340"/>
        </pc:sldMkLst>
      </pc:sldChg>
      <pc:sldChg chg="del">
        <pc:chgData name="Sun, Sean (NSB - CN/Chengdu)" userId="ef6d28fa-f6d2-46f2-a5dd-bebee851067d" providerId="ADAL" clId="{E7E9AAE9-A961-41E5-B626-FA6936DA0E3E}" dt="2022-10-29T03:18:55.056" v="55" actId="47"/>
        <pc:sldMkLst>
          <pc:docMk/>
          <pc:sldMk cId="3572181044" sldId="2134805341"/>
        </pc:sldMkLst>
      </pc:sldChg>
      <pc:sldChg chg="del">
        <pc:chgData name="Sun, Sean (NSB - CN/Chengdu)" userId="ef6d28fa-f6d2-46f2-a5dd-bebee851067d" providerId="ADAL" clId="{E7E9AAE9-A961-41E5-B626-FA6936DA0E3E}" dt="2022-10-29T03:18:55.829" v="56" actId="47"/>
        <pc:sldMkLst>
          <pc:docMk/>
          <pc:sldMk cId="4046551230" sldId="2134805342"/>
        </pc:sldMkLst>
      </pc:sldChg>
      <pc:sldMasterChg chg="modSp mod delSldLayout">
        <pc:chgData name="Sun, Sean (NSB - CN/Chengdu)" userId="ef6d28fa-f6d2-46f2-a5dd-bebee851067d" providerId="ADAL" clId="{E7E9AAE9-A961-41E5-B626-FA6936DA0E3E}" dt="2022-10-30T07:12:33.141" v="558" actId="47"/>
        <pc:sldMasterMkLst>
          <pc:docMk/>
          <pc:sldMasterMk cId="0" sldId="2147483729"/>
        </pc:sldMasterMkLst>
        <pc:spChg chg="mod">
          <ac:chgData name="Sun, Sean (NSB - CN/Chengdu)" userId="ef6d28fa-f6d2-46f2-a5dd-bebee851067d" providerId="ADAL" clId="{E7E9AAE9-A961-41E5-B626-FA6936DA0E3E}" dt="2022-10-29T03:21:59.549" v="133" actId="6549"/>
          <ac:spMkLst>
            <pc:docMk/>
            <pc:sldMasterMk cId="0" sldId="2147483729"/>
            <ac:spMk id="14" creationId="{00000000-0000-0000-0000-000000000000}"/>
          </ac:spMkLst>
        </pc:spChg>
        <pc:spChg chg="mod">
          <ac:chgData name="Sun, Sean (NSB - CN/Chengdu)" userId="ef6d28fa-f6d2-46f2-a5dd-bebee851067d" providerId="ADAL" clId="{E7E9AAE9-A961-41E5-B626-FA6936DA0E3E}" dt="2022-10-29T03:22:03.606" v="134" actId="14100"/>
          <ac:spMkLst>
            <pc:docMk/>
            <pc:sldMasterMk cId="0" sldId="2147483729"/>
            <ac:spMk id="1026" creationId="{00000000-0000-0000-0000-000000000000}"/>
          </ac:spMkLst>
        </pc:spChg>
        <pc:sldLayoutChg chg="del">
          <pc:chgData name="Sun, Sean (NSB - CN/Chengdu)" userId="ef6d28fa-f6d2-46f2-a5dd-bebee851067d" providerId="ADAL" clId="{E7E9AAE9-A961-41E5-B626-FA6936DA0E3E}" dt="2022-10-30T07:12:33.141" v="558" actId="47"/>
          <pc:sldLayoutMkLst>
            <pc:docMk/>
            <pc:sldMasterMk cId="0" sldId="2147483729"/>
            <pc:sldLayoutMk cId="3385551248" sldId="2147483941"/>
          </pc:sldLayoutMkLst>
        </pc:sldLayoutChg>
      </pc:sldMasterChg>
      <pc:sldMasterChg chg="new del mod addSldLayout delSldLayout">
        <pc:chgData name="Sun, Sean (NSB - CN/Chengdu)" userId="ef6d28fa-f6d2-46f2-a5dd-bebee851067d" providerId="ADAL" clId="{E7E9AAE9-A961-41E5-B626-FA6936DA0E3E}" dt="2022-10-29T03:22:10.619" v="136" actId="6938"/>
        <pc:sldMasterMkLst>
          <pc:docMk/>
          <pc:sldMasterMk cId="3027267096" sldId="2147483941"/>
        </pc:sldMasterMkLst>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1696971531" sldId="2147483942"/>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1729974257" sldId="2147483943"/>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3984908193" sldId="2147483944"/>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4001115821" sldId="2147483945"/>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1015877031" sldId="2147483946"/>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2414382512" sldId="2147483947"/>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1330786375" sldId="2147483948"/>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1654387716" sldId="2147483949"/>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4012025831" sldId="2147483950"/>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3612815366" sldId="2147483951"/>
          </pc:sldLayoutMkLst>
        </pc:sldLayoutChg>
        <pc:sldLayoutChg chg="new del replId">
          <pc:chgData name="Sun, Sean (NSB - CN/Chengdu)" userId="ef6d28fa-f6d2-46f2-a5dd-bebee851067d" providerId="ADAL" clId="{E7E9AAE9-A961-41E5-B626-FA6936DA0E3E}" dt="2022-10-29T03:22:10.619" v="136" actId="6938"/>
          <pc:sldLayoutMkLst>
            <pc:docMk/>
            <pc:sldMasterMk cId="3027267096" sldId="2147483941"/>
            <pc:sldLayoutMk cId="637870486" sldId="2147483952"/>
          </pc:sldLayoutMkLst>
        </pc:sldLayoutChg>
      </pc:sldMasterChg>
    </pc:docChg>
  </pc:docChgLst>
  <pc:docChgLst>
    <pc:chgData name="Sun, Sean (NSB - CN/Chengdu)" userId="ef6d28fa-f6d2-46f2-a5dd-bebee851067d" providerId="ADAL" clId="{2A5F9D48-9B8D-4F09-B362-DA72BBFCC643}"/>
    <pc:docChg chg="undo custSel addSld delSld modSld sldOrd modMainMaster">
      <pc:chgData name="Sun, Sean (NSB - CN/Chengdu)" userId="ef6d28fa-f6d2-46f2-a5dd-bebee851067d" providerId="ADAL" clId="{2A5F9D48-9B8D-4F09-B362-DA72BBFCC643}" dt="2022-08-22T03:34:13.551" v="6191" actId="20577"/>
      <pc:docMkLst>
        <pc:docMk/>
      </pc:docMkLst>
      <pc:sldChg chg="modSp mod">
        <pc:chgData name="Sun, Sean (NSB - CN/Chengdu)" userId="ef6d28fa-f6d2-46f2-a5dd-bebee851067d" providerId="ADAL" clId="{2A5F9D48-9B8D-4F09-B362-DA72BBFCC643}" dt="2022-08-21T15:17:33.234" v="5269" actId="20577"/>
        <pc:sldMkLst>
          <pc:docMk/>
          <pc:sldMk cId="0" sldId="303"/>
        </pc:sldMkLst>
        <pc:spChg chg="mod">
          <ac:chgData name="Sun, Sean (NSB - CN/Chengdu)" userId="ef6d28fa-f6d2-46f2-a5dd-bebee851067d" providerId="ADAL" clId="{2A5F9D48-9B8D-4F09-B362-DA72BBFCC643}" dt="2022-08-21T15:16:45.500" v="5250" actId="14100"/>
          <ac:spMkLst>
            <pc:docMk/>
            <pc:sldMk cId="0" sldId="303"/>
            <ac:spMk id="6147" creationId="{00000000-0000-0000-0000-000000000000}"/>
          </ac:spMkLst>
        </pc:spChg>
        <pc:spChg chg="mod">
          <ac:chgData name="Sun, Sean (NSB - CN/Chengdu)" userId="ef6d28fa-f6d2-46f2-a5dd-bebee851067d" providerId="ADAL" clId="{2A5F9D48-9B8D-4F09-B362-DA72BBFCC643}" dt="2022-08-21T15:17:33.234" v="5269" actId="20577"/>
          <ac:spMkLst>
            <pc:docMk/>
            <pc:sldMk cId="0" sldId="303"/>
            <ac:spMk id="9219" creationId="{00000000-0000-0000-0000-000000000000}"/>
          </ac:spMkLst>
        </pc:spChg>
      </pc:sldChg>
      <pc:sldChg chg="del">
        <pc:chgData name="Sun, Sean (NSB - CN/Chengdu)" userId="ef6d28fa-f6d2-46f2-a5dd-bebee851067d" providerId="ADAL" clId="{2A5F9D48-9B8D-4F09-B362-DA72BBFCC643}" dt="2022-08-11T10:02:42.159" v="155" actId="47"/>
        <pc:sldMkLst>
          <pc:docMk/>
          <pc:sldMk cId="2295271328" sldId="945"/>
        </pc:sldMkLst>
      </pc:sldChg>
      <pc:sldChg chg="del">
        <pc:chgData name="Sun, Sean (NSB - CN/Chengdu)" userId="ef6d28fa-f6d2-46f2-a5dd-bebee851067d" providerId="ADAL" clId="{2A5F9D48-9B8D-4F09-B362-DA72BBFCC643}" dt="2022-08-11T10:02:45.412" v="156" actId="47"/>
        <pc:sldMkLst>
          <pc:docMk/>
          <pc:sldMk cId="1885538960" sldId="946"/>
        </pc:sldMkLst>
      </pc:sldChg>
      <pc:sldChg chg="del">
        <pc:chgData name="Sun, Sean (NSB - CN/Chengdu)" userId="ef6d28fa-f6d2-46f2-a5dd-bebee851067d" providerId="ADAL" clId="{2A5F9D48-9B8D-4F09-B362-DA72BBFCC643}" dt="2022-08-11T10:02:39.513" v="154" actId="47"/>
        <pc:sldMkLst>
          <pc:docMk/>
          <pc:sldMk cId="3500110299" sldId="947"/>
        </pc:sldMkLst>
      </pc:sldChg>
      <pc:sldChg chg="addSp modSp new mod modNotesTx">
        <pc:chgData name="Sun, Sean (NSB - CN/Chengdu)" userId="ef6d28fa-f6d2-46f2-a5dd-bebee851067d" providerId="ADAL" clId="{2A5F9D48-9B8D-4F09-B362-DA72BBFCC643}" dt="2022-08-22T03:31:27.562" v="6076" actId="20577"/>
        <pc:sldMkLst>
          <pc:docMk/>
          <pc:sldMk cId="4043052908" sldId="948"/>
        </pc:sldMkLst>
        <pc:spChg chg="mod">
          <ac:chgData name="Sun, Sean (NSB - CN/Chengdu)" userId="ef6d28fa-f6d2-46f2-a5dd-bebee851067d" providerId="ADAL" clId="{2A5F9D48-9B8D-4F09-B362-DA72BBFCC643}" dt="2022-08-11T08:21:00.669" v="125"/>
          <ac:spMkLst>
            <pc:docMk/>
            <pc:sldMk cId="4043052908" sldId="948"/>
            <ac:spMk id="2" creationId="{6B426735-437F-4227-99C6-FC1CC966E165}"/>
          </ac:spMkLst>
        </pc:spChg>
        <pc:spChg chg="mod">
          <ac:chgData name="Sun, Sean (NSB - CN/Chengdu)" userId="ef6d28fa-f6d2-46f2-a5dd-bebee851067d" providerId="ADAL" clId="{2A5F9D48-9B8D-4F09-B362-DA72BBFCC643}" dt="2022-08-22T03:31:27.562" v="6076" actId="20577"/>
          <ac:spMkLst>
            <pc:docMk/>
            <pc:sldMk cId="4043052908" sldId="948"/>
            <ac:spMk id="3" creationId="{376873C0-1188-4A8B-9787-B1A4779DD8EA}"/>
          </ac:spMkLst>
        </pc:spChg>
        <pc:spChg chg="add mod">
          <ac:chgData name="Sun, Sean (NSB - CN/Chengdu)" userId="ef6d28fa-f6d2-46f2-a5dd-bebee851067d" providerId="ADAL" clId="{2A5F9D48-9B8D-4F09-B362-DA72BBFCC643}" dt="2022-08-21T11:10:52.461" v="3616" actId="20577"/>
          <ac:spMkLst>
            <pc:docMk/>
            <pc:sldMk cId="4043052908" sldId="948"/>
            <ac:spMk id="5" creationId="{6AEC5B9C-3088-4F2C-8F0B-72AF478AD77B}"/>
          </ac:spMkLst>
        </pc:spChg>
      </pc:sldChg>
      <pc:sldChg chg="addSp delSp modSp new mod ord">
        <pc:chgData name="Sun, Sean (NSB - CN/Chengdu)" userId="ef6d28fa-f6d2-46f2-a5dd-bebee851067d" providerId="ADAL" clId="{2A5F9D48-9B8D-4F09-B362-DA72BBFCC643}" dt="2022-08-14T09:10:03.204" v="3315" actId="20577"/>
        <pc:sldMkLst>
          <pc:docMk/>
          <pc:sldMk cId="4263282193" sldId="949"/>
        </pc:sldMkLst>
        <pc:spChg chg="mod">
          <ac:chgData name="Sun, Sean (NSB - CN/Chengdu)" userId="ef6d28fa-f6d2-46f2-a5dd-bebee851067d" providerId="ADAL" clId="{2A5F9D48-9B8D-4F09-B362-DA72BBFCC643}" dt="2022-08-11T15:23:29.470" v="2819" actId="1076"/>
          <ac:spMkLst>
            <pc:docMk/>
            <pc:sldMk cId="4263282193" sldId="949"/>
            <ac:spMk id="2" creationId="{979B1185-97F9-4BE0-9524-34844F83E044}"/>
          </ac:spMkLst>
        </pc:spChg>
        <pc:spChg chg="mod">
          <ac:chgData name="Sun, Sean (NSB - CN/Chengdu)" userId="ef6d28fa-f6d2-46f2-a5dd-bebee851067d" providerId="ADAL" clId="{2A5F9D48-9B8D-4F09-B362-DA72BBFCC643}" dt="2022-08-14T09:10:03.204" v="3315" actId="20577"/>
          <ac:spMkLst>
            <pc:docMk/>
            <pc:sldMk cId="4263282193" sldId="949"/>
            <ac:spMk id="3" creationId="{43AF2AB8-286F-481F-88C9-34FDE021E876}"/>
          </ac:spMkLst>
        </pc:spChg>
        <pc:spChg chg="add del mod">
          <ac:chgData name="Sun, Sean (NSB - CN/Chengdu)" userId="ef6d28fa-f6d2-46f2-a5dd-bebee851067d" providerId="ADAL" clId="{2A5F9D48-9B8D-4F09-B362-DA72BBFCC643}" dt="2022-08-11T10:02:04.935" v="148" actId="478"/>
          <ac:spMkLst>
            <pc:docMk/>
            <pc:sldMk cId="4263282193" sldId="949"/>
            <ac:spMk id="4" creationId="{559AA006-004F-4075-8530-F7E28863E43D}"/>
          </ac:spMkLst>
        </pc:spChg>
        <pc:spChg chg="add del mod">
          <ac:chgData name="Sun, Sean (NSB - CN/Chengdu)" userId="ef6d28fa-f6d2-46f2-a5dd-bebee851067d" providerId="ADAL" clId="{2A5F9D48-9B8D-4F09-B362-DA72BBFCC643}" dt="2022-08-11T10:02:04.935" v="148" actId="478"/>
          <ac:spMkLst>
            <pc:docMk/>
            <pc:sldMk cId="4263282193" sldId="949"/>
            <ac:spMk id="5" creationId="{1586801C-A47E-4BE3-AEE0-3744598248D3}"/>
          </ac:spMkLst>
        </pc:spChg>
        <pc:spChg chg="add del mod">
          <ac:chgData name="Sun, Sean (NSB - CN/Chengdu)" userId="ef6d28fa-f6d2-46f2-a5dd-bebee851067d" providerId="ADAL" clId="{2A5F9D48-9B8D-4F09-B362-DA72BBFCC643}" dt="2022-08-11T10:36:16.520" v="2130" actId="478"/>
          <ac:spMkLst>
            <pc:docMk/>
            <pc:sldMk cId="4263282193" sldId="949"/>
            <ac:spMk id="7" creationId="{EAFA5563-BF2F-4AA6-AD14-06A61A0E51D5}"/>
          </ac:spMkLst>
        </pc:spChg>
      </pc:sldChg>
      <pc:sldChg chg="addSp delSp modSp add mod ord">
        <pc:chgData name="Sun, Sean (NSB - CN/Chengdu)" userId="ef6d28fa-f6d2-46f2-a5dd-bebee851067d" providerId="ADAL" clId="{2A5F9D48-9B8D-4F09-B362-DA72BBFCC643}" dt="2022-08-22T03:34:13.551" v="6191" actId="20577"/>
        <pc:sldMkLst>
          <pc:docMk/>
          <pc:sldMk cId="3244000929" sldId="950"/>
        </pc:sldMkLst>
        <pc:spChg chg="mod">
          <ac:chgData name="Sun, Sean (NSB - CN/Chengdu)" userId="ef6d28fa-f6d2-46f2-a5dd-bebee851067d" providerId="ADAL" clId="{2A5F9D48-9B8D-4F09-B362-DA72BBFCC643}" dt="2022-08-11T10:06:14.830" v="197" actId="20577"/>
          <ac:spMkLst>
            <pc:docMk/>
            <pc:sldMk cId="3244000929" sldId="950"/>
            <ac:spMk id="2" creationId="{D6F9A58A-34DE-4257-B8E0-D5465187E40E}"/>
          </ac:spMkLst>
        </pc:spChg>
        <pc:spChg chg="mod">
          <ac:chgData name="Sun, Sean (NSB - CN/Chengdu)" userId="ef6d28fa-f6d2-46f2-a5dd-bebee851067d" providerId="ADAL" clId="{2A5F9D48-9B8D-4F09-B362-DA72BBFCC643}" dt="2022-08-22T03:33:58.080" v="6183" actId="6549"/>
          <ac:spMkLst>
            <pc:docMk/>
            <pc:sldMk cId="3244000929" sldId="950"/>
            <ac:spMk id="3" creationId="{E428FE7D-D230-4715-A6C8-93F6915F8A3A}"/>
          </ac:spMkLst>
        </pc:spChg>
        <pc:spChg chg="add mod">
          <ac:chgData name="Sun, Sean (NSB - CN/Chengdu)" userId="ef6d28fa-f6d2-46f2-a5dd-bebee851067d" providerId="ADAL" clId="{2A5F9D48-9B8D-4F09-B362-DA72BBFCC643}" dt="2022-08-22T03:34:13.551" v="6191" actId="20577"/>
          <ac:spMkLst>
            <pc:docMk/>
            <pc:sldMk cId="3244000929" sldId="950"/>
            <ac:spMk id="7" creationId="{DEAB76F8-F552-49F9-BD69-5D15318295E6}"/>
          </ac:spMkLst>
        </pc:spChg>
        <pc:spChg chg="add del mod">
          <ac:chgData name="Sun, Sean (NSB - CN/Chengdu)" userId="ef6d28fa-f6d2-46f2-a5dd-bebee851067d" providerId="ADAL" clId="{2A5F9D48-9B8D-4F09-B362-DA72BBFCC643}" dt="2022-08-11T10:12:13.232" v="378" actId="478"/>
          <ac:spMkLst>
            <pc:docMk/>
            <pc:sldMk cId="3244000929" sldId="950"/>
            <ac:spMk id="9" creationId="{6AAD1D02-CADB-4518-BA0F-ADD8044AA832}"/>
          </ac:spMkLst>
        </pc:spChg>
        <pc:picChg chg="del">
          <ac:chgData name="Sun, Sean (NSB - CN/Chengdu)" userId="ef6d28fa-f6d2-46f2-a5dd-bebee851067d" providerId="ADAL" clId="{2A5F9D48-9B8D-4F09-B362-DA72BBFCC643}" dt="2022-08-11T10:02:47.873" v="157" actId="478"/>
          <ac:picMkLst>
            <pc:docMk/>
            <pc:sldMk cId="3244000929" sldId="950"/>
            <ac:picMk id="4" creationId="{409DCC49-C0C8-4707-819E-24F58AE08636}"/>
          </ac:picMkLst>
        </pc:picChg>
        <pc:picChg chg="add mod">
          <ac:chgData name="Sun, Sean (NSB - CN/Chengdu)" userId="ef6d28fa-f6d2-46f2-a5dd-bebee851067d" providerId="ADAL" clId="{2A5F9D48-9B8D-4F09-B362-DA72BBFCC643}" dt="2022-08-11T10:28:40.346" v="1490" actId="1076"/>
          <ac:picMkLst>
            <pc:docMk/>
            <pc:sldMk cId="3244000929" sldId="950"/>
            <ac:picMk id="6" creationId="{1A797EC6-48EC-494B-AF20-181C0CA49C49}"/>
          </ac:picMkLst>
        </pc:picChg>
        <pc:picChg chg="del">
          <ac:chgData name="Sun, Sean (NSB - CN/Chengdu)" userId="ef6d28fa-f6d2-46f2-a5dd-bebee851067d" providerId="ADAL" clId="{2A5F9D48-9B8D-4F09-B362-DA72BBFCC643}" dt="2022-08-11T10:02:55.973" v="162" actId="478"/>
          <ac:picMkLst>
            <pc:docMk/>
            <pc:sldMk cId="3244000929" sldId="950"/>
            <ac:picMk id="12" creationId="{2A8D5AD4-31A1-49C6-9618-D42A23D6DD99}"/>
          </ac:picMkLst>
        </pc:picChg>
        <pc:picChg chg="del">
          <ac:chgData name="Sun, Sean (NSB - CN/Chengdu)" userId="ef6d28fa-f6d2-46f2-a5dd-bebee851067d" providerId="ADAL" clId="{2A5F9D48-9B8D-4F09-B362-DA72BBFCC643}" dt="2022-08-11T10:02:56.689" v="163" actId="478"/>
          <ac:picMkLst>
            <pc:docMk/>
            <pc:sldMk cId="3244000929" sldId="950"/>
            <ac:picMk id="13" creationId="{F4B176B6-C387-4F36-AE6D-654B36EF5C8E}"/>
          </ac:picMkLst>
        </pc:picChg>
      </pc:sldChg>
      <pc:sldChg chg="modSp add del mod ord">
        <pc:chgData name="Sun, Sean (NSB - CN/Chengdu)" userId="ef6d28fa-f6d2-46f2-a5dd-bebee851067d" providerId="ADAL" clId="{2A5F9D48-9B8D-4F09-B362-DA72BBFCC643}" dt="2022-08-11T10:37:51.079" v="2325" actId="47"/>
        <pc:sldMkLst>
          <pc:docMk/>
          <pc:sldMk cId="2068567331" sldId="951"/>
        </pc:sldMkLst>
        <pc:spChg chg="mod">
          <ac:chgData name="Sun, Sean (NSB - CN/Chengdu)" userId="ef6d28fa-f6d2-46f2-a5dd-bebee851067d" providerId="ADAL" clId="{2A5F9D48-9B8D-4F09-B362-DA72BBFCC643}" dt="2022-08-11T10:05:32.120" v="186" actId="20577"/>
          <ac:spMkLst>
            <pc:docMk/>
            <pc:sldMk cId="2068567331" sldId="951"/>
            <ac:spMk id="3" creationId="{43AF2AB8-286F-481F-88C9-34FDE021E876}"/>
          </ac:spMkLst>
        </pc:spChg>
      </pc:sldChg>
      <pc:sldChg chg="add del ord">
        <pc:chgData name="Sun, Sean (NSB - CN/Chengdu)" userId="ef6d28fa-f6d2-46f2-a5dd-bebee851067d" providerId="ADAL" clId="{2A5F9D48-9B8D-4F09-B362-DA72BBFCC643}" dt="2022-08-11T10:37:50.580" v="2324" actId="47"/>
        <pc:sldMkLst>
          <pc:docMk/>
          <pc:sldMk cId="3083492764" sldId="952"/>
        </pc:sldMkLst>
      </pc:sldChg>
      <pc:sldChg chg="delSp modSp add mod">
        <pc:chgData name="Sun, Sean (NSB - CN/Chengdu)" userId="ef6d28fa-f6d2-46f2-a5dd-bebee851067d" providerId="ADAL" clId="{2A5F9D48-9B8D-4F09-B362-DA72BBFCC643}" dt="2022-08-22T03:31:50.969" v="6077" actId="20577"/>
        <pc:sldMkLst>
          <pc:docMk/>
          <pc:sldMk cId="3933656217" sldId="953"/>
        </pc:sldMkLst>
        <pc:spChg chg="mod">
          <ac:chgData name="Sun, Sean (NSB - CN/Chengdu)" userId="ef6d28fa-f6d2-46f2-a5dd-bebee851067d" providerId="ADAL" clId="{2A5F9D48-9B8D-4F09-B362-DA72BBFCC643}" dt="2022-08-11T10:29:23.937" v="1500" actId="20577"/>
          <ac:spMkLst>
            <pc:docMk/>
            <pc:sldMk cId="3933656217" sldId="953"/>
            <ac:spMk id="2" creationId="{D6F9A58A-34DE-4257-B8E0-D5465187E40E}"/>
          </ac:spMkLst>
        </pc:spChg>
        <pc:spChg chg="mod">
          <ac:chgData name="Sun, Sean (NSB - CN/Chengdu)" userId="ef6d28fa-f6d2-46f2-a5dd-bebee851067d" providerId="ADAL" clId="{2A5F9D48-9B8D-4F09-B362-DA72BBFCC643}" dt="2022-08-22T03:31:50.969" v="6077" actId="20577"/>
          <ac:spMkLst>
            <pc:docMk/>
            <pc:sldMk cId="3933656217" sldId="953"/>
            <ac:spMk id="3" creationId="{E428FE7D-D230-4715-A6C8-93F6915F8A3A}"/>
          </ac:spMkLst>
        </pc:spChg>
        <pc:picChg chg="del">
          <ac:chgData name="Sun, Sean (NSB - CN/Chengdu)" userId="ef6d28fa-f6d2-46f2-a5dd-bebee851067d" providerId="ADAL" clId="{2A5F9D48-9B8D-4F09-B362-DA72BBFCC643}" dt="2022-08-11T10:15:31.159" v="708" actId="478"/>
          <ac:picMkLst>
            <pc:docMk/>
            <pc:sldMk cId="3933656217" sldId="953"/>
            <ac:picMk id="6" creationId="{1A797EC6-48EC-494B-AF20-181C0CA49C49}"/>
          </ac:picMkLst>
        </pc:picChg>
      </pc:sldChg>
      <pc:sldChg chg="delSp modSp add mod">
        <pc:chgData name="Sun, Sean (NSB - CN/Chengdu)" userId="ef6d28fa-f6d2-46f2-a5dd-bebee851067d" providerId="ADAL" clId="{2A5F9D48-9B8D-4F09-B362-DA72BBFCC643}" dt="2022-08-21T15:27:30.618" v="5929"/>
        <pc:sldMkLst>
          <pc:docMk/>
          <pc:sldMk cId="77089478" sldId="954"/>
        </pc:sldMkLst>
        <pc:spChg chg="mod">
          <ac:chgData name="Sun, Sean (NSB - CN/Chengdu)" userId="ef6d28fa-f6d2-46f2-a5dd-bebee851067d" providerId="ADAL" clId="{2A5F9D48-9B8D-4F09-B362-DA72BBFCC643}" dt="2022-08-20T09:08:59.951" v="3575" actId="20577"/>
          <ac:spMkLst>
            <pc:docMk/>
            <pc:sldMk cId="77089478" sldId="954"/>
            <ac:spMk id="2" creationId="{D6F9A58A-34DE-4257-B8E0-D5465187E40E}"/>
          </ac:spMkLst>
        </pc:spChg>
        <pc:spChg chg="mod">
          <ac:chgData name="Sun, Sean (NSB - CN/Chengdu)" userId="ef6d28fa-f6d2-46f2-a5dd-bebee851067d" providerId="ADAL" clId="{2A5F9D48-9B8D-4F09-B362-DA72BBFCC643}" dt="2022-08-21T15:26:25.839" v="5880" actId="14100"/>
          <ac:spMkLst>
            <pc:docMk/>
            <pc:sldMk cId="77089478" sldId="954"/>
            <ac:spMk id="3" creationId="{E428FE7D-D230-4715-A6C8-93F6915F8A3A}"/>
          </ac:spMkLst>
        </pc:spChg>
        <pc:spChg chg="del mod">
          <ac:chgData name="Sun, Sean (NSB - CN/Chengdu)" userId="ef6d28fa-f6d2-46f2-a5dd-bebee851067d" providerId="ADAL" clId="{2A5F9D48-9B8D-4F09-B362-DA72BBFCC643}" dt="2022-08-21T15:27:30.618" v="5929"/>
          <ac:spMkLst>
            <pc:docMk/>
            <pc:sldMk cId="77089478" sldId="954"/>
            <ac:spMk id="7" creationId="{DEAB76F8-F552-49F9-BD69-5D15318295E6}"/>
          </ac:spMkLst>
        </pc:spChg>
        <pc:picChg chg="del">
          <ac:chgData name="Sun, Sean (NSB - CN/Chengdu)" userId="ef6d28fa-f6d2-46f2-a5dd-bebee851067d" providerId="ADAL" clId="{2A5F9D48-9B8D-4F09-B362-DA72BBFCC643}" dt="2022-08-21T11:11:29.890" v="3617" actId="478"/>
          <ac:picMkLst>
            <pc:docMk/>
            <pc:sldMk cId="77089478" sldId="954"/>
            <ac:picMk id="6" creationId="{1A797EC6-48EC-494B-AF20-181C0CA49C49}"/>
          </ac:picMkLst>
        </pc:picChg>
      </pc:sldChg>
      <pc:sldChg chg="modSp new mod">
        <pc:chgData name="Sun, Sean (NSB - CN/Chengdu)" userId="ef6d28fa-f6d2-46f2-a5dd-bebee851067d" providerId="ADAL" clId="{2A5F9D48-9B8D-4F09-B362-DA72BBFCC643}" dt="2022-08-21T15:29:46.702" v="5992" actId="6549"/>
        <pc:sldMkLst>
          <pc:docMk/>
          <pc:sldMk cId="2162023652" sldId="955"/>
        </pc:sldMkLst>
        <pc:spChg chg="mod">
          <ac:chgData name="Sun, Sean (NSB - CN/Chengdu)" userId="ef6d28fa-f6d2-46f2-a5dd-bebee851067d" providerId="ADAL" clId="{2A5F9D48-9B8D-4F09-B362-DA72BBFCC643}" dt="2022-08-21T15:26:59.399" v="5890" actId="20577"/>
          <ac:spMkLst>
            <pc:docMk/>
            <pc:sldMk cId="2162023652" sldId="955"/>
            <ac:spMk id="2" creationId="{CA1CC783-F6BA-497D-A973-927DF939F008}"/>
          </ac:spMkLst>
        </pc:spChg>
        <pc:spChg chg="mod">
          <ac:chgData name="Sun, Sean (NSB - CN/Chengdu)" userId="ef6d28fa-f6d2-46f2-a5dd-bebee851067d" providerId="ADAL" clId="{2A5F9D48-9B8D-4F09-B362-DA72BBFCC643}" dt="2022-08-21T15:29:46.702" v="5992" actId="6549"/>
          <ac:spMkLst>
            <pc:docMk/>
            <pc:sldMk cId="2162023652" sldId="955"/>
            <ac:spMk id="3" creationId="{467B0B97-4AA4-43F0-905B-D0C8D7B5BC08}"/>
          </ac:spMkLst>
        </pc:spChg>
      </pc:sldChg>
      <pc:sldMasterChg chg="modSp mod">
        <pc:chgData name="Sun, Sean (NSB - CN/Chengdu)" userId="ef6d28fa-f6d2-46f2-a5dd-bebee851067d" providerId="ADAL" clId="{2A5F9D48-9B8D-4F09-B362-DA72BBFCC643}" dt="2022-08-21T15:17:54.450" v="5282" actId="14100"/>
        <pc:sldMasterMkLst>
          <pc:docMk/>
          <pc:sldMasterMk cId="0" sldId="2147483729"/>
        </pc:sldMasterMkLst>
        <pc:spChg chg="mod">
          <ac:chgData name="Sun, Sean (NSB - CN/Chengdu)" userId="ef6d28fa-f6d2-46f2-a5dd-bebee851067d" providerId="ADAL" clId="{2A5F9D48-9B8D-4F09-B362-DA72BBFCC643}" dt="2022-08-21T15:17:49.949" v="5281" actId="14100"/>
          <ac:spMkLst>
            <pc:docMk/>
            <pc:sldMasterMk cId="0" sldId="2147483729"/>
            <ac:spMk id="14" creationId="{00000000-0000-0000-0000-000000000000}"/>
          </ac:spMkLst>
        </pc:spChg>
        <pc:spChg chg="mod">
          <ac:chgData name="Sun, Sean (NSB - CN/Chengdu)" userId="ef6d28fa-f6d2-46f2-a5dd-bebee851067d" providerId="ADAL" clId="{2A5F9D48-9B8D-4F09-B362-DA72BBFCC643}" dt="2022-08-21T15:17:54.450" v="5282" actId="14100"/>
          <ac:spMkLst>
            <pc:docMk/>
            <pc:sldMasterMk cId="0" sldId="2147483729"/>
            <ac:spMk id="1026" creationId="{00000000-0000-0000-0000-000000000000}"/>
          </ac:spMkLst>
        </pc:spChg>
      </pc:sldMasterChg>
    </pc:docChg>
  </pc:docChgLst>
  <pc:docChgLst>
    <pc:chgData name="Sun, Sean (NSB - CN/Chengdu)" userId="ef6d28fa-f6d2-46f2-a5dd-bebee851067d" providerId="ADAL" clId="{7D2EF292-6E55-4EFB-AEA1-EA4857352EED}"/>
    <pc:docChg chg="undo redo custSel modSld modMainMaster">
      <pc:chgData name="Sun, Sean (NSB - CN/Chengdu)" userId="ef6d28fa-f6d2-46f2-a5dd-bebee851067d" providerId="ADAL" clId="{7D2EF292-6E55-4EFB-AEA1-EA4857352EED}" dt="2022-11-04T11:53:48.874" v="737" actId="20577"/>
      <pc:docMkLst>
        <pc:docMk/>
      </pc:docMkLst>
      <pc:sldChg chg="modSp mod">
        <pc:chgData name="Sun, Sean (NSB - CN/Chengdu)" userId="ef6d28fa-f6d2-46f2-a5dd-bebee851067d" providerId="ADAL" clId="{7D2EF292-6E55-4EFB-AEA1-EA4857352EED}" dt="2022-10-30T12:00:49.457" v="261" actId="20577"/>
        <pc:sldMkLst>
          <pc:docMk/>
          <pc:sldMk cId="4043052908" sldId="948"/>
        </pc:sldMkLst>
        <pc:spChg chg="mod">
          <ac:chgData name="Sun, Sean (NSB - CN/Chengdu)" userId="ef6d28fa-f6d2-46f2-a5dd-bebee851067d" providerId="ADAL" clId="{7D2EF292-6E55-4EFB-AEA1-EA4857352EED}" dt="2022-10-30T12:00:49.457" v="261" actId="20577"/>
          <ac:spMkLst>
            <pc:docMk/>
            <pc:sldMk cId="4043052908" sldId="948"/>
            <ac:spMk id="3" creationId="{376873C0-1188-4A8B-9787-B1A4779DD8EA}"/>
          </ac:spMkLst>
        </pc:spChg>
      </pc:sldChg>
      <pc:sldChg chg="modSp mod">
        <pc:chgData name="Sun, Sean (NSB - CN/Chengdu)" userId="ef6d28fa-f6d2-46f2-a5dd-bebee851067d" providerId="ADAL" clId="{7D2EF292-6E55-4EFB-AEA1-EA4857352EED}" dt="2022-11-04T11:45:52.328" v="626" actId="14734"/>
        <pc:sldMkLst>
          <pc:docMk/>
          <pc:sldMk cId="1687864226" sldId="2076137003"/>
        </pc:sldMkLst>
        <pc:graphicFrameChg chg="modGraphic">
          <ac:chgData name="Sun, Sean (NSB - CN/Chengdu)" userId="ef6d28fa-f6d2-46f2-a5dd-bebee851067d" providerId="ADAL" clId="{7D2EF292-6E55-4EFB-AEA1-EA4857352EED}" dt="2022-11-04T11:45:52.328" v="626" actId="14734"/>
          <ac:graphicFrameMkLst>
            <pc:docMk/>
            <pc:sldMk cId="1687864226" sldId="2076137003"/>
            <ac:graphicFrameMk id="7" creationId="{A6C26AAB-73ED-44A2-BB07-F767FFD46B1F}"/>
          </ac:graphicFrameMkLst>
        </pc:graphicFrameChg>
      </pc:sldChg>
      <pc:sldChg chg="modSp mod modNotesTx">
        <pc:chgData name="Sun, Sean (NSB - CN/Chengdu)" userId="ef6d28fa-f6d2-46f2-a5dd-bebee851067d" providerId="ADAL" clId="{7D2EF292-6E55-4EFB-AEA1-EA4857352EED}" dt="2022-11-04T11:53:48.874" v="737" actId="20577"/>
        <pc:sldMkLst>
          <pc:docMk/>
          <pc:sldMk cId="3325315704" sldId="2076137017"/>
        </pc:sldMkLst>
        <pc:spChg chg="mod">
          <ac:chgData name="Sun, Sean (NSB - CN/Chengdu)" userId="ef6d28fa-f6d2-46f2-a5dd-bebee851067d" providerId="ADAL" clId="{7D2EF292-6E55-4EFB-AEA1-EA4857352EED}" dt="2022-11-04T11:53:48.874" v="737" actId="20577"/>
          <ac:spMkLst>
            <pc:docMk/>
            <pc:sldMk cId="3325315704" sldId="2076137017"/>
            <ac:spMk id="9" creationId="{C38E1C45-1325-4787-9CCC-C35A8E192AA5}"/>
          </ac:spMkLst>
        </pc:spChg>
        <pc:spChg chg="mod">
          <ac:chgData name="Sun, Sean (NSB - CN/Chengdu)" userId="ef6d28fa-f6d2-46f2-a5dd-bebee851067d" providerId="ADAL" clId="{7D2EF292-6E55-4EFB-AEA1-EA4857352EED}" dt="2022-11-04T11:50:18.999" v="633" actId="1076"/>
          <ac:spMkLst>
            <pc:docMk/>
            <pc:sldMk cId="3325315704" sldId="2076137017"/>
            <ac:spMk id="11" creationId="{37A33068-8FEA-4480-A50A-C2CFD4C414F0}"/>
          </ac:spMkLst>
        </pc:spChg>
        <pc:spChg chg="mod">
          <ac:chgData name="Sun, Sean (NSB - CN/Chengdu)" userId="ef6d28fa-f6d2-46f2-a5dd-bebee851067d" providerId="ADAL" clId="{7D2EF292-6E55-4EFB-AEA1-EA4857352EED}" dt="2022-11-04T11:50:22.624" v="635" actId="1076"/>
          <ac:spMkLst>
            <pc:docMk/>
            <pc:sldMk cId="3325315704" sldId="2076137017"/>
            <ac:spMk id="12" creationId="{54D459D6-19A8-4FFF-97E5-8CAE4E489521}"/>
          </ac:spMkLst>
        </pc:spChg>
        <pc:graphicFrameChg chg="mod">
          <ac:chgData name="Sun, Sean (NSB - CN/Chengdu)" userId="ef6d28fa-f6d2-46f2-a5dd-bebee851067d" providerId="ADAL" clId="{7D2EF292-6E55-4EFB-AEA1-EA4857352EED}" dt="2022-11-04T11:50:17.365" v="632" actId="1076"/>
          <ac:graphicFrameMkLst>
            <pc:docMk/>
            <pc:sldMk cId="3325315704" sldId="2076137017"/>
            <ac:graphicFrameMk id="6" creationId="{9F4225C1-AEF4-439A-8FE1-BBD925721A99}"/>
          </ac:graphicFrameMkLst>
        </pc:graphicFrameChg>
        <pc:picChg chg="mod">
          <ac:chgData name="Sun, Sean (NSB - CN/Chengdu)" userId="ef6d28fa-f6d2-46f2-a5dd-bebee851067d" providerId="ADAL" clId="{7D2EF292-6E55-4EFB-AEA1-EA4857352EED}" dt="2022-11-04T11:50:20.473" v="634" actId="1076"/>
          <ac:picMkLst>
            <pc:docMk/>
            <pc:sldMk cId="3325315704" sldId="2076137017"/>
            <ac:picMk id="3074" creationId="{D613E642-E8A3-4304-9D07-687EB8C0C5C3}"/>
          </ac:picMkLst>
        </pc:picChg>
      </pc:sldChg>
      <pc:sldChg chg="modSp mod">
        <pc:chgData name="Sun, Sean (NSB - CN/Chengdu)" userId="ef6d28fa-f6d2-46f2-a5dd-bebee851067d" providerId="ADAL" clId="{7D2EF292-6E55-4EFB-AEA1-EA4857352EED}" dt="2022-11-04T01:41:58.189" v="280" actId="20577"/>
        <pc:sldMkLst>
          <pc:docMk/>
          <pc:sldMk cId="787729078" sldId="2076137021"/>
        </pc:sldMkLst>
        <pc:spChg chg="mod">
          <ac:chgData name="Sun, Sean (NSB - CN/Chengdu)" userId="ef6d28fa-f6d2-46f2-a5dd-bebee851067d" providerId="ADAL" clId="{7D2EF292-6E55-4EFB-AEA1-EA4857352EED}" dt="2022-10-30T11:51:30.947" v="92" actId="1076"/>
          <ac:spMkLst>
            <pc:docMk/>
            <pc:sldMk cId="787729078" sldId="2076137021"/>
            <ac:spMk id="3" creationId="{E6545038-5DFD-40E6-BC27-8700BDD1A353}"/>
          </ac:spMkLst>
        </pc:spChg>
        <pc:spChg chg="mod">
          <ac:chgData name="Sun, Sean (NSB - CN/Chengdu)" userId="ef6d28fa-f6d2-46f2-a5dd-bebee851067d" providerId="ADAL" clId="{7D2EF292-6E55-4EFB-AEA1-EA4857352EED}" dt="2022-10-30T11:51:21.819" v="91" actId="1035"/>
          <ac:spMkLst>
            <pc:docMk/>
            <pc:sldMk cId="787729078" sldId="2076137021"/>
            <ac:spMk id="12" creationId="{BB4E4968-677F-4B3D-8446-62CBA29A32B1}"/>
          </ac:spMkLst>
        </pc:spChg>
        <pc:spChg chg="mod">
          <ac:chgData name="Sun, Sean (NSB - CN/Chengdu)" userId="ef6d28fa-f6d2-46f2-a5dd-bebee851067d" providerId="ADAL" clId="{7D2EF292-6E55-4EFB-AEA1-EA4857352EED}" dt="2022-11-04T01:41:58.189" v="280" actId="20577"/>
          <ac:spMkLst>
            <pc:docMk/>
            <pc:sldMk cId="787729078" sldId="2076137021"/>
            <ac:spMk id="14" creationId="{95DFCC94-D4F4-4FE2-80F3-D87EE638FD81}"/>
          </ac:spMkLst>
        </pc:spChg>
        <pc:picChg chg="mod">
          <ac:chgData name="Sun, Sean (NSB - CN/Chengdu)" userId="ef6d28fa-f6d2-46f2-a5dd-bebee851067d" providerId="ADAL" clId="{7D2EF292-6E55-4EFB-AEA1-EA4857352EED}" dt="2022-10-30T11:51:21.819" v="91" actId="1035"/>
          <ac:picMkLst>
            <pc:docMk/>
            <pc:sldMk cId="787729078" sldId="2076137021"/>
            <ac:picMk id="6" creationId="{EA3DE24C-C75B-4F01-89B0-A6E0602A8493}"/>
          </ac:picMkLst>
        </pc:picChg>
        <pc:picChg chg="mod">
          <ac:chgData name="Sun, Sean (NSB - CN/Chengdu)" userId="ef6d28fa-f6d2-46f2-a5dd-bebee851067d" providerId="ADAL" clId="{7D2EF292-6E55-4EFB-AEA1-EA4857352EED}" dt="2022-10-30T11:51:21.819" v="91" actId="1035"/>
          <ac:picMkLst>
            <pc:docMk/>
            <pc:sldMk cId="787729078" sldId="2076137021"/>
            <ac:picMk id="8" creationId="{50D00CAA-8786-4912-95C1-9B64E388FF06}"/>
          </ac:picMkLst>
        </pc:picChg>
      </pc:sldChg>
      <pc:sldChg chg="modSp mod">
        <pc:chgData name="Sun, Sean (NSB - CN/Chengdu)" userId="ef6d28fa-f6d2-46f2-a5dd-bebee851067d" providerId="ADAL" clId="{7D2EF292-6E55-4EFB-AEA1-EA4857352EED}" dt="2022-11-04T01:42:20.281" v="288" actId="20577"/>
        <pc:sldMkLst>
          <pc:docMk/>
          <pc:sldMk cId="916469602" sldId="2076137022"/>
        </pc:sldMkLst>
        <pc:spChg chg="mod">
          <ac:chgData name="Sun, Sean (NSB - CN/Chengdu)" userId="ef6d28fa-f6d2-46f2-a5dd-bebee851067d" providerId="ADAL" clId="{7D2EF292-6E55-4EFB-AEA1-EA4857352EED}" dt="2022-11-04T01:42:20.281" v="288" actId="20577"/>
          <ac:spMkLst>
            <pc:docMk/>
            <pc:sldMk cId="916469602" sldId="2076137022"/>
            <ac:spMk id="4" creationId="{D52E4C0B-952E-43A0-A6E4-7B78AE8CDD82}"/>
          </ac:spMkLst>
        </pc:spChg>
      </pc:sldChg>
      <pc:sldChg chg="delSp modSp mod">
        <pc:chgData name="Sun, Sean (NSB - CN/Chengdu)" userId="ef6d28fa-f6d2-46f2-a5dd-bebee851067d" providerId="ADAL" clId="{7D2EF292-6E55-4EFB-AEA1-EA4857352EED}" dt="2022-11-04T11:49:21.595" v="628" actId="1076"/>
        <pc:sldMkLst>
          <pc:docMk/>
          <pc:sldMk cId="1566966687" sldId="2076137023"/>
        </pc:sldMkLst>
        <pc:spChg chg="del">
          <ac:chgData name="Sun, Sean (NSB - CN/Chengdu)" userId="ef6d28fa-f6d2-46f2-a5dd-bebee851067d" providerId="ADAL" clId="{7D2EF292-6E55-4EFB-AEA1-EA4857352EED}" dt="2022-10-30T11:51:51.344" v="94" actId="478"/>
          <ac:spMkLst>
            <pc:docMk/>
            <pc:sldMk cId="1566966687" sldId="2076137023"/>
            <ac:spMk id="3" creationId="{5CA0FA59-3981-4C8F-A497-567DBEE5C224}"/>
          </ac:spMkLst>
        </pc:spChg>
        <pc:spChg chg="del">
          <ac:chgData name="Sun, Sean (NSB - CN/Chengdu)" userId="ef6d28fa-f6d2-46f2-a5dd-bebee851067d" providerId="ADAL" clId="{7D2EF292-6E55-4EFB-AEA1-EA4857352EED}" dt="2022-10-30T11:51:49.096" v="93" actId="478"/>
          <ac:spMkLst>
            <pc:docMk/>
            <pc:sldMk cId="1566966687" sldId="2076137023"/>
            <ac:spMk id="4" creationId="{185B97C4-880A-42A4-8369-65371C88CF5B}"/>
          </ac:spMkLst>
        </pc:spChg>
        <pc:picChg chg="mod">
          <ac:chgData name="Sun, Sean (NSB - CN/Chengdu)" userId="ef6d28fa-f6d2-46f2-a5dd-bebee851067d" providerId="ADAL" clId="{7D2EF292-6E55-4EFB-AEA1-EA4857352EED}" dt="2022-11-04T11:49:19.999" v="627" actId="1076"/>
          <ac:picMkLst>
            <pc:docMk/>
            <pc:sldMk cId="1566966687" sldId="2076137023"/>
            <ac:picMk id="6" creationId="{4CBA1684-7744-47FB-9F77-E22322D1B2ED}"/>
          </ac:picMkLst>
        </pc:picChg>
        <pc:picChg chg="mod">
          <ac:chgData name="Sun, Sean (NSB - CN/Chengdu)" userId="ef6d28fa-f6d2-46f2-a5dd-bebee851067d" providerId="ADAL" clId="{7D2EF292-6E55-4EFB-AEA1-EA4857352EED}" dt="2022-11-04T11:49:21.595" v="628" actId="1076"/>
          <ac:picMkLst>
            <pc:docMk/>
            <pc:sldMk cId="1566966687" sldId="2076137023"/>
            <ac:picMk id="8" creationId="{C55F65CB-BBB0-4D58-8E7F-F438D1413124}"/>
          </ac:picMkLst>
        </pc:picChg>
      </pc:sldChg>
      <pc:sldMasterChg chg="modSp mod">
        <pc:chgData name="Sun, Sean (NSB - CN/Chengdu)" userId="ef6d28fa-f6d2-46f2-a5dd-bebee851067d" providerId="ADAL" clId="{7D2EF292-6E55-4EFB-AEA1-EA4857352EED}" dt="2022-11-04T01:31:51.620" v="268" actId="20577"/>
        <pc:sldMasterMkLst>
          <pc:docMk/>
          <pc:sldMasterMk cId="0" sldId="2147483729"/>
        </pc:sldMasterMkLst>
        <pc:spChg chg="mod">
          <ac:chgData name="Sun, Sean (NSB - CN/Chengdu)" userId="ef6d28fa-f6d2-46f2-a5dd-bebee851067d" providerId="ADAL" clId="{7D2EF292-6E55-4EFB-AEA1-EA4857352EED}" dt="2022-11-04T01:31:51.620" v="268" actId="20577"/>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11/5/2022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11/5/2022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3</a:t>
            </a:fld>
            <a:endParaRPr lang="en-GB" altLang="en-US"/>
          </a:p>
        </p:txBody>
      </p:sp>
    </p:spTree>
    <p:extLst>
      <p:ext uri="{BB962C8B-B14F-4D97-AF65-F5344CB8AC3E}">
        <p14:creationId xmlns:p14="http://schemas.microsoft.com/office/powerpoint/2010/main" val="1071051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6114936"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S5-226361 Discussion on QoS enhancement in NRM</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6.tmp"/><Relationship Id="rId2" Type="http://schemas.openxmlformats.org/officeDocument/2006/relationships/package" Target="../embeddings/Microsoft_Word_Document3.docx"/><Relationship Id="rId1" Type="http://schemas.openxmlformats.org/officeDocument/2006/relationships/slideLayout" Target="../slideLayouts/slideLayout3.xml"/><Relationship Id="rId6" Type="http://schemas.openxmlformats.org/officeDocument/2006/relationships/image" Target="../media/image15.tmp"/><Relationship Id="rId5" Type="http://schemas.openxmlformats.org/officeDocument/2006/relationships/image" Target="../media/image10.emf"/><Relationship Id="rId4" Type="http://schemas.openxmlformats.org/officeDocument/2006/relationships/package" Target="../embeddings/Microsoft_Word_Document4.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Word_Document1.docx"/><Relationship Id="rId1" Type="http://schemas.openxmlformats.org/officeDocument/2006/relationships/slideLayout" Target="../slideLayouts/slideLayout3.xml"/><Relationship Id="rId5" Type="http://schemas.openxmlformats.org/officeDocument/2006/relationships/image" Target="../media/image10.emf"/><Relationship Id="rId4" Type="http://schemas.openxmlformats.org/officeDocument/2006/relationships/package" Target="../embeddings/Microsoft_Word_Document2.docx"/></Relationships>
</file>

<file path=ppt/slides/_rels/slide5.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image" Target="../media/image11.tmp"/><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image" Target="../media/image13.tmp"/><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dirty="0">
                <a:effectLst>
                  <a:outerShdw blurRad="38100" dist="38100" dir="2700000" algn="tl">
                    <a:srgbClr val="C0C0C0"/>
                  </a:outerShdw>
                </a:effectLst>
              </a:rPr>
              <a:t>  </a:t>
            </a:r>
            <a:br>
              <a:rPr lang="en-GB" sz="4800" dirty="0"/>
            </a:br>
            <a:br>
              <a:rPr lang="en-GB" sz="4800" dirty="0"/>
            </a:br>
            <a:r>
              <a:rPr lang="en-US" sz="4400" b="1" dirty="0"/>
              <a:t>Discussion on QoS enhancement in NRM</a:t>
            </a:r>
            <a:br>
              <a:rPr lang="en-US" altLang="zh-CN" sz="4400" b="1" dirty="0"/>
            </a:br>
            <a:r>
              <a:rPr lang="en-GB" altLang="zh-CN" sz="2800" b="1" dirty="0"/>
              <a:t> (SA5 #146)</a:t>
            </a:r>
            <a:br>
              <a:rPr lang="en-GB" altLang="zh-CN" sz="3200" b="1" i="1" dirty="0"/>
            </a:br>
            <a:br>
              <a:rPr lang="en-GB" altLang="zh-CN" sz="3200" b="1" dirty="0"/>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87484"/>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96020A-AE46-4D4D-BD9B-0059ED876F03}"/>
              </a:ext>
            </a:extLst>
          </p:cNvPr>
          <p:cNvSpPr>
            <a:spLocks noGrp="1"/>
          </p:cNvSpPr>
          <p:nvPr>
            <p:ph type="body" sz="quarter" idx="11"/>
          </p:nvPr>
        </p:nvSpPr>
        <p:spPr>
          <a:xfrm>
            <a:off x="351547" y="263564"/>
            <a:ext cx="11078400" cy="412800"/>
          </a:xfrm>
        </p:spPr>
        <p:txBody>
          <a:bodyPr/>
          <a:lstStyle/>
          <a:p>
            <a:r>
              <a:rPr lang="en-GB" sz="2400" dirty="0">
                <a:latin typeface="Times New Roman" panose="02020603050405020304" pitchFamily="18" charset="0"/>
                <a:ea typeface="Times New Roman" panose="02020603050405020304" pitchFamily="18" charset="0"/>
              </a:rPr>
              <a:t>Standardized 5QI to QoS characteristics mapping (23.501 5.7.4 table 5.7.4-1)</a:t>
            </a:r>
            <a:endParaRPr lang="en-US" dirty="0"/>
          </a:p>
        </p:txBody>
      </p:sp>
      <p:graphicFrame>
        <p:nvGraphicFramePr>
          <p:cNvPr id="7" name="Table 6">
            <a:extLst>
              <a:ext uri="{FF2B5EF4-FFF2-40B4-BE49-F238E27FC236}">
                <a16:creationId xmlns:a16="http://schemas.microsoft.com/office/drawing/2014/main" id="{A6C26AAB-73ED-44A2-BB07-F767FFD46B1F}"/>
              </a:ext>
            </a:extLst>
          </p:cNvPr>
          <p:cNvGraphicFramePr>
            <a:graphicFrameLocks noGrp="1"/>
          </p:cNvGraphicFramePr>
          <p:nvPr>
            <p:extLst>
              <p:ext uri="{D42A27DB-BD31-4B8C-83A1-F6EECF244321}">
                <p14:modId xmlns:p14="http://schemas.microsoft.com/office/powerpoint/2010/main" val="414532277"/>
              </p:ext>
            </p:extLst>
          </p:nvPr>
        </p:nvGraphicFramePr>
        <p:xfrm>
          <a:off x="345479" y="1496731"/>
          <a:ext cx="11501043" cy="4888935"/>
        </p:xfrm>
        <a:graphic>
          <a:graphicData uri="http://schemas.openxmlformats.org/drawingml/2006/table">
            <a:tbl>
              <a:tblPr firstRow="1" firstCol="1" lastRow="1" lastCol="1" bandRow="1" bandCol="1">
                <a:tableStyleId>{BC89EF96-8CEA-46FF-86C4-4CE0E7609802}</a:tableStyleId>
              </a:tblPr>
              <a:tblGrid>
                <a:gridCol w="770440">
                  <a:extLst>
                    <a:ext uri="{9D8B030D-6E8A-4147-A177-3AD203B41FA5}">
                      <a16:colId xmlns:a16="http://schemas.microsoft.com/office/drawing/2014/main" val="2108484780"/>
                    </a:ext>
                  </a:extLst>
                </a:gridCol>
                <a:gridCol w="1104259">
                  <a:extLst>
                    <a:ext uri="{9D8B030D-6E8A-4147-A177-3AD203B41FA5}">
                      <a16:colId xmlns:a16="http://schemas.microsoft.com/office/drawing/2014/main" val="3144946141"/>
                    </a:ext>
                  </a:extLst>
                </a:gridCol>
                <a:gridCol w="927741">
                  <a:extLst>
                    <a:ext uri="{9D8B030D-6E8A-4147-A177-3AD203B41FA5}">
                      <a16:colId xmlns:a16="http://schemas.microsoft.com/office/drawing/2014/main" val="3510192476"/>
                    </a:ext>
                  </a:extLst>
                </a:gridCol>
                <a:gridCol w="1371087">
                  <a:extLst>
                    <a:ext uri="{9D8B030D-6E8A-4147-A177-3AD203B41FA5}">
                      <a16:colId xmlns:a16="http://schemas.microsoft.com/office/drawing/2014/main" val="2579157336"/>
                    </a:ext>
                  </a:extLst>
                </a:gridCol>
                <a:gridCol w="747120">
                  <a:extLst>
                    <a:ext uri="{9D8B030D-6E8A-4147-A177-3AD203B41FA5}">
                      <a16:colId xmlns:a16="http://schemas.microsoft.com/office/drawing/2014/main" val="3894973895"/>
                    </a:ext>
                  </a:extLst>
                </a:gridCol>
                <a:gridCol w="1174044">
                  <a:extLst>
                    <a:ext uri="{9D8B030D-6E8A-4147-A177-3AD203B41FA5}">
                      <a16:colId xmlns:a16="http://schemas.microsoft.com/office/drawing/2014/main" val="2578475140"/>
                    </a:ext>
                  </a:extLst>
                </a:gridCol>
                <a:gridCol w="771749">
                  <a:extLst>
                    <a:ext uri="{9D8B030D-6E8A-4147-A177-3AD203B41FA5}">
                      <a16:colId xmlns:a16="http://schemas.microsoft.com/office/drawing/2014/main" val="1302009156"/>
                    </a:ext>
                  </a:extLst>
                </a:gridCol>
                <a:gridCol w="4634603">
                  <a:extLst>
                    <a:ext uri="{9D8B030D-6E8A-4147-A177-3AD203B41FA5}">
                      <a16:colId xmlns:a16="http://schemas.microsoft.com/office/drawing/2014/main" val="3908008383"/>
                    </a:ext>
                  </a:extLst>
                </a:gridCol>
              </a:tblGrid>
              <a:tr h="446882">
                <a:tc>
                  <a:txBody>
                    <a:bodyPr/>
                    <a:lstStyle/>
                    <a:p>
                      <a:pPr algn="ctr"/>
                      <a:r>
                        <a:rPr lang="en-GB" sz="1100" dirty="0">
                          <a:effectLst/>
                        </a:rPr>
                        <a:t>5QI</a:t>
                      </a:r>
                      <a:endParaRPr lang="en-US" sz="1100" dirty="0">
                        <a:effectLst/>
                      </a:endParaRPr>
                    </a:p>
                    <a:p>
                      <a:pPr algn="ctr"/>
                      <a:r>
                        <a:rPr lang="en-GB" sz="1100" dirty="0">
                          <a:effectLst/>
                        </a:rPr>
                        <a:t>Value</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Resource Type</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Default Priority Level</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Packet Delay Budget</a:t>
                      </a:r>
                      <a:endParaRPr lang="en-US" sz="1100">
                        <a:effectLst/>
                      </a:endParaRPr>
                    </a:p>
                    <a:p>
                      <a:pPr algn="ctr"/>
                      <a:r>
                        <a:rPr lang="en-GB" sz="1100">
                          <a:effectLst/>
                        </a:rPr>
                        <a:t>(NOTE 3)</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Packet Error</a:t>
                      </a:r>
                      <a:endParaRPr lang="en-US" sz="1100">
                        <a:effectLst/>
                      </a:endParaRPr>
                    </a:p>
                    <a:p>
                      <a:pPr algn="ctr"/>
                      <a:r>
                        <a:rPr lang="en-GB" sz="1100">
                          <a:effectLst/>
                        </a:rPr>
                        <a:t>Rate </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Default Maximum Data Burst Volume</a:t>
                      </a:r>
                      <a:endParaRPr lang="en-US" sz="1100" dirty="0">
                        <a:effectLst/>
                      </a:endParaRPr>
                    </a:p>
                    <a:p>
                      <a:pPr algn="ctr"/>
                      <a:r>
                        <a:rPr lang="en-GB" sz="1100" dirty="0">
                          <a:effectLst/>
                        </a:rPr>
                        <a:t>(NOTE 2)</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Default</a:t>
                      </a:r>
                      <a:endParaRPr lang="en-US" sz="1100">
                        <a:effectLst/>
                      </a:endParaRPr>
                    </a:p>
                    <a:p>
                      <a:pPr algn="ctr"/>
                      <a:r>
                        <a:rPr lang="en-GB" sz="1100">
                          <a:effectLst/>
                        </a:rPr>
                        <a:t>Averaging Window</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Example Services</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897003181"/>
                  </a:ext>
                </a:extLst>
              </a:tr>
              <a:tr h="331759">
                <a:tc>
                  <a:txBody>
                    <a:bodyPr/>
                    <a:lstStyle/>
                    <a:p>
                      <a:pPr algn="ctr"/>
                      <a:r>
                        <a:rPr lang="en-GB" sz="1100" dirty="0">
                          <a:effectLst/>
                        </a:rPr>
                        <a:t>1</a:t>
                      </a:r>
                      <a:br>
                        <a:rPr lang="en-GB" sz="1100" dirty="0">
                          <a:effectLst/>
                        </a:rPr>
                      </a:b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dirty="0">
                          <a:effectLst/>
                        </a:rPr>
                      </a:br>
                      <a:r>
                        <a:rPr lang="en-GB" sz="1100" dirty="0">
                          <a:effectLst/>
                        </a:rPr>
                        <a:t>GBR</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20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100 ms</a:t>
                      </a:r>
                      <a:endParaRPr lang="en-US" sz="1100" dirty="0">
                        <a:effectLst/>
                      </a:endParaRPr>
                    </a:p>
                    <a:p>
                      <a:pPr algn="ctr"/>
                      <a:r>
                        <a:rPr lang="en-GB" sz="1100" dirty="0">
                          <a:effectLst/>
                        </a:rPr>
                        <a:t>(NOTE 11,NOTE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10</a:t>
                      </a:r>
                      <a:r>
                        <a:rPr lang="en-GB" sz="1100" baseline="30000">
                          <a:effectLst/>
                        </a:rPr>
                        <a:t>-2</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2000 ms</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Conversational Voice</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1568438783"/>
                  </a:ext>
                </a:extLst>
              </a:tr>
              <a:tr h="331759">
                <a:tc>
                  <a:txBody>
                    <a:bodyPr/>
                    <a:lstStyle/>
                    <a:p>
                      <a:pPr algn="ctr"/>
                      <a:r>
                        <a:rPr lang="en-GB" sz="1100" dirty="0">
                          <a:effectLst/>
                        </a:rPr>
                        <a:t>2</a:t>
                      </a:r>
                      <a:br>
                        <a:rPr lang="en-GB" sz="1100" dirty="0">
                          <a:effectLst/>
                        </a:rPr>
                      </a:b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(NOTE 1)</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40</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150 ms</a:t>
                      </a:r>
                      <a:endParaRPr lang="en-US" sz="1100" dirty="0">
                        <a:effectLst/>
                      </a:endParaRPr>
                    </a:p>
                    <a:p>
                      <a:pPr algn="ctr"/>
                      <a:r>
                        <a:rPr lang="en-GB" sz="1100" dirty="0">
                          <a:effectLst/>
                        </a:rPr>
                        <a:t>(NOTE 11,NOTE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10</a:t>
                      </a:r>
                      <a:r>
                        <a:rPr lang="en-GB" sz="1100" baseline="30000" dirty="0">
                          <a:effectLst/>
                        </a:rPr>
                        <a:t>-3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2000 ms</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Conversational Video (Live Streaming)</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172209434"/>
                  </a:ext>
                </a:extLst>
              </a:tr>
              <a:tr h="497637">
                <a:tc>
                  <a:txBody>
                    <a:bodyPr/>
                    <a:lstStyle/>
                    <a:p>
                      <a:pPr algn="ctr"/>
                      <a:r>
                        <a:rPr lang="en-GB" sz="1100" dirty="0">
                          <a:effectLst/>
                        </a:rPr>
                        <a:t>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 </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30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50 ms</a:t>
                      </a:r>
                      <a:endParaRPr lang="en-US" sz="1100" dirty="0">
                        <a:effectLst/>
                      </a:endParaRPr>
                    </a:p>
                    <a:p>
                      <a:pPr algn="ctr"/>
                      <a:r>
                        <a:rPr lang="en-GB" sz="1100" dirty="0">
                          <a:effectLst/>
                        </a:rPr>
                        <a:t>(NOTE 11,NOTE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10</a:t>
                      </a:r>
                      <a:r>
                        <a:rPr lang="en-GB" sz="1100" baseline="30000">
                          <a:effectLst/>
                        </a:rPr>
                        <a:t>-3</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2000 ms</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Real Time Gaming, V2X messages (see TS 23.287 [121]).</a:t>
                      </a:r>
                      <a:endParaRPr lang="en-US" sz="1100">
                        <a:effectLst/>
                      </a:endParaRPr>
                    </a:p>
                    <a:p>
                      <a:r>
                        <a:rPr lang="en-GB" sz="1100">
                          <a:effectLst/>
                        </a:rPr>
                        <a:t>Electricity distribution – medium voltage, Process automation monitoring</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3228828469"/>
                  </a:ext>
                </a:extLst>
              </a:tr>
              <a:tr h="331759">
                <a:tc>
                  <a:txBody>
                    <a:bodyPr/>
                    <a:lstStyle/>
                    <a:p>
                      <a:pPr algn="ctr"/>
                      <a:r>
                        <a:rPr lang="en-GB" sz="1100">
                          <a:effectLst/>
                        </a:rPr>
                        <a:t>4</a:t>
                      </a:r>
                      <a:br>
                        <a:rPr lang="en-GB" sz="1100">
                          <a:effectLst/>
                        </a:rPr>
                      </a:b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 </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50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300 ms</a:t>
                      </a:r>
                      <a:endParaRPr lang="en-US" sz="1100" dirty="0">
                        <a:effectLst/>
                      </a:endParaRPr>
                    </a:p>
                    <a:p>
                      <a:pPr algn="ctr"/>
                      <a:r>
                        <a:rPr lang="en-GB" sz="1100" dirty="0">
                          <a:effectLst/>
                        </a:rPr>
                        <a:t>(NOTE 11,NOTE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10</a:t>
                      </a:r>
                      <a:r>
                        <a:rPr lang="en-GB" sz="1100" baseline="30000">
                          <a:effectLst/>
                        </a:rPr>
                        <a:t>-6</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2000 ms</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Non-Conversational Video (Buffered Streaming)</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3098050663"/>
                  </a:ext>
                </a:extLst>
              </a:tr>
              <a:tr h="33867">
                <a:tc>
                  <a:txBody>
                    <a:bodyPr/>
                    <a:lstStyle/>
                    <a:p>
                      <a:pPr algn="ctr"/>
                      <a:endParaRPr lang="en-US" sz="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endParaRPr lang="en-US" sz="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2463724576"/>
                  </a:ext>
                </a:extLst>
              </a:tr>
              <a:tr h="331759">
                <a:tc>
                  <a:txBody>
                    <a:bodyPr/>
                    <a:lstStyle/>
                    <a:p>
                      <a:pPr algn="ctr"/>
                      <a:r>
                        <a:rPr lang="en-GB" sz="1100" dirty="0">
                          <a:effectLst/>
                        </a:rPr>
                        <a:t>76</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 </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56</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500 ms (NOTE 11, NOTE 13, NOTE 15)</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10</a:t>
                      </a:r>
                      <a:r>
                        <a:rPr lang="en-GB" sz="1100" baseline="30000">
                          <a:effectLst/>
                        </a:rPr>
                        <a:t>-4</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2000 ms</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"Live" Uplink Streaming (e.g. TS 26.238 [76])</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2226072043"/>
                  </a:ext>
                </a:extLst>
              </a:tr>
              <a:tr h="331759">
                <a:tc>
                  <a:txBody>
                    <a:bodyPr/>
                    <a:lstStyle/>
                    <a:p>
                      <a:pPr algn="ctr"/>
                      <a:r>
                        <a:rPr lang="en-GB" sz="1100" dirty="0">
                          <a:effectLst/>
                        </a:rPr>
                        <a:t>5</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Non-GBR</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10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100 ms</a:t>
                      </a:r>
                      <a:endParaRPr lang="en-US" sz="1100" dirty="0">
                        <a:effectLst/>
                      </a:endParaRPr>
                    </a:p>
                    <a:p>
                      <a:pPr algn="ctr"/>
                      <a:r>
                        <a:rPr lang="en-GB" sz="1100" dirty="0">
                          <a:effectLst/>
                        </a:rPr>
                        <a:t>NOTE 10,NOTE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10</a:t>
                      </a:r>
                      <a:r>
                        <a:rPr lang="en-GB" sz="1100" baseline="30000">
                          <a:effectLst/>
                        </a:rPr>
                        <a:t>-6</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IMS Signalling</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1087313041"/>
                  </a:ext>
                </a:extLst>
              </a:tr>
              <a:tr h="487680">
                <a:tc>
                  <a:txBody>
                    <a:bodyPr/>
                    <a:lstStyle/>
                    <a:p>
                      <a:pPr algn="ctr"/>
                      <a:r>
                        <a:rPr lang="en-GB" sz="1100" dirty="0">
                          <a:effectLst/>
                        </a:rPr>
                        <a:t>6</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(NOTE 1)</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a:effectLst/>
                        </a:rPr>
                      </a:br>
                      <a:r>
                        <a:rPr lang="en-GB" sz="1100">
                          <a:effectLst/>
                        </a:rPr>
                        <a:t>60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dirty="0">
                          <a:effectLst/>
                        </a:rPr>
                      </a:br>
                      <a:r>
                        <a:rPr lang="en-GB" sz="1100" dirty="0">
                          <a:effectLst/>
                        </a:rPr>
                        <a:t>300 ms</a:t>
                      </a:r>
                      <a:endParaRPr lang="en-US" sz="1100" dirty="0">
                        <a:effectLst/>
                      </a:endParaRPr>
                    </a:p>
                    <a:p>
                      <a:pPr algn="ctr"/>
                      <a:r>
                        <a:rPr lang="en-GB" sz="1100" dirty="0">
                          <a:effectLst/>
                        </a:rPr>
                        <a:t>(NOTE 10,NOTE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dirty="0">
                          <a:effectLst/>
                        </a:rPr>
                      </a:br>
                      <a:r>
                        <a:rPr lang="en-GB" sz="1100" dirty="0">
                          <a:effectLst/>
                        </a:rPr>
                        <a:t>10</a:t>
                      </a:r>
                      <a:r>
                        <a:rPr lang="en-GB" sz="1100" baseline="30000" dirty="0">
                          <a:effectLst/>
                        </a:rPr>
                        <a:t>-6</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Video (Buffered Streaming)</a:t>
                      </a:r>
                      <a:endParaRPr lang="en-US" sz="1100">
                        <a:effectLst/>
                      </a:endParaRPr>
                    </a:p>
                    <a:p>
                      <a:r>
                        <a:rPr lang="en-GB" sz="1100">
                          <a:effectLst/>
                        </a:rPr>
                        <a:t>TCP-based (e.g. www, e-mail, chat, ftp, p2p file sharing, progressive video, etc.)</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3930948126"/>
                  </a:ext>
                </a:extLst>
              </a:tr>
              <a:tr h="497637">
                <a:tc>
                  <a:txBody>
                    <a:bodyPr/>
                    <a:lstStyle/>
                    <a:p>
                      <a:pPr algn="ctr"/>
                      <a:r>
                        <a:rPr lang="en-GB" sz="1100" dirty="0">
                          <a:effectLst/>
                        </a:rPr>
                        <a:t>7</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 </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a:effectLst/>
                        </a:rPr>
                      </a:br>
                      <a:r>
                        <a:rPr lang="en-GB" sz="1100">
                          <a:effectLst/>
                        </a:rPr>
                        <a:t>70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dirty="0">
                          <a:effectLst/>
                        </a:rPr>
                      </a:br>
                      <a:r>
                        <a:rPr lang="en-GB" sz="1100" dirty="0">
                          <a:effectLst/>
                        </a:rPr>
                        <a:t>100 ms</a:t>
                      </a:r>
                      <a:endParaRPr lang="en-US" sz="1100" dirty="0">
                        <a:effectLst/>
                      </a:endParaRPr>
                    </a:p>
                    <a:p>
                      <a:pPr algn="ctr"/>
                      <a:r>
                        <a:rPr lang="en-GB" sz="1100" dirty="0">
                          <a:effectLst/>
                        </a:rPr>
                        <a:t>(NOTE 10,NOTE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a:effectLst/>
                        </a:rPr>
                      </a:br>
                      <a:r>
                        <a:rPr lang="en-GB" sz="1100">
                          <a:effectLst/>
                        </a:rPr>
                        <a:t>10</a:t>
                      </a:r>
                      <a:r>
                        <a:rPr lang="en-GB" sz="1100" baseline="30000">
                          <a:effectLst/>
                        </a:rPr>
                        <a:t>-3</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N/A</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Voice,</a:t>
                      </a:r>
                      <a:endParaRPr lang="en-US" sz="1100" dirty="0">
                        <a:effectLst/>
                      </a:endParaRPr>
                    </a:p>
                    <a:p>
                      <a:r>
                        <a:rPr lang="en-GB" sz="1100" dirty="0">
                          <a:effectLst/>
                        </a:rPr>
                        <a:t>Video (Live Streaming)</a:t>
                      </a:r>
                      <a:endParaRPr lang="en-US" sz="1100" dirty="0">
                        <a:effectLst/>
                      </a:endParaRPr>
                    </a:p>
                    <a:p>
                      <a:r>
                        <a:rPr lang="en-GB" sz="1100" dirty="0">
                          <a:effectLst/>
                        </a:rPr>
                        <a:t>Interactive Gaming</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251308971"/>
                  </a:ext>
                </a:extLst>
              </a:tr>
              <a:tr h="377496">
                <a:tc>
                  <a:txBody>
                    <a:bodyPr/>
                    <a:lstStyle/>
                    <a:p>
                      <a:pPr algn="ctr"/>
                      <a:r>
                        <a:rPr lang="en-GB" sz="1100" dirty="0">
                          <a:effectLst/>
                        </a:rPr>
                        <a:t>8</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80</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300 ms</a:t>
                      </a:r>
                      <a:endParaRPr lang="en-US" sz="1100" dirty="0">
                        <a:effectLst/>
                      </a:endParaRPr>
                    </a:p>
                    <a:p>
                      <a:pPr algn="ctr"/>
                      <a:r>
                        <a:rPr lang="en-GB" sz="1100" dirty="0">
                          <a:effectLst/>
                        </a:rPr>
                        <a:t>(NOTE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dirty="0">
                          <a:effectLst/>
                        </a:rPr>
                      </a:br>
                      <a:r>
                        <a:rPr lang="en-GB" sz="1100" dirty="0">
                          <a:effectLst/>
                        </a:rPr>
                        <a:t>10</a:t>
                      </a:r>
                      <a:r>
                        <a:rPr lang="en-GB" sz="1100" baseline="30000" dirty="0">
                          <a:effectLst/>
                        </a:rPr>
                        <a:t>-6</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Video (Buffered Streaming)</a:t>
                      </a:r>
                      <a:endParaRPr lang="en-US" sz="1100" dirty="0">
                        <a:effectLst/>
                      </a:endParaRPr>
                    </a:p>
                    <a:p>
                      <a:r>
                        <a:rPr lang="en-GB" sz="1100" dirty="0">
                          <a:effectLst/>
                        </a:rPr>
                        <a:t>TCP-based (e.g. www, e-mail, chat, ftp, p2p file sharing, progressive</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2513012730"/>
                  </a:ext>
                </a:extLst>
              </a:tr>
              <a:tr h="33867">
                <a:tc>
                  <a:txBody>
                    <a:bodyPr/>
                    <a:lstStyle/>
                    <a:p>
                      <a:pPr algn="ctr"/>
                      <a:endParaRPr lang="en-US" sz="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endParaRPr lang="en-US" sz="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endParaRPr lang="en-US" sz="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4028172905"/>
                  </a:ext>
                </a:extLst>
              </a:tr>
              <a:tr h="760908">
                <a:tc>
                  <a:txBody>
                    <a:bodyPr/>
                    <a:lstStyle/>
                    <a:p>
                      <a:pPr algn="ctr"/>
                      <a:r>
                        <a:rPr lang="en-GB" sz="1100">
                          <a:effectLst/>
                        </a:rPr>
                        <a:t>10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 </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90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1100ms</a:t>
                      </a:r>
                      <a:endParaRPr lang="en-US" sz="1100" dirty="0">
                        <a:effectLst/>
                      </a:endParaRPr>
                    </a:p>
                    <a:p>
                      <a:pPr algn="ctr"/>
                      <a:r>
                        <a:rPr lang="en-GB" sz="1100" dirty="0">
                          <a:effectLst/>
                        </a:rPr>
                        <a:t>(NOTE 13) (NOTE 17)</a:t>
                      </a:r>
                      <a:endParaRPr lang="en-US" sz="1100" dirty="0">
                        <a:effectLst/>
                      </a:endParaRPr>
                    </a:p>
                    <a:p>
                      <a:pPr algn="ctr"/>
                      <a:r>
                        <a:rPr lang="en-GB" sz="1100" dirty="0">
                          <a:effectLst/>
                        </a:rPr>
                        <a:t> </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10</a:t>
                      </a:r>
                      <a:r>
                        <a:rPr lang="en-GB" sz="1100" baseline="30000" dirty="0">
                          <a:effectLst/>
                        </a:rPr>
                        <a:t>-6</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Video (Buffered Streaming)</a:t>
                      </a:r>
                      <a:endParaRPr lang="en-US" sz="1100" dirty="0">
                        <a:effectLst/>
                      </a:endParaRPr>
                    </a:p>
                    <a:p>
                      <a:r>
                        <a:rPr lang="en-GB" sz="1100" dirty="0">
                          <a:effectLst/>
                        </a:rPr>
                        <a:t>TCP-based (e.g. www, e-mail, chat, ftp, p2p file sharing, progressive video, etc.) and any service that can be used over satellite access type with these characteristics</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3957194158"/>
                  </a:ext>
                </a:extLst>
              </a:tr>
            </a:tbl>
          </a:graphicData>
        </a:graphic>
      </p:graphicFrame>
      <p:sp>
        <p:nvSpPr>
          <p:cNvPr id="9" name="TextBox 8">
            <a:extLst>
              <a:ext uri="{FF2B5EF4-FFF2-40B4-BE49-F238E27FC236}">
                <a16:creationId xmlns:a16="http://schemas.microsoft.com/office/drawing/2014/main" id="{BC01CA62-B7E2-4B9D-8ABE-BF49BC887B2E}"/>
              </a:ext>
            </a:extLst>
          </p:cNvPr>
          <p:cNvSpPr txBox="1"/>
          <p:nvPr/>
        </p:nvSpPr>
        <p:spPr>
          <a:xfrm>
            <a:off x="227831" y="727290"/>
            <a:ext cx="11588557" cy="738664"/>
          </a:xfrm>
          <a:prstGeom prst="rect">
            <a:avLst/>
          </a:prstGeom>
          <a:noFill/>
        </p:spPr>
        <p:txBody>
          <a:bodyPr wrap="square">
            <a:spAutoFit/>
          </a:bodyPr>
          <a:lstStyle/>
          <a:p>
            <a:r>
              <a:rPr lang="en-GB" sz="1400" dirty="0">
                <a:latin typeface="Times New Roman" panose="02020603050405020304" pitchFamily="18" charset="0"/>
                <a:ea typeface="Times New Roman" panose="02020603050405020304" pitchFamily="18" charset="0"/>
              </a:rPr>
              <a:t>Standardized 5QI values are specified for </a:t>
            </a:r>
            <a:r>
              <a:rPr lang="en-GB" sz="1400" u="sng" dirty="0">
                <a:latin typeface="Times New Roman" panose="02020603050405020304" pitchFamily="18" charset="0"/>
                <a:ea typeface="Times New Roman" panose="02020603050405020304" pitchFamily="18" charset="0"/>
              </a:rPr>
              <a:t>services</a:t>
            </a:r>
            <a:r>
              <a:rPr lang="en-GB" sz="1400" dirty="0">
                <a:latin typeface="Times New Roman" panose="02020603050405020304" pitchFamily="18" charset="0"/>
                <a:ea typeface="Times New Roman" panose="02020603050405020304" pitchFamily="18" charset="0"/>
              </a:rPr>
              <a:t> that are assumed to be </a:t>
            </a:r>
            <a:r>
              <a:rPr lang="en-GB" sz="1400" b="1" u="sng" dirty="0">
                <a:latin typeface="Times New Roman" panose="02020603050405020304" pitchFamily="18" charset="0"/>
                <a:ea typeface="Times New Roman" panose="02020603050405020304" pitchFamily="18" charset="0"/>
              </a:rPr>
              <a:t>frequently</a:t>
            </a:r>
            <a:r>
              <a:rPr lang="en-GB" sz="1400" dirty="0">
                <a:latin typeface="Times New Roman" panose="02020603050405020304" pitchFamily="18" charset="0"/>
                <a:ea typeface="Times New Roman" panose="02020603050405020304" pitchFamily="18" charset="0"/>
              </a:rPr>
              <a:t> used and thus benefit from </a:t>
            </a:r>
            <a:r>
              <a:rPr lang="en-GB" sz="1400" u="sng" dirty="0">
                <a:latin typeface="Times New Roman" panose="02020603050405020304" pitchFamily="18" charset="0"/>
                <a:ea typeface="Times New Roman" panose="02020603050405020304" pitchFamily="18" charset="0"/>
              </a:rPr>
              <a:t>optimized signallin</a:t>
            </a:r>
            <a:r>
              <a:rPr lang="en-GB" sz="1400" dirty="0">
                <a:latin typeface="Times New Roman" panose="02020603050405020304" pitchFamily="18" charset="0"/>
                <a:ea typeface="Times New Roman" panose="02020603050405020304" pitchFamily="18" charset="0"/>
              </a:rPr>
              <a:t>g by using </a:t>
            </a:r>
            <a:r>
              <a:rPr lang="en-GB" sz="1400" u="sng" dirty="0">
                <a:latin typeface="Times New Roman" panose="02020603050405020304" pitchFamily="18" charset="0"/>
                <a:ea typeface="Times New Roman" panose="02020603050405020304" pitchFamily="18" charset="0"/>
              </a:rPr>
              <a:t>standardized QoS characteristics</a:t>
            </a:r>
            <a:r>
              <a:rPr lang="en-GB" sz="1400" dirty="0">
                <a:latin typeface="Times New Roman" panose="02020603050405020304" pitchFamily="18" charset="0"/>
                <a:ea typeface="Times New Roman" panose="02020603050405020304" pitchFamily="18" charset="0"/>
              </a:rPr>
              <a:t>. Dynamically assigned 5QI values (which require a </a:t>
            </a:r>
            <a:r>
              <a:rPr lang="en-GB" sz="1400" u="sng" dirty="0">
                <a:latin typeface="Times New Roman" panose="02020603050405020304" pitchFamily="18" charset="0"/>
                <a:ea typeface="Times New Roman" panose="02020603050405020304" pitchFamily="18" charset="0"/>
              </a:rPr>
              <a:t>signalling</a:t>
            </a:r>
            <a:r>
              <a:rPr lang="en-GB" sz="1400" dirty="0">
                <a:latin typeface="Times New Roman" panose="02020603050405020304" pitchFamily="18" charset="0"/>
                <a:ea typeface="Times New Roman" panose="02020603050405020304" pitchFamily="18" charset="0"/>
              </a:rPr>
              <a:t> of QoS characteristics as part of the QoS profile) can be used for services for which standardized 5QI values are not defined. The one-to-one mapping of standardized 5QI values to 5G QoS characteristics is specified in table </a:t>
            </a:r>
            <a:endParaRPr lang="en-US" sz="1400" dirty="0"/>
          </a:p>
        </p:txBody>
      </p:sp>
    </p:spTree>
    <p:extLst>
      <p:ext uri="{BB962C8B-B14F-4D97-AF65-F5344CB8AC3E}">
        <p14:creationId xmlns:p14="http://schemas.microsoft.com/office/powerpoint/2010/main" val="1687864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728AC5F3-AFC6-4F96-8861-11A3242F4D4F}"/>
              </a:ext>
            </a:extLst>
          </p:cNvPr>
          <p:cNvGraphicFramePr>
            <a:graphicFrameLocks noChangeAspect="1"/>
          </p:cNvGraphicFramePr>
          <p:nvPr/>
        </p:nvGraphicFramePr>
        <p:xfrm>
          <a:off x="4520615" y="-30258"/>
          <a:ext cx="5097597" cy="2180647"/>
        </p:xfrm>
        <a:graphic>
          <a:graphicData uri="http://schemas.openxmlformats.org/presentationml/2006/ole">
            <mc:AlternateContent xmlns:mc="http://schemas.openxmlformats.org/markup-compatibility/2006">
              <mc:Choice xmlns:v="urn:schemas-microsoft-com:vml" Requires="v">
                <p:oleObj name="Document" r:id="rId2" imgW="5743593" imgH="2438385" progId="Word.Document.12">
                  <p:embed/>
                </p:oleObj>
              </mc:Choice>
              <mc:Fallback>
                <p:oleObj name="Document" r:id="rId2" imgW="5743593" imgH="2438385" progId="Word.Document.12">
                  <p:embed/>
                  <p:pic>
                    <p:nvPicPr>
                      <p:cNvPr id="6" name="Object 5">
                        <a:extLst>
                          <a:ext uri="{FF2B5EF4-FFF2-40B4-BE49-F238E27FC236}">
                            <a16:creationId xmlns:a16="http://schemas.microsoft.com/office/drawing/2014/main" id="{728AC5F3-AFC6-4F96-8861-11A3242F4D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0615" y="-30258"/>
                        <a:ext cx="5097597" cy="2180647"/>
                      </a:xfrm>
                      <a:prstGeom prst="rect">
                        <a:avLst/>
                      </a:prstGeom>
                      <a:noFill/>
                    </p:spPr>
                  </p:pic>
                </p:oleObj>
              </mc:Fallback>
            </mc:AlternateContent>
          </a:graphicData>
        </a:graphic>
      </p:graphicFrame>
      <p:sp>
        <p:nvSpPr>
          <p:cNvPr id="3" name="Text Placeholder 2">
            <a:extLst>
              <a:ext uri="{FF2B5EF4-FFF2-40B4-BE49-F238E27FC236}">
                <a16:creationId xmlns:a16="http://schemas.microsoft.com/office/drawing/2014/main" id="{AB16F84A-5CAD-4757-AB84-1203035EF7A4}"/>
              </a:ext>
            </a:extLst>
          </p:cNvPr>
          <p:cNvSpPr>
            <a:spLocks noGrp="1"/>
          </p:cNvSpPr>
          <p:nvPr>
            <p:ph type="body" sz="quarter" idx="11"/>
          </p:nvPr>
        </p:nvSpPr>
        <p:spPr>
          <a:xfrm>
            <a:off x="192713" y="79996"/>
            <a:ext cx="11078400" cy="412800"/>
          </a:xfrm>
        </p:spPr>
        <p:txBody>
          <a:bodyPr>
            <a:normAutofit/>
          </a:bodyPr>
          <a:lstStyle/>
          <a:p>
            <a:r>
              <a:rPr lang="en-US" sz="2133" noProof="1"/>
              <a:t>TS28.541: </a:t>
            </a:r>
            <a:r>
              <a:rPr lang="en-US" sz="1600" noProof="1"/>
              <a:t>IOC Configurable5QISet / FiveQICharacteristics</a:t>
            </a:r>
            <a:endParaRPr lang="en-US" sz="2133" noProof="1"/>
          </a:p>
        </p:txBody>
      </p:sp>
      <p:sp>
        <p:nvSpPr>
          <p:cNvPr id="4" name="Text Placeholder 3">
            <a:extLst>
              <a:ext uri="{FF2B5EF4-FFF2-40B4-BE49-F238E27FC236}">
                <a16:creationId xmlns:a16="http://schemas.microsoft.com/office/drawing/2014/main" id="{FE4DA3F7-FDE1-4EC7-BAFA-26B43FABAB84}"/>
              </a:ext>
            </a:extLst>
          </p:cNvPr>
          <p:cNvSpPr>
            <a:spLocks noGrp="1"/>
          </p:cNvSpPr>
          <p:nvPr>
            <p:ph type="body" sz="quarter" idx="12"/>
          </p:nvPr>
        </p:nvSpPr>
        <p:spPr>
          <a:xfrm>
            <a:off x="242747" y="503423"/>
            <a:ext cx="5714872" cy="673644"/>
          </a:xfrm>
        </p:spPr>
        <p:txBody>
          <a:bodyPr>
            <a:normAutofit/>
          </a:bodyPr>
          <a:lstStyle/>
          <a:p>
            <a:pPr>
              <a:lnSpc>
                <a:spcPts val="1600"/>
              </a:lnSpc>
              <a:spcAft>
                <a:spcPts val="0"/>
              </a:spcAft>
            </a:pPr>
            <a:r>
              <a:rPr lang="en-US" sz="1467" dirty="0">
                <a:latin typeface="Times New Roman" panose="02020603050405020304" pitchFamily="18" charset="0"/>
                <a:ea typeface="+mn-ea"/>
              </a:rPr>
              <a:t>5.3.76  </a:t>
            </a:r>
            <a:r>
              <a:rPr lang="en-US" sz="1467" b="1" noProof="1">
                <a:latin typeface="Times New Roman" panose="02020603050405020304" pitchFamily="18" charset="0"/>
                <a:ea typeface="+mn-ea"/>
              </a:rPr>
              <a:t>FiveQICharacteristics</a:t>
            </a:r>
            <a:r>
              <a:rPr lang="en-US" sz="1467" dirty="0">
                <a:latin typeface="Times New Roman" panose="02020603050405020304" pitchFamily="18" charset="0"/>
                <a:ea typeface="+mn-ea"/>
              </a:rPr>
              <a:t> </a:t>
            </a:r>
          </a:p>
          <a:p>
            <a:pPr>
              <a:lnSpc>
                <a:spcPts val="1600"/>
              </a:lnSpc>
              <a:spcAft>
                <a:spcPts val="0"/>
              </a:spcAft>
            </a:pPr>
            <a:r>
              <a:rPr lang="en-US" sz="1333" dirty="0">
                <a:latin typeface="Times New Roman" panose="02020603050405020304" pitchFamily="18" charset="0"/>
                <a:ea typeface="+mn-ea"/>
              </a:rPr>
              <a:t>This specifies the 5QI value and the corresponding QoS characteristics for a 5QI.</a:t>
            </a:r>
          </a:p>
          <a:p>
            <a:endParaRPr lang="en-US" sz="1467" dirty="0"/>
          </a:p>
        </p:txBody>
      </p:sp>
      <p:sp>
        <p:nvSpPr>
          <p:cNvPr id="5" name="Rectangle 2">
            <a:extLst>
              <a:ext uri="{FF2B5EF4-FFF2-40B4-BE49-F238E27FC236}">
                <a16:creationId xmlns:a16="http://schemas.microsoft.com/office/drawing/2014/main" id="{CB13D05C-B347-4CEF-8580-4D4B38E58433}"/>
              </a:ext>
            </a:extLst>
          </p:cNvPr>
          <p:cNvSpPr>
            <a:spLocks noChangeArrowheads="1"/>
          </p:cNvSpPr>
          <p:nvPr/>
        </p:nvSpPr>
        <p:spPr bwMode="auto">
          <a:xfrm>
            <a:off x="4831645" y="1617473"/>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1" fontAlgn="auto" hangingPunct="1">
              <a:spcBef>
                <a:spcPts val="0"/>
              </a:spcBef>
              <a:spcAft>
                <a:spcPts val="0"/>
              </a:spcAft>
              <a:defRPr/>
            </a:pPr>
            <a:endParaRPr lang="en-US" sz="2400">
              <a:solidFill>
                <a:prstClr val="black"/>
              </a:solidFill>
              <a:latin typeface="Calibri" panose="020F0502020204030204"/>
              <a:cs typeface="+mn-cs"/>
            </a:endParaRPr>
          </a:p>
        </p:txBody>
      </p:sp>
      <p:graphicFrame>
        <p:nvGraphicFramePr>
          <p:cNvPr id="7" name="Table 6">
            <a:extLst>
              <a:ext uri="{FF2B5EF4-FFF2-40B4-BE49-F238E27FC236}">
                <a16:creationId xmlns:a16="http://schemas.microsoft.com/office/drawing/2014/main" id="{9AFC5C59-8B07-414F-9324-79936B4A2983}"/>
              </a:ext>
            </a:extLst>
          </p:cNvPr>
          <p:cNvGraphicFramePr>
            <a:graphicFrameLocks noGrp="1"/>
          </p:cNvGraphicFramePr>
          <p:nvPr/>
        </p:nvGraphicFramePr>
        <p:xfrm>
          <a:off x="247607" y="1070233"/>
          <a:ext cx="4358641" cy="2133600"/>
        </p:xfrm>
        <a:graphic>
          <a:graphicData uri="http://schemas.openxmlformats.org/drawingml/2006/table">
            <a:tbl>
              <a:tblPr firstRow="1" firstCol="1" bandRow="1">
                <a:tableStyleId>{BC89EF96-8CEA-46FF-86C4-4CE0E7609802}</a:tableStyleId>
              </a:tblPr>
              <a:tblGrid>
                <a:gridCol w="2192779">
                  <a:extLst>
                    <a:ext uri="{9D8B030D-6E8A-4147-A177-3AD203B41FA5}">
                      <a16:colId xmlns:a16="http://schemas.microsoft.com/office/drawing/2014/main" val="1162032829"/>
                    </a:ext>
                  </a:extLst>
                </a:gridCol>
                <a:gridCol w="427567">
                  <a:extLst>
                    <a:ext uri="{9D8B030D-6E8A-4147-A177-3AD203B41FA5}">
                      <a16:colId xmlns:a16="http://schemas.microsoft.com/office/drawing/2014/main" val="865304327"/>
                    </a:ext>
                  </a:extLst>
                </a:gridCol>
                <a:gridCol w="1738295">
                  <a:extLst>
                    <a:ext uri="{9D8B030D-6E8A-4147-A177-3AD203B41FA5}">
                      <a16:colId xmlns:a16="http://schemas.microsoft.com/office/drawing/2014/main" val="933324825"/>
                    </a:ext>
                  </a:extLst>
                </a:gridCol>
              </a:tblGrid>
              <a:tr h="182880">
                <a:tc>
                  <a:txBody>
                    <a:bodyPr/>
                    <a:lstStyle/>
                    <a:p>
                      <a:pPr algn="ctr"/>
                      <a:r>
                        <a:rPr lang="en-GB" sz="1200" dirty="0">
                          <a:effectLst/>
                        </a:rPr>
                        <a:t>Attribute name</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S</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isWritable</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1459887648"/>
                  </a:ext>
                </a:extLst>
              </a:tr>
              <a:tr h="182880">
                <a:tc>
                  <a:txBody>
                    <a:bodyPr/>
                    <a:lstStyle/>
                    <a:p>
                      <a:r>
                        <a:rPr lang="en-GB" sz="1200" b="0" dirty="0">
                          <a:effectLst/>
                        </a:rPr>
                        <a:t>fiveQIValue</a:t>
                      </a:r>
                      <a:endParaRPr lang="en-US" sz="12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T/F (NOTE)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4239096827"/>
                  </a:ext>
                </a:extLst>
              </a:tr>
              <a:tr h="182880">
                <a:tc>
                  <a:txBody>
                    <a:bodyPr/>
                    <a:lstStyle/>
                    <a:p>
                      <a:r>
                        <a:rPr lang="en-GB" sz="1200" b="0" dirty="0">
                          <a:effectLst/>
                        </a:rPr>
                        <a:t>resourceType</a:t>
                      </a:r>
                      <a:endParaRPr lang="en-US" sz="12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T/F (NOTE)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71936493"/>
                  </a:ext>
                </a:extLst>
              </a:tr>
              <a:tr h="182880">
                <a:tc>
                  <a:txBody>
                    <a:bodyPr/>
                    <a:lstStyle/>
                    <a:p>
                      <a:r>
                        <a:rPr lang="en-GB" sz="1200" b="0">
                          <a:effectLst/>
                        </a:rPr>
                        <a:t>priorityLevel</a:t>
                      </a:r>
                      <a:endParaRPr lang="en-US" sz="1200" b="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T/F (NOTE)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4197863125"/>
                  </a:ext>
                </a:extLst>
              </a:tr>
              <a:tr h="182880">
                <a:tc>
                  <a:txBody>
                    <a:bodyPr/>
                    <a:lstStyle/>
                    <a:p>
                      <a:r>
                        <a:rPr lang="en-GB" sz="1200" b="0" noProof="1">
                          <a:effectLst/>
                        </a:rPr>
                        <a:t>packetDelayBudget</a:t>
                      </a:r>
                      <a:endParaRPr lang="en-GB" sz="1200" b="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O</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T/F (NOTE)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568886529"/>
                  </a:ext>
                </a:extLst>
              </a:tr>
              <a:tr h="182880">
                <a:tc>
                  <a:txBody>
                    <a:bodyPr/>
                    <a:lstStyle/>
                    <a:p>
                      <a:r>
                        <a:rPr lang="en-GB" sz="1200" b="0" noProof="1">
                          <a:effectLst/>
                        </a:rPr>
                        <a:t>packetErrorRate</a:t>
                      </a:r>
                      <a:endParaRPr lang="en-GB" sz="1200" b="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O</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T/F (NOTE)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2798364646"/>
                  </a:ext>
                </a:extLst>
              </a:tr>
              <a:tr h="182880">
                <a:tc>
                  <a:txBody>
                    <a:bodyPr/>
                    <a:lstStyle/>
                    <a:p>
                      <a:r>
                        <a:rPr lang="en-GB" sz="1200" b="0" noProof="1">
                          <a:effectLst/>
                        </a:rPr>
                        <a:t>averagingWindow</a:t>
                      </a:r>
                      <a:endParaRPr lang="en-GB" sz="1200" b="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T/F (NOTE)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1787375317"/>
                  </a:ext>
                </a:extLst>
              </a:tr>
              <a:tr h="182880">
                <a:tc>
                  <a:txBody>
                    <a:bodyPr/>
                    <a:lstStyle/>
                    <a:p>
                      <a:r>
                        <a:rPr lang="en-GB" sz="1200" b="0" noProof="1">
                          <a:effectLst/>
                        </a:rPr>
                        <a:t>maximumDataBurstVolume</a:t>
                      </a:r>
                      <a:endParaRPr lang="en-GB" sz="1200" b="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T/F (NOTE)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2403895086"/>
                  </a:ext>
                </a:extLst>
              </a:tr>
              <a:tr h="650240">
                <a:tc gridSpan="3">
                  <a:txBody>
                    <a:bodyPr/>
                    <a:lstStyle/>
                    <a:p>
                      <a:pPr algn="ctr"/>
                      <a:r>
                        <a:rPr lang="en-GB" sz="1100" b="0" dirty="0">
                          <a:effectLst/>
                        </a:rPr>
                        <a:t>NOTE: The isWritable qualifier is "T" if the attribute 1) describes a 5QI in Configurable5QISet MOI, or 2) describes a 5QI in Dynamic5QISet MOI which is associated to PCFFunction MOI or SMFFunction MOI when the PCF is not deployed; The isWritable qualifier is "F" otherwise.</a:t>
                      </a:r>
                      <a:endParaRPr lang="en-US" sz="11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82838398"/>
                  </a:ext>
                </a:extLst>
              </a:tr>
            </a:tbl>
          </a:graphicData>
        </a:graphic>
      </p:graphicFrame>
      <p:sp>
        <p:nvSpPr>
          <p:cNvPr id="10" name="TextBox 9">
            <a:extLst>
              <a:ext uri="{FF2B5EF4-FFF2-40B4-BE49-F238E27FC236}">
                <a16:creationId xmlns:a16="http://schemas.microsoft.com/office/drawing/2014/main" id="{23884B19-7713-4F2C-A2A4-FCA4BE3AD418}"/>
              </a:ext>
            </a:extLst>
          </p:cNvPr>
          <p:cNvSpPr txBox="1"/>
          <p:nvPr/>
        </p:nvSpPr>
        <p:spPr>
          <a:xfrm>
            <a:off x="192714" y="3193452"/>
            <a:ext cx="5277556" cy="688650"/>
          </a:xfrm>
          <a:prstGeom prst="rect">
            <a:avLst/>
          </a:prstGeom>
          <a:noFill/>
        </p:spPr>
        <p:txBody>
          <a:bodyPr wrap="square">
            <a:spAutoFit/>
          </a:bodyPr>
          <a:lstStyle/>
          <a:p>
            <a:pPr defTabSz="1219170" eaLnBrk="1" fontAlgn="auto" hangingPunct="1">
              <a:lnSpc>
                <a:spcPts val="1600"/>
              </a:lnSpc>
              <a:spcBef>
                <a:spcPts val="800"/>
              </a:spcBef>
              <a:spcAft>
                <a:spcPts val="0"/>
              </a:spcAft>
              <a:defRPr/>
            </a:pPr>
            <a:r>
              <a:rPr lang="en-GB" sz="1067" dirty="0">
                <a:solidFill>
                  <a:srgbClr val="44546A"/>
                </a:solidFill>
                <a:latin typeface="Times New Roman" panose="02020603050405020304" pitchFamily="18" charset="0"/>
                <a:cs typeface="+mn-cs"/>
              </a:rPr>
              <a:t>5.3.78  </a:t>
            </a:r>
            <a:r>
              <a:rPr lang="en-GB" sz="1067" b="1" noProof="1">
                <a:solidFill>
                  <a:srgbClr val="44546A"/>
                </a:solidFill>
                <a:latin typeface="Times New Roman" panose="02020603050405020304" pitchFamily="18" charset="0"/>
                <a:cs typeface="+mn-cs"/>
              </a:rPr>
              <a:t>FiveQiDscpMappingSet</a:t>
            </a:r>
          </a:p>
          <a:p>
            <a:pPr defTabSz="1219170" eaLnBrk="1" fontAlgn="auto" hangingPunct="1">
              <a:lnSpc>
                <a:spcPts val="1600"/>
              </a:lnSpc>
              <a:spcBef>
                <a:spcPts val="0"/>
              </a:spcBef>
              <a:spcAft>
                <a:spcPts val="0"/>
              </a:spcAft>
              <a:defRPr/>
            </a:pPr>
            <a:r>
              <a:rPr lang="en-GB" sz="1067" dirty="0">
                <a:solidFill>
                  <a:srgbClr val="44546A"/>
                </a:solidFill>
                <a:latin typeface="Times New Roman" panose="02020603050405020304" pitchFamily="18" charset="0"/>
                <a:cs typeface="+mn-cs"/>
              </a:rPr>
              <a:t>This IOC specifies the set of mapping between 5QIs and DSCP.</a:t>
            </a:r>
            <a:endParaRPr lang="en-US" sz="1067" dirty="0">
              <a:solidFill>
                <a:srgbClr val="44546A"/>
              </a:solidFill>
              <a:latin typeface="Times New Roman" panose="02020603050405020304" pitchFamily="18" charset="0"/>
              <a:cs typeface="+mn-cs"/>
            </a:endParaRPr>
          </a:p>
          <a:p>
            <a:pPr marL="1200543" indent="-1200543" defTabSz="1219170" eaLnBrk="1" fontAlgn="auto" hangingPunct="1">
              <a:lnSpc>
                <a:spcPts val="1600"/>
              </a:lnSpc>
              <a:spcBef>
                <a:spcPts val="0"/>
              </a:spcBef>
              <a:spcAft>
                <a:spcPts val="0"/>
              </a:spcAft>
              <a:defRPr/>
            </a:pPr>
            <a:r>
              <a:rPr lang="en-GB" sz="1067" dirty="0">
                <a:solidFill>
                  <a:srgbClr val="44546A"/>
                </a:solidFill>
                <a:latin typeface="Times New Roman" panose="02020603050405020304" pitchFamily="18" charset="0"/>
                <a:cs typeface="+mn-cs"/>
              </a:rPr>
              <a:t>5.3.78.2  Attributes includes attributes inherited from Top IOC and the following</a:t>
            </a:r>
            <a:r>
              <a:rPr lang="en-GB" sz="1067" dirty="0">
                <a:solidFill>
                  <a:prstClr val="black"/>
                </a:solidFill>
                <a:latin typeface="Times New Roman" panose="02020603050405020304" pitchFamily="18" charset="0"/>
                <a:ea typeface="Times New Roman" panose="02020603050405020304" pitchFamily="18" charset="0"/>
                <a:cs typeface="+mn-cs"/>
              </a:rPr>
              <a:t> attributes:</a:t>
            </a:r>
            <a:endParaRPr lang="en-US" sz="1067" dirty="0">
              <a:solidFill>
                <a:prstClr val="black"/>
              </a:solidFill>
              <a:latin typeface="Times New Roman" panose="02020603050405020304" pitchFamily="18" charset="0"/>
              <a:ea typeface="Times New Roman" panose="02020603050405020304" pitchFamily="18" charset="0"/>
              <a:cs typeface="+mn-cs"/>
            </a:endParaRPr>
          </a:p>
        </p:txBody>
      </p:sp>
      <p:graphicFrame>
        <p:nvGraphicFramePr>
          <p:cNvPr id="11" name="Table 10">
            <a:extLst>
              <a:ext uri="{FF2B5EF4-FFF2-40B4-BE49-F238E27FC236}">
                <a16:creationId xmlns:a16="http://schemas.microsoft.com/office/drawing/2014/main" id="{A22DBFD7-A514-423C-A5A9-1595F5E2E185}"/>
              </a:ext>
            </a:extLst>
          </p:cNvPr>
          <p:cNvGraphicFramePr>
            <a:graphicFrameLocks noGrp="1"/>
          </p:cNvGraphicFramePr>
          <p:nvPr/>
        </p:nvGraphicFramePr>
        <p:xfrm>
          <a:off x="242747" y="3985032"/>
          <a:ext cx="4445846" cy="182880"/>
        </p:xfrm>
        <a:graphic>
          <a:graphicData uri="http://schemas.openxmlformats.org/drawingml/2006/table">
            <a:tbl>
              <a:tblPr firstRow="1" firstCol="1" bandRow="1">
                <a:tableStyleId>{BC89EF96-8CEA-46FF-86C4-4CE0E7609802}</a:tableStyleId>
              </a:tblPr>
              <a:tblGrid>
                <a:gridCol w="3644053">
                  <a:extLst>
                    <a:ext uri="{9D8B030D-6E8A-4147-A177-3AD203B41FA5}">
                      <a16:colId xmlns:a16="http://schemas.microsoft.com/office/drawing/2014/main" val="2663761841"/>
                    </a:ext>
                  </a:extLst>
                </a:gridCol>
                <a:gridCol w="801793">
                  <a:extLst>
                    <a:ext uri="{9D8B030D-6E8A-4147-A177-3AD203B41FA5}">
                      <a16:colId xmlns:a16="http://schemas.microsoft.com/office/drawing/2014/main" val="389227086"/>
                    </a:ext>
                  </a:extLst>
                </a:gridCol>
              </a:tblGrid>
              <a:tr h="182880">
                <a:tc>
                  <a:txBody>
                    <a:bodyPr/>
                    <a:lstStyle/>
                    <a:p>
                      <a:r>
                        <a:rPr lang="en-GB" sz="1200" noProof="1">
                          <a:effectLst/>
                        </a:rPr>
                        <a:t>fiveQiDscpMappingList</a:t>
                      </a:r>
                      <a:endParaRPr lang="en-GB" sz="12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M</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838356006"/>
                  </a:ext>
                </a:extLst>
              </a:tr>
            </a:tbl>
          </a:graphicData>
        </a:graphic>
      </p:graphicFrame>
      <p:sp>
        <p:nvSpPr>
          <p:cNvPr id="12" name="TextBox 11">
            <a:extLst>
              <a:ext uri="{FF2B5EF4-FFF2-40B4-BE49-F238E27FC236}">
                <a16:creationId xmlns:a16="http://schemas.microsoft.com/office/drawing/2014/main" id="{AF1ECC4C-B6F4-4291-9B1A-C2C3685FBBAA}"/>
              </a:ext>
            </a:extLst>
          </p:cNvPr>
          <p:cNvSpPr txBox="1"/>
          <p:nvPr/>
        </p:nvSpPr>
        <p:spPr>
          <a:xfrm>
            <a:off x="115659" y="4167432"/>
            <a:ext cx="5782168" cy="483466"/>
          </a:xfrm>
          <a:prstGeom prst="rect">
            <a:avLst/>
          </a:prstGeom>
          <a:noFill/>
        </p:spPr>
        <p:txBody>
          <a:bodyPr wrap="square">
            <a:spAutoFit/>
          </a:bodyPr>
          <a:lstStyle/>
          <a:p>
            <a:pPr defTabSz="1219170" eaLnBrk="1" fontAlgn="auto" hangingPunct="1">
              <a:lnSpc>
                <a:spcPts val="1600"/>
              </a:lnSpc>
              <a:spcBef>
                <a:spcPts val="800"/>
              </a:spcBef>
              <a:spcAft>
                <a:spcPts val="0"/>
              </a:spcAft>
              <a:defRPr/>
            </a:pPr>
            <a:r>
              <a:rPr lang="en-US" sz="1067" dirty="0">
                <a:solidFill>
                  <a:srgbClr val="44546A"/>
                </a:solidFill>
                <a:latin typeface="Times New Roman" panose="02020603050405020304" pitchFamily="18" charset="0"/>
                <a:cs typeface="+mn-cs"/>
              </a:rPr>
              <a:t>5.3.79 </a:t>
            </a:r>
            <a:r>
              <a:rPr lang="en-US" sz="1067" noProof="1">
                <a:solidFill>
                  <a:srgbClr val="44546A"/>
                </a:solidFill>
                <a:latin typeface="Times New Roman" panose="02020603050405020304" pitchFamily="18" charset="0"/>
                <a:cs typeface="+mn-cs"/>
              </a:rPr>
              <a:t>FiveQiDscpMapping</a:t>
            </a:r>
            <a:r>
              <a:rPr lang="en-US" sz="1067" dirty="0">
                <a:solidFill>
                  <a:srgbClr val="44546A"/>
                </a:solidFill>
                <a:latin typeface="Times New Roman" panose="02020603050405020304" pitchFamily="18" charset="0"/>
                <a:cs typeface="+mn-cs"/>
              </a:rPr>
              <a:t> &lt;&lt;dataType&gt;&gt; This data type specifies the mapping between 5QIs to DSCP.</a:t>
            </a:r>
          </a:p>
        </p:txBody>
      </p:sp>
      <p:graphicFrame>
        <p:nvGraphicFramePr>
          <p:cNvPr id="13" name="Table 12">
            <a:extLst>
              <a:ext uri="{FF2B5EF4-FFF2-40B4-BE49-F238E27FC236}">
                <a16:creationId xmlns:a16="http://schemas.microsoft.com/office/drawing/2014/main" id="{366E0C82-D999-44EC-951B-EF76D95668CF}"/>
              </a:ext>
            </a:extLst>
          </p:cNvPr>
          <p:cNvGraphicFramePr>
            <a:graphicFrameLocks noGrp="1"/>
          </p:cNvGraphicFramePr>
          <p:nvPr/>
        </p:nvGraphicFramePr>
        <p:xfrm>
          <a:off x="241887" y="4668823"/>
          <a:ext cx="3637280" cy="365760"/>
        </p:xfrm>
        <a:graphic>
          <a:graphicData uri="http://schemas.openxmlformats.org/drawingml/2006/table">
            <a:tbl>
              <a:tblPr firstRow="1" firstCol="1" bandRow="1">
                <a:tableStyleId>{BC89EF96-8CEA-46FF-86C4-4CE0E7609802}</a:tableStyleId>
              </a:tblPr>
              <a:tblGrid>
                <a:gridCol w="2835487">
                  <a:extLst>
                    <a:ext uri="{9D8B030D-6E8A-4147-A177-3AD203B41FA5}">
                      <a16:colId xmlns:a16="http://schemas.microsoft.com/office/drawing/2014/main" val="536745474"/>
                    </a:ext>
                  </a:extLst>
                </a:gridCol>
                <a:gridCol w="801793">
                  <a:extLst>
                    <a:ext uri="{9D8B030D-6E8A-4147-A177-3AD203B41FA5}">
                      <a16:colId xmlns:a16="http://schemas.microsoft.com/office/drawing/2014/main" val="1226593507"/>
                    </a:ext>
                  </a:extLst>
                </a:gridCol>
              </a:tblGrid>
              <a:tr h="182880">
                <a:tc>
                  <a:txBody>
                    <a:bodyPr/>
                    <a:lstStyle/>
                    <a:p>
                      <a:r>
                        <a:rPr lang="en-GB" sz="1200" noProof="1">
                          <a:effectLst/>
                        </a:rPr>
                        <a:t>fiveQIValues    (Integer: 0-255)</a:t>
                      </a:r>
                      <a:endParaRPr lang="en-GB" sz="12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M</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3349290851"/>
                  </a:ext>
                </a:extLst>
              </a:tr>
              <a:tr h="182880">
                <a:tc>
                  <a:txBody>
                    <a:bodyPr/>
                    <a:lstStyle/>
                    <a:p>
                      <a:r>
                        <a:rPr lang="en-GB" sz="1200" noProof="1">
                          <a:effectLst/>
                        </a:rPr>
                        <a:t>dscp                   (Integer: 0-255)</a:t>
                      </a:r>
                      <a:endParaRPr lang="en-GB" sz="12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M</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524504035"/>
                  </a:ext>
                </a:extLst>
              </a:tr>
            </a:tbl>
          </a:graphicData>
        </a:graphic>
      </p:graphicFrame>
      <p:sp>
        <p:nvSpPr>
          <p:cNvPr id="16" name="Rectangle 5">
            <a:extLst>
              <a:ext uri="{FF2B5EF4-FFF2-40B4-BE49-F238E27FC236}">
                <a16:creationId xmlns:a16="http://schemas.microsoft.com/office/drawing/2014/main" id="{ABE8953C-469C-4450-96A0-7E5BC884601A}"/>
              </a:ext>
            </a:extLst>
          </p:cNvPr>
          <p:cNvSpPr>
            <a:spLocks noChangeArrowheads="1"/>
          </p:cNvSpPr>
          <p:nvPr/>
        </p:nvSpPr>
        <p:spPr bwMode="auto">
          <a:xfrm>
            <a:off x="3041201" y="2692716"/>
            <a:ext cx="901542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1920" tIns="60960" rIns="121920" bIns="60960" numCol="1" anchor="ctr" anchorCtr="0" compatLnSpc="1">
            <a:prstTxWarp prst="textNoShape">
              <a:avLst/>
            </a:prstTxWarp>
            <a:spAutoFit/>
          </a:bodyPr>
          <a:lstStyle/>
          <a:p>
            <a:pPr defTabSz="1219170" eaLnBrk="1" fontAlgn="auto" hangingPunct="1">
              <a:spcBef>
                <a:spcPts val="0"/>
              </a:spcBef>
              <a:spcAft>
                <a:spcPts val="0"/>
              </a:spcAft>
              <a:defRPr/>
            </a:pPr>
            <a:endParaRPr lang="en-US" sz="2400">
              <a:solidFill>
                <a:prstClr val="black"/>
              </a:solidFill>
              <a:latin typeface="Calibri" panose="020F0502020204030204"/>
              <a:cs typeface="+mn-cs"/>
            </a:endParaRPr>
          </a:p>
        </p:txBody>
      </p:sp>
      <p:sp>
        <p:nvSpPr>
          <p:cNvPr id="19" name="TextBox 18">
            <a:extLst>
              <a:ext uri="{FF2B5EF4-FFF2-40B4-BE49-F238E27FC236}">
                <a16:creationId xmlns:a16="http://schemas.microsoft.com/office/drawing/2014/main" id="{C36B9C92-B002-4FBE-AD0D-D3B0A7A44548}"/>
              </a:ext>
            </a:extLst>
          </p:cNvPr>
          <p:cNvSpPr txBox="1"/>
          <p:nvPr/>
        </p:nvSpPr>
        <p:spPr>
          <a:xfrm>
            <a:off x="5793195" y="2834097"/>
            <a:ext cx="6206092" cy="2585260"/>
          </a:xfrm>
          <a:prstGeom prst="rect">
            <a:avLst/>
          </a:prstGeom>
          <a:noFill/>
        </p:spPr>
        <p:txBody>
          <a:bodyPr wrap="square">
            <a:spAutoFit/>
          </a:bodyPr>
          <a:lstStyle/>
          <a:p>
            <a:pPr defTabSz="1219170" eaLnBrk="1" fontAlgn="auto" hangingPunct="1">
              <a:spcBef>
                <a:spcPts val="0"/>
              </a:spcBef>
              <a:spcAft>
                <a:spcPts val="0"/>
              </a:spcAft>
              <a:defRPr/>
            </a:pPr>
            <a:r>
              <a:rPr lang="en-GB" sz="1333" b="1" dirty="0">
                <a:solidFill>
                  <a:prstClr val="black"/>
                </a:solidFill>
                <a:latin typeface="Times New Roman" panose="02020603050405020304" pitchFamily="18" charset="0"/>
                <a:ea typeface="Times New Roman" panose="02020603050405020304" pitchFamily="18" charset="0"/>
                <a:cs typeface="+mn-cs"/>
              </a:rPr>
              <a:t>23.5011:</a:t>
            </a:r>
          </a:p>
          <a:p>
            <a:pPr defTabSz="1219170" eaLnBrk="1" fontAlgn="auto" hangingPunct="1">
              <a:spcBef>
                <a:spcPts val="0"/>
              </a:spcBef>
              <a:spcAft>
                <a:spcPts val="800"/>
              </a:spcAft>
              <a:defRPr/>
            </a:pPr>
            <a:r>
              <a:rPr lang="en-GB" sz="1200" b="1" dirty="0">
                <a:solidFill>
                  <a:prstClr val="black"/>
                </a:solidFill>
                <a:latin typeface="Times New Roman" panose="02020603050405020304" pitchFamily="18" charset="0"/>
                <a:ea typeface="Times New Roman" panose="02020603050405020304" pitchFamily="18" charset="0"/>
                <a:cs typeface="+mn-cs"/>
              </a:rPr>
              <a:t>5G QoS Flow or QoS Flow: </a:t>
            </a:r>
            <a:r>
              <a:rPr lang="en-GB" sz="1200" dirty="0">
                <a:solidFill>
                  <a:prstClr val="black"/>
                </a:solidFill>
                <a:latin typeface="Times New Roman" panose="02020603050405020304" pitchFamily="18" charset="0"/>
                <a:ea typeface="Times New Roman" panose="02020603050405020304" pitchFamily="18" charset="0"/>
                <a:cs typeface="+mn-cs"/>
              </a:rPr>
              <a:t>The finest granularity for QoS forwarding treatment in the 5G System. All traffic mapped to the same 5G QoS Flow receive the same forwarding treatment (e.g. scheduling policy, queue management policy, rate shaping policy, RLC configuration, etc.). Providing different QoS forwarding treatment requires separate 5G QoS Flow.</a:t>
            </a:r>
            <a:endParaRPr lang="en-US" sz="1200" dirty="0">
              <a:solidFill>
                <a:prstClr val="black"/>
              </a:solidFill>
              <a:latin typeface="Times New Roman" panose="02020603050405020304" pitchFamily="18" charset="0"/>
              <a:ea typeface="Times New Roman" panose="02020603050405020304" pitchFamily="18" charset="0"/>
              <a:cs typeface="+mn-cs"/>
            </a:endParaRPr>
          </a:p>
          <a:p>
            <a:pPr defTabSz="1219170" eaLnBrk="1" fontAlgn="auto" hangingPunct="1">
              <a:spcBef>
                <a:spcPts val="0"/>
              </a:spcBef>
              <a:spcAft>
                <a:spcPts val="1200"/>
              </a:spcAft>
              <a:defRPr/>
            </a:pPr>
            <a:r>
              <a:rPr lang="en-GB" sz="1200" b="1" dirty="0">
                <a:solidFill>
                  <a:prstClr val="black"/>
                </a:solidFill>
                <a:latin typeface="Times New Roman" panose="02020603050405020304" pitchFamily="18" charset="0"/>
                <a:ea typeface="Times New Roman" panose="02020603050405020304" pitchFamily="18" charset="0"/>
                <a:cs typeface="+mn-cs"/>
              </a:rPr>
              <a:t>5G QoS Identifier:</a:t>
            </a:r>
            <a:r>
              <a:rPr lang="en-GB" sz="1200" dirty="0">
                <a:solidFill>
                  <a:prstClr val="black"/>
                </a:solidFill>
                <a:latin typeface="Times New Roman" panose="02020603050405020304" pitchFamily="18" charset="0"/>
                <a:ea typeface="Times New Roman" panose="02020603050405020304" pitchFamily="18" charset="0"/>
                <a:cs typeface="+mn-cs"/>
              </a:rPr>
              <a:t> A scalar that is used as a reference to a specific QoS forwarding behaviour (e.g. packet loss rate, packet delay budget) to be provided to a 5G QoS Flow. This may be implemented in the access network by the 5QI referencing node specific parameters that control the QoS forwarding treatment (e.g. scheduling weights, admission thresholds, queue management thresholds, link layer protocol configuration, etc.).</a:t>
            </a:r>
            <a:endParaRPr lang="en-GB" sz="1333" b="1" dirty="0">
              <a:solidFill>
                <a:prstClr val="black"/>
              </a:solidFill>
              <a:latin typeface="Times New Roman" panose="02020603050405020304" pitchFamily="18" charset="0"/>
              <a:ea typeface="Times New Roman" panose="02020603050405020304" pitchFamily="18" charset="0"/>
              <a:cs typeface="+mn-cs"/>
            </a:endParaRPr>
          </a:p>
          <a:p>
            <a:pPr defTabSz="1219170" eaLnBrk="1" fontAlgn="auto" hangingPunct="1">
              <a:spcBef>
                <a:spcPts val="0"/>
              </a:spcBef>
              <a:spcAft>
                <a:spcPts val="1200"/>
              </a:spcAft>
              <a:defRPr/>
            </a:pPr>
            <a:r>
              <a:rPr lang="en-GB" sz="1200" b="1" dirty="0">
                <a:solidFill>
                  <a:prstClr val="black"/>
                </a:solidFill>
                <a:latin typeface="Times New Roman" panose="02020603050405020304" pitchFamily="18" charset="0"/>
                <a:ea typeface="Times New Roman" panose="02020603050405020304" pitchFamily="18" charset="0"/>
                <a:cs typeface="+mn-cs"/>
              </a:rPr>
              <a:t>Pre-configured 5QI:</a:t>
            </a:r>
            <a:r>
              <a:rPr lang="en-GB" sz="1200" dirty="0">
                <a:solidFill>
                  <a:prstClr val="black"/>
                </a:solidFill>
                <a:latin typeface="Times New Roman" panose="02020603050405020304" pitchFamily="18" charset="0"/>
                <a:ea typeface="Times New Roman" panose="02020603050405020304" pitchFamily="18" charset="0"/>
                <a:cs typeface="+mn-cs"/>
              </a:rPr>
              <a:t> Pre-defined QoS characteristics configured in the AN and 5GC and referenced via a non-standardized 5QI value.</a:t>
            </a:r>
            <a:endParaRPr lang="en-US" sz="1200" dirty="0">
              <a:solidFill>
                <a:prstClr val="black"/>
              </a:solidFill>
              <a:latin typeface="Times New Roman" panose="02020603050405020304" pitchFamily="18" charset="0"/>
              <a:ea typeface="Times New Roman" panose="02020603050405020304" pitchFamily="18" charset="0"/>
              <a:cs typeface="+mn-cs"/>
            </a:endParaRPr>
          </a:p>
        </p:txBody>
      </p:sp>
      <p:graphicFrame>
        <p:nvGraphicFramePr>
          <p:cNvPr id="17" name="Object 16">
            <a:extLst>
              <a:ext uri="{FF2B5EF4-FFF2-40B4-BE49-F238E27FC236}">
                <a16:creationId xmlns:a16="http://schemas.microsoft.com/office/drawing/2014/main" id="{B969FF41-1B55-4334-9B5A-A43974B0C55A}"/>
              </a:ext>
            </a:extLst>
          </p:cNvPr>
          <p:cNvGraphicFramePr>
            <a:graphicFrameLocks noChangeAspect="1"/>
          </p:cNvGraphicFramePr>
          <p:nvPr/>
        </p:nvGraphicFramePr>
        <p:xfrm>
          <a:off x="7368049" y="1224161"/>
          <a:ext cx="5085607" cy="2013376"/>
        </p:xfrm>
        <a:graphic>
          <a:graphicData uri="http://schemas.openxmlformats.org/presentationml/2006/ole">
            <mc:AlternateContent xmlns:mc="http://schemas.openxmlformats.org/markup-compatibility/2006">
              <mc:Choice xmlns:v="urn:schemas-microsoft-com:vml" Requires="v">
                <p:oleObj name="Document" r:id="rId4" imgW="5743593" imgH="2264394" progId="Word.Document.12">
                  <p:embed/>
                </p:oleObj>
              </mc:Choice>
              <mc:Fallback>
                <p:oleObj name="Document" r:id="rId4" imgW="5743593" imgH="2264394" progId="Word.Document.12">
                  <p:embed/>
                  <p:pic>
                    <p:nvPicPr>
                      <p:cNvPr id="17" name="Object 16">
                        <a:extLst>
                          <a:ext uri="{FF2B5EF4-FFF2-40B4-BE49-F238E27FC236}">
                            <a16:creationId xmlns:a16="http://schemas.microsoft.com/office/drawing/2014/main" id="{B969FF41-1B55-4334-9B5A-A43974B0C5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8049" y="1224161"/>
                        <a:ext cx="5085607" cy="2013376"/>
                      </a:xfrm>
                      <a:prstGeom prst="rect">
                        <a:avLst/>
                      </a:prstGeom>
                      <a:noFill/>
                    </p:spPr>
                  </p:pic>
                </p:oleObj>
              </mc:Fallback>
            </mc:AlternateContent>
          </a:graphicData>
        </a:graphic>
      </p:graphicFrame>
      <p:pic>
        <p:nvPicPr>
          <p:cNvPr id="8" name="Picture 7" descr="Graphical user interface, text, email&#10;&#10;Description automatically generated">
            <a:extLst>
              <a:ext uri="{FF2B5EF4-FFF2-40B4-BE49-F238E27FC236}">
                <a16:creationId xmlns:a16="http://schemas.microsoft.com/office/drawing/2014/main" id="{EC261E13-000D-4D20-AB28-2B8FF82C7F4C}"/>
              </a:ext>
            </a:extLst>
          </p:cNvPr>
          <p:cNvPicPr>
            <a:picLocks noChangeAspect="1"/>
          </p:cNvPicPr>
          <p:nvPr/>
        </p:nvPicPr>
        <p:blipFill>
          <a:blip r:embed="rId6"/>
          <a:stretch>
            <a:fillRect/>
          </a:stretch>
        </p:blipFill>
        <p:spPr>
          <a:xfrm>
            <a:off x="192713" y="5119751"/>
            <a:ext cx="5412392" cy="1658252"/>
          </a:xfrm>
          <a:prstGeom prst="rect">
            <a:avLst/>
          </a:prstGeom>
        </p:spPr>
      </p:pic>
      <p:sp>
        <p:nvSpPr>
          <p:cNvPr id="18" name="TextBox 17">
            <a:extLst>
              <a:ext uri="{FF2B5EF4-FFF2-40B4-BE49-F238E27FC236}">
                <a16:creationId xmlns:a16="http://schemas.microsoft.com/office/drawing/2014/main" id="{9934DA26-F295-4AF8-BB01-1905FF209535}"/>
              </a:ext>
            </a:extLst>
          </p:cNvPr>
          <p:cNvSpPr txBox="1"/>
          <p:nvPr/>
        </p:nvSpPr>
        <p:spPr>
          <a:xfrm>
            <a:off x="2752617" y="6287591"/>
            <a:ext cx="2892631" cy="256545"/>
          </a:xfrm>
          <a:prstGeom prst="rect">
            <a:avLst/>
          </a:prstGeom>
          <a:noFill/>
        </p:spPr>
        <p:txBody>
          <a:bodyPr wrap="square">
            <a:spAutoFit/>
          </a:bodyPr>
          <a:lstStyle/>
          <a:p>
            <a:pPr defTabSz="1219170" eaLnBrk="1" fontAlgn="auto" hangingPunct="1">
              <a:spcBef>
                <a:spcPts val="0"/>
              </a:spcBef>
              <a:spcAft>
                <a:spcPts val="0"/>
              </a:spcAft>
              <a:defRPr/>
            </a:pPr>
            <a:r>
              <a:rPr lang="en-US" sz="1067" dirty="0">
                <a:solidFill>
                  <a:prstClr val="black"/>
                </a:solidFill>
                <a:highlight>
                  <a:srgbClr val="FFFF00"/>
                </a:highlight>
                <a:latin typeface="Times New Roman" panose="02020603050405020304" pitchFamily="18" charset="0"/>
                <a:cs typeface="+mn-cs"/>
              </a:rPr>
              <a:t>No child attributes other than inheritance</a:t>
            </a:r>
            <a:endParaRPr lang="en-US" sz="1067" dirty="0">
              <a:solidFill>
                <a:prstClr val="black"/>
              </a:solidFill>
              <a:latin typeface="Calibri" panose="020F0502020204030204"/>
              <a:cs typeface="+mn-cs"/>
            </a:endParaRPr>
          </a:p>
        </p:txBody>
      </p:sp>
      <p:pic>
        <p:nvPicPr>
          <p:cNvPr id="20" name="Picture 19" descr="A screenshot of a computer&#10;&#10;Description automatically generated with medium confidence">
            <a:extLst>
              <a:ext uri="{FF2B5EF4-FFF2-40B4-BE49-F238E27FC236}">
                <a16:creationId xmlns:a16="http://schemas.microsoft.com/office/drawing/2014/main" id="{0724A0B7-B3DA-4966-9737-21B8E60DC851}"/>
              </a:ext>
            </a:extLst>
          </p:cNvPr>
          <p:cNvPicPr>
            <a:picLocks noChangeAspect="1"/>
          </p:cNvPicPr>
          <p:nvPr/>
        </p:nvPicPr>
        <p:blipFill>
          <a:blip r:embed="rId7"/>
          <a:stretch>
            <a:fillRect/>
          </a:stretch>
        </p:blipFill>
        <p:spPr>
          <a:xfrm>
            <a:off x="5843957" y="5437125"/>
            <a:ext cx="5171139" cy="1374024"/>
          </a:xfrm>
          <a:prstGeom prst="rect">
            <a:avLst/>
          </a:prstGeom>
        </p:spPr>
      </p:pic>
      <p:sp>
        <p:nvSpPr>
          <p:cNvPr id="21" name="TextBox 20">
            <a:extLst>
              <a:ext uri="{FF2B5EF4-FFF2-40B4-BE49-F238E27FC236}">
                <a16:creationId xmlns:a16="http://schemas.microsoft.com/office/drawing/2014/main" id="{3BB5A555-D678-40F0-B73C-431F64394611}"/>
              </a:ext>
            </a:extLst>
          </p:cNvPr>
          <p:cNvSpPr txBox="1"/>
          <p:nvPr/>
        </p:nvSpPr>
        <p:spPr>
          <a:xfrm>
            <a:off x="8508180" y="6400590"/>
            <a:ext cx="2892631" cy="256545"/>
          </a:xfrm>
          <a:prstGeom prst="rect">
            <a:avLst/>
          </a:prstGeom>
          <a:noFill/>
        </p:spPr>
        <p:txBody>
          <a:bodyPr wrap="square">
            <a:spAutoFit/>
          </a:bodyPr>
          <a:lstStyle/>
          <a:p>
            <a:pPr defTabSz="1219170" eaLnBrk="1" fontAlgn="auto" hangingPunct="1">
              <a:spcBef>
                <a:spcPts val="0"/>
              </a:spcBef>
              <a:spcAft>
                <a:spcPts val="0"/>
              </a:spcAft>
              <a:defRPr/>
            </a:pPr>
            <a:r>
              <a:rPr lang="en-US" sz="1067" dirty="0">
                <a:solidFill>
                  <a:prstClr val="black"/>
                </a:solidFill>
                <a:highlight>
                  <a:srgbClr val="FFFF00"/>
                </a:highlight>
                <a:latin typeface="Times New Roman" panose="02020603050405020304" pitchFamily="18" charset="0"/>
                <a:cs typeface="+mn-cs"/>
              </a:rPr>
              <a:t>No child attributes other than inheritance</a:t>
            </a:r>
            <a:endParaRPr lang="en-US" sz="1067" dirty="0">
              <a:solidFill>
                <a:prstClr val="black"/>
              </a:solidFill>
              <a:latin typeface="Calibri" panose="020F0502020204030204"/>
              <a:cs typeface="+mn-cs"/>
            </a:endParaRPr>
          </a:p>
        </p:txBody>
      </p:sp>
    </p:spTree>
    <p:extLst>
      <p:ext uri="{BB962C8B-B14F-4D97-AF65-F5344CB8AC3E}">
        <p14:creationId xmlns:p14="http://schemas.microsoft.com/office/powerpoint/2010/main" val="1242892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4B4C8B-123C-4D9D-81B7-9961D7D69EE2}"/>
              </a:ext>
            </a:extLst>
          </p:cNvPr>
          <p:cNvSpPr>
            <a:spLocks noGrp="1"/>
          </p:cNvSpPr>
          <p:nvPr>
            <p:ph type="body" sz="quarter" idx="11"/>
          </p:nvPr>
        </p:nvSpPr>
        <p:spPr>
          <a:xfrm>
            <a:off x="463667" y="84844"/>
            <a:ext cx="11078400" cy="412800"/>
          </a:xfrm>
        </p:spPr>
        <p:txBody>
          <a:bodyPr/>
          <a:lstStyle/>
          <a:p>
            <a:r>
              <a:rPr lang="en-US" b="1" noProof="1">
                <a:latin typeface="Times New Roman" panose="02020603050405020304" pitchFamily="18" charset="0"/>
              </a:rPr>
              <a:t>FiveQICharacteristics attributes</a:t>
            </a:r>
            <a:endParaRPr lang="en-US" noProof="1"/>
          </a:p>
        </p:txBody>
      </p:sp>
      <p:graphicFrame>
        <p:nvGraphicFramePr>
          <p:cNvPr id="5" name="Table 4">
            <a:extLst>
              <a:ext uri="{FF2B5EF4-FFF2-40B4-BE49-F238E27FC236}">
                <a16:creationId xmlns:a16="http://schemas.microsoft.com/office/drawing/2014/main" id="{71D05160-0BEE-4B07-BFDF-B1EF84476389}"/>
              </a:ext>
            </a:extLst>
          </p:cNvPr>
          <p:cNvGraphicFramePr>
            <a:graphicFrameLocks noGrp="1"/>
          </p:cNvGraphicFramePr>
          <p:nvPr/>
        </p:nvGraphicFramePr>
        <p:xfrm>
          <a:off x="473054" y="957686"/>
          <a:ext cx="6329988" cy="3535743"/>
        </p:xfrm>
        <a:graphic>
          <a:graphicData uri="http://schemas.openxmlformats.org/drawingml/2006/table">
            <a:tbl>
              <a:tblPr firstRow="1" firstCol="1" bandRow="1">
                <a:tableStyleId>{BC89EF96-8CEA-46FF-86C4-4CE0E7609802}</a:tableStyleId>
              </a:tblPr>
              <a:tblGrid>
                <a:gridCol w="1483711">
                  <a:extLst>
                    <a:ext uri="{9D8B030D-6E8A-4147-A177-3AD203B41FA5}">
                      <a16:colId xmlns:a16="http://schemas.microsoft.com/office/drawing/2014/main" val="3518857140"/>
                    </a:ext>
                  </a:extLst>
                </a:gridCol>
                <a:gridCol w="3458032">
                  <a:extLst>
                    <a:ext uri="{9D8B030D-6E8A-4147-A177-3AD203B41FA5}">
                      <a16:colId xmlns:a16="http://schemas.microsoft.com/office/drawing/2014/main" val="3177022169"/>
                    </a:ext>
                  </a:extLst>
                </a:gridCol>
                <a:gridCol w="1388245">
                  <a:extLst>
                    <a:ext uri="{9D8B030D-6E8A-4147-A177-3AD203B41FA5}">
                      <a16:colId xmlns:a16="http://schemas.microsoft.com/office/drawing/2014/main" val="2110113640"/>
                    </a:ext>
                  </a:extLst>
                </a:gridCol>
              </a:tblGrid>
              <a:tr h="416607">
                <a:tc>
                  <a:txBody>
                    <a:bodyPr/>
                    <a:lstStyle/>
                    <a:p>
                      <a:r>
                        <a:rPr lang="en-GB" sz="1100" noProof="1">
                          <a:effectLst/>
                        </a:rPr>
                        <a:t>fiveQIValue</a:t>
                      </a:r>
                      <a:endParaRPr lang="en-GB" sz="11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L="30137" marR="30137" marT="0" marB="0"/>
                </a:tc>
                <a:tc>
                  <a:txBody>
                    <a:bodyPr/>
                    <a:lstStyle/>
                    <a:p>
                      <a:pPr>
                        <a:spcAft>
                          <a:spcPts val="900"/>
                        </a:spcAft>
                      </a:pPr>
                      <a:r>
                        <a:rPr lang="en-GB" sz="1100" dirty="0">
                          <a:effectLst/>
                        </a:rPr>
                        <a:t>It identifies the 5QI value.</a:t>
                      </a:r>
                      <a:br>
                        <a:rPr lang="en-GB" sz="1100" dirty="0">
                          <a:effectLst/>
                        </a:rPr>
                      </a:br>
                      <a:r>
                        <a:rPr lang="en-GB" sz="1100" dirty="0">
                          <a:effectLst/>
                        </a:rPr>
                        <a:t> allowedValues: 0 – 255</a:t>
                      </a:r>
                      <a:endParaRPr lang="en-US" sz="1100" dirty="0">
                        <a:effectLst/>
                        <a:latin typeface="Arial" panose="020B0604020202020204" pitchFamily="34" charset="0"/>
                        <a:ea typeface="宋体" panose="02010600030101010101" pitchFamily="2" charset="-122"/>
                        <a:cs typeface="Times New Roman" panose="02020603050405020304" pitchFamily="18" charset="0"/>
                      </a:endParaRPr>
                    </a:p>
                  </a:txBody>
                  <a:tcPr marL="30137" marR="30137" marT="0" marB="0"/>
                </a:tc>
                <a:tc>
                  <a:txBody>
                    <a:bodyPr/>
                    <a:lstStyle/>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type: Integer</a:t>
                      </a:r>
                      <a:endParaRPr lang="en-US" sz="1100" kern="1200" dirty="0">
                        <a:solidFill>
                          <a:schemeClr val="tx1"/>
                        </a:solidFill>
                        <a:effectLst/>
                        <a:latin typeface="+mn-lt"/>
                        <a:ea typeface="+mn-ea"/>
                        <a:cs typeface="+mn-cs"/>
                      </a:endParaRPr>
                    </a:p>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multiplicity: 1</a:t>
                      </a:r>
                      <a:endParaRPr lang="en-US" sz="1100" kern="1200" dirty="0">
                        <a:solidFill>
                          <a:schemeClr val="tx1"/>
                        </a:solidFill>
                        <a:effectLst/>
                        <a:latin typeface="+mn-lt"/>
                        <a:ea typeface="+mn-ea"/>
                        <a:cs typeface="+mn-cs"/>
                      </a:endParaRPr>
                    </a:p>
                  </a:txBody>
                  <a:tcPr marL="30137" marR="30137" marT="0" marB="0"/>
                </a:tc>
                <a:extLst>
                  <a:ext uri="{0D108BD9-81ED-4DB2-BD59-A6C34878D82A}">
                    <a16:rowId xmlns:a16="http://schemas.microsoft.com/office/drawing/2014/main" val="3721243367"/>
                  </a:ext>
                </a:extLst>
              </a:tr>
              <a:tr h="554183">
                <a:tc>
                  <a:txBody>
                    <a:bodyPr/>
                    <a:lstStyle/>
                    <a:p>
                      <a:r>
                        <a:rPr lang="en-GB" sz="1100" noProof="1">
                          <a:effectLst/>
                        </a:rPr>
                        <a:t>resourceType</a:t>
                      </a:r>
                      <a:endParaRPr lang="en-GB" sz="11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L="30137" marR="30137" marT="0" marB="0"/>
                </a:tc>
                <a:tc>
                  <a:txBody>
                    <a:bodyPr/>
                    <a:lstStyle/>
                    <a:p>
                      <a:pPr hangingPunct="0"/>
                      <a:r>
                        <a:rPr lang="en-GB" sz="1100" dirty="0">
                          <a:effectLst/>
                        </a:rPr>
                        <a:t>It indicates the Resource Type of a 5QI, as specified in TS 23.501 [2]. </a:t>
                      </a:r>
                      <a:endParaRPr lang="en-US" sz="1100" dirty="0">
                        <a:effectLst/>
                      </a:endParaRPr>
                    </a:p>
                    <a:p>
                      <a:pPr>
                        <a:spcAft>
                          <a:spcPts val="900"/>
                        </a:spcAft>
                      </a:pPr>
                      <a:r>
                        <a:rPr lang="en-GB" sz="1100" dirty="0">
                          <a:effectLst/>
                        </a:rPr>
                        <a:t>allowedValues: "GBR", Non-GBR"</a:t>
                      </a:r>
                      <a:endParaRPr lang="en-US" sz="1100" dirty="0">
                        <a:effectLst/>
                        <a:latin typeface="Times New Roman" panose="02020603050405020304" pitchFamily="18" charset="0"/>
                        <a:ea typeface="Times New Roman" panose="02020603050405020304" pitchFamily="18" charset="0"/>
                      </a:endParaRPr>
                    </a:p>
                  </a:txBody>
                  <a:tcPr marL="30137" marR="30137" marT="0" marB="0"/>
                </a:tc>
                <a:tc>
                  <a:txBody>
                    <a:bodyPr/>
                    <a:lstStyle/>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type: ENUM</a:t>
                      </a:r>
                      <a:endParaRPr lang="en-US" sz="1100" kern="1200" dirty="0">
                        <a:solidFill>
                          <a:schemeClr val="tx1"/>
                        </a:solidFill>
                        <a:effectLst/>
                        <a:latin typeface="+mn-lt"/>
                        <a:ea typeface="+mn-ea"/>
                        <a:cs typeface="+mn-cs"/>
                      </a:endParaRPr>
                    </a:p>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multiplicity: 1</a:t>
                      </a:r>
                      <a:endParaRPr lang="en-US" sz="1100" kern="1200" dirty="0">
                        <a:solidFill>
                          <a:schemeClr val="tx1"/>
                        </a:solidFill>
                        <a:effectLst/>
                        <a:latin typeface="+mn-lt"/>
                        <a:ea typeface="+mn-ea"/>
                        <a:cs typeface="+mn-cs"/>
                      </a:endParaRPr>
                    </a:p>
                  </a:txBody>
                  <a:tcPr marL="30137" marR="30137" marT="0" marB="0"/>
                </a:tc>
                <a:extLst>
                  <a:ext uri="{0D108BD9-81ED-4DB2-BD59-A6C34878D82A}">
                    <a16:rowId xmlns:a16="http://schemas.microsoft.com/office/drawing/2014/main" val="22540732"/>
                  </a:ext>
                </a:extLst>
              </a:tr>
              <a:tr h="487680">
                <a:tc>
                  <a:txBody>
                    <a:bodyPr/>
                    <a:lstStyle/>
                    <a:p>
                      <a:r>
                        <a:rPr lang="en-GB" sz="1100" noProof="1">
                          <a:effectLst/>
                        </a:rPr>
                        <a:t>priorityLevel</a:t>
                      </a:r>
                      <a:endParaRPr lang="en-GB" sz="11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L="30137" marR="30137" marT="0" marB="0"/>
                </a:tc>
                <a:tc>
                  <a:txBody>
                    <a:bodyPr/>
                    <a:lstStyle/>
                    <a:p>
                      <a:pPr>
                        <a:spcAft>
                          <a:spcPts val="900"/>
                        </a:spcAft>
                      </a:pPr>
                      <a:r>
                        <a:rPr lang="en-GB" sz="1100" dirty="0">
                          <a:effectLst/>
                        </a:rPr>
                        <a:t>It indicates the Priority Level of a 5QI, as specified in TS 23.501 [2].      </a:t>
                      </a:r>
                      <a:br>
                        <a:rPr lang="en-GB" sz="1100" dirty="0">
                          <a:effectLst/>
                        </a:rPr>
                      </a:br>
                      <a:r>
                        <a:rPr lang="en-GB" sz="1100" dirty="0">
                          <a:effectLst/>
                        </a:rPr>
                        <a:t>allowedValues: 0 - 127</a:t>
                      </a:r>
                      <a:endParaRPr lang="en-US" sz="1100" dirty="0">
                        <a:effectLst/>
                        <a:latin typeface="Arial" panose="020B0604020202020204" pitchFamily="34" charset="0"/>
                        <a:ea typeface="宋体" panose="02010600030101010101" pitchFamily="2" charset="-122"/>
                        <a:cs typeface="Times New Roman" panose="02020603050405020304" pitchFamily="18" charset="0"/>
                      </a:endParaRPr>
                    </a:p>
                  </a:txBody>
                  <a:tcPr marL="30137" marR="30137" marT="0" marB="0"/>
                </a:tc>
                <a:tc>
                  <a:txBody>
                    <a:bodyPr/>
                    <a:lstStyle/>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type: Integer</a:t>
                      </a:r>
                      <a:endParaRPr lang="en-US" sz="1100" kern="1200" dirty="0">
                        <a:solidFill>
                          <a:schemeClr val="tx1"/>
                        </a:solidFill>
                        <a:effectLst/>
                        <a:latin typeface="+mn-lt"/>
                        <a:ea typeface="+mn-ea"/>
                        <a:cs typeface="+mn-cs"/>
                      </a:endParaRPr>
                    </a:p>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multiplicity: 1</a:t>
                      </a:r>
                      <a:endParaRPr lang="en-US" sz="1100" kern="1200" dirty="0">
                        <a:solidFill>
                          <a:schemeClr val="tx1"/>
                        </a:solidFill>
                        <a:effectLst/>
                        <a:latin typeface="+mn-lt"/>
                        <a:ea typeface="+mn-ea"/>
                        <a:cs typeface="+mn-cs"/>
                      </a:endParaRPr>
                    </a:p>
                  </a:txBody>
                  <a:tcPr marL="30137" marR="30137" marT="0" marB="0"/>
                </a:tc>
                <a:extLst>
                  <a:ext uri="{0D108BD9-81ED-4DB2-BD59-A6C34878D82A}">
                    <a16:rowId xmlns:a16="http://schemas.microsoft.com/office/drawing/2014/main" val="2532763014"/>
                  </a:ext>
                </a:extLst>
              </a:tr>
              <a:tr h="577644">
                <a:tc>
                  <a:txBody>
                    <a:bodyPr/>
                    <a:lstStyle/>
                    <a:p>
                      <a:r>
                        <a:rPr lang="en-GB" sz="1100" noProof="1">
                          <a:effectLst/>
                        </a:rPr>
                        <a:t>packetDelayBudget</a:t>
                      </a:r>
                      <a:endParaRPr lang="en-GB" sz="11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L="30137" marR="30137" marT="0" marB="0"/>
                </a:tc>
                <a:tc>
                  <a:txBody>
                    <a:bodyPr/>
                    <a:lstStyle/>
                    <a:p>
                      <a:pPr>
                        <a:spcAft>
                          <a:spcPts val="900"/>
                        </a:spcAft>
                      </a:pPr>
                      <a:r>
                        <a:rPr lang="en-GB" sz="1100" dirty="0">
                          <a:effectLst/>
                        </a:rPr>
                        <a:t>It indicates the Packet Delay Budget (in unit of 0.5ms) of a 5QI, as specified in TS 23.501 [2].</a:t>
                      </a:r>
                      <a:br>
                        <a:rPr lang="en-GB" sz="1100" dirty="0">
                          <a:effectLst/>
                        </a:rPr>
                      </a:br>
                      <a:r>
                        <a:rPr lang="en-GB" sz="1100" dirty="0">
                          <a:effectLst/>
                        </a:rPr>
                        <a:t> allowedValues: 0 - 1023</a:t>
                      </a:r>
                      <a:endParaRPr lang="en-US" sz="1100" dirty="0">
                        <a:effectLst/>
                        <a:latin typeface="Times New Roman" panose="02020603050405020304" pitchFamily="18" charset="0"/>
                        <a:ea typeface="Times New Roman" panose="02020603050405020304" pitchFamily="18" charset="0"/>
                      </a:endParaRPr>
                    </a:p>
                  </a:txBody>
                  <a:tcPr marL="30137" marR="30137" marT="0" marB="0"/>
                </a:tc>
                <a:tc>
                  <a:txBody>
                    <a:bodyPr/>
                    <a:lstStyle/>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type: Integer</a:t>
                      </a:r>
                      <a:endParaRPr lang="en-US" sz="1100" kern="1200" dirty="0">
                        <a:solidFill>
                          <a:schemeClr val="tx1"/>
                        </a:solidFill>
                        <a:effectLst/>
                        <a:latin typeface="+mn-lt"/>
                        <a:ea typeface="+mn-ea"/>
                        <a:cs typeface="+mn-cs"/>
                      </a:endParaRPr>
                    </a:p>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multiplicity: 1</a:t>
                      </a:r>
                      <a:endParaRPr lang="en-US" sz="1100" kern="1200" dirty="0">
                        <a:solidFill>
                          <a:schemeClr val="tx1"/>
                        </a:solidFill>
                        <a:effectLst/>
                        <a:latin typeface="+mn-lt"/>
                        <a:ea typeface="+mn-ea"/>
                        <a:cs typeface="+mn-cs"/>
                      </a:endParaRPr>
                    </a:p>
                  </a:txBody>
                  <a:tcPr marL="30137" marR="30137" marT="0" marB="0"/>
                </a:tc>
                <a:extLst>
                  <a:ext uri="{0D108BD9-81ED-4DB2-BD59-A6C34878D82A}">
                    <a16:rowId xmlns:a16="http://schemas.microsoft.com/office/drawing/2014/main" val="1531682760"/>
                  </a:ext>
                </a:extLst>
              </a:tr>
              <a:tr h="355499">
                <a:tc>
                  <a:txBody>
                    <a:bodyPr/>
                    <a:lstStyle/>
                    <a:p>
                      <a:r>
                        <a:rPr lang="en-GB" sz="1100" noProof="1">
                          <a:effectLst/>
                        </a:rPr>
                        <a:t>packetErrorRate</a:t>
                      </a:r>
                      <a:endParaRPr lang="en-GB" sz="11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L="30137" marR="30137" marT="0" marB="0"/>
                </a:tc>
                <a:tc>
                  <a:txBody>
                    <a:bodyPr/>
                    <a:lstStyle/>
                    <a:p>
                      <a:pPr>
                        <a:spcAft>
                          <a:spcPts val="900"/>
                        </a:spcAft>
                      </a:pPr>
                      <a:r>
                        <a:rPr lang="en-GB" sz="1100" dirty="0">
                          <a:effectLst/>
                        </a:rPr>
                        <a:t>It indicates the Packet Error Rate of a 5QI, as specified in TS 23.501 [2].      allowedValues: N/A</a:t>
                      </a:r>
                      <a:endParaRPr lang="en-US" sz="1100" dirty="0">
                        <a:effectLst/>
                        <a:latin typeface="Times New Roman" panose="02020603050405020304" pitchFamily="18" charset="0"/>
                        <a:ea typeface="Times New Roman" panose="02020603050405020304" pitchFamily="18" charset="0"/>
                      </a:endParaRPr>
                    </a:p>
                  </a:txBody>
                  <a:tcPr marL="30137" marR="30137" marT="0" marB="0"/>
                </a:tc>
                <a:tc>
                  <a:txBody>
                    <a:bodyPr/>
                    <a:lstStyle/>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type: </a:t>
                      </a:r>
                      <a:r>
                        <a:rPr lang="en-GB" sz="1100" kern="1200" noProof="1">
                          <a:solidFill>
                            <a:schemeClr val="tx1"/>
                          </a:solidFill>
                          <a:effectLst/>
                          <a:latin typeface="+mn-lt"/>
                          <a:ea typeface="+mn-ea"/>
                          <a:cs typeface="+mn-cs"/>
                        </a:rPr>
                        <a:t>PacketErrorRate</a:t>
                      </a:r>
                    </a:p>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multiplicity: 1</a:t>
                      </a:r>
                      <a:endParaRPr lang="en-US" sz="1100" kern="1200" dirty="0">
                        <a:solidFill>
                          <a:schemeClr val="tx1"/>
                        </a:solidFill>
                        <a:effectLst/>
                        <a:latin typeface="+mn-lt"/>
                        <a:ea typeface="+mn-ea"/>
                        <a:cs typeface="+mn-cs"/>
                      </a:endParaRPr>
                    </a:p>
                  </a:txBody>
                  <a:tcPr marL="30137" marR="30137" marT="0" marB="0"/>
                </a:tc>
                <a:extLst>
                  <a:ext uri="{0D108BD9-81ED-4DB2-BD59-A6C34878D82A}">
                    <a16:rowId xmlns:a16="http://schemas.microsoft.com/office/drawing/2014/main" val="49746978"/>
                  </a:ext>
                </a:extLst>
              </a:tr>
              <a:tr h="587023">
                <a:tc>
                  <a:txBody>
                    <a:bodyPr/>
                    <a:lstStyle/>
                    <a:p>
                      <a:r>
                        <a:rPr lang="en-GB" sz="1100" noProof="1">
                          <a:effectLst/>
                        </a:rPr>
                        <a:t>averagingWindow</a:t>
                      </a:r>
                      <a:endParaRPr lang="en-GB" sz="11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L="30137" marR="30137" marT="0" marB="0"/>
                </a:tc>
                <a:tc>
                  <a:txBody>
                    <a:bodyPr/>
                    <a:lstStyle/>
                    <a:p>
                      <a:pPr>
                        <a:spcAft>
                          <a:spcPts val="900"/>
                        </a:spcAft>
                      </a:pPr>
                      <a:r>
                        <a:rPr lang="en-GB" sz="1100" dirty="0">
                          <a:effectLst/>
                        </a:rPr>
                        <a:t>It indicates the Averaging Window (in unit of ms) of a 5QI, as specified in TS 23.501 [2].</a:t>
                      </a:r>
                      <a:br>
                        <a:rPr lang="en-GB" sz="1100" dirty="0">
                          <a:effectLst/>
                        </a:rPr>
                      </a:br>
                      <a:r>
                        <a:rPr lang="en-GB" sz="1100" dirty="0">
                          <a:effectLst/>
                        </a:rPr>
                        <a:t>allowedValues: 0 - 4095</a:t>
                      </a:r>
                      <a:endParaRPr lang="en-US" sz="1100" dirty="0">
                        <a:effectLst/>
                        <a:latin typeface="Times New Roman" panose="02020603050405020304" pitchFamily="18" charset="0"/>
                        <a:ea typeface="Times New Roman" panose="02020603050405020304" pitchFamily="18" charset="0"/>
                      </a:endParaRPr>
                    </a:p>
                  </a:txBody>
                  <a:tcPr marL="30137" marR="30137" marT="0" marB="0"/>
                </a:tc>
                <a:tc>
                  <a:txBody>
                    <a:bodyPr/>
                    <a:lstStyle/>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type: Integer</a:t>
                      </a:r>
                      <a:endParaRPr lang="en-US" sz="1100" kern="1200" dirty="0">
                        <a:solidFill>
                          <a:schemeClr val="tx1"/>
                        </a:solidFill>
                        <a:effectLst/>
                        <a:latin typeface="+mn-lt"/>
                        <a:ea typeface="+mn-ea"/>
                        <a:cs typeface="+mn-cs"/>
                      </a:endParaRPr>
                    </a:p>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multiplicity: 1</a:t>
                      </a:r>
                      <a:endParaRPr lang="en-US" sz="1100" kern="1200" dirty="0">
                        <a:solidFill>
                          <a:schemeClr val="tx1"/>
                        </a:solidFill>
                        <a:effectLst/>
                        <a:latin typeface="+mn-lt"/>
                        <a:ea typeface="+mn-ea"/>
                        <a:cs typeface="+mn-cs"/>
                      </a:endParaRPr>
                    </a:p>
                  </a:txBody>
                  <a:tcPr marL="30137" marR="30137" marT="0" marB="0"/>
                </a:tc>
                <a:extLst>
                  <a:ext uri="{0D108BD9-81ED-4DB2-BD59-A6C34878D82A}">
                    <a16:rowId xmlns:a16="http://schemas.microsoft.com/office/drawing/2014/main" val="1515591449"/>
                  </a:ext>
                </a:extLst>
              </a:tr>
              <a:tr h="541867">
                <a:tc>
                  <a:txBody>
                    <a:bodyPr/>
                    <a:lstStyle/>
                    <a:p>
                      <a:r>
                        <a:rPr lang="en-GB" sz="1100" noProof="1">
                          <a:effectLst/>
                        </a:rPr>
                        <a:t>maximumDataBurstVolume</a:t>
                      </a:r>
                      <a:endParaRPr lang="en-GB" sz="11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L="30137" marR="30137" marT="0" marB="0"/>
                </a:tc>
                <a:tc>
                  <a:txBody>
                    <a:bodyPr/>
                    <a:lstStyle/>
                    <a:p>
                      <a:pPr>
                        <a:spcAft>
                          <a:spcPts val="900"/>
                        </a:spcAft>
                      </a:pPr>
                      <a:r>
                        <a:rPr lang="en-GB" sz="1100" dirty="0">
                          <a:effectLst/>
                        </a:rPr>
                        <a:t>It indicates the Maximum Data Burst Volume (in unit of Byte) of a 5QI, as specified in TS 23.501 [2].</a:t>
                      </a:r>
                      <a:br>
                        <a:rPr lang="en-GB" sz="1100" dirty="0">
                          <a:effectLst/>
                        </a:rPr>
                      </a:br>
                      <a:r>
                        <a:rPr lang="en-GB" sz="1100" dirty="0">
                          <a:effectLst/>
                        </a:rPr>
                        <a:t>allowedValues: 0 - 4095</a:t>
                      </a:r>
                      <a:endParaRPr lang="en-US" sz="1100" dirty="0">
                        <a:effectLst/>
                        <a:latin typeface="Times New Roman" panose="02020603050405020304" pitchFamily="18" charset="0"/>
                        <a:ea typeface="Times New Roman" panose="02020603050405020304" pitchFamily="18" charset="0"/>
                      </a:endParaRPr>
                    </a:p>
                  </a:txBody>
                  <a:tcPr marL="30137" marR="30137" marT="0" marB="0"/>
                </a:tc>
                <a:tc>
                  <a:txBody>
                    <a:bodyPr/>
                    <a:lstStyle/>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type: Integer</a:t>
                      </a:r>
                      <a:endParaRPr lang="en-US" sz="1100" kern="1200" dirty="0">
                        <a:solidFill>
                          <a:schemeClr val="tx1"/>
                        </a:solidFill>
                        <a:effectLst/>
                        <a:latin typeface="+mn-lt"/>
                        <a:ea typeface="+mn-ea"/>
                        <a:cs typeface="+mn-cs"/>
                      </a:endParaRPr>
                    </a:p>
                    <a:p>
                      <a:pPr marL="0" algn="l" defTabSz="685800" rtl="0" eaLnBrk="1" latinLnBrk="0" hangingPunct="1">
                        <a:lnSpc>
                          <a:spcPts val="900"/>
                        </a:lnSpc>
                        <a:spcAft>
                          <a:spcPts val="0"/>
                        </a:spcAft>
                      </a:pPr>
                      <a:r>
                        <a:rPr lang="en-GB" sz="1100" kern="1200" dirty="0">
                          <a:solidFill>
                            <a:schemeClr val="tx1"/>
                          </a:solidFill>
                          <a:effectLst/>
                          <a:latin typeface="+mn-lt"/>
                          <a:ea typeface="+mn-ea"/>
                          <a:cs typeface="+mn-cs"/>
                        </a:rPr>
                        <a:t>multiplicity: 1</a:t>
                      </a:r>
                      <a:endParaRPr lang="en-US" sz="1100" kern="1200" dirty="0">
                        <a:solidFill>
                          <a:schemeClr val="tx1"/>
                        </a:solidFill>
                        <a:effectLst/>
                        <a:latin typeface="+mn-lt"/>
                        <a:ea typeface="+mn-ea"/>
                        <a:cs typeface="+mn-cs"/>
                      </a:endParaRPr>
                    </a:p>
                  </a:txBody>
                  <a:tcPr marL="30137" marR="30137" marT="0" marB="0"/>
                </a:tc>
                <a:extLst>
                  <a:ext uri="{0D108BD9-81ED-4DB2-BD59-A6C34878D82A}">
                    <a16:rowId xmlns:a16="http://schemas.microsoft.com/office/drawing/2014/main" val="3013320068"/>
                  </a:ext>
                </a:extLst>
              </a:tr>
            </a:tbl>
          </a:graphicData>
        </a:graphic>
      </p:graphicFrame>
      <p:graphicFrame>
        <p:nvGraphicFramePr>
          <p:cNvPr id="6" name="Table 5">
            <a:extLst>
              <a:ext uri="{FF2B5EF4-FFF2-40B4-BE49-F238E27FC236}">
                <a16:creationId xmlns:a16="http://schemas.microsoft.com/office/drawing/2014/main" id="{8415C06C-6BB8-4A90-AD27-A7DB993C0FD0}"/>
              </a:ext>
            </a:extLst>
          </p:cNvPr>
          <p:cNvGraphicFramePr>
            <a:graphicFrameLocks noGrp="1"/>
          </p:cNvGraphicFramePr>
          <p:nvPr/>
        </p:nvGraphicFramePr>
        <p:xfrm>
          <a:off x="7077481" y="1724596"/>
          <a:ext cx="2620346" cy="1630680"/>
        </p:xfrm>
        <a:graphic>
          <a:graphicData uri="http://schemas.openxmlformats.org/drawingml/2006/table">
            <a:tbl>
              <a:tblPr firstRow="1" firstCol="1" bandRow="1">
                <a:tableStyleId>{BC89EF96-8CEA-46FF-86C4-4CE0E7609802}</a:tableStyleId>
              </a:tblPr>
              <a:tblGrid>
                <a:gridCol w="2192779">
                  <a:extLst>
                    <a:ext uri="{9D8B030D-6E8A-4147-A177-3AD203B41FA5}">
                      <a16:colId xmlns:a16="http://schemas.microsoft.com/office/drawing/2014/main" val="1162032829"/>
                    </a:ext>
                  </a:extLst>
                </a:gridCol>
                <a:gridCol w="427567">
                  <a:extLst>
                    <a:ext uri="{9D8B030D-6E8A-4147-A177-3AD203B41FA5}">
                      <a16:colId xmlns:a16="http://schemas.microsoft.com/office/drawing/2014/main" val="865304327"/>
                    </a:ext>
                  </a:extLst>
                </a:gridCol>
              </a:tblGrid>
              <a:tr h="182880">
                <a:tc>
                  <a:txBody>
                    <a:bodyPr/>
                    <a:lstStyle/>
                    <a:p>
                      <a:pPr algn="ctr"/>
                      <a:r>
                        <a:rPr lang="en-GB" sz="1200">
                          <a:effectLst/>
                        </a:rPr>
                        <a:t>Attribute name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S</a:t>
                      </a:r>
                      <a:endParaRPr lang="en-US" sz="12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1459887648"/>
                  </a:ext>
                </a:extLst>
              </a:tr>
              <a:tr h="182880">
                <a:tc>
                  <a:txBody>
                    <a:bodyPr/>
                    <a:lstStyle/>
                    <a:p>
                      <a:r>
                        <a:rPr lang="en-GB" sz="1200" noProof="1">
                          <a:effectLst/>
                        </a:rPr>
                        <a:t>fiveQIValue</a:t>
                      </a:r>
                      <a:endParaRPr lang="en-GB" sz="12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4239096827"/>
                  </a:ext>
                </a:extLst>
              </a:tr>
              <a:tr h="182880">
                <a:tc>
                  <a:txBody>
                    <a:bodyPr/>
                    <a:lstStyle/>
                    <a:p>
                      <a:r>
                        <a:rPr lang="en-GB" sz="1200" dirty="0">
                          <a:effectLst/>
                        </a:rPr>
                        <a:t>resourceType</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71936493"/>
                  </a:ext>
                </a:extLst>
              </a:tr>
              <a:tr h="182880">
                <a:tc>
                  <a:txBody>
                    <a:bodyPr/>
                    <a:lstStyle/>
                    <a:p>
                      <a:r>
                        <a:rPr lang="en-GB" sz="1200">
                          <a:effectLst/>
                        </a:rPr>
                        <a:t>priorityLevel</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4197863125"/>
                  </a:ext>
                </a:extLst>
              </a:tr>
              <a:tr h="182880">
                <a:tc>
                  <a:txBody>
                    <a:bodyPr/>
                    <a:lstStyle/>
                    <a:p>
                      <a:r>
                        <a:rPr lang="en-GB" sz="1200" noProof="1">
                          <a:effectLst/>
                        </a:rPr>
                        <a:t>packetDelayBudget</a:t>
                      </a:r>
                      <a:endParaRPr lang="en-GB" sz="1200" noProof="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O</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568886529"/>
                  </a:ext>
                </a:extLst>
              </a:tr>
              <a:tr h="182880">
                <a:tc>
                  <a:txBody>
                    <a:bodyPr/>
                    <a:lstStyle/>
                    <a:p>
                      <a:r>
                        <a:rPr lang="en-GB" sz="1200">
                          <a:effectLst/>
                        </a:rPr>
                        <a:t>packetErrorRate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O</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2798364646"/>
                  </a:ext>
                </a:extLst>
              </a:tr>
              <a:tr h="182880">
                <a:tc>
                  <a:txBody>
                    <a:bodyPr/>
                    <a:lstStyle/>
                    <a:p>
                      <a:r>
                        <a:rPr lang="en-GB" sz="1200">
                          <a:effectLst/>
                        </a:rPr>
                        <a:t>averagingWindow</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1787375317"/>
                  </a:ext>
                </a:extLst>
              </a:tr>
              <a:tr h="182880">
                <a:tc>
                  <a:txBody>
                    <a:bodyPr/>
                    <a:lstStyle/>
                    <a:p>
                      <a:r>
                        <a:rPr lang="en-GB" sz="1200">
                          <a:effectLst/>
                        </a:rPr>
                        <a:t>maximumDataBurstVolume</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O</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2403895086"/>
                  </a:ext>
                </a:extLst>
              </a:tr>
              <a:tr h="162560">
                <a:tc gridSpan="2">
                  <a:txBody>
                    <a:bodyPr/>
                    <a:lstStyle/>
                    <a:p>
                      <a:pPr algn="ct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hMerge="1">
                  <a:txBody>
                    <a:bodyPr/>
                    <a:lstStyle/>
                    <a:p>
                      <a:endParaRPr lang="en-US"/>
                    </a:p>
                  </a:txBody>
                  <a:tcPr/>
                </a:tc>
                <a:extLst>
                  <a:ext uri="{0D108BD9-81ED-4DB2-BD59-A6C34878D82A}">
                    <a16:rowId xmlns:a16="http://schemas.microsoft.com/office/drawing/2014/main" val="482838398"/>
                  </a:ext>
                </a:extLst>
              </a:tr>
            </a:tbl>
          </a:graphicData>
        </a:graphic>
      </p:graphicFrame>
      <p:sp>
        <p:nvSpPr>
          <p:cNvPr id="10" name="TextBox 9">
            <a:extLst>
              <a:ext uri="{FF2B5EF4-FFF2-40B4-BE49-F238E27FC236}">
                <a16:creationId xmlns:a16="http://schemas.microsoft.com/office/drawing/2014/main" id="{28EA6F09-94C4-4690-8589-03BD4D15B3B6}"/>
              </a:ext>
            </a:extLst>
          </p:cNvPr>
          <p:cNvSpPr txBox="1"/>
          <p:nvPr/>
        </p:nvSpPr>
        <p:spPr>
          <a:xfrm>
            <a:off x="6953455" y="687737"/>
            <a:ext cx="4373931" cy="954107"/>
          </a:xfrm>
          <a:prstGeom prst="rect">
            <a:avLst/>
          </a:prstGeom>
          <a:noFill/>
        </p:spPr>
        <p:txBody>
          <a:bodyPr wrap="square">
            <a:spAutoFit/>
          </a:bodyPr>
          <a:lstStyle/>
          <a:p>
            <a:pPr defTabSz="1219170" eaLnBrk="1" fontAlgn="auto" hangingPunct="1">
              <a:spcBef>
                <a:spcPts val="0"/>
              </a:spcBef>
              <a:spcAft>
                <a:spcPts val="0"/>
              </a:spcAft>
              <a:defRPr/>
            </a:pPr>
            <a:r>
              <a:rPr lang="en-US" sz="1400" dirty="0">
                <a:solidFill>
                  <a:prstClr val="black"/>
                </a:solidFill>
                <a:latin typeface="Calibri" panose="020F0502020204030204"/>
                <a:cs typeface="+mn-cs"/>
              </a:rPr>
              <a:t>TS 28.541:</a:t>
            </a:r>
          </a:p>
          <a:p>
            <a:pPr defTabSz="1219170" eaLnBrk="1" fontAlgn="auto" hangingPunct="1">
              <a:spcBef>
                <a:spcPts val="0"/>
              </a:spcBef>
              <a:spcAft>
                <a:spcPts val="0"/>
              </a:spcAft>
              <a:defRPr/>
            </a:pPr>
            <a:r>
              <a:rPr lang="en-US" sz="1400" dirty="0">
                <a:solidFill>
                  <a:prstClr val="black"/>
                </a:solidFill>
                <a:latin typeface="Calibri" panose="020F0502020204030204"/>
                <a:cs typeface="+mn-cs"/>
              </a:rPr>
              <a:t>5.3.76 </a:t>
            </a:r>
            <a:r>
              <a:rPr lang="en-US" sz="1400" noProof="1">
                <a:solidFill>
                  <a:prstClr val="black"/>
                </a:solidFill>
                <a:latin typeface="Calibri" panose="020F0502020204030204"/>
                <a:cs typeface="+mn-cs"/>
              </a:rPr>
              <a:t>FiveQICharacteristics</a:t>
            </a:r>
            <a:r>
              <a:rPr lang="en-US" sz="1400" dirty="0">
                <a:solidFill>
                  <a:prstClr val="black"/>
                </a:solidFill>
                <a:latin typeface="Calibri" panose="020F0502020204030204"/>
                <a:cs typeface="+mn-cs"/>
              </a:rPr>
              <a:t> </a:t>
            </a:r>
          </a:p>
          <a:p>
            <a:pPr defTabSz="1219170" eaLnBrk="1" fontAlgn="auto" hangingPunct="1">
              <a:spcBef>
                <a:spcPts val="0"/>
              </a:spcBef>
              <a:spcAft>
                <a:spcPts val="0"/>
              </a:spcAft>
              <a:defRPr/>
            </a:pPr>
            <a:r>
              <a:rPr lang="en-US" sz="1400" dirty="0">
                <a:solidFill>
                  <a:prstClr val="black"/>
                </a:solidFill>
                <a:latin typeface="Calibri" panose="020F0502020204030204"/>
                <a:cs typeface="+mn-cs"/>
              </a:rPr>
              <a:t>This specifies the 5QI value and the corresponding QoS characteristics for a 5QI.</a:t>
            </a:r>
          </a:p>
        </p:txBody>
      </p:sp>
      <p:graphicFrame>
        <p:nvGraphicFramePr>
          <p:cNvPr id="11" name="Table 10">
            <a:extLst>
              <a:ext uri="{FF2B5EF4-FFF2-40B4-BE49-F238E27FC236}">
                <a16:creationId xmlns:a16="http://schemas.microsoft.com/office/drawing/2014/main" id="{32A6FAAB-8313-43EE-9F22-97522F4F76E1}"/>
              </a:ext>
            </a:extLst>
          </p:cNvPr>
          <p:cNvGraphicFramePr>
            <a:graphicFrameLocks noGrp="1"/>
          </p:cNvGraphicFramePr>
          <p:nvPr/>
        </p:nvGraphicFramePr>
        <p:xfrm>
          <a:off x="453340" y="5084026"/>
          <a:ext cx="9785131" cy="1269167"/>
        </p:xfrm>
        <a:graphic>
          <a:graphicData uri="http://schemas.openxmlformats.org/drawingml/2006/table">
            <a:tbl>
              <a:tblPr firstRow="1" firstCol="1" lastRow="1" lastCol="1" bandRow="1" bandCol="1">
                <a:tableStyleId>{BC89EF96-8CEA-46FF-86C4-4CE0E7609802}</a:tableStyleId>
              </a:tblPr>
              <a:tblGrid>
                <a:gridCol w="770440">
                  <a:extLst>
                    <a:ext uri="{9D8B030D-6E8A-4147-A177-3AD203B41FA5}">
                      <a16:colId xmlns:a16="http://schemas.microsoft.com/office/drawing/2014/main" val="3063714898"/>
                    </a:ext>
                  </a:extLst>
                </a:gridCol>
                <a:gridCol w="1107483">
                  <a:extLst>
                    <a:ext uri="{9D8B030D-6E8A-4147-A177-3AD203B41FA5}">
                      <a16:colId xmlns:a16="http://schemas.microsoft.com/office/drawing/2014/main" val="1713281299"/>
                    </a:ext>
                  </a:extLst>
                </a:gridCol>
                <a:gridCol w="924517">
                  <a:extLst>
                    <a:ext uri="{9D8B030D-6E8A-4147-A177-3AD203B41FA5}">
                      <a16:colId xmlns:a16="http://schemas.microsoft.com/office/drawing/2014/main" val="1653703002"/>
                    </a:ext>
                  </a:extLst>
                </a:gridCol>
                <a:gridCol w="1371087">
                  <a:extLst>
                    <a:ext uri="{9D8B030D-6E8A-4147-A177-3AD203B41FA5}">
                      <a16:colId xmlns:a16="http://schemas.microsoft.com/office/drawing/2014/main" val="1571081461"/>
                    </a:ext>
                  </a:extLst>
                </a:gridCol>
                <a:gridCol w="747120">
                  <a:extLst>
                    <a:ext uri="{9D8B030D-6E8A-4147-A177-3AD203B41FA5}">
                      <a16:colId xmlns:a16="http://schemas.microsoft.com/office/drawing/2014/main" val="3264908375"/>
                    </a:ext>
                  </a:extLst>
                </a:gridCol>
                <a:gridCol w="1174044">
                  <a:extLst>
                    <a:ext uri="{9D8B030D-6E8A-4147-A177-3AD203B41FA5}">
                      <a16:colId xmlns:a16="http://schemas.microsoft.com/office/drawing/2014/main" val="168061824"/>
                    </a:ext>
                  </a:extLst>
                </a:gridCol>
                <a:gridCol w="771749">
                  <a:extLst>
                    <a:ext uri="{9D8B030D-6E8A-4147-A177-3AD203B41FA5}">
                      <a16:colId xmlns:a16="http://schemas.microsoft.com/office/drawing/2014/main" val="1448336291"/>
                    </a:ext>
                  </a:extLst>
                </a:gridCol>
                <a:gridCol w="2918691">
                  <a:extLst>
                    <a:ext uri="{9D8B030D-6E8A-4147-A177-3AD203B41FA5}">
                      <a16:colId xmlns:a16="http://schemas.microsoft.com/office/drawing/2014/main" val="1505301145"/>
                    </a:ext>
                  </a:extLst>
                </a:gridCol>
              </a:tblGrid>
              <a:tr h="505891">
                <a:tc>
                  <a:txBody>
                    <a:bodyPr/>
                    <a:lstStyle/>
                    <a:p>
                      <a:pPr algn="ctr"/>
                      <a:r>
                        <a:rPr lang="en-GB" sz="1100" dirty="0">
                          <a:effectLst/>
                        </a:rPr>
                        <a:t>5QI</a:t>
                      </a:r>
                      <a:endParaRPr lang="en-US" sz="1100" dirty="0">
                        <a:effectLst/>
                      </a:endParaRPr>
                    </a:p>
                    <a:p>
                      <a:pPr algn="ctr"/>
                      <a:r>
                        <a:rPr lang="en-GB" sz="1100" dirty="0">
                          <a:effectLst/>
                        </a:rPr>
                        <a:t>Value</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Resource Type</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Default Priority Level</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Packet Delay Budget</a:t>
                      </a:r>
                      <a:endParaRPr lang="en-US" sz="1100" dirty="0">
                        <a:effectLst/>
                      </a:endParaRPr>
                    </a:p>
                    <a:p>
                      <a:pPr algn="ctr"/>
                      <a:r>
                        <a:rPr lang="en-GB" sz="1100" dirty="0">
                          <a:effectLst/>
                        </a:rPr>
                        <a:t>(NOTE 3)</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Packet Error</a:t>
                      </a:r>
                      <a:endParaRPr lang="en-US" sz="1100" dirty="0">
                        <a:effectLst/>
                      </a:endParaRPr>
                    </a:p>
                    <a:p>
                      <a:pPr algn="ctr"/>
                      <a:r>
                        <a:rPr lang="en-GB" sz="1100" dirty="0">
                          <a:effectLst/>
                        </a:rPr>
                        <a:t>Rate </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Default Maximum Data Burst Volume</a:t>
                      </a:r>
                      <a:endParaRPr lang="en-US" sz="1100" dirty="0">
                        <a:effectLst/>
                      </a:endParaRPr>
                    </a:p>
                    <a:p>
                      <a:pPr algn="ctr"/>
                      <a:r>
                        <a:rPr lang="en-GB" sz="1100" dirty="0">
                          <a:effectLst/>
                        </a:rPr>
                        <a:t>(NOTE 2)</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Default</a:t>
                      </a:r>
                      <a:endParaRPr lang="en-US" sz="1100" dirty="0">
                        <a:effectLst/>
                      </a:endParaRPr>
                    </a:p>
                    <a:p>
                      <a:pPr algn="ctr"/>
                      <a:r>
                        <a:rPr lang="en-GB" sz="1100" dirty="0">
                          <a:effectLst/>
                        </a:rPr>
                        <a:t>Averaging Window</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Example Services</a:t>
                      </a:r>
                      <a:endParaRPr lang="en-US" sz="1100" b="1">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179371848"/>
                  </a:ext>
                </a:extLst>
              </a:tr>
              <a:tr h="426020">
                <a:tc>
                  <a:txBody>
                    <a:bodyPr/>
                    <a:lstStyle/>
                    <a:p>
                      <a:pPr algn="ctr"/>
                      <a:r>
                        <a:rPr lang="en-GB" sz="1100" dirty="0">
                          <a:effectLst/>
                        </a:rPr>
                        <a:t>1</a:t>
                      </a:r>
                      <a:br>
                        <a:rPr lang="en-GB" sz="1100" dirty="0">
                          <a:effectLst/>
                        </a:rPr>
                      </a:b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br>
                        <a:rPr lang="en-GB" sz="1100" dirty="0">
                          <a:effectLst/>
                        </a:rPr>
                      </a:br>
                      <a:r>
                        <a:rPr lang="en-GB" sz="1100" dirty="0">
                          <a:effectLst/>
                        </a:rPr>
                        <a:t>GBR</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a:effectLst/>
                        </a:rPr>
                        <a:t>20</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100 ms</a:t>
                      </a:r>
                      <a:endParaRPr lang="en-US" sz="1100" dirty="0">
                        <a:effectLst/>
                      </a:endParaRPr>
                    </a:p>
                    <a:p>
                      <a:pPr algn="ctr"/>
                      <a:r>
                        <a:rPr lang="en-GB" sz="1100" dirty="0">
                          <a:effectLst/>
                        </a:rPr>
                        <a:t>(NOTE 11,NOTE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10</a:t>
                      </a:r>
                      <a:r>
                        <a:rPr lang="en-GB" sz="1100" baseline="30000" dirty="0">
                          <a:effectLst/>
                        </a:rPr>
                        <a:t>-2</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a:effectLst/>
                        </a:rPr>
                        <a:t>2000 ms</a:t>
                      </a: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Conversational Voice</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358512318"/>
                  </a:ext>
                </a:extLst>
              </a:tr>
              <a:tr h="337256">
                <a:tc>
                  <a:txBody>
                    <a:bodyPr/>
                    <a:lstStyle/>
                    <a:p>
                      <a:pPr algn="ctr"/>
                      <a:r>
                        <a:rPr lang="en-GB" sz="1100">
                          <a:effectLst/>
                        </a:rPr>
                        <a:t>2</a:t>
                      </a:r>
                      <a:br>
                        <a:rPr lang="en-GB" sz="1100">
                          <a:effectLst/>
                        </a:rPr>
                      </a:br>
                      <a:endParaRPr lang="en-US"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(NOTE 1)</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40</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150 ms</a:t>
                      </a:r>
                      <a:endParaRPr lang="en-US" sz="1100" dirty="0">
                        <a:effectLst/>
                      </a:endParaRPr>
                    </a:p>
                    <a:p>
                      <a:pPr algn="ctr"/>
                      <a:r>
                        <a:rPr lang="en-GB" sz="1100" dirty="0">
                          <a:effectLst/>
                        </a:rPr>
                        <a:t>(NOTE 11,NOTE 13)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pPr algn="ctr"/>
                      <a:r>
                        <a:rPr lang="en-GB" sz="1100" dirty="0">
                          <a:effectLst/>
                        </a:rPr>
                        <a:t>10</a:t>
                      </a:r>
                      <a:r>
                        <a:rPr lang="en-GB" sz="1100" baseline="30000" dirty="0">
                          <a:effectLst/>
                        </a:rPr>
                        <a:t>-3</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N/A</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2000 ms</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tc>
                  <a:txBody>
                    <a:bodyPr/>
                    <a:lstStyle/>
                    <a:p>
                      <a:r>
                        <a:rPr lang="en-GB" sz="1100" dirty="0">
                          <a:effectLst/>
                        </a:rPr>
                        <a:t>Conversational Video (Live Streaming)</a:t>
                      </a:r>
                      <a:endParaRPr lang="en-US"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692" marR="6692" marT="0" marB="0"/>
                </a:tc>
                <a:extLst>
                  <a:ext uri="{0D108BD9-81ED-4DB2-BD59-A6C34878D82A}">
                    <a16:rowId xmlns:a16="http://schemas.microsoft.com/office/drawing/2014/main" val="201512559"/>
                  </a:ext>
                </a:extLst>
              </a:tr>
            </a:tbl>
          </a:graphicData>
        </a:graphic>
      </p:graphicFrame>
      <p:graphicFrame>
        <p:nvGraphicFramePr>
          <p:cNvPr id="12" name="Table 11">
            <a:extLst>
              <a:ext uri="{FF2B5EF4-FFF2-40B4-BE49-F238E27FC236}">
                <a16:creationId xmlns:a16="http://schemas.microsoft.com/office/drawing/2014/main" id="{A4F9593E-913B-48E1-82B4-D719E2BF4501}"/>
              </a:ext>
            </a:extLst>
          </p:cNvPr>
          <p:cNvGraphicFramePr>
            <a:graphicFrameLocks noGrp="1"/>
          </p:cNvGraphicFramePr>
          <p:nvPr>
            <p:extLst>
              <p:ext uri="{D42A27DB-BD31-4B8C-83A1-F6EECF244321}">
                <p14:modId xmlns:p14="http://schemas.microsoft.com/office/powerpoint/2010/main" val="3441588083"/>
              </p:ext>
            </p:extLst>
          </p:nvPr>
        </p:nvGraphicFramePr>
        <p:xfrm>
          <a:off x="7077480" y="3785699"/>
          <a:ext cx="2553765" cy="548640"/>
        </p:xfrm>
        <a:graphic>
          <a:graphicData uri="http://schemas.openxmlformats.org/drawingml/2006/table">
            <a:tbl>
              <a:tblPr firstRow="1" firstCol="1" bandRow="1">
                <a:tableStyleId>{BC89EF96-8CEA-46FF-86C4-4CE0E7609802}</a:tableStyleId>
              </a:tblPr>
              <a:tblGrid>
                <a:gridCol w="1990820">
                  <a:extLst>
                    <a:ext uri="{9D8B030D-6E8A-4147-A177-3AD203B41FA5}">
                      <a16:colId xmlns:a16="http://schemas.microsoft.com/office/drawing/2014/main" val="1923549685"/>
                    </a:ext>
                  </a:extLst>
                </a:gridCol>
                <a:gridCol w="562945">
                  <a:extLst>
                    <a:ext uri="{9D8B030D-6E8A-4147-A177-3AD203B41FA5}">
                      <a16:colId xmlns:a16="http://schemas.microsoft.com/office/drawing/2014/main" val="454186661"/>
                    </a:ext>
                  </a:extLst>
                </a:gridCol>
              </a:tblGrid>
              <a:tr h="182880">
                <a:tc>
                  <a:txBody>
                    <a:bodyPr/>
                    <a:lstStyle/>
                    <a:p>
                      <a:pPr algn="ctr"/>
                      <a:r>
                        <a:rPr lang="en-GB" sz="1200">
                          <a:effectLst/>
                        </a:rPr>
                        <a:t>Attribute name</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S</a:t>
                      </a:r>
                      <a:endParaRPr lang="en-US"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927596862"/>
                  </a:ext>
                </a:extLst>
              </a:tr>
              <a:tr h="182880">
                <a:tc>
                  <a:txBody>
                    <a:bodyPr/>
                    <a:lstStyle/>
                    <a:p>
                      <a:r>
                        <a:rPr lang="en-GB" sz="1200" dirty="0">
                          <a:solidFill>
                            <a:schemeClr val="tx1"/>
                          </a:solidFill>
                          <a:effectLst/>
                        </a:rPr>
                        <a:t>Sca</a:t>
                      </a:r>
                      <a:r>
                        <a:rPr lang="en-GB" sz="1200" dirty="0">
                          <a:effectLst/>
                        </a:rPr>
                        <a:t>lar  (integer 0:9)</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a:effectLst/>
                        </a:rPr>
                        <a:t>M</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2555980825"/>
                  </a:ext>
                </a:extLst>
              </a:tr>
              <a:tr h="182880">
                <a:tc>
                  <a:txBody>
                    <a:bodyPr/>
                    <a:lstStyle/>
                    <a:p>
                      <a:r>
                        <a:rPr lang="en-GB" sz="1200" dirty="0">
                          <a:effectLst/>
                        </a:rPr>
                        <a:t>Exponent  (integer 0:9)</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tc>
                  <a:txBody>
                    <a:bodyPr/>
                    <a:lstStyle/>
                    <a:p>
                      <a:pPr algn="ctr"/>
                      <a:r>
                        <a:rPr lang="en-GB" sz="1200" dirty="0">
                          <a:effectLst/>
                        </a:rPr>
                        <a:t>M</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T="0" marB="0"/>
                </a:tc>
                <a:extLst>
                  <a:ext uri="{0D108BD9-81ED-4DB2-BD59-A6C34878D82A}">
                    <a16:rowId xmlns:a16="http://schemas.microsoft.com/office/drawing/2014/main" val="1927804308"/>
                  </a:ext>
                </a:extLst>
              </a:tr>
            </a:tbl>
          </a:graphicData>
        </a:graphic>
      </p:graphicFrame>
      <p:sp>
        <p:nvSpPr>
          <p:cNvPr id="14" name="TextBox 13">
            <a:extLst>
              <a:ext uri="{FF2B5EF4-FFF2-40B4-BE49-F238E27FC236}">
                <a16:creationId xmlns:a16="http://schemas.microsoft.com/office/drawing/2014/main" id="{1BCC141F-5AEA-48C5-B347-927CE5B11CCA}"/>
              </a:ext>
            </a:extLst>
          </p:cNvPr>
          <p:cNvSpPr txBox="1"/>
          <p:nvPr/>
        </p:nvSpPr>
        <p:spPr>
          <a:xfrm>
            <a:off x="6958923" y="3406201"/>
            <a:ext cx="3156527" cy="318100"/>
          </a:xfrm>
          <a:prstGeom prst="rect">
            <a:avLst/>
          </a:prstGeom>
          <a:noFill/>
        </p:spPr>
        <p:txBody>
          <a:bodyPr wrap="square">
            <a:spAutoFit/>
          </a:bodyPr>
          <a:lstStyle/>
          <a:p>
            <a:pPr defTabSz="1219170" eaLnBrk="1" fontAlgn="auto" hangingPunct="1">
              <a:spcBef>
                <a:spcPts val="0"/>
              </a:spcBef>
              <a:spcAft>
                <a:spcPts val="0"/>
              </a:spcAft>
              <a:defRPr/>
            </a:pPr>
            <a:r>
              <a:rPr lang="en-GB" sz="1467" noProof="1">
                <a:solidFill>
                  <a:prstClr val="black"/>
                </a:solidFill>
                <a:latin typeface="Calibri" panose="020F0502020204030204"/>
                <a:cs typeface="+mn-cs"/>
              </a:rPr>
              <a:t>PacketErrorRate  (</a:t>
            </a:r>
            <a:r>
              <a:rPr lang="en-US" altLang="zh-CN" sz="1467" noProof="1">
                <a:solidFill>
                  <a:prstClr val="black"/>
                </a:solidFill>
                <a:latin typeface="Calibri" panose="020F0502020204030204"/>
                <a:ea typeface="等线" panose="02010600030101010101" pitchFamily="2" charset="-122"/>
                <a:cs typeface="+mn-cs"/>
              </a:rPr>
              <a:t>S </a:t>
            </a:r>
            <a:r>
              <a:rPr lang="en-GB" sz="1467" dirty="0">
                <a:solidFill>
                  <a:prstClr val="black"/>
                </a:solidFill>
                <a:latin typeface="Calibri" panose="020F0502020204030204"/>
                <a:cs typeface="+mn-cs"/>
              </a:rPr>
              <a:t>10</a:t>
            </a:r>
            <a:r>
              <a:rPr lang="en-GB" sz="1467" baseline="30000" dirty="0">
                <a:solidFill>
                  <a:prstClr val="black"/>
                </a:solidFill>
                <a:latin typeface="Calibri" panose="020F0502020204030204"/>
                <a:cs typeface="+mn-cs"/>
              </a:rPr>
              <a:t>-2</a:t>
            </a:r>
            <a:r>
              <a:rPr lang="zh-CN" altLang="en-US" sz="1467" baseline="30000" dirty="0">
                <a:solidFill>
                  <a:prstClr val="black"/>
                </a:solidFill>
                <a:latin typeface="Calibri" panose="020F0502020204030204"/>
                <a:ea typeface="等线" panose="02010600030101010101" pitchFamily="2" charset="-122"/>
                <a:cs typeface="+mn-cs"/>
              </a:rPr>
              <a:t>  </a:t>
            </a:r>
            <a:r>
              <a:rPr lang="en-US" altLang="zh-CN" sz="1467" dirty="0">
                <a:solidFill>
                  <a:prstClr val="black"/>
                </a:solidFill>
                <a:latin typeface="Calibri" panose="020F0502020204030204"/>
                <a:ea typeface="等线" panose="02010600030101010101" pitchFamily="2" charset="-122"/>
                <a:cs typeface="+mn-cs"/>
              </a:rPr>
              <a:t>here S=1 E=2)</a:t>
            </a:r>
            <a:endParaRPr lang="en-US" sz="1467" dirty="0">
              <a:solidFill>
                <a:prstClr val="black"/>
              </a:solidFill>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24979B63-04E0-4882-940B-96FAD16CACC0}"/>
              </a:ext>
            </a:extLst>
          </p:cNvPr>
          <p:cNvSpPr txBox="1"/>
          <p:nvPr/>
        </p:nvSpPr>
        <p:spPr>
          <a:xfrm>
            <a:off x="389885" y="4716337"/>
            <a:ext cx="6533275" cy="318100"/>
          </a:xfrm>
          <a:prstGeom prst="rect">
            <a:avLst/>
          </a:prstGeom>
          <a:noFill/>
        </p:spPr>
        <p:txBody>
          <a:bodyPr wrap="square">
            <a:spAutoFit/>
          </a:bodyPr>
          <a:lstStyle/>
          <a:p>
            <a:pPr defTabSz="1219170" eaLnBrk="1" fontAlgn="auto" hangingPunct="1">
              <a:spcBef>
                <a:spcPts val="0"/>
              </a:spcBef>
              <a:spcAft>
                <a:spcPts val="0"/>
              </a:spcAft>
              <a:defRPr/>
            </a:pPr>
            <a:r>
              <a:rPr lang="en-GB" sz="1467" dirty="0">
                <a:solidFill>
                  <a:prstClr val="black"/>
                </a:solidFill>
                <a:latin typeface="Times New Roman" panose="02020603050405020304" pitchFamily="18" charset="0"/>
                <a:ea typeface="Times New Roman" panose="02020603050405020304" pitchFamily="18" charset="0"/>
                <a:cs typeface="+mn-cs"/>
              </a:rPr>
              <a:t>Standardized 5QI to QoS characteristics mapping (TS 23.501 5.7.4 table 5.7.4-1)</a:t>
            </a:r>
            <a:endParaRPr lang="en-US" sz="1467" dirty="0">
              <a:solidFill>
                <a:prstClr val="black"/>
              </a:solidFill>
              <a:latin typeface="Calibri" panose="020F0502020204030204"/>
              <a:cs typeface="+mn-cs"/>
            </a:endParaRPr>
          </a:p>
        </p:txBody>
      </p:sp>
      <p:sp>
        <p:nvSpPr>
          <p:cNvPr id="15" name="TextBox 14">
            <a:extLst>
              <a:ext uri="{FF2B5EF4-FFF2-40B4-BE49-F238E27FC236}">
                <a16:creationId xmlns:a16="http://schemas.microsoft.com/office/drawing/2014/main" id="{A56D3A54-7ADE-4765-8FB9-04F705053A86}"/>
              </a:ext>
            </a:extLst>
          </p:cNvPr>
          <p:cNvSpPr txBox="1"/>
          <p:nvPr/>
        </p:nvSpPr>
        <p:spPr>
          <a:xfrm>
            <a:off x="369899" y="565314"/>
            <a:ext cx="6533275" cy="318100"/>
          </a:xfrm>
          <a:prstGeom prst="rect">
            <a:avLst/>
          </a:prstGeom>
          <a:noFill/>
        </p:spPr>
        <p:txBody>
          <a:bodyPr wrap="square">
            <a:spAutoFit/>
          </a:bodyPr>
          <a:lstStyle/>
          <a:p>
            <a:pPr defTabSz="1219170" eaLnBrk="1" fontAlgn="auto" hangingPunct="1">
              <a:spcBef>
                <a:spcPts val="0"/>
              </a:spcBef>
              <a:spcAft>
                <a:spcPts val="0"/>
              </a:spcAft>
              <a:defRPr/>
            </a:pPr>
            <a:r>
              <a:rPr lang="en-GB" sz="1467" dirty="0">
                <a:solidFill>
                  <a:prstClr val="black"/>
                </a:solidFill>
                <a:latin typeface="Times New Roman" panose="02020603050405020304" pitchFamily="18" charset="0"/>
                <a:ea typeface="Times New Roman" panose="02020603050405020304" pitchFamily="18" charset="0"/>
                <a:cs typeface="+mn-cs"/>
              </a:rPr>
              <a:t>IOC attributes in TS 28.541 5.4.1</a:t>
            </a:r>
            <a:endParaRPr lang="en-US" sz="1467" dirty="0">
              <a:solidFill>
                <a:prstClr val="black"/>
              </a:solidFill>
              <a:latin typeface="Calibri" panose="020F0502020204030204"/>
              <a:cs typeface="+mn-cs"/>
            </a:endParaRPr>
          </a:p>
        </p:txBody>
      </p:sp>
    </p:spTree>
    <p:extLst>
      <p:ext uri="{BB962C8B-B14F-4D97-AF65-F5344CB8AC3E}">
        <p14:creationId xmlns:p14="http://schemas.microsoft.com/office/powerpoint/2010/main" val="32256826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1"/>
            <a:ext cx="11183938" cy="4362808"/>
          </a:xfrm>
        </p:spPr>
        <p:txBody>
          <a:bodyPr/>
          <a:lstStyle/>
          <a:p>
            <a:r>
              <a:rPr lang="en-US" sz="2400" dirty="0">
                <a:effectLst/>
                <a:latin typeface="Calibri" panose="020F0502020204030204" pitchFamily="34" charset="0"/>
                <a:ea typeface="等线" panose="02010600030101010101" pitchFamily="2" charset="-122"/>
              </a:rPr>
              <a:t>In 145e meeting the following solution proposed:</a:t>
            </a:r>
          </a:p>
          <a:p>
            <a:pPr lvl="1"/>
            <a:r>
              <a:rPr lang="en-US" sz="1600" dirty="0">
                <a:latin typeface="Calibri" panose="020F0502020204030204" pitchFamily="34" charset="0"/>
                <a:ea typeface="等线" panose="02010600030101010101" pitchFamily="2" charset="-122"/>
              </a:rPr>
              <a:t>S5-225120 Rel-18 CR 28.541 Add Enhanced QoS support in NRM (stage 2).doc</a:t>
            </a:r>
          </a:p>
          <a:p>
            <a:pPr lvl="1"/>
            <a:r>
              <a:rPr lang="en-US" sz="1600" dirty="0">
                <a:latin typeface="Calibri" panose="020F0502020204030204" pitchFamily="34" charset="0"/>
                <a:ea typeface="等线" panose="02010600030101010101" pitchFamily="2" charset="-122"/>
              </a:rPr>
              <a:t>S5-225121 Rel-18 CR 28.541 Add Enhanced QoS support in NRM (stage 3, YANG).doc</a:t>
            </a:r>
          </a:p>
          <a:p>
            <a:r>
              <a:rPr lang="en-US" sz="2400" dirty="0">
                <a:latin typeface="Calibri" panose="020F0502020204030204" pitchFamily="34" charset="0"/>
                <a:ea typeface="等线" panose="02010600030101010101" pitchFamily="2" charset="-122"/>
              </a:rPr>
              <a:t>A few aspects are open for discussion</a:t>
            </a:r>
          </a:p>
          <a:p>
            <a:pPr lvl="1"/>
            <a:r>
              <a:rPr lang="en-US" sz="1600" dirty="0">
                <a:latin typeface="Calibri" panose="020F0502020204030204" pitchFamily="34" charset="0"/>
                <a:ea typeface="等线" panose="02010600030101010101" pitchFamily="2" charset="-122"/>
              </a:rPr>
              <a:t>Observed design </a:t>
            </a:r>
            <a:r>
              <a:rPr lang="en-US" sz="1600">
                <a:latin typeface="Calibri" panose="020F0502020204030204" pitchFamily="34" charset="0"/>
                <a:ea typeface="等线" panose="02010600030101010101" pitchFamily="2" charset="-122"/>
              </a:rPr>
              <a:t>related </a:t>
            </a:r>
            <a:r>
              <a:rPr lang="en-US" sz="1600" dirty="0">
                <a:latin typeface="Calibri" panose="020F0502020204030204" pitchFamily="34" charset="0"/>
                <a:ea typeface="等线" panose="02010600030101010101" pitchFamily="2" charset="-122"/>
              </a:rPr>
              <a:t>open points</a:t>
            </a:r>
            <a:endParaRPr lang="en-US" sz="1600">
              <a:latin typeface="Calibri" panose="020F0502020204030204" pitchFamily="34" charset="0"/>
              <a:ea typeface="等线" panose="02010600030101010101" pitchFamily="2" charset="-122"/>
            </a:endParaRPr>
          </a:p>
          <a:p>
            <a:pPr lvl="1"/>
            <a:r>
              <a:rPr lang="en-US" sz="1600" dirty="0">
                <a:latin typeface="Calibri" panose="020F0502020204030204" pitchFamily="34" charset="0"/>
                <a:ea typeface="等线" panose="02010600030101010101" pitchFamily="2" charset="-122"/>
              </a:rPr>
              <a:t>Why </a:t>
            </a:r>
            <a:r>
              <a:rPr lang="en-US" sz="1600" err="1">
                <a:latin typeface="Calibri" panose="020F0502020204030204" pitchFamily="34" charset="0"/>
                <a:ea typeface="等线" panose="02010600030101010101" pitchFamily="2" charset="-122"/>
              </a:rPr>
              <a:t>GNBDUFunction</a:t>
            </a:r>
            <a:r>
              <a:rPr lang="en-US" sz="1600" dirty="0">
                <a:latin typeface="Calibri" panose="020F0502020204030204" pitchFamily="34" charset="0"/>
                <a:ea typeface="等线" panose="02010600030101010101" pitchFamily="2" charset="-122"/>
              </a:rPr>
              <a:t> </a:t>
            </a:r>
            <a:r>
              <a:rPr lang="en-US" sz="1600">
                <a:latin typeface="Calibri" panose="020F0502020204030204" pitchFamily="34" charset="0"/>
                <a:ea typeface="等线" panose="02010600030101010101" pitchFamily="2" charset="-122"/>
              </a:rPr>
              <a:t>needs</a:t>
            </a:r>
            <a:r>
              <a:rPr lang="en-US" sz="1600" dirty="0">
                <a:latin typeface="Calibri" panose="020F0502020204030204" pitchFamily="34" charset="0"/>
                <a:ea typeface="等线" panose="02010600030101010101" pitchFamily="2" charset="-122"/>
              </a:rPr>
              <a:t> the QoS information</a:t>
            </a:r>
          </a:p>
          <a:p>
            <a:pPr marL="609585" lvl="1" indent="-609585">
              <a:buBlip>
                <a:blip r:embed="rId3"/>
              </a:buBlip>
            </a:pPr>
            <a:r>
              <a:rPr lang="en-US" sz="2400" dirty="0">
                <a:latin typeface="Calibri" panose="020F0502020204030204" pitchFamily="34" charset="0"/>
                <a:ea typeface="等线" panose="02010600030101010101" pitchFamily="2" charset="-122"/>
                <a:cs typeface="+mn-cs"/>
              </a:rPr>
              <a:t>This DP is to discuss the above open points</a:t>
            </a:r>
          </a:p>
          <a:p>
            <a:pPr lvl="1"/>
            <a:endParaRPr lang="en-US" sz="1400" dirty="0">
              <a:latin typeface="Calibri" panose="020F0502020204030204" pitchFamily="34" charset="0"/>
              <a:ea typeface="等线" panose="02010600030101010101" pitchFamily="2" charset="-122"/>
            </a:endParaRPr>
          </a:p>
        </p:txBody>
      </p:sp>
    </p:spTree>
    <p:extLst>
      <p:ext uri="{BB962C8B-B14F-4D97-AF65-F5344CB8AC3E}">
        <p14:creationId xmlns:p14="http://schemas.microsoft.com/office/powerpoint/2010/main" val="40430529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6413732-C639-407F-9963-931EB72A0002}"/>
              </a:ext>
            </a:extLst>
          </p:cNvPr>
          <p:cNvSpPr>
            <a:spLocks noGrp="1"/>
          </p:cNvSpPr>
          <p:nvPr>
            <p:ph type="body" sz="quarter" idx="11"/>
          </p:nvPr>
        </p:nvSpPr>
        <p:spPr>
          <a:xfrm>
            <a:off x="340343" y="77140"/>
            <a:ext cx="11078400" cy="412800"/>
          </a:xfrm>
        </p:spPr>
        <p:txBody>
          <a:bodyPr>
            <a:normAutofit fontScale="62500" lnSpcReduction="20000"/>
          </a:bodyPr>
          <a:lstStyle/>
          <a:p>
            <a:pPr algn="ctr">
              <a:spcBef>
                <a:spcPct val="0"/>
              </a:spcBef>
            </a:pPr>
            <a:r>
              <a:rPr lang="en-US" sz="4400" dirty="0">
                <a:solidFill>
                  <a:srgbClr val="FF0000"/>
                </a:solidFill>
                <a:latin typeface="Calibri" panose="020F0502020204030204" pitchFamily="34" charset="0"/>
                <a:ea typeface="等线" panose="02010600030101010101" pitchFamily="2" charset="-122"/>
                <a:cs typeface="+mj-cs"/>
              </a:rPr>
              <a:t>Observed open points with the proposed solution on QoS Enhancement</a:t>
            </a:r>
          </a:p>
        </p:txBody>
      </p:sp>
      <p:sp>
        <p:nvSpPr>
          <p:cNvPr id="5" name="Rectangle 4">
            <a:extLst>
              <a:ext uri="{FF2B5EF4-FFF2-40B4-BE49-F238E27FC236}">
                <a16:creationId xmlns:a16="http://schemas.microsoft.com/office/drawing/2014/main" id="{310BEE0B-4701-4167-AF0A-851D1489BEBF}"/>
              </a:ext>
            </a:extLst>
          </p:cNvPr>
          <p:cNvSpPr>
            <a:spLocks noChangeArrowheads="1"/>
          </p:cNvSpPr>
          <p:nvPr/>
        </p:nvSpPr>
        <p:spPr bwMode="auto">
          <a:xfrm>
            <a:off x="387733" y="779115"/>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1" fontAlgn="auto" hangingPunct="1">
              <a:spcBef>
                <a:spcPts val="0"/>
              </a:spcBef>
              <a:spcAft>
                <a:spcPts val="0"/>
              </a:spcAft>
              <a:defRPr/>
            </a:pPr>
            <a:endParaRPr lang="en-US" sz="2400">
              <a:solidFill>
                <a:prstClr val="black"/>
              </a:solidFill>
              <a:latin typeface="Calibri" panose="020F0502020204030204"/>
              <a:cs typeface="+mn-cs"/>
            </a:endParaRPr>
          </a:p>
        </p:txBody>
      </p:sp>
      <p:graphicFrame>
        <p:nvGraphicFramePr>
          <p:cNvPr id="6" name="Object 5">
            <a:extLst>
              <a:ext uri="{FF2B5EF4-FFF2-40B4-BE49-F238E27FC236}">
                <a16:creationId xmlns:a16="http://schemas.microsoft.com/office/drawing/2014/main" id="{9F4225C1-AEF4-439A-8FE1-BBD925721A99}"/>
              </a:ext>
            </a:extLst>
          </p:cNvPr>
          <p:cNvGraphicFramePr>
            <a:graphicFrameLocks noChangeAspect="1"/>
          </p:cNvGraphicFramePr>
          <p:nvPr>
            <p:extLst>
              <p:ext uri="{D42A27DB-BD31-4B8C-83A1-F6EECF244321}">
                <p14:modId xmlns:p14="http://schemas.microsoft.com/office/powerpoint/2010/main" val="259993886"/>
              </p:ext>
            </p:extLst>
          </p:nvPr>
        </p:nvGraphicFramePr>
        <p:xfrm>
          <a:off x="94184" y="666853"/>
          <a:ext cx="5830464" cy="2494152"/>
        </p:xfrm>
        <a:graphic>
          <a:graphicData uri="http://schemas.openxmlformats.org/presentationml/2006/ole">
            <mc:AlternateContent xmlns:mc="http://schemas.openxmlformats.org/markup-compatibility/2006">
              <mc:Choice xmlns:v="urn:schemas-microsoft-com:vml" Requires="v">
                <p:oleObj name="Document" r:id="rId3" imgW="5743593" imgH="2438385" progId="Word.Document.12">
                  <p:embed/>
                </p:oleObj>
              </mc:Choice>
              <mc:Fallback>
                <p:oleObj name="Document" r:id="rId3" imgW="5743593" imgH="2438385" progId="Word.Document.12">
                  <p:embed/>
                  <p:pic>
                    <p:nvPicPr>
                      <p:cNvPr id="6" name="Object 5">
                        <a:extLst>
                          <a:ext uri="{FF2B5EF4-FFF2-40B4-BE49-F238E27FC236}">
                            <a16:creationId xmlns:a16="http://schemas.microsoft.com/office/drawing/2014/main" id="{9F4225C1-AEF4-439A-8FE1-BBD925721A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84" y="666853"/>
                        <a:ext cx="5830464" cy="2494152"/>
                      </a:xfrm>
                      <a:prstGeom prst="rect">
                        <a:avLst/>
                      </a:prstGeom>
                      <a:noFill/>
                    </p:spPr>
                  </p:pic>
                </p:oleObj>
              </mc:Fallback>
            </mc:AlternateContent>
          </a:graphicData>
        </a:graphic>
      </p:graphicFrame>
      <p:pic>
        <p:nvPicPr>
          <p:cNvPr id="3074" name="Picture 2">
            <a:extLst>
              <a:ext uri="{FF2B5EF4-FFF2-40B4-BE49-F238E27FC236}">
                <a16:creationId xmlns:a16="http://schemas.microsoft.com/office/drawing/2014/main" id="{D613E642-E8A3-4304-9D07-687EB8C0C5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7610" y="489940"/>
            <a:ext cx="4968767" cy="281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C38E1C45-1325-4787-9CCC-C35A8E192AA5}"/>
              </a:ext>
            </a:extLst>
          </p:cNvPr>
          <p:cNvSpPr txBox="1"/>
          <p:nvPr/>
        </p:nvSpPr>
        <p:spPr>
          <a:xfrm>
            <a:off x="254977" y="3368576"/>
            <a:ext cx="11682045" cy="2986202"/>
          </a:xfrm>
          <a:prstGeom prst="rect">
            <a:avLst/>
          </a:prstGeom>
          <a:noFill/>
          <a:ln>
            <a:solidFill>
              <a:schemeClr val="accent1"/>
            </a:solidFill>
          </a:ln>
        </p:spPr>
        <p:txBody>
          <a:bodyPr wrap="square">
            <a:spAutoFit/>
          </a:bodyPr>
          <a:lstStyle/>
          <a:p>
            <a:pPr defTabSz="1219170" eaLnBrk="1" fontAlgn="auto" hangingPunct="1">
              <a:spcBef>
                <a:spcPts val="0"/>
              </a:spcBef>
              <a:spcAft>
                <a:spcPts val="0"/>
              </a:spcAft>
              <a:defRPr/>
            </a:pPr>
            <a:r>
              <a:rPr lang="en-US" altLang="zh-CN" sz="1200" noProof="1">
                <a:solidFill>
                  <a:srgbClr val="0000FF"/>
                </a:solidFill>
                <a:latin typeface="Calibri" panose="020F0502020204030204"/>
                <a:ea typeface="等线" panose="02010600030101010101" pitchFamily="2" charset="-122"/>
                <a:cs typeface="+mn-cs"/>
              </a:rPr>
              <a:t>Observed </a:t>
            </a:r>
            <a:r>
              <a:rPr lang="en-US" sz="1200" noProof="1">
                <a:solidFill>
                  <a:srgbClr val="0000FF"/>
                </a:solidFill>
                <a:latin typeface="Calibri" panose="020F0502020204030204"/>
                <a:cs typeface="+mn-cs"/>
              </a:rPr>
              <a:t>Open points:</a:t>
            </a:r>
          </a:p>
          <a:p>
            <a:pPr defTabSz="1219170" eaLnBrk="1" fontAlgn="auto" hangingPunct="1">
              <a:spcBef>
                <a:spcPts val="0"/>
              </a:spcBef>
              <a:spcAft>
                <a:spcPts val="0"/>
              </a:spcAft>
              <a:defRPr/>
            </a:pPr>
            <a:r>
              <a:rPr lang="en-US" sz="1200" noProof="1">
                <a:solidFill>
                  <a:srgbClr val="0000FF"/>
                </a:solidFill>
                <a:latin typeface="Calibri" panose="020F0502020204030204"/>
                <a:cs typeface="+mn-cs"/>
              </a:rPr>
              <a:t>1&gt; Semantic issue with name containment syntax (in Figure 2)</a:t>
            </a:r>
          </a:p>
          <a:p>
            <a:pPr defTabSz="1219170" eaLnBrk="1" fontAlgn="auto" hangingPunct="1">
              <a:spcBef>
                <a:spcPts val="0"/>
              </a:spcBef>
              <a:spcAft>
                <a:spcPts val="0"/>
              </a:spcAft>
              <a:defRPr/>
            </a:pPr>
            <a:r>
              <a:rPr lang="en-US" sz="1067" noProof="1">
                <a:solidFill>
                  <a:srgbClr val="7030A0"/>
                </a:solidFill>
                <a:latin typeface="Calibri" panose="020F0502020204030204"/>
                <a:cs typeface="+mn-cs"/>
              </a:rPr>
              <a:t>       </a:t>
            </a:r>
            <a:r>
              <a:rPr lang="en-US" sz="1067" noProof="1">
                <a:solidFill>
                  <a:srgbClr val="7030A0"/>
                </a:solidFill>
                <a:latin typeface="Calibri" panose="020F0502020204030204"/>
                <a:cs typeface="+mn-cs"/>
                <a:sym typeface="Wingdings" panose="05000000000000000000" pitchFamily="2" charset="2"/>
              </a:rPr>
              <a:t></a:t>
            </a:r>
            <a:r>
              <a:rPr lang="en-US" sz="1067" noProof="1">
                <a:solidFill>
                  <a:srgbClr val="7030A0"/>
                </a:solidFill>
                <a:latin typeface="Calibri" panose="020F0502020204030204"/>
                <a:cs typeface="+mn-cs"/>
              </a:rPr>
              <a:t> TS 32.156 specified that, name contained shall be used when there is no navigability between two IOC. But for e.g., here </a:t>
            </a:r>
            <a:r>
              <a:rPr lang="en-US" sz="1067" noProof="1">
                <a:solidFill>
                  <a:srgbClr val="7030A0"/>
                </a:solidFill>
                <a:latin typeface="Calibri" panose="020F0502020204030204"/>
                <a:cs typeface="+mn-cs"/>
                <a:sym typeface="Wingdings" panose="05000000000000000000" pitchFamily="2" charset="2"/>
              </a:rPr>
              <a:t>GNBCUUPFunction</a:t>
            </a:r>
            <a:r>
              <a:rPr lang="en-US" sz="1067" noProof="1">
                <a:solidFill>
                  <a:srgbClr val="7030A0"/>
                </a:solidFill>
                <a:latin typeface="Calibri" panose="020F0502020204030204"/>
                <a:cs typeface="+mn-cs"/>
              </a:rPr>
              <a:t> has a pointer (Navigable) to Configurable5QISet. Same issues observed to the Dynamic5QISet changes.</a:t>
            </a:r>
          </a:p>
          <a:p>
            <a:pPr defTabSz="1219170" eaLnBrk="1" fontAlgn="auto" hangingPunct="1">
              <a:spcBef>
                <a:spcPts val="0"/>
              </a:spcBef>
              <a:spcAft>
                <a:spcPts val="0"/>
              </a:spcAft>
              <a:defRPr/>
            </a:pPr>
            <a:endParaRPr lang="en-US" sz="1067" noProof="1">
              <a:solidFill>
                <a:srgbClr val="7030A0"/>
              </a:solidFill>
              <a:latin typeface="Calibri" panose="020F0502020204030204"/>
              <a:cs typeface="+mn-cs"/>
            </a:endParaRPr>
          </a:p>
          <a:p>
            <a:pPr defTabSz="1219170" eaLnBrk="1" fontAlgn="auto" hangingPunct="1">
              <a:spcBef>
                <a:spcPts val="0"/>
              </a:spcBef>
              <a:spcAft>
                <a:spcPts val="0"/>
              </a:spcAft>
              <a:defRPr/>
            </a:pPr>
            <a:r>
              <a:rPr lang="en-US" sz="1200" noProof="1">
                <a:solidFill>
                  <a:srgbClr val="0000FF"/>
                </a:solidFill>
                <a:latin typeface="Calibri" panose="020F0502020204030204"/>
                <a:cs typeface="+mn-cs"/>
              </a:rPr>
              <a:t>2&gt;  Multiple copies of Configurable5QISet MOI, instead of one set under one ManagedElement (or a SubNetwork) and referenced by the GNBCUCPFunction / GNBCUUPFunction MOI. </a:t>
            </a:r>
            <a:r>
              <a:rPr lang="en-US" sz="1200" noProof="1">
                <a:solidFill>
                  <a:srgbClr val="0000FF"/>
                </a:solidFill>
                <a:latin typeface="Calibri" panose="020F0502020204030204"/>
                <a:cs typeface="+mn-cs"/>
                <a:sym typeface="Wingdings" panose="05000000000000000000" pitchFamily="2" charset="2"/>
              </a:rPr>
              <a:t> </a:t>
            </a:r>
            <a:r>
              <a:rPr lang="en-US" sz="1067" noProof="1">
                <a:solidFill>
                  <a:srgbClr val="7030A0"/>
                </a:solidFill>
                <a:latin typeface="Calibri" panose="020F0502020204030204"/>
                <a:cs typeface="+mn-cs"/>
                <a:sym typeface="Wingdings" panose="05000000000000000000" pitchFamily="2" charset="2"/>
              </a:rPr>
              <a:t>For e.g., in the model in Figure 1, from instance association view, if one gNB(i.e., one ManagedElement) contains 100 MOIs of Configurable5QISet, then all the 100 MOIs can be navigated/referenced by GNBCUCPFunction and GNBCUUPFunction instances inside the gNB. With proposed change (Figure 2),  it could be a cases, with 100 MOIs of Configurable5QISet, 30 of them are contained by GNBCUCPFunction, another 30 MOIs contained by GNBCUUPFunction, rest 40 MOIs contained by GNBDUFunction instances. (Note: the 30 MOIs of Configurable5QISet contained by GNBCUCPFunction instance can only be contained by GNBCUCPFunction, i.e, these instances cannot be contained by the other two function or gNB as a ManagedElement)</a:t>
            </a:r>
          </a:p>
          <a:p>
            <a:pPr defTabSz="1219170" eaLnBrk="1" fontAlgn="auto" hangingPunct="1">
              <a:spcBef>
                <a:spcPts val="0"/>
              </a:spcBef>
              <a:spcAft>
                <a:spcPts val="0"/>
              </a:spcAft>
              <a:defRPr/>
            </a:pPr>
            <a:r>
              <a:rPr lang="en-IN" sz="1067" noProof="1">
                <a:solidFill>
                  <a:srgbClr val="7030A0"/>
                </a:solidFill>
                <a:latin typeface="Calibri" panose="020F0502020204030204"/>
                <a:cs typeface="+mn-cs"/>
                <a:sym typeface="Wingdings" panose="05000000000000000000" pitchFamily="2" charset="2"/>
              </a:rPr>
              <a:t>In modeling of Figure 2 with the depicted association diagram, is the design intended such that one instance of GNBCUCPFunction may access/navigate to all the 100 MOI of Configurable5QISet (just like that in Figure 1)? The following points are open: </a:t>
            </a:r>
            <a:endParaRPr lang="en-US" sz="1067" noProof="1">
              <a:solidFill>
                <a:srgbClr val="7030A0"/>
              </a:solidFill>
              <a:latin typeface="Calibri" panose="020F0502020204030204"/>
              <a:cs typeface="+mn-cs"/>
              <a:sym typeface="Wingdings" panose="05000000000000000000" pitchFamily="2" charset="2"/>
            </a:endParaRPr>
          </a:p>
          <a:p>
            <a:pPr defTabSz="1219170" eaLnBrk="1" fontAlgn="auto" hangingPunct="1">
              <a:spcBef>
                <a:spcPts val="0"/>
              </a:spcBef>
              <a:spcAft>
                <a:spcPts val="0"/>
              </a:spcAft>
              <a:defRPr/>
            </a:pPr>
            <a:r>
              <a:rPr lang="en-US" sz="1067" noProof="1">
                <a:solidFill>
                  <a:srgbClr val="7030A0"/>
                </a:solidFill>
                <a:latin typeface="Calibri" panose="020F0502020204030204"/>
                <a:cs typeface="+mn-cs"/>
                <a:sym typeface="Wingdings" panose="05000000000000000000" pitchFamily="2" charset="2"/>
              </a:rPr>
              <a:t>1) How to separate which Function shall contain which Configurable5QISet instance(s)? </a:t>
            </a:r>
          </a:p>
          <a:p>
            <a:pPr defTabSz="1219170" eaLnBrk="1" fontAlgn="auto" hangingPunct="1">
              <a:spcBef>
                <a:spcPts val="0"/>
              </a:spcBef>
              <a:spcAft>
                <a:spcPts val="0"/>
              </a:spcAft>
              <a:defRPr/>
            </a:pPr>
            <a:r>
              <a:rPr lang="en-US" sz="1067" noProof="1">
                <a:solidFill>
                  <a:srgbClr val="7030A0"/>
                </a:solidFill>
                <a:latin typeface="Calibri" panose="020F0502020204030204"/>
                <a:cs typeface="+mn-cs"/>
                <a:sym typeface="Wingdings" panose="05000000000000000000" pitchFamily="2" charset="2"/>
              </a:rPr>
              <a:t>2) One Fucntion accessing the the Configurable5QISet instance contained by other Function: what’s the use cases?</a:t>
            </a:r>
          </a:p>
          <a:p>
            <a:pPr defTabSz="1219170" eaLnBrk="1" fontAlgn="auto" hangingPunct="1">
              <a:spcBef>
                <a:spcPts val="0"/>
              </a:spcBef>
              <a:spcAft>
                <a:spcPts val="0"/>
              </a:spcAft>
              <a:defRPr/>
            </a:pPr>
            <a:endParaRPr lang="en-US" sz="1067" noProof="1">
              <a:solidFill>
                <a:srgbClr val="7030A0"/>
              </a:solidFill>
              <a:latin typeface="Calibri" panose="020F0502020204030204"/>
              <a:cs typeface="+mn-cs"/>
              <a:sym typeface="Wingdings" panose="05000000000000000000" pitchFamily="2" charset="2"/>
            </a:endParaRPr>
          </a:p>
          <a:p>
            <a:pPr defTabSz="1219170" eaLnBrk="1" fontAlgn="auto" hangingPunct="1">
              <a:spcBef>
                <a:spcPts val="0"/>
              </a:spcBef>
              <a:spcAft>
                <a:spcPts val="0"/>
              </a:spcAft>
              <a:defRPr/>
            </a:pPr>
            <a:r>
              <a:rPr lang="en-US" sz="1200" noProof="1">
                <a:solidFill>
                  <a:srgbClr val="0000FF"/>
                </a:solidFill>
                <a:latin typeface="Calibri" panose="020F0502020204030204"/>
                <a:cs typeface="+mn-cs"/>
                <a:sym typeface="Wingdings" panose="05000000000000000000" pitchFamily="2" charset="2"/>
              </a:rPr>
              <a:t>3&gt;  Currently the Configurable5QISet and Dynamic5QISet are associated to PCFFunction and/or SMFFunction, but the proposed change has impact to this associati</a:t>
            </a:r>
            <a:r>
              <a:rPr lang="en-US" altLang="zh-CN" sz="1200" noProof="1">
                <a:solidFill>
                  <a:srgbClr val="0000FF"/>
                </a:solidFill>
                <a:latin typeface="Calibri" panose="020F0502020204030204"/>
                <a:cs typeface="+mn-cs"/>
                <a:sym typeface="Wingdings" panose="05000000000000000000" pitchFamily="2" charset="2"/>
              </a:rPr>
              <a:t>o</a:t>
            </a:r>
            <a:r>
              <a:rPr lang="en-US" sz="1200" noProof="1">
                <a:solidFill>
                  <a:srgbClr val="0000FF"/>
                </a:solidFill>
                <a:latin typeface="Calibri" panose="020F0502020204030204"/>
                <a:cs typeface="+mn-cs"/>
                <a:sym typeface="Wingdings" panose="05000000000000000000" pitchFamily="2" charset="2"/>
              </a:rPr>
              <a:t>n, while this is not clearly specified</a:t>
            </a:r>
            <a:r>
              <a:rPr lang="en-US" sz="1200" noProof="1">
                <a:solidFill>
                  <a:srgbClr val="7030A0"/>
                </a:solidFill>
                <a:latin typeface="Calibri" panose="020F0502020204030204"/>
                <a:cs typeface="+mn-cs"/>
                <a:sym typeface="Wingdings" panose="05000000000000000000" pitchFamily="2" charset="2"/>
              </a:rPr>
              <a:t>.</a:t>
            </a:r>
          </a:p>
        </p:txBody>
      </p:sp>
      <p:sp>
        <p:nvSpPr>
          <p:cNvPr id="11" name="TextBox 10">
            <a:extLst>
              <a:ext uri="{FF2B5EF4-FFF2-40B4-BE49-F238E27FC236}">
                <a16:creationId xmlns:a16="http://schemas.microsoft.com/office/drawing/2014/main" id="{37A33068-8FEA-4480-A50A-C2CFD4C414F0}"/>
              </a:ext>
            </a:extLst>
          </p:cNvPr>
          <p:cNvSpPr txBox="1"/>
          <p:nvPr/>
        </p:nvSpPr>
        <p:spPr>
          <a:xfrm>
            <a:off x="171520" y="2222009"/>
            <a:ext cx="2464903" cy="420756"/>
          </a:xfrm>
          <a:prstGeom prst="rect">
            <a:avLst/>
          </a:prstGeom>
          <a:noFill/>
        </p:spPr>
        <p:txBody>
          <a:bodyPr wrap="square">
            <a:spAutoFit/>
          </a:bodyPr>
          <a:lstStyle/>
          <a:p>
            <a:pPr defTabSz="1219170" eaLnBrk="1" fontAlgn="auto" hangingPunct="1">
              <a:spcBef>
                <a:spcPts val="0"/>
              </a:spcBef>
              <a:spcAft>
                <a:spcPts val="0"/>
              </a:spcAft>
              <a:defRPr/>
            </a:pPr>
            <a:r>
              <a:rPr lang="en-US" sz="1067" dirty="0">
                <a:solidFill>
                  <a:srgbClr val="0000FF"/>
                </a:solidFill>
                <a:latin typeface="Calibri" panose="020F0502020204030204"/>
                <a:cs typeface="+mn-cs"/>
              </a:rPr>
              <a:t>Figure 1: Original NRM association relationship in TS 28.541</a:t>
            </a:r>
          </a:p>
        </p:txBody>
      </p:sp>
      <p:sp>
        <p:nvSpPr>
          <p:cNvPr id="12" name="TextBox 11">
            <a:extLst>
              <a:ext uri="{FF2B5EF4-FFF2-40B4-BE49-F238E27FC236}">
                <a16:creationId xmlns:a16="http://schemas.microsoft.com/office/drawing/2014/main" id="{54D459D6-19A8-4FFF-97E5-8CAE4E489521}"/>
              </a:ext>
            </a:extLst>
          </p:cNvPr>
          <p:cNvSpPr txBox="1"/>
          <p:nvPr/>
        </p:nvSpPr>
        <p:spPr>
          <a:xfrm>
            <a:off x="8385351" y="2336821"/>
            <a:ext cx="2442723" cy="420756"/>
          </a:xfrm>
          <a:prstGeom prst="rect">
            <a:avLst/>
          </a:prstGeom>
          <a:noFill/>
        </p:spPr>
        <p:txBody>
          <a:bodyPr wrap="square">
            <a:spAutoFit/>
          </a:bodyPr>
          <a:lstStyle/>
          <a:p>
            <a:pPr defTabSz="1219170" eaLnBrk="1" fontAlgn="auto" hangingPunct="1">
              <a:spcBef>
                <a:spcPts val="0"/>
              </a:spcBef>
              <a:spcAft>
                <a:spcPts val="0"/>
              </a:spcAft>
              <a:defRPr/>
            </a:pPr>
            <a:r>
              <a:rPr lang="en-US" sz="1067" dirty="0">
                <a:solidFill>
                  <a:srgbClr val="0000FF"/>
                </a:solidFill>
                <a:latin typeface="Calibri" panose="020F0502020204030204"/>
                <a:cs typeface="+mn-cs"/>
              </a:rPr>
              <a:t>Figure 2: Proposed change (part 1) from </a:t>
            </a:r>
            <a:r>
              <a:rPr lang="en-US" sz="1067">
                <a:solidFill>
                  <a:srgbClr val="0000FF"/>
                </a:solidFill>
                <a:latin typeface="Calibri" panose="020F0502020204030204"/>
                <a:cs typeface="+mn-cs"/>
              </a:rPr>
              <a:t>S5-225120 for</a:t>
            </a:r>
            <a:r>
              <a:rPr lang="en-US" sz="1067" dirty="0">
                <a:solidFill>
                  <a:srgbClr val="0000FF"/>
                </a:solidFill>
                <a:latin typeface="Calibri" panose="020F0502020204030204"/>
                <a:cs typeface="+mn-cs"/>
              </a:rPr>
              <a:t> Enhance QoS Support </a:t>
            </a:r>
          </a:p>
        </p:txBody>
      </p:sp>
    </p:spTree>
    <p:extLst>
      <p:ext uri="{BB962C8B-B14F-4D97-AF65-F5344CB8AC3E}">
        <p14:creationId xmlns:p14="http://schemas.microsoft.com/office/powerpoint/2010/main" val="3325315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04827C-B5F2-4022-A006-28685A45F083}"/>
              </a:ext>
            </a:extLst>
          </p:cNvPr>
          <p:cNvSpPr>
            <a:spLocks noGrp="1"/>
          </p:cNvSpPr>
          <p:nvPr>
            <p:ph type="body" sz="quarter" idx="11"/>
          </p:nvPr>
        </p:nvSpPr>
        <p:spPr/>
        <p:txBody>
          <a:bodyPr/>
          <a:lstStyle/>
          <a:p>
            <a:r>
              <a:rPr lang="en-US" sz="2800" dirty="0">
                <a:solidFill>
                  <a:srgbClr val="FF0000"/>
                </a:solidFill>
                <a:latin typeface="Calibri" panose="020F0502020204030204" pitchFamily="34" charset="0"/>
                <a:ea typeface="等线" panose="02010600030101010101" pitchFamily="2" charset="-122"/>
                <a:cs typeface="+mj-cs"/>
              </a:rPr>
              <a:t>Observed open points with the proposed solution on QoS Enhancement</a:t>
            </a:r>
          </a:p>
          <a:p>
            <a:endParaRPr lang="en-US" dirty="0"/>
          </a:p>
        </p:txBody>
      </p:sp>
      <p:graphicFrame>
        <p:nvGraphicFramePr>
          <p:cNvPr id="6" name="Object 5">
            <a:extLst>
              <a:ext uri="{FF2B5EF4-FFF2-40B4-BE49-F238E27FC236}">
                <a16:creationId xmlns:a16="http://schemas.microsoft.com/office/drawing/2014/main" id="{184F7521-65C6-4A51-8CDC-9AA5510DD889}"/>
              </a:ext>
            </a:extLst>
          </p:cNvPr>
          <p:cNvGraphicFramePr>
            <a:graphicFrameLocks noChangeAspect="1"/>
          </p:cNvGraphicFramePr>
          <p:nvPr>
            <p:extLst>
              <p:ext uri="{D42A27DB-BD31-4B8C-83A1-F6EECF244321}">
                <p14:modId xmlns:p14="http://schemas.microsoft.com/office/powerpoint/2010/main" val="2429590563"/>
              </p:ext>
            </p:extLst>
          </p:nvPr>
        </p:nvGraphicFramePr>
        <p:xfrm>
          <a:off x="404447" y="1969496"/>
          <a:ext cx="5765235" cy="2501412"/>
        </p:xfrm>
        <a:graphic>
          <a:graphicData uri="http://schemas.openxmlformats.org/presentationml/2006/ole">
            <mc:AlternateContent xmlns:mc="http://schemas.openxmlformats.org/markup-compatibility/2006">
              <mc:Choice xmlns:v="urn:schemas-microsoft-com:vml" Requires="v">
                <p:oleObj name="Document" r:id="rId2" imgW="5743593" imgH="2473614" progId="Word.Document.12">
                  <p:embed/>
                </p:oleObj>
              </mc:Choice>
              <mc:Fallback>
                <p:oleObj name="Document" r:id="rId2" imgW="5743593" imgH="2473614" progId="Word.Document.12">
                  <p:embed/>
                  <p:pic>
                    <p:nvPicPr>
                      <p:cNvPr id="6" name="Object 5">
                        <a:extLst>
                          <a:ext uri="{FF2B5EF4-FFF2-40B4-BE49-F238E27FC236}">
                            <a16:creationId xmlns:a16="http://schemas.microsoft.com/office/drawing/2014/main" id="{184F7521-65C6-4A51-8CDC-9AA5510DD8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447" y="1969496"/>
                        <a:ext cx="5765235" cy="2501412"/>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537D600D-FD16-43E5-BB97-82E7F1E6B101}"/>
              </a:ext>
            </a:extLst>
          </p:cNvPr>
          <p:cNvGraphicFramePr>
            <a:graphicFrameLocks noChangeAspect="1"/>
          </p:cNvGraphicFramePr>
          <p:nvPr>
            <p:extLst>
              <p:ext uri="{D42A27DB-BD31-4B8C-83A1-F6EECF244321}">
                <p14:modId xmlns:p14="http://schemas.microsoft.com/office/powerpoint/2010/main" val="3632040708"/>
              </p:ext>
            </p:extLst>
          </p:nvPr>
        </p:nvGraphicFramePr>
        <p:xfrm>
          <a:off x="5556738" y="1890365"/>
          <a:ext cx="6132085" cy="2431073"/>
        </p:xfrm>
        <a:graphic>
          <a:graphicData uri="http://schemas.openxmlformats.org/presentationml/2006/ole">
            <mc:AlternateContent xmlns:mc="http://schemas.openxmlformats.org/markup-compatibility/2006">
              <mc:Choice xmlns:v="urn:schemas-microsoft-com:vml" Requires="v">
                <p:oleObj name="Document" r:id="rId4" imgW="5743593" imgH="2264394" progId="Word.Document.12">
                  <p:embed/>
                </p:oleObj>
              </mc:Choice>
              <mc:Fallback>
                <p:oleObj name="Document" r:id="rId4" imgW="5743593" imgH="2264394" progId="Word.Document.12">
                  <p:embed/>
                  <p:pic>
                    <p:nvPicPr>
                      <p:cNvPr id="8" name="Object 7">
                        <a:extLst>
                          <a:ext uri="{FF2B5EF4-FFF2-40B4-BE49-F238E27FC236}">
                            <a16:creationId xmlns:a16="http://schemas.microsoft.com/office/drawing/2014/main" id="{537D600D-FD16-43E5-BB97-82E7F1E6B1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6738" y="1890365"/>
                        <a:ext cx="6132085" cy="2431073"/>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5FE27C29-3301-48C7-9518-A2B43DA41A09}"/>
              </a:ext>
            </a:extLst>
          </p:cNvPr>
          <p:cNvSpPr txBox="1"/>
          <p:nvPr/>
        </p:nvSpPr>
        <p:spPr>
          <a:xfrm>
            <a:off x="4473994" y="4013242"/>
            <a:ext cx="2464903" cy="420756"/>
          </a:xfrm>
          <a:prstGeom prst="rect">
            <a:avLst/>
          </a:prstGeom>
          <a:noFill/>
        </p:spPr>
        <p:txBody>
          <a:bodyPr wrap="square">
            <a:spAutoFit/>
          </a:bodyPr>
          <a:lstStyle/>
          <a:p>
            <a:pPr defTabSz="1219170" eaLnBrk="1" fontAlgn="auto" hangingPunct="1">
              <a:spcBef>
                <a:spcPts val="0"/>
              </a:spcBef>
              <a:spcAft>
                <a:spcPts val="0"/>
              </a:spcAft>
              <a:defRPr/>
            </a:pPr>
            <a:r>
              <a:rPr lang="en-US" sz="1067" dirty="0">
                <a:solidFill>
                  <a:srgbClr val="0000FF"/>
                </a:solidFill>
                <a:latin typeface="Calibri" panose="020F0502020204030204"/>
                <a:cs typeface="+mn-cs"/>
              </a:rPr>
              <a:t>Figure 3/4: Original NRM association relationship in TS 28.541</a:t>
            </a:r>
          </a:p>
        </p:txBody>
      </p:sp>
      <p:sp>
        <p:nvSpPr>
          <p:cNvPr id="11" name="TextBox 10">
            <a:extLst>
              <a:ext uri="{FF2B5EF4-FFF2-40B4-BE49-F238E27FC236}">
                <a16:creationId xmlns:a16="http://schemas.microsoft.com/office/drawing/2014/main" id="{BCB636A1-7BA6-4DD3-A46E-D1D50C320B4A}"/>
              </a:ext>
            </a:extLst>
          </p:cNvPr>
          <p:cNvSpPr txBox="1"/>
          <p:nvPr/>
        </p:nvSpPr>
        <p:spPr>
          <a:xfrm>
            <a:off x="404447" y="5147604"/>
            <a:ext cx="6095266" cy="461665"/>
          </a:xfrm>
          <a:prstGeom prst="rect">
            <a:avLst/>
          </a:prstGeom>
          <a:noFill/>
          <a:ln>
            <a:solidFill>
              <a:srgbClr val="5C88D0"/>
            </a:solidFill>
          </a:ln>
        </p:spPr>
        <p:txBody>
          <a:bodyPr wrap="square">
            <a:spAutoFit/>
          </a:bodyPr>
          <a:lstStyle/>
          <a:p>
            <a:r>
              <a:rPr lang="en-US" sz="1200">
                <a:solidFill>
                  <a:srgbClr val="0000FF"/>
                </a:solidFill>
                <a:latin typeface="Calibri" panose="020F0502020204030204"/>
                <a:cs typeface="+mn-cs"/>
              </a:rPr>
              <a:t>Observation: </a:t>
            </a:r>
          </a:p>
          <a:p>
            <a:pPr marL="171450" indent="-171450">
              <a:buFont typeface="Arial" panose="020B0604020202020204" pitchFamily="34" charset="0"/>
              <a:buChar char="•"/>
            </a:pPr>
            <a:r>
              <a:rPr lang="en-US" sz="1200">
                <a:solidFill>
                  <a:srgbClr val="0000FF"/>
                </a:solidFill>
                <a:latin typeface="Calibri" panose="020F0502020204030204"/>
                <a:cs typeface="+mn-cs"/>
              </a:rPr>
              <a:t>What’s the impact of proposed change to </a:t>
            </a:r>
            <a:r>
              <a:rPr lang="en-US" sz="1200" err="1">
                <a:solidFill>
                  <a:srgbClr val="0000FF"/>
                </a:solidFill>
                <a:latin typeface="Calibri" panose="020F0502020204030204"/>
                <a:cs typeface="+mn-cs"/>
              </a:rPr>
              <a:t>SMFunction</a:t>
            </a:r>
            <a:r>
              <a:rPr lang="en-US" sz="1200">
                <a:solidFill>
                  <a:srgbClr val="0000FF"/>
                </a:solidFill>
                <a:latin typeface="Calibri" panose="020F0502020204030204"/>
                <a:cs typeface="+mn-cs"/>
              </a:rPr>
              <a:t> / </a:t>
            </a:r>
            <a:r>
              <a:rPr lang="en-US" sz="1200" err="1">
                <a:solidFill>
                  <a:srgbClr val="0000FF"/>
                </a:solidFill>
                <a:latin typeface="Calibri" panose="020F0502020204030204"/>
                <a:cs typeface="+mn-cs"/>
              </a:rPr>
              <a:t>PCFFunction</a:t>
            </a:r>
            <a:r>
              <a:rPr lang="en-US" sz="1200">
                <a:solidFill>
                  <a:srgbClr val="0000FF"/>
                </a:solidFill>
                <a:latin typeface="Calibri" panose="020F0502020204030204"/>
                <a:cs typeface="+mn-cs"/>
              </a:rPr>
              <a:t>?</a:t>
            </a:r>
          </a:p>
        </p:txBody>
      </p:sp>
    </p:spTree>
    <p:extLst>
      <p:ext uri="{BB962C8B-B14F-4D97-AF65-F5344CB8AC3E}">
        <p14:creationId xmlns:p14="http://schemas.microsoft.com/office/powerpoint/2010/main" val="2063606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6545038-5DFD-40E6-BC27-8700BDD1A353}"/>
              </a:ext>
            </a:extLst>
          </p:cNvPr>
          <p:cNvSpPr>
            <a:spLocks noGrp="1"/>
          </p:cNvSpPr>
          <p:nvPr>
            <p:ph type="body" sz="quarter" idx="11"/>
          </p:nvPr>
        </p:nvSpPr>
        <p:spPr>
          <a:xfrm>
            <a:off x="123806" y="264814"/>
            <a:ext cx="11448745" cy="412800"/>
          </a:xfrm>
        </p:spPr>
        <p:txBody>
          <a:bodyPr/>
          <a:lstStyle/>
          <a:p>
            <a:pPr algn="ctr"/>
            <a:r>
              <a:rPr lang="en-US" sz="2400" dirty="0">
                <a:solidFill>
                  <a:srgbClr val="FF0000"/>
                </a:solidFill>
                <a:latin typeface="Calibri" panose="020F0502020204030204" pitchFamily="34" charset="0"/>
                <a:ea typeface="等线" panose="02010600030101010101" pitchFamily="2" charset="-122"/>
                <a:cs typeface="+mj-cs"/>
              </a:rPr>
              <a:t>Why DU need the QoS information</a:t>
            </a:r>
          </a:p>
          <a:p>
            <a:pPr algn="ctr"/>
            <a:r>
              <a:rPr lang="en-US" sz="2400" dirty="0">
                <a:solidFill>
                  <a:srgbClr val="FF0000"/>
                </a:solidFill>
                <a:latin typeface="Calibri" panose="020F0502020204030204" pitchFamily="34" charset="0"/>
                <a:ea typeface="等线" panose="02010600030101010101" pitchFamily="2" charset="-122"/>
                <a:cs typeface="+mj-cs"/>
              </a:rPr>
              <a:t>F1AP (TS 38.473) message flow from CU to DU</a:t>
            </a:r>
          </a:p>
        </p:txBody>
      </p:sp>
      <p:pic>
        <p:nvPicPr>
          <p:cNvPr id="6" name="Picture 5" descr="Table&#10;&#10;Description automatically generated">
            <a:extLst>
              <a:ext uri="{FF2B5EF4-FFF2-40B4-BE49-F238E27FC236}">
                <a16:creationId xmlns:a16="http://schemas.microsoft.com/office/drawing/2014/main" id="{EA3DE24C-C75B-4F01-89B0-A6E0602A84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781" y="1755334"/>
            <a:ext cx="5884339" cy="4149727"/>
          </a:xfrm>
          <a:prstGeom prst="rect">
            <a:avLst/>
          </a:prstGeom>
        </p:spPr>
      </p:pic>
      <p:pic>
        <p:nvPicPr>
          <p:cNvPr id="8" name="Picture 7" descr="Table&#10;&#10;Description automatically generated">
            <a:extLst>
              <a:ext uri="{FF2B5EF4-FFF2-40B4-BE49-F238E27FC236}">
                <a16:creationId xmlns:a16="http://schemas.microsoft.com/office/drawing/2014/main" id="{50D00CAA-8786-4912-95C1-9B64E388FF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3574" y="1921857"/>
            <a:ext cx="5493617" cy="1447083"/>
          </a:xfrm>
          <a:prstGeom prst="rect">
            <a:avLst/>
          </a:prstGeom>
        </p:spPr>
      </p:pic>
      <p:sp>
        <p:nvSpPr>
          <p:cNvPr id="12" name="TextBox 11">
            <a:extLst>
              <a:ext uri="{FF2B5EF4-FFF2-40B4-BE49-F238E27FC236}">
                <a16:creationId xmlns:a16="http://schemas.microsoft.com/office/drawing/2014/main" id="{BB4E4968-677F-4B3D-8446-62CBA29A32B1}"/>
              </a:ext>
            </a:extLst>
          </p:cNvPr>
          <p:cNvSpPr txBox="1"/>
          <p:nvPr/>
        </p:nvSpPr>
        <p:spPr>
          <a:xfrm>
            <a:off x="2366272" y="1390787"/>
            <a:ext cx="2874240" cy="615553"/>
          </a:xfrm>
          <a:prstGeom prst="rect">
            <a:avLst/>
          </a:prstGeom>
          <a:noFill/>
          <a:ln>
            <a:solidFill>
              <a:srgbClr val="5C88D0"/>
            </a:solidFill>
          </a:ln>
        </p:spPr>
        <p:txBody>
          <a:bodyPr wrap="square">
            <a:spAutoFit/>
          </a:bodyPr>
          <a:lstStyle>
            <a:defPPr>
              <a:defRPr lang="en-GB"/>
            </a:defPPr>
            <a:lvl1pPr>
              <a:defRPr sz="1200">
                <a:solidFill>
                  <a:srgbClr val="0000FF"/>
                </a:solidFill>
                <a:latin typeface="Calibri" panose="020F0502020204030204"/>
                <a:cs typeface="+mn-cs"/>
              </a:defRPr>
            </a:lvl1pPr>
          </a:lstStyle>
          <a:p>
            <a:r>
              <a:rPr lang="en-GB" sz="1100"/>
              <a:t>This message is sent by the gNB-CU to request the setup of a UE context.</a:t>
            </a:r>
          </a:p>
          <a:p>
            <a:r>
              <a:rPr lang="en-GB" sz="1100"/>
              <a:t>Direction: </a:t>
            </a:r>
            <a:r>
              <a:rPr lang="en-GB" sz="1100" err="1"/>
              <a:t>gNB</a:t>
            </a:r>
            <a:r>
              <a:rPr lang="en-GB" sz="1100"/>
              <a:t>-CU </a:t>
            </a:r>
            <a:r>
              <a:rPr lang="en-GB" sz="1100">
                <a:sym typeface="Symbol" panose="05050102010706020507" pitchFamily="18" charset="2"/>
              </a:rPr>
              <a:t></a:t>
            </a:r>
            <a:r>
              <a:rPr lang="en-GB" sz="1100"/>
              <a:t> gNB-DU. </a:t>
            </a:r>
            <a:endParaRPr lang="en-US" sz="1100"/>
          </a:p>
        </p:txBody>
      </p:sp>
      <p:sp>
        <p:nvSpPr>
          <p:cNvPr id="14" name="TextBox 13">
            <a:extLst>
              <a:ext uri="{FF2B5EF4-FFF2-40B4-BE49-F238E27FC236}">
                <a16:creationId xmlns:a16="http://schemas.microsoft.com/office/drawing/2014/main" id="{95DFCC94-D4F4-4FE2-80F3-D87EE638FD81}"/>
              </a:ext>
            </a:extLst>
          </p:cNvPr>
          <p:cNvSpPr txBox="1"/>
          <p:nvPr/>
        </p:nvSpPr>
        <p:spPr>
          <a:xfrm>
            <a:off x="6325155" y="3682322"/>
            <a:ext cx="5558399" cy="2123658"/>
          </a:xfrm>
          <a:prstGeom prst="rect">
            <a:avLst/>
          </a:prstGeom>
          <a:noFill/>
          <a:ln>
            <a:solidFill>
              <a:srgbClr val="5C88D0"/>
            </a:solidFill>
          </a:ln>
        </p:spPr>
        <p:txBody>
          <a:bodyPr wrap="square">
            <a:spAutoFit/>
          </a:bodyPr>
          <a:lstStyle>
            <a:defPPr>
              <a:defRPr lang="en-GB"/>
            </a:defPPr>
            <a:lvl1pPr>
              <a:defRPr sz="1200">
                <a:solidFill>
                  <a:srgbClr val="0000FF"/>
                </a:solidFill>
                <a:latin typeface="Calibri" panose="020F0502020204030204"/>
                <a:cs typeface="+mn-cs"/>
              </a:defRPr>
            </a:lvl1pPr>
          </a:lstStyle>
          <a:p>
            <a:r>
              <a:rPr lang="en-US"/>
              <a:t>Observations: </a:t>
            </a:r>
          </a:p>
          <a:p>
            <a:endParaRPr lang="en-US"/>
          </a:p>
          <a:p>
            <a:r>
              <a:rPr lang="en-US"/>
              <a:t>TS 38.473 (F1AP) uses </a:t>
            </a:r>
            <a:r>
              <a:rPr lang="en-US" noProof="1"/>
              <a:t>names:</a:t>
            </a:r>
          </a:p>
          <a:p>
            <a:pPr marL="171450" indent="-171450">
              <a:buFont typeface="Wingdings" panose="05000000000000000000" pitchFamily="2" charset="2"/>
              <a:buChar char="Ø"/>
            </a:pPr>
            <a:r>
              <a:rPr lang="en-US" u="sng" noProof="1"/>
              <a:t>“Non Dynamic 5QI Descriptor”</a:t>
            </a:r>
            <a:r>
              <a:rPr lang="en-US" noProof="1"/>
              <a:t> for Standardized 5QI and </a:t>
            </a:r>
          </a:p>
          <a:p>
            <a:pPr marL="171450" indent="-171450">
              <a:buFont typeface="Wingdings" panose="05000000000000000000" pitchFamily="2" charset="2"/>
              <a:buChar char="Ø"/>
            </a:pPr>
            <a:r>
              <a:rPr lang="en-US" u="sng" noProof="1"/>
              <a:t>“Dynamic 5QI Descriptor”</a:t>
            </a:r>
            <a:r>
              <a:rPr lang="en-US" noProof="1"/>
              <a:t> for Configurable 5QI.</a:t>
            </a:r>
          </a:p>
          <a:p>
            <a:endParaRPr lang="en-US" noProof="1"/>
          </a:p>
          <a:p>
            <a:r>
              <a:rPr lang="en-US"/>
              <a:t>Because one of the above is sent in F1AP “UE Context Setup Request” msg in “DRB to be Setup List” IE, then questions are: </a:t>
            </a:r>
          </a:p>
          <a:p>
            <a:pPr marL="171450" indent="-171450">
              <a:buFont typeface="Wingdings" panose="05000000000000000000" pitchFamily="2" charset="2"/>
              <a:buChar char="Ø"/>
            </a:pPr>
            <a:r>
              <a:rPr lang="en-US"/>
              <a:t>Why configurable 5QI would be needed in </a:t>
            </a:r>
            <a:r>
              <a:rPr lang="en-US" err="1"/>
              <a:t>gNB</a:t>
            </a:r>
            <a:r>
              <a:rPr lang="en-US"/>
              <a:t>-DU NRM? or</a:t>
            </a:r>
          </a:p>
          <a:p>
            <a:pPr marL="171450" indent="-171450">
              <a:buFont typeface="Wingdings" panose="05000000000000000000" pitchFamily="2" charset="2"/>
              <a:buChar char="Ø"/>
            </a:pPr>
            <a:r>
              <a:rPr lang="en-US"/>
              <a:t>Is there any configuration/information </a:t>
            </a:r>
            <a:r>
              <a:rPr lang="en-US" altLang="zh-CN"/>
              <a:t>currently </a:t>
            </a:r>
            <a:r>
              <a:rPr lang="en-US"/>
              <a:t>missing in F1AP for Dynamic 5QI from CU to DU?</a:t>
            </a:r>
          </a:p>
        </p:txBody>
      </p:sp>
    </p:spTree>
    <p:extLst>
      <p:ext uri="{BB962C8B-B14F-4D97-AF65-F5344CB8AC3E}">
        <p14:creationId xmlns:p14="http://schemas.microsoft.com/office/powerpoint/2010/main" val="7877290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le&#10;&#10;Description automatically generated">
            <a:extLst>
              <a:ext uri="{FF2B5EF4-FFF2-40B4-BE49-F238E27FC236}">
                <a16:creationId xmlns:a16="http://schemas.microsoft.com/office/drawing/2014/main" id="{4CBA1684-7744-47FB-9F77-E22322D1B2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799" y="446704"/>
            <a:ext cx="7461934" cy="2484081"/>
          </a:xfrm>
          <a:prstGeom prst="rect">
            <a:avLst/>
          </a:prstGeom>
        </p:spPr>
      </p:pic>
      <p:pic>
        <p:nvPicPr>
          <p:cNvPr id="8" name="Picture 7" descr="Table&#10;&#10;Description automatically generated with medium confidence">
            <a:extLst>
              <a:ext uri="{FF2B5EF4-FFF2-40B4-BE49-F238E27FC236}">
                <a16:creationId xmlns:a16="http://schemas.microsoft.com/office/drawing/2014/main" id="{C55F65CB-BBB0-4D58-8E7F-F438D14131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5503" y="3008539"/>
            <a:ext cx="7461933" cy="3204432"/>
          </a:xfrm>
          <a:prstGeom prst="rect">
            <a:avLst/>
          </a:prstGeom>
        </p:spPr>
      </p:pic>
    </p:spTree>
    <p:extLst>
      <p:ext uri="{BB962C8B-B14F-4D97-AF65-F5344CB8AC3E}">
        <p14:creationId xmlns:p14="http://schemas.microsoft.com/office/powerpoint/2010/main" val="1566966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0AC447A-00A8-4FFC-955C-CC51CC6B8C4D}"/>
              </a:ext>
            </a:extLst>
          </p:cNvPr>
          <p:cNvSpPr>
            <a:spLocks noGrp="1"/>
          </p:cNvSpPr>
          <p:nvPr>
            <p:ph type="body" sz="quarter" idx="11"/>
          </p:nvPr>
        </p:nvSpPr>
        <p:spPr/>
        <p:txBody>
          <a:bodyPr/>
          <a:lstStyle/>
          <a:p>
            <a:pPr algn="ctr"/>
            <a:r>
              <a:rPr lang="en-US" sz="3100" dirty="0">
                <a:solidFill>
                  <a:srgbClr val="FF0000"/>
                </a:solidFill>
                <a:latin typeface="Calibri" panose="020F0502020204030204" pitchFamily="34" charset="0"/>
                <a:ea typeface="等线" panose="02010600030101010101" pitchFamily="2" charset="-122"/>
                <a:cs typeface="+mj-cs"/>
              </a:rPr>
              <a:t>Summary</a:t>
            </a:r>
          </a:p>
        </p:txBody>
      </p:sp>
      <p:sp>
        <p:nvSpPr>
          <p:cNvPr id="4" name="Text Placeholder 3">
            <a:extLst>
              <a:ext uri="{FF2B5EF4-FFF2-40B4-BE49-F238E27FC236}">
                <a16:creationId xmlns:a16="http://schemas.microsoft.com/office/drawing/2014/main" id="{D52E4C0B-952E-43A0-A6E4-7B78AE8CDD82}"/>
              </a:ext>
            </a:extLst>
          </p:cNvPr>
          <p:cNvSpPr>
            <a:spLocks noGrp="1"/>
          </p:cNvSpPr>
          <p:nvPr>
            <p:ph type="body" sz="quarter" idx="12"/>
          </p:nvPr>
        </p:nvSpPr>
        <p:spPr/>
        <p:txBody>
          <a:bodyPr>
            <a:normAutofit/>
          </a:bodyPr>
          <a:lstStyle/>
          <a:p>
            <a:pPr marL="989013" lvl="1" indent="-379413">
              <a:spcBef>
                <a:spcPct val="20000"/>
              </a:spcBef>
              <a:spcAft>
                <a:spcPct val="0"/>
              </a:spcAft>
              <a:buBlip>
                <a:blip r:embed="rId2"/>
              </a:buBlip>
            </a:pPr>
            <a:r>
              <a:rPr lang="en-US" sz="2000" dirty="0">
                <a:latin typeface="Calibri" panose="020F0502020204030204" pitchFamily="34" charset="0"/>
                <a:ea typeface="等线" panose="02010600030101010101" pitchFamily="2" charset="-122"/>
              </a:rPr>
              <a:t>GNBDUFunction</a:t>
            </a:r>
            <a:r>
              <a:rPr lang="en-US" sz="2000" dirty="0">
                <a:solidFill>
                  <a:schemeClr val="tx1"/>
                </a:solidFill>
                <a:latin typeface="Calibri" panose="020F0502020204030204" pitchFamily="34" charset="0"/>
                <a:ea typeface="等线" panose="02010600030101010101" pitchFamily="2" charset="-122"/>
              </a:rPr>
              <a:t> does not need the QoS information or further technical clarification is needed.</a:t>
            </a:r>
          </a:p>
          <a:p>
            <a:pPr marL="989013" lvl="1" indent="-379413">
              <a:spcBef>
                <a:spcPct val="20000"/>
              </a:spcBef>
              <a:spcAft>
                <a:spcPct val="0"/>
              </a:spcAft>
              <a:buBlip>
                <a:blip r:embed="rId2"/>
              </a:buBlip>
            </a:pPr>
            <a:r>
              <a:rPr lang="en-US" sz="2000" dirty="0">
                <a:solidFill>
                  <a:schemeClr val="tx1"/>
                </a:solidFill>
                <a:latin typeface="Calibri" panose="020F0502020204030204" pitchFamily="34" charset="0"/>
                <a:ea typeface="等线" panose="02010600030101010101" pitchFamily="2" charset="-122"/>
              </a:rPr>
              <a:t>Design </a:t>
            </a:r>
            <a:r>
              <a:rPr lang="en-US" sz="2000">
                <a:solidFill>
                  <a:schemeClr val="tx1"/>
                </a:solidFill>
                <a:latin typeface="Calibri" panose="020F0502020204030204" pitchFamily="34" charset="0"/>
                <a:ea typeface="等线" panose="02010600030101010101" pitchFamily="2" charset="-122"/>
              </a:rPr>
              <a:t>related </a:t>
            </a:r>
            <a:r>
              <a:rPr lang="en-US" sz="2000" dirty="0">
                <a:solidFill>
                  <a:schemeClr val="tx1"/>
                </a:solidFill>
                <a:latin typeface="Calibri" panose="020F0502020204030204" pitchFamily="34" charset="0"/>
                <a:ea typeface="等线" panose="02010600030101010101" pitchFamily="2" charset="-122"/>
              </a:rPr>
              <a:t>open points shall be clarified or resolved.</a:t>
            </a:r>
          </a:p>
        </p:txBody>
      </p:sp>
    </p:spTree>
    <p:extLst>
      <p:ext uri="{BB962C8B-B14F-4D97-AF65-F5344CB8AC3E}">
        <p14:creationId xmlns:p14="http://schemas.microsoft.com/office/powerpoint/2010/main" val="916469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5DEA82-B7D7-473B-A97E-8ED1D6A6C8F3}"/>
              </a:ext>
            </a:extLst>
          </p:cNvPr>
          <p:cNvSpPr>
            <a:spLocks noGrp="1"/>
          </p:cNvSpPr>
          <p:nvPr>
            <p:ph type="body" sz="quarter" idx="11"/>
          </p:nvPr>
        </p:nvSpPr>
        <p:spPr>
          <a:xfrm>
            <a:off x="556800" y="374399"/>
            <a:ext cx="11078400" cy="1292252"/>
          </a:xfrm>
        </p:spPr>
        <p:txBody>
          <a:bodyPr>
            <a:normAutofit lnSpcReduction="10000"/>
          </a:bodyPr>
          <a:lstStyle/>
          <a:p>
            <a:r>
              <a:rPr lang="en-US" altLang="zh-CN" sz="8800" dirty="0"/>
              <a:t>Backup</a:t>
            </a:r>
            <a:endParaRPr lang="en-US" sz="8800" dirty="0"/>
          </a:p>
        </p:txBody>
      </p:sp>
      <p:sp>
        <p:nvSpPr>
          <p:cNvPr id="5" name="Text Placeholder 2">
            <a:extLst>
              <a:ext uri="{FF2B5EF4-FFF2-40B4-BE49-F238E27FC236}">
                <a16:creationId xmlns:a16="http://schemas.microsoft.com/office/drawing/2014/main" id="{E5C37369-07D8-4D85-8360-279E44D1EA43}"/>
              </a:ext>
            </a:extLst>
          </p:cNvPr>
          <p:cNvSpPr txBox="1">
            <a:spLocks/>
          </p:cNvSpPr>
          <p:nvPr/>
        </p:nvSpPr>
        <p:spPr>
          <a:xfrm>
            <a:off x="556800" y="2736855"/>
            <a:ext cx="11078400" cy="1292252"/>
          </a:xfrm>
          <a:prstGeom prst="rect">
            <a:avLst/>
          </a:prstGeom>
        </p:spPr>
        <p:txBody>
          <a:bodyPr vert="horz" lIns="0" tIns="0" rIns="0" bIns="0" rtlCol="0">
            <a:normAutofit/>
          </a:bodyPr>
          <a:lstStyle>
            <a:lvl1pPr marL="0" indent="0" algn="l" defTabSz="685800" rtl="0" eaLnBrk="1" latinLnBrk="0" hangingPunct="1">
              <a:lnSpc>
                <a:spcPct val="90000"/>
              </a:lnSpc>
              <a:spcBef>
                <a:spcPts val="750"/>
              </a:spcBef>
              <a:buFont typeface="Arial" panose="020B0604020202020204" pitchFamily="34" charset="0"/>
              <a:buNone/>
              <a:defRPr sz="2000" kern="1200" baseline="0">
                <a:solidFill>
                  <a:schemeClr val="tx1"/>
                </a:solidFill>
                <a:latin typeface="+mj-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US" sz="8800" dirty="0"/>
          </a:p>
        </p:txBody>
      </p:sp>
    </p:spTree>
    <p:extLst>
      <p:ext uri="{BB962C8B-B14F-4D97-AF65-F5344CB8AC3E}">
        <p14:creationId xmlns:p14="http://schemas.microsoft.com/office/powerpoint/2010/main" val="1296443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00CE50E52E7543470BBDD3827FE50C59CB" PreviousValue="false"/>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Owner xmlns="71c5aaf6-e6ce-465b-b873-5148d2a4c105" xsi:nil="true"/>
    <DocumentType xmlns="71c5aaf6-e6ce-465b-b873-5148d2a4c105">Description</DocumentType>
    <NokiaConfidentiality xmlns="71c5aaf6-e6ce-465b-b873-5148d2a4c105">Nokia Internal Use</NokiaConfidentiality>
    <_dlc_DocId xmlns="71c5aaf6-e6ce-465b-b873-5148d2a4c105">O2ILPPBINQTB-25081769-49653</_dlc_DocId>
    <_dlc_DocIdUrl xmlns="71c5aaf6-e6ce-465b-b873-5148d2a4c105">
      <Url>https://nokia.sharepoint.com/sites/acerous/_layouts/15/DocIdRedir.aspx?ID=O2ILPPBINQTB-25081769-49653</Url>
      <Description>O2ILPPBINQTB-25081769-49653</Description>
    </_dlc_DocIdUrl>
  </documentManagement>
</p:properties>
</file>

<file path=customXml/item6.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8430186F1755FA419DD8894A90065E0B" ma:contentTypeVersion="32" ma:contentTypeDescription="Create Nokia Word Document" ma:contentTypeScope="" ma:versionID="492f6e1239c0b97a3d413898c12e19c2">
  <xsd:schema xmlns:xsd="http://www.w3.org/2001/XMLSchema" xmlns:xs="http://www.w3.org/2001/XMLSchema" xmlns:p="http://schemas.microsoft.com/office/2006/metadata/properties" xmlns:ns2="71c5aaf6-e6ce-465b-b873-5148d2a4c105" targetNamespace="http://schemas.microsoft.com/office/2006/metadata/properties" ma:root="true" ma:fieldsID="846a367109014b33452e1eea3da808a0" ns2:_="">
    <xsd:import namespace="71c5aaf6-e6ce-465b-b873-5148d2a4c105"/>
    <xsd:element name="properties">
      <xsd:complexType>
        <xsd:sequence>
          <xsd:element name="documentManagement">
            <xsd:complexType>
              <xsd:all>
                <xsd:element ref="ns2:DocumentType" minOccurs="0"/>
                <xsd:element ref="ns2:NokiaConfidentiality" minOccurs="0"/>
                <xsd:element ref="ns2:Owner" minOccurs="0"/>
                <xsd:element ref="ns2:_dlc_DocId" minOccurs="0"/>
                <xsd:element ref="ns2:_dlc_DocIdUrl" minOccurs="0"/>
                <xsd:element ref="ns2:_dlc_DocIdPersistId" minOccurs="0"/>
                <xsd:element ref="ns2:HideFromDelv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dexed="true"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nillable="true"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element name="HideFromDelve" ma:index="14" nillable="true" ma:displayName="HideFromDelve" ma:default="0" ma:internalName="HideFromDelv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6EFA8E1-3CEF-4132-AA7E-3E697531FC8B}">
  <ds:schemaRefs>
    <ds:schemaRef ds:uri="http://schemas.microsoft.com/office/2006/metadata/customXsn"/>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1E627ACA-D5E8-4EC4-90EE-9AC75A2EDA8B}">
  <ds:schemaRefs>
    <ds:schemaRef ds:uri="http://schemas.microsoft.com/sharepoint/events"/>
  </ds:schemaRefs>
</ds:datastoreItem>
</file>

<file path=customXml/itemProps4.xml><?xml version="1.0" encoding="utf-8"?>
<ds:datastoreItem xmlns:ds="http://schemas.openxmlformats.org/officeDocument/2006/customXml" ds:itemID="{1383CB8F-49E1-4074-8553-F88379DE85D7}">
  <ds:schemaRefs>
    <ds:schemaRef ds:uri="Microsoft.SharePoint.Taxonomy.ContentTypeSync"/>
  </ds:schemaRefs>
</ds:datastoreItem>
</file>

<file path=customXml/itemProps5.xml><?xml version="1.0" encoding="utf-8"?>
<ds:datastoreItem xmlns:ds="http://schemas.openxmlformats.org/officeDocument/2006/customXml" ds:itemID="{613C568A-0C46-4592-BB68-CDB41342D77A}">
  <ds:schemaRefs>
    <ds:schemaRef ds:uri="687e87d0-d0a8-4c48-8f94-14f0c67212c5"/>
    <ds:schemaRef ds:uri="71c5aaf6-e6ce-465b-b873-5148d2a4c105"/>
    <ds:schemaRef ds:uri="b4d06219-a142-4c5f-be55-53f74cb980c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6.xml><?xml version="1.0" encoding="utf-8"?>
<ds:datastoreItem xmlns:ds="http://schemas.openxmlformats.org/officeDocument/2006/customXml" ds:itemID="{CAC9308C-CEEF-4BEC-A1E7-83A5896101D4}">
  <ds:schemaRefs>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34239</TotalTime>
  <Words>1899</Words>
  <Application>Microsoft Office PowerPoint</Application>
  <PresentationFormat>Widescreen</PresentationFormat>
  <Paragraphs>292</Paragraphs>
  <Slides>12</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20" baseType="lpstr">
      <vt:lpstr>Arial</vt:lpstr>
      <vt:lpstr>Calibri</vt:lpstr>
      <vt:lpstr>Nokia Pure Text</vt:lpstr>
      <vt:lpstr>Nokia Pure Text Light</vt:lpstr>
      <vt:lpstr>Times New Roman</vt:lpstr>
      <vt:lpstr>Wingdings</vt:lpstr>
      <vt:lpstr>Office Theme</vt:lpstr>
      <vt:lpstr>Document</vt:lpstr>
      <vt:lpstr>    Discussion on QoS enhancement in NRM  (SA5 #146)   </vt:lpstr>
      <vt:lpstr>Background/Problem</vt:lpstr>
      <vt:lpstr>PowerPoint Presentation</vt:lpstr>
      <vt:lpstr>PowerPoint Presentation</vt:lpstr>
      <vt:lpstr>PowerPoint Presentation</vt:lpstr>
      <vt:lpstr>PowerPoint Presentation</vt:lpstr>
      <vt:lpstr>PowerPoint Presentation</vt:lpstr>
      <vt:lpstr>Thanks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 Sun</cp:lastModifiedBy>
  <cp:revision>435</cp:revision>
  <dcterms:created xsi:type="dcterms:W3CDTF">2019-03-13T01:38:36Z</dcterms:created>
  <dcterms:modified xsi:type="dcterms:W3CDTF">2022-11-04T16:27:14Z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0x010100CE50E52E7543470BBDD3827FE50C59CB008430186F1755FA419DD8894A90065E0B</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y fmtid="{D5CDD505-2E9C-101B-9397-08002B2CF9AE}" pid="10" name="_dlc_DocIdItemGuid">
    <vt:lpwstr>8bf1db52-cf2e-4a13-970d-baed1058a8c3</vt:lpwstr>
  </property>
</Properties>
</file>