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23"/>
  </p:notesMasterIdLst>
  <p:handoutMasterIdLst>
    <p:handoutMasterId r:id="rId24"/>
  </p:handoutMasterIdLst>
  <p:sldIdLst>
    <p:sldId id="303" r:id="rId7"/>
    <p:sldId id="948" r:id="rId8"/>
    <p:sldId id="2076136991" r:id="rId9"/>
    <p:sldId id="2134805337" r:id="rId10"/>
    <p:sldId id="2134805340" r:id="rId11"/>
    <p:sldId id="951" r:id="rId12"/>
    <p:sldId id="953" r:id="rId13"/>
    <p:sldId id="2134805338" r:id="rId14"/>
    <p:sldId id="2134805329" r:id="rId15"/>
    <p:sldId id="955" r:id="rId16"/>
    <p:sldId id="2134805341" r:id="rId17"/>
    <p:sldId id="2134805342" r:id="rId18"/>
    <p:sldId id="954" r:id="rId19"/>
    <p:sldId id="2134805334" r:id="rId20"/>
    <p:sldId id="2134805333" r:id="rId21"/>
    <p:sldId id="952" r:id="rId2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5C88D0"/>
    <a:srgbClr val="72AF2F"/>
    <a:srgbClr val="FFFFCC"/>
    <a:srgbClr val="C1E442"/>
    <a:srgbClr val="FFFF99"/>
    <a:srgbClr val="C6D254"/>
    <a:srgbClr val="00000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8C34E7-8257-49D2-896E-843FDEDC47F4}" v="133" dt="2022-11-04T01:14:48.34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90" autoAdjust="0"/>
    <p:restoredTop sz="94533" autoAdjust="0"/>
  </p:normalViewPr>
  <p:slideViewPr>
    <p:cSldViewPr snapToGrid="0">
      <p:cViewPr varScale="1">
        <p:scale>
          <a:sx n="88" d="100"/>
          <a:sy n="88" d="100"/>
        </p:scale>
        <p:origin x="653" y="3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768" y="5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, Sean (NSB - CN/Chengdu)" userId="ef6d28fa-f6d2-46f2-a5dd-bebee851067d" providerId="ADAL" clId="{A08C34E7-8257-49D2-896E-843FDEDC47F4}"/>
    <pc:docChg chg="undo custSel addSld delSld modSld sldOrd modMainMaster">
      <pc:chgData name="Sun, Sean (NSB - CN/Chengdu)" userId="ef6d28fa-f6d2-46f2-a5dd-bebee851067d" providerId="ADAL" clId="{A08C34E7-8257-49D2-896E-843FDEDC47F4}" dt="2022-11-04T01:16:08.221" v="4149" actId="20577"/>
      <pc:docMkLst>
        <pc:docMk/>
      </pc:docMkLst>
      <pc:sldChg chg="modSp mod">
        <pc:chgData name="Sun, Sean (NSB - CN/Chengdu)" userId="ef6d28fa-f6d2-46f2-a5dd-bebee851067d" providerId="ADAL" clId="{A08C34E7-8257-49D2-896E-843FDEDC47F4}" dt="2022-10-12T14:07:05.495" v="11" actId="20577"/>
        <pc:sldMkLst>
          <pc:docMk/>
          <pc:sldMk cId="0" sldId="303"/>
        </pc:sldMkLst>
        <pc:spChg chg="mod">
          <ac:chgData name="Sun, Sean (NSB - CN/Chengdu)" userId="ef6d28fa-f6d2-46f2-a5dd-bebee851067d" providerId="ADAL" clId="{A08C34E7-8257-49D2-896E-843FDEDC47F4}" dt="2022-10-12T14:07:05.495" v="1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Sun, Sean (NSB - CN/Chengdu)" userId="ef6d28fa-f6d2-46f2-a5dd-bebee851067d" providerId="ADAL" clId="{A08C34E7-8257-49D2-896E-843FDEDC47F4}" dt="2022-10-17T02:00:26.136" v="640" actId="47"/>
        <pc:sldMkLst>
          <pc:docMk/>
          <pc:sldMk cId="1195480555" sldId="704"/>
        </pc:sldMkLst>
      </pc:sldChg>
      <pc:sldChg chg="delSp modSp mod modNotesTx">
        <pc:chgData name="Sun, Sean (NSB - CN/Chengdu)" userId="ef6d28fa-f6d2-46f2-a5dd-bebee851067d" providerId="ADAL" clId="{A08C34E7-8257-49D2-896E-843FDEDC47F4}" dt="2022-10-29T02:50:00.860" v="3443" actId="20577"/>
        <pc:sldMkLst>
          <pc:docMk/>
          <pc:sldMk cId="4043052908" sldId="948"/>
        </pc:sldMkLst>
        <pc:spChg chg="mod">
          <ac:chgData name="Sun, Sean (NSB - CN/Chengdu)" userId="ef6d28fa-f6d2-46f2-a5dd-bebee851067d" providerId="ADAL" clId="{A08C34E7-8257-49D2-896E-843FDEDC47F4}" dt="2022-10-24T00:44:30.104" v="1767" actId="1076"/>
          <ac:spMkLst>
            <pc:docMk/>
            <pc:sldMk cId="4043052908" sldId="948"/>
            <ac:spMk id="2" creationId="{6B426735-437F-4227-99C6-FC1CC966E165}"/>
          </ac:spMkLst>
        </pc:spChg>
        <pc:spChg chg="mod">
          <ac:chgData name="Sun, Sean (NSB - CN/Chengdu)" userId="ef6d28fa-f6d2-46f2-a5dd-bebee851067d" providerId="ADAL" clId="{A08C34E7-8257-49D2-896E-843FDEDC47F4}" dt="2022-10-29T02:50:00.860" v="3443" actId="20577"/>
          <ac:spMkLst>
            <pc:docMk/>
            <pc:sldMk cId="4043052908" sldId="948"/>
            <ac:spMk id="3" creationId="{376873C0-1188-4A8B-9787-B1A4779DD8EA}"/>
          </ac:spMkLst>
        </pc:spChg>
        <pc:spChg chg="del">
          <ac:chgData name="Sun, Sean (NSB - CN/Chengdu)" userId="ef6d28fa-f6d2-46f2-a5dd-bebee851067d" providerId="ADAL" clId="{A08C34E7-8257-49D2-896E-843FDEDC47F4}" dt="2022-10-12T14:07:17.486" v="12" actId="478"/>
          <ac:spMkLst>
            <pc:docMk/>
            <pc:sldMk cId="4043052908" sldId="948"/>
            <ac:spMk id="5" creationId="{6AEC5B9C-3088-4F2C-8F0B-72AF478AD77B}"/>
          </ac:spMkLst>
        </pc:spChg>
      </pc:sldChg>
      <pc:sldChg chg="del">
        <pc:chgData name="Sun, Sean (NSB - CN/Chengdu)" userId="ef6d28fa-f6d2-46f2-a5dd-bebee851067d" providerId="ADAL" clId="{A08C34E7-8257-49D2-896E-843FDEDC47F4}" dt="2022-10-17T01:48:18.330" v="421" actId="47"/>
        <pc:sldMkLst>
          <pc:docMk/>
          <pc:sldMk cId="4263282193" sldId="949"/>
        </pc:sldMkLst>
      </pc:sldChg>
      <pc:sldChg chg="del">
        <pc:chgData name="Sun, Sean (NSB - CN/Chengdu)" userId="ef6d28fa-f6d2-46f2-a5dd-bebee851067d" providerId="ADAL" clId="{A08C34E7-8257-49D2-896E-843FDEDC47F4}" dt="2022-10-17T02:00:25.256" v="639" actId="47"/>
        <pc:sldMkLst>
          <pc:docMk/>
          <pc:sldMk cId="3244000929" sldId="950"/>
        </pc:sldMkLst>
      </pc:sldChg>
      <pc:sldChg chg="addSp delSp modSp new mod">
        <pc:chgData name="Sun, Sean (NSB - CN/Chengdu)" userId="ef6d28fa-f6d2-46f2-a5dd-bebee851067d" providerId="ADAL" clId="{A08C34E7-8257-49D2-896E-843FDEDC47F4}" dt="2022-10-29T03:02:03.811" v="3750" actId="20577"/>
        <pc:sldMkLst>
          <pc:docMk/>
          <pc:sldMk cId="2509888743" sldId="951"/>
        </pc:sldMkLst>
        <pc:spChg chg="mod">
          <ac:chgData name="Sun, Sean (NSB - CN/Chengdu)" userId="ef6d28fa-f6d2-46f2-a5dd-bebee851067d" providerId="ADAL" clId="{A08C34E7-8257-49D2-896E-843FDEDC47F4}" dt="2022-10-24T01:33:09.413" v="3301" actId="14100"/>
          <ac:spMkLst>
            <pc:docMk/>
            <pc:sldMk cId="2509888743" sldId="951"/>
            <ac:spMk id="2" creationId="{484FF3F3-A77D-490F-A09E-2996486DB91F}"/>
          </ac:spMkLst>
        </pc:spChg>
        <pc:spChg chg="del">
          <ac:chgData name="Sun, Sean (NSB - CN/Chengdu)" userId="ef6d28fa-f6d2-46f2-a5dd-bebee851067d" providerId="ADAL" clId="{A08C34E7-8257-49D2-896E-843FDEDC47F4}" dt="2022-10-14T13:56:29.462" v="255" actId="931"/>
          <ac:spMkLst>
            <pc:docMk/>
            <pc:sldMk cId="2509888743" sldId="951"/>
            <ac:spMk id="3" creationId="{B9DE1880-E5F2-4122-992B-F80F90B8D526}"/>
          </ac:spMkLst>
        </pc:spChg>
        <pc:spChg chg="add mod">
          <ac:chgData name="Sun, Sean (NSB - CN/Chengdu)" userId="ef6d28fa-f6d2-46f2-a5dd-bebee851067d" providerId="ADAL" clId="{A08C34E7-8257-49D2-896E-843FDEDC47F4}" dt="2022-10-29T03:02:03.811" v="3750" actId="20577"/>
          <ac:spMkLst>
            <pc:docMk/>
            <pc:sldMk cId="2509888743" sldId="951"/>
            <ac:spMk id="6" creationId="{58C6DD79-AD00-4F38-99FD-7A1EDE5E52D9}"/>
          </ac:spMkLst>
        </pc:spChg>
        <pc:spChg chg="add mod">
          <ac:chgData name="Sun, Sean (NSB - CN/Chengdu)" userId="ef6d28fa-f6d2-46f2-a5dd-bebee851067d" providerId="ADAL" clId="{A08C34E7-8257-49D2-896E-843FDEDC47F4}" dt="2022-10-24T01:33:02.365" v="3299" actId="1076"/>
          <ac:spMkLst>
            <pc:docMk/>
            <pc:sldMk cId="2509888743" sldId="951"/>
            <ac:spMk id="11" creationId="{C7AA9C81-9291-4732-8519-26CBD0825CB5}"/>
          </ac:spMkLst>
        </pc:spChg>
        <pc:spChg chg="add mod">
          <ac:chgData name="Sun, Sean (NSB - CN/Chengdu)" userId="ef6d28fa-f6d2-46f2-a5dd-bebee851067d" providerId="ADAL" clId="{A08C34E7-8257-49D2-896E-843FDEDC47F4}" dt="2022-10-24T01:30:14.116" v="3233" actId="6549"/>
          <ac:spMkLst>
            <pc:docMk/>
            <pc:sldMk cId="2509888743" sldId="951"/>
            <ac:spMk id="12" creationId="{15A26D5F-B493-4F43-ADDF-37618D478943}"/>
          </ac:spMkLst>
        </pc:spChg>
        <pc:picChg chg="add mod">
          <ac:chgData name="Sun, Sean (NSB - CN/Chengdu)" userId="ef6d28fa-f6d2-46f2-a5dd-bebee851067d" providerId="ADAL" clId="{A08C34E7-8257-49D2-896E-843FDEDC47F4}" dt="2022-10-24T01:00:52.619" v="2199" actId="1076"/>
          <ac:picMkLst>
            <pc:docMk/>
            <pc:sldMk cId="2509888743" sldId="951"/>
            <ac:picMk id="5" creationId="{50BD32D6-E0D1-4013-AAE9-9F6B9949D720}"/>
          </ac:picMkLst>
        </pc:picChg>
        <pc:picChg chg="add mod">
          <ac:chgData name="Sun, Sean (NSB - CN/Chengdu)" userId="ef6d28fa-f6d2-46f2-a5dd-bebee851067d" providerId="ADAL" clId="{A08C34E7-8257-49D2-896E-843FDEDC47F4}" dt="2022-10-23T14:23:59.825" v="866" actId="1076"/>
          <ac:picMkLst>
            <pc:docMk/>
            <pc:sldMk cId="2509888743" sldId="951"/>
            <ac:picMk id="7" creationId="{038F1531-B6A0-4596-B89B-4656784246E2}"/>
          </ac:picMkLst>
        </pc:picChg>
        <pc:cxnChg chg="add mod">
          <ac:chgData name="Sun, Sean (NSB - CN/Chengdu)" userId="ef6d28fa-f6d2-46f2-a5dd-bebee851067d" providerId="ADAL" clId="{A08C34E7-8257-49D2-896E-843FDEDC47F4}" dt="2022-10-24T00:59:36.978" v="2147" actId="14100"/>
          <ac:cxnSpMkLst>
            <pc:docMk/>
            <pc:sldMk cId="2509888743" sldId="951"/>
            <ac:cxnSpMk id="8" creationId="{49F6394B-AF63-4F8B-A82A-362967E4095E}"/>
          </ac:cxnSpMkLst>
        </pc:cxnChg>
      </pc:sldChg>
      <pc:sldChg chg="delSp modSp new mod">
        <pc:chgData name="Sun, Sean (NSB - CN/Chengdu)" userId="ef6d28fa-f6d2-46f2-a5dd-bebee851067d" providerId="ADAL" clId="{A08C34E7-8257-49D2-896E-843FDEDC47F4}" dt="2022-10-17T02:06:36.725" v="861" actId="1076"/>
        <pc:sldMkLst>
          <pc:docMk/>
          <pc:sldMk cId="3763999743" sldId="952"/>
        </pc:sldMkLst>
        <pc:spChg chg="mod">
          <ac:chgData name="Sun, Sean (NSB - CN/Chengdu)" userId="ef6d28fa-f6d2-46f2-a5dd-bebee851067d" providerId="ADAL" clId="{A08C34E7-8257-49D2-896E-843FDEDC47F4}" dt="2022-10-17T02:06:36.725" v="861" actId="1076"/>
          <ac:spMkLst>
            <pc:docMk/>
            <pc:sldMk cId="3763999743" sldId="952"/>
            <ac:spMk id="2" creationId="{7028F9EA-4D24-4648-A70A-8D95D047B9C0}"/>
          </ac:spMkLst>
        </pc:spChg>
        <pc:spChg chg="del">
          <ac:chgData name="Sun, Sean (NSB - CN/Chengdu)" userId="ef6d28fa-f6d2-46f2-a5dd-bebee851067d" providerId="ADAL" clId="{A08C34E7-8257-49D2-896E-843FDEDC47F4}" dt="2022-10-17T02:06:25.848" v="850" actId="478"/>
          <ac:spMkLst>
            <pc:docMk/>
            <pc:sldMk cId="3763999743" sldId="952"/>
            <ac:spMk id="3" creationId="{84FF38B0-3352-410A-9794-01DE080FD6BF}"/>
          </ac:spMkLst>
        </pc:spChg>
      </pc:sldChg>
      <pc:sldChg chg="addSp delSp modSp new mod ord">
        <pc:chgData name="Sun, Sean (NSB - CN/Chengdu)" userId="ef6d28fa-f6d2-46f2-a5dd-bebee851067d" providerId="ADAL" clId="{A08C34E7-8257-49D2-896E-843FDEDC47F4}" dt="2022-10-24T01:33:18.776" v="3303" actId="14100"/>
        <pc:sldMkLst>
          <pc:docMk/>
          <pc:sldMk cId="2106281501" sldId="953"/>
        </pc:sldMkLst>
        <pc:spChg chg="mod">
          <ac:chgData name="Sun, Sean (NSB - CN/Chengdu)" userId="ef6d28fa-f6d2-46f2-a5dd-bebee851067d" providerId="ADAL" clId="{A08C34E7-8257-49D2-896E-843FDEDC47F4}" dt="2022-10-24T01:33:18.776" v="3303" actId="14100"/>
          <ac:spMkLst>
            <pc:docMk/>
            <pc:sldMk cId="2106281501" sldId="953"/>
            <ac:spMk id="2" creationId="{EAD855E6-D7FF-459D-8384-03DD44987C7B}"/>
          </ac:spMkLst>
        </pc:spChg>
        <pc:spChg chg="add">
          <ac:chgData name="Sun, Sean (NSB - CN/Chengdu)" userId="ef6d28fa-f6d2-46f2-a5dd-bebee851067d" providerId="ADAL" clId="{A08C34E7-8257-49D2-896E-843FDEDC47F4}" dt="2022-10-24T01:04:31.347" v="2286" actId="11529"/>
          <ac:spMkLst>
            <pc:docMk/>
            <pc:sldMk cId="2106281501" sldId="953"/>
            <ac:spMk id="3" creationId="{26C365F5-EA75-4623-A7B7-4255D320157E}"/>
          </ac:spMkLst>
        </pc:spChg>
        <pc:spChg chg="del">
          <ac:chgData name="Sun, Sean (NSB - CN/Chengdu)" userId="ef6d28fa-f6d2-46f2-a5dd-bebee851067d" providerId="ADAL" clId="{A08C34E7-8257-49D2-896E-843FDEDC47F4}" dt="2022-10-14T13:58:59.261" v="266" actId="931"/>
          <ac:spMkLst>
            <pc:docMk/>
            <pc:sldMk cId="2106281501" sldId="953"/>
            <ac:spMk id="3" creationId="{F9F2472C-9EAA-45F2-8F3C-3620DE155DD0}"/>
          </ac:spMkLst>
        </pc:spChg>
        <pc:spChg chg="add mod">
          <ac:chgData name="Sun, Sean (NSB - CN/Chengdu)" userId="ef6d28fa-f6d2-46f2-a5dd-bebee851067d" providerId="ADAL" clId="{A08C34E7-8257-49D2-896E-843FDEDC47F4}" dt="2022-10-24T01:02:19.958" v="2215" actId="20577"/>
          <ac:spMkLst>
            <pc:docMk/>
            <pc:sldMk cId="2106281501" sldId="953"/>
            <ac:spMk id="6" creationId="{5695D08C-838D-4A14-8B47-93FF95FF3597}"/>
          </ac:spMkLst>
        </pc:spChg>
        <pc:spChg chg="add del mod">
          <ac:chgData name="Sun, Sean (NSB - CN/Chengdu)" userId="ef6d28fa-f6d2-46f2-a5dd-bebee851067d" providerId="ADAL" clId="{A08C34E7-8257-49D2-896E-843FDEDC47F4}" dt="2022-10-14T13:59:21.853" v="271" actId="931"/>
          <ac:spMkLst>
            <pc:docMk/>
            <pc:sldMk cId="2106281501" sldId="953"/>
            <ac:spMk id="6" creationId="{C7985302-322A-4743-ADCD-5257406344B8}"/>
          </ac:spMkLst>
        </pc:spChg>
        <pc:spChg chg="add mod">
          <ac:chgData name="Sun, Sean (NSB - CN/Chengdu)" userId="ef6d28fa-f6d2-46f2-a5dd-bebee851067d" providerId="ADAL" clId="{A08C34E7-8257-49D2-896E-843FDEDC47F4}" dt="2022-10-24T01:02:54.953" v="2241" actId="14100"/>
          <ac:spMkLst>
            <pc:docMk/>
            <pc:sldMk cId="2106281501" sldId="953"/>
            <ac:spMk id="7" creationId="{7EB63E79-DBD0-4AB0-92B0-DFAC5FE0E787}"/>
          </ac:spMkLst>
        </pc:spChg>
        <pc:spChg chg="add mod">
          <ac:chgData name="Sun, Sean (NSB - CN/Chengdu)" userId="ef6d28fa-f6d2-46f2-a5dd-bebee851067d" providerId="ADAL" clId="{A08C34E7-8257-49D2-896E-843FDEDC47F4}" dt="2022-10-24T01:03:22.892" v="2275" actId="20577"/>
          <ac:spMkLst>
            <pc:docMk/>
            <pc:sldMk cId="2106281501" sldId="953"/>
            <ac:spMk id="8" creationId="{C09925AE-629B-4440-9F94-F8441833331D}"/>
          </ac:spMkLst>
        </pc:spChg>
        <pc:spChg chg="add mod">
          <ac:chgData name="Sun, Sean (NSB - CN/Chengdu)" userId="ef6d28fa-f6d2-46f2-a5dd-bebee851067d" providerId="ADAL" clId="{A08C34E7-8257-49D2-896E-843FDEDC47F4}" dt="2022-10-24T01:06:52.396" v="2370" actId="20577"/>
          <ac:spMkLst>
            <pc:docMk/>
            <pc:sldMk cId="2106281501" sldId="953"/>
            <ac:spMk id="9" creationId="{A0518F84-1C19-44B6-AF6D-EAB4A331DC8E}"/>
          </ac:spMkLst>
        </pc:spChg>
        <pc:spChg chg="add del mod">
          <ac:chgData name="Sun, Sean (NSB - CN/Chengdu)" userId="ef6d28fa-f6d2-46f2-a5dd-bebee851067d" providerId="ADAL" clId="{A08C34E7-8257-49D2-896E-843FDEDC47F4}" dt="2022-10-14T14:00:17.176" v="276" actId="931"/>
          <ac:spMkLst>
            <pc:docMk/>
            <pc:sldMk cId="2106281501" sldId="953"/>
            <ac:spMk id="9" creationId="{E0BEC01F-CDE8-40CB-AAA0-10C623F46008}"/>
          </ac:spMkLst>
        </pc:spChg>
        <pc:spChg chg="add mod">
          <ac:chgData name="Sun, Sean (NSB - CN/Chengdu)" userId="ef6d28fa-f6d2-46f2-a5dd-bebee851067d" providerId="ADAL" clId="{A08C34E7-8257-49D2-896E-843FDEDC47F4}" dt="2022-10-24T01:04:46.396" v="2290" actId="14100"/>
          <ac:spMkLst>
            <pc:docMk/>
            <pc:sldMk cId="2106281501" sldId="953"/>
            <ac:spMk id="12" creationId="{26EDBA6D-62D1-4DED-A76C-FE5CEA181FCA}"/>
          </ac:spMkLst>
        </pc:spChg>
        <pc:spChg chg="add mod">
          <ac:chgData name="Sun, Sean (NSB - CN/Chengdu)" userId="ef6d28fa-f6d2-46f2-a5dd-bebee851067d" providerId="ADAL" clId="{A08C34E7-8257-49D2-896E-843FDEDC47F4}" dt="2022-10-24T01:06:45.941" v="2368" actId="1076"/>
          <ac:spMkLst>
            <pc:docMk/>
            <pc:sldMk cId="2106281501" sldId="953"/>
            <ac:spMk id="14" creationId="{4FC7A651-0348-4186-ACC1-A70820E854FD}"/>
          </ac:spMkLst>
        </pc:spChg>
        <pc:spChg chg="add mod">
          <ac:chgData name="Sun, Sean (NSB - CN/Chengdu)" userId="ef6d28fa-f6d2-46f2-a5dd-bebee851067d" providerId="ADAL" clId="{A08C34E7-8257-49D2-896E-843FDEDC47F4}" dt="2022-10-24T01:07:24.260" v="2442" actId="20577"/>
          <ac:spMkLst>
            <pc:docMk/>
            <pc:sldMk cId="2106281501" sldId="953"/>
            <ac:spMk id="15" creationId="{1F485AED-8F28-4264-841B-689CE51EBF28}"/>
          </ac:spMkLst>
        </pc:spChg>
        <pc:picChg chg="add del mod">
          <ac:chgData name="Sun, Sean (NSB - CN/Chengdu)" userId="ef6d28fa-f6d2-46f2-a5dd-bebee851067d" providerId="ADAL" clId="{A08C34E7-8257-49D2-896E-843FDEDC47F4}" dt="2022-10-14T13:59:03.385" v="270" actId="478"/>
          <ac:picMkLst>
            <pc:docMk/>
            <pc:sldMk cId="2106281501" sldId="953"/>
            <ac:picMk id="5" creationId="{34630C1E-723D-4444-95B1-035BDD6AF994}"/>
          </ac:picMkLst>
        </pc:picChg>
        <pc:picChg chg="add del mod">
          <ac:chgData name="Sun, Sean (NSB - CN/Chengdu)" userId="ef6d28fa-f6d2-46f2-a5dd-bebee851067d" providerId="ADAL" clId="{A08C34E7-8257-49D2-896E-843FDEDC47F4}" dt="2022-10-14T13:59:54.143" v="275" actId="478"/>
          <ac:picMkLst>
            <pc:docMk/>
            <pc:sldMk cId="2106281501" sldId="953"/>
            <ac:picMk id="8" creationId="{D17C843D-495D-482A-9A70-977A837163DC}"/>
          </ac:picMkLst>
        </pc:picChg>
        <pc:picChg chg="add mod">
          <ac:chgData name="Sun, Sean (NSB - CN/Chengdu)" userId="ef6d28fa-f6d2-46f2-a5dd-bebee851067d" providerId="ADAL" clId="{A08C34E7-8257-49D2-896E-843FDEDC47F4}" dt="2022-10-24T01:02:51.094" v="2240" actId="1076"/>
          <ac:picMkLst>
            <pc:docMk/>
            <pc:sldMk cId="2106281501" sldId="953"/>
            <ac:picMk id="11" creationId="{D404B830-7EE6-444B-B99B-8501E57E2DEB}"/>
          </ac:picMkLst>
        </pc:picChg>
        <pc:picChg chg="add mod">
          <ac:chgData name="Sun, Sean (NSB - CN/Chengdu)" userId="ef6d28fa-f6d2-46f2-a5dd-bebee851067d" providerId="ADAL" clId="{A08C34E7-8257-49D2-896E-843FDEDC47F4}" dt="2022-10-14T14:07:34.293" v="398" actId="1076"/>
          <ac:picMkLst>
            <pc:docMk/>
            <pc:sldMk cId="2106281501" sldId="953"/>
            <ac:picMk id="13" creationId="{B6F24D49-1141-42C0-8B2C-4CFC8B19E23B}"/>
          </ac:picMkLst>
        </pc:picChg>
        <pc:picChg chg="add del mod">
          <ac:chgData name="Sun, Sean (NSB - CN/Chengdu)" userId="ef6d28fa-f6d2-46f2-a5dd-bebee851067d" providerId="ADAL" clId="{A08C34E7-8257-49D2-896E-843FDEDC47F4}" dt="2022-10-14T14:01:25.997" v="287" actId="478"/>
          <ac:picMkLst>
            <pc:docMk/>
            <pc:sldMk cId="2106281501" sldId="953"/>
            <ac:picMk id="15" creationId="{23668B0E-A915-4A5D-841D-A21933BF9FC8}"/>
          </ac:picMkLst>
        </pc:picChg>
        <pc:picChg chg="add mod">
          <ac:chgData name="Sun, Sean (NSB - CN/Chengdu)" userId="ef6d28fa-f6d2-46f2-a5dd-bebee851067d" providerId="ADAL" clId="{A08C34E7-8257-49D2-896E-843FDEDC47F4}" dt="2022-10-14T14:07:10.217" v="394" actId="1076"/>
          <ac:picMkLst>
            <pc:docMk/>
            <pc:sldMk cId="2106281501" sldId="953"/>
            <ac:picMk id="17" creationId="{DD889E7B-26F0-455F-8CD8-2AD2C3B30BA9}"/>
          </ac:picMkLst>
        </pc:picChg>
      </pc:sldChg>
      <pc:sldChg chg="del">
        <pc:chgData name="Sun, Sean (NSB - CN/Chengdu)" userId="ef6d28fa-f6d2-46f2-a5dd-bebee851067d" providerId="ADAL" clId="{A08C34E7-8257-49D2-896E-843FDEDC47F4}" dt="2022-10-12T14:08:53.746" v="168" actId="47"/>
        <pc:sldMkLst>
          <pc:docMk/>
          <pc:sldMk cId="3933656217" sldId="953"/>
        </pc:sldMkLst>
      </pc:sldChg>
      <pc:sldChg chg="del">
        <pc:chgData name="Sun, Sean (NSB - CN/Chengdu)" userId="ef6d28fa-f6d2-46f2-a5dd-bebee851067d" providerId="ADAL" clId="{A08C34E7-8257-49D2-896E-843FDEDC47F4}" dt="2022-10-12T14:09:02.712" v="169" actId="47"/>
        <pc:sldMkLst>
          <pc:docMk/>
          <pc:sldMk cId="77089478" sldId="954"/>
        </pc:sldMkLst>
      </pc:sldChg>
      <pc:sldChg chg="addSp delSp modSp new mod">
        <pc:chgData name="Sun, Sean (NSB - CN/Chengdu)" userId="ef6d28fa-f6d2-46f2-a5dd-bebee851067d" providerId="ADAL" clId="{A08C34E7-8257-49D2-896E-843FDEDC47F4}" dt="2022-11-04T01:16:08.221" v="4149" actId="20577"/>
        <pc:sldMkLst>
          <pc:docMk/>
          <pc:sldMk cId="1806316749" sldId="954"/>
        </pc:sldMkLst>
        <pc:spChg chg="mod">
          <ac:chgData name="Sun, Sean (NSB - CN/Chengdu)" userId="ef6d28fa-f6d2-46f2-a5dd-bebee851067d" providerId="ADAL" clId="{A08C34E7-8257-49D2-896E-843FDEDC47F4}" dt="2022-10-24T01:33:43.182" v="3304" actId="14100"/>
          <ac:spMkLst>
            <pc:docMk/>
            <pc:sldMk cId="1806316749" sldId="954"/>
            <ac:spMk id="2" creationId="{A7BCB2FF-4BBA-4FCE-A27D-238C6248D317}"/>
          </ac:spMkLst>
        </pc:spChg>
        <pc:spChg chg="mod">
          <ac:chgData name="Sun, Sean (NSB - CN/Chengdu)" userId="ef6d28fa-f6d2-46f2-a5dd-bebee851067d" providerId="ADAL" clId="{A08C34E7-8257-49D2-896E-843FDEDC47F4}" dt="2022-10-23T14:38:50.276" v="1235" actId="1076"/>
          <ac:spMkLst>
            <pc:docMk/>
            <pc:sldMk cId="1806316749" sldId="954"/>
            <ac:spMk id="3" creationId="{3DC3E6D7-C307-4B28-8132-F281C28EF9A9}"/>
          </ac:spMkLst>
        </pc:spChg>
        <pc:spChg chg="add del mod">
          <ac:chgData name="Sun, Sean (NSB - CN/Chengdu)" userId="ef6d28fa-f6d2-46f2-a5dd-bebee851067d" providerId="ADAL" clId="{A08C34E7-8257-49D2-896E-843FDEDC47F4}" dt="2022-10-24T01:22:39.058" v="2962"/>
          <ac:spMkLst>
            <pc:docMk/>
            <pc:sldMk cId="1806316749" sldId="954"/>
            <ac:spMk id="5" creationId="{CADDA289-1951-47CF-BA2F-B640493EB65F}"/>
          </ac:spMkLst>
        </pc:spChg>
        <pc:spChg chg="add mod">
          <ac:chgData name="Sun, Sean (NSB - CN/Chengdu)" userId="ef6d28fa-f6d2-46f2-a5dd-bebee851067d" providerId="ADAL" clId="{A08C34E7-8257-49D2-896E-843FDEDC47F4}" dt="2022-11-04T01:16:08.221" v="4149" actId="20577"/>
          <ac:spMkLst>
            <pc:docMk/>
            <pc:sldMk cId="1806316749" sldId="954"/>
            <ac:spMk id="6" creationId="{EBB447A5-C98C-4238-9A00-657E3814D55B}"/>
          </ac:spMkLst>
        </pc:spChg>
      </pc:sldChg>
      <pc:sldChg chg="addSp delSp modSp new mod">
        <pc:chgData name="Sun, Sean (NSB - CN/Chengdu)" userId="ef6d28fa-f6d2-46f2-a5dd-bebee851067d" providerId="ADAL" clId="{A08C34E7-8257-49D2-896E-843FDEDC47F4}" dt="2022-10-24T01:31:45.676" v="3268" actId="20577"/>
        <pc:sldMkLst>
          <pc:docMk/>
          <pc:sldMk cId="35815822" sldId="955"/>
        </pc:sldMkLst>
        <pc:spChg chg="mod">
          <ac:chgData name="Sun, Sean (NSB - CN/Chengdu)" userId="ef6d28fa-f6d2-46f2-a5dd-bebee851067d" providerId="ADAL" clId="{A08C34E7-8257-49D2-896E-843FDEDC47F4}" dt="2022-10-24T01:31:45.676" v="3268" actId="20577"/>
          <ac:spMkLst>
            <pc:docMk/>
            <pc:sldMk cId="35815822" sldId="955"/>
            <ac:spMk id="2" creationId="{0F030F2D-387E-4271-81FA-9F0F667E2EC9}"/>
          </ac:spMkLst>
        </pc:spChg>
        <pc:spChg chg="del">
          <ac:chgData name="Sun, Sean (NSB - CN/Chengdu)" userId="ef6d28fa-f6d2-46f2-a5dd-bebee851067d" providerId="ADAL" clId="{A08C34E7-8257-49D2-896E-843FDEDC47F4}" dt="2022-10-14T14:05:13.458" v="296" actId="931"/>
          <ac:spMkLst>
            <pc:docMk/>
            <pc:sldMk cId="35815822" sldId="955"/>
            <ac:spMk id="3" creationId="{9EE4B197-42FE-40FF-B227-E71FFC8E3EEE}"/>
          </ac:spMkLst>
        </pc:spChg>
        <pc:spChg chg="add mod">
          <ac:chgData name="Sun, Sean (NSB - CN/Chengdu)" userId="ef6d28fa-f6d2-46f2-a5dd-bebee851067d" providerId="ADAL" clId="{A08C34E7-8257-49D2-896E-843FDEDC47F4}" dt="2022-10-24T01:10:59.461" v="2518" actId="1076"/>
          <ac:spMkLst>
            <pc:docMk/>
            <pc:sldMk cId="35815822" sldId="955"/>
            <ac:spMk id="9" creationId="{B3EEA657-8A23-401E-80B7-A79ACC95C0C5}"/>
          </ac:spMkLst>
        </pc:spChg>
        <pc:spChg chg="add mod">
          <ac:chgData name="Sun, Sean (NSB - CN/Chengdu)" userId="ef6d28fa-f6d2-46f2-a5dd-bebee851067d" providerId="ADAL" clId="{A08C34E7-8257-49D2-896E-843FDEDC47F4}" dt="2022-10-24T01:31:17.994" v="3261" actId="20577"/>
          <ac:spMkLst>
            <pc:docMk/>
            <pc:sldMk cId="35815822" sldId="955"/>
            <ac:spMk id="10" creationId="{5E68DC78-819C-4412-9C65-A9653CEC9DD7}"/>
          </ac:spMkLst>
        </pc:spChg>
        <pc:spChg chg="add mod">
          <ac:chgData name="Sun, Sean (NSB - CN/Chengdu)" userId="ef6d28fa-f6d2-46f2-a5dd-bebee851067d" providerId="ADAL" clId="{A08C34E7-8257-49D2-896E-843FDEDC47F4}" dt="2022-10-24T01:11:41.266" v="2589" actId="20577"/>
          <ac:spMkLst>
            <pc:docMk/>
            <pc:sldMk cId="35815822" sldId="955"/>
            <ac:spMk id="11" creationId="{2AAA8EE5-D8F0-40BC-B2A3-F9F9E2F3CE1B}"/>
          </ac:spMkLst>
        </pc:spChg>
        <pc:spChg chg="add mod">
          <ac:chgData name="Sun, Sean (NSB - CN/Chengdu)" userId="ef6d28fa-f6d2-46f2-a5dd-bebee851067d" providerId="ADAL" clId="{A08C34E7-8257-49D2-896E-843FDEDC47F4}" dt="2022-10-24T01:13:47.707" v="2648" actId="14100"/>
          <ac:spMkLst>
            <pc:docMk/>
            <pc:sldMk cId="35815822" sldId="955"/>
            <ac:spMk id="12" creationId="{695BA7E7-7FB5-4FE1-B7D7-0CCB05BBB9AB}"/>
          </ac:spMkLst>
        </pc:spChg>
        <pc:spChg chg="add mod">
          <ac:chgData name="Sun, Sean (NSB - CN/Chengdu)" userId="ef6d28fa-f6d2-46f2-a5dd-bebee851067d" providerId="ADAL" clId="{A08C34E7-8257-49D2-896E-843FDEDC47F4}" dt="2022-10-24T01:13:59.513" v="2660" actId="1035"/>
          <ac:spMkLst>
            <pc:docMk/>
            <pc:sldMk cId="35815822" sldId="955"/>
            <ac:spMk id="13" creationId="{CB7D3F77-609E-450E-9476-403CF288FACE}"/>
          </ac:spMkLst>
        </pc:spChg>
        <pc:spChg chg="add mod">
          <ac:chgData name="Sun, Sean (NSB - CN/Chengdu)" userId="ef6d28fa-f6d2-46f2-a5dd-bebee851067d" providerId="ADAL" clId="{A08C34E7-8257-49D2-896E-843FDEDC47F4}" dt="2022-10-24T01:13:55.535" v="2650" actId="1076"/>
          <ac:spMkLst>
            <pc:docMk/>
            <pc:sldMk cId="35815822" sldId="955"/>
            <ac:spMk id="14" creationId="{56F21876-62AC-4E4F-9920-40EF0514C0B8}"/>
          </ac:spMkLst>
        </pc:spChg>
        <pc:picChg chg="add del mod">
          <ac:chgData name="Sun, Sean (NSB - CN/Chengdu)" userId="ef6d28fa-f6d2-46f2-a5dd-bebee851067d" providerId="ADAL" clId="{A08C34E7-8257-49D2-896E-843FDEDC47F4}" dt="2022-10-23T14:49:27.509" v="1574" actId="478"/>
          <ac:picMkLst>
            <pc:docMk/>
            <pc:sldMk cId="35815822" sldId="955"/>
            <ac:picMk id="4" creationId="{DD04DB05-92E6-4AE8-B89F-D772D4CB866E}"/>
          </ac:picMkLst>
        </pc:picChg>
        <pc:picChg chg="add mod">
          <ac:chgData name="Sun, Sean (NSB - CN/Chengdu)" userId="ef6d28fa-f6d2-46f2-a5dd-bebee851067d" providerId="ADAL" clId="{A08C34E7-8257-49D2-896E-843FDEDC47F4}" dt="2022-10-23T14:51:02.575" v="1583" actId="1076"/>
          <ac:picMkLst>
            <pc:docMk/>
            <pc:sldMk cId="35815822" sldId="955"/>
            <ac:picMk id="5" creationId="{590BCAB8-C256-4572-AFCF-A19B11BF95BB}"/>
          </ac:picMkLst>
        </pc:picChg>
        <pc:picChg chg="add mod">
          <ac:chgData name="Sun, Sean (NSB - CN/Chengdu)" userId="ef6d28fa-f6d2-46f2-a5dd-bebee851067d" providerId="ADAL" clId="{A08C34E7-8257-49D2-896E-843FDEDC47F4}" dt="2022-10-23T14:52:47.969" v="1667" actId="1076"/>
          <ac:picMkLst>
            <pc:docMk/>
            <pc:sldMk cId="35815822" sldId="955"/>
            <ac:picMk id="7" creationId="{29C2FE52-63A2-4ABE-8A87-2D386B7A213F}"/>
          </ac:picMkLst>
        </pc:picChg>
        <pc:cxnChg chg="add mod">
          <ac:chgData name="Sun, Sean (NSB - CN/Chengdu)" userId="ef6d28fa-f6d2-46f2-a5dd-bebee851067d" providerId="ADAL" clId="{A08C34E7-8257-49D2-896E-843FDEDC47F4}" dt="2022-10-24T01:10:42.116" v="2516" actId="208"/>
          <ac:cxnSpMkLst>
            <pc:docMk/>
            <pc:sldMk cId="35815822" sldId="955"/>
            <ac:cxnSpMk id="4" creationId="{F491C131-E5F2-4402-8984-C3B9B54B2928}"/>
          </ac:cxnSpMkLst>
        </pc:cxnChg>
        <pc:cxnChg chg="add mod">
          <ac:chgData name="Sun, Sean (NSB - CN/Chengdu)" userId="ef6d28fa-f6d2-46f2-a5dd-bebee851067d" providerId="ADAL" clId="{A08C34E7-8257-49D2-896E-843FDEDC47F4}" dt="2022-10-24T01:14:15.155" v="2663" actId="14100"/>
          <ac:cxnSpMkLst>
            <pc:docMk/>
            <pc:sldMk cId="35815822" sldId="955"/>
            <ac:cxnSpMk id="15" creationId="{3CDC6B93-CCF8-4DCE-B9E9-1CE4DFAB104F}"/>
          </ac:cxnSpMkLst>
        </pc:cxnChg>
        <pc:cxnChg chg="add mod">
          <ac:chgData name="Sun, Sean (NSB - CN/Chengdu)" userId="ef6d28fa-f6d2-46f2-a5dd-bebee851067d" providerId="ADAL" clId="{A08C34E7-8257-49D2-896E-843FDEDC47F4}" dt="2022-10-24T01:14:21.483" v="2666" actId="14100"/>
          <ac:cxnSpMkLst>
            <pc:docMk/>
            <pc:sldMk cId="35815822" sldId="955"/>
            <ac:cxnSpMk id="16" creationId="{0CB2AA23-DA19-4F06-AB62-ABCE9A59B95E}"/>
          </ac:cxnSpMkLst>
        </pc:cxnChg>
        <pc:cxnChg chg="add mod">
          <ac:chgData name="Sun, Sean (NSB - CN/Chengdu)" userId="ef6d28fa-f6d2-46f2-a5dd-bebee851067d" providerId="ADAL" clId="{A08C34E7-8257-49D2-896E-843FDEDC47F4}" dt="2022-10-24T01:14:28.687" v="2669" actId="14100"/>
          <ac:cxnSpMkLst>
            <pc:docMk/>
            <pc:sldMk cId="35815822" sldId="955"/>
            <ac:cxnSpMk id="19" creationId="{2EDD4B72-6006-4909-B151-D17F7D5AFA48}"/>
          </ac:cxnSpMkLst>
        </pc:cxnChg>
      </pc:sldChg>
      <pc:sldChg chg="del">
        <pc:chgData name="Sun, Sean (NSB - CN/Chengdu)" userId="ef6d28fa-f6d2-46f2-a5dd-bebee851067d" providerId="ADAL" clId="{A08C34E7-8257-49D2-896E-843FDEDC47F4}" dt="2022-10-12T14:09:06.104" v="170" actId="47"/>
        <pc:sldMkLst>
          <pc:docMk/>
          <pc:sldMk cId="2162023652" sldId="955"/>
        </pc:sldMkLst>
      </pc:sldChg>
      <pc:sldChg chg="del">
        <pc:chgData name="Sun, Sean (NSB - CN/Chengdu)" userId="ef6d28fa-f6d2-46f2-a5dd-bebee851067d" providerId="ADAL" clId="{A08C34E7-8257-49D2-896E-843FDEDC47F4}" dt="2022-10-17T01:47:40.177" v="419" actId="47"/>
        <pc:sldMkLst>
          <pc:docMk/>
          <pc:sldMk cId="977435190" sldId="2076136988"/>
        </pc:sldMkLst>
      </pc:sldChg>
      <pc:sldChg chg="modSp del mod">
        <pc:chgData name="Sun, Sean (NSB - CN/Chengdu)" userId="ef6d28fa-f6d2-46f2-a5dd-bebee851067d" providerId="ADAL" clId="{A08C34E7-8257-49D2-896E-843FDEDC47F4}" dt="2022-10-17T01:47:55.292" v="420" actId="47"/>
        <pc:sldMkLst>
          <pc:docMk/>
          <pc:sldMk cId="1803177071" sldId="2076136989"/>
        </pc:sldMkLst>
        <pc:spChg chg="mod">
          <ac:chgData name="Sun, Sean (NSB - CN/Chengdu)" userId="ef6d28fa-f6d2-46f2-a5dd-bebee851067d" providerId="ADAL" clId="{A08C34E7-8257-49D2-896E-843FDEDC47F4}" dt="2022-10-17T01:47:30.951" v="416" actId="27636"/>
          <ac:spMkLst>
            <pc:docMk/>
            <pc:sldMk cId="1803177071" sldId="2076136989"/>
            <ac:spMk id="4" creationId="{7177F8CA-EE59-4084-A5E8-333AB2C84979}"/>
          </ac:spMkLst>
        </pc:spChg>
      </pc:sldChg>
      <pc:sldChg chg="addSp modSp mod ord">
        <pc:chgData name="Sun, Sean (NSB - CN/Chengdu)" userId="ef6d28fa-f6d2-46f2-a5dd-bebee851067d" providerId="ADAL" clId="{A08C34E7-8257-49D2-896E-843FDEDC47F4}" dt="2022-10-29T02:57:20.118" v="3688" actId="1076"/>
        <pc:sldMkLst>
          <pc:docMk/>
          <pc:sldMk cId="1170175060" sldId="2076136991"/>
        </pc:sldMkLst>
        <pc:spChg chg="mod">
          <ac:chgData name="Sun, Sean (NSB - CN/Chengdu)" userId="ef6d28fa-f6d2-46f2-a5dd-bebee851067d" providerId="ADAL" clId="{A08C34E7-8257-49D2-896E-843FDEDC47F4}" dt="2022-10-24T00:46:17.555" v="1785" actId="1076"/>
          <ac:spMkLst>
            <pc:docMk/>
            <pc:sldMk cId="1170175060" sldId="2076136991"/>
            <ac:spMk id="3" creationId="{BE544A9F-EC4E-4B47-93E5-FE62D209775E}"/>
          </ac:spMkLst>
        </pc:spChg>
        <pc:spChg chg="add mod">
          <ac:chgData name="Sun, Sean (NSB - CN/Chengdu)" userId="ef6d28fa-f6d2-46f2-a5dd-bebee851067d" providerId="ADAL" clId="{A08C34E7-8257-49D2-896E-843FDEDC47F4}" dt="2022-10-29T02:57:20.118" v="3688" actId="1076"/>
          <ac:spMkLst>
            <pc:docMk/>
            <pc:sldMk cId="1170175060" sldId="2076136991"/>
            <ac:spMk id="6" creationId="{7917351C-5C75-4179-89C2-8F43F45E6941}"/>
          </ac:spMkLst>
        </pc:spChg>
        <pc:spChg chg="mod">
          <ac:chgData name="Sun, Sean (NSB - CN/Chengdu)" userId="ef6d28fa-f6d2-46f2-a5dd-bebee851067d" providerId="ADAL" clId="{A08C34E7-8257-49D2-896E-843FDEDC47F4}" dt="2022-10-29T02:50:55.129" v="3479" actId="1076"/>
          <ac:spMkLst>
            <pc:docMk/>
            <pc:sldMk cId="1170175060" sldId="2076136991"/>
            <ac:spMk id="8" creationId="{A89BE4B3-8694-43B2-B82F-67308A1E37AF}"/>
          </ac:spMkLst>
        </pc:spChg>
        <pc:spChg chg="mod">
          <ac:chgData name="Sun, Sean (NSB - CN/Chengdu)" userId="ef6d28fa-f6d2-46f2-a5dd-bebee851067d" providerId="ADAL" clId="{A08C34E7-8257-49D2-896E-843FDEDC47F4}" dt="2022-10-29T02:50:49.635" v="3477" actId="14100"/>
          <ac:spMkLst>
            <pc:docMk/>
            <pc:sldMk cId="1170175060" sldId="2076136991"/>
            <ac:spMk id="9" creationId="{0AEEFA24-D00C-4437-8B09-2BC12FD652C6}"/>
          </ac:spMkLst>
        </pc:spChg>
        <pc:picChg chg="mod">
          <ac:chgData name="Sun, Sean (NSB - CN/Chengdu)" userId="ef6d28fa-f6d2-46f2-a5dd-bebee851067d" providerId="ADAL" clId="{A08C34E7-8257-49D2-896E-843FDEDC47F4}" dt="2022-10-24T00:53:22.623" v="1977" actId="1076"/>
          <ac:picMkLst>
            <pc:docMk/>
            <pc:sldMk cId="1170175060" sldId="2076136991"/>
            <ac:picMk id="5" creationId="{65FA5326-5FA1-49F1-A1ED-E8BDC88B3144}"/>
          </ac:picMkLst>
        </pc:picChg>
      </pc:sldChg>
      <pc:sldChg chg="modSp del mod ord">
        <pc:chgData name="Sun, Sean (NSB - CN/Chengdu)" userId="ef6d28fa-f6d2-46f2-a5dd-bebee851067d" providerId="ADAL" clId="{A08C34E7-8257-49D2-896E-843FDEDC47F4}" dt="2022-10-17T02:04:40.420" v="814" actId="47"/>
        <pc:sldMkLst>
          <pc:docMk/>
          <pc:sldMk cId="109331746" sldId="2076136992"/>
        </pc:sldMkLst>
        <pc:spChg chg="mod">
          <ac:chgData name="Sun, Sean (NSB - CN/Chengdu)" userId="ef6d28fa-f6d2-46f2-a5dd-bebee851067d" providerId="ADAL" clId="{A08C34E7-8257-49D2-896E-843FDEDC47F4}" dt="2022-10-17T01:47:30.897" v="415" actId="27636"/>
          <ac:spMkLst>
            <pc:docMk/>
            <pc:sldMk cId="109331746" sldId="2076136992"/>
            <ac:spMk id="3" creationId="{6873BE84-DBA6-488B-81C4-E13889179B20}"/>
          </ac:spMkLst>
        </pc:spChg>
      </pc:sldChg>
      <pc:sldChg chg="delSp modSp mod ord">
        <pc:chgData name="Sun, Sean (NSB - CN/Chengdu)" userId="ef6d28fa-f6d2-46f2-a5dd-bebee851067d" providerId="ADAL" clId="{A08C34E7-8257-49D2-896E-843FDEDC47F4}" dt="2022-10-29T03:08:41.288" v="3884" actId="20577"/>
        <pc:sldMkLst>
          <pc:docMk/>
          <pc:sldMk cId="580955689" sldId="2134805329"/>
        </pc:sldMkLst>
        <pc:spChg chg="mod">
          <ac:chgData name="Sun, Sean (NSB - CN/Chengdu)" userId="ef6d28fa-f6d2-46f2-a5dd-bebee851067d" providerId="ADAL" clId="{A08C34E7-8257-49D2-896E-843FDEDC47F4}" dt="2022-10-24T01:09:50.315" v="2505" actId="20577"/>
          <ac:spMkLst>
            <pc:docMk/>
            <pc:sldMk cId="580955689" sldId="2134805329"/>
            <ac:spMk id="2" creationId="{D76A2C9D-C3E2-46C5-AE98-1DF678E6B0EC}"/>
          </ac:spMkLst>
        </pc:spChg>
        <pc:spChg chg="mod">
          <ac:chgData name="Sun, Sean (NSB - CN/Chengdu)" userId="ef6d28fa-f6d2-46f2-a5dd-bebee851067d" providerId="ADAL" clId="{A08C34E7-8257-49D2-896E-843FDEDC47F4}" dt="2022-10-29T03:06:10.057" v="3785" actId="1076"/>
          <ac:spMkLst>
            <pc:docMk/>
            <pc:sldMk cId="580955689" sldId="2134805329"/>
            <ac:spMk id="3" creationId="{6F0CF38D-5BD6-453C-ADC0-D6A01DA93A71}"/>
          </ac:spMkLst>
        </pc:spChg>
        <pc:spChg chg="mod">
          <ac:chgData name="Sun, Sean (NSB - CN/Chengdu)" userId="ef6d28fa-f6d2-46f2-a5dd-bebee851067d" providerId="ADAL" clId="{A08C34E7-8257-49D2-896E-843FDEDC47F4}" dt="2022-10-24T01:30:53.323" v="3237" actId="6549"/>
          <ac:spMkLst>
            <pc:docMk/>
            <pc:sldMk cId="580955689" sldId="2134805329"/>
            <ac:spMk id="11" creationId="{492E984E-580D-45F1-BD7D-27469219CA5F}"/>
          </ac:spMkLst>
        </pc:spChg>
        <pc:spChg chg="mod">
          <ac:chgData name="Sun, Sean (NSB - CN/Chengdu)" userId="ef6d28fa-f6d2-46f2-a5dd-bebee851067d" providerId="ADAL" clId="{A08C34E7-8257-49D2-896E-843FDEDC47F4}" dt="2022-10-29T03:08:13.883" v="3858" actId="20577"/>
          <ac:spMkLst>
            <pc:docMk/>
            <pc:sldMk cId="580955689" sldId="2134805329"/>
            <ac:spMk id="20" creationId="{118821AE-D734-4D5E-B687-85D78B7F9264}"/>
          </ac:spMkLst>
        </pc:spChg>
        <pc:spChg chg="mod">
          <ac:chgData name="Sun, Sean (NSB - CN/Chengdu)" userId="ef6d28fa-f6d2-46f2-a5dd-bebee851067d" providerId="ADAL" clId="{A08C34E7-8257-49D2-896E-843FDEDC47F4}" dt="2022-10-23T14:30:44.894" v="1117" actId="6549"/>
          <ac:spMkLst>
            <pc:docMk/>
            <pc:sldMk cId="580955689" sldId="2134805329"/>
            <ac:spMk id="22" creationId="{7BECDF0A-6647-43E0-8D0A-00920F3F68A8}"/>
          </ac:spMkLst>
        </pc:spChg>
        <pc:spChg chg="mod">
          <ac:chgData name="Sun, Sean (NSB - CN/Chengdu)" userId="ef6d28fa-f6d2-46f2-a5dd-bebee851067d" providerId="ADAL" clId="{A08C34E7-8257-49D2-896E-843FDEDC47F4}" dt="2022-10-29T03:08:02.589" v="3845" actId="14100"/>
          <ac:spMkLst>
            <pc:docMk/>
            <pc:sldMk cId="580955689" sldId="2134805329"/>
            <ac:spMk id="24" creationId="{0ED72D7A-A4C0-4A5A-A300-72F39C424598}"/>
          </ac:spMkLst>
        </pc:spChg>
        <pc:spChg chg="mod">
          <ac:chgData name="Sun, Sean (NSB - CN/Chengdu)" userId="ef6d28fa-f6d2-46f2-a5dd-bebee851067d" providerId="ADAL" clId="{A08C34E7-8257-49D2-896E-843FDEDC47F4}" dt="2022-10-29T03:08:41.288" v="3884" actId="20577"/>
          <ac:spMkLst>
            <pc:docMk/>
            <pc:sldMk cId="580955689" sldId="2134805329"/>
            <ac:spMk id="31" creationId="{BDF57EA0-BE6C-4976-8C47-629518433AEB}"/>
          </ac:spMkLst>
        </pc:spChg>
        <pc:spChg chg="mod">
          <ac:chgData name="Sun, Sean (NSB - CN/Chengdu)" userId="ef6d28fa-f6d2-46f2-a5dd-bebee851067d" providerId="ADAL" clId="{A08C34E7-8257-49D2-896E-843FDEDC47F4}" dt="2022-10-23T14:31:19.337" v="1120" actId="20577"/>
          <ac:spMkLst>
            <pc:docMk/>
            <pc:sldMk cId="580955689" sldId="2134805329"/>
            <ac:spMk id="32" creationId="{D250A209-295C-4FF7-BBB9-C3C32E75214F}"/>
          </ac:spMkLst>
        </pc:spChg>
        <pc:spChg chg="del mod">
          <ac:chgData name="Sun, Sean (NSB - CN/Chengdu)" userId="ef6d28fa-f6d2-46f2-a5dd-bebee851067d" providerId="ADAL" clId="{A08C34E7-8257-49D2-896E-843FDEDC47F4}" dt="2022-10-23T14:30:32.933" v="1068" actId="478"/>
          <ac:spMkLst>
            <pc:docMk/>
            <pc:sldMk cId="580955689" sldId="2134805329"/>
            <ac:spMk id="37" creationId="{C09F6439-1163-47F2-A8C0-0240ED301D52}"/>
          </ac:spMkLst>
        </pc:spChg>
        <pc:grpChg chg="mod">
          <ac:chgData name="Sun, Sean (NSB - CN/Chengdu)" userId="ef6d28fa-f6d2-46f2-a5dd-bebee851067d" providerId="ADAL" clId="{A08C34E7-8257-49D2-896E-843FDEDC47F4}" dt="2022-10-29T03:06:25.137" v="3787" actId="14100"/>
          <ac:grpSpMkLst>
            <pc:docMk/>
            <pc:sldMk cId="580955689" sldId="2134805329"/>
            <ac:grpSpMk id="36" creationId="{C095EB2B-00A3-4CAD-BB5B-4A390D6D75CE}"/>
          </ac:grpSpMkLst>
        </pc:grpChg>
        <pc:graphicFrameChg chg="del mod">
          <ac:chgData name="Sun, Sean (NSB - CN/Chengdu)" userId="ef6d28fa-f6d2-46f2-a5dd-bebee851067d" providerId="ADAL" clId="{A08C34E7-8257-49D2-896E-843FDEDC47F4}" dt="2022-10-23T14:30:29.247" v="1067" actId="478"/>
          <ac:graphicFrameMkLst>
            <pc:docMk/>
            <pc:sldMk cId="580955689" sldId="2134805329"/>
            <ac:graphicFrameMk id="35" creationId="{4D427F1E-7137-49FA-AE59-2D20B3C3BEBC}"/>
          </ac:graphicFrameMkLst>
        </pc:graphicFrameChg>
      </pc:sldChg>
      <pc:sldChg chg="modSp del mod">
        <pc:chgData name="Sun, Sean (NSB - CN/Chengdu)" userId="ef6d28fa-f6d2-46f2-a5dd-bebee851067d" providerId="ADAL" clId="{A08C34E7-8257-49D2-896E-843FDEDC47F4}" dt="2022-10-17T01:51:41.490" v="438" actId="47"/>
        <pc:sldMkLst>
          <pc:docMk/>
          <pc:sldMk cId="571344474" sldId="2134805332"/>
        </pc:sldMkLst>
        <pc:spChg chg="mod">
          <ac:chgData name="Sun, Sean (NSB - CN/Chengdu)" userId="ef6d28fa-f6d2-46f2-a5dd-bebee851067d" providerId="ADAL" clId="{A08C34E7-8257-49D2-896E-843FDEDC47F4}" dt="2022-10-17T01:51:18.034" v="437" actId="20577"/>
          <ac:spMkLst>
            <pc:docMk/>
            <pc:sldMk cId="571344474" sldId="2134805332"/>
            <ac:spMk id="5" creationId="{4D10009B-58EC-477B-B449-9A4ADF871DBA}"/>
          </ac:spMkLst>
        </pc:spChg>
      </pc:sldChg>
      <pc:sldChg chg="delSp modSp mod">
        <pc:chgData name="Sun, Sean (NSB - CN/Chengdu)" userId="ef6d28fa-f6d2-46f2-a5dd-bebee851067d" providerId="ADAL" clId="{A08C34E7-8257-49D2-896E-843FDEDC47F4}" dt="2022-10-29T03:07:14.697" v="3789" actId="115"/>
        <pc:sldMkLst>
          <pc:docMk/>
          <pc:sldMk cId="1818481745" sldId="2134805333"/>
        </pc:sldMkLst>
        <pc:spChg chg="mod">
          <ac:chgData name="Sun, Sean (NSB - CN/Chengdu)" userId="ef6d28fa-f6d2-46f2-a5dd-bebee851067d" providerId="ADAL" clId="{A08C34E7-8257-49D2-896E-843FDEDC47F4}" dt="2022-10-29T03:07:01.357" v="3788" actId="1076"/>
          <ac:spMkLst>
            <pc:docMk/>
            <pc:sldMk cId="1818481745" sldId="2134805333"/>
            <ac:spMk id="2" creationId="{28848EDC-A0DB-4979-BC08-61B40042F54E}"/>
          </ac:spMkLst>
        </pc:spChg>
        <pc:spChg chg="mod">
          <ac:chgData name="Sun, Sean (NSB - CN/Chengdu)" userId="ef6d28fa-f6d2-46f2-a5dd-bebee851067d" providerId="ADAL" clId="{A08C34E7-8257-49D2-896E-843FDEDC47F4}" dt="2022-10-24T01:22:52.952" v="2964" actId="1076"/>
          <ac:spMkLst>
            <pc:docMk/>
            <pc:sldMk cId="1818481745" sldId="2134805333"/>
            <ac:spMk id="3" creationId="{B8B2BB92-902D-43ED-BEAA-F4F33B7B3405}"/>
          </ac:spMkLst>
        </pc:spChg>
        <pc:spChg chg="mod">
          <ac:chgData name="Sun, Sean (NSB - CN/Chengdu)" userId="ef6d28fa-f6d2-46f2-a5dd-bebee851067d" providerId="ADAL" clId="{A08C34E7-8257-49D2-896E-843FDEDC47F4}" dt="2022-10-29T03:07:14.697" v="3789" actId="115"/>
          <ac:spMkLst>
            <pc:docMk/>
            <pc:sldMk cId="1818481745" sldId="2134805333"/>
            <ac:spMk id="6" creationId="{E514BBBB-D30C-4634-9065-A59C87E49DA1}"/>
          </ac:spMkLst>
        </pc:spChg>
        <pc:spChg chg="mod">
          <ac:chgData name="Sun, Sean (NSB - CN/Chengdu)" userId="ef6d28fa-f6d2-46f2-a5dd-bebee851067d" providerId="ADAL" clId="{A08C34E7-8257-49D2-896E-843FDEDC47F4}" dt="2022-10-24T01:24:20.308" v="2992" actId="1076"/>
          <ac:spMkLst>
            <pc:docMk/>
            <pc:sldMk cId="1818481745" sldId="2134805333"/>
            <ac:spMk id="7" creationId="{A6B37D4D-5C95-46A7-9552-9A815E6493AC}"/>
          </ac:spMkLst>
        </pc:spChg>
        <pc:spChg chg="mod">
          <ac:chgData name="Sun, Sean (NSB - CN/Chengdu)" userId="ef6d28fa-f6d2-46f2-a5dd-bebee851067d" providerId="ADAL" clId="{A08C34E7-8257-49D2-896E-843FDEDC47F4}" dt="2022-10-24T01:23:17.947" v="2980" actId="1035"/>
          <ac:spMkLst>
            <pc:docMk/>
            <pc:sldMk cId="1818481745" sldId="2134805333"/>
            <ac:spMk id="8" creationId="{589CFDF9-E43A-41B9-B1BE-DC5BD17AA599}"/>
          </ac:spMkLst>
        </pc:spChg>
        <pc:spChg chg="mod">
          <ac:chgData name="Sun, Sean (NSB - CN/Chengdu)" userId="ef6d28fa-f6d2-46f2-a5dd-bebee851067d" providerId="ADAL" clId="{A08C34E7-8257-49D2-896E-843FDEDC47F4}" dt="2022-10-24T01:23:27.293" v="2982" actId="14100"/>
          <ac:spMkLst>
            <pc:docMk/>
            <pc:sldMk cId="1818481745" sldId="2134805333"/>
            <ac:spMk id="9" creationId="{E872CE0B-B23D-42FF-8966-EDFA8D152F17}"/>
          </ac:spMkLst>
        </pc:spChg>
        <pc:spChg chg="del">
          <ac:chgData name="Sun, Sean (NSB - CN/Chengdu)" userId="ef6d28fa-f6d2-46f2-a5dd-bebee851067d" providerId="ADAL" clId="{A08C34E7-8257-49D2-896E-843FDEDC47F4}" dt="2022-10-17T01:55:09.306" v="529" actId="478"/>
          <ac:spMkLst>
            <pc:docMk/>
            <pc:sldMk cId="1818481745" sldId="2134805333"/>
            <ac:spMk id="10" creationId="{5E334765-D0E5-498B-8C9E-83FF79DBA3DB}"/>
          </ac:spMkLst>
        </pc:spChg>
        <pc:spChg chg="del mod">
          <ac:chgData name="Sun, Sean (NSB - CN/Chengdu)" userId="ef6d28fa-f6d2-46f2-a5dd-bebee851067d" providerId="ADAL" clId="{A08C34E7-8257-49D2-896E-843FDEDC47F4}" dt="2022-10-17T01:55:35.066" v="531" actId="478"/>
          <ac:spMkLst>
            <pc:docMk/>
            <pc:sldMk cId="1818481745" sldId="2134805333"/>
            <ac:spMk id="11" creationId="{FFCE3501-A8D5-46E6-BFB1-45AE0C61F4D5}"/>
          </ac:spMkLst>
        </pc:spChg>
        <pc:spChg chg="del">
          <ac:chgData name="Sun, Sean (NSB - CN/Chengdu)" userId="ef6d28fa-f6d2-46f2-a5dd-bebee851067d" providerId="ADAL" clId="{A08C34E7-8257-49D2-896E-843FDEDC47F4}" dt="2022-10-17T01:54:19.862" v="464" actId="478"/>
          <ac:spMkLst>
            <pc:docMk/>
            <pc:sldMk cId="1818481745" sldId="2134805333"/>
            <ac:spMk id="12" creationId="{B3F9D345-7D55-4EBD-868B-9F6AE82EBEC1}"/>
          </ac:spMkLst>
        </pc:spChg>
        <pc:picChg chg="mod">
          <ac:chgData name="Sun, Sean (NSB - CN/Chengdu)" userId="ef6d28fa-f6d2-46f2-a5dd-bebee851067d" providerId="ADAL" clId="{A08C34E7-8257-49D2-896E-843FDEDC47F4}" dt="2022-10-24T01:23:17.947" v="2980" actId="1035"/>
          <ac:picMkLst>
            <pc:docMk/>
            <pc:sldMk cId="1818481745" sldId="2134805333"/>
            <ac:picMk id="5" creationId="{72887E52-A8B2-4793-A772-34FD88234496}"/>
          </ac:picMkLst>
        </pc:picChg>
      </pc:sldChg>
      <pc:sldChg chg="addSp modSp mod modNotesTx">
        <pc:chgData name="Sun, Sean (NSB - CN/Chengdu)" userId="ef6d28fa-f6d2-46f2-a5dd-bebee851067d" providerId="ADAL" clId="{A08C34E7-8257-49D2-896E-843FDEDC47F4}" dt="2022-10-24T01:21:50.518" v="2938" actId="1076"/>
        <pc:sldMkLst>
          <pc:docMk/>
          <pc:sldMk cId="757985434" sldId="2134805334"/>
        </pc:sldMkLst>
        <pc:spChg chg="mod">
          <ac:chgData name="Sun, Sean (NSB - CN/Chengdu)" userId="ef6d28fa-f6d2-46f2-a5dd-bebee851067d" providerId="ADAL" clId="{A08C34E7-8257-49D2-896E-843FDEDC47F4}" dt="2022-10-24T01:21:36.944" v="2935" actId="122"/>
          <ac:spMkLst>
            <pc:docMk/>
            <pc:sldMk cId="757985434" sldId="2134805334"/>
            <ac:spMk id="3" creationId="{1EC9AEF0-9FB0-4761-BE94-38B0C07570D4}"/>
          </ac:spMkLst>
        </pc:spChg>
        <pc:spChg chg="mod">
          <ac:chgData name="Sun, Sean (NSB - CN/Chengdu)" userId="ef6d28fa-f6d2-46f2-a5dd-bebee851067d" providerId="ADAL" clId="{A08C34E7-8257-49D2-896E-843FDEDC47F4}" dt="2022-10-24T01:21:50.518" v="2938" actId="1076"/>
          <ac:spMkLst>
            <pc:docMk/>
            <pc:sldMk cId="757985434" sldId="2134805334"/>
            <ac:spMk id="4" creationId="{3C37C985-4003-4849-A2E2-6D4AE03F2782}"/>
          </ac:spMkLst>
        </pc:spChg>
        <pc:spChg chg="mod">
          <ac:chgData name="Sun, Sean (NSB - CN/Chengdu)" userId="ef6d28fa-f6d2-46f2-a5dd-bebee851067d" providerId="ADAL" clId="{A08C34E7-8257-49D2-896E-843FDEDC47F4}" dt="2022-10-24T01:21:21.269" v="2933" actId="20577"/>
          <ac:spMkLst>
            <pc:docMk/>
            <pc:sldMk cId="757985434" sldId="2134805334"/>
            <ac:spMk id="7" creationId="{E32FF6A9-FAD3-47FB-9C75-5FC278003210}"/>
          </ac:spMkLst>
        </pc:spChg>
        <pc:spChg chg="mod">
          <ac:chgData name="Sun, Sean (NSB - CN/Chengdu)" userId="ef6d28fa-f6d2-46f2-a5dd-bebee851067d" providerId="ADAL" clId="{A08C34E7-8257-49D2-896E-843FDEDC47F4}" dt="2022-10-24T01:20:51.036" v="2912" actId="208"/>
          <ac:spMkLst>
            <pc:docMk/>
            <pc:sldMk cId="757985434" sldId="2134805334"/>
            <ac:spMk id="8" creationId="{EA8E6AB6-4349-4A78-BFEE-CF6879A23AA8}"/>
          </ac:spMkLst>
        </pc:spChg>
        <pc:spChg chg="mod">
          <ac:chgData name="Sun, Sean (NSB - CN/Chengdu)" userId="ef6d28fa-f6d2-46f2-a5dd-bebee851067d" providerId="ADAL" clId="{A08C34E7-8257-49D2-896E-843FDEDC47F4}" dt="2022-10-23T14:26:38.602" v="1043" actId="14100"/>
          <ac:spMkLst>
            <pc:docMk/>
            <pc:sldMk cId="757985434" sldId="2134805334"/>
            <ac:spMk id="9" creationId="{015D9211-6963-4588-95C4-BB4AEAEA6012}"/>
          </ac:spMkLst>
        </pc:spChg>
        <pc:spChg chg="mod">
          <ac:chgData name="Sun, Sean (NSB - CN/Chengdu)" userId="ef6d28fa-f6d2-46f2-a5dd-bebee851067d" providerId="ADAL" clId="{A08C34E7-8257-49D2-896E-843FDEDC47F4}" dt="2022-10-24T01:20:45.647" v="2911" actId="208"/>
          <ac:spMkLst>
            <pc:docMk/>
            <pc:sldMk cId="757985434" sldId="2134805334"/>
            <ac:spMk id="10" creationId="{4810C35F-4E19-4B23-97E0-9821C2D8A825}"/>
          </ac:spMkLst>
        </pc:spChg>
        <pc:spChg chg="add mod">
          <ac:chgData name="Sun, Sean (NSB - CN/Chengdu)" userId="ef6d28fa-f6d2-46f2-a5dd-bebee851067d" providerId="ADAL" clId="{A08C34E7-8257-49D2-896E-843FDEDC47F4}" dt="2022-10-23T14:39:28.994" v="1287" actId="6549"/>
          <ac:spMkLst>
            <pc:docMk/>
            <pc:sldMk cId="757985434" sldId="2134805334"/>
            <ac:spMk id="11" creationId="{6868AD4E-3BFD-4B34-A968-6AF307041554}"/>
          </ac:spMkLst>
        </pc:spChg>
        <pc:picChg chg="mod">
          <ac:chgData name="Sun, Sean (NSB - CN/Chengdu)" userId="ef6d28fa-f6d2-46f2-a5dd-bebee851067d" providerId="ADAL" clId="{A08C34E7-8257-49D2-896E-843FDEDC47F4}" dt="2022-10-24T01:21:45.382" v="2937" actId="1076"/>
          <ac:picMkLst>
            <pc:docMk/>
            <pc:sldMk cId="757985434" sldId="2134805334"/>
            <ac:picMk id="16388" creationId="{7BAAAF89-BFA1-4921-9DBD-67096470D111}"/>
          </ac:picMkLst>
        </pc:picChg>
      </pc:sldChg>
      <pc:sldChg chg="modSp del mod">
        <pc:chgData name="Sun, Sean (NSB - CN/Chengdu)" userId="ef6d28fa-f6d2-46f2-a5dd-bebee851067d" providerId="ADAL" clId="{A08C34E7-8257-49D2-896E-843FDEDC47F4}" dt="2022-10-23T14:28:50.902" v="1063" actId="47"/>
        <pc:sldMkLst>
          <pc:docMk/>
          <pc:sldMk cId="1825825678" sldId="2134805335"/>
        </pc:sldMkLst>
        <pc:spChg chg="mod">
          <ac:chgData name="Sun, Sean (NSB - CN/Chengdu)" userId="ef6d28fa-f6d2-46f2-a5dd-bebee851067d" providerId="ADAL" clId="{A08C34E7-8257-49D2-896E-843FDEDC47F4}" dt="2022-10-17T01:47:30.977" v="418" actId="27636"/>
          <ac:spMkLst>
            <pc:docMk/>
            <pc:sldMk cId="1825825678" sldId="2134805335"/>
            <ac:spMk id="4" creationId="{6E08D707-85C7-4776-ABE6-FEB1DA005E42}"/>
          </ac:spMkLst>
        </pc:spChg>
      </pc:sldChg>
      <pc:sldChg chg="addSp delSp modSp mod ord">
        <pc:chgData name="Sun, Sean (NSB - CN/Chengdu)" userId="ef6d28fa-f6d2-46f2-a5dd-bebee851067d" providerId="ADAL" clId="{A08C34E7-8257-49D2-896E-843FDEDC47F4}" dt="2022-11-04T01:10:12.648" v="3931" actId="113"/>
        <pc:sldMkLst>
          <pc:docMk/>
          <pc:sldMk cId="2991514434" sldId="2134805337"/>
        </pc:sldMkLst>
        <pc:spChg chg="del mod">
          <ac:chgData name="Sun, Sean (NSB - CN/Chengdu)" userId="ef6d28fa-f6d2-46f2-a5dd-bebee851067d" providerId="ADAL" clId="{A08C34E7-8257-49D2-896E-843FDEDC47F4}" dt="2022-10-24T00:53:47.649" v="1980" actId="478"/>
          <ac:spMkLst>
            <pc:docMk/>
            <pc:sldMk cId="2991514434" sldId="2134805337"/>
            <ac:spMk id="2" creationId="{A53618DD-B314-4573-885D-95B66AC6E431}"/>
          </ac:spMkLst>
        </pc:spChg>
        <pc:spChg chg="mod">
          <ac:chgData name="Sun, Sean (NSB - CN/Chengdu)" userId="ef6d28fa-f6d2-46f2-a5dd-bebee851067d" providerId="ADAL" clId="{A08C34E7-8257-49D2-896E-843FDEDC47F4}" dt="2022-10-24T00:52:16.489" v="1943" actId="20577"/>
          <ac:spMkLst>
            <pc:docMk/>
            <pc:sldMk cId="2991514434" sldId="2134805337"/>
            <ac:spMk id="3" creationId="{BE544A9F-EC4E-4B47-93E5-FE62D209775E}"/>
          </ac:spMkLst>
        </pc:spChg>
        <pc:spChg chg="add del mod">
          <ac:chgData name="Sun, Sean (NSB - CN/Chengdu)" userId="ef6d28fa-f6d2-46f2-a5dd-bebee851067d" providerId="ADAL" clId="{A08C34E7-8257-49D2-896E-843FDEDC47F4}" dt="2022-10-24T00:53:51.089" v="1981" actId="478"/>
          <ac:spMkLst>
            <pc:docMk/>
            <pc:sldMk cId="2991514434" sldId="2134805337"/>
            <ac:spMk id="4" creationId="{F15F7C5E-C017-41E5-ADE6-9D14331B83B8}"/>
          </ac:spMkLst>
        </pc:spChg>
        <pc:spChg chg="mod">
          <ac:chgData name="Sun, Sean (NSB - CN/Chengdu)" userId="ef6d28fa-f6d2-46f2-a5dd-bebee851067d" providerId="ADAL" clId="{A08C34E7-8257-49D2-896E-843FDEDC47F4}" dt="2022-10-29T03:00:08.543" v="3724" actId="14100"/>
          <ac:spMkLst>
            <pc:docMk/>
            <pc:sldMk cId="2991514434" sldId="2134805337"/>
            <ac:spMk id="10" creationId="{77A70004-FE66-447C-8A36-A540B42E4042}"/>
          </ac:spMkLst>
        </pc:spChg>
        <pc:spChg chg="mod">
          <ac:chgData name="Sun, Sean (NSB - CN/Chengdu)" userId="ef6d28fa-f6d2-46f2-a5dd-bebee851067d" providerId="ADAL" clId="{A08C34E7-8257-49D2-896E-843FDEDC47F4}" dt="2022-10-29T02:59:14.663" v="3713" actId="404"/>
          <ac:spMkLst>
            <pc:docMk/>
            <pc:sldMk cId="2991514434" sldId="2134805337"/>
            <ac:spMk id="11" creationId="{72BD740D-C614-49D2-AF4E-1B7B0F1E093B}"/>
          </ac:spMkLst>
        </pc:spChg>
        <pc:spChg chg="mod">
          <ac:chgData name="Sun, Sean (NSB - CN/Chengdu)" userId="ef6d28fa-f6d2-46f2-a5dd-bebee851067d" providerId="ADAL" clId="{A08C34E7-8257-49D2-896E-843FDEDC47F4}" dt="2022-11-04T01:08:53.580" v="3886" actId="108"/>
          <ac:spMkLst>
            <pc:docMk/>
            <pc:sldMk cId="2991514434" sldId="2134805337"/>
            <ac:spMk id="12" creationId="{78D5538A-6CA4-4F46-BF0E-49F49F625A23}"/>
          </ac:spMkLst>
        </pc:spChg>
        <pc:spChg chg="mod">
          <ac:chgData name="Sun, Sean (NSB - CN/Chengdu)" userId="ef6d28fa-f6d2-46f2-a5dd-bebee851067d" providerId="ADAL" clId="{A08C34E7-8257-49D2-896E-843FDEDC47F4}" dt="2022-11-04T01:10:12.648" v="3931" actId="113"/>
          <ac:spMkLst>
            <pc:docMk/>
            <pc:sldMk cId="2991514434" sldId="2134805337"/>
            <ac:spMk id="13" creationId="{58CE0014-22AD-4839-B345-A0DE442C873E}"/>
          </ac:spMkLst>
        </pc:spChg>
        <pc:spChg chg="mod">
          <ac:chgData name="Sun, Sean (NSB - CN/Chengdu)" userId="ef6d28fa-f6d2-46f2-a5dd-bebee851067d" providerId="ADAL" clId="{A08C34E7-8257-49D2-896E-843FDEDC47F4}" dt="2022-11-04T01:09:21.399" v="3898" actId="313"/>
          <ac:spMkLst>
            <pc:docMk/>
            <pc:sldMk cId="2991514434" sldId="2134805337"/>
            <ac:spMk id="14" creationId="{D1A5D15A-F5FE-4F5B-9CB2-7B483EDE8BDE}"/>
          </ac:spMkLst>
        </pc:spChg>
        <pc:spChg chg="mod">
          <ac:chgData name="Sun, Sean (NSB - CN/Chengdu)" userId="ef6d28fa-f6d2-46f2-a5dd-bebee851067d" providerId="ADAL" clId="{A08C34E7-8257-49D2-896E-843FDEDC47F4}" dt="2022-11-04T01:09:29.590" v="3902" actId="313"/>
          <ac:spMkLst>
            <pc:docMk/>
            <pc:sldMk cId="2991514434" sldId="2134805337"/>
            <ac:spMk id="15" creationId="{6D33DA34-59DE-4D0A-A718-DB050FAEE2A6}"/>
          </ac:spMkLst>
        </pc:spChg>
        <pc:spChg chg="add mod">
          <ac:chgData name="Sun, Sean (NSB - CN/Chengdu)" userId="ef6d28fa-f6d2-46f2-a5dd-bebee851067d" providerId="ADAL" clId="{A08C34E7-8257-49D2-896E-843FDEDC47F4}" dt="2022-10-29T02:59:59.412" v="3722" actId="14100"/>
          <ac:spMkLst>
            <pc:docMk/>
            <pc:sldMk cId="2991514434" sldId="2134805337"/>
            <ac:spMk id="16" creationId="{52D8D8D8-C564-4CC0-AD27-7947FC514C2F}"/>
          </ac:spMkLst>
        </pc:spChg>
        <pc:spChg chg="add mod">
          <ac:chgData name="Sun, Sean (NSB - CN/Chengdu)" userId="ef6d28fa-f6d2-46f2-a5dd-bebee851067d" providerId="ADAL" clId="{A08C34E7-8257-49D2-896E-843FDEDC47F4}" dt="2022-10-29T03:00:02.905" v="3723" actId="14100"/>
          <ac:spMkLst>
            <pc:docMk/>
            <pc:sldMk cId="2991514434" sldId="2134805337"/>
            <ac:spMk id="17" creationId="{01CC618F-F996-4103-9E4E-3888A1B03240}"/>
          </ac:spMkLst>
        </pc:spChg>
        <pc:grpChg chg="add mod">
          <ac:chgData name="Sun, Sean (NSB - CN/Chengdu)" userId="ef6d28fa-f6d2-46f2-a5dd-bebee851067d" providerId="ADAL" clId="{A08C34E7-8257-49D2-896E-843FDEDC47F4}" dt="2022-10-24T00:57:59.597" v="2141" actId="164"/>
          <ac:grpSpMkLst>
            <pc:docMk/>
            <pc:sldMk cId="2991514434" sldId="2134805337"/>
            <ac:grpSpMk id="25" creationId="{872E9E9A-74AA-4B0C-9A14-72C695407A72}"/>
          </ac:grpSpMkLst>
        </pc:grpChg>
        <pc:picChg chg="mod">
          <ac:chgData name="Sun, Sean (NSB - CN/Chengdu)" userId="ef6d28fa-f6d2-46f2-a5dd-bebee851067d" providerId="ADAL" clId="{A08C34E7-8257-49D2-896E-843FDEDC47F4}" dt="2022-10-24T00:57:59.597" v="2141" actId="164"/>
          <ac:picMkLst>
            <pc:docMk/>
            <pc:sldMk cId="2991514434" sldId="2134805337"/>
            <ac:picMk id="9" creationId="{BE554363-C50A-4733-980B-A77731F5EC18}"/>
          </ac:picMkLst>
        </pc:picChg>
        <pc:cxnChg chg="add mod">
          <ac:chgData name="Sun, Sean (NSB - CN/Chengdu)" userId="ef6d28fa-f6d2-46f2-a5dd-bebee851067d" providerId="ADAL" clId="{A08C34E7-8257-49D2-896E-843FDEDC47F4}" dt="2022-11-04T01:10:09.271" v="3930" actId="1076"/>
          <ac:cxnSpMkLst>
            <pc:docMk/>
            <pc:sldMk cId="2991514434" sldId="2134805337"/>
            <ac:cxnSpMk id="6" creationId="{3E092F0C-CC81-4AC3-A004-8F778757B178}"/>
          </ac:cxnSpMkLst>
        </pc:cxnChg>
        <pc:cxnChg chg="add mod">
          <ac:chgData name="Sun, Sean (NSB - CN/Chengdu)" userId="ef6d28fa-f6d2-46f2-a5dd-bebee851067d" providerId="ADAL" clId="{A08C34E7-8257-49D2-896E-843FDEDC47F4}" dt="2022-10-24T00:57:59.597" v="2141" actId="164"/>
          <ac:cxnSpMkLst>
            <pc:docMk/>
            <pc:sldMk cId="2991514434" sldId="2134805337"/>
            <ac:cxnSpMk id="18" creationId="{1D8D193D-021F-4B13-A7DD-E0E9B9B25805}"/>
          </ac:cxnSpMkLst>
        </pc:cxnChg>
        <pc:cxnChg chg="add mod">
          <ac:chgData name="Sun, Sean (NSB - CN/Chengdu)" userId="ef6d28fa-f6d2-46f2-a5dd-bebee851067d" providerId="ADAL" clId="{A08C34E7-8257-49D2-896E-843FDEDC47F4}" dt="2022-10-29T02:59:20.613" v="3715" actId="404"/>
          <ac:cxnSpMkLst>
            <pc:docMk/>
            <pc:sldMk cId="2991514434" sldId="2134805337"/>
            <ac:cxnSpMk id="19" creationId="{74549DF4-1A07-4AFB-AAF0-5FF79E55E5E4}"/>
          </ac:cxnSpMkLst>
        </pc:cxnChg>
        <pc:cxnChg chg="add mod">
          <ac:chgData name="Sun, Sean (NSB - CN/Chengdu)" userId="ef6d28fa-f6d2-46f2-a5dd-bebee851067d" providerId="ADAL" clId="{A08C34E7-8257-49D2-896E-843FDEDC47F4}" dt="2022-10-24T00:57:59.597" v="2141" actId="164"/>
          <ac:cxnSpMkLst>
            <pc:docMk/>
            <pc:sldMk cId="2991514434" sldId="2134805337"/>
            <ac:cxnSpMk id="22" creationId="{545D3FA2-8ADE-45B6-B93D-FFB0439204C7}"/>
          </ac:cxnSpMkLst>
        </pc:cxnChg>
      </pc:sldChg>
      <pc:sldChg chg="addSp modSp mod ord">
        <pc:chgData name="Sun, Sean (NSB - CN/Chengdu)" userId="ef6d28fa-f6d2-46f2-a5dd-bebee851067d" providerId="ADAL" clId="{A08C34E7-8257-49D2-896E-843FDEDC47F4}" dt="2022-11-04T01:13:30.043" v="4037" actId="20577"/>
        <pc:sldMkLst>
          <pc:docMk/>
          <pc:sldMk cId="4142213410" sldId="2134805338"/>
        </pc:sldMkLst>
        <pc:spChg chg="mod">
          <ac:chgData name="Sun, Sean (NSB - CN/Chengdu)" userId="ef6d28fa-f6d2-46f2-a5dd-bebee851067d" providerId="ADAL" clId="{A08C34E7-8257-49D2-896E-843FDEDC47F4}" dt="2022-10-24T01:25:14.918" v="2997" actId="122"/>
          <ac:spMkLst>
            <pc:docMk/>
            <pc:sldMk cId="4142213410" sldId="2134805338"/>
            <ac:spMk id="3" creationId="{386E7346-F5C1-4FFD-9BD8-06F5A1C3B4F4}"/>
          </ac:spMkLst>
        </pc:spChg>
        <pc:spChg chg="mod">
          <ac:chgData name="Sun, Sean (NSB - CN/Chengdu)" userId="ef6d28fa-f6d2-46f2-a5dd-bebee851067d" providerId="ADAL" clId="{A08C34E7-8257-49D2-896E-843FDEDC47F4}" dt="2022-10-29T03:04:09.353" v="3767" actId="1076"/>
          <ac:spMkLst>
            <pc:docMk/>
            <pc:sldMk cId="4142213410" sldId="2134805338"/>
            <ac:spMk id="6" creationId="{CBAF5DEE-D638-44DA-9944-30D37030A29F}"/>
          </ac:spMkLst>
        </pc:spChg>
        <pc:spChg chg="mod">
          <ac:chgData name="Sun, Sean (NSB - CN/Chengdu)" userId="ef6d28fa-f6d2-46f2-a5dd-bebee851067d" providerId="ADAL" clId="{A08C34E7-8257-49D2-896E-843FDEDC47F4}" dt="2022-11-04T01:13:30.043" v="4037" actId="20577"/>
          <ac:spMkLst>
            <pc:docMk/>
            <pc:sldMk cId="4142213410" sldId="2134805338"/>
            <ac:spMk id="7" creationId="{856A3EA4-C74A-413D-9E44-E238D1BD9D44}"/>
          </ac:spMkLst>
        </pc:spChg>
        <pc:spChg chg="mod">
          <ac:chgData name="Sun, Sean (NSB - CN/Chengdu)" userId="ef6d28fa-f6d2-46f2-a5dd-bebee851067d" providerId="ADAL" clId="{A08C34E7-8257-49D2-896E-843FDEDC47F4}" dt="2022-11-04T01:13:09.623" v="4012" actId="20577"/>
          <ac:spMkLst>
            <pc:docMk/>
            <pc:sldMk cId="4142213410" sldId="2134805338"/>
            <ac:spMk id="8" creationId="{EA9B26C2-030C-4A6A-A45F-A44A9524621D}"/>
          </ac:spMkLst>
        </pc:spChg>
        <pc:spChg chg="mod">
          <ac:chgData name="Sun, Sean (NSB - CN/Chengdu)" userId="ef6d28fa-f6d2-46f2-a5dd-bebee851067d" providerId="ADAL" clId="{A08C34E7-8257-49D2-896E-843FDEDC47F4}" dt="2022-10-23T14:40:15.649" v="1289" actId="207"/>
          <ac:spMkLst>
            <pc:docMk/>
            <pc:sldMk cId="4142213410" sldId="2134805338"/>
            <ac:spMk id="9" creationId="{C16AA12B-8589-4D12-AF94-9E6DF13E971F}"/>
          </ac:spMkLst>
        </pc:spChg>
        <pc:cxnChg chg="add mod">
          <ac:chgData name="Sun, Sean (NSB - CN/Chengdu)" userId="ef6d28fa-f6d2-46f2-a5dd-bebee851067d" providerId="ADAL" clId="{A08C34E7-8257-49D2-896E-843FDEDC47F4}" dt="2022-10-29T03:04:20.580" v="3770" actId="14100"/>
          <ac:cxnSpMkLst>
            <pc:docMk/>
            <pc:sldMk cId="4142213410" sldId="2134805338"/>
            <ac:cxnSpMk id="10" creationId="{70860796-9587-4A87-B684-AE971BB2B3AE}"/>
          </ac:cxnSpMkLst>
        </pc:cxnChg>
        <pc:cxnChg chg="add mod">
          <ac:chgData name="Sun, Sean (NSB - CN/Chengdu)" userId="ef6d28fa-f6d2-46f2-a5dd-bebee851067d" providerId="ADAL" clId="{A08C34E7-8257-49D2-896E-843FDEDC47F4}" dt="2022-10-29T03:04:13.471" v="3768" actId="14100"/>
          <ac:cxnSpMkLst>
            <pc:docMk/>
            <pc:sldMk cId="4142213410" sldId="2134805338"/>
            <ac:cxnSpMk id="13" creationId="{7BC15847-F08E-476D-9413-6933231F46B4}"/>
          </ac:cxnSpMkLst>
        </pc:cxnChg>
        <pc:cxnChg chg="add mod">
          <ac:chgData name="Sun, Sean (NSB - CN/Chengdu)" userId="ef6d28fa-f6d2-46f2-a5dd-bebee851067d" providerId="ADAL" clId="{A08C34E7-8257-49D2-896E-843FDEDC47F4}" dt="2022-10-29T03:05:12.796" v="3777" actId="14100"/>
          <ac:cxnSpMkLst>
            <pc:docMk/>
            <pc:sldMk cId="4142213410" sldId="2134805338"/>
            <ac:cxnSpMk id="19" creationId="{FF42720B-B0FC-4C2C-9272-7D3E7621BE7B}"/>
          </ac:cxnSpMkLst>
        </pc:cxnChg>
        <pc:cxnChg chg="add mod">
          <ac:chgData name="Sun, Sean (NSB - CN/Chengdu)" userId="ef6d28fa-f6d2-46f2-a5dd-bebee851067d" providerId="ADAL" clId="{A08C34E7-8257-49D2-896E-843FDEDC47F4}" dt="2022-10-29T03:05:30.207" v="3780" actId="14100"/>
          <ac:cxnSpMkLst>
            <pc:docMk/>
            <pc:sldMk cId="4142213410" sldId="2134805338"/>
            <ac:cxnSpMk id="23" creationId="{B8401850-DE34-40FF-AB98-B2F364CD3799}"/>
          </ac:cxnSpMkLst>
        </pc:cxnChg>
        <pc:cxnChg chg="add mod">
          <ac:chgData name="Sun, Sean (NSB - CN/Chengdu)" userId="ef6d28fa-f6d2-46f2-a5dd-bebee851067d" providerId="ADAL" clId="{A08C34E7-8257-49D2-896E-843FDEDC47F4}" dt="2022-10-29T03:05:50.532" v="3784" actId="14100"/>
          <ac:cxnSpMkLst>
            <pc:docMk/>
            <pc:sldMk cId="4142213410" sldId="2134805338"/>
            <ac:cxnSpMk id="26" creationId="{738CD5D0-E85C-4268-B2BD-F62D24D0CAEB}"/>
          </ac:cxnSpMkLst>
        </pc:cxnChg>
      </pc:sldChg>
      <pc:sldChg chg="delSp modSp mod ord">
        <pc:chgData name="Sun, Sean (NSB - CN/Chengdu)" userId="ef6d28fa-f6d2-46f2-a5dd-bebee851067d" providerId="ADAL" clId="{A08C34E7-8257-49D2-896E-843FDEDC47F4}" dt="2022-11-04T01:11:27.364" v="3968" actId="1035"/>
        <pc:sldMkLst>
          <pc:docMk/>
          <pc:sldMk cId="2831084307" sldId="2134805340"/>
        </pc:sldMkLst>
        <pc:spChg chg="mod">
          <ac:chgData name="Sun, Sean (NSB - CN/Chengdu)" userId="ef6d28fa-f6d2-46f2-a5dd-bebee851067d" providerId="ADAL" clId="{A08C34E7-8257-49D2-896E-843FDEDC47F4}" dt="2022-10-24T01:32:52.139" v="3298" actId="20577"/>
          <ac:spMkLst>
            <pc:docMk/>
            <pc:sldMk cId="2831084307" sldId="2134805340"/>
            <ac:spMk id="3" creationId="{BE544A9F-EC4E-4B47-93E5-FE62D209775E}"/>
          </ac:spMkLst>
        </pc:spChg>
        <pc:spChg chg="mod">
          <ac:chgData name="Sun, Sean (NSB - CN/Chengdu)" userId="ef6d28fa-f6d2-46f2-a5dd-bebee851067d" providerId="ADAL" clId="{A08C34E7-8257-49D2-896E-843FDEDC47F4}" dt="2022-11-04T01:10:31.078" v="3932" actId="14100"/>
          <ac:spMkLst>
            <pc:docMk/>
            <pc:sldMk cId="2831084307" sldId="2134805340"/>
            <ac:spMk id="11" creationId="{72BD740D-C614-49D2-AF4E-1B7B0F1E093B}"/>
          </ac:spMkLst>
        </pc:spChg>
        <pc:spChg chg="del">
          <ac:chgData name="Sun, Sean (NSB - CN/Chengdu)" userId="ef6d28fa-f6d2-46f2-a5dd-bebee851067d" providerId="ADAL" clId="{A08C34E7-8257-49D2-896E-843FDEDC47F4}" dt="2022-10-24T01:25:41.568" v="3000" actId="478"/>
          <ac:spMkLst>
            <pc:docMk/>
            <pc:sldMk cId="2831084307" sldId="2134805340"/>
            <ac:spMk id="12" creationId="{78D5538A-6CA4-4F46-BF0E-49F49F625A23}"/>
          </ac:spMkLst>
        </pc:spChg>
        <pc:spChg chg="mod">
          <ac:chgData name="Sun, Sean (NSB - CN/Chengdu)" userId="ef6d28fa-f6d2-46f2-a5dd-bebee851067d" providerId="ADAL" clId="{A08C34E7-8257-49D2-896E-843FDEDC47F4}" dt="2022-11-04T01:11:27.364" v="3968" actId="1035"/>
          <ac:spMkLst>
            <pc:docMk/>
            <pc:sldMk cId="2831084307" sldId="2134805340"/>
            <ac:spMk id="14" creationId="{D1A5D15A-F5FE-4F5B-9CB2-7B483EDE8BDE}"/>
          </ac:spMkLst>
        </pc:spChg>
        <pc:spChg chg="mod">
          <ac:chgData name="Sun, Sean (NSB - CN/Chengdu)" userId="ef6d28fa-f6d2-46f2-a5dd-bebee851067d" providerId="ADAL" clId="{A08C34E7-8257-49D2-896E-843FDEDC47F4}" dt="2022-10-29T03:01:16.583" v="3735" actId="14100"/>
          <ac:spMkLst>
            <pc:docMk/>
            <pc:sldMk cId="2831084307" sldId="2134805340"/>
            <ac:spMk id="15" creationId="{6D33DA34-59DE-4D0A-A718-DB050FAEE2A6}"/>
          </ac:spMkLst>
        </pc:spChg>
        <pc:picChg chg="mod">
          <ac:chgData name="Sun, Sean (NSB - CN/Chengdu)" userId="ef6d28fa-f6d2-46f2-a5dd-bebee851067d" providerId="ADAL" clId="{A08C34E7-8257-49D2-896E-843FDEDC47F4}" dt="2022-11-04T01:11:21.389" v="3960" actId="1076"/>
          <ac:picMkLst>
            <pc:docMk/>
            <pc:sldMk cId="2831084307" sldId="2134805340"/>
            <ac:picMk id="5" creationId="{8DE102E8-4A28-46BB-B4DD-897A977F6B60}"/>
          </ac:picMkLst>
        </pc:picChg>
      </pc:sldChg>
      <pc:sldChg chg="addSp delSp modSp add mod">
        <pc:chgData name="Sun, Sean (NSB - CN/Chengdu)" userId="ef6d28fa-f6d2-46f2-a5dd-bebee851067d" providerId="ADAL" clId="{A08C34E7-8257-49D2-896E-843FDEDC47F4}" dt="2022-10-24T01:24:49.449" v="2993" actId="14100"/>
        <pc:sldMkLst>
          <pc:docMk/>
          <pc:sldMk cId="3572181044" sldId="2134805341"/>
        </pc:sldMkLst>
        <pc:spChg chg="mod">
          <ac:chgData name="Sun, Sean (NSB - CN/Chengdu)" userId="ef6d28fa-f6d2-46f2-a5dd-bebee851067d" providerId="ADAL" clId="{A08C34E7-8257-49D2-896E-843FDEDC47F4}" dt="2022-10-24T01:24:49.449" v="2993" actId="14100"/>
          <ac:spMkLst>
            <pc:docMk/>
            <pc:sldMk cId="3572181044" sldId="2134805341"/>
            <ac:spMk id="2" creationId="{0F030F2D-387E-4271-81FA-9F0F667E2EC9}"/>
          </ac:spMkLst>
        </pc:spChg>
        <pc:spChg chg="add del mod">
          <ac:chgData name="Sun, Sean (NSB - CN/Chengdu)" userId="ef6d28fa-f6d2-46f2-a5dd-bebee851067d" providerId="ADAL" clId="{A08C34E7-8257-49D2-896E-843FDEDC47F4}" dt="2022-10-23T14:55:03.540" v="1758" actId="478"/>
          <ac:spMkLst>
            <pc:docMk/>
            <pc:sldMk cId="3572181044" sldId="2134805341"/>
            <ac:spMk id="3" creationId="{C5780595-D415-48AD-9701-3FB5D518AAD2}"/>
          </ac:spMkLst>
        </pc:spChg>
        <pc:spChg chg="add mod">
          <ac:chgData name="Sun, Sean (NSB - CN/Chengdu)" userId="ef6d28fa-f6d2-46f2-a5dd-bebee851067d" providerId="ADAL" clId="{A08C34E7-8257-49D2-896E-843FDEDC47F4}" dt="2022-10-24T01:15:58.793" v="2723" actId="313"/>
          <ac:spMkLst>
            <pc:docMk/>
            <pc:sldMk cId="3572181044" sldId="2134805341"/>
            <ac:spMk id="7" creationId="{D3AE84DE-B96C-428B-B09F-7BB400AB87E1}"/>
          </ac:spMkLst>
        </pc:spChg>
        <pc:spChg chg="add mod">
          <ac:chgData name="Sun, Sean (NSB - CN/Chengdu)" userId="ef6d28fa-f6d2-46f2-a5dd-bebee851067d" providerId="ADAL" clId="{A08C34E7-8257-49D2-896E-843FDEDC47F4}" dt="2022-10-24T01:16:33.441" v="2785" actId="1076"/>
          <ac:spMkLst>
            <pc:docMk/>
            <pc:sldMk cId="3572181044" sldId="2134805341"/>
            <ac:spMk id="8" creationId="{04FE876D-3F3F-4819-826F-8180C2F60EC6}"/>
          </ac:spMkLst>
        </pc:spChg>
        <pc:spChg chg="del">
          <ac:chgData name="Sun, Sean (NSB - CN/Chengdu)" userId="ef6d28fa-f6d2-46f2-a5dd-bebee851067d" providerId="ADAL" clId="{A08C34E7-8257-49D2-896E-843FDEDC47F4}" dt="2022-10-24T01:14:42.482" v="2670" actId="478"/>
          <ac:spMkLst>
            <pc:docMk/>
            <pc:sldMk cId="3572181044" sldId="2134805341"/>
            <ac:spMk id="10" creationId="{5E68DC78-819C-4412-9C65-A9653CEC9DD7}"/>
          </ac:spMkLst>
        </pc:spChg>
        <pc:spChg chg="del">
          <ac:chgData name="Sun, Sean (NSB - CN/Chengdu)" userId="ef6d28fa-f6d2-46f2-a5dd-bebee851067d" providerId="ADAL" clId="{A08C34E7-8257-49D2-896E-843FDEDC47F4}" dt="2022-10-24T01:15:47.880" v="2722" actId="478"/>
          <ac:spMkLst>
            <pc:docMk/>
            <pc:sldMk cId="3572181044" sldId="2134805341"/>
            <ac:spMk id="11" creationId="{2AAA8EE5-D8F0-40BC-B2A3-F9F9E2F3CE1B}"/>
          </ac:spMkLst>
        </pc:spChg>
        <pc:picChg chg="del">
          <ac:chgData name="Sun, Sean (NSB - CN/Chengdu)" userId="ef6d28fa-f6d2-46f2-a5dd-bebee851067d" providerId="ADAL" clId="{A08C34E7-8257-49D2-896E-843FDEDC47F4}" dt="2022-10-23T14:55:01.140" v="1757" actId="478"/>
          <ac:picMkLst>
            <pc:docMk/>
            <pc:sldMk cId="3572181044" sldId="2134805341"/>
            <ac:picMk id="5" creationId="{590BCAB8-C256-4572-AFCF-A19B11BF95BB}"/>
          </ac:picMkLst>
        </pc:picChg>
        <pc:picChg chg="add mod">
          <ac:chgData name="Sun, Sean (NSB - CN/Chengdu)" userId="ef6d28fa-f6d2-46f2-a5dd-bebee851067d" providerId="ADAL" clId="{A08C34E7-8257-49D2-896E-843FDEDC47F4}" dt="2022-10-23T15:08:57.926" v="1760" actId="27614"/>
          <ac:picMkLst>
            <pc:docMk/>
            <pc:sldMk cId="3572181044" sldId="2134805341"/>
            <ac:picMk id="6" creationId="{4AC18DD3-EF81-4365-B437-2C74FA77CF29}"/>
          </ac:picMkLst>
        </pc:picChg>
        <pc:picChg chg="del">
          <ac:chgData name="Sun, Sean (NSB - CN/Chengdu)" userId="ef6d28fa-f6d2-46f2-a5dd-bebee851067d" providerId="ADAL" clId="{A08C34E7-8257-49D2-896E-843FDEDC47F4}" dt="2022-10-23T14:54:59.868" v="1756" actId="478"/>
          <ac:picMkLst>
            <pc:docMk/>
            <pc:sldMk cId="3572181044" sldId="2134805341"/>
            <ac:picMk id="7" creationId="{29C2FE52-63A2-4ABE-8A87-2D386B7A213F}"/>
          </ac:picMkLst>
        </pc:picChg>
      </pc:sldChg>
      <pc:sldChg chg="modSp del mod">
        <pc:chgData name="Sun, Sean (NSB - CN/Chengdu)" userId="ef6d28fa-f6d2-46f2-a5dd-bebee851067d" providerId="ADAL" clId="{A08C34E7-8257-49D2-896E-843FDEDC47F4}" dt="2022-10-23T14:25:26.057" v="1000" actId="47"/>
        <pc:sldMkLst>
          <pc:docMk/>
          <pc:sldMk cId="3891168233" sldId="2134805341"/>
        </pc:sldMkLst>
        <pc:spChg chg="mod">
          <ac:chgData name="Sun, Sean (NSB - CN/Chengdu)" userId="ef6d28fa-f6d2-46f2-a5dd-bebee851067d" providerId="ADAL" clId="{A08C34E7-8257-49D2-896E-843FDEDC47F4}" dt="2022-10-17T02:01:06.034" v="701" actId="6549"/>
          <ac:spMkLst>
            <pc:docMk/>
            <pc:sldMk cId="3891168233" sldId="2134805341"/>
            <ac:spMk id="3" creationId="{C7950364-FB8E-4502-8D05-32655608F0EC}"/>
          </ac:spMkLst>
        </pc:spChg>
        <pc:spChg chg="mod">
          <ac:chgData name="Sun, Sean (NSB - CN/Chengdu)" userId="ef6d28fa-f6d2-46f2-a5dd-bebee851067d" providerId="ADAL" clId="{A08C34E7-8257-49D2-896E-843FDEDC47F4}" dt="2022-10-17T02:01:14.083" v="708" actId="20577"/>
          <ac:spMkLst>
            <pc:docMk/>
            <pc:sldMk cId="3891168233" sldId="2134805341"/>
            <ac:spMk id="4" creationId="{3DA42B36-A92A-4F27-B695-2A130AC524C9}"/>
          </ac:spMkLst>
        </pc:spChg>
        <pc:spChg chg="mod">
          <ac:chgData name="Sun, Sean (NSB - CN/Chengdu)" userId="ef6d28fa-f6d2-46f2-a5dd-bebee851067d" providerId="ADAL" clId="{A08C34E7-8257-49D2-896E-843FDEDC47F4}" dt="2022-10-17T01:50:27.740" v="429" actId="1076"/>
          <ac:spMkLst>
            <pc:docMk/>
            <pc:sldMk cId="3891168233" sldId="2134805341"/>
            <ac:spMk id="10" creationId="{661BE9D7-FE33-4A08-8D1F-88CAEF13A736}"/>
          </ac:spMkLst>
        </pc:spChg>
        <pc:picChg chg="mod">
          <ac:chgData name="Sun, Sean (NSB - CN/Chengdu)" userId="ef6d28fa-f6d2-46f2-a5dd-bebee851067d" providerId="ADAL" clId="{A08C34E7-8257-49D2-896E-843FDEDC47F4}" dt="2022-10-17T01:50:31.964" v="430" actId="1076"/>
          <ac:picMkLst>
            <pc:docMk/>
            <pc:sldMk cId="3891168233" sldId="2134805341"/>
            <ac:picMk id="8" creationId="{5F2A5CEA-26C6-4949-9221-36439C8CB4F5}"/>
          </ac:picMkLst>
        </pc:picChg>
      </pc:sldChg>
      <pc:sldChg chg="addSp delSp modSp add mod">
        <pc:chgData name="Sun, Sean (NSB - CN/Chengdu)" userId="ef6d28fa-f6d2-46f2-a5dd-bebee851067d" providerId="ADAL" clId="{A08C34E7-8257-49D2-896E-843FDEDC47F4}" dt="2022-11-04T01:15:24.999" v="4144" actId="20577"/>
        <pc:sldMkLst>
          <pc:docMk/>
          <pc:sldMk cId="4046551230" sldId="2134805342"/>
        </pc:sldMkLst>
        <pc:spChg chg="mod">
          <ac:chgData name="Sun, Sean (NSB - CN/Chengdu)" userId="ef6d28fa-f6d2-46f2-a5dd-bebee851067d" providerId="ADAL" clId="{A08C34E7-8257-49D2-896E-843FDEDC47F4}" dt="2022-10-24T01:31:58.476" v="3280" actId="14100"/>
          <ac:spMkLst>
            <pc:docMk/>
            <pc:sldMk cId="4046551230" sldId="2134805342"/>
            <ac:spMk id="2" creationId="{0F030F2D-387E-4271-81FA-9F0F667E2EC9}"/>
          </ac:spMkLst>
        </pc:spChg>
        <pc:spChg chg="add mod">
          <ac:chgData name="Sun, Sean (NSB - CN/Chengdu)" userId="ef6d28fa-f6d2-46f2-a5dd-bebee851067d" providerId="ADAL" clId="{A08C34E7-8257-49D2-896E-843FDEDC47F4}" dt="2022-11-04T01:15:24.999" v="4144" actId="20577"/>
          <ac:spMkLst>
            <pc:docMk/>
            <pc:sldMk cId="4046551230" sldId="2134805342"/>
            <ac:spMk id="6" creationId="{060E8E38-47D3-4B30-9ED5-D6183B5AE50D}"/>
          </ac:spMkLst>
        </pc:spChg>
        <pc:spChg chg="add mod">
          <ac:chgData name="Sun, Sean (NSB - CN/Chengdu)" userId="ef6d28fa-f6d2-46f2-a5dd-bebee851067d" providerId="ADAL" clId="{A08C34E7-8257-49D2-896E-843FDEDC47F4}" dt="2022-11-04T01:14:38.153" v="4042" actId="14100"/>
          <ac:spMkLst>
            <pc:docMk/>
            <pc:sldMk cId="4046551230" sldId="2134805342"/>
            <ac:spMk id="7" creationId="{771B76A0-BFFF-4EB7-BAD1-5EB8F5FC5E3A}"/>
          </ac:spMkLst>
        </pc:spChg>
        <pc:spChg chg="add mod">
          <ac:chgData name="Sun, Sean (NSB - CN/Chengdu)" userId="ef6d28fa-f6d2-46f2-a5dd-bebee851067d" providerId="ADAL" clId="{A08C34E7-8257-49D2-896E-843FDEDC47F4}" dt="2022-10-24T01:18:19.415" v="2892" actId="1076"/>
          <ac:spMkLst>
            <pc:docMk/>
            <pc:sldMk cId="4046551230" sldId="2134805342"/>
            <ac:spMk id="8" creationId="{9BC4A51F-9679-41C9-BD92-C5289F6E51CB}"/>
          </ac:spMkLst>
        </pc:spChg>
        <pc:spChg chg="del">
          <ac:chgData name="Sun, Sean (NSB - CN/Chengdu)" userId="ef6d28fa-f6d2-46f2-a5dd-bebee851067d" providerId="ADAL" clId="{A08C34E7-8257-49D2-896E-843FDEDC47F4}" dt="2022-10-24T01:15:05.600" v="2681" actId="478"/>
          <ac:spMkLst>
            <pc:docMk/>
            <pc:sldMk cId="4046551230" sldId="2134805342"/>
            <ac:spMk id="9" creationId="{B3EEA657-8A23-401E-80B7-A79ACC95C0C5}"/>
          </ac:spMkLst>
        </pc:spChg>
        <pc:spChg chg="del">
          <ac:chgData name="Sun, Sean (NSB - CN/Chengdu)" userId="ef6d28fa-f6d2-46f2-a5dd-bebee851067d" providerId="ADAL" clId="{A08C34E7-8257-49D2-896E-843FDEDC47F4}" dt="2022-10-24T01:16:46.980" v="2786" actId="478"/>
          <ac:spMkLst>
            <pc:docMk/>
            <pc:sldMk cId="4046551230" sldId="2134805342"/>
            <ac:spMk id="10" creationId="{5E68DC78-819C-4412-9C65-A9653CEC9DD7}"/>
          </ac:spMkLst>
        </pc:spChg>
        <pc:spChg chg="del">
          <ac:chgData name="Sun, Sean (NSB - CN/Chengdu)" userId="ef6d28fa-f6d2-46f2-a5dd-bebee851067d" providerId="ADAL" clId="{A08C34E7-8257-49D2-896E-843FDEDC47F4}" dt="2022-10-24T01:15:00.164" v="2680" actId="478"/>
          <ac:spMkLst>
            <pc:docMk/>
            <pc:sldMk cId="4046551230" sldId="2134805342"/>
            <ac:spMk id="11" creationId="{2AAA8EE5-D8F0-40BC-B2A3-F9F9E2F3CE1B}"/>
          </ac:spMkLst>
        </pc:spChg>
        <pc:picChg chg="add mod">
          <ac:chgData name="Sun, Sean (NSB - CN/Chengdu)" userId="ef6d28fa-f6d2-46f2-a5dd-bebee851067d" providerId="ADAL" clId="{A08C34E7-8257-49D2-896E-843FDEDC47F4}" dt="2022-10-24T01:18:10.065" v="2891" actId="1076"/>
          <ac:picMkLst>
            <pc:docMk/>
            <pc:sldMk cId="4046551230" sldId="2134805342"/>
            <ac:picMk id="4" creationId="{5EAA4150-3DE7-4198-832A-328A009C4F3B}"/>
          </ac:picMkLst>
        </pc:picChg>
        <pc:picChg chg="del">
          <ac:chgData name="Sun, Sean (NSB - CN/Chengdu)" userId="ef6d28fa-f6d2-46f2-a5dd-bebee851067d" providerId="ADAL" clId="{A08C34E7-8257-49D2-896E-843FDEDC47F4}" dt="2022-10-23T15:09:06.560" v="1762" actId="478"/>
          <ac:picMkLst>
            <pc:docMk/>
            <pc:sldMk cId="4046551230" sldId="2134805342"/>
            <ac:picMk id="6" creationId="{4AC18DD3-EF81-4365-B437-2C74FA77CF29}"/>
          </ac:picMkLst>
        </pc:picChg>
      </pc:sldChg>
      <pc:sldMasterChg chg="modSp mod delSldLayout">
        <pc:chgData name="Sun, Sean (NSB - CN/Chengdu)" userId="ef6d28fa-f6d2-46f2-a5dd-bebee851067d" providerId="ADAL" clId="{A08C34E7-8257-49D2-896E-843FDEDC47F4}" dt="2022-10-29T02:47:24.366" v="3424" actId="6549"/>
        <pc:sldMasterMkLst>
          <pc:docMk/>
          <pc:sldMasterMk cId="0" sldId="2147483729"/>
        </pc:sldMasterMkLst>
        <pc:spChg chg="mod">
          <ac:chgData name="Sun, Sean (NSB - CN/Chengdu)" userId="ef6d28fa-f6d2-46f2-a5dd-bebee851067d" providerId="ADAL" clId="{A08C34E7-8257-49D2-896E-843FDEDC47F4}" dt="2022-10-29T02:47:24.366" v="3424" actId="6549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Sun, Sean (NSB - CN/Chengdu)" userId="ef6d28fa-f6d2-46f2-a5dd-bebee851067d" providerId="ADAL" clId="{A08C34E7-8257-49D2-896E-843FDEDC47F4}" dt="2022-10-24T01:35:19.987" v="3371" actId="14100"/>
          <ac:spMkLst>
            <pc:docMk/>
            <pc:sldMasterMk cId="0" sldId="2147483729"/>
            <ac:spMk id="1026" creationId="{00000000-0000-0000-0000-000000000000}"/>
          </ac:spMkLst>
        </pc:spChg>
        <pc:sldLayoutChg chg="del">
          <pc:chgData name="Sun, Sean (NSB - CN/Chengdu)" userId="ef6d28fa-f6d2-46f2-a5dd-bebee851067d" providerId="ADAL" clId="{A08C34E7-8257-49D2-896E-843FDEDC47F4}" dt="2022-10-17T02:00:26.136" v="640" actId="47"/>
          <pc:sldLayoutMkLst>
            <pc:docMk/>
            <pc:sldMasterMk cId="0" sldId="2147483729"/>
            <pc:sldLayoutMk cId="1913046895" sldId="2147483939"/>
          </pc:sldLayoutMkLst>
        </pc:sldLayoutChg>
      </pc:sldMasterChg>
    </pc:docChg>
  </pc:docChgLst>
  <pc:docChgLst>
    <pc:chgData name="Sun, Sean (NSB - CN/Chengdu)" userId="ef6d28fa-f6d2-46f2-a5dd-bebee851067d" providerId="ADAL" clId="{2A5F9D48-9B8D-4F09-B362-DA72BBFCC643}"/>
    <pc:docChg chg="undo custSel addSld delSld modSld sldOrd modMainMaster">
      <pc:chgData name="Sun, Sean (NSB - CN/Chengdu)" userId="ef6d28fa-f6d2-46f2-a5dd-bebee851067d" providerId="ADAL" clId="{2A5F9D48-9B8D-4F09-B362-DA72BBFCC643}" dt="2022-08-22T03:34:13.551" v="6191" actId="20577"/>
      <pc:docMkLst>
        <pc:docMk/>
      </pc:docMkLst>
      <pc:sldChg chg="modSp mod">
        <pc:chgData name="Sun, Sean (NSB - CN/Chengdu)" userId="ef6d28fa-f6d2-46f2-a5dd-bebee851067d" providerId="ADAL" clId="{2A5F9D48-9B8D-4F09-B362-DA72BBFCC643}" dt="2022-08-21T15:17:33.234" v="5269" actId="20577"/>
        <pc:sldMkLst>
          <pc:docMk/>
          <pc:sldMk cId="0" sldId="303"/>
        </pc:sldMkLst>
        <pc:spChg chg="mod">
          <ac:chgData name="Sun, Sean (NSB - CN/Chengdu)" userId="ef6d28fa-f6d2-46f2-a5dd-bebee851067d" providerId="ADAL" clId="{2A5F9D48-9B8D-4F09-B362-DA72BBFCC643}" dt="2022-08-21T15:16:45.500" v="5250" actId="14100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un, Sean (NSB - CN/Chengdu)" userId="ef6d28fa-f6d2-46f2-a5dd-bebee851067d" providerId="ADAL" clId="{2A5F9D48-9B8D-4F09-B362-DA72BBFCC643}" dt="2022-08-21T15:17:33.234" v="5269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Sun, Sean (NSB - CN/Chengdu)" userId="ef6d28fa-f6d2-46f2-a5dd-bebee851067d" providerId="ADAL" clId="{2A5F9D48-9B8D-4F09-B362-DA72BBFCC643}" dt="2022-08-11T10:02:42.159" v="155" actId="47"/>
        <pc:sldMkLst>
          <pc:docMk/>
          <pc:sldMk cId="2295271328" sldId="945"/>
        </pc:sldMkLst>
      </pc:sldChg>
      <pc:sldChg chg="del">
        <pc:chgData name="Sun, Sean (NSB - CN/Chengdu)" userId="ef6d28fa-f6d2-46f2-a5dd-bebee851067d" providerId="ADAL" clId="{2A5F9D48-9B8D-4F09-B362-DA72BBFCC643}" dt="2022-08-11T10:02:45.412" v="156" actId="47"/>
        <pc:sldMkLst>
          <pc:docMk/>
          <pc:sldMk cId="1885538960" sldId="946"/>
        </pc:sldMkLst>
      </pc:sldChg>
      <pc:sldChg chg="del">
        <pc:chgData name="Sun, Sean (NSB - CN/Chengdu)" userId="ef6d28fa-f6d2-46f2-a5dd-bebee851067d" providerId="ADAL" clId="{2A5F9D48-9B8D-4F09-B362-DA72BBFCC643}" dt="2022-08-11T10:02:39.513" v="154" actId="47"/>
        <pc:sldMkLst>
          <pc:docMk/>
          <pc:sldMk cId="3500110299" sldId="947"/>
        </pc:sldMkLst>
      </pc:sldChg>
      <pc:sldChg chg="addSp modSp new mod modNotesTx">
        <pc:chgData name="Sun, Sean (NSB - CN/Chengdu)" userId="ef6d28fa-f6d2-46f2-a5dd-bebee851067d" providerId="ADAL" clId="{2A5F9D48-9B8D-4F09-B362-DA72BBFCC643}" dt="2022-08-22T03:31:27.562" v="6076" actId="20577"/>
        <pc:sldMkLst>
          <pc:docMk/>
          <pc:sldMk cId="4043052908" sldId="948"/>
        </pc:sldMkLst>
        <pc:spChg chg="mod">
          <ac:chgData name="Sun, Sean (NSB - CN/Chengdu)" userId="ef6d28fa-f6d2-46f2-a5dd-bebee851067d" providerId="ADAL" clId="{2A5F9D48-9B8D-4F09-B362-DA72BBFCC643}" dt="2022-08-11T08:21:00.669" v="125"/>
          <ac:spMkLst>
            <pc:docMk/>
            <pc:sldMk cId="4043052908" sldId="948"/>
            <ac:spMk id="2" creationId="{6B426735-437F-4227-99C6-FC1CC966E165}"/>
          </ac:spMkLst>
        </pc:spChg>
        <pc:spChg chg="mod">
          <ac:chgData name="Sun, Sean (NSB - CN/Chengdu)" userId="ef6d28fa-f6d2-46f2-a5dd-bebee851067d" providerId="ADAL" clId="{2A5F9D48-9B8D-4F09-B362-DA72BBFCC643}" dt="2022-08-22T03:31:27.562" v="6076" actId="20577"/>
          <ac:spMkLst>
            <pc:docMk/>
            <pc:sldMk cId="4043052908" sldId="948"/>
            <ac:spMk id="3" creationId="{376873C0-1188-4A8B-9787-B1A4779DD8EA}"/>
          </ac:spMkLst>
        </pc:spChg>
        <pc:spChg chg="add mod">
          <ac:chgData name="Sun, Sean (NSB - CN/Chengdu)" userId="ef6d28fa-f6d2-46f2-a5dd-bebee851067d" providerId="ADAL" clId="{2A5F9D48-9B8D-4F09-B362-DA72BBFCC643}" dt="2022-08-21T11:10:52.461" v="3616" actId="20577"/>
          <ac:spMkLst>
            <pc:docMk/>
            <pc:sldMk cId="4043052908" sldId="948"/>
            <ac:spMk id="5" creationId="{6AEC5B9C-3088-4F2C-8F0B-72AF478AD77B}"/>
          </ac:spMkLst>
        </pc:spChg>
      </pc:sldChg>
      <pc:sldChg chg="addSp delSp modSp new mod ord">
        <pc:chgData name="Sun, Sean (NSB - CN/Chengdu)" userId="ef6d28fa-f6d2-46f2-a5dd-bebee851067d" providerId="ADAL" clId="{2A5F9D48-9B8D-4F09-B362-DA72BBFCC643}" dt="2022-08-14T09:10:03.204" v="3315" actId="20577"/>
        <pc:sldMkLst>
          <pc:docMk/>
          <pc:sldMk cId="4263282193" sldId="949"/>
        </pc:sldMkLst>
        <pc:spChg chg="mod">
          <ac:chgData name="Sun, Sean (NSB - CN/Chengdu)" userId="ef6d28fa-f6d2-46f2-a5dd-bebee851067d" providerId="ADAL" clId="{2A5F9D48-9B8D-4F09-B362-DA72BBFCC643}" dt="2022-08-11T15:23:29.470" v="2819" actId="1076"/>
          <ac:spMkLst>
            <pc:docMk/>
            <pc:sldMk cId="4263282193" sldId="949"/>
            <ac:spMk id="2" creationId="{979B1185-97F9-4BE0-9524-34844F83E044}"/>
          </ac:spMkLst>
        </pc:spChg>
        <pc:spChg chg="mod">
          <ac:chgData name="Sun, Sean (NSB - CN/Chengdu)" userId="ef6d28fa-f6d2-46f2-a5dd-bebee851067d" providerId="ADAL" clId="{2A5F9D48-9B8D-4F09-B362-DA72BBFCC643}" dt="2022-08-14T09:10:03.204" v="3315" actId="20577"/>
          <ac:spMkLst>
            <pc:docMk/>
            <pc:sldMk cId="4263282193" sldId="949"/>
            <ac:spMk id="3" creationId="{43AF2AB8-286F-481F-88C9-34FDE021E876}"/>
          </ac:spMkLst>
        </pc:spChg>
        <pc:spChg chg="add del mod">
          <ac:chgData name="Sun, Sean (NSB - CN/Chengdu)" userId="ef6d28fa-f6d2-46f2-a5dd-bebee851067d" providerId="ADAL" clId="{2A5F9D48-9B8D-4F09-B362-DA72BBFCC643}" dt="2022-08-11T10:02:04.935" v="148" actId="478"/>
          <ac:spMkLst>
            <pc:docMk/>
            <pc:sldMk cId="4263282193" sldId="949"/>
            <ac:spMk id="4" creationId="{559AA006-004F-4075-8530-F7E28863E43D}"/>
          </ac:spMkLst>
        </pc:spChg>
        <pc:spChg chg="add del mod">
          <ac:chgData name="Sun, Sean (NSB - CN/Chengdu)" userId="ef6d28fa-f6d2-46f2-a5dd-bebee851067d" providerId="ADAL" clId="{2A5F9D48-9B8D-4F09-B362-DA72BBFCC643}" dt="2022-08-11T10:02:04.935" v="148" actId="478"/>
          <ac:spMkLst>
            <pc:docMk/>
            <pc:sldMk cId="4263282193" sldId="949"/>
            <ac:spMk id="5" creationId="{1586801C-A47E-4BE3-AEE0-3744598248D3}"/>
          </ac:spMkLst>
        </pc:spChg>
        <pc:spChg chg="add del mod">
          <ac:chgData name="Sun, Sean (NSB - CN/Chengdu)" userId="ef6d28fa-f6d2-46f2-a5dd-bebee851067d" providerId="ADAL" clId="{2A5F9D48-9B8D-4F09-B362-DA72BBFCC643}" dt="2022-08-11T10:36:16.520" v="2130" actId="478"/>
          <ac:spMkLst>
            <pc:docMk/>
            <pc:sldMk cId="4263282193" sldId="949"/>
            <ac:spMk id="7" creationId="{EAFA5563-BF2F-4AA6-AD14-06A61A0E51D5}"/>
          </ac:spMkLst>
        </pc:spChg>
      </pc:sldChg>
      <pc:sldChg chg="addSp delSp modSp add mod ord">
        <pc:chgData name="Sun, Sean (NSB - CN/Chengdu)" userId="ef6d28fa-f6d2-46f2-a5dd-bebee851067d" providerId="ADAL" clId="{2A5F9D48-9B8D-4F09-B362-DA72BBFCC643}" dt="2022-08-22T03:34:13.551" v="6191" actId="20577"/>
        <pc:sldMkLst>
          <pc:docMk/>
          <pc:sldMk cId="3244000929" sldId="950"/>
        </pc:sldMkLst>
        <pc:spChg chg="mod">
          <ac:chgData name="Sun, Sean (NSB - CN/Chengdu)" userId="ef6d28fa-f6d2-46f2-a5dd-bebee851067d" providerId="ADAL" clId="{2A5F9D48-9B8D-4F09-B362-DA72BBFCC643}" dt="2022-08-11T10:06:14.830" v="197" actId="20577"/>
          <ac:spMkLst>
            <pc:docMk/>
            <pc:sldMk cId="3244000929" sldId="950"/>
            <ac:spMk id="2" creationId="{D6F9A58A-34DE-4257-B8E0-D5465187E40E}"/>
          </ac:spMkLst>
        </pc:spChg>
        <pc:spChg chg="mod">
          <ac:chgData name="Sun, Sean (NSB - CN/Chengdu)" userId="ef6d28fa-f6d2-46f2-a5dd-bebee851067d" providerId="ADAL" clId="{2A5F9D48-9B8D-4F09-B362-DA72BBFCC643}" dt="2022-08-22T03:33:58.080" v="6183" actId="6549"/>
          <ac:spMkLst>
            <pc:docMk/>
            <pc:sldMk cId="3244000929" sldId="950"/>
            <ac:spMk id="3" creationId="{E428FE7D-D230-4715-A6C8-93F6915F8A3A}"/>
          </ac:spMkLst>
        </pc:spChg>
        <pc:spChg chg="add mod">
          <ac:chgData name="Sun, Sean (NSB - CN/Chengdu)" userId="ef6d28fa-f6d2-46f2-a5dd-bebee851067d" providerId="ADAL" clId="{2A5F9D48-9B8D-4F09-B362-DA72BBFCC643}" dt="2022-08-22T03:34:13.551" v="6191" actId="20577"/>
          <ac:spMkLst>
            <pc:docMk/>
            <pc:sldMk cId="3244000929" sldId="950"/>
            <ac:spMk id="7" creationId="{DEAB76F8-F552-49F9-BD69-5D15318295E6}"/>
          </ac:spMkLst>
        </pc:spChg>
        <pc:spChg chg="add del mod">
          <ac:chgData name="Sun, Sean (NSB - CN/Chengdu)" userId="ef6d28fa-f6d2-46f2-a5dd-bebee851067d" providerId="ADAL" clId="{2A5F9D48-9B8D-4F09-B362-DA72BBFCC643}" dt="2022-08-11T10:12:13.232" v="378" actId="478"/>
          <ac:spMkLst>
            <pc:docMk/>
            <pc:sldMk cId="3244000929" sldId="950"/>
            <ac:spMk id="9" creationId="{6AAD1D02-CADB-4518-BA0F-ADD8044AA832}"/>
          </ac:spMkLst>
        </pc:spChg>
        <pc:picChg chg="del">
          <ac:chgData name="Sun, Sean (NSB - CN/Chengdu)" userId="ef6d28fa-f6d2-46f2-a5dd-bebee851067d" providerId="ADAL" clId="{2A5F9D48-9B8D-4F09-B362-DA72BBFCC643}" dt="2022-08-11T10:02:47.873" v="157" actId="478"/>
          <ac:picMkLst>
            <pc:docMk/>
            <pc:sldMk cId="3244000929" sldId="950"/>
            <ac:picMk id="4" creationId="{409DCC49-C0C8-4707-819E-24F58AE08636}"/>
          </ac:picMkLst>
        </pc:picChg>
        <pc:picChg chg="add mod">
          <ac:chgData name="Sun, Sean (NSB - CN/Chengdu)" userId="ef6d28fa-f6d2-46f2-a5dd-bebee851067d" providerId="ADAL" clId="{2A5F9D48-9B8D-4F09-B362-DA72BBFCC643}" dt="2022-08-11T10:28:40.346" v="1490" actId="1076"/>
          <ac:picMkLst>
            <pc:docMk/>
            <pc:sldMk cId="3244000929" sldId="950"/>
            <ac:picMk id="6" creationId="{1A797EC6-48EC-494B-AF20-181C0CA49C49}"/>
          </ac:picMkLst>
        </pc:picChg>
        <pc:picChg chg="del">
          <ac:chgData name="Sun, Sean (NSB - CN/Chengdu)" userId="ef6d28fa-f6d2-46f2-a5dd-bebee851067d" providerId="ADAL" clId="{2A5F9D48-9B8D-4F09-B362-DA72BBFCC643}" dt="2022-08-11T10:02:55.973" v="162" actId="478"/>
          <ac:picMkLst>
            <pc:docMk/>
            <pc:sldMk cId="3244000929" sldId="950"/>
            <ac:picMk id="12" creationId="{2A8D5AD4-31A1-49C6-9618-D42A23D6DD99}"/>
          </ac:picMkLst>
        </pc:picChg>
        <pc:picChg chg="del">
          <ac:chgData name="Sun, Sean (NSB - CN/Chengdu)" userId="ef6d28fa-f6d2-46f2-a5dd-bebee851067d" providerId="ADAL" clId="{2A5F9D48-9B8D-4F09-B362-DA72BBFCC643}" dt="2022-08-11T10:02:56.689" v="163" actId="478"/>
          <ac:picMkLst>
            <pc:docMk/>
            <pc:sldMk cId="3244000929" sldId="950"/>
            <ac:picMk id="13" creationId="{F4B176B6-C387-4F36-AE6D-654B36EF5C8E}"/>
          </ac:picMkLst>
        </pc:picChg>
      </pc:sldChg>
      <pc:sldChg chg="modSp add del mod ord">
        <pc:chgData name="Sun, Sean (NSB - CN/Chengdu)" userId="ef6d28fa-f6d2-46f2-a5dd-bebee851067d" providerId="ADAL" clId="{2A5F9D48-9B8D-4F09-B362-DA72BBFCC643}" dt="2022-08-11T10:37:51.079" v="2325" actId="47"/>
        <pc:sldMkLst>
          <pc:docMk/>
          <pc:sldMk cId="2068567331" sldId="951"/>
        </pc:sldMkLst>
        <pc:spChg chg="mod">
          <ac:chgData name="Sun, Sean (NSB - CN/Chengdu)" userId="ef6d28fa-f6d2-46f2-a5dd-bebee851067d" providerId="ADAL" clId="{2A5F9D48-9B8D-4F09-B362-DA72BBFCC643}" dt="2022-08-11T10:05:32.120" v="186" actId="20577"/>
          <ac:spMkLst>
            <pc:docMk/>
            <pc:sldMk cId="2068567331" sldId="951"/>
            <ac:spMk id="3" creationId="{43AF2AB8-286F-481F-88C9-34FDE021E876}"/>
          </ac:spMkLst>
        </pc:spChg>
      </pc:sldChg>
      <pc:sldChg chg="add del ord">
        <pc:chgData name="Sun, Sean (NSB - CN/Chengdu)" userId="ef6d28fa-f6d2-46f2-a5dd-bebee851067d" providerId="ADAL" clId="{2A5F9D48-9B8D-4F09-B362-DA72BBFCC643}" dt="2022-08-11T10:37:50.580" v="2324" actId="47"/>
        <pc:sldMkLst>
          <pc:docMk/>
          <pc:sldMk cId="3083492764" sldId="952"/>
        </pc:sldMkLst>
      </pc:sldChg>
      <pc:sldChg chg="delSp modSp add mod">
        <pc:chgData name="Sun, Sean (NSB - CN/Chengdu)" userId="ef6d28fa-f6d2-46f2-a5dd-bebee851067d" providerId="ADAL" clId="{2A5F9D48-9B8D-4F09-B362-DA72BBFCC643}" dt="2022-08-22T03:31:50.969" v="6077" actId="20577"/>
        <pc:sldMkLst>
          <pc:docMk/>
          <pc:sldMk cId="3933656217" sldId="953"/>
        </pc:sldMkLst>
        <pc:spChg chg="mod">
          <ac:chgData name="Sun, Sean (NSB - CN/Chengdu)" userId="ef6d28fa-f6d2-46f2-a5dd-bebee851067d" providerId="ADAL" clId="{2A5F9D48-9B8D-4F09-B362-DA72BBFCC643}" dt="2022-08-11T10:29:23.937" v="1500" actId="20577"/>
          <ac:spMkLst>
            <pc:docMk/>
            <pc:sldMk cId="3933656217" sldId="953"/>
            <ac:spMk id="2" creationId="{D6F9A58A-34DE-4257-B8E0-D5465187E40E}"/>
          </ac:spMkLst>
        </pc:spChg>
        <pc:spChg chg="mod">
          <ac:chgData name="Sun, Sean (NSB - CN/Chengdu)" userId="ef6d28fa-f6d2-46f2-a5dd-bebee851067d" providerId="ADAL" clId="{2A5F9D48-9B8D-4F09-B362-DA72BBFCC643}" dt="2022-08-22T03:31:50.969" v="6077" actId="20577"/>
          <ac:spMkLst>
            <pc:docMk/>
            <pc:sldMk cId="3933656217" sldId="953"/>
            <ac:spMk id="3" creationId="{E428FE7D-D230-4715-A6C8-93F6915F8A3A}"/>
          </ac:spMkLst>
        </pc:spChg>
        <pc:picChg chg="del">
          <ac:chgData name="Sun, Sean (NSB - CN/Chengdu)" userId="ef6d28fa-f6d2-46f2-a5dd-bebee851067d" providerId="ADAL" clId="{2A5F9D48-9B8D-4F09-B362-DA72BBFCC643}" dt="2022-08-11T10:15:31.159" v="708" actId="478"/>
          <ac:picMkLst>
            <pc:docMk/>
            <pc:sldMk cId="3933656217" sldId="953"/>
            <ac:picMk id="6" creationId="{1A797EC6-48EC-494B-AF20-181C0CA49C49}"/>
          </ac:picMkLst>
        </pc:picChg>
      </pc:sldChg>
      <pc:sldChg chg="delSp modSp add mod">
        <pc:chgData name="Sun, Sean (NSB - CN/Chengdu)" userId="ef6d28fa-f6d2-46f2-a5dd-bebee851067d" providerId="ADAL" clId="{2A5F9D48-9B8D-4F09-B362-DA72BBFCC643}" dt="2022-08-21T15:27:30.618" v="5929"/>
        <pc:sldMkLst>
          <pc:docMk/>
          <pc:sldMk cId="77089478" sldId="954"/>
        </pc:sldMkLst>
        <pc:spChg chg="mod">
          <ac:chgData name="Sun, Sean (NSB - CN/Chengdu)" userId="ef6d28fa-f6d2-46f2-a5dd-bebee851067d" providerId="ADAL" clId="{2A5F9D48-9B8D-4F09-B362-DA72BBFCC643}" dt="2022-08-20T09:08:59.951" v="3575" actId="20577"/>
          <ac:spMkLst>
            <pc:docMk/>
            <pc:sldMk cId="77089478" sldId="954"/>
            <ac:spMk id="2" creationId="{D6F9A58A-34DE-4257-B8E0-D5465187E40E}"/>
          </ac:spMkLst>
        </pc:spChg>
        <pc:spChg chg="mod">
          <ac:chgData name="Sun, Sean (NSB - CN/Chengdu)" userId="ef6d28fa-f6d2-46f2-a5dd-bebee851067d" providerId="ADAL" clId="{2A5F9D48-9B8D-4F09-B362-DA72BBFCC643}" dt="2022-08-21T15:26:25.839" v="5880" actId="14100"/>
          <ac:spMkLst>
            <pc:docMk/>
            <pc:sldMk cId="77089478" sldId="954"/>
            <ac:spMk id="3" creationId="{E428FE7D-D230-4715-A6C8-93F6915F8A3A}"/>
          </ac:spMkLst>
        </pc:spChg>
        <pc:spChg chg="del mod">
          <ac:chgData name="Sun, Sean (NSB - CN/Chengdu)" userId="ef6d28fa-f6d2-46f2-a5dd-bebee851067d" providerId="ADAL" clId="{2A5F9D48-9B8D-4F09-B362-DA72BBFCC643}" dt="2022-08-21T15:27:30.618" v="5929"/>
          <ac:spMkLst>
            <pc:docMk/>
            <pc:sldMk cId="77089478" sldId="954"/>
            <ac:spMk id="7" creationId="{DEAB76F8-F552-49F9-BD69-5D15318295E6}"/>
          </ac:spMkLst>
        </pc:spChg>
        <pc:picChg chg="del">
          <ac:chgData name="Sun, Sean (NSB - CN/Chengdu)" userId="ef6d28fa-f6d2-46f2-a5dd-bebee851067d" providerId="ADAL" clId="{2A5F9D48-9B8D-4F09-B362-DA72BBFCC643}" dt="2022-08-21T11:11:29.890" v="3617" actId="478"/>
          <ac:picMkLst>
            <pc:docMk/>
            <pc:sldMk cId="77089478" sldId="954"/>
            <ac:picMk id="6" creationId="{1A797EC6-48EC-494B-AF20-181C0CA49C49}"/>
          </ac:picMkLst>
        </pc:picChg>
      </pc:sldChg>
      <pc:sldChg chg="modSp new mod">
        <pc:chgData name="Sun, Sean (NSB - CN/Chengdu)" userId="ef6d28fa-f6d2-46f2-a5dd-bebee851067d" providerId="ADAL" clId="{2A5F9D48-9B8D-4F09-B362-DA72BBFCC643}" dt="2022-08-21T15:29:46.702" v="5992" actId="6549"/>
        <pc:sldMkLst>
          <pc:docMk/>
          <pc:sldMk cId="2162023652" sldId="955"/>
        </pc:sldMkLst>
        <pc:spChg chg="mod">
          <ac:chgData name="Sun, Sean (NSB - CN/Chengdu)" userId="ef6d28fa-f6d2-46f2-a5dd-bebee851067d" providerId="ADAL" clId="{2A5F9D48-9B8D-4F09-B362-DA72BBFCC643}" dt="2022-08-21T15:26:59.399" v="5890" actId="20577"/>
          <ac:spMkLst>
            <pc:docMk/>
            <pc:sldMk cId="2162023652" sldId="955"/>
            <ac:spMk id="2" creationId="{CA1CC783-F6BA-497D-A973-927DF939F008}"/>
          </ac:spMkLst>
        </pc:spChg>
        <pc:spChg chg="mod">
          <ac:chgData name="Sun, Sean (NSB - CN/Chengdu)" userId="ef6d28fa-f6d2-46f2-a5dd-bebee851067d" providerId="ADAL" clId="{2A5F9D48-9B8D-4F09-B362-DA72BBFCC643}" dt="2022-08-21T15:29:46.702" v="5992" actId="6549"/>
          <ac:spMkLst>
            <pc:docMk/>
            <pc:sldMk cId="2162023652" sldId="955"/>
            <ac:spMk id="3" creationId="{467B0B97-4AA4-43F0-905B-D0C8D7B5BC08}"/>
          </ac:spMkLst>
        </pc:spChg>
      </pc:sldChg>
      <pc:sldMasterChg chg="modSp mod">
        <pc:chgData name="Sun, Sean (NSB - CN/Chengdu)" userId="ef6d28fa-f6d2-46f2-a5dd-bebee851067d" providerId="ADAL" clId="{2A5F9D48-9B8D-4F09-B362-DA72BBFCC643}" dt="2022-08-21T15:17:54.450" v="5282" actId="14100"/>
        <pc:sldMasterMkLst>
          <pc:docMk/>
          <pc:sldMasterMk cId="0" sldId="2147483729"/>
        </pc:sldMasterMkLst>
        <pc:spChg chg="mod">
          <ac:chgData name="Sun, Sean (NSB - CN/Chengdu)" userId="ef6d28fa-f6d2-46f2-a5dd-bebee851067d" providerId="ADAL" clId="{2A5F9D48-9B8D-4F09-B362-DA72BBFCC643}" dt="2022-08-21T15:17:49.949" v="5281" actId="14100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Sun, Sean (NSB - CN/Chengdu)" userId="ef6d28fa-f6d2-46f2-a5dd-bebee851067d" providerId="ADAL" clId="{2A5F9D48-9B8D-4F09-B362-DA72BBFCC643}" dt="2022-08-21T15:17:54.450" v="5282" actId="14100"/>
          <ac:spMkLst>
            <pc:docMk/>
            <pc:sldMasterMk cId="0" sldId="2147483729"/>
            <ac:spMk id="1026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2785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F3E261-3808-4523-A826-D56888313C9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94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F3E261-3808-4523-A826-D56888313C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12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219170"/>
            <a:r>
              <a:rPr lang="en-US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It’s safer to back up your branch before rebasing to make sure you don’t lose any changes. For example, consider a feature branch called my-feature-branch:</a:t>
            </a:r>
          </a:p>
          <a:p>
            <a:pPr defTabSz="1219170"/>
            <a:r>
              <a:rPr lang="en-US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Open your feature branch in the terminal:</a:t>
            </a:r>
          </a:p>
          <a:p>
            <a:pPr defTabSz="1219170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Calibri Light" panose="020F0302020204030204"/>
                <a:ea typeface="+mn-ea"/>
              </a:rPr>
              <a:t>  &gt;&gt; git checkout my-feature-branch</a:t>
            </a:r>
          </a:p>
          <a:p>
            <a:pPr defTabSz="1219170"/>
            <a:r>
              <a:rPr lang="en-US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Checkout a new branch from it:</a:t>
            </a:r>
          </a:p>
          <a:p>
            <a:pPr defTabSz="1219170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Calibri Light" panose="020F0302020204030204"/>
                <a:ea typeface="+mn-ea"/>
              </a:rPr>
              <a:t>  &gt;&gt; git checkout -b my-feature-branch-backup</a:t>
            </a:r>
          </a:p>
          <a:p>
            <a:pPr defTabSz="1219170"/>
            <a:r>
              <a:rPr lang="en-US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Go back to your original branch:</a:t>
            </a:r>
          </a:p>
          <a:p>
            <a:pPr defTabSz="1219170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Calibri Light" panose="020F0302020204030204"/>
                <a:ea typeface="+mn-ea"/>
              </a:rPr>
              <a:t>  &gt;&gt; git checkout my-feature-branch</a:t>
            </a:r>
          </a:p>
          <a:p>
            <a:endParaRPr lang="en-US" dirty="0"/>
          </a:p>
          <a:p>
            <a:pPr defTabSz="1219170">
              <a:lnSpc>
                <a:spcPct val="90000"/>
              </a:lnSpc>
              <a:spcAft>
                <a:spcPts val="800"/>
              </a:spcAft>
            </a:pPr>
            <a:r>
              <a:rPr lang="en-US" sz="1600" dirty="0">
                <a:solidFill>
                  <a:prstClr val="black"/>
                </a:solidFill>
                <a:latin typeface="Calibri Light" panose="020F0302020204030204"/>
              </a:rPr>
              <a:t>Now you can safely rebase it. If anything goes wrong, you can recover your changes by resetting my-feature-branch against my-feature-branch-backup:</a:t>
            </a:r>
          </a:p>
          <a:p>
            <a:pPr defTabSz="1219170">
              <a:lnSpc>
                <a:spcPct val="90000"/>
              </a:lnSpc>
              <a:spcAft>
                <a:spcPts val="800"/>
              </a:spcAft>
            </a:pPr>
            <a:r>
              <a:rPr lang="en-US" sz="1600" dirty="0">
                <a:solidFill>
                  <a:prstClr val="black"/>
                </a:solidFill>
                <a:latin typeface="Calibri Light" panose="020F0302020204030204"/>
              </a:rPr>
              <a:t>Make sure you’re in the correct branch (my-feature-branch):</a:t>
            </a:r>
          </a:p>
          <a:p>
            <a:pPr defTabSz="1219170">
              <a:lnSpc>
                <a:spcPct val="90000"/>
              </a:lnSpc>
              <a:spcAft>
                <a:spcPts val="800"/>
              </a:spcAft>
            </a:pPr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Calibri Light" panose="020F0302020204030204"/>
              </a:rPr>
              <a:t>  &gt;&gt; git checkout my-feature-branch</a:t>
            </a:r>
          </a:p>
          <a:p>
            <a:pPr defTabSz="1219170">
              <a:lnSpc>
                <a:spcPct val="90000"/>
              </a:lnSpc>
              <a:spcAft>
                <a:spcPts val="800"/>
              </a:spcAft>
            </a:pPr>
            <a:r>
              <a:rPr lang="en-US" sz="1600" dirty="0">
                <a:solidFill>
                  <a:prstClr val="black"/>
                </a:solidFill>
                <a:latin typeface="Calibri Light" panose="020F0302020204030204"/>
              </a:rPr>
              <a:t>Reset it against my-feature-branch-backup:</a:t>
            </a:r>
          </a:p>
          <a:p>
            <a:pPr defTabSz="1219170">
              <a:lnSpc>
                <a:spcPct val="90000"/>
              </a:lnSpc>
              <a:spcAft>
                <a:spcPts val="800"/>
              </a:spcAft>
            </a:pPr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Calibri Light" panose="020F0302020204030204"/>
              </a:rPr>
              <a:t>  &gt;&gt; git reset --hard my-feature-branch-backup</a:t>
            </a:r>
          </a:p>
          <a:p>
            <a:pPr defTabSz="1219170">
              <a:lnSpc>
                <a:spcPct val="90000"/>
              </a:lnSpc>
              <a:spcAft>
                <a:spcPts val="800"/>
              </a:spcAft>
            </a:pPr>
            <a:r>
              <a:rPr lang="en-US" sz="1600" dirty="0">
                <a:solidFill>
                  <a:prstClr val="black"/>
                </a:solidFill>
                <a:latin typeface="Calibri Light" panose="020F0302020204030204"/>
              </a:rPr>
              <a:t>Note that if you added changes to my-feature-branch after creating the backup branch, you lose them when resetting</a:t>
            </a:r>
            <a:r>
              <a:rPr lang="en-US" dirty="0">
                <a:solidFill>
                  <a:prstClr val="black"/>
                </a:solidFill>
                <a:latin typeface="Calibri Light" panose="020F0302020204030204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F25FD-4320-431E-BA1E-7DE33EFB89B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90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git fetch origin</a:t>
            </a:r>
          </a:p>
          <a:p>
            <a:r>
              <a:rPr lang="en-US" dirty="0"/>
              <a:t>git checkout -b "28.541_Rel17_CR0630_Stage3_update_for_UPF_and_PCF" "origin/28.541_Rel17_CR0630_Stage3_update_for_UPF_and_PCF"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git fetch origin</a:t>
            </a:r>
          </a:p>
          <a:p>
            <a:r>
              <a:rPr lang="en-US" altLang="zh-CN" sz="1200" dirty="0">
                <a:solidFill>
                  <a:srgbClr val="3333FF"/>
                </a:solidFill>
              </a:rPr>
              <a:t>git </a:t>
            </a:r>
            <a:r>
              <a:rPr lang="en-US" altLang="en-US" sz="1200" dirty="0">
                <a:solidFill>
                  <a:srgbClr val="3333FF"/>
                </a:solidFill>
              </a:rPr>
              <a:t>checkout -b “Integration_Rel16_SA5_138_YAML”  “origin/Integration_Rel16_SA5_138_YAML“  or </a:t>
            </a:r>
            <a:r>
              <a:rPr lang="en-US" altLang="zh-CN" sz="1200" dirty="0">
                <a:solidFill>
                  <a:srgbClr val="3333FF"/>
                </a:solidFill>
              </a:rPr>
              <a:t>integration</a:t>
            </a:r>
            <a:r>
              <a:rPr lang="zh-CN" altLang="en-US" sz="1200" dirty="0">
                <a:solidFill>
                  <a:srgbClr val="3333FF"/>
                </a:solidFill>
              </a:rPr>
              <a:t>已经有了</a:t>
            </a:r>
            <a:endParaRPr lang="en-US" altLang="en-US" sz="1200" dirty="0">
              <a:solidFill>
                <a:srgbClr val="3333FF"/>
              </a:solidFill>
            </a:endParaRPr>
          </a:p>
          <a:p>
            <a:r>
              <a:rPr lang="en-US" altLang="zh-CN" sz="1200" dirty="0">
                <a:solidFill>
                  <a:srgbClr val="3333FF"/>
                </a:solidFill>
              </a:rPr>
              <a:t>   git </a:t>
            </a:r>
            <a:r>
              <a:rPr lang="en-US" altLang="en-US" sz="1200" dirty="0">
                <a:solidFill>
                  <a:srgbClr val="3333FF"/>
                </a:solidFill>
              </a:rPr>
              <a:t>checkout  "Integration_Rel17_SA5_140_YAML" </a:t>
            </a:r>
          </a:p>
          <a:p>
            <a:r>
              <a:rPr lang="en-US" altLang="en-US" sz="1200" dirty="0">
                <a:solidFill>
                  <a:srgbClr val="3333FF"/>
                </a:solidFill>
              </a:rPr>
              <a:t>git merge  --no-ff "28.541_Rel17_CR0630_Stage3_update_for_UPF_and_PCF“</a:t>
            </a:r>
          </a:p>
          <a:p>
            <a:endParaRPr lang="en-US" altLang="en-US" sz="1200" dirty="0">
              <a:solidFill>
                <a:srgbClr val="3333FF"/>
              </a:solidFill>
            </a:endParaRPr>
          </a:p>
          <a:p>
            <a:r>
              <a:rPr lang="en-US" altLang="en-US" sz="1200" dirty="0">
                <a:solidFill>
                  <a:srgbClr val="3333FF"/>
                </a:solidFill>
              </a:rPr>
              <a:t>git push origin "Integration_Rel17_SA5_140_YAML" </a:t>
            </a:r>
          </a:p>
          <a:p>
            <a:endParaRPr lang="en-US" altLang="en-US" sz="1200" dirty="0">
              <a:solidFill>
                <a:srgbClr val="3333FF"/>
              </a:solidFill>
            </a:endParaRPr>
          </a:p>
          <a:p>
            <a:pPr defTabSz="1219170"/>
            <a:r>
              <a:rPr lang="en-US" sz="1200" dirty="0">
                <a:solidFill>
                  <a:prstClr val="black"/>
                </a:solidFill>
                <a:latin typeface="+mn-lt"/>
              </a:rPr>
              <a:t>## ----  </a:t>
            </a:r>
            <a:r>
              <a:rPr lang="en-US" sz="1200" dirty="0">
                <a:solidFill>
                  <a:prstClr val="black"/>
                </a:solidFill>
                <a:latin typeface="Calibri Light" panose="020F0302020204030204"/>
              </a:rPr>
              <a:t>Example for </a:t>
            </a:r>
            <a:r>
              <a:rPr lang="en-US" sz="1200" dirty="0">
                <a:solidFill>
                  <a:prstClr val="black"/>
                </a:solidFill>
                <a:latin typeface="+mn-lt"/>
              </a:rPr>
              <a:t>CR0584 </a:t>
            </a:r>
            <a:endParaRPr lang="en-US" sz="1200" dirty="0">
              <a:solidFill>
                <a:prstClr val="black"/>
              </a:solidFill>
              <a:latin typeface="Calibri Light" panose="020F0302020204030204"/>
            </a:endParaRPr>
          </a:p>
          <a:p>
            <a:pPr defTabSz="1219170"/>
            <a:r>
              <a:rPr lang="en-US" sz="1200" dirty="0">
                <a:solidFill>
                  <a:prstClr val="black"/>
                </a:solidFill>
                <a:latin typeface="Calibri Light" panose="020F0302020204030204"/>
              </a:rPr>
              <a:t>git fetch origin</a:t>
            </a:r>
          </a:p>
          <a:p>
            <a:pPr defTabSz="1219170"/>
            <a:r>
              <a:rPr lang="en-US" sz="1200" dirty="0">
                <a:solidFill>
                  <a:prstClr val="black"/>
                </a:solidFill>
                <a:latin typeface="Calibri Light" panose="020F0302020204030204"/>
              </a:rPr>
              <a:t>git checkout -b "TS28.541_CR0584_Enhance_NRM_to_support_local_NEF_selection" "origin/TS28.541_CR0584_Enhance_NRM_to_support_local_NEF_selection"</a:t>
            </a:r>
          </a:p>
          <a:p>
            <a:pPr defTabSz="1219170"/>
            <a:r>
              <a:rPr lang="en-US" sz="1200" dirty="0">
                <a:solidFill>
                  <a:prstClr val="black"/>
                </a:solidFill>
                <a:latin typeface="Calibri Light" panose="020F0302020204030204"/>
              </a:rPr>
              <a:t>git checkout  "Integration_Rel17_SA5_139_YAML" </a:t>
            </a:r>
          </a:p>
          <a:p>
            <a:pPr defTabSz="1219170"/>
            <a:r>
              <a:rPr lang="en-US" sz="1200" dirty="0">
                <a:solidFill>
                  <a:prstClr val="black"/>
                </a:solidFill>
                <a:latin typeface="Calibri Light" panose="020F0302020204030204"/>
              </a:rPr>
              <a:t>git merge  --no-ff "TS28.541_CR0584_Enhance_NRM_to_support_local_NEF_selection"</a:t>
            </a:r>
          </a:p>
          <a:p>
            <a:pPr defTabSz="1219170"/>
            <a:r>
              <a:rPr lang="en-US" sz="1200" dirty="0">
                <a:solidFill>
                  <a:prstClr val="black"/>
                </a:solidFill>
                <a:latin typeface="Calibri Light" panose="020F0302020204030204"/>
              </a:rPr>
              <a:t>git push origin "Integration_Rel17_SA5_139_YAML" </a:t>
            </a:r>
          </a:p>
          <a:p>
            <a:endParaRPr lang="en-US" altLang="en-US" sz="1200" dirty="0">
              <a:solidFill>
                <a:srgbClr val="3333FF"/>
              </a:solidFill>
            </a:endParaRPr>
          </a:p>
          <a:p>
            <a:endParaRPr lang="en-US" altLang="en-US" sz="1200" dirty="0">
              <a:solidFill>
                <a:srgbClr val="3333FF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F25FD-4320-431E-BA1E-7DE33EFB89B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34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21329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5114811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4515" y="6489360"/>
            <a:ext cx="7664660" cy="203249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S5-226142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Using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Forge in SA5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ocs.gitlab.com/ee/topics/git/git_rebase.html#regular-rebas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-scm.com/" TargetMode="External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forge.3gpp.org/rep/help/user/index.m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ge.3gpp.org/rep/sa5/Mn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forge.3gpp.org/rep/sa5/MnS/tree/Rel17-draft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2964" y="3104196"/>
            <a:ext cx="9502512" cy="179994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sz="4400" b="1" dirty="0"/>
              <a:t>Using </a:t>
            </a:r>
            <a:r>
              <a:rPr lang="en-US" altLang="zh-CN" sz="4400" b="1" dirty="0"/>
              <a:t>Forge in SA5</a:t>
            </a:r>
            <a:br>
              <a:rPr lang="en-US" altLang="zh-CN" sz="4400" b="1" dirty="0"/>
            </a:br>
            <a:r>
              <a:rPr lang="en-GB" altLang="zh-CN" sz="2800" b="1" dirty="0"/>
              <a:t> (SA5 #146)</a:t>
            </a:r>
            <a:br>
              <a:rPr lang="en-GB" altLang="zh-CN" sz="3200" b="1" i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78420" y="4787484"/>
            <a:ext cx="8534400" cy="103515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Nokia, Nokia Shanghai Bell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30F2D-387E-4271-81FA-9F0F667E2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601" y="125569"/>
            <a:ext cx="11230444" cy="707265"/>
          </a:xfrm>
        </p:spPr>
        <p:txBody>
          <a:bodyPr/>
          <a:lstStyle/>
          <a:p>
            <a:r>
              <a:rPr lang="en-US" dirty="0"/>
              <a:t>Forge: Web IDE editor</a:t>
            </a:r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90BCAB8-C256-4572-AFCF-A19B11BF95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14" y="766586"/>
            <a:ext cx="7030059" cy="1390771"/>
          </a:xfrm>
        </p:spPr>
      </p:pic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9C2FE52-63A2-4ABE-8A87-2D386B7A2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86" y="1798988"/>
            <a:ext cx="7727350" cy="50029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EEA657-8A23-401E-80B7-A79ACC95C0C5}"/>
              </a:ext>
            </a:extLst>
          </p:cNvPr>
          <p:cNvSpPr txBox="1"/>
          <p:nvPr/>
        </p:nvSpPr>
        <p:spPr>
          <a:xfrm>
            <a:off x="5973092" y="780242"/>
            <a:ext cx="3872247" cy="30777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First Step : click “Web IDE” to start web IDE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68DC78-819C-4412-9C65-A9653CEC9DD7}"/>
              </a:ext>
            </a:extLst>
          </p:cNvPr>
          <p:cNvSpPr txBox="1"/>
          <p:nvPr/>
        </p:nvSpPr>
        <p:spPr>
          <a:xfrm>
            <a:off x="64328" y="3884972"/>
            <a:ext cx="1120528" cy="73866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means to change file name or move between folders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AA8EE5-D8F0-40BC-B2A3-F9F9E2F3CE1B}"/>
              </a:ext>
            </a:extLst>
          </p:cNvPr>
          <p:cNvSpPr txBox="1"/>
          <p:nvPr/>
        </p:nvSpPr>
        <p:spPr>
          <a:xfrm>
            <a:off x="8652390" y="2311705"/>
            <a:ext cx="3286326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900"/>
              </a:spcAft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Select one file for stage 3 contribution</a:t>
            </a:r>
          </a:p>
          <a:p>
            <a:pPr marL="342900" indent="-342900">
              <a:spcAft>
                <a:spcPts val="900"/>
              </a:spcAft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In the right, it’s the editing window. </a:t>
            </a:r>
          </a:p>
          <a:p>
            <a:pPr marL="342900" indent="-342900">
              <a:spcAft>
                <a:spcPts val="900"/>
              </a:spcAft>
              <a:buAutoNum type="arabicPeriod"/>
            </a:pPr>
            <a:endParaRPr lang="en-GB" sz="1400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491C131-E5F2-4402-8984-C3B9B54B2928}"/>
              </a:ext>
            </a:extLst>
          </p:cNvPr>
          <p:cNvCxnSpPr/>
          <p:nvPr/>
        </p:nvCxnSpPr>
        <p:spPr bwMode="auto">
          <a:xfrm flipV="1">
            <a:off x="1210614" y="3855076"/>
            <a:ext cx="1708597" cy="244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95BA7E7-7FB5-4FE1-B7D7-0CCB05BBB9AB}"/>
              </a:ext>
            </a:extLst>
          </p:cNvPr>
          <p:cNvSpPr txBox="1"/>
          <p:nvPr/>
        </p:nvSpPr>
        <p:spPr>
          <a:xfrm>
            <a:off x="67971" y="2640291"/>
            <a:ext cx="619336" cy="25391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Edit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7D3F77-609E-450E-9476-403CF288FACE}"/>
              </a:ext>
            </a:extLst>
          </p:cNvPr>
          <p:cNvSpPr txBox="1"/>
          <p:nvPr/>
        </p:nvSpPr>
        <p:spPr>
          <a:xfrm>
            <a:off x="64328" y="3097141"/>
            <a:ext cx="619336" cy="25391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Review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F21876-62AC-4E4F-9920-40EF0514C0B8}"/>
              </a:ext>
            </a:extLst>
          </p:cNvPr>
          <p:cNvSpPr txBox="1"/>
          <p:nvPr/>
        </p:nvSpPr>
        <p:spPr>
          <a:xfrm>
            <a:off x="64328" y="3492517"/>
            <a:ext cx="619336" cy="25391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Commit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CDC6B93-CCF8-4DCE-B9E9-1CE4DFAB104F}"/>
              </a:ext>
            </a:extLst>
          </p:cNvPr>
          <p:cNvCxnSpPr>
            <a:cxnSpLocks/>
            <a:stCxn id="14" idx="3"/>
          </p:cNvCxnSpPr>
          <p:nvPr/>
        </p:nvCxnSpPr>
        <p:spPr bwMode="auto">
          <a:xfrm>
            <a:off x="683664" y="3619475"/>
            <a:ext cx="20497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CB2AA23-DA19-4F06-AB62-ABCE9A59B95E}"/>
              </a:ext>
            </a:extLst>
          </p:cNvPr>
          <p:cNvCxnSpPr>
            <a:cxnSpLocks/>
            <a:stCxn id="13" idx="3"/>
          </p:cNvCxnSpPr>
          <p:nvPr/>
        </p:nvCxnSpPr>
        <p:spPr bwMode="auto">
          <a:xfrm>
            <a:off x="683664" y="3224099"/>
            <a:ext cx="20497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EDD4B72-6006-4909-B151-D17F7D5AFA48}"/>
              </a:ext>
            </a:extLst>
          </p:cNvPr>
          <p:cNvCxnSpPr>
            <a:cxnSpLocks/>
            <a:stCxn id="12" idx="3"/>
          </p:cNvCxnSpPr>
          <p:nvPr/>
        </p:nvCxnSpPr>
        <p:spPr bwMode="auto">
          <a:xfrm>
            <a:off x="687307" y="2767249"/>
            <a:ext cx="20133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581582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30F2D-387E-4271-81FA-9F0F667E2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601" y="125569"/>
            <a:ext cx="11689791" cy="707265"/>
          </a:xfrm>
        </p:spPr>
        <p:txBody>
          <a:bodyPr/>
          <a:lstStyle/>
          <a:p>
            <a:r>
              <a:rPr lang="en-US" dirty="0"/>
              <a:t>Forge: Web IDE (Review)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EEA657-8A23-401E-80B7-A79ACC95C0C5}"/>
              </a:ext>
            </a:extLst>
          </p:cNvPr>
          <p:cNvSpPr txBox="1"/>
          <p:nvPr/>
        </p:nvSpPr>
        <p:spPr>
          <a:xfrm>
            <a:off x="5968799" y="856392"/>
            <a:ext cx="38722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First Step : click “Web IDE” to start web IDE</a:t>
            </a:r>
          </a:p>
        </p:txBody>
      </p:sp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AC18DD3-EF81-4365-B437-2C74FA77C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90" y="885604"/>
            <a:ext cx="10851820" cy="50867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AE84DE-B96C-428B-B09F-7BB400AB87E1}"/>
              </a:ext>
            </a:extLst>
          </p:cNvPr>
          <p:cNvSpPr txBox="1"/>
          <p:nvPr/>
        </p:nvSpPr>
        <p:spPr>
          <a:xfrm>
            <a:off x="4932542" y="3481434"/>
            <a:ext cx="2142252" cy="25391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Line by line change comparison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FE876D-3F3F-4819-826F-8180C2F60EC6}"/>
              </a:ext>
            </a:extLst>
          </p:cNvPr>
          <p:cNvSpPr txBox="1"/>
          <p:nvPr/>
        </p:nvSpPr>
        <p:spPr>
          <a:xfrm>
            <a:off x="141601" y="2788121"/>
            <a:ext cx="860805" cy="57708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 indicates number of file changed</a:t>
            </a:r>
          </a:p>
        </p:txBody>
      </p:sp>
    </p:spTree>
    <p:extLst>
      <p:ext uri="{BB962C8B-B14F-4D97-AF65-F5344CB8AC3E}">
        <p14:creationId xmlns:p14="http://schemas.microsoft.com/office/powerpoint/2010/main" val="357218104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30F2D-387E-4271-81FA-9F0F667E2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601" y="125569"/>
            <a:ext cx="11732720" cy="707265"/>
          </a:xfrm>
        </p:spPr>
        <p:txBody>
          <a:bodyPr/>
          <a:lstStyle/>
          <a:p>
            <a:r>
              <a:rPr lang="en-US" dirty="0"/>
              <a:t>Forge: Web IDE for commit</a:t>
            </a:r>
          </a:p>
        </p:txBody>
      </p:sp>
      <p:pic>
        <p:nvPicPr>
          <p:cNvPr id="4" name="Picture 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EAA4150-3DE7-4198-832A-328A009C4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94" y="1010280"/>
            <a:ext cx="10840389" cy="50944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1B76A0-BFFF-4EB7-BAD1-5EB8F5FC5E3A}"/>
              </a:ext>
            </a:extLst>
          </p:cNvPr>
          <p:cNvSpPr txBox="1"/>
          <p:nvPr/>
        </p:nvSpPr>
        <p:spPr>
          <a:xfrm>
            <a:off x="69391" y="2934082"/>
            <a:ext cx="944683" cy="57708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“2” indicates number of file changed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C4A51F-9679-41C9-BD92-C5289F6E51CB}"/>
              </a:ext>
            </a:extLst>
          </p:cNvPr>
          <p:cNvSpPr txBox="1"/>
          <p:nvPr/>
        </p:nvSpPr>
        <p:spPr>
          <a:xfrm>
            <a:off x="2922060" y="3605930"/>
            <a:ext cx="2418379" cy="57708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Commit message: for what purpose for this commit, good practice is to include CR number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0E8E38-47D3-4B30-9ED5-D6183B5AE50D}"/>
              </a:ext>
            </a:extLst>
          </p:cNvPr>
          <p:cNvSpPr txBox="1"/>
          <p:nvPr/>
        </p:nvSpPr>
        <p:spPr>
          <a:xfrm>
            <a:off x="6329030" y="6174446"/>
            <a:ext cx="2862640" cy="41549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05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Note: if the validation is not green, fixed the code and commit till the validation is green.</a:t>
            </a:r>
          </a:p>
        </p:txBody>
      </p:sp>
    </p:spTree>
    <p:extLst>
      <p:ext uri="{BB962C8B-B14F-4D97-AF65-F5344CB8AC3E}">
        <p14:creationId xmlns:p14="http://schemas.microsoft.com/office/powerpoint/2010/main" val="404655123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CB2FF-4BBA-4FCE-A27D-238C6248D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11247616" cy="1143000"/>
          </a:xfrm>
        </p:spPr>
        <p:txBody>
          <a:bodyPr/>
          <a:lstStyle/>
          <a:p>
            <a:r>
              <a:rPr lang="en-US" dirty="0"/>
              <a:t>Forge: advanced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3E6D7-C307-4B28-8132-F281C28EF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578645"/>
            <a:ext cx="11183938" cy="3426943"/>
          </a:xfrm>
        </p:spPr>
        <p:txBody>
          <a:bodyPr/>
          <a:lstStyle/>
          <a:p>
            <a:r>
              <a:rPr lang="en-US" dirty="0"/>
              <a:t>Rebase and command line rebase</a:t>
            </a:r>
          </a:p>
          <a:p>
            <a:r>
              <a:rPr lang="en-US" dirty="0"/>
              <a:t>Merge confliction handling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B447A5-C98C-4238-9A00-657E3814D55B}"/>
              </a:ext>
            </a:extLst>
          </p:cNvPr>
          <p:cNvSpPr txBox="1"/>
          <p:nvPr/>
        </p:nvSpPr>
        <p:spPr>
          <a:xfrm>
            <a:off x="1038895" y="4713200"/>
            <a:ext cx="885482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Note: </a:t>
            </a:r>
          </a:p>
          <a:p>
            <a:r>
              <a:rPr lang="en-US" dirty="0"/>
              <a:t>&gt; Only for advanced user or code moderators.</a:t>
            </a:r>
          </a:p>
          <a:p>
            <a:r>
              <a:rPr lang="en-US" dirty="0"/>
              <a:t>&gt; Assumed the user has good experience with git </a:t>
            </a:r>
            <a:r>
              <a:rPr lang="en-US"/>
              <a:t>and has </a:t>
            </a:r>
            <a:r>
              <a:rPr lang="en-US" dirty="0"/>
              <a:t>a local git environment as well as some common tools for code editing, comparison, etc.</a:t>
            </a:r>
          </a:p>
        </p:txBody>
      </p:sp>
    </p:spTree>
    <p:extLst>
      <p:ext uri="{BB962C8B-B14F-4D97-AF65-F5344CB8AC3E}">
        <p14:creationId xmlns:p14="http://schemas.microsoft.com/office/powerpoint/2010/main" val="1806316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Git rebase illustration">
            <a:extLst>
              <a:ext uri="{FF2B5EF4-FFF2-40B4-BE49-F238E27FC236}">
                <a16:creationId xmlns:a16="http://schemas.microsoft.com/office/drawing/2014/main" id="{7BAAAF89-BFA1-4921-9DBD-67096470D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4" y="432735"/>
            <a:ext cx="7952375" cy="364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C9AEF0-9FB0-4761-BE94-38B0C07570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800" y="164531"/>
            <a:ext cx="11078400" cy="4128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4200" dirty="0">
                <a:solidFill>
                  <a:srgbClr val="FF0000"/>
                </a:solidFill>
                <a:ea typeface="+mj-ea"/>
                <a:cs typeface="+mj-cs"/>
              </a:rPr>
              <a:t>Git:</a:t>
            </a:r>
            <a:r>
              <a:rPr lang="zh-CN" altLang="en-US" sz="4200" dirty="0">
                <a:solidFill>
                  <a:srgbClr val="FF0000"/>
                </a:solidFill>
                <a:ea typeface="+mj-ea"/>
                <a:cs typeface="+mj-cs"/>
              </a:rPr>
              <a:t> </a:t>
            </a:r>
            <a:r>
              <a:rPr lang="en-US" altLang="zh-CN" sz="4200" dirty="0">
                <a:solidFill>
                  <a:srgbClr val="FF0000"/>
                </a:solidFill>
                <a:ea typeface="+mj-ea"/>
                <a:cs typeface="+mj-cs"/>
              </a:rPr>
              <a:t>Rebase</a:t>
            </a:r>
            <a:endParaRPr lang="en-US" sz="4200" dirty="0">
              <a:solidFill>
                <a:srgbClr val="FF0000"/>
              </a:solidFill>
              <a:ea typeface="+mj-ea"/>
              <a:cs typeface="+mj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37C985-4003-4849-A2E2-6D4AE03F27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50460" y="1368910"/>
            <a:ext cx="3529776" cy="1711230"/>
          </a:xfrm>
          <a:ln>
            <a:solidFill>
              <a:srgbClr val="0000FF"/>
            </a:solidFill>
          </a:ln>
        </p:spPr>
        <p:txBody>
          <a:bodyPr>
            <a:normAutofit fontScale="92500"/>
          </a:bodyPr>
          <a:lstStyle/>
          <a:p>
            <a:r>
              <a:rPr lang="en-US" sz="1600" dirty="0">
                <a:solidFill>
                  <a:srgbClr val="0000FF"/>
                </a:solidFill>
              </a:rPr>
              <a:t>When you rebase: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FF"/>
                </a:solidFill>
              </a:rPr>
              <a:t>Git imports all the commits submitted to main after the moment you created your feature branch until the present moment.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FF"/>
                </a:solidFill>
              </a:rPr>
              <a:t>Git puts the commits you have in your feature branch on top of all the commits imported from main: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2FF6A9-FAD3-47FB-9C75-5FC278003210}"/>
              </a:ext>
            </a:extLst>
          </p:cNvPr>
          <p:cNvSpPr/>
          <p:nvPr/>
        </p:nvSpPr>
        <p:spPr>
          <a:xfrm>
            <a:off x="3942257" y="3015765"/>
            <a:ext cx="420820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hlinkClick r:id="rId4"/>
              </a:rPr>
              <a:t>Figure is from: Introduction to Git rebase and force-push | GitLab</a:t>
            </a:r>
            <a:endParaRPr lang="en-US" sz="11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5D9211-6963-4588-95C4-BB4AEAEA6012}"/>
              </a:ext>
            </a:extLst>
          </p:cNvPr>
          <p:cNvSpPr/>
          <p:nvPr/>
        </p:nvSpPr>
        <p:spPr>
          <a:xfrm>
            <a:off x="789191" y="4046942"/>
            <a:ext cx="6394796" cy="2308324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/>
              <a:t>git fetch origin </a:t>
            </a:r>
          </a:p>
          <a:p>
            <a:r>
              <a:rPr lang="en-US" sz="1200" dirty="0"/>
              <a:t>git fetch origin Rel17-draft</a:t>
            </a:r>
          </a:p>
          <a:p>
            <a:r>
              <a:rPr lang="en-US" sz="1200" dirty="0"/>
              <a:t>git checkout "Integration_Rel17_SA5_140_YAML" </a:t>
            </a:r>
          </a:p>
          <a:p>
            <a:r>
              <a:rPr lang="en-US" sz="1200" dirty="0"/>
              <a:t>git pull</a:t>
            </a:r>
          </a:p>
          <a:p>
            <a:endParaRPr lang="en-US" sz="1200" dirty="0"/>
          </a:p>
          <a:p>
            <a:r>
              <a:rPr lang="en-US" sz="1200" dirty="0"/>
              <a:t>## --- backup 140_yaml branch &amp; switch back --</a:t>
            </a:r>
          </a:p>
          <a:p>
            <a:r>
              <a:rPr lang="en-US" sz="1200" dirty="0"/>
              <a:t>&gt;&gt; git checkout -b "Integration_Rel17_SA5_140_YAML_rebaseBK26Jan2022" </a:t>
            </a:r>
          </a:p>
          <a:p>
            <a:r>
              <a:rPr lang="en-US" sz="1200" dirty="0"/>
              <a:t>&gt;&gt; git checkout "Integration_Rel17_SA5_140_YAML" </a:t>
            </a:r>
          </a:p>
          <a:p>
            <a:r>
              <a:rPr lang="en-US" sz="1200" dirty="0"/>
              <a:t>git rebase "origin/Rel17-draft"</a:t>
            </a:r>
          </a:p>
          <a:p>
            <a:endParaRPr lang="en-US" sz="1200" dirty="0"/>
          </a:p>
          <a:p>
            <a:r>
              <a:rPr lang="en-US" sz="1200" dirty="0"/>
              <a:t>git pull</a:t>
            </a:r>
          </a:p>
          <a:p>
            <a:r>
              <a:rPr lang="en-US" sz="1200" dirty="0"/>
              <a:t>git push origin "Integration_Rel17_SA5_140_YAML"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8E6AB6-4349-4A78-BFEE-CF6879A23AA8}"/>
              </a:ext>
            </a:extLst>
          </p:cNvPr>
          <p:cNvSpPr/>
          <p:nvPr/>
        </p:nvSpPr>
        <p:spPr>
          <a:xfrm>
            <a:off x="4555006" y="6055434"/>
            <a:ext cx="4853891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en-US" sz="1050" dirty="0">
                <a:solidFill>
                  <a:srgbClr val="3333FF"/>
                </a:solidFill>
              </a:rPr>
              <a:t>This command is to push commit (rebase) in </a:t>
            </a:r>
            <a:r>
              <a:rPr lang="en-US" altLang="zh-CN" sz="1050" dirty="0">
                <a:solidFill>
                  <a:srgbClr val="3333FF"/>
                </a:solidFill>
              </a:rPr>
              <a:t>local branch to remote repo</a:t>
            </a:r>
            <a:endParaRPr lang="en-US" sz="1050" dirty="0">
              <a:solidFill>
                <a:srgbClr val="3333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10C35F-4E19-4B23-97E0-9821C2D8A825}"/>
              </a:ext>
            </a:extLst>
          </p:cNvPr>
          <p:cNvSpPr/>
          <p:nvPr/>
        </p:nvSpPr>
        <p:spPr>
          <a:xfrm>
            <a:off x="4501700" y="4924230"/>
            <a:ext cx="7054519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Command to create a backup branch, which has all contents before rebase, could be used for recovery anytime</a:t>
            </a:r>
            <a:endParaRPr lang="en-US" sz="1050" dirty="0">
              <a:solidFill>
                <a:srgbClr val="3333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68AD4E-3BFD-4B34-A968-6AF307041554}"/>
              </a:ext>
            </a:extLst>
          </p:cNvPr>
          <p:cNvSpPr txBox="1"/>
          <p:nvPr/>
        </p:nvSpPr>
        <p:spPr>
          <a:xfrm>
            <a:off x="699752" y="3739165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Command line example for rebased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985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2BB92-902D-43ED-BEAA-F4F33B7B34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9280" y="119111"/>
            <a:ext cx="11078400" cy="4128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3600" dirty="0">
                <a:solidFill>
                  <a:srgbClr val="FF0000"/>
                </a:solidFill>
                <a:ea typeface="+mj-ea"/>
                <a:cs typeface="+mj-cs"/>
              </a:rPr>
              <a:t>Git: Merge Request handling</a:t>
            </a:r>
            <a:endParaRPr lang="en-US" sz="3600" dirty="0">
              <a:solidFill>
                <a:srgbClr val="FF0000"/>
              </a:solidFill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887E52-A8B2-4793-A772-34FD88234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80" y="943592"/>
            <a:ext cx="8232603" cy="501351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514BBBB-D30C-4634-9065-A59C87E49DA1}"/>
              </a:ext>
            </a:extLst>
          </p:cNvPr>
          <p:cNvSpPr/>
          <p:nvPr/>
        </p:nvSpPr>
        <p:spPr>
          <a:xfrm>
            <a:off x="8474560" y="1739848"/>
            <a:ext cx="307789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u="sng" dirty="0">
                <a:solidFill>
                  <a:srgbClr val="3333FF"/>
                </a:solidFill>
              </a:rPr>
              <a:t>Fetch origin </a:t>
            </a:r>
            <a:r>
              <a:rPr lang="en-US" altLang="zh-CN" sz="1100" dirty="0">
                <a:solidFill>
                  <a:srgbClr val="3333FF"/>
                </a:solidFill>
              </a:rPr>
              <a:t>copies all branches from remote </a:t>
            </a:r>
            <a:r>
              <a:rPr lang="en-US" altLang="en-US" sz="1100" dirty="0">
                <a:solidFill>
                  <a:srgbClr val="3333FF"/>
                </a:solidFill>
              </a:rPr>
              <a:t>refs/heads name space and store them to local refs/remotes/origin name space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B37D4D-5C95-46A7-9552-9A815E6493AC}"/>
              </a:ext>
            </a:extLst>
          </p:cNvPr>
          <p:cNvSpPr/>
          <p:nvPr/>
        </p:nvSpPr>
        <p:spPr>
          <a:xfrm>
            <a:off x="8474560" y="2536104"/>
            <a:ext cx="302198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333FF"/>
                </a:solidFill>
              </a:rPr>
              <a:t>Create a local branch from remote branch and switch to local branch 28.623_xx</a:t>
            </a:r>
          </a:p>
          <a:p>
            <a:r>
              <a:rPr lang="en-US" sz="1100" dirty="0">
                <a:solidFill>
                  <a:srgbClr val="3333FF"/>
                </a:solidFill>
              </a:rPr>
              <a:t>(Note: Same branch name is used)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9CFDF9-E43A-41B9-B1BE-DC5BD17AA599}"/>
              </a:ext>
            </a:extLst>
          </p:cNvPr>
          <p:cNvSpPr/>
          <p:nvPr/>
        </p:nvSpPr>
        <p:spPr>
          <a:xfrm>
            <a:off x="5273177" y="3927112"/>
            <a:ext cx="640552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333FF"/>
                </a:solidFill>
              </a:rPr>
              <a:t>Alternatively, 2</a:t>
            </a:r>
            <a:r>
              <a:rPr lang="en-US" altLang="zh-CN" sz="1100" baseline="30000" dirty="0">
                <a:solidFill>
                  <a:srgbClr val="3333FF"/>
                </a:solidFill>
              </a:rPr>
              <a:t>nd</a:t>
            </a:r>
            <a:r>
              <a:rPr lang="en-US" altLang="zh-CN" sz="1100" dirty="0">
                <a:solidFill>
                  <a:srgbClr val="3333FF"/>
                </a:solidFill>
              </a:rPr>
              <a:t> command can be:</a:t>
            </a:r>
          </a:p>
          <a:p>
            <a:r>
              <a:rPr lang="en-US" altLang="zh-CN" sz="1100" dirty="0">
                <a:solidFill>
                  <a:srgbClr val="3333FF"/>
                </a:solidFill>
              </a:rPr>
              <a:t>git </a:t>
            </a:r>
            <a:r>
              <a:rPr lang="en-US" altLang="en-US" sz="1100" dirty="0">
                <a:solidFill>
                  <a:srgbClr val="3333FF"/>
                </a:solidFill>
              </a:rPr>
              <a:t>checkout -b "Integration_Rel16_SA5_138_YAML"  "origin/Integration_Rel16_SA5_138_YAML“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72CE0B-B23D-42FF-8966-EDFA8D152F17}"/>
              </a:ext>
            </a:extLst>
          </p:cNvPr>
          <p:cNvSpPr/>
          <p:nvPr/>
        </p:nvSpPr>
        <p:spPr>
          <a:xfrm>
            <a:off x="5273178" y="4686805"/>
            <a:ext cx="62233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333FF"/>
                </a:solidFill>
              </a:rPr>
              <a:t>Use some tools (vim, VSC, </a:t>
            </a:r>
            <a:r>
              <a:rPr lang="en-US" altLang="zh-CN" sz="1100" noProof="1">
                <a:solidFill>
                  <a:srgbClr val="3333FF"/>
                </a:solidFill>
              </a:rPr>
              <a:t>WinMerge</a:t>
            </a:r>
            <a:r>
              <a:rPr lang="en-US" altLang="zh-CN" sz="1100" dirty="0">
                <a:solidFill>
                  <a:srgbClr val="3333FF"/>
                </a:solidFill>
              </a:rPr>
              <a:t>, etc.) to resolve confliction,</a:t>
            </a:r>
            <a:r>
              <a:rPr lang="zh-CN" altLang="en-US" sz="1100" dirty="0">
                <a:solidFill>
                  <a:srgbClr val="3333FF"/>
                </a:solidFill>
              </a:rPr>
              <a:t> </a:t>
            </a:r>
            <a:r>
              <a:rPr lang="en-US" altLang="zh-CN" sz="1100" dirty="0">
                <a:solidFill>
                  <a:srgbClr val="3333FF"/>
                </a:solidFill>
              </a:rPr>
              <a:t>then “git add x, git commit x”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848EDC-A0DB-4979-BC08-61B40042F54E}"/>
              </a:ext>
            </a:extLst>
          </p:cNvPr>
          <p:cNvSpPr/>
          <p:nvPr/>
        </p:nvSpPr>
        <p:spPr>
          <a:xfrm>
            <a:off x="7239497" y="5323532"/>
            <a:ext cx="4257045" cy="1061829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defTabSz="1219170"/>
            <a:r>
              <a:rPr lang="en-US" sz="900" dirty="0">
                <a:solidFill>
                  <a:prstClr val="black"/>
                </a:solidFill>
              </a:rPr>
              <a:t>## ----  </a:t>
            </a:r>
            <a:r>
              <a:rPr lang="en-US" sz="900" dirty="0">
                <a:solidFill>
                  <a:prstClr val="black"/>
                </a:solidFill>
                <a:latin typeface="Calibri Light" panose="020F0302020204030204"/>
              </a:rPr>
              <a:t>Example for </a:t>
            </a:r>
            <a:r>
              <a:rPr lang="en-US" sz="900" dirty="0">
                <a:solidFill>
                  <a:prstClr val="black"/>
                </a:solidFill>
              </a:rPr>
              <a:t>CR0584 </a:t>
            </a:r>
            <a:endParaRPr lang="en-US" sz="900" dirty="0">
              <a:solidFill>
                <a:prstClr val="black"/>
              </a:solidFill>
              <a:latin typeface="Calibri Light" panose="020F0302020204030204"/>
            </a:endParaRPr>
          </a:p>
          <a:p>
            <a:pPr defTabSz="1219170"/>
            <a:r>
              <a:rPr lang="en-US" sz="900" dirty="0">
                <a:solidFill>
                  <a:prstClr val="black"/>
                </a:solidFill>
                <a:latin typeface="Calibri Light" panose="020F0302020204030204"/>
              </a:rPr>
              <a:t>git fetch origin</a:t>
            </a:r>
          </a:p>
          <a:p>
            <a:pPr defTabSz="1219170"/>
            <a:r>
              <a:rPr lang="en-US" sz="900" dirty="0">
                <a:solidFill>
                  <a:prstClr val="black"/>
                </a:solidFill>
                <a:latin typeface="Calibri Light" panose="020F0302020204030204"/>
              </a:rPr>
              <a:t>git checkout -b "TS28.541_CR0584_Enhance_NRM_to_support_local_NEF_selection" "origin/TS28.541_CR0584_Enhance_NRM_to_support_local_NEF_selection"</a:t>
            </a:r>
          </a:p>
          <a:p>
            <a:pPr defTabSz="1219170"/>
            <a:r>
              <a:rPr lang="en-US" sz="900" dirty="0">
                <a:solidFill>
                  <a:prstClr val="black"/>
                </a:solidFill>
                <a:latin typeface="Calibri Light" panose="020F0302020204030204"/>
              </a:rPr>
              <a:t>git checkout  "Integration_Rel17_SA5_139_YAML" </a:t>
            </a:r>
          </a:p>
          <a:p>
            <a:pPr defTabSz="1219170"/>
            <a:r>
              <a:rPr lang="en-US" sz="900" dirty="0">
                <a:solidFill>
                  <a:prstClr val="black"/>
                </a:solidFill>
                <a:latin typeface="Calibri Light" panose="020F0302020204030204"/>
              </a:rPr>
              <a:t>git merge  --no-ff "TS28.541_CR0584_Enhance_NRM_to_support_local_NEF_selection"</a:t>
            </a:r>
          </a:p>
          <a:p>
            <a:pPr defTabSz="1219170"/>
            <a:r>
              <a:rPr lang="en-US" sz="900" dirty="0">
                <a:solidFill>
                  <a:prstClr val="black"/>
                </a:solidFill>
                <a:latin typeface="Calibri Light" panose="020F0302020204030204"/>
              </a:rPr>
              <a:t>git push origin "Integration_Rel17_SA5_139_YAML" </a:t>
            </a:r>
          </a:p>
        </p:txBody>
      </p:sp>
    </p:spTree>
    <p:extLst>
      <p:ext uri="{BB962C8B-B14F-4D97-AF65-F5344CB8AC3E}">
        <p14:creationId xmlns:p14="http://schemas.microsoft.com/office/powerpoint/2010/main" val="1818481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8F9EA-4D24-4648-A70A-8D95D047B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106" y="2684768"/>
            <a:ext cx="9102725" cy="1143000"/>
          </a:xfrm>
        </p:spPr>
        <p:txBody>
          <a:bodyPr/>
          <a:lstStyle/>
          <a:p>
            <a:r>
              <a:rPr lang="en-US" sz="9600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76399974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6735-437F-4227-99C6-FC1CC966E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038" y="121276"/>
            <a:ext cx="9102725" cy="1143000"/>
          </a:xfrm>
        </p:spPr>
        <p:txBody>
          <a:bodyPr/>
          <a:lstStyle/>
          <a:p>
            <a:r>
              <a:rPr lang="en-US" sz="44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Background/Problem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873C0-1188-4A8B-9787-B1A4779DD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1183938" cy="4362808"/>
          </a:xfrm>
        </p:spPr>
        <p:txBody>
          <a:bodyPr/>
          <a:lstStyle/>
          <a:p>
            <a:r>
              <a:rPr lang="en-US" sz="2400" dirty="0">
                <a:latin typeface="Calibri" panose="020F0502020204030204" pitchFamily="34" charset="0"/>
                <a:ea typeface="等线" panose="02010600030101010101" pitchFamily="2" charset="-122"/>
              </a:rPr>
              <a:t>A simple guide of Forge usage with screenshot for newcomers</a:t>
            </a:r>
            <a:r>
              <a:rPr lang="en-US" sz="24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: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Basic Forge environment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等线" panose="02010600030101010101" pitchFamily="2" charset="-122"/>
              </a:rPr>
              <a:t>Forge environment: tools provided</a:t>
            </a:r>
          </a:p>
          <a:p>
            <a:pPr lvl="2"/>
            <a:r>
              <a:rPr lang="en-US" altLang="zh-CN" sz="1400" dirty="0">
                <a:latin typeface="Calibri" panose="020F0502020204030204" pitchFamily="34" charset="0"/>
                <a:ea typeface="等线" panose="02010600030101010101" pitchFamily="2" charset="-122"/>
              </a:rPr>
              <a:t>B</a:t>
            </a:r>
            <a:r>
              <a:rPr lang="en-US" sz="1400" dirty="0">
                <a:latin typeface="Calibri" panose="020F0502020204030204" pitchFamily="34" charset="0"/>
                <a:ea typeface="等线" panose="02010600030101010101" pitchFamily="2" charset="-122"/>
              </a:rPr>
              <a:t>asic operations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等线" panose="02010600030101010101" pitchFamily="2" charset="-122"/>
              </a:rPr>
              <a:t>Create branches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等线" panose="02010600030101010101" pitchFamily="2" charset="-122"/>
              </a:rPr>
              <a:t>Create merge request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Web IDE for editing, reviewing changes, commit change set</a:t>
            </a:r>
          </a:p>
          <a:p>
            <a:r>
              <a:rPr lang="en-US" sz="2400" dirty="0">
                <a:latin typeface="Calibri" panose="020F0502020204030204" pitchFamily="34" charset="0"/>
                <a:ea typeface="等线" panose="02010600030101010101" pitchFamily="2" charset="-122"/>
              </a:rPr>
              <a:t>Advanced user tips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等线" panose="02010600030101010101" pitchFamily="2" charset="-122"/>
              </a:rPr>
              <a:t>Rebase with command line 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等线" panose="02010600030101010101" pitchFamily="2" charset="-122"/>
              </a:rPr>
              <a:t>Merge with conflictions</a:t>
            </a:r>
            <a:endParaRPr lang="en-US" sz="1400" dirty="0"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0529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44A9F-EC4E-4B47-93E5-FE62D20977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800" y="236472"/>
            <a:ext cx="11078400" cy="412800"/>
          </a:xfr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en-US" sz="3600" dirty="0">
                <a:solidFill>
                  <a:srgbClr val="FF0000"/>
                </a:solidFill>
                <a:ea typeface="+mj-ea"/>
                <a:cs typeface="+mj-cs"/>
              </a:rPr>
              <a:t>Basic Forge environment</a:t>
            </a:r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65FA5326-5FA1-49F1-A1ED-E8BDC88B3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74" y="909085"/>
            <a:ext cx="7762952" cy="55169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89BE4B3-8694-43B2-B82F-67308A1E37AF}"/>
              </a:ext>
            </a:extLst>
          </p:cNvPr>
          <p:cNvSpPr/>
          <p:nvPr/>
        </p:nvSpPr>
        <p:spPr>
          <a:xfrm>
            <a:off x="2409703" y="3275111"/>
            <a:ext cx="2836635" cy="307777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</a:rPr>
              <a:t>SA5 Repository is here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EEFA24-D00C-4437-8B09-2BC12FD652C6}"/>
              </a:ext>
            </a:extLst>
          </p:cNvPr>
          <p:cNvSpPr/>
          <p:nvPr/>
        </p:nvSpPr>
        <p:spPr>
          <a:xfrm>
            <a:off x="2375034" y="2122974"/>
            <a:ext cx="3336716" cy="307777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</a:rPr>
              <a:t>Common validation scripts used in SA5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17351C-5C75-4179-89C2-8F43F45E6941}"/>
              </a:ext>
            </a:extLst>
          </p:cNvPr>
          <p:cNvSpPr/>
          <p:nvPr/>
        </p:nvSpPr>
        <p:spPr>
          <a:xfrm>
            <a:off x="8485157" y="2244059"/>
            <a:ext cx="3374995" cy="181588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FF"/>
                </a:solidFill>
              </a:rPr>
              <a:t>Forge is built with GitLab Enterprise Edition.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FF"/>
                </a:solidFill>
              </a:rPr>
              <a:t>Using forge requires understanding of basic knowledge of git. More material could be found here:</a:t>
            </a:r>
          </a:p>
          <a:p>
            <a:pPr marL="89376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3"/>
              </a:rPr>
              <a:t>Git (git-scm.com)</a:t>
            </a:r>
            <a:r>
              <a:rPr lang="en-US" sz="1400" dirty="0"/>
              <a:t>  or </a:t>
            </a:r>
          </a:p>
          <a:p>
            <a:pPr marL="89376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4"/>
              </a:rPr>
              <a:t>Index · User · Help · GitLab (3gpp.org)</a:t>
            </a:r>
            <a:endParaRPr lang="en-US" altLang="zh-CN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175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44A9F-EC4E-4B47-93E5-FE62D20977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sz="3600" dirty="0">
                <a:solidFill>
                  <a:srgbClr val="FF0000"/>
                </a:solidFill>
                <a:ea typeface="+mj-ea"/>
                <a:cs typeface="+mj-cs"/>
              </a:rPr>
              <a:t>Basic Forge environment for SA5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72E9E9A-74AA-4B0C-9A14-72C695407A72}"/>
              </a:ext>
            </a:extLst>
          </p:cNvPr>
          <p:cNvGrpSpPr/>
          <p:nvPr/>
        </p:nvGrpSpPr>
        <p:grpSpPr>
          <a:xfrm>
            <a:off x="556800" y="1142219"/>
            <a:ext cx="10482623" cy="5060118"/>
            <a:chOff x="556800" y="1142219"/>
            <a:chExt cx="10482623" cy="5060118"/>
          </a:xfrm>
        </p:grpSpPr>
        <p:pic>
          <p:nvPicPr>
            <p:cNvPr id="9" name="Picture 8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BE554363-C50A-4733-980B-A77731F5E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800" y="1142219"/>
              <a:ext cx="8500847" cy="5060118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7A70004-FE66-447C-8A36-A540B42E4042}"/>
                </a:ext>
              </a:extLst>
            </p:cNvPr>
            <p:cNvSpPr/>
            <p:nvPr/>
          </p:nvSpPr>
          <p:spPr>
            <a:xfrm>
              <a:off x="7789860" y="4289142"/>
              <a:ext cx="2316208" cy="230832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900" dirty="0">
                  <a:solidFill>
                    <a:srgbClr val="0000FF"/>
                  </a:solidFill>
                </a:rPr>
                <a:t>Green </a:t>
              </a:r>
              <a:r>
                <a:rPr lang="en-US" altLang="zh-CN" sz="900" dirty="0">
                  <a:solidFill>
                    <a:srgbClr val="0000FF"/>
                  </a:solidFill>
                  <a:highlight>
                    <a:srgbClr val="00FF00"/>
                  </a:highlight>
                </a:rPr>
                <a:t>V</a:t>
              </a:r>
              <a:r>
                <a:rPr lang="en-US" altLang="zh-CN" sz="900" dirty="0">
                  <a:solidFill>
                    <a:srgbClr val="0000FF"/>
                  </a:solidFill>
                </a:rPr>
                <a:t> indicating validation is ok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2BD740D-C614-49D2-AF4E-1B7B0F1E093B}"/>
                </a:ext>
              </a:extLst>
            </p:cNvPr>
            <p:cNvSpPr/>
            <p:nvPr/>
          </p:nvSpPr>
          <p:spPr>
            <a:xfrm>
              <a:off x="2131679" y="4058311"/>
              <a:ext cx="4586306" cy="230832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900" dirty="0">
                  <a:solidFill>
                    <a:srgbClr val="0000FF"/>
                  </a:solidFill>
                </a:rPr>
                <a:t>Indicates which branch is, could select branch/tag to switch between branches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8D5538A-6CA4-4F46-BF0E-49F49F625A23}"/>
                </a:ext>
              </a:extLst>
            </p:cNvPr>
            <p:cNvSpPr/>
            <p:nvPr/>
          </p:nvSpPr>
          <p:spPr>
            <a:xfrm>
              <a:off x="1743804" y="2031697"/>
              <a:ext cx="2906201" cy="230832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900" dirty="0">
                  <a:solidFill>
                    <a:srgbClr val="0000FF"/>
                  </a:solidFill>
                </a:rPr>
                <a:t>“</a:t>
              </a:r>
              <a:r>
                <a:rPr lang="en-US" altLang="zh-CN" sz="900" b="1" dirty="0">
                  <a:solidFill>
                    <a:srgbClr val="0000FF"/>
                  </a:solidFill>
                </a:rPr>
                <a:t>Repository” </a:t>
              </a:r>
              <a:r>
                <a:rPr lang="en-US" altLang="zh-CN" sz="900" dirty="0">
                  <a:solidFill>
                    <a:srgbClr val="0000FF"/>
                  </a:solidFill>
                </a:rPr>
                <a:t>is to find branches/commits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8CE0014-22AD-4839-B345-A0DE442C873E}"/>
                </a:ext>
              </a:extLst>
            </p:cNvPr>
            <p:cNvSpPr/>
            <p:nvPr/>
          </p:nvSpPr>
          <p:spPr>
            <a:xfrm>
              <a:off x="9037452" y="2930778"/>
              <a:ext cx="2001971" cy="507831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900" dirty="0">
                  <a:solidFill>
                    <a:srgbClr val="0000FF"/>
                  </a:solidFill>
                </a:rPr>
                <a:t>The </a:t>
              </a:r>
              <a:r>
                <a:rPr lang="en-US" altLang="zh-CN" sz="900" b="1" dirty="0">
                  <a:solidFill>
                    <a:srgbClr val="0000FF"/>
                  </a:solidFill>
                </a:rPr>
                <a:t>“Web IDE” </a:t>
              </a:r>
              <a:r>
                <a:rPr lang="en-US" altLang="zh-CN" sz="900" dirty="0">
                  <a:solidFill>
                    <a:srgbClr val="0000FF"/>
                  </a:solidFill>
                </a:rPr>
                <a:t>is very powerful tool for code changes/review, commit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1A5D15A-F5FE-4F5B-9CB2-7B483EDE8BDE}"/>
                </a:ext>
              </a:extLst>
            </p:cNvPr>
            <p:cNvSpPr/>
            <p:nvPr/>
          </p:nvSpPr>
          <p:spPr>
            <a:xfrm>
              <a:off x="3874364" y="3530660"/>
              <a:ext cx="2139692" cy="230832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900" b="1" dirty="0">
                  <a:solidFill>
                    <a:srgbClr val="0000FF"/>
                  </a:solidFill>
                </a:rPr>
                <a:t>“+”</a:t>
              </a:r>
              <a:r>
                <a:rPr lang="en-US" altLang="zh-CN" sz="900" dirty="0">
                  <a:solidFill>
                    <a:srgbClr val="0000FF"/>
                  </a:solidFill>
                </a:rPr>
                <a:t> is to add new file/create branches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D33DA34-59DE-4D0A-A718-DB050FAEE2A6}"/>
                </a:ext>
              </a:extLst>
            </p:cNvPr>
            <p:cNvSpPr/>
            <p:nvPr/>
          </p:nvSpPr>
          <p:spPr>
            <a:xfrm>
              <a:off x="6177945" y="3536652"/>
              <a:ext cx="2124635" cy="230832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900" b="1" dirty="0">
                  <a:solidFill>
                    <a:srgbClr val="0000FF"/>
                  </a:solidFill>
                </a:rPr>
                <a:t>“History”</a:t>
              </a:r>
              <a:r>
                <a:rPr lang="en-US" altLang="zh-CN" sz="900" dirty="0">
                  <a:solidFill>
                    <a:srgbClr val="0000FF"/>
                  </a:solidFill>
                </a:rPr>
                <a:t> is to find commit history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2D8D8D8-C564-4CC0-AD27-7947FC514C2F}"/>
                </a:ext>
              </a:extLst>
            </p:cNvPr>
            <p:cNvSpPr/>
            <p:nvPr/>
          </p:nvSpPr>
          <p:spPr>
            <a:xfrm>
              <a:off x="9037452" y="5020469"/>
              <a:ext cx="1397975" cy="230832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900" dirty="0">
                  <a:solidFill>
                    <a:srgbClr val="0000FF"/>
                  </a:solidFill>
                </a:rPr>
                <a:t>OpenAPI Solution set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CC618F-F996-4103-9E4E-3888A1B03240}"/>
                </a:ext>
              </a:extLst>
            </p:cNvPr>
            <p:cNvSpPr/>
            <p:nvPr/>
          </p:nvSpPr>
          <p:spPr>
            <a:xfrm>
              <a:off x="9037452" y="5624422"/>
              <a:ext cx="1397975" cy="230832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900" dirty="0">
                  <a:solidFill>
                    <a:srgbClr val="0000FF"/>
                  </a:solidFill>
                </a:rPr>
                <a:t>YANG Solution set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3E092F0C-CC81-4AC3-A004-8F778757B178}"/>
                </a:ext>
              </a:extLst>
            </p:cNvPr>
            <p:cNvCxnSpPr>
              <a:cxnSpLocks/>
              <a:stCxn id="13" idx="1"/>
            </p:cNvCxnSpPr>
            <p:nvPr/>
          </p:nvCxnSpPr>
          <p:spPr bwMode="auto">
            <a:xfrm flipH="1">
              <a:off x="7887822" y="3184694"/>
              <a:ext cx="1149630" cy="9271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D8D193D-021F-4B13-A7DD-E0E9B9B2580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834648" y="4028517"/>
              <a:ext cx="0" cy="24461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74549DF4-1A07-4AFB-AAF0-5FF79E55E5E4}"/>
                </a:ext>
              </a:extLst>
            </p:cNvPr>
            <p:cNvCxnSpPr>
              <a:cxnSpLocks/>
              <a:stCxn id="12" idx="1"/>
            </p:cNvCxnSpPr>
            <p:nvPr/>
          </p:nvCxnSpPr>
          <p:spPr bwMode="auto">
            <a:xfrm flipH="1">
              <a:off x="1322231" y="2147113"/>
              <a:ext cx="421573" cy="33329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545D3FA2-8ADE-45B6-B93D-FFB0439204C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45217" y="3494468"/>
              <a:ext cx="188890" cy="53404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91514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DE102E8-4A28-46BB-B4DD-897A977F6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88" y="1240555"/>
            <a:ext cx="8645639" cy="4644793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3618DD-B314-4573-885D-95B66AC6E4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What service provided by Forge: check details of commit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44A9F-EC4E-4B47-93E5-FE62D20977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5284" y="147723"/>
            <a:ext cx="11078400" cy="412800"/>
          </a:xfr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en-US" sz="4200" dirty="0">
                <a:solidFill>
                  <a:srgbClr val="FF0000"/>
                </a:solidFill>
                <a:ea typeface="+mj-ea"/>
                <a:cs typeface="+mj-cs"/>
              </a:rPr>
              <a:t>Basic Forge environment for commit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BD740D-C614-49D2-AF4E-1B7B0F1E093B}"/>
              </a:ext>
            </a:extLst>
          </p:cNvPr>
          <p:cNvSpPr/>
          <p:nvPr/>
        </p:nvSpPr>
        <p:spPr>
          <a:xfrm>
            <a:off x="3034244" y="3374447"/>
            <a:ext cx="1819443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Change details: line by line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A5D15A-F5FE-4F5B-9CB2-7B483EDE8BDE}"/>
              </a:ext>
            </a:extLst>
          </p:cNvPr>
          <p:cNvSpPr/>
          <p:nvPr/>
        </p:nvSpPr>
        <p:spPr>
          <a:xfrm>
            <a:off x="4359178" y="2209350"/>
            <a:ext cx="1105554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target branch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33DA34-59DE-4D0A-A718-DB050FAEE2A6}"/>
              </a:ext>
            </a:extLst>
          </p:cNvPr>
          <p:cNvSpPr/>
          <p:nvPr/>
        </p:nvSpPr>
        <p:spPr>
          <a:xfrm>
            <a:off x="3830172" y="3997858"/>
            <a:ext cx="2743974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Summary of total changes in this commit</a:t>
            </a:r>
          </a:p>
        </p:txBody>
      </p:sp>
    </p:spTree>
    <p:extLst>
      <p:ext uri="{BB962C8B-B14F-4D97-AF65-F5344CB8AC3E}">
        <p14:creationId xmlns:p14="http://schemas.microsoft.com/office/powerpoint/2010/main" val="2831084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FF3F3-A77D-490F-A09E-2996486DB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65" y="228600"/>
            <a:ext cx="11402567" cy="689900"/>
          </a:xfrm>
        </p:spPr>
        <p:txBody>
          <a:bodyPr/>
          <a:lstStyle/>
          <a:p>
            <a:r>
              <a:rPr lang="en-US" altLang="zh-CN" dirty="0"/>
              <a:t>Forge: main entry and login</a:t>
            </a:r>
            <a:endParaRPr lang="en-US" dirty="0"/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0BD32D6-E0D1-4013-AAE9-9F6B9949D7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65" y="1265529"/>
            <a:ext cx="8144009" cy="4830763"/>
          </a:xfrm>
        </p:spPr>
      </p:pic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38F1531-B6A0-4596-B89B-4656784246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647" y="2311083"/>
            <a:ext cx="2728196" cy="230143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8C6DD79-AD00-4F38-99FD-7A1EDE5E52D9}"/>
              </a:ext>
            </a:extLst>
          </p:cNvPr>
          <p:cNvSpPr/>
          <p:nvPr/>
        </p:nvSpPr>
        <p:spPr>
          <a:xfrm>
            <a:off x="8872334" y="5762664"/>
            <a:ext cx="272819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Note: if you do not have the write access, send email to MCC to apply the access. (Credential is the same as that for portal.)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9F6394B-AF63-4F8B-A82A-362967E4095E}"/>
              </a:ext>
            </a:extLst>
          </p:cNvPr>
          <p:cNvCxnSpPr>
            <a:cxnSpLocks/>
            <a:stCxn id="7" idx="0"/>
          </p:cNvCxnSpPr>
          <p:nvPr/>
        </p:nvCxnSpPr>
        <p:spPr bwMode="auto">
          <a:xfrm flipH="1" flipV="1">
            <a:off x="8293994" y="1815921"/>
            <a:ext cx="1873751" cy="4951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7AA9C81-9291-4732-8519-26CBD0825CB5}"/>
              </a:ext>
            </a:extLst>
          </p:cNvPr>
          <p:cNvSpPr txBox="1"/>
          <p:nvPr/>
        </p:nvSpPr>
        <p:spPr>
          <a:xfrm>
            <a:off x="257578" y="973141"/>
            <a:ext cx="609600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https://forge.3gpp.org/rep/sa5/MnS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A26D5F-B493-4F43-ADDF-37618D478943}"/>
              </a:ext>
            </a:extLst>
          </p:cNvPr>
          <p:cNvSpPr/>
          <p:nvPr/>
        </p:nvSpPr>
        <p:spPr>
          <a:xfrm>
            <a:off x="8835844" y="4899052"/>
            <a:ext cx="27281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After login, first to select your branch or create a CR branch, then code change can be done by open the code file directly or use the Web IDE tool.</a:t>
            </a:r>
          </a:p>
        </p:txBody>
      </p:sp>
    </p:spTree>
    <p:extLst>
      <p:ext uri="{BB962C8B-B14F-4D97-AF65-F5344CB8AC3E}">
        <p14:creationId xmlns:p14="http://schemas.microsoft.com/office/powerpoint/2010/main" val="25098887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855E6-D7FF-459D-8384-03DD44987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52363"/>
            <a:ext cx="11582400" cy="698101"/>
          </a:xfrm>
        </p:spPr>
        <p:txBody>
          <a:bodyPr/>
          <a:lstStyle/>
          <a:p>
            <a:r>
              <a:rPr lang="en-US" dirty="0"/>
              <a:t>Forge: create branch</a:t>
            </a:r>
          </a:p>
        </p:txBody>
      </p:sp>
      <p:pic>
        <p:nvPicPr>
          <p:cNvPr id="11" name="Content Placeholder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404B830-7EE6-444B-B99B-8501E57E2D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7" y="1396681"/>
            <a:ext cx="2712955" cy="3490262"/>
          </a:xfrm>
        </p:spPr>
      </p:pic>
      <p:pic>
        <p:nvPicPr>
          <p:cNvPr id="13" name="Picture 1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B6F24D49-1141-42C0-8B2C-4CFC8B19E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040" y="1346072"/>
            <a:ext cx="6972904" cy="1992803"/>
          </a:xfrm>
          <a:prstGeom prst="rect">
            <a:avLst/>
          </a:prstGeom>
        </p:spPr>
      </p:pic>
      <p:pic>
        <p:nvPicPr>
          <p:cNvPr id="17" name="Picture 1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DD889E7B-26F0-455F-8CD8-2AD2C3B30B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676" y="4214136"/>
            <a:ext cx="5124894" cy="188230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695D08C-838D-4A14-8B47-93FF95FF3597}"/>
              </a:ext>
            </a:extLst>
          </p:cNvPr>
          <p:cNvSpPr/>
          <p:nvPr/>
        </p:nvSpPr>
        <p:spPr>
          <a:xfrm>
            <a:off x="145748" y="2279913"/>
            <a:ext cx="1103503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B63E79-DBD0-4AB0-92B0-DFAC5FE0E787}"/>
              </a:ext>
            </a:extLst>
          </p:cNvPr>
          <p:cNvSpPr/>
          <p:nvPr/>
        </p:nvSpPr>
        <p:spPr>
          <a:xfrm>
            <a:off x="1851233" y="2711355"/>
            <a:ext cx="1196767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9925AE-629B-4440-9F94-F8441833331D}"/>
              </a:ext>
            </a:extLst>
          </p:cNvPr>
          <p:cNvSpPr/>
          <p:nvPr/>
        </p:nvSpPr>
        <p:spPr>
          <a:xfrm>
            <a:off x="9609574" y="1706803"/>
            <a:ext cx="1103503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                     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518F84-1C19-44B6-AF6D-EAB4A331DC8E}"/>
              </a:ext>
            </a:extLst>
          </p:cNvPr>
          <p:cNvSpPr/>
          <p:nvPr/>
        </p:nvSpPr>
        <p:spPr>
          <a:xfrm>
            <a:off x="3676706" y="5785112"/>
            <a:ext cx="1103503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6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26C365F5-EA75-4623-A7B7-4255D320157E}"/>
              </a:ext>
            </a:extLst>
          </p:cNvPr>
          <p:cNvSpPr/>
          <p:nvPr/>
        </p:nvSpPr>
        <p:spPr bwMode="auto">
          <a:xfrm>
            <a:off x="3159617" y="2838313"/>
            <a:ext cx="364901" cy="12695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6EDBA6D-62D1-4DED-A76C-FE5CEA181FCA}"/>
              </a:ext>
            </a:extLst>
          </p:cNvPr>
          <p:cNvSpPr/>
          <p:nvPr/>
        </p:nvSpPr>
        <p:spPr bwMode="auto">
          <a:xfrm rot="5400000">
            <a:off x="5646995" y="3722202"/>
            <a:ext cx="877462" cy="10640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C7A651-0348-4186-ACC1-A70820E854FD}"/>
              </a:ext>
            </a:extLst>
          </p:cNvPr>
          <p:cNvSpPr/>
          <p:nvPr/>
        </p:nvSpPr>
        <p:spPr>
          <a:xfrm>
            <a:off x="8890969" y="4679194"/>
            <a:ext cx="2691790" cy="415498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4. Follow the branch name rules (in working procedure) for a branch name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F485AED-8F28-4264-841B-689CE51EBF28}"/>
              </a:ext>
            </a:extLst>
          </p:cNvPr>
          <p:cNvSpPr/>
          <p:nvPr/>
        </p:nvSpPr>
        <p:spPr>
          <a:xfrm>
            <a:off x="5979878" y="5155287"/>
            <a:ext cx="4018419" cy="25391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0000FF"/>
                </a:solidFill>
              </a:rPr>
              <a:t>5. Select the right base branch, normally from release branch</a:t>
            </a:r>
          </a:p>
        </p:txBody>
      </p:sp>
    </p:spTree>
    <p:extLst>
      <p:ext uri="{BB962C8B-B14F-4D97-AF65-F5344CB8AC3E}">
        <p14:creationId xmlns:p14="http://schemas.microsoft.com/office/powerpoint/2010/main" val="210628150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6E7346-F5C1-4FFD-9BD8-06F5A1C3B4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110" y="97352"/>
            <a:ext cx="11078400" cy="345468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0000"/>
                </a:solidFill>
                <a:ea typeface="+mj-ea"/>
                <a:cs typeface="+mj-cs"/>
              </a:rPr>
              <a:t>Forge: creating Merge request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19CB136-C9A4-404A-9DAE-AC164D872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39" y="730740"/>
            <a:ext cx="6640513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A086106C-4EC8-4A8F-996A-202CC245C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19" y="2176523"/>
            <a:ext cx="5251938" cy="4703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BAF5DEE-D638-44DA-9944-30D37030A29F}"/>
              </a:ext>
            </a:extLst>
          </p:cNvPr>
          <p:cNvSpPr/>
          <p:nvPr/>
        </p:nvSpPr>
        <p:spPr>
          <a:xfrm>
            <a:off x="7153352" y="887817"/>
            <a:ext cx="2863268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Step 1: Find you Branch with part (or full) of branch name</a:t>
            </a:r>
          </a:p>
          <a:p>
            <a:pPr marL="171450" indent="-1714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Step 2: Click Merge Request button</a:t>
            </a:r>
            <a:endParaRPr lang="en-US" sz="4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9B26C2-030C-4A6A-A45F-A44A9524621D}"/>
              </a:ext>
            </a:extLst>
          </p:cNvPr>
          <p:cNvSpPr/>
          <p:nvPr/>
        </p:nvSpPr>
        <p:spPr>
          <a:xfrm>
            <a:off x="6951580" y="2111707"/>
            <a:ext cx="4065181" cy="131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Step 3: Update target Branch (if not correct): normally should be integration branch: like:  Integration_Rel17_SA5_141_YAML</a:t>
            </a:r>
          </a:p>
          <a:p>
            <a:pPr marL="171450" indent="-1714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Step 4: </a:t>
            </a:r>
            <a:r>
              <a:rPr lang="en-US" sz="12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"Optionally" add some description about the merge request to Title or Description. It's always good to add CR number and key summary of change set.</a:t>
            </a:r>
            <a:endParaRPr lang="en-US" sz="44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A3EA4-C74A-413D-9E44-E238D1BD9D44}"/>
              </a:ext>
            </a:extLst>
          </p:cNvPr>
          <p:cNvSpPr/>
          <p:nvPr/>
        </p:nvSpPr>
        <p:spPr>
          <a:xfrm>
            <a:off x="3951913" y="5827086"/>
            <a:ext cx="46073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1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Step5: uncheck this option. The plan is to delete source branch 6 months later</a:t>
            </a:r>
            <a:endParaRPr lang="en-US" sz="40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6AA12B-8589-4D12-AF94-9E6DF13E971F}"/>
              </a:ext>
            </a:extLst>
          </p:cNvPr>
          <p:cNvSpPr/>
          <p:nvPr/>
        </p:nvSpPr>
        <p:spPr>
          <a:xfrm>
            <a:off x="2254266" y="6376616"/>
            <a:ext cx="28648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1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Step6: click "create merge request", then done</a:t>
            </a:r>
            <a:endParaRPr lang="en-US" sz="40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0860796-9587-4A87-B684-AE971BB2B3AE}"/>
              </a:ext>
            </a:extLst>
          </p:cNvPr>
          <p:cNvCxnSpPr>
            <a:cxnSpLocks/>
          </p:cNvCxnSpPr>
          <p:nvPr/>
        </p:nvCxnSpPr>
        <p:spPr bwMode="auto">
          <a:xfrm flipH="1">
            <a:off x="5885096" y="1496756"/>
            <a:ext cx="1352098" cy="21615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BC15847-F08E-476D-9413-6933231F46B4}"/>
              </a:ext>
            </a:extLst>
          </p:cNvPr>
          <p:cNvCxnSpPr>
            <a:cxnSpLocks/>
          </p:cNvCxnSpPr>
          <p:nvPr/>
        </p:nvCxnSpPr>
        <p:spPr bwMode="auto">
          <a:xfrm flipH="1">
            <a:off x="4754013" y="1040076"/>
            <a:ext cx="2483181" cy="14734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F42720B-B0FC-4C2C-9272-7D3E7621BE7B}"/>
              </a:ext>
            </a:extLst>
          </p:cNvPr>
          <p:cNvCxnSpPr>
            <a:cxnSpLocks/>
          </p:cNvCxnSpPr>
          <p:nvPr/>
        </p:nvCxnSpPr>
        <p:spPr bwMode="auto">
          <a:xfrm flipH="1">
            <a:off x="3380246" y="2262165"/>
            <a:ext cx="362293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8401850-DE34-40FF-AB98-B2F364CD3799}"/>
              </a:ext>
            </a:extLst>
          </p:cNvPr>
          <p:cNvCxnSpPr>
            <a:cxnSpLocks/>
          </p:cNvCxnSpPr>
          <p:nvPr/>
        </p:nvCxnSpPr>
        <p:spPr bwMode="auto">
          <a:xfrm flipH="1">
            <a:off x="5577407" y="2903545"/>
            <a:ext cx="1425770" cy="5807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38CD5D0-E85C-4268-B2BD-F62D24D0CAEB}"/>
              </a:ext>
            </a:extLst>
          </p:cNvPr>
          <p:cNvCxnSpPr>
            <a:cxnSpLocks/>
          </p:cNvCxnSpPr>
          <p:nvPr/>
        </p:nvCxnSpPr>
        <p:spPr bwMode="auto">
          <a:xfrm flipH="1">
            <a:off x="3531924" y="5970183"/>
            <a:ext cx="45503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142213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6A2C9D-C3E2-46C5-AE98-1DF678E6B0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456" y="934255"/>
            <a:ext cx="11078400" cy="41280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Branch handling: what action needed and at when (for details to check working procedure)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CF38D-5BD6-453C-ADC0-D6A01DA93A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2456" y="189703"/>
            <a:ext cx="11078400" cy="412800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0000"/>
                </a:solidFill>
                <a:ea typeface="+mj-ea"/>
                <a:cs typeface="+mj-cs"/>
              </a:rPr>
              <a:t>Forge workflow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95EB2B-00A3-4CAD-BB5B-4A390D6D75CE}"/>
              </a:ext>
            </a:extLst>
          </p:cNvPr>
          <p:cNvGrpSpPr/>
          <p:nvPr/>
        </p:nvGrpSpPr>
        <p:grpSpPr>
          <a:xfrm>
            <a:off x="428803" y="1805629"/>
            <a:ext cx="9841202" cy="3042288"/>
            <a:chOff x="499490" y="1333574"/>
            <a:chExt cx="10818925" cy="37062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317489-E48E-4A85-8FEA-3F6144E2FBA8}"/>
                </a:ext>
              </a:extLst>
            </p:cNvPr>
            <p:cNvSpPr/>
            <p:nvPr/>
          </p:nvSpPr>
          <p:spPr>
            <a:xfrm>
              <a:off x="499490" y="2453797"/>
              <a:ext cx="1828800" cy="3219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139e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CR1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branch</a:t>
              </a:r>
              <a:endParaRPr lang="en-US" sz="12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1037627-B3D7-4BFA-80F5-51F566048A2C}"/>
                </a:ext>
              </a:extLst>
            </p:cNvPr>
            <p:cNvSpPr/>
            <p:nvPr/>
          </p:nvSpPr>
          <p:spPr>
            <a:xfrm>
              <a:off x="2512887" y="2453797"/>
              <a:ext cx="1828800" cy="3219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139e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CR2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branch</a:t>
              </a:r>
              <a:endParaRPr lang="en-US" sz="12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7A8EFEE-E7C4-4D73-84A5-BF77AC618539}"/>
                </a:ext>
              </a:extLst>
            </p:cNvPr>
            <p:cNvSpPr/>
            <p:nvPr/>
          </p:nvSpPr>
          <p:spPr>
            <a:xfrm>
              <a:off x="4790301" y="2453797"/>
              <a:ext cx="1828800" cy="3219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139e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CRn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branch</a:t>
              </a:r>
              <a:endParaRPr lang="en-US" sz="12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B15337D-92F9-40E9-946B-033E5ECAEA25}"/>
                </a:ext>
              </a:extLst>
            </p:cNvPr>
            <p:cNvSpPr/>
            <p:nvPr/>
          </p:nvSpPr>
          <p:spPr>
            <a:xfrm>
              <a:off x="1928182" y="3587138"/>
              <a:ext cx="3020096" cy="3219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rgbClr val="0000FF"/>
                  </a:solidFill>
                </a:rPr>
                <a:t>139e</a:t>
              </a:r>
              <a:r>
                <a:rPr lang="zh-CN" altLang="en-US" sz="1400" dirty="0">
                  <a:solidFill>
                    <a:srgbClr val="0000FF"/>
                  </a:solidFill>
                </a:rPr>
                <a:t> </a:t>
              </a:r>
              <a:r>
                <a:rPr lang="en-US" altLang="zh-CN" sz="1400" dirty="0">
                  <a:solidFill>
                    <a:srgbClr val="0000FF"/>
                  </a:solidFill>
                </a:rPr>
                <a:t>integration</a:t>
              </a:r>
              <a:r>
                <a:rPr lang="zh-CN" altLang="en-US" sz="1400" dirty="0">
                  <a:solidFill>
                    <a:srgbClr val="0000FF"/>
                  </a:solidFill>
                </a:rPr>
                <a:t> </a:t>
              </a:r>
              <a:r>
                <a:rPr lang="en-US" altLang="zh-CN" sz="1400" dirty="0">
                  <a:solidFill>
                    <a:srgbClr val="0000FF"/>
                  </a:solidFill>
                </a:rPr>
                <a:t>branch</a:t>
              </a:r>
              <a:endParaRPr lang="en-US" sz="1400" dirty="0">
                <a:solidFill>
                  <a:srgbClr val="0000FF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2E984E-580D-45F1-BD7D-27469219CA5F}"/>
                </a:ext>
              </a:extLst>
            </p:cNvPr>
            <p:cNvSpPr/>
            <p:nvPr/>
          </p:nvSpPr>
          <p:spPr>
            <a:xfrm>
              <a:off x="1551849" y="4648683"/>
              <a:ext cx="3785082" cy="3911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schemeClr val="accent4"/>
                  </a:solidFill>
                </a:rPr>
                <a:t>SA5 release</a:t>
              </a:r>
              <a:r>
                <a:rPr lang="zh-CN" altLang="en-US" sz="1200" dirty="0">
                  <a:solidFill>
                    <a:schemeClr val="accent4"/>
                  </a:solidFill>
                </a:rPr>
                <a:t> </a:t>
              </a:r>
              <a:r>
                <a:rPr lang="en-US" altLang="zh-CN" sz="1200" dirty="0">
                  <a:solidFill>
                    <a:schemeClr val="accent4"/>
                  </a:solidFill>
                </a:rPr>
                <a:t>branch (i.e., </a:t>
              </a:r>
              <a:r>
                <a:rPr lang="en-US" sz="1200" b="1" dirty="0">
                  <a:hlinkClick r:id="rId2"/>
                </a:rPr>
                <a:t>Rel-17</a:t>
              </a:r>
              <a:r>
                <a:rPr lang="en-US" sz="1200" dirty="0">
                  <a:solidFill>
                    <a:schemeClr val="accent4"/>
                  </a:solidFill>
                </a:rPr>
                <a:t>)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F24BF164-0CB1-4F34-ACEB-3CA1B0A84A66}"/>
                </a:ext>
              </a:extLst>
            </p:cNvPr>
            <p:cNvCxnSpPr>
              <a:stCxn id="6" idx="2"/>
              <a:endCxn id="10" idx="0"/>
            </p:cNvCxnSpPr>
            <p:nvPr/>
          </p:nvCxnSpPr>
          <p:spPr>
            <a:xfrm>
              <a:off x="1413890" y="2775769"/>
              <a:ext cx="2024340" cy="811369"/>
            </a:xfrm>
            <a:prstGeom prst="straightConnector1">
              <a:avLst/>
            </a:prstGeom>
            <a:ln w="12700" cmpd="sng">
              <a:solidFill>
                <a:schemeClr val="accent3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EAD3BB78-79AC-458C-85E8-7051604FCDAE}"/>
                </a:ext>
              </a:extLst>
            </p:cNvPr>
            <p:cNvCxnSpPr>
              <a:cxnSpLocks/>
              <a:stCxn id="8" idx="2"/>
              <a:endCxn id="10" idx="0"/>
            </p:cNvCxnSpPr>
            <p:nvPr/>
          </p:nvCxnSpPr>
          <p:spPr>
            <a:xfrm>
              <a:off x="3427287" y="2775769"/>
              <a:ext cx="10943" cy="811369"/>
            </a:xfrm>
            <a:prstGeom prst="straightConnector1">
              <a:avLst/>
            </a:prstGeom>
            <a:ln w="12700" cmpd="sng">
              <a:solidFill>
                <a:schemeClr val="accent3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13084332-F61E-4F3E-BF1C-DC7EE8D52E9C}"/>
                </a:ext>
              </a:extLst>
            </p:cNvPr>
            <p:cNvCxnSpPr>
              <a:cxnSpLocks/>
              <a:stCxn id="9" idx="2"/>
              <a:endCxn id="10" idx="0"/>
            </p:cNvCxnSpPr>
            <p:nvPr/>
          </p:nvCxnSpPr>
          <p:spPr>
            <a:xfrm flipH="1">
              <a:off x="3438230" y="2775769"/>
              <a:ext cx="2266471" cy="811369"/>
            </a:xfrm>
            <a:prstGeom prst="straightConnector1">
              <a:avLst/>
            </a:prstGeom>
            <a:ln w="12700" cmpd="sng">
              <a:solidFill>
                <a:schemeClr val="accent3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18821AE-D734-4D5E-B687-85D78B7F9264}"/>
                </a:ext>
              </a:extLst>
            </p:cNvPr>
            <p:cNvSpPr/>
            <p:nvPr/>
          </p:nvSpPr>
          <p:spPr>
            <a:xfrm>
              <a:off x="5530361" y="2969558"/>
              <a:ext cx="5230744" cy="7873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0000FF"/>
                  </a:solidFill>
                  <a:highlight>
                    <a:srgbClr val="FFFF00"/>
                  </a:highlight>
                </a:rPr>
                <a:t>CR author </a:t>
              </a:r>
              <a:r>
                <a:rPr lang="en-US" altLang="zh-CN" sz="1200" dirty="0">
                  <a:solidFill>
                    <a:srgbClr val="0000FF"/>
                  </a:solidFill>
                </a:rPr>
                <a:t>to initiate the Merge request: </a:t>
              </a:r>
              <a:r>
                <a:rPr lang="en-US" altLang="zh-CN" sz="1200" u="sng" dirty="0">
                  <a:solidFill>
                    <a:srgbClr val="0000FF"/>
                  </a:solidFill>
                </a:rPr>
                <a:t>once approved at SA5 level</a:t>
              </a:r>
            </a:p>
            <a:p>
              <a:r>
                <a:rPr lang="en-US" sz="1200" b="1" dirty="0">
                  <a:solidFill>
                    <a:srgbClr val="0000FF"/>
                  </a:solidFill>
                </a:rPr>
                <a:t>Code Moderator </a:t>
              </a:r>
              <a:r>
                <a:rPr lang="en-US" sz="1200" dirty="0">
                  <a:solidFill>
                    <a:srgbClr val="0000FF"/>
                  </a:solidFill>
                </a:rPr>
                <a:t>handle merger request: </a:t>
              </a:r>
              <a:r>
                <a:rPr lang="en-US" sz="1200" u="sng" dirty="0">
                  <a:solidFill>
                    <a:srgbClr val="0000FF"/>
                  </a:solidFill>
                </a:rPr>
                <a:t>validation passed</a:t>
              </a:r>
            </a:p>
            <a:p>
              <a:r>
                <a:rPr lang="en-US" sz="1200" u="sng" dirty="0">
                  <a:solidFill>
                    <a:srgbClr val="0000FF"/>
                  </a:solidFill>
                </a:rPr>
                <a:t>(Code Moderator creates integration branch from release branch)</a:t>
              </a:r>
              <a:endParaRPr lang="en-US" sz="1200" u="sng" dirty="0"/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B26D4AA6-16BA-4BDC-96DA-3CF77955043E}"/>
                </a:ext>
              </a:extLst>
            </p:cNvPr>
            <p:cNvCxnSpPr>
              <a:cxnSpLocks/>
              <a:stCxn id="10" idx="2"/>
              <a:endCxn id="11" idx="0"/>
            </p:cNvCxnSpPr>
            <p:nvPr/>
          </p:nvCxnSpPr>
          <p:spPr>
            <a:xfrm>
              <a:off x="3438230" y="3909110"/>
              <a:ext cx="6160" cy="739573"/>
            </a:xfrm>
            <a:prstGeom prst="straightConnector1">
              <a:avLst/>
            </a:prstGeom>
            <a:ln w="12700" cmpd="sng">
              <a:solidFill>
                <a:schemeClr val="accent3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ED72D7A-A4C0-4A5A-A300-72F39C424598}"/>
                </a:ext>
              </a:extLst>
            </p:cNvPr>
            <p:cNvSpPr/>
            <p:nvPr/>
          </p:nvSpPr>
          <p:spPr>
            <a:xfrm>
              <a:off x="5583569" y="3956074"/>
              <a:ext cx="5734846" cy="562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b="1" dirty="0">
                  <a:solidFill>
                    <a:srgbClr val="0000FF"/>
                  </a:solidFill>
                </a:rPr>
                <a:t>Code moderator </a:t>
              </a:r>
              <a:r>
                <a:rPr lang="en-US" altLang="zh-CN" sz="1200" dirty="0">
                  <a:solidFill>
                    <a:srgbClr val="0000FF"/>
                  </a:solidFill>
                </a:rPr>
                <a:t>to initiate the Merge request (after SA plenary meeting)</a:t>
              </a:r>
            </a:p>
            <a:p>
              <a:r>
                <a:rPr lang="en-US" sz="1200" dirty="0">
                  <a:solidFill>
                    <a:srgbClr val="0000FF"/>
                  </a:solidFill>
                  <a:highlight>
                    <a:srgbClr val="00FF00"/>
                  </a:highlight>
                </a:rPr>
                <a:t>Code Master </a:t>
              </a:r>
              <a:r>
                <a:rPr lang="en-US" sz="1200" dirty="0">
                  <a:solidFill>
                    <a:srgbClr val="0000FF"/>
                  </a:solidFill>
                </a:rPr>
                <a:t>(MCC) address merge request</a:t>
              </a:r>
              <a:endParaRPr lang="en-US" sz="12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BECDF0A-6647-43E0-8D0A-00920F3F68A8}"/>
                </a:ext>
              </a:extLst>
            </p:cNvPr>
            <p:cNvSpPr/>
            <p:nvPr/>
          </p:nvSpPr>
          <p:spPr>
            <a:xfrm>
              <a:off x="499490" y="1333574"/>
              <a:ext cx="5547945" cy="4285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schemeClr val="accent4"/>
                  </a:solidFill>
                </a:rPr>
                <a:t>SA5 </a:t>
              </a:r>
              <a:r>
                <a:rPr lang="en-US" altLang="zh-CN" sz="1200" dirty="0">
                  <a:solidFill>
                    <a:schemeClr val="accent4"/>
                  </a:solidFill>
                </a:rPr>
                <a:t>base branch, Normally release</a:t>
              </a:r>
              <a:r>
                <a:rPr lang="zh-CN" altLang="en-US" sz="1200" dirty="0">
                  <a:solidFill>
                    <a:schemeClr val="accent4"/>
                  </a:solidFill>
                </a:rPr>
                <a:t> </a:t>
              </a:r>
              <a:r>
                <a:rPr lang="en-US" altLang="zh-CN" sz="1200" dirty="0">
                  <a:solidFill>
                    <a:schemeClr val="accent4"/>
                  </a:solidFill>
                </a:rPr>
                <a:t>branch (i.e., </a:t>
              </a:r>
              <a:r>
                <a:rPr lang="en-US" sz="1200" b="1" dirty="0">
                  <a:hlinkClick r:id="rId2"/>
                </a:rPr>
                <a:t>Rel-17</a:t>
              </a:r>
              <a:r>
                <a:rPr lang="en-US" sz="1200" dirty="0">
                  <a:solidFill>
                    <a:schemeClr val="accent4"/>
                  </a:solidFill>
                </a:rPr>
                <a:t>)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CBD2383-7C78-426B-A2B9-9E5705F9C433}"/>
                </a:ext>
              </a:extLst>
            </p:cNvPr>
            <p:cNvCxnSpPr>
              <a:cxnSpLocks/>
              <a:endCxn id="8" idx="0"/>
            </p:cNvCxnSpPr>
            <p:nvPr/>
          </p:nvCxnSpPr>
          <p:spPr>
            <a:xfrm>
              <a:off x="3427287" y="1822058"/>
              <a:ext cx="0" cy="631739"/>
            </a:xfrm>
            <a:prstGeom prst="straightConnector1">
              <a:avLst/>
            </a:prstGeom>
            <a:ln w="12700" cmpd="sng">
              <a:solidFill>
                <a:schemeClr val="accent3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14D2DC2-B27F-4B66-92F1-E80EE1982DE9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 flipH="1">
              <a:off x="1413890" y="1844315"/>
              <a:ext cx="1883226" cy="609482"/>
            </a:xfrm>
            <a:prstGeom prst="straightConnector1">
              <a:avLst/>
            </a:prstGeom>
            <a:ln w="12700" cmpd="sng">
              <a:solidFill>
                <a:schemeClr val="accent3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665D8876-927F-4863-92DD-4F00AC0B22B6}"/>
                </a:ext>
              </a:extLst>
            </p:cNvPr>
            <p:cNvCxnSpPr>
              <a:cxnSpLocks/>
            </p:cNvCxnSpPr>
            <p:nvPr/>
          </p:nvCxnSpPr>
          <p:spPr>
            <a:xfrm>
              <a:off x="3542662" y="1863075"/>
              <a:ext cx="1987700" cy="508539"/>
            </a:xfrm>
            <a:prstGeom prst="straightConnector1">
              <a:avLst/>
            </a:prstGeom>
            <a:ln w="12700" cmpd="sng">
              <a:solidFill>
                <a:schemeClr val="accent3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DF57EA0-BE6C-4976-8C47-629518433AEB}"/>
                </a:ext>
              </a:extLst>
            </p:cNvPr>
            <p:cNvSpPr/>
            <p:nvPr/>
          </p:nvSpPr>
          <p:spPr>
            <a:xfrm>
              <a:off x="5583570" y="1888077"/>
              <a:ext cx="5539140" cy="3374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0000FF"/>
                  </a:solidFill>
                  <a:highlight>
                    <a:srgbClr val="FFFF00"/>
                  </a:highlight>
                </a:rPr>
                <a:t>CR author </a:t>
              </a:r>
              <a:r>
                <a:rPr lang="en-US" altLang="zh-CN" sz="1200" dirty="0">
                  <a:solidFill>
                    <a:srgbClr val="0000FF"/>
                  </a:solidFill>
                </a:rPr>
                <a:t>to create CR development branch from latest release branch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250A209-295C-4FF7-BBB9-C3C32E75214F}"/>
                </a:ext>
              </a:extLst>
            </p:cNvPr>
            <p:cNvSpPr/>
            <p:nvPr/>
          </p:nvSpPr>
          <p:spPr>
            <a:xfrm>
              <a:off x="6199689" y="1350717"/>
              <a:ext cx="3027917" cy="3374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0000FF"/>
                  </a:solidFill>
                </a:rPr>
                <a:t>Base branch with e.g., 138e contents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0955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b4d06219-a142-4c5f-be55-53f74cb980c7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71c5aaf6-e6ce-465b-b873-5148d2a4c105"/>
    <ds:schemaRef ds:uri="http://schemas.microsoft.com/office/infopath/2007/PartnerControls"/>
    <ds:schemaRef ds:uri="http://schemas.openxmlformats.org/package/2006/metadata/core-properties"/>
    <ds:schemaRef ds:uri="687e87d0-d0a8-4c48-8f94-14f0c67212c5"/>
    <ds:schemaRef ds:uri="http://purl.org/dc/terms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32410</TotalTime>
  <Words>1522</Words>
  <Application>Microsoft Office PowerPoint</Application>
  <PresentationFormat>Widescreen</PresentationFormat>
  <Paragraphs>161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Nokia Pure Text</vt:lpstr>
      <vt:lpstr>Nokia Pure Text Light</vt:lpstr>
      <vt:lpstr>Times New Roman</vt:lpstr>
      <vt:lpstr>Office Theme</vt:lpstr>
      <vt:lpstr>    Using Forge in SA5  (SA5 #146)   </vt:lpstr>
      <vt:lpstr>Background/Problem</vt:lpstr>
      <vt:lpstr>PowerPoint Presentation</vt:lpstr>
      <vt:lpstr>PowerPoint Presentation</vt:lpstr>
      <vt:lpstr>PowerPoint Presentation</vt:lpstr>
      <vt:lpstr>Forge: main entry and login</vt:lpstr>
      <vt:lpstr>Forge: create branch</vt:lpstr>
      <vt:lpstr>PowerPoint Presentation</vt:lpstr>
      <vt:lpstr>PowerPoint Presentation</vt:lpstr>
      <vt:lpstr>Forge: Web IDE editor</vt:lpstr>
      <vt:lpstr>Forge: Web IDE (Review)</vt:lpstr>
      <vt:lpstr>Forge: Web IDE for commit</vt:lpstr>
      <vt:lpstr>Forge: advanced tips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Sean Sun</cp:lastModifiedBy>
  <cp:revision>432</cp:revision>
  <dcterms:created xsi:type="dcterms:W3CDTF">2019-03-13T01:38:36Z</dcterms:created>
  <dcterms:modified xsi:type="dcterms:W3CDTF">2022-11-04T01:16:18Z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(3)5ec3yjWdLaLrg6jQwgi1BMNg1nUbKEk6X2SudHtINbLqWKy/ZEBsf0diIq95M/IJ9yfxJz+9
EKo9aHHjkgYub2NZPf3/atsckhsLmFGv9BNsC6henuD0duK2ODL9lvmW+917wW0JOPDZvhYa
YZkeAxQ3i+roV73JIx0Bv0FvZ1y6kcqJnQ7qTn6uJ5mW9tOEaaF058jysVseL5bd+fhiv28A
kJhfhXOU21VOuh2UCe</vt:lpwstr>
  </property>
  <property fmtid="{D5CDD505-2E9C-101B-9397-08002B2CF9AE}" pid="4" name="_2015_ms_pID_7253431">
    <vt:lpwstr>MQNQq9btKDg9nxaETig0bCcF5fLh/D7P8gxIEQu3wsSZ9jFYPdUyLe
79A9RY/eUidDGm2aQP3wNTDwb75qTVVvVnTWZHDGz3i+SX4Yy60urO1zey1yA8DRkFy+y+6P
RHyf2p/4M7PphPg41VMF2zHMw2XExii6qqJWtrsDVbxQYUbocVY6hdzgyX9ONZW0X8sFFzQ2
T+qgALWIVGIl8a98bD9Sx6r7i/8apRxAC8PX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yFYskfzoBX8iHbEOYetKa2k=</vt:lpwstr>
  </property>
</Properties>
</file>