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897" r:id="rId3"/>
    <p:sldId id="909" r:id="rId4"/>
    <p:sldId id="910" r:id="rId5"/>
    <p:sldId id="911" r:id="rId6"/>
    <p:sldId id="882" r:id="rId7"/>
    <p:sldId id="704" r:id="rId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 - mga" initials="mga" lastIdx="1" clrIdx="0">
    <p:extLst>
      <p:ext uri="{19B8F6BF-5375-455C-9EA6-DF929625EA0E}">
        <p15:presenceInfo xmlns:p15="http://schemas.microsoft.com/office/powerpoint/2012/main" userId="Nokia - mg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00FF"/>
    <a:srgbClr val="0000FF"/>
    <a:srgbClr val="FF3300"/>
    <a:srgbClr val="C1E442"/>
    <a:srgbClr val="FFFFCC"/>
    <a:srgbClr val="72AF2F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F66918-0605-46F0-9751-682F71FC2314}" v="33" dt="2022-01-07T18:34:20.74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>
        <p:scale>
          <a:sx n="60" d="100"/>
          <a:sy n="60" d="100"/>
        </p:scale>
        <p:origin x="3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28" y="-36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ou, Joey" userId="c6adf341-5379-406f-aeb7-2ecff04a499f" providerId="ADAL" clId="{EEF66918-0605-46F0-9751-682F71FC2314}"/>
    <pc:docChg chg="undo redo custSel addSld delSld modSld sldOrd modMainMaster">
      <pc:chgData name="Chou, Joey" userId="c6adf341-5379-406f-aeb7-2ecff04a499f" providerId="ADAL" clId="{EEF66918-0605-46F0-9751-682F71FC2314}" dt="2022-01-07T18:34:20.749" v="313" actId="1076"/>
      <pc:docMkLst>
        <pc:docMk/>
      </pc:docMkLst>
      <pc:sldChg chg="addSp delSp modSp mod">
        <pc:chgData name="Chou, Joey" userId="c6adf341-5379-406f-aeb7-2ecff04a499f" providerId="ADAL" clId="{EEF66918-0605-46F0-9751-682F71FC2314}" dt="2022-01-06T15:42:47.413" v="223" actId="14100"/>
        <pc:sldMkLst>
          <pc:docMk/>
          <pc:sldMk cId="2248153461" sldId="882"/>
        </pc:sldMkLst>
        <pc:spChg chg="mod">
          <ac:chgData name="Chou, Joey" userId="c6adf341-5379-406f-aeb7-2ecff04a499f" providerId="ADAL" clId="{EEF66918-0605-46F0-9751-682F71FC2314}" dt="2022-01-06T15:42:47.413" v="223" actId="14100"/>
          <ac:spMkLst>
            <pc:docMk/>
            <pc:sldMk cId="2248153461" sldId="882"/>
            <ac:spMk id="2" creationId="{00000000-0000-0000-0000-000000000000}"/>
          </ac:spMkLst>
        </pc:spChg>
        <pc:spChg chg="mod">
          <ac:chgData name="Chou, Joey" userId="c6adf341-5379-406f-aeb7-2ecff04a499f" providerId="ADAL" clId="{EEF66918-0605-46F0-9751-682F71FC2314}" dt="2022-01-06T15:33:22.845" v="211" actId="20577"/>
          <ac:spMkLst>
            <pc:docMk/>
            <pc:sldMk cId="2248153461" sldId="882"/>
            <ac:spMk id="10" creationId="{412BE6D2-7A95-4C7C-B4C1-19C90E903CCF}"/>
          </ac:spMkLst>
        </pc:spChg>
        <pc:picChg chg="add mod">
          <ac:chgData name="Chou, Joey" userId="c6adf341-5379-406f-aeb7-2ecff04a499f" providerId="ADAL" clId="{EEF66918-0605-46F0-9751-682F71FC2314}" dt="2022-01-06T15:42:29.404" v="217" actId="1076"/>
          <ac:picMkLst>
            <pc:docMk/>
            <pc:sldMk cId="2248153461" sldId="882"/>
            <ac:picMk id="4" creationId="{0217AE01-B7D8-4E6F-A2EF-7E66E2444B7C}"/>
          </ac:picMkLst>
        </pc:picChg>
        <pc:picChg chg="del">
          <ac:chgData name="Chou, Joey" userId="c6adf341-5379-406f-aeb7-2ecff04a499f" providerId="ADAL" clId="{EEF66918-0605-46F0-9751-682F71FC2314}" dt="2022-01-06T15:42:13.524" v="212" actId="478"/>
          <ac:picMkLst>
            <pc:docMk/>
            <pc:sldMk cId="2248153461" sldId="882"/>
            <ac:picMk id="12" creationId="{CC76BA0A-72C0-4713-B10E-A138CB8F20BE}"/>
          </ac:picMkLst>
        </pc:picChg>
      </pc:sldChg>
      <pc:sldChg chg="modSp mod">
        <pc:chgData name="Chou, Joey" userId="c6adf341-5379-406f-aeb7-2ecff04a499f" providerId="ADAL" clId="{EEF66918-0605-46F0-9751-682F71FC2314}" dt="2022-01-07T18:31:00.555" v="241" actId="20577"/>
        <pc:sldMkLst>
          <pc:docMk/>
          <pc:sldMk cId="466042805" sldId="897"/>
        </pc:sldMkLst>
        <pc:spChg chg="mod">
          <ac:chgData name="Chou, Joey" userId="c6adf341-5379-406f-aeb7-2ecff04a499f" providerId="ADAL" clId="{EEF66918-0605-46F0-9751-682F71FC2314}" dt="2022-01-07T18:31:00.555" v="241" actId="20577"/>
          <ac:spMkLst>
            <pc:docMk/>
            <pc:sldMk cId="466042805" sldId="897"/>
            <ac:spMk id="2" creationId="{00000000-0000-0000-0000-000000000000}"/>
          </ac:spMkLst>
        </pc:spChg>
        <pc:spChg chg="mod">
          <ac:chgData name="Chou, Joey" userId="c6adf341-5379-406f-aeb7-2ecff04a499f" providerId="ADAL" clId="{EEF66918-0605-46F0-9751-682F71FC2314}" dt="2022-01-06T20:39:37.186" v="225" actId="20577"/>
          <ac:spMkLst>
            <pc:docMk/>
            <pc:sldMk cId="466042805" sldId="897"/>
            <ac:spMk id="5" creationId="{00000000-0000-0000-0000-000000000000}"/>
          </ac:spMkLst>
        </pc:spChg>
      </pc:sldChg>
      <pc:sldChg chg="addSp delSp modSp add mod ord">
        <pc:chgData name="Chou, Joey" userId="c6adf341-5379-406f-aeb7-2ecff04a499f" providerId="ADAL" clId="{EEF66918-0605-46F0-9751-682F71FC2314}" dt="2022-01-07T18:32:03.498" v="243"/>
        <pc:sldMkLst>
          <pc:docMk/>
          <pc:sldMk cId="3063525195" sldId="910"/>
        </pc:sldMkLst>
        <pc:spChg chg="mod">
          <ac:chgData name="Chou, Joey" userId="c6adf341-5379-406f-aeb7-2ecff04a499f" providerId="ADAL" clId="{EEF66918-0605-46F0-9751-682F71FC2314}" dt="2022-01-06T15:24:47.350" v="40" actId="20577"/>
          <ac:spMkLst>
            <pc:docMk/>
            <pc:sldMk cId="3063525195" sldId="910"/>
            <ac:spMk id="2" creationId="{00000000-0000-0000-0000-000000000000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8" creationId="{925CBCE5-430A-4080-B10D-3F4CDF812DAD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9" creationId="{6B4DE359-FC5F-473A-BF2C-65148DA4560F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10" creationId="{D997A055-9BAD-41BA-9BAB-7FDBD786A153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11" creationId="{7F35660C-43C7-4515-A6B3-478DDF547B7D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12" creationId="{B0F5C3E7-5450-4F44-AD4A-3B8855A6E8A7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13" creationId="{B7C0C157-20BD-457B-9D0B-B20458B22230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14" creationId="{13366B21-5A75-40D3-845B-4479A70F711E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18" creationId="{CDC13558-E7CD-43B4-821B-86E6C623993B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19" creationId="{46C16696-C080-4CC8-BE08-69FD3272E40D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20" creationId="{C807C987-6C70-4F70-9EDC-ADBB20647352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21" creationId="{50D91625-02E8-4968-828E-D647F8400950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22" creationId="{08CDB6E1-2169-4E6D-9630-0F7AD6B439ED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23" creationId="{08C30E5D-BA1E-408B-94EA-2D749A1A487A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24" creationId="{2EE7FD1D-A579-4379-B819-062B2C6883FF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25" creationId="{3D593842-F2E1-461D-90B6-8E544E0621C9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26" creationId="{A2AEA782-897F-492A-9BF2-8F02B814093E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27" creationId="{509BC6B4-26EF-49E8-BDF7-B18098510D9A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28" creationId="{EBFF3227-5CBB-4D5F-BD3A-E7C50E1E00BB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29" creationId="{D449868C-1B4B-48ED-8409-E3200FFE5402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30" creationId="{A0789B88-6BC8-4C84-BAC5-74D0B11A2EE1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31" creationId="{3388CD30-86CF-4BE7-9E5D-5BEFECA7E9A2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32" creationId="{D7E4D4D9-584F-4D8B-8876-5BD38C681A40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33" creationId="{B403E751-8C66-4EAB-9A06-43591A6B7B0A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34" creationId="{233C3A9A-9F81-4403-B7A4-BD4C4F0C5E76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35" creationId="{0573E627-DB80-40AE-B2B2-A9061E72F2C8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36" creationId="{FE847B0A-815C-4C5C-A4B2-EB8BAB4C11F2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37" creationId="{4785239A-7592-43D1-B546-C07A310CA7C2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38" creationId="{4CCA970D-2297-4479-B7EC-972AE4F60061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39" creationId="{A005371F-1B29-42AF-81B9-6A0F6E0F4417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40" creationId="{8E59716C-26CE-4E72-8D83-7A14BEB16212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41" creationId="{E407A571-FACC-483A-991D-FCD71B6E5E7A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42" creationId="{E9CD1C25-91DE-4496-95F2-D9FFD2F4E565}"/>
          </ac:spMkLst>
        </pc:spChg>
        <pc:spChg chg="add mod">
          <ac:chgData name="Chou, Joey" userId="c6adf341-5379-406f-aeb7-2ecff04a499f" providerId="ADAL" clId="{EEF66918-0605-46F0-9751-682F71FC2314}" dt="2022-01-06T20:41:12.186" v="231" actId="1076"/>
          <ac:spMkLst>
            <pc:docMk/>
            <pc:sldMk cId="3063525195" sldId="910"/>
            <ac:spMk id="43" creationId="{C9A364AC-A972-46AD-90E9-BA654BC7E78B}"/>
          </ac:spMkLst>
        </pc:spChg>
        <pc:spChg chg="add mod">
          <ac:chgData name="Chou, Joey" userId="c6adf341-5379-406f-aeb7-2ecff04a499f" providerId="ADAL" clId="{EEF66918-0605-46F0-9751-682F71FC2314}" dt="2022-01-06T15:27:43.227" v="191" actId="1076"/>
          <ac:spMkLst>
            <pc:docMk/>
            <pc:sldMk cId="3063525195" sldId="910"/>
            <ac:spMk id="44" creationId="{FED3E901-7A82-46FC-AE81-BAADB0B3CC30}"/>
          </ac:spMkLst>
        </pc:spChg>
        <pc:grpChg chg="add mod">
          <ac:chgData name="Chou, Joey" userId="c6adf341-5379-406f-aeb7-2ecff04a499f" providerId="ADAL" clId="{EEF66918-0605-46F0-9751-682F71FC2314}" dt="2022-01-06T20:41:12.186" v="231" actId="1076"/>
          <ac:grpSpMkLst>
            <pc:docMk/>
            <pc:sldMk cId="3063525195" sldId="910"/>
            <ac:grpSpMk id="7" creationId="{0A43116E-D769-461E-A8E6-4AEE95793180}"/>
          </ac:grpSpMkLst>
        </pc:grpChg>
        <pc:graphicFrameChg chg="del mod">
          <ac:chgData name="Chou, Joey" userId="c6adf341-5379-406f-aeb7-2ecff04a499f" providerId="ADAL" clId="{EEF66918-0605-46F0-9751-682F71FC2314}" dt="2022-01-06T15:22:36.098" v="12" actId="478"/>
          <ac:graphicFrameMkLst>
            <pc:docMk/>
            <pc:sldMk cId="3063525195" sldId="910"/>
            <ac:graphicFrameMk id="4" creationId="{9AE849A7-087E-407D-9EE1-3F1C72C32731}"/>
          </ac:graphicFrameMkLst>
        </pc:graphicFrameChg>
        <pc:cxnChg chg="add mod">
          <ac:chgData name="Chou, Joey" userId="c6adf341-5379-406f-aeb7-2ecff04a499f" providerId="ADAL" clId="{EEF66918-0605-46F0-9751-682F71FC2314}" dt="2022-01-06T20:41:12.186" v="231" actId="1076"/>
          <ac:cxnSpMkLst>
            <pc:docMk/>
            <pc:sldMk cId="3063525195" sldId="910"/>
            <ac:cxnSpMk id="15" creationId="{FFE43EF1-4564-4573-A528-D60F2EF31508}"/>
          </ac:cxnSpMkLst>
        </pc:cxnChg>
        <pc:cxnChg chg="add mod">
          <ac:chgData name="Chou, Joey" userId="c6adf341-5379-406f-aeb7-2ecff04a499f" providerId="ADAL" clId="{EEF66918-0605-46F0-9751-682F71FC2314}" dt="2022-01-06T20:41:12.186" v="231" actId="1076"/>
          <ac:cxnSpMkLst>
            <pc:docMk/>
            <pc:sldMk cId="3063525195" sldId="910"/>
            <ac:cxnSpMk id="16" creationId="{9F8CABD1-90E9-43BB-B588-963B778CC68D}"/>
          </ac:cxnSpMkLst>
        </pc:cxnChg>
        <pc:cxnChg chg="add mod">
          <ac:chgData name="Chou, Joey" userId="c6adf341-5379-406f-aeb7-2ecff04a499f" providerId="ADAL" clId="{EEF66918-0605-46F0-9751-682F71FC2314}" dt="2022-01-06T20:41:12.186" v="231" actId="1076"/>
          <ac:cxnSpMkLst>
            <pc:docMk/>
            <pc:sldMk cId="3063525195" sldId="910"/>
            <ac:cxnSpMk id="17" creationId="{64851879-75F1-4247-B50D-CB00B351D054}"/>
          </ac:cxnSpMkLst>
        </pc:cxnChg>
      </pc:sldChg>
      <pc:sldChg chg="add del">
        <pc:chgData name="Chou, Joey" userId="c6adf341-5379-406f-aeb7-2ecff04a499f" providerId="ADAL" clId="{EEF66918-0605-46F0-9751-682F71FC2314}" dt="2022-01-06T15:22:48.121" v="14"/>
        <pc:sldMkLst>
          <pc:docMk/>
          <pc:sldMk cId="3049107710" sldId="911"/>
        </pc:sldMkLst>
      </pc:sldChg>
      <pc:sldChg chg="addSp delSp modSp add mod">
        <pc:chgData name="Chou, Joey" userId="c6adf341-5379-406f-aeb7-2ecff04a499f" providerId="ADAL" clId="{EEF66918-0605-46F0-9751-682F71FC2314}" dt="2022-01-07T18:34:20.749" v="313" actId="1076"/>
        <pc:sldMkLst>
          <pc:docMk/>
          <pc:sldMk cId="3059813317" sldId="911"/>
        </pc:sldMkLst>
        <pc:spChg chg="mod">
          <ac:chgData name="Chou, Joey" userId="c6adf341-5379-406f-aeb7-2ecff04a499f" providerId="ADAL" clId="{EEF66918-0605-46F0-9751-682F71FC2314}" dt="2022-01-07T18:33:29.572" v="251" actId="20577"/>
          <ac:spMkLst>
            <pc:docMk/>
            <pc:sldMk cId="3059813317" sldId="911"/>
            <ac:spMk id="2" creationId="{00000000-0000-0000-0000-000000000000}"/>
          </ac:spMkLst>
        </pc:spChg>
        <pc:spChg chg="add mod">
          <ac:chgData name="Chou, Joey" userId="c6adf341-5379-406f-aeb7-2ecff04a499f" providerId="ADAL" clId="{EEF66918-0605-46F0-9751-682F71FC2314}" dt="2022-01-06T15:25:34.982" v="48" actId="1076"/>
          <ac:spMkLst>
            <pc:docMk/>
            <pc:sldMk cId="3059813317" sldId="911"/>
            <ac:spMk id="4" creationId="{92CC8131-1C99-4A68-940E-9F3A08969078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8" creationId="{925CBCE5-430A-4080-B10D-3F4CDF812DAD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9" creationId="{6B4DE359-FC5F-473A-BF2C-65148DA4560F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10" creationId="{D997A055-9BAD-41BA-9BAB-7FDBD786A153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11" creationId="{7F35660C-43C7-4515-A6B3-478DDF547B7D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12" creationId="{B0F5C3E7-5450-4F44-AD4A-3B8855A6E8A7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13" creationId="{B7C0C157-20BD-457B-9D0B-B20458B22230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14" creationId="{13366B21-5A75-40D3-845B-4479A70F711E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18" creationId="{CDC13558-E7CD-43B4-821B-86E6C623993B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19" creationId="{46C16696-C080-4CC8-BE08-69FD3272E40D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20" creationId="{C807C987-6C70-4F70-9EDC-ADBB20647352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21" creationId="{50D91625-02E8-4968-828E-D647F8400950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22" creationId="{08CDB6E1-2169-4E6D-9630-0F7AD6B439ED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23" creationId="{08C30E5D-BA1E-408B-94EA-2D749A1A487A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24" creationId="{2EE7FD1D-A579-4379-B819-062B2C6883FF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25" creationId="{3D593842-F2E1-461D-90B6-8E544E0621C9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26" creationId="{A2AEA782-897F-492A-9BF2-8F02B814093E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27" creationId="{509BC6B4-26EF-49E8-BDF7-B18098510D9A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28" creationId="{EBFF3227-5CBB-4D5F-BD3A-E7C50E1E00BB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29" creationId="{D449868C-1B4B-48ED-8409-E3200FFE5402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30" creationId="{A0789B88-6BC8-4C84-BAC5-74D0B11A2EE1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31" creationId="{3388CD30-86CF-4BE7-9E5D-5BEFECA7E9A2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32" creationId="{D7E4D4D9-584F-4D8B-8876-5BD38C681A40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33" creationId="{B403E751-8C66-4EAB-9A06-43591A6B7B0A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34" creationId="{233C3A9A-9F81-4403-B7A4-BD4C4F0C5E76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35" creationId="{0573E627-DB80-40AE-B2B2-A9061E72F2C8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36" creationId="{FE847B0A-815C-4C5C-A4B2-EB8BAB4C11F2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37" creationId="{4785239A-7592-43D1-B546-C07A310CA7C2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38" creationId="{4CCA970D-2297-4479-B7EC-972AE4F60061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39" creationId="{A005371F-1B29-42AF-81B9-6A0F6E0F4417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40" creationId="{8E59716C-26CE-4E72-8D83-7A14BEB16212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41" creationId="{E407A571-FACC-483A-991D-FCD71B6E5E7A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42" creationId="{E9CD1C25-91DE-4496-95F2-D9FFD2F4E565}"/>
          </ac:spMkLst>
        </pc:spChg>
        <pc:spChg chg="mod">
          <ac:chgData name="Chou, Joey" userId="c6adf341-5379-406f-aeb7-2ecff04a499f" providerId="ADAL" clId="{EEF66918-0605-46F0-9751-682F71FC2314}" dt="2022-01-06T15:25:00.168" v="43" actId="1076"/>
          <ac:spMkLst>
            <pc:docMk/>
            <pc:sldMk cId="3059813317" sldId="911"/>
            <ac:spMk id="43" creationId="{C9A364AC-A972-46AD-90E9-BA654BC7E78B}"/>
          </ac:spMkLst>
        </pc:spChg>
        <pc:spChg chg="add mod">
          <ac:chgData name="Chou, Joey" userId="c6adf341-5379-406f-aeb7-2ecff04a499f" providerId="ADAL" clId="{EEF66918-0605-46F0-9751-682F71FC2314}" dt="2022-01-07T18:34:20.749" v="313" actId="1076"/>
          <ac:spMkLst>
            <pc:docMk/>
            <pc:sldMk cId="3059813317" sldId="911"/>
            <ac:spMk id="44" creationId="{54531BF2-F5DA-43BD-8288-B3BF3B94413B}"/>
          </ac:spMkLst>
        </pc:spChg>
        <pc:grpChg chg="del mod">
          <ac:chgData name="Chou, Joey" userId="c6adf341-5379-406f-aeb7-2ecff04a499f" providerId="ADAL" clId="{EEF66918-0605-46F0-9751-682F71FC2314}" dt="2022-01-06T15:25:01.268" v="44" actId="478"/>
          <ac:grpSpMkLst>
            <pc:docMk/>
            <pc:sldMk cId="3059813317" sldId="911"/>
            <ac:grpSpMk id="7" creationId="{0A43116E-D769-461E-A8E6-4AEE95793180}"/>
          </ac:grpSpMkLst>
        </pc:grpChg>
        <pc:graphicFrameChg chg="add mod">
          <ac:chgData name="Chou, Joey" userId="c6adf341-5379-406f-aeb7-2ecff04a499f" providerId="ADAL" clId="{EEF66918-0605-46F0-9751-682F71FC2314}" dt="2022-01-07T18:32:19.105" v="244"/>
          <ac:graphicFrameMkLst>
            <pc:docMk/>
            <pc:sldMk cId="3059813317" sldId="911"/>
            <ac:graphicFrameMk id="5" creationId="{FA5009A6-2310-4C28-999D-6A5906CA6403}"/>
          </ac:graphicFrameMkLst>
        </pc:graphicFrameChg>
        <pc:cxnChg chg="mod">
          <ac:chgData name="Chou, Joey" userId="c6adf341-5379-406f-aeb7-2ecff04a499f" providerId="ADAL" clId="{EEF66918-0605-46F0-9751-682F71FC2314}" dt="2022-01-06T15:25:00.168" v="43" actId="1076"/>
          <ac:cxnSpMkLst>
            <pc:docMk/>
            <pc:sldMk cId="3059813317" sldId="911"/>
            <ac:cxnSpMk id="15" creationId="{FFE43EF1-4564-4573-A528-D60F2EF31508}"/>
          </ac:cxnSpMkLst>
        </pc:cxnChg>
        <pc:cxnChg chg="mod">
          <ac:chgData name="Chou, Joey" userId="c6adf341-5379-406f-aeb7-2ecff04a499f" providerId="ADAL" clId="{EEF66918-0605-46F0-9751-682F71FC2314}" dt="2022-01-06T15:25:00.168" v="43" actId="1076"/>
          <ac:cxnSpMkLst>
            <pc:docMk/>
            <pc:sldMk cId="3059813317" sldId="911"/>
            <ac:cxnSpMk id="16" creationId="{9F8CABD1-90E9-43BB-B588-963B778CC68D}"/>
          </ac:cxnSpMkLst>
        </pc:cxnChg>
        <pc:cxnChg chg="mod">
          <ac:chgData name="Chou, Joey" userId="c6adf341-5379-406f-aeb7-2ecff04a499f" providerId="ADAL" clId="{EEF66918-0605-46F0-9751-682F71FC2314}" dt="2022-01-06T15:25:00.168" v="43" actId="1076"/>
          <ac:cxnSpMkLst>
            <pc:docMk/>
            <pc:sldMk cId="3059813317" sldId="911"/>
            <ac:cxnSpMk id="17" creationId="{64851879-75F1-4247-B50D-CB00B351D054}"/>
          </ac:cxnSpMkLst>
        </pc:cxnChg>
      </pc:sldChg>
      <pc:sldMasterChg chg="modSp mod">
        <pc:chgData name="Chou, Joey" userId="c6adf341-5379-406f-aeb7-2ecff04a499f" providerId="ADAL" clId="{EEF66918-0605-46F0-9751-682F71FC2314}" dt="2022-01-06T15:14:41.628" v="9" actId="20577"/>
        <pc:sldMasterMkLst>
          <pc:docMk/>
          <pc:sldMasterMk cId="0" sldId="2147483729"/>
        </pc:sldMasterMkLst>
        <pc:spChg chg="mod">
          <ac:chgData name="Chou, Joey" userId="c6adf341-5379-406f-aeb7-2ecff04a499f" providerId="ADAL" clId="{EEF66918-0605-46F0-9751-682F71FC2314}" dt="2022-01-06T15:14:41.628" v="9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Chou, Joey" userId="c6adf341-5379-406f-aeb7-2ecff04a499f" providerId="ADAL" clId="{78BBE2FE-991A-49AC-9EDB-6B93B287EB94}"/>
    <pc:docChg chg="undo redo custSel addSld delSld modSld modMainMaster">
      <pc:chgData name="Chou, Joey" userId="c6adf341-5379-406f-aeb7-2ecff04a499f" providerId="ADAL" clId="{78BBE2FE-991A-49AC-9EDB-6B93B287EB94}" dt="2022-01-05T22:59:20.602" v="528" actId="20577"/>
      <pc:docMkLst>
        <pc:docMk/>
      </pc:docMkLst>
      <pc:sldChg chg="modSp mod">
        <pc:chgData name="Chou, Joey" userId="c6adf341-5379-406f-aeb7-2ecff04a499f" providerId="ADAL" clId="{78BBE2FE-991A-49AC-9EDB-6B93B287EB94}" dt="2022-01-05T22:09:29.840" v="206" actId="14100"/>
        <pc:sldMkLst>
          <pc:docMk/>
          <pc:sldMk cId="0" sldId="303"/>
        </pc:sldMkLst>
        <pc:spChg chg="mod">
          <ac:chgData name="Chou, Joey" userId="c6adf341-5379-406f-aeb7-2ecff04a499f" providerId="ADAL" clId="{78BBE2FE-991A-49AC-9EDB-6B93B287EB94}" dt="2022-01-05T22:09:29.840" v="206" actId="14100"/>
          <ac:spMkLst>
            <pc:docMk/>
            <pc:sldMk cId="0" sldId="303"/>
            <ac:spMk id="9219" creationId="{00000000-0000-0000-0000-000000000000}"/>
          </ac:spMkLst>
        </pc:spChg>
      </pc:sldChg>
      <pc:sldChg chg="del">
        <pc:chgData name="Chou, Joey" userId="c6adf341-5379-406f-aeb7-2ecff04a499f" providerId="ADAL" clId="{78BBE2FE-991A-49AC-9EDB-6B93B287EB94}" dt="2022-01-05T22:56:03.643" v="518" actId="47"/>
        <pc:sldMkLst>
          <pc:docMk/>
          <pc:sldMk cId="756021705" sldId="875"/>
        </pc:sldMkLst>
      </pc:sldChg>
      <pc:sldChg chg="addSp delSp modSp mod">
        <pc:chgData name="Chou, Joey" userId="c6adf341-5379-406f-aeb7-2ecff04a499f" providerId="ADAL" clId="{78BBE2FE-991A-49AC-9EDB-6B93B287EB94}" dt="2022-01-05T22:59:20.602" v="528" actId="20577"/>
        <pc:sldMkLst>
          <pc:docMk/>
          <pc:sldMk cId="2248153461" sldId="882"/>
        </pc:sldMkLst>
        <pc:spChg chg="mod">
          <ac:chgData name="Chou, Joey" userId="c6adf341-5379-406f-aeb7-2ecff04a499f" providerId="ADAL" clId="{78BBE2FE-991A-49AC-9EDB-6B93B287EB94}" dt="2022-01-05T22:34:33.612" v="481" actId="1076"/>
          <ac:spMkLst>
            <pc:docMk/>
            <pc:sldMk cId="2248153461" sldId="882"/>
            <ac:spMk id="2" creationId="{00000000-0000-0000-0000-000000000000}"/>
          </ac:spMkLst>
        </pc:spChg>
        <pc:spChg chg="del">
          <ac:chgData name="Chou, Joey" userId="c6adf341-5379-406f-aeb7-2ecff04a499f" providerId="ADAL" clId="{78BBE2FE-991A-49AC-9EDB-6B93B287EB94}" dt="2022-01-05T21:59:07.501" v="8" actId="478"/>
          <ac:spMkLst>
            <pc:docMk/>
            <pc:sldMk cId="2248153461" sldId="882"/>
            <ac:spMk id="5" creationId="{00000000-0000-0000-0000-000000000000}"/>
          </ac:spMkLst>
        </pc:spChg>
        <pc:spChg chg="del">
          <ac:chgData name="Chou, Joey" userId="c6adf341-5379-406f-aeb7-2ecff04a499f" providerId="ADAL" clId="{78BBE2FE-991A-49AC-9EDB-6B93B287EB94}" dt="2022-01-05T21:59:04.273" v="7" actId="478"/>
          <ac:spMkLst>
            <pc:docMk/>
            <pc:sldMk cId="2248153461" sldId="882"/>
            <ac:spMk id="6" creationId="{B9832C4A-83BE-4825-8499-14654418C88B}"/>
          </ac:spMkLst>
        </pc:spChg>
        <pc:spChg chg="add mod">
          <ac:chgData name="Chou, Joey" userId="c6adf341-5379-406f-aeb7-2ecff04a499f" providerId="ADAL" clId="{78BBE2FE-991A-49AC-9EDB-6B93B287EB94}" dt="2022-01-05T22:59:20.602" v="528" actId="20577"/>
          <ac:spMkLst>
            <pc:docMk/>
            <pc:sldMk cId="2248153461" sldId="882"/>
            <ac:spMk id="10" creationId="{412BE6D2-7A95-4C7C-B4C1-19C90E903CCF}"/>
          </ac:spMkLst>
        </pc:spChg>
        <pc:graphicFrameChg chg="del">
          <ac:chgData name="Chou, Joey" userId="c6adf341-5379-406f-aeb7-2ecff04a499f" providerId="ADAL" clId="{78BBE2FE-991A-49AC-9EDB-6B93B287EB94}" dt="2022-01-05T21:58:58.796" v="6" actId="478"/>
          <ac:graphicFrameMkLst>
            <pc:docMk/>
            <pc:sldMk cId="2248153461" sldId="882"/>
            <ac:graphicFrameMk id="3" creationId="{DDD72BC7-8758-4CC0-B44A-EA016143F2FE}"/>
          </ac:graphicFrameMkLst>
        </pc:graphicFrameChg>
        <pc:picChg chg="add del mod">
          <ac:chgData name="Chou, Joey" userId="c6adf341-5379-406f-aeb7-2ecff04a499f" providerId="ADAL" clId="{78BBE2FE-991A-49AC-9EDB-6B93B287EB94}" dt="2022-01-05T22:00:59.041" v="12" actId="478"/>
          <ac:picMkLst>
            <pc:docMk/>
            <pc:sldMk cId="2248153461" sldId="882"/>
            <ac:picMk id="7" creationId="{E6F93906-C68A-46E5-AC33-F968E00F3171}"/>
          </ac:picMkLst>
        </pc:picChg>
        <pc:picChg chg="add del mod">
          <ac:chgData name="Chou, Joey" userId="c6adf341-5379-406f-aeb7-2ecff04a499f" providerId="ADAL" clId="{78BBE2FE-991A-49AC-9EDB-6B93B287EB94}" dt="2022-01-05T22:28:06.159" v="208" actId="478"/>
          <ac:picMkLst>
            <pc:docMk/>
            <pc:sldMk cId="2248153461" sldId="882"/>
            <ac:picMk id="9" creationId="{4E5E6FA1-9CAB-4140-A640-57AD94EF6E40}"/>
          </ac:picMkLst>
        </pc:picChg>
        <pc:picChg chg="add mod">
          <ac:chgData name="Chou, Joey" userId="c6adf341-5379-406f-aeb7-2ecff04a499f" providerId="ADAL" clId="{78BBE2FE-991A-49AC-9EDB-6B93B287EB94}" dt="2022-01-05T22:28:25.463" v="214" actId="14100"/>
          <ac:picMkLst>
            <pc:docMk/>
            <pc:sldMk cId="2248153461" sldId="882"/>
            <ac:picMk id="12" creationId="{CC76BA0A-72C0-4713-B10E-A138CB8F20BE}"/>
          </ac:picMkLst>
        </pc:picChg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3019784736" sldId="889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490684874" sldId="896"/>
        </pc:sldMkLst>
      </pc:sldChg>
      <pc:sldChg chg="modSp mod">
        <pc:chgData name="Chou, Joey" userId="c6adf341-5379-406f-aeb7-2ecff04a499f" providerId="ADAL" clId="{78BBE2FE-991A-49AC-9EDB-6B93B287EB94}" dt="2022-01-05T22:56:47.474" v="521" actId="20577"/>
        <pc:sldMkLst>
          <pc:docMk/>
          <pc:sldMk cId="466042805" sldId="897"/>
        </pc:sldMkLst>
        <pc:spChg chg="mod">
          <ac:chgData name="Chou, Joey" userId="c6adf341-5379-406f-aeb7-2ecff04a499f" providerId="ADAL" clId="{78BBE2FE-991A-49AC-9EDB-6B93B287EB94}" dt="2022-01-05T22:55:12.488" v="515" actId="20577"/>
          <ac:spMkLst>
            <pc:docMk/>
            <pc:sldMk cId="466042805" sldId="897"/>
            <ac:spMk id="2" creationId="{00000000-0000-0000-0000-000000000000}"/>
          </ac:spMkLst>
        </pc:spChg>
        <pc:spChg chg="mod">
          <ac:chgData name="Chou, Joey" userId="c6adf341-5379-406f-aeb7-2ecff04a499f" providerId="ADAL" clId="{78BBE2FE-991A-49AC-9EDB-6B93B287EB94}" dt="2022-01-05T22:56:47.474" v="521" actId="20577"/>
          <ac:spMkLst>
            <pc:docMk/>
            <pc:sldMk cId="466042805" sldId="897"/>
            <ac:spMk id="5" creationId="{00000000-0000-0000-0000-000000000000}"/>
          </ac:spMkLst>
        </pc:spChg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1561963607" sldId="898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1941705147" sldId="900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3424042064" sldId="901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2183108113" sldId="902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2244687670" sldId="903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621410121" sldId="904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3171932701" sldId="905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3834446387" sldId="906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3686831885" sldId="907"/>
        </pc:sldMkLst>
      </pc:sldChg>
      <pc:sldChg chg="del">
        <pc:chgData name="Chou, Joey" userId="c6adf341-5379-406f-aeb7-2ecff04a499f" providerId="ADAL" clId="{78BBE2FE-991A-49AC-9EDB-6B93B287EB94}" dt="2022-01-05T22:56:04.997" v="519" actId="47"/>
        <pc:sldMkLst>
          <pc:docMk/>
          <pc:sldMk cId="1717589322" sldId="908"/>
        </pc:sldMkLst>
      </pc:sldChg>
      <pc:sldChg chg="addSp delSp modSp add mod">
        <pc:chgData name="Chou, Joey" userId="c6adf341-5379-406f-aeb7-2ecff04a499f" providerId="ADAL" clId="{78BBE2FE-991A-49AC-9EDB-6B93B287EB94}" dt="2022-01-05T22:06:18.808" v="87" actId="14100"/>
        <pc:sldMkLst>
          <pc:docMk/>
          <pc:sldMk cId="3727072266" sldId="909"/>
        </pc:sldMkLst>
        <pc:spChg chg="mod">
          <ac:chgData name="Chou, Joey" userId="c6adf341-5379-406f-aeb7-2ecff04a499f" providerId="ADAL" clId="{78BBE2FE-991A-49AC-9EDB-6B93B287EB94}" dt="2022-01-05T22:02:44.123" v="35" actId="255"/>
          <ac:spMkLst>
            <pc:docMk/>
            <pc:sldMk cId="3727072266" sldId="909"/>
            <ac:spMk id="2" creationId="{00000000-0000-0000-0000-000000000000}"/>
          </ac:spMkLst>
        </pc:spChg>
        <pc:spChg chg="add mod">
          <ac:chgData name="Chou, Joey" userId="c6adf341-5379-406f-aeb7-2ecff04a499f" providerId="ADAL" clId="{78BBE2FE-991A-49AC-9EDB-6B93B287EB94}" dt="2022-01-05T22:01:50.229" v="25" actId="1076"/>
          <ac:spMkLst>
            <pc:docMk/>
            <pc:sldMk cId="3727072266" sldId="909"/>
            <ac:spMk id="3" creationId="{57238221-E5B7-451F-B5B8-4F79131ABF2C}"/>
          </ac:spMkLst>
        </pc:spChg>
        <pc:spChg chg="add mod">
          <ac:chgData name="Chou, Joey" userId="c6adf341-5379-406f-aeb7-2ecff04a499f" providerId="ADAL" clId="{78BBE2FE-991A-49AC-9EDB-6B93B287EB94}" dt="2022-01-05T22:06:18.808" v="87" actId="14100"/>
          <ac:spMkLst>
            <pc:docMk/>
            <pc:sldMk cId="3727072266" sldId="909"/>
            <ac:spMk id="6" creationId="{E0F7C58C-9137-47EC-9347-61D3A4717AD0}"/>
          </ac:spMkLst>
        </pc:spChg>
        <pc:graphicFrameChg chg="add mod">
          <ac:chgData name="Chou, Joey" userId="c6adf341-5379-406f-aeb7-2ecff04a499f" providerId="ADAL" clId="{78BBE2FE-991A-49AC-9EDB-6B93B287EB94}" dt="2022-01-05T22:02:05.366" v="28" actId="1076"/>
          <ac:graphicFrameMkLst>
            <pc:docMk/>
            <pc:sldMk cId="3727072266" sldId="909"/>
            <ac:graphicFrameMk id="4" creationId="{9AE849A7-087E-407D-9EE1-3F1C72C32731}"/>
          </ac:graphicFrameMkLst>
        </pc:graphicFrameChg>
        <pc:picChg chg="del">
          <ac:chgData name="Chou, Joey" userId="c6adf341-5379-406f-aeb7-2ecff04a499f" providerId="ADAL" clId="{78BBE2FE-991A-49AC-9EDB-6B93B287EB94}" dt="2022-01-05T22:01:43.882" v="21" actId="478"/>
          <ac:picMkLst>
            <pc:docMk/>
            <pc:sldMk cId="3727072266" sldId="909"/>
            <ac:picMk id="9" creationId="{4E5E6FA1-9CAB-4140-A640-57AD94EF6E40}"/>
          </ac:picMkLst>
        </pc:picChg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910526406" sldId="910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735152369" sldId="911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3804224097" sldId="912"/>
        </pc:sldMkLst>
      </pc:sldChg>
      <pc:sldChg chg="del">
        <pc:chgData name="Chou, Joey" userId="c6adf341-5379-406f-aeb7-2ecff04a499f" providerId="ADAL" clId="{78BBE2FE-991A-49AC-9EDB-6B93B287EB94}" dt="2022-01-05T21:58:52.090" v="5" actId="47"/>
        <pc:sldMkLst>
          <pc:docMk/>
          <pc:sldMk cId="285897690" sldId="913"/>
        </pc:sldMkLst>
      </pc:sldChg>
      <pc:sldMasterChg chg="modSp mod">
        <pc:chgData name="Chou, Joey" userId="c6adf341-5379-406f-aeb7-2ecff04a499f" providerId="ADAL" clId="{78BBE2FE-991A-49AC-9EDB-6B93B287EB94}" dt="2022-01-05T22:04:33.287" v="72" actId="20577"/>
        <pc:sldMasterMkLst>
          <pc:docMk/>
          <pc:sldMasterMk cId="0" sldId="2147483729"/>
        </pc:sldMasterMkLst>
        <pc:spChg chg="mod">
          <ac:chgData name="Chou, Joey" userId="c6adf341-5379-406f-aeb7-2ecff04a499f" providerId="ADAL" clId="{78BBE2FE-991A-49AC-9EDB-6B93B287EB94}" dt="2022-01-05T22:04:33.287" v="72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Chou, Joey" userId="c6adf341-5379-406f-aeb7-2ecff04a499f" providerId="ADAL" clId="{8303E164-E591-4A6E-A6DF-BF4F15539281}"/>
    <pc:docChg chg="undo redo custSel addSld delSld modSld sldOrd modMainMaster">
      <pc:chgData name="Chou, Joey" userId="c6adf341-5379-406f-aeb7-2ecff04a499f" providerId="ADAL" clId="{8303E164-E591-4A6E-A6DF-BF4F15539281}" dt="2021-11-04T01:35:44.693" v="2785" actId="20577"/>
      <pc:docMkLst>
        <pc:docMk/>
      </pc:docMkLst>
      <pc:sldChg chg="modSp mod">
        <pc:chgData name="Chou, Joey" userId="c6adf341-5379-406f-aeb7-2ecff04a499f" providerId="ADAL" clId="{8303E164-E591-4A6E-A6DF-BF4F15539281}" dt="2021-11-03T18:53:33.238" v="2593" actId="33524"/>
        <pc:sldMkLst>
          <pc:docMk/>
          <pc:sldMk cId="0" sldId="303"/>
        </pc:sldMkLst>
        <pc:spChg chg="mod">
          <ac:chgData name="Chou, Joey" userId="c6adf341-5379-406f-aeb7-2ecff04a499f" providerId="ADAL" clId="{8303E164-E591-4A6E-A6DF-BF4F15539281}" dt="2021-11-03T18:53:33.238" v="2593" actId="33524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Chou, Joey" userId="c6adf341-5379-406f-aeb7-2ecff04a499f" providerId="ADAL" clId="{8303E164-E591-4A6E-A6DF-BF4F15539281}" dt="2021-11-03T18:54:06.170" v="2596" actId="255"/>
        <pc:sldMkLst>
          <pc:docMk/>
          <pc:sldMk cId="756021705" sldId="875"/>
        </pc:sldMkLst>
        <pc:spChg chg="mod">
          <ac:chgData name="Chou, Joey" userId="c6adf341-5379-406f-aeb7-2ecff04a499f" providerId="ADAL" clId="{8303E164-E591-4A6E-A6DF-BF4F15539281}" dt="2021-11-03T18:54:06.170" v="2596" actId="255"/>
          <ac:spMkLst>
            <pc:docMk/>
            <pc:sldMk cId="756021705" sldId="875"/>
            <ac:spMk id="3" creationId="{00000000-0000-0000-0000-000000000000}"/>
          </ac:spMkLst>
        </pc:spChg>
      </pc:sldChg>
      <pc:sldChg chg="addSp delSp modSp mod">
        <pc:chgData name="Chou, Joey" userId="c6adf341-5379-406f-aeb7-2ecff04a499f" providerId="ADAL" clId="{8303E164-E591-4A6E-A6DF-BF4F15539281}" dt="2021-11-03T18:29:12.112" v="2210" actId="1076"/>
        <pc:sldMkLst>
          <pc:docMk/>
          <pc:sldMk cId="2248153461" sldId="882"/>
        </pc:sldMkLst>
        <pc:spChg chg="mod">
          <ac:chgData name="Chou, Joey" userId="c6adf341-5379-406f-aeb7-2ecff04a499f" providerId="ADAL" clId="{8303E164-E591-4A6E-A6DF-BF4F15539281}" dt="2021-11-03T18:28:53.628" v="2209" actId="14100"/>
          <ac:spMkLst>
            <pc:docMk/>
            <pc:sldMk cId="2248153461" sldId="882"/>
            <ac:spMk id="2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0-27T19:27:26.501" v="2133" actId="20577"/>
          <ac:spMkLst>
            <pc:docMk/>
            <pc:sldMk cId="2248153461" sldId="882"/>
            <ac:spMk id="5" creationId="{00000000-0000-0000-0000-000000000000}"/>
          </ac:spMkLst>
        </pc:spChg>
        <pc:spChg chg="add mod">
          <ac:chgData name="Chou, Joey" userId="c6adf341-5379-406f-aeb7-2ecff04a499f" providerId="ADAL" clId="{8303E164-E591-4A6E-A6DF-BF4F15539281}" dt="2021-10-27T20:17:55.971" v="2134"/>
          <ac:spMkLst>
            <pc:docMk/>
            <pc:sldMk cId="2248153461" sldId="882"/>
            <ac:spMk id="6" creationId="{B9832C4A-83BE-4825-8499-14654418C88B}"/>
          </ac:spMkLst>
        </pc:spChg>
        <pc:graphicFrameChg chg="add del mod modGraphic">
          <ac:chgData name="Chou, Joey" userId="c6adf341-5379-406f-aeb7-2ecff04a499f" providerId="ADAL" clId="{8303E164-E591-4A6E-A6DF-BF4F15539281}" dt="2021-10-22T21:13:05.032" v="113" actId="478"/>
          <ac:graphicFrameMkLst>
            <pc:docMk/>
            <pc:sldMk cId="2248153461" sldId="882"/>
            <ac:graphicFrameMk id="3" creationId="{3D79551C-CC64-4FF8-B062-1892BFB5ACE7}"/>
          </ac:graphicFrameMkLst>
        </pc:graphicFrameChg>
        <pc:graphicFrameChg chg="add mod modGraphic">
          <ac:chgData name="Chou, Joey" userId="c6adf341-5379-406f-aeb7-2ecff04a499f" providerId="ADAL" clId="{8303E164-E591-4A6E-A6DF-BF4F15539281}" dt="2021-11-03T18:29:12.112" v="2210" actId="1076"/>
          <ac:graphicFrameMkLst>
            <pc:docMk/>
            <pc:sldMk cId="2248153461" sldId="882"/>
            <ac:graphicFrameMk id="3" creationId="{DDD72BC7-8758-4CC0-B44A-EA016143F2FE}"/>
          </ac:graphicFrameMkLst>
        </pc:graphicFrameChg>
        <pc:graphicFrameChg chg="add del mod modGraphic">
          <ac:chgData name="Chou, Joey" userId="c6adf341-5379-406f-aeb7-2ecff04a499f" providerId="ADAL" clId="{8303E164-E591-4A6E-A6DF-BF4F15539281}" dt="2021-10-26T20:24:40.666" v="1621" actId="478"/>
          <ac:graphicFrameMkLst>
            <pc:docMk/>
            <pc:sldMk cId="2248153461" sldId="882"/>
            <ac:graphicFrameMk id="4" creationId="{13A5B593-7369-4F13-8086-11CBD821D700}"/>
          </ac:graphicFrameMkLst>
        </pc:graphicFrameChg>
        <pc:graphicFrameChg chg="add del mod">
          <ac:chgData name="Chou, Joey" userId="c6adf341-5379-406f-aeb7-2ecff04a499f" providerId="ADAL" clId="{8303E164-E591-4A6E-A6DF-BF4F15539281}" dt="2021-10-22T21:17:46.963" v="136"/>
          <ac:graphicFrameMkLst>
            <pc:docMk/>
            <pc:sldMk cId="2248153461" sldId="882"/>
            <ac:graphicFrameMk id="6" creationId="{4D0110D7-A97B-49CA-ABD1-6C556B4D827C}"/>
          </ac:graphicFrameMkLst>
        </pc:graphicFrameChg>
        <pc:graphicFrameChg chg="add del mod modGraphic">
          <ac:chgData name="Chou, Joey" userId="c6adf341-5379-406f-aeb7-2ecff04a499f" providerId="ADAL" clId="{8303E164-E591-4A6E-A6DF-BF4F15539281}" dt="2021-10-22T21:21:13.039" v="157" actId="478"/>
          <ac:graphicFrameMkLst>
            <pc:docMk/>
            <pc:sldMk cId="2248153461" sldId="882"/>
            <ac:graphicFrameMk id="7" creationId="{5E047E5B-CED4-47BC-A814-ADFB2EDB72C6}"/>
          </ac:graphicFrameMkLst>
        </pc:graphicFrameChg>
        <pc:graphicFrameChg chg="add del">
          <ac:chgData name="Chou, Joey" userId="c6adf341-5379-406f-aeb7-2ecff04a499f" providerId="ADAL" clId="{8303E164-E591-4A6E-A6DF-BF4F15539281}" dt="2021-10-22T21:20:51.506" v="153"/>
          <ac:graphicFrameMkLst>
            <pc:docMk/>
            <pc:sldMk cId="2248153461" sldId="882"/>
            <ac:graphicFrameMk id="8" creationId="{DE79A9D4-E6E3-466E-AA26-5A86271284FE}"/>
          </ac:graphicFrameMkLst>
        </pc:graphicFrameChg>
      </pc:sldChg>
      <pc:sldChg chg="del">
        <pc:chgData name="Chou, Joey" userId="c6adf341-5379-406f-aeb7-2ecff04a499f" providerId="ADAL" clId="{8303E164-E591-4A6E-A6DF-BF4F15539281}" dt="2021-10-26T23:50:27.588" v="2024" actId="47"/>
        <pc:sldMkLst>
          <pc:docMk/>
          <pc:sldMk cId="3807796911" sldId="883"/>
        </pc:sldMkLst>
      </pc:sldChg>
      <pc:sldChg chg="del">
        <pc:chgData name="Chou, Joey" userId="c6adf341-5379-406f-aeb7-2ecff04a499f" providerId="ADAL" clId="{8303E164-E591-4A6E-A6DF-BF4F15539281}" dt="2021-10-22T20:58:35.921" v="0" actId="47"/>
        <pc:sldMkLst>
          <pc:docMk/>
          <pc:sldMk cId="3524838627" sldId="886"/>
        </pc:sldMkLst>
      </pc:sldChg>
      <pc:sldChg chg="addSp delSp modSp mod ord">
        <pc:chgData name="Chou, Joey" userId="c6adf341-5379-406f-aeb7-2ecff04a499f" providerId="ADAL" clId="{8303E164-E591-4A6E-A6DF-BF4F15539281}" dt="2021-11-03T18:37:01.004" v="2225" actId="1076"/>
        <pc:sldMkLst>
          <pc:docMk/>
          <pc:sldMk cId="3019784736" sldId="889"/>
        </pc:sldMkLst>
        <pc:spChg chg="del">
          <ac:chgData name="Chou, Joey" userId="c6adf341-5379-406f-aeb7-2ecff04a499f" providerId="ADAL" clId="{8303E164-E591-4A6E-A6DF-BF4F15539281}" dt="2021-10-25T21:39:18.955" v="368" actId="478"/>
          <ac:spMkLst>
            <pc:docMk/>
            <pc:sldMk cId="3019784736" sldId="889"/>
            <ac:spMk id="5" creationId="{00000000-0000-0000-0000-000000000000}"/>
          </ac:spMkLst>
        </pc:spChg>
        <pc:spChg chg="del">
          <ac:chgData name="Chou, Joey" userId="c6adf341-5379-406f-aeb7-2ecff04a499f" providerId="ADAL" clId="{8303E164-E591-4A6E-A6DF-BF4F15539281}" dt="2021-10-25T21:54:38.901" v="467" actId="478"/>
          <ac:spMkLst>
            <pc:docMk/>
            <pc:sldMk cId="3019784736" sldId="889"/>
            <ac:spMk id="7" creationId="{00000000-0000-0000-0000-000000000000}"/>
          </ac:spMkLst>
        </pc:spChg>
        <pc:spChg chg="add del mod">
          <ac:chgData name="Chou, Joey" userId="c6adf341-5379-406f-aeb7-2ecff04a499f" providerId="ADAL" clId="{8303E164-E591-4A6E-A6DF-BF4F15539281}" dt="2021-10-25T21:54:48.845" v="469" actId="478"/>
          <ac:spMkLst>
            <pc:docMk/>
            <pc:sldMk cId="3019784736" sldId="889"/>
            <ac:spMk id="11" creationId="{7843C3AE-5DCA-4E31-A6F4-68E2FCAD05DE}"/>
          </ac:spMkLst>
        </pc:spChg>
        <pc:spChg chg="add mod">
          <ac:chgData name="Chou, Joey" userId="c6adf341-5379-406f-aeb7-2ecff04a499f" providerId="ADAL" clId="{8303E164-E591-4A6E-A6DF-BF4F15539281}" dt="2021-10-28T18:53:07.855" v="2199" actId="14100"/>
          <ac:spMkLst>
            <pc:docMk/>
            <pc:sldMk cId="3019784736" sldId="889"/>
            <ac:spMk id="12" creationId="{043BF1EA-FC48-4FD1-8646-E38567D79888}"/>
          </ac:spMkLst>
        </pc:spChg>
        <pc:picChg chg="add mod">
          <ac:chgData name="Chou, Joey" userId="c6adf341-5379-406f-aeb7-2ecff04a499f" providerId="ADAL" clId="{8303E164-E591-4A6E-A6DF-BF4F15539281}" dt="2021-11-03T18:37:01.004" v="2225" actId="1076"/>
          <ac:picMkLst>
            <pc:docMk/>
            <pc:sldMk cId="3019784736" sldId="889"/>
            <ac:picMk id="3" creationId="{08E065A3-575B-4352-A5F4-778FD986EF9E}"/>
          </ac:picMkLst>
        </pc:picChg>
        <pc:picChg chg="add del mod">
          <ac:chgData name="Chou, Joey" userId="c6adf341-5379-406f-aeb7-2ecff04a499f" providerId="ADAL" clId="{8303E164-E591-4A6E-A6DF-BF4F15539281}" dt="2021-10-27T16:13:29.683" v="2116" actId="478"/>
          <ac:picMkLst>
            <pc:docMk/>
            <pc:sldMk cId="3019784736" sldId="889"/>
            <ac:picMk id="3" creationId="{5DE69C49-6322-4A42-B364-1B16D73123E5}"/>
          </ac:picMkLst>
        </pc:picChg>
        <pc:picChg chg="add del mod">
          <ac:chgData name="Chou, Joey" userId="c6adf341-5379-406f-aeb7-2ecff04a499f" providerId="ADAL" clId="{8303E164-E591-4A6E-A6DF-BF4F15539281}" dt="2021-10-25T21:50:57.969" v="394" actId="478"/>
          <ac:picMkLst>
            <pc:docMk/>
            <pc:sldMk cId="3019784736" sldId="889"/>
            <ac:picMk id="3" creationId="{A87CC81E-60C7-4CBD-A7BA-C44746E8A164}"/>
          </ac:picMkLst>
        </pc:picChg>
        <pc:picChg chg="add del mod">
          <ac:chgData name="Chou, Joey" userId="c6adf341-5379-406f-aeb7-2ecff04a499f" providerId="ADAL" clId="{8303E164-E591-4A6E-A6DF-BF4F15539281}" dt="2021-11-03T18:36:44.534" v="2220" actId="478"/>
          <ac:picMkLst>
            <pc:docMk/>
            <pc:sldMk cId="3019784736" sldId="889"/>
            <ac:picMk id="5" creationId="{996D910B-F0B2-4DC8-912E-7FB7BC9951E3}"/>
          </ac:picMkLst>
        </pc:picChg>
        <pc:picChg chg="add del">
          <ac:chgData name="Chou, Joey" userId="c6adf341-5379-406f-aeb7-2ecff04a499f" providerId="ADAL" clId="{8303E164-E591-4A6E-A6DF-BF4F15539281}" dt="2021-10-25T21:52:17.273" v="399" actId="478"/>
          <ac:picMkLst>
            <pc:docMk/>
            <pc:sldMk cId="3019784736" sldId="889"/>
            <ac:picMk id="6" creationId="{E825B1FD-23F7-4C7A-9C85-CC8995092F0A}"/>
          </ac:picMkLst>
        </pc:picChg>
        <pc:picChg chg="add del mod">
          <ac:chgData name="Chou, Joey" userId="c6adf341-5379-406f-aeb7-2ecff04a499f" providerId="ADAL" clId="{8303E164-E591-4A6E-A6DF-BF4F15539281}" dt="2021-10-26T21:11:52.040" v="1826" actId="478"/>
          <ac:picMkLst>
            <pc:docMk/>
            <pc:sldMk cId="3019784736" sldId="889"/>
            <ac:picMk id="9" creationId="{A67E97C6-72DD-482A-918C-A2B1F8342C53}"/>
          </ac:picMkLst>
        </pc:picChg>
        <pc:picChg chg="add del mod">
          <ac:chgData name="Chou, Joey" userId="c6adf341-5379-406f-aeb7-2ecff04a499f" providerId="ADAL" clId="{8303E164-E591-4A6E-A6DF-BF4F15539281}" dt="2021-10-25T21:52:49.947" v="406"/>
          <ac:picMkLst>
            <pc:docMk/>
            <pc:sldMk cId="3019784736" sldId="889"/>
            <ac:picMk id="10" creationId="{EAFB8E6E-26A6-4895-BC3A-31E7C113199A}"/>
          </ac:picMkLst>
        </pc:picChg>
      </pc:sldChg>
      <pc:sldChg chg="del">
        <pc:chgData name="Chou, Joey" userId="c6adf341-5379-406f-aeb7-2ecff04a499f" providerId="ADAL" clId="{8303E164-E591-4A6E-A6DF-BF4F15539281}" dt="2021-10-22T20:58:35.921" v="0" actId="47"/>
        <pc:sldMkLst>
          <pc:docMk/>
          <pc:sldMk cId="1541806091" sldId="891"/>
        </pc:sldMkLst>
      </pc:sldChg>
      <pc:sldChg chg="modSp del ord">
        <pc:chgData name="Chou, Joey" userId="c6adf341-5379-406f-aeb7-2ecff04a499f" providerId="ADAL" clId="{8303E164-E591-4A6E-A6DF-BF4F15539281}" dt="2021-10-26T23:50:27.588" v="2024" actId="47"/>
        <pc:sldMkLst>
          <pc:docMk/>
          <pc:sldMk cId="79558209" sldId="892"/>
        </pc:sldMkLst>
        <pc:spChg chg="mod">
          <ac:chgData name="Chou, Joey" userId="c6adf341-5379-406f-aeb7-2ecff04a499f" providerId="ADAL" clId="{8303E164-E591-4A6E-A6DF-BF4F15539281}" dt="2021-10-25T22:00:22.812" v="617" actId="14100"/>
          <ac:spMkLst>
            <pc:docMk/>
            <pc:sldMk cId="79558209" sldId="892"/>
            <ac:spMk id="5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0-25T22:00:19.918" v="616" actId="1076"/>
          <ac:spMkLst>
            <pc:docMk/>
            <pc:sldMk cId="79558209" sldId="892"/>
            <ac:spMk id="7" creationId="{00000000-0000-0000-0000-000000000000}"/>
          </ac:spMkLst>
        </pc:spChg>
      </pc:sldChg>
      <pc:sldChg chg="del">
        <pc:chgData name="Chou, Joey" userId="c6adf341-5379-406f-aeb7-2ecff04a499f" providerId="ADAL" clId="{8303E164-E591-4A6E-A6DF-BF4F15539281}" dt="2021-10-26T23:50:27.588" v="2024" actId="47"/>
        <pc:sldMkLst>
          <pc:docMk/>
          <pc:sldMk cId="1004403083" sldId="893"/>
        </pc:sldMkLst>
      </pc:sldChg>
      <pc:sldChg chg="del">
        <pc:chgData name="Chou, Joey" userId="c6adf341-5379-406f-aeb7-2ecff04a499f" providerId="ADAL" clId="{8303E164-E591-4A6E-A6DF-BF4F15539281}" dt="2021-10-26T23:50:27.588" v="2024" actId="47"/>
        <pc:sldMkLst>
          <pc:docMk/>
          <pc:sldMk cId="4116420813" sldId="894"/>
        </pc:sldMkLst>
      </pc:sldChg>
      <pc:sldChg chg="addSp delSp modSp mod ord">
        <pc:chgData name="Chou, Joey" userId="c6adf341-5379-406f-aeb7-2ecff04a499f" providerId="ADAL" clId="{8303E164-E591-4A6E-A6DF-BF4F15539281}" dt="2021-11-03T18:50:10.401" v="2513" actId="20577"/>
        <pc:sldMkLst>
          <pc:docMk/>
          <pc:sldMk cId="490684874" sldId="896"/>
        </pc:sldMkLst>
        <pc:spChg chg="mod">
          <ac:chgData name="Chou, Joey" userId="c6adf341-5379-406f-aeb7-2ecff04a499f" providerId="ADAL" clId="{8303E164-E591-4A6E-A6DF-BF4F15539281}" dt="2021-10-26T23:27:24.449" v="1905" actId="20577"/>
          <ac:spMkLst>
            <pc:docMk/>
            <pc:sldMk cId="490684874" sldId="896"/>
            <ac:spMk id="5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1-03T18:50:10.401" v="2513" actId="20577"/>
          <ac:spMkLst>
            <pc:docMk/>
            <pc:sldMk cId="490684874" sldId="896"/>
            <ac:spMk id="6" creationId="{00000000-0000-0000-0000-000000000000}"/>
          </ac:spMkLst>
        </pc:spChg>
        <pc:graphicFrameChg chg="add del mod modGraphic">
          <ac:chgData name="Chou, Joey" userId="c6adf341-5379-406f-aeb7-2ecff04a499f" providerId="ADAL" clId="{8303E164-E591-4A6E-A6DF-BF4F15539281}" dt="2021-10-26T23:25:50.504" v="1890" actId="478"/>
          <ac:graphicFrameMkLst>
            <pc:docMk/>
            <pc:sldMk cId="490684874" sldId="896"/>
            <ac:graphicFrameMk id="2" creationId="{45AE799F-0D46-4CFE-8632-A6DB6027B1C4}"/>
          </ac:graphicFrameMkLst>
        </pc:graphicFrameChg>
        <pc:graphicFrameChg chg="add mod modGraphic">
          <ac:chgData name="Chou, Joey" userId="c6adf341-5379-406f-aeb7-2ecff04a499f" providerId="ADAL" clId="{8303E164-E591-4A6E-A6DF-BF4F15539281}" dt="2021-10-26T23:26:22.660" v="1895" actId="14100"/>
          <ac:graphicFrameMkLst>
            <pc:docMk/>
            <pc:sldMk cId="490684874" sldId="896"/>
            <ac:graphicFrameMk id="3" creationId="{1F0AA4DB-637B-4AD9-91E4-B70306E2DF50}"/>
          </ac:graphicFrameMkLst>
        </pc:graphicFrameChg>
      </pc:sldChg>
      <pc:sldChg chg="modSp mod">
        <pc:chgData name="Chou, Joey" userId="c6adf341-5379-406f-aeb7-2ecff04a499f" providerId="ADAL" clId="{8303E164-E591-4A6E-A6DF-BF4F15539281}" dt="2021-10-22T21:03:01.455" v="54" actId="14100"/>
        <pc:sldMkLst>
          <pc:docMk/>
          <pc:sldMk cId="466042805" sldId="897"/>
        </pc:sldMkLst>
        <pc:spChg chg="mod">
          <ac:chgData name="Chou, Joey" userId="c6adf341-5379-406f-aeb7-2ecff04a499f" providerId="ADAL" clId="{8303E164-E591-4A6E-A6DF-BF4F15539281}" dt="2021-10-22T21:01:34.062" v="42" actId="255"/>
          <ac:spMkLst>
            <pc:docMk/>
            <pc:sldMk cId="466042805" sldId="897"/>
            <ac:spMk id="2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0-22T21:03:01.455" v="54" actId="14100"/>
          <ac:spMkLst>
            <pc:docMk/>
            <pc:sldMk cId="466042805" sldId="897"/>
            <ac:spMk id="5" creationId="{00000000-0000-0000-0000-000000000000}"/>
          </ac:spMkLst>
        </pc:spChg>
      </pc:sldChg>
      <pc:sldChg chg="addSp delSp modSp add mod">
        <pc:chgData name="Chou, Joey" userId="c6adf341-5379-406f-aeb7-2ecff04a499f" providerId="ADAL" clId="{8303E164-E591-4A6E-A6DF-BF4F15539281}" dt="2021-11-03T18:29:23.357" v="2213" actId="1076"/>
        <pc:sldMkLst>
          <pc:docMk/>
          <pc:sldMk cId="1561963607" sldId="898"/>
        </pc:sldMkLst>
        <pc:spChg chg="del mod">
          <ac:chgData name="Chou, Joey" userId="c6adf341-5379-406f-aeb7-2ecff04a499f" providerId="ADAL" clId="{8303E164-E591-4A6E-A6DF-BF4F15539281}" dt="2021-10-26T19:05:15.406" v="1601" actId="478"/>
          <ac:spMkLst>
            <pc:docMk/>
            <pc:sldMk cId="1561963607" sldId="898"/>
            <ac:spMk id="2" creationId="{00000000-0000-0000-0000-000000000000}"/>
          </ac:spMkLst>
        </pc:spChg>
        <pc:spChg chg="add del mod">
          <ac:chgData name="Chou, Joey" userId="c6adf341-5379-406f-aeb7-2ecff04a499f" providerId="ADAL" clId="{8303E164-E591-4A6E-A6DF-BF4F15539281}" dt="2021-10-26T19:05:30.475" v="1603" actId="478"/>
          <ac:spMkLst>
            <pc:docMk/>
            <pc:sldMk cId="1561963607" sldId="898"/>
            <ac:spMk id="3" creationId="{8D7D4DD4-266C-47F8-BBE2-DFA647250750}"/>
          </ac:spMkLst>
        </pc:spChg>
        <pc:spChg chg="mod">
          <ac:chgData name="Chou, Joey" userId="c6adf341-5379-406f-aeb7-2ecff04a499f" providerId="ADAL" clId="{8303E164-E591-4A6E-A6DF-BF4F15539281}" dt="2021-10-26T20:38:15.754" v="1808" actId="20577"/>
          <ac:spMkLst>
            <pc:docMk/>
            <pc:sldMk cId="1561963607" sldId="898"/>
            <ac:spMk id="5" creationId="{00000000-0000-0000-0000-000000000000}"/>
          </ac:spMkLst>
        </pc:spChg>
        <pc:spChg chg="add mod">
          <ac:chgData name="Chou, Joey" userId="c6adf341-5379-406f-aeb7-2ecff04a499f" providerId="ADAL" clId="{8303E164-E591-4A6E-A6DF-BF4F15539281}" dt="2021-11-03T18:29:23.357" v="2213" actId="1076"/>
          <ac:spMkLst>
            <pc:docMk/>
            <pc:sldMk cId="1561963607" sldId="898"/>
            <ac:spMk id="6" creationId="{806AED9D-DE02-406F-BAF2-C603D7CE8447}"/>
          </ac:spMkLst>
        </pc:spChg>
        <pc:graphicFrameChg chg="del">
          <ac:chgData name="Chou, Joey" userId="c6adf341-5379-406f-aeb7-2ecff04a499f" providerId="ADAL" clId="{8303E164-E591-4A6E-A6DF-BF4F15539281}" dt="2021-10-22T21:21:02.908" v="155" actId="478"/>
          <ac:graphicFrameMkLst>
            <pc:docMk/>
            <pc:sldMk cId="1561963607" sldId="898"/>
            <ac:graphicFrameMk id="4" creationId="{13A5B593-7369-4F13-8086-11CBD821D700}"/>
          </ac:graphicFrameMkLst>
        </pc:graphicFrameChg>
        <pc:graphicFrameChg chg="add mod modGraphic">
          <ac:chgData name="Chou, Joey" userId="c6adf341-5379-406f-aeb7-2ecff04a499f" providerId="ADAL" clId="{8303E164-E591-4A6E-A6DF-BF4F15539281}" dt="2021-10-27T16:11:36.197" v="2109" actId="20577"/>
          <ac:graphicFrameMkLst>
            <pc:docMk/>
            <pc:sldMk cId="1561963607" sldId="898"/>
            <ac:graphicFrameMk id="4" creationId="{154B5BC3-476A-4CA8-91F2-375A310A92AA}"/>
          </ac:graphicFrameMkLst>
        </pc:graphicFrameChg>
        <pc:graphicFrameChg chg="del mod modGraphic">
          <ac:chgData name="Chou, Joey" userId="c6adf341-5379-406f-aeb7-2ecff04a499f" providerId="ADAL" clId="{8303E164-E591-4A6E-A6DF-BF4F15539281}" dt="2021-10-26T20:29:04.940" v="1709" actId="478"/>
          <ac:graphicFrameMkLst>
            <pc:docMk/>
            <pc:sldMk cId="1561963607" sldId="898"/>
            <ac:graphicFrameMk id="7" creationId="{5E047E5B-CED4-47BC-A814-ADFB2EDB72C6}"/>
          </ac:graphicFrameMkLst>
        </pc:graphicFrameChg>
      </pc:sldChg>
      <pc:sldChg chg="addSp delSp modSp add del mod">
        <pc:chgData name="Chou, Joey" userId="c6adf341-5379-406f-aeb7-2ecff04a499f" providerId="ADAL" clId="{8303E164-E591-4A6E-A6DF-BF4F15539281}" dt="2021-10-25T21:52:18.408" v="400" actId="47"/>
        <pc:sldMkLst>
          <pc:docMk/>
          <pc:sldMk cId="292399787" sldId="899"/>
        </pc:sldMkLst>
        <pc:picChg chg="del">
          <ac:chgData name="Chou, Joey" userId="c6adf341-5379-406f-aeb7-2ecff04a499f" providerId="ADAL" clId="{8303E164-E591-4A6E-A6DF-BF4F15539281}" dt="2021-10-25T21:40:17.592" v="375" actId="478"/>
          <ac:picMkLst>
            <pc:docMk/>
            <pc:sldMk cId="292399787" sldId="899"/>
            <ac:picMk id="3" creationId="{A87CC81E-60C7-4CBD-A7BA-C44746E8A164}"/>
          </ac:picMkLst>
        </pc:picChg>
        <pc:picChg chg="add del mod">
          <ac:chgData name="Chou, Joey" userId="c6adf341-5379-406f-aeb7-2ecff04a499f" providerId="ADAL" clId="{8303E164-E591-4A6E-A6DF-BF4F15539281}" dt="2021-10-25T21:50:55.562" v="393" actId="478"/>
          <ac:picMkLst>
            <pc:docMk/>
            <pc:sldMk cId="292399787" sldId="899"/>
            <ac:picMk id="4" creationId="{EB3A5C83-F70E-42DD-8EAD-ADAD6D59AC40}"/>
          </ac:picMkLst>
        </pc:picChg>
        <pc:picChg chg="add">
          <ac:chgData name="Chou, Joey" userId="c6adf341-5379-406f-aeb7-2ecff04a499f" providerId="ADAL" clId="{8303E164-E591-4A6E-A6DF-BF4F15539281}" dt="2021-10-25T21:51:26.165" v="396" actId="22"/>
          <ac:picMkLst>
            <pc:docMk/>
            <pc:sldMk cId="292399787" sldId="899"/>
            <ac:picMk id="6" creationId="{CF8B683E-64B6-48C3-9175-F89629284038}"/>
          </ac:picMkLst>
        </pc:picChg>
      </pc:sldChg>
      <pc:sldChg chg="addSp delSp modSp add mod ord">
        <pc:chgData name="Chou, Joey" userId="c6adf341-5379-406f-aeb7-2ecff04a499f" providerId="ADAL" clId="{8303E164-E591-4A6E-A6DF-BF4F15539281}" dt="2021-11-03T18:36:11.289" v="2219" actId="1076"/>
        <pc:sldMkLst>
          <pc:docMk/>
          <pc:sldMk cId="1941705147" sldId="900"/>
        </pc:sldMkLst>
        <pc:spChg chg="mod">
          <ac:chgData name="Chou, Joey" userId="c6adf341-5379-406f-aeb7-2ecff04a499f" providerId="ADAL" clId="{8303E164-E591-4A6E-A6DF-BF4F15539281}" dt="2021-10-28T18:53:13.721" v="2200" actId="14100"/>
          <ac:spMkLst>
            <pc:docMk/>
            <pc:sldMk cId="1941705147" sldId="900"/>
            <ac:spMk id="7" creationId="{00000000-0000-0000-0000-000000000000}"/>
          </ac:spMkLst>
        </pc:spChg>
        <pc:picChg chg="add mod">
          <ac:chgData name="Chou, Joey" userId="c6adf341-5379-406f-aeb7-2ecff04a499f" providerId="ADAL" clId="{8303E164-E591-4A6E-A6DF-BF4F15539281}" dt="2021-11-03T18:36:11.289" v="2219" actId="1076"/>
          <ac:picMkLst>
            <pc:docMk/>
            <pc:sldMk cId="1941705147" sldId="900"/>
            <ac:picMk id="3" creationId="{826DCBEB-46C6-4AFC-BF56-CF522FFE040E}"/>
          </ac:picMkLst>
        </pc:picChg>
        <pc:picChg chg="add del mod">
          <ac:chgData name="Chou, Joey" userId="c6adf341-5379-406f-aeb7-2ecff04a499f" providerId="ADAL" clId="{8303E164-E591-4A6E-A6DF-BF4F15539281}" dt="2021-10-26T20:40:13.781" v="1809" actId="478"/>
          <ac:picMkLst>
            <pc:docMk/>
            <pc:sldMk cId="1941705147" sldId="900"/>
            <ac:picMk id="3" creationId="{852C9606-83A5-41FD-8E44-45AE55B38ECB}"/>
          </ac:picMkLst>
        </pc:picChg>
        <pc:picChg chg="add del mod">
          <ac:chgData name="Chou, Joey" userId="c6adf341-5379-406f-aeb7-2ecff04a499f" providerId="ADAL" clId="{8303E164-E591-4A6E-A6DF-BF4F15539281}" dt="2021-10-27T16:12:48.266" v="2110" actId="478"/>
          <ac:picMkLst>
            <pc:docMk/>
            <pc:sldMk cId="1941705147" sldId="900"/>
            <ac:picMk id="4" creationId="{706971D9-0EBD-41D9-9D1B-1D29C2ED8528}"/>
          </ac:picMkLst>
        </pc:picChg>
        <pc:picChg chg="add del mod">
          <ac:chgData name="Chou, Joey" userId="c6adf341-5379-406f-aeb7-2ecff04a499f" providerId="ADAL" clId="{8303E164-E591-4A6E-A6DF-BF4F15539281}" dt="2021-11-03T18:35:52.506" v="2214" actId="478"/>
          <ac:picMkLst>
            <pc:docMk/>
            <pc:sldMk cId="1941705147" sldId="900"/>
            <ac:picMk id="6" creationId="{5C751F81-F863-480A-B802-16BBC9728F8A}"/>
          </ac:picMkLst>
        </pc:picChg>
        <pc:picChg chg="del">
          <ac:chgData name="Chou, Joey" userId="c6adf341-5379-406f-aeb7-2ecff04a499f" providerId="ADAL" clId="{8303E164-E591-4A6E-A6DF-BF4F15539281}" dt="2021-10-25T21:51:34.508" v="398" actId="478"/>
          <ac:picMkLst>
            <pc:docMk/>
            <pc:sldMk cId="1941705147" sldId="900"/>
            <ac:picMk id="6" creationId="{CF8B683E-64B6-48C3-9175-F89629284038}"/>
          </ac:picMkLst>
        </pc:picChg>
      </pc:sldChg>
      <pc:sldChg chg="addSp delSp modSp add mod">
        <pc:chgData name="Chou, Joey" userId="c6adf341-5379-406f-aeb7-2ecff04a499f" providerId="ADAL" clId="{8303E164-E591-4A6E-A6DF-BF4F15539281}" dt="2021-11-03T18:37:42.075" v="2231" actId="1076"/>
        <pc:sldMkLst>
          <pc:docMk/>
          <pc:sldMk cId="3424042064" sldId="901"/>
        </pc:sldMkLst>
        <pc:spChg chg="add del mod">
          <ac:chgData name="Chou, Joey" userId="c6adf341-5379-406f-aeb7-2ecff04a499f" providerId="ADAL" clId="{8303E164-E591-4A6E-A6DF-BF4F15539281}" dt="2021-10-25T21:55:09.559" v="479" actId="478"/>
          <ac:spMkLst>
            <pc:docMk/>
            <pc:sldMk cId="3424042064" sldId="901"/>
            <ac:spMk id="4" creationId="{43873338-7507-4695-A1A6-087375CC7D4F}"/>
          </ac:spMkLst>
        </pc:spChg>
        <pc:spChg chg="add mod">
          <ac:chgData name="Chou, Joey" userId="c6adf341-5379-406f-aeb7-2ecff04a499f" providerId="ADAL" clId="{8303E164-E591-4A6E-A6DF-BF4F15539281}" dt="2021-10-26T23:50:20.232" v="2023" actId="1076"/>
          <ac:spMkLst>
            <pc:docMk/>
            <pc:sldMk cId="3424042064" sldId="901"/>
            <ac:spMk id="6" creationId="{3A309619-1CA8-4D66-B66F-6266BA3FD26A}"/>
          </ac:spMkLst>
        </pc:spChg>
        <pc:spChg chg="del">
          <ac:chgData name="Chou, Joey" userId="c6adf341-5379-406f-aeb7-2ecff04a499f" providerId="ADAL" clId="{8303E164-E591-4A6E-A6DF-BF4F15539281}" dt="2021-10-25T21:55:07.943" v="478" actId="478"/>
          <ac:spMkLst>
            <pc:docMk/>
            <pc:sldMk cId="3424042064" sldId="901"/>
            <ac:spMk id="7" creationId="{00000000-0000-0000-0000-000000000000}"/>
          </ac:spMkLst>
        </pc:spChg>
        <pc:picChg chg="add del mod">
          <ac:chgData name="Chou, Joey" userId="c6adf341-5379-406f-aeb7-2ecff04a499f" providerId="ADAL" clId="{8303E164-E591-4A6E-A6DF-BF4F15539281}" dt="2021-10-26T23:50:06.081" v="2017" actId="478"/>
          <ac:picMkLst>
            <pc:docMk/>
            <pc:sldMk cId="3424042064" sldId="901"/>
            <ac:picMk id="3" creationId="{AC2C2834-F052-43FB-8E8B-35271AE8D456}"/>
          </ac:picMkLst>
        </pc:picChg>
        <pc:picChg chg="add mod">
          <ac:chgData name="Chou, Joey" userId="c6adf341-5379-406f-aeb7-2ecff04a499f" providerId="ADAL" clId="{8303E164-E591-4A6E-A6DF-BF4F15539281}" dt="2021-11-03T18:37:42.075" v="2231" actId="1076"/>
          <ac:picMkLst>
            <pc:docMk/>
            <pc:sldMk cId="3424042064" sldId="901"/>
            <ac:picMk id="3" creationId="{AFAF0BC5-05CA-4BE6-AF0B-8EE2EEE49B7B}"/>
          </ac:picMkLst>
        </pc:picChg>
        <pc:picChg chg="add del mod">
          <ac:chgData name="Chou, Joey" userId="c6adf341-5379-406f-aeb7-2ecff04a499f" providerId="ADAL" clId="{8303E164-E591-4A6E-A6DF-BF4F15539281}" dt="2021-10-27T16:14:32.106" v="2123" actId="478"/>
          <ac:picMkLst>
            <pc:docMk/>
            <pc:sldMk cId="3424042064" sldId="901"/>
            <ac:picMk id="4" creationId="{B39A25E4-AC35-4C6C-9104-F943495A0E6E}"/>
          </ac:picMkLst>
        </pc:picChg>
        <pc:picChg chg="add del mod">
          <ac:chgData name="Chou, Joey" userId="c6adf341-5379-406f-aeb7-2ecff04a499f" providerId="ADAL" clId="{8303E164-E591-4A6E-A6DF-BF4F15539281}" dt="2021-10-27T20:50:28.009" v="2135" actId="478"/>
          <ac:picMkLst>
            <pc:docMk/>
            <pc:sldMk cId="3424042064" sldId="901"/>
            <ac:picMk id="7" creationId="{8EA7112F-8B8F-40A4-A766-18A2388F2D46}"/>
          </ac:picMkLst>
        </pc:picChg>
        <pc:picChg chg="del">
          <ac:chgData name="Chou, Joey" userId="c6adf341-5379-406f-aeb7-2ecff04a499f" providerId="ADAL" clId="{8303E164-E591-4A6E-A6DF-BF4F15539281}" dt="2021-10-25T21:52:59.915" v="408" actId="478"/>
          <ac:picMkLst>
            <pc:docMk/>
            <pc:sldMk cId="3424042064" sldId="901"/>
            <ac:picMk id="9" creationId="{A67E97C6-72DD-482A-918C-A2B1F8342C53}"/>
          </ac:picMkLst>
        </pc:picChg>
        <pc:picChg chg="add del mod">
          <ac:chgData name="Chou, Joey" userId="c6adf341-5379-406f-aeb7-2ecff04a499f" providerId="ADAL" clId="{8303E164-E591-4A6E-A6DF-BF4F15539281}" dt="2021-10-27T20:52:51.462" v="2139" actId="478"/>
          <ac:picMkLst>
            <pc:docMk/>
            <pc:sldMk cId="3424042064" sldId="901"/>
            <ac:picMk id="9" creationId="{CCBC2A6F-EA12-40B3-9CE2-1A014F68FF41}"/>
          </ac:picMkLst>
        </pc:picChg>
        <pc:picChg chg="add del mod">
          <ac:chgData name="Chou, Joey" userId="c6adf341-5379-406f-aeb7-2ecff04a499f" providerId="ADAL" clId="{8303E164-E591-4A6E-A6DF-BF4F15539281}" dt="2021-11-03T18:37:25.432" v="2226" actId="478"/>
          <ac:picMkLst>
            <pc:docMk/>
            <pc:sldMk cId="3424042064" sldId="901"/>
            <ac:picMk id="11" creationId="{84535F79-95C1-4C8F-AE16-C3203CE24C45}"/>
          </ac:picMkLst>
        </pc:picChg>
      </pc:sldChg>
      <pc:sldChg chg="delSp modSp add mod ord">
        <pc:chgData name="Chou, Joey" userId="c6adf341-5379-406f-aeb7-2ecff04a499f" providerId="ADAL" clId="{8303E164-E591-4A6E-A6DF-BF4F15539281}" dt="2021-11-03T18:40:02.815" v="2269" actId="20577"/>
        <pc:sldMkLst>
          <pc:docMk/>
          <pc:sldMk cId="2183108113" sldId="902"/>
        </pc:sldMkLst>
        <pc:spChg chg="mod">
          <ac:chgData name="Chou, Joey" userId="c6adf341-5379-406f-aeb7-2ecff04a499f" providerId="ADAL" clId="{8303E164-E591-4A6E-A6DF-BF4F15539281}" dt="2021-10-26T00:14:23.076" v="1564" actId="14100"/>
          <ac:spMkLst>
            <pc:docMk/>
            <pc:sldMk cId="2183108113" sldId="902"/>
            <ac:spMk id="2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1-03T18:40:02.815" v="2269" actId="20577"/>
          <ac:spMkLst>
            <pc:docMk/>
            <pc:sldMk cId="2183108113" sldId="902"/>
            <ac:spMk id="5" creationId="{00000000-0000-0000-0000-000000000000}"/>
          </ac:spMkLst>
        </pc:spChg>
        <pc:graphicFrameChg chg="del">
          <ac:chgData name="Chou, Joey" userId="c6adf341-5379-406f-aeb7-2ecff04a499f" providerId="ADAL" clId="{8303E164-E591-4A6E-A6DF-BF4F15539281}" dt="2021-10-25T22:00:36.115" v="619" actId="478"/>
          <ac:graphicFrameMkLst>
            <pc:docMk/>
            <pc:sldMk cId="2183108113" sldId="902"/>
            <ac:graphicFrameMk id="4" creationId="{13A5B593-7369-4F13-8086-11CBD821D700}"/>
          </ac:graphicFrameMkLst>
        </pc:graphicFrameChg>
      </pc:sldChg>
      <pc:sldChg chg="modSp add mod">
        <pc:chgData name="Chou, Joey" userId="c6adf341-5379-406f-aeb7-2ecff04a499f" providerId="ADAL" clId="{8303E164-E591-4A6E-A6DF-BF4F15539281}" dt="2021-11-03T18:48:49.169" v="2504" actId="20577"/>
        <pc:sldMkLst>
          <pc:docMk/>
          <pc:sldMk cId="2244687670" sldId="903"/>
        </pc:sldMkLst>
        <pc:spChg chg="mod">
          <ac:chgData name="Chou, Joey" userId="c6adf341-5379-406f-aeb7-2ecff04a499f" providerId="ADAL" clId="{8303E164-E591-4A6E-A6DF-BF4F15539281}" dt="2021-11-03T18:48:49.169" v="2504" actId="20577"/>
          <ac:spMkLst>
            <pc:docMk/>
            <pc:sldMk cId="2244687670" sldId="903"/>
            <ac:spMk id="5" creationId="{00000000-0000-0000-0000-000000000000}"/>
          </ac:spMkLst>
        </pc:spChg>
        <pc:graphicFrameChg chg="mod modGraphic">
          <ac:chgData name="Chou, Joey" userId="c6adf341-5379-406f-aeb7-2ecff04a499f" providerId="ADAL" clId="{8303E164-E591-4A6E-A6DF-BF4F15539281}" dt="2021-10-26T21:14:54.995" v="1864" actId="1076"/>
          <ac:graphicFrameMkLst>
            <pc:docMk/>
            <pc:sldMk cId="2244687670" sldId="903"/>
            <ac:graphicFrameMk id="3" creationId="{DDD72BC7-8758-4CC0-B44A-EA016143F2FE}"/>
          </ac:graphicFrameMkLst>
        </pc:graphicFrameChg>
      </pc:sldChg>
      <pc:sldChg chg="modSp add mod">
        <pc:chgData name="Chou, Joey" userId="c6adf341-5379-406f-aeb7-2ecff04a499f" providerId="ADAL" clId="{8303E164-E591-4A6E-A6DF-BF4F15539281}" dt="2021-10-26T20:41:54.586" v="1825" actId="20577"/>
        <pc:sldMkLst>
          <pc:docMk/>
          <pc:sldMk cId="621410121" sldId="904"/>
        </pc:sldMkLst>
        <pc:spChg chg="mod">
          <ac:chgData name="Chou, Joey" userId="c6adf341-5379-406f-aeb7-2ecff04a499f" providerId="ADAL" clId="{8303E164-E591-4A6E-A6DF-BF4F15539281}" dt="2021-10-26T20:41:54.586" v="1825" actId="20577"/>
          <ac:spMkLst>
            <pc:docMk/>
            <pc:sldMk cId="621410121" sldId="904"/>
            <ac:spMk id="5" creationId="{00000000-0000-0000-0000-000000000000}"/>
          </ac:spMkLst>
        </pc:spChg>
        <pc:graphicFrameChg chg="mod modGraphic">
          <ac:chgData name="Chou, Joey" userId="c6adf341-5379-406f-aeb7-2ecff04a499f" providerId="ADAL" clId="{8303E164-E591-4A6E-A6DF-BF4F15539281}" dt="2021-10-26T20:41:50.144" v="1824" actId="1076"/>
          <ac:graphicFrameMkLst>
            <pc:docMk/>
            <pc:sldMk cId="621410121" sldId="904"/>
            <ac:graphicFrameMk id="4" creationId="{154B5BC3-476A-4CA8-91F2-375A310A92AA}"/>
          </ac:graphicFrameMkLst>
        </pc:graphicFrameChg>
      </pc:sldChg>
      <pc:sldChg chg="modSp add mod">
        <pc:chgData name="Chou, Joey" userId="c6adf341-5379-406f-aeb7-2ecff04a499f" providerId="ADAL" clId="{8303E164-E591-4A6E-A6DF-BF4F15539281}" dt="2021-11-03T18:48:37.385" v="2503" actId="6549"/>
        <pc:sldMkLst>
          <pc:docMk/>
          <pc:sldMk cId="3171932701" sldId="905"/>
        </pc:sldMkLst>
        <pc:spChg chg="mod">
          <ac:chgData name="Chou, Joey" userId="c6adf341-5379-406f-aeb7-2ecff04a499f" providerId="ADAL" clId="{8303E164-E591-4A6E-A6DF-BF4F15539281}" dt="2021-11-03T18:48:37.385" v="2503" actId="6549"/>
          <ac:spMkLst>
            <pc:docMk/>
            <pc:sldMk cId="3171932701" sldId="905"/>
            <ac:spMk id="5" creationId="{00000000-0000-0000-0000-000000000000}"/>
          </ac:spMkLst>
        </pc:spChg>
      </pc:sldChg>
      <pc:sldChg chg="modSp add mod">
        <pc:chgData name="Chou, Joey" userId="c6adf341-5379-406f-aeb7-2ecff04a499f" providerId="ADAL" clId="{8303E164-E591-4A6E-A6DF-BF4F15539281}" dt="2021-10-26T23:45:50.968" v="2016" actId="20577"/>
        <pc:sldMkLst>
          <pc:docMk/>
          <pc:sldMk cId="3834446387" sldId="906"/>
        </pc:sldMkLst>
        <pc:graphicFrameChg chg="modGraphic">
          <ac:chgData name="Chou, Joey" userId="c6adf341-5379-406f-aeb7-2ecff04a499f" providerId="ADAL" clId="{8303E164-E591-4A6E-A6DF-BF4F15539281}" dt="2021-10-26T23:45:50.968" v="2016" actId="20577"/>
          <ac:graphicFrameMkLst>
            <pc:docMk/>
            <pc:sldMk cId="3834446387" sldId="906"/>
            <ac:graphicFrameMk id="4" creationId="{154B5BC3-476A-4CA8-91F2-375A310A92AA}"/>
          </ac:graphicFrameMkLst>
        </pc:graphicFrameChg>
      </pc:sldChg>
      <pc:sldChg chg="addSp delSp modSp add mod ord">
        <pc:chgData name="Chou, Joey" userId="c6adf341-5379-406f-aeb7-2ecff04a499f" providerId="ADAL" clId="{8303E164-E591-4A6E-A6DF-BF4F15539281}" dt="2021-11-03T18:53:06.595" v="2592" actId="20577"/>
        <pc:sldMkLst>
          <pc:docMk/>
          <pc:sldMk cId="3686831885" sldId="907"/>
        </pc:sldMkLst>
        <pc:spChg chg="add mod">
          <ac:chgData name="Chou, Joey" userId="c6adf341-5379-406f-aeb7-2ecff04a499f" providerId="ADAL" clId="{8303E164-E591-4A6E-A6DF-BF4F15539281}" dt="2021-11-03T18:52:47.074" v="2587" actId="14100"/>
          <ac:spMkLst>
            <pc:docMk/>
            <pc:sldMk cId="3686831885" sldId="907"/>
            <ac:spMk id="4" creationId="{EC3475EA-3311-4B71-A5C6-0DDD68284BBC}"/>
          </ac:spMkLst>
        </pc:spChg>
        <pc:spChg chg="del">
          <ac:chgData name="Chou, Joey" userId="c6adf341-5379-406f-aeb7-2ecff04a499f" providerId="ADAL" clId="{8303E164-E591-4A6E-A6DF-BF4F15539281}" dt="2021-10-26T23:29:56.841" v="1921" actId="478"/>
          <ac:spMkLst>
            <pc:docMk/>
            <pc:sldMk cId="3686831885" sldId="907"/>
            <ac:spMk id="5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1-03T18:53:06.595" v="2592" actId="20577"/>
          <ac:spMkLst>
            <pc:docMk/>
            <pc:sldMk cId="3686831885" sldId="907"/>
            <ac:spMk id="6" creationId="{00000000-0000-0000-0000-000000000000}"/>
          </ac:spMkLst>
        </pc:spChg>
        <pc:graphicFrameChg chg="add mod modGraphic">
          <ac:chgData name="Chou, Joey" userId="c6adf341-5379-406f-aeb7-2ecff04a499f" providerId="ADAL" clId="{8303E164-E591-4A6E-A6DF-BF4F15539281}" dt="2021-11-03T18:51:11.331" v="2517" actId="1076"/>
          <ac:graphicFrameMkLst>
            <pc:docMk/>
            <pc:sldMk cId="3686831885" sldId="907"/>
            <ac:graphicFrameMk id="2" creationId="{5C29AA1C-CCF8-428D-89D9-F282B7DD0EE7}"/>
          </ac:graphicFrameMkLst>
        </pc:graphicFrameChg>
        <pc:graphicFrameChg chg="del modGraphic">
          <ac:chgData name="Chou, Joey" userId="c6adf341-5379-406f-aeb7-2ecff04a499f" providerId="ADAL" clId="{8303E164-E591-4A6E-A6DF-BF4F15539281}" dt="2021-10-26T23:28:29.281" v="1912" actId="478"/>
          <ac:graphicFrameMkLst>
            <pc:docMk/>
            <pc:sldMk cId="3686831885" sldId="907"/>
            <ac:graphicFrameMk id="3" creationId="{1F0AA4DB-637B-4AD9-91E4-B70306E2DF50}"/>
          </ac:graphicFrameMkLst>
        </pc:graphicFrameChg>
      </pc:sldChg>
      <pc:sldChg chg="addSp delSp modSp add mod">
        <pc:chgData name="Chou, Joey" userId="c6adf341-5379-406f-aeb7-2ecff04a499f" providerId="ADAL" clId="{8303E164-E591-4A6E-A6DF-BF4F15539281}" dt="2021-11-03T18:55:49.069" v="2616" actId="1076"/>
        <pc:sldMkLst>
          <pc:docMk/>
          <pc:sldMk cId="1717589322" sldId="908"/>
        </pc:sldMkLst>
        <pc:spChg chg="mod">
          <ac:chgData name="Chou, Joey" userId="c6adf341-5379-406f-aeb7-2ecff04a499f" providerId="ADAL" clId="{8303E164-E591-4A6E-A6DF-BF4F15539281}" dt="2021-11-03T18:55:49.069" v="2616" actId="1076"/>
          <ac:spMkLst>
            <pc:docMk/>
            <pc:sldMk cId="1717589322" sldId="908"/>
            <ac:spMk id="2" creationId="{00000000-0000-0000-0000-000000000000}"/>
          </ac:spMkLst>
        </pc:spChg>
        <pc:spChg chg="del">
          <ac:chgData name="Chou, Joey" userId="c6adf341-5379-406f-aeb7-2ecff04a499f" providerId="ADAL" clId="{8303E164-E591-4A6E-A6DF-BF4F15539281}" dt="2021-11-03T18:44:42.735" v="2452" actId="478"/>
          <ac:spMkLst>
            <pc:docMk/>
            <pc:sldMk cId="1717589322" sldId="908"/>
            <ac:spMk id="3" creationId="{00000000-0000-0000-0000-000000000000}"/>
          </ac:spMkLst>
        </pc:spChg>
        <pc:spChg chg="add del mod">
          <ac:chgData name="Chou, Joey" userId="c6adf341-5379-406f-aeb7-2ecff04a499f" providerId="ADAL" clId="{8303E164-E591-4A6E-A6DF-BF4F15539281}" dt="2021-11-03T18:44:44.453" v="2453" actId="478"/>
          <ac:spMkLst>
            <pc:docMk/>
            <pc:sldMk cId="1717589322" sldId="908"/>
            <ac:spMk id="4" creationId="{8196A85C-027C-49C5-B147-656B137369DC}"/>
          </ac:spMkLst>
        </pc:spChg>
      </pc:sldChg>
      <pc:sldChg chg="add del">
        <pc:chgData name="Chou, Joey" userId="c6adf341-5379-406f-aeb7-2ecff04a499f" providerId="ADAL" clId="{8303E164-E591-4A6E-A6DF-BF4F15539281}" dt="2021-11-03T18:45:53.666" v="2463" actId="47"/>
        <pc:sldMkLst>
          <pc:docMk/>
          <pc:sldMk cId="2997410314" sldId="909"/>
        </pc:sldMkLst>
      </pc:sldChg>
      <pc:sldChg chg="modSp add mod">
        <pc:chgData name="Chou, Joey" userId="c6adf341-5379-406f-aeb7-2ecff04a499f" providerId="ADAL" clId="{8303E164-E591-4A6E-A6DF-BF4F15539281}" dt="2021-11-04T01:35:44.693" v="2785" actId="20577"/>
        <pc:sldMkLst>
          <pc:docMk/>
          <pc:sldMk cId="910526406" sldId="910"/>
        </pc:sldMkLst>
        <pc:spChg chg="mod">
          <ac:chgData name="Chou, Joey" userId="c6adf341-5379-406f-aeb7-2ecff04a499f" providerId="ADAL" clId="{8303E164-E591-4A6E-A6DF-BF4F15539281}" dt="2021-11-04T01:35:44.693" v="2785" actId="20577"/>
          <ac:spMkLst>
            <pc:docMk/>
            <pc:sldMk cId="910526406" sldId="910"/>
            <ac:spMk id="5" creationId="{00000000-0000-0000-0000-000000000000}"/>
          </ac:spMkLst>
        </pc:spChg>
      </pc:sldChg>
      <pc:sldChg chg="modSp add mod">
        <pc:chgData name="Chou, Joey" userId="c6adf341-5379-406f-aeb7-2ecff04a499f" providerId="ADAL" clId="{8303E164-E591-4A6E-A6DF-BF4F15539281}" dt="2021-11-03T18:56:03.920" v="2620" actId="20577"/>
        <pc:sldMkLst>
          <pc:docMk/>
          <pc:sldMk cId="735152369" sldId="911"/>
        </pc:sldMkLst>
        <pc:spChg chg="mod">
          <ac:chgData name="Chou, Joey" userId="c6adf341-5379-406f-aeb7-2ecff04a499f" providerId="ADAL" clId="{8303E164-E591-4A6E-A6DF-BF4F15539281}" dt="2021-11-03T18:56:03.920" v="2620" actId="20577"/>
          <ac:spMkLst>
            <pc:docMk/>
            <pc:sldMk cId="735152369" sldId="911"/>
            <ac:spMk id="2" creationId="{00000000-0000-0000-0000-000000000000}"/>
          </ac:spMkLst>
        </pc:spChg>
      </pc:sldChg>
      <pc:sldChg chg="modSp add mod">
        <pc:chgData name="Chou, Joey" userId="c6adf341-5379-406f-aeb7-2ecff04a499f" providerId="ADAL" clId="{8303E164-E591-4A6E-A6DF-BF4F15539281}" dt="2021-11-03T18:56:15.627" v="2624" actId="14100"/>
        <pc:sldMkLst>
          <pc:docMk/>
          <pc:sldMk cId="3804224097" sldId="912"/>
        </pc:sldMkLst>
        <pc:spChg chg="mod">
          <ac:chgData name="Chou, Joey" userId="c6adf341-5379-406f-aeb7-2ecff04a499f" providerId="ADAL" clId="{8303E164-E591-4A6E-A6DF-BF4F15539281}" dt="2021-11-03T18:56:15.627" v="2624" actId="14100"/>
          <ac:spMkLst>
            <pc:docMk/>
            <pc:sldMk cId="3804224097" sldId="912"/>
            <ac:spMk id="2" creationId="{00000000-0000-0000-0000-000000000000}"/>
          </ac:spMkLst>
        </pc:spChg>
      </pc:sldChg>
      <pc:sldChg chg="modSp add mod">
        <pc:chgData name="Chou, Joey" userId="c6adf341-5379-406f-aeb7-2ecff04a499f" providerId="ADAL" clId="{8303E164-E591-4A6E-A6DF-BF4F15539281}" dt="2021-11-03T18:56:54.374" v="2666" actId="20577"/>
        <pc:sldMkLst>
          <pc:docMk/>
          <pc:sldMk cId="285897690" sldId="913"/>
        </pc:sldMkLst>
        <pc:spChg chg="mod">
          <ac:chgData name="Chou, Joey" userId="c6adf341-5379-406f-aeb7-2ecff04a499f" providerId="ADAL" clId="{8303E164-E591-4A6E-A6DF-BF4F15539281}" dt="2021-11-03T18:56:54.374" v="2666" actId="20577"/>
          <ac:spMkLst>
            <pc:docMk/>
            <pc:sldMk cId="285897690" sldId="913"/>
            <ac:spMk id="2" creationId="{00000000-0000-0000-0000-000000000000}"/>
          </ac:spMkLst>
        </pc:spChg>
      </pc:sldChg>
      <pc:sldMasterChg chg="modSp mod modSldLayout">
        <pc:chgData name="Chou, Joey" userId="c6adf341-5379-406f-aeb7-2ecff04a499f" providerId="ADAL" clId="{8303E164-E591-4A6E-A6DF-BF4F15539281}" dt="2021-11-02T23:14:13.718" v="2207" actId="20577"/>
        <pc:sldMasterMkLst>
          <pc:docMk/>
          <pc:sldMasterMk cId="0" sldId="2147483729"/>
        </pc:sldMasterMkLst>
        <pc:spChg chg="mod">
          <ac:chgData name="Chou, Joey" userId="c6adf341-5379-406f-aeb7-2ecff04a499f" providerId="ADAL" clId="{8303E164-E591-4A6E-A6DF-BF4F15539281}" dt="2021-11-02T23:14:13.718" v="220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">
          <pc:chgData name="Chou, Joey" userId="c6adf341-5379-406f-aeb7-2ecff04a499f" providerId="ADAL" clId="{8303E164-E591-4A6E-A6DF-BF4F15539281}" dt="2021-11-02T23:13:41.192" v="2201" actId="1076"/>
          <pc:sldLayoutMkLst>
            <pc:docMk/>
            <pc:sldMasterMk cId="0" sldId="2147483729"/>
            <pc:sldLayoutMk cId="930231849" sldId="2147483938"/>
          </pc:sldLayoutMkLst>
          <pc:picChg chg="mod">
            <ac:chgData name="Chou, Joey" userId="c6adf341-5379-406f-aeb7-2ecff04a499f" providerId="ADAL" clId="{8303E164-E591-4A6E-A6DF-BF4F15539281}" dt="2021-11-02T23:13:41.192" v="2201" actId="1076"/>
            <ac:picMkLst>
              <pc:docMk/>
              <pc:sldMasterMk cId="0" sldId="2147483729"/>
              <pc:sldLayoutMk cId="930231849" sldId="2147483938"/>
              <ac:picMk id="4" creationId="{00000000-0000-0000-0000-000000000000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-146783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S5-221062,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SA5#11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e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 17 – 26 January 2022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2021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emf"/><Relationship Id="rId5" Type="http://schemas.openxmlformats.org/officeDocument/2006/relationships/package" Target="../embeddings/Microsoft_Visio_Drawing1.vsdx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emf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98646" y="2338738"/>
            <a:ext cx="9350142" cy="1752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000" b="1" dirty="0"/>
              <a:t>Discussion paper for New Rel-18 SID measurement data collection to support  RAN intelligence</a:t>
            </a:r>
            <a:br>
              <a:rPr lang="en-GB" sz="4800" b="1" i="1" dirty="0"/>
            </a:br>
            <a:r>
              <a:rPr lang="fr-FR" sz="2400" dirty="0">
                <a:latin typeface="Arial" pitchFamily="34" charset="0"/>
              </a:rPr>
              <a:t>SA5#141e, </a:t>
            </a:r>
            <a:r>
              <a:rPr lang="en-US" sz="2400" dirty="0">
                <a:latin typeface="Arial" pitchFamily="34" charset="0"/>
              </a:rPr>
              <a:t>January 17 – 26, 2022</a:t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Joey Chou, Intel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611638" cy="802600"/>
          </a:xfrm>
        </p:spPr>
        <p:txBody>
          <a:bodyPr/>
          <a:lstStyle/>
          <a:p>
            <a:r>
              <a:rPr lang="en-US" sz="4000" dirty="0"/>
              <a:t>Background</a:t>
            </a:r>
            <a:endParaRPr lang="en-US" altLang="zh-CN" sz="2800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739232" y="1365337"/>
            <a:ext cx="10713535" cy="492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8013" lvl="1" indent="-608013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altLang="zh-CN" sz="2800" kern="0" dirty="0">
                <a:cs typeface="+mn-cs"/>
              </a:rPr>
              <a:t>RAN3 completed the Rel. 17 SI in TR 37.817 “Study on enhancement for Data Collection for NR and EN-DC” that includes the Model Inference function in the RAN node and the Model Training function in OAM.</a:t>
            </a:r>
          </a:p>
          <a:p>
            <a:pPr marL="608013" lvl="1" indent="-608013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altLang="zh-CN" sz="2800" kern="0" dirty="0">
                <a:cs typeface="+mn-cs"/>
              </a:rPr>
              <a:t>RAN3 has started the normative works with the approval of Rel. 18 WI RP-213602 “New WI: Artificial Intelligence (AI)/Machine Learning (ML) for NG-RAN” where it states that coordination with SA5 is needed to address OAM aspects. </a:t>
            </a:r>
          </a:p>
          <a:p>
            <a:pPr marL="608013" lvl="1" indent="-608013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altLang="zh-CN" sz="2800" kern="0" dirty="0">
                <a:cs typeface="+mn-cs"/>
              </a:rPr>
              <a:t>This SI is needed for the collection of measurement data to be used as input data to AI/ML functions residing in OAM.</a:t>
            </a:r>
          </a:p>
        </p:txBody>
      </p:sp>
    </p:spTree>
    <p:extLst>
      <p:ext uri="{BB962C8B-B14F-4D97-AF65-F5344CB8AC3E}">
        <p14:creationId xmlns:p14="http://schemas.microsoft.com/office/powerpoint/2010/main" val="46604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943" y="241502"/>
            <a:ext cx="10133556" cy="877824"/>
          </a:xfrm>
        </p:spPr>
        <p:txBody>
          <a:bodyPr/>
          <a:lstStyle/>
          <a:p>
            <a:r>
              <a:rPr lang="en-US" altLang="zh-CN" sz="4000" dirty="0"/>
              <a:t>Functional Framework for RAN Intelligence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238221-E5B7-451F-B5B8-4F79131AB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3747" y="2004164"/>
            <a:ext cx="161516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AE849A7-087E-407D-9EE1-3F1C72C327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992554"/>
              </p:ext>
            </p:extLst>
          </p:nvPr>
        </p:nvGraphicFramePr>
        <p:xfrm>
          <a:off x="1608273" y="1585482"/>
          <a:ext cx="9276748" cy="398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7877256" imgH="3371850" progId="Visio.Drawing.15">
                  <p:embed/>
                </p:oleObj>
              </mc:Choice>
              <mc:Fallback>
                <p:oleObj name="Visio" r:id="rId2" imgW="7877256" imgH="3371850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AE849A7-087E-407D-9EE1-3F1C72C3273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8273" y="1585482"/>
                        <a:ext cx="9276748" cy="3987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0F7C58C-9137-47EC-9347-61D3A4717AD0}"/>
              </a:ext>
            </a:extLst>
          </p:cNvPr>
          <p:cNvSpPr txBox="1">
            <a:spLocks/>
          </p:cNvSpPr>
          <p:nvPr/>
        </p:nvSpPr>
        <p:spPr bwMode="auto">
          <a:xfrm>
            <a:off x="785359" y="5724395"/>
            <a:ext cx="2721930" cy="51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5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2000" kern="0" dirty="0"/>
              <a:t>3GPP TR 37.817 V1.0.0 </a:t>
            </a:r>
            <a:endParaRPr lang="zh-CN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727072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943" y="241502"/>
            <a:ext cx="10133556" cy="877824"/>
          </a:xfrm>
        </p:spPr>
        <p:txBody>
          <a:bodyPr/>
          <a:lstStyle/>
          <a:p>
            <a:r>
              <a:rPr lang="en-US" altLang="zh-CN" sz="3600" dirty="0"/>
              <a:t>AI/ML enabled Mobility Optimization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238221-E5B7-451F-B5B8-4F79131AB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3747" y="2004164"/>
            <a:ext cx="161516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0F7C58C-9137-47EC-9347-61D3A4717AD0}"/>
              </a:ext>
            </a:extLst>
          </p:cNvPr>
          <p:cNvSpPr txBox="1">
            <a:spLocks/>
          </p:cNvSpPr>
          <p:nvPr/>
        </p:nvSpPr>
        <p:spPr bwMode="auto">
          <a:xfrm>
            <a:off x="785359" y="5724395"/>
            <a:ext cx="2721930" cy="51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2000" kern="0" dirty="0"/>
              <a:t>3GPP TR 37.817 V1.0.0 </a:t>
            </a:r>
            <a:endParaRPr lang="zh-CN" altLang="zh-CN" sz="2000" kern="0" dirty="0"/>
          </a:p>
        </p:txBody>
      </p:sp>
      <p:grpSp>
        <p:nvGrpSpPr>
          <p:cNvPr id="7" name="画布 110">
            <a:extLst>
              <a:ext uri="{FF2B5EF4-FFF2-40B4-BE49-F238E27FC236}">
                <a16:creationId xmlns:a16="http://schemas.microsoft.com/office/drawing/2014/main" id="{0A43116E-D769-461E-A8E6-4AEE95793180}"/>
              </a:ext>
            </a:extLst>
          </p:cNvPr>
          <p:cNvGrpSpPr/>
          <p:nvPr/>
        </p:nvGrpSpPr>
        <p:grpSpPr>
          <a:xfrm>
            <a:off x="4089950" y="1119326"/>
            <a:ext cx="5897470" cy="5261523"/>
            <a:chOff x="0" y="0"/>
            <a:chExt cx="6116955" cy="62103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25CBCE5-430A-4080-B10D-3F4CDF812DAD}"/>
                </a:ext>
              </a:extLst>
            </p:cNvPr>
            <p:cNvSpPr/>
            <p:nvPr/>
          </p:nvSpPr>
          <p:spPr>
            <a:xfrm>
              <a:off x="0" y="0"/>
              <a:ext cx="6116955" cy="6210300"/>
            </a:xfrm>
            <a:prstGeom prst="rect">
              <a:avLst/>
            </a:prstGeom>
            <a:noFill/>
            <a:ln>
              <a:noFill/>
            </a:ln>
          </p:spPr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B4DE359-FC5F-473A-BF2C-65148DA45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95" y="8890"/>
              <a:ext cx="1572260" cy="361950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997A055-9BAD-41BA-9BAB-7FDBD786A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705" y="45085"/>
              <a:ext cx="73723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NG-RAN node</a:t>
              </a:r>
              <a:endParaRPr lang="en-US" sz="1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35660C-43C7-4515-A6B3-478DDF547B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0720" y="8890"/>
              <a:ext cx="1508760" cy="352425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0F5C3E7-5450-4F44-AD4A-3B8855A6E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4765" y="45085"/>
              <a:ext cx="26098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OAM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7C0C157-20BD-457B-9D0B-B20458B22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060" y="8890"/>
              <a:ext cx="1327785" cy="361950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3366B21-5A75-40D3-845B-4479A70F7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910" y="45085"/>
              <a:ext cx="15938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UE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cxnSp>
          <p:nvCxnSpPr>
            <p:cNvPr id="15" name="Line 12">
              <a:extLst>
                <a:ext uri="{FF2B5EF4-FFF2-40B4-BE49-F238E27FC236}">
                  <a16:creationId xmlns:a16="http://schemas.microsoft.com/office/drawing/2014/main" id="{FFE43EF1-4564-4573-A528-D60F2EF31508}"/>
                </a:ext>
              </a:extLst>
            </p:cNvPr>
            <p:cNvCxnSpPr/>
            <p:nvPr/>
          </p:nvCxnSpPr>
          <p:spPr bwMode="auto">
            <a:xfrm>
              <a:off x="894715" y="370840"/>
              <a:ext cx="0" cy="5812155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Line 13">
              <a:extLst>
                <a:ext uri="{FF2B5EF4-FFF2-40B4-BE49-F238E27FC236}">
                  <a16:creationId xmlns:a16="http://schemas.microsoft.com/office/drawing/2014/main" id="{9F8CABD1-90E9-43BB-B588-963B778CC68D}"/>
                </a:ext>
              </a:extLst>
            </p:cNvPr>
            <p:cNvCxnSpPr/>
            <p:nvPr/>
          </p:nvCxnSpPr>
          <p:spPr bwMode="auto">
            <a:xfrm>
              <a:off x="3108325" y="370840"/>
              <a:ext cx="0" cy="5812155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Line 14">
              <a:extLst>
                <a:ext uri="{FF2B5EF4-FFF2-40B4-BE49-F238E27FC236}">
                  <a16:creationId xmlns:a16="http://schemas.microsoft.com/office/drawing/2014/main" id="{64851879-75F1-4247-B50D-CB00B351D054}"/>
                </a:ext>
              </a:extLst>
            </p:cNvPr>
            <p:cNvCxnSpPr/>
            <p:nvPr/>
          </p:nvCxnSpPr>
          <p:spPr bwMode="auto">
            <a:xfrm>
              <a:off x="5222240" y="361315"/>
              <a:ext cx="0" cy="582168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DC13558-E7CD-43B4-821B-86E6C6239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9780" y="2540000"/>
              <a:ext cx="1256030" cy="3797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6C16696-C080-4CC8-BE08-69FD3272E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9780" y="2540000"/>
              <a:ext cx="1256030" cy="379730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807C987-6C70-4F70-9EDC-ADBB20647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340" y="2585720"/>
              <a:ext cx="88328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4. Model Training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0D91625-02E8-4968-828E-D647F8400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1115" y="2169795"/>
              <a:ext cx="120078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3. Measurement Report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08CDB6E1-2169-4E6D-9630-0F7AD6B439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715" y="2313940"/>
              <a:ext cx="2204720" cy="90805"/>
            </a:xfrm>
            <a:custGeom>
              <a:avLst/>
              <a:gdLst>
                <a:gd name="T0" fmla="*/ 3343 w 3472"/>
                <a:gd name="T1" fmla="*/ 15 h 143"/>
                <a:gd name="T2" fmla="*/ 3457 w 3472"/>
                <a:gd name="T3" fmla="*/ 86 h 143"/>
                <a:gd name="T4" fmla="*/ 3457 w 3472"/>
                <a:gd name="T5" fmla="*/ 72 h 143"/>
                <a:gd name="T6" fmla="*/ 3343 w 3472"/>
                <a:gd name="T7" fmla="*/ 128 h 143"/>
                <a:gd name="T8" fmla="*/ 3343 w 3472"/>
                <a:gd name="T9" fmla="*/ 128 h 143"/>
                <a:gd name="T10" fmla="*/ 3329 w 3472"/>
                <a:gd name="T11" fmla="*/ 143 h 143"/>
                <a:gd name="T12" fmla="*/ 3329 w 3472"/>
                <a:gd name="T13" fmla="*/ 143 h 143"/>
                <a:gd name="T14" fmla="*/ 3329 w 3472"/>
                <a:gd name="T15" fmla="*/ 143 h 143"/>
                <a:gd name="T16" fmla="*/ 3329 w 3472"/>
                <a:gd name="T17" fmla="*/ 143 h 143"/>
                <a:gd name="T18" fmla="*/ 3329 w 3472"/>
                <a:gd name="T19" fmla="*/ 143 h 143"/>
                <a:gd name="T20" fmla="*/ 3343 w 3472"/>
                <a:gd name="T21" fmla="*/ 143 h 143"/>
                <a:gd name="T22" fmla="*/ 3343 w 3472"/>
                <a:gd name="T23" fmla="*/ 143 h 143"/>
                <a:gd name="T24" fmla="*/ 3343 w 3472"/>
                <a:gd name="T25" fmla="*/ 143 h 143"/>
                <a:gd name="T26" fmla="*/ 3343 w 3472"/>
                <a:gd name="T27" fmla="*/ 143 h 143"/>
                <a:gd name="T28" fmla="*/ 3343 w 3472"/>
                <a:gd name="T29" fmla="*/ 143 h 143"/>
                <a:gd name="T30" fmla="*/ 3472 w 3472"/>
                <a:gd name="T31" fmla="*/ 72 h 143"/>
                <a:gd name="T32" fmla="*/ 3343 w 3472"/>
                <a:gd name="T33" fmla="*/ 0 h 143"/>
                <a:gd name="T34" fmla="*/ 3343 w 3472"/>
                <a:gd name="T35" fmla="*/ 0 h 143"/>
                <a:gd name="T36" fmla="*/ 3343 w 3472"/>
                <a:gd name="T37" fmla="*/ 0 h 143"/>
                <a:gd name="T38" fmla="*/ 3343 w 3472"/>
                <a:gd name="T39" fmla="*/ 0 h 143"/>
                <a:gd name="T40" fmla="*/ 3343 w 3472"/>
                <a:gd name="T41" fmla="*/ 0 h 143"/>
                <a:gd name="T42" fmla="*/ 3329 w 3472"/>
                <a:gd name="T43" fmla="*/ 0 h 143"/>
                <a:gd name="T44" fmla="*/ 3329 w 3472"/>
                <a:gd name="T45" fmla="*/ 0 h 143"/>
                <a:gd name="T46" fmla="*/ 3329 w 3472"/>
                <a:gd name="T47" fmla="*/ 15 h 143"/>
                <a:gd name="T48" fmla="*/ 3329 w 3472"/>
                <a:gd name="T49" fmla="*/ 15 h 143"/>
                <a:gd name="T50" fmla="*/ 3329 w 3472"/>
                <a:gd name="T51" fmla="*/ 15 h 143"/>
                <a:gd name="T52" fmla="*/ 3343 w 3472"/>
                <a:gd name="T53" fmla="*/ 15 h 143"/>
                <a:gd name="T54" fmla="*/ 0 w 3472"/>
                <a:gd name="T55" fmla="*/ 100 h 143"/>
                <a:gd name="T56" fmla="*/ 3457 w 3472"/>
                <a:gd name="T57" fmla="*/ 86 h 143"/>
                <a:gd name="T58" fmla="*/ 3457 w 3472"/>
                <a:gd name="T59" fmla="*/ 86 h 143"/>
                <a:gd name="T60" fmla="*/ 3457 w 3472"/>
                <a:gd name="T61" fmla="*/ 72 h 143"/>
                <a:gd name="T62" fmla="*/ 3457 w 3472"/>
                <a:gd name="T63" fmla="*/ 72 h 143"/>
                <a:gd name="T64" fmla="*/ 0 w 3472"/>
                <a:gd name="T65" fmla="*/ 86 h 143"/>
                <a:gd name="T66" fmla="*/ 0 w 3472"/>
                <a:gd name="T67" fmla="*/ 86 h 143"/>
                <a:gd name="T68" fmla="*/ 0 w 3472"/>
                <a:gd name="T69" fmla="*/ 10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72" h="143">
                  <a:moveTo>
                    <a:pt x="3343" y="15"/>
                  </a:moveTo>
                  <a:lnTo>
                    <a:pt x="3457" y="86"/>
                  </a:lnTo>
                  <a:lnTo>
                    <a:pt x="3457" y="72"/>
                  </a:lnTo>
                  <a:lnTo>
                    <a:pt x="3343" y="128"/>
                  </a:lnTo>
                  <a:lnTo>
                    <a:pt x="3343" y="128"/>
                  </a:lnTo>
                  <a:lnTo>
                    <a:pt x="3329" y="143"/>
                  </a:lnTo>
                  <a:lnTo>
                    <a:pt x="3329" y="143"/>
                  </a:lnTo>
                  <a:lnTo>
                    <a:pt x="3329" y="143"/>
                  </a:lnTo>
                  <a:lnTo>
                    <a:pt x="3329" y="143"/>
                  </a:lnTo>
                  <a:lnTo>
                    <a:pt x="3329" y="143"/>
                  </a:lnTo>
                  <a:lnTo>
                    <a:pt x="3343" y="143"/>
                  </a:lnTo>
                  <a:lnTo>
                    <a:pt x="3343" y="143"/>
                  </a:lnTo>
                  <a:lnTo>
                    <a:pt x="3343" y="143"/>
                  </a:lnTo>
                  <a:lnTo>
                    <a:pt x="3343" y="143"/>
                  </a:lnTo>
                  <a:lnTo>
                    <a:pt x="3343" y="143"/>
                  </a:lnTo>
                  <a:lnTo>
                    <a:pt x="3472" y="72"/>
                  </a:lnTo>
                  <a:lnTo>
                    <a:pt x="3343" y="0"/>
                  </a:lnTo>
                  <a:lnTo>
                    <a:pt x="3343" y="0"/>
                  </a:lnTo>
                  <a:lnTo>
                    <a:pt x="3343" y="0"/>
                  </a:lnTo>
                  <a:lnTo>
                    <a:pt x="3343" y="0"/>
                  </a:lnTo>
                  <a:lnTo>
                    <a:pt x="3343" y="0"/>
                  </a:lnTo>
                  <a:lnTo>
                    <a:pt x="3329" y="0"/>
                  </a:lnTo>
                  <a:lnTo>
                    <a:pt x="3329" y="0"/>
                  </a:lnTo>
                  <a:lnTo>
                    <a:pt x="3329" y="15"/>
                  </a:lnTo>
                  <a:lnTo>
                    <a:pt x="3329" y="15"/>
                  </a:lnTo>
                  <a:lnTo>
                    <a:pt x="3329" y="15"/>
                  </a:lnTo>
                  <a:lnTo>
                    <a:pt x="3343" y="15"/>
                  </a:lnTo>
                  <a:close/>
                  <a:moveTo>
                    <a:pt x="0" y="100"/>
                  </a:moveTo>
                  <a:lnTo>
                    <a:pt x="3457" y="86"/>
                  </a:lnTo>
                  <a:lnTo>
                    <a:pt x="3457" y="86"/>
                  </a:lnTo>
                  <a:lnTo>
                    <a:pt x="3457" y="72"/>
                  </a:lnTo>
                  <a:lnTo>
                    <a:pt x="3457" y="7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8C30E5D-BA1E-408B-94EA-2D749A1A4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0920" y="3128010"/>
              <a:ext cx="127063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5. ML Model Deployment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EE7FD1D-A579-4379-B819-062B2C688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95" y="4140200"/>
              <a:ext cx="1626235" cy="415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D593842-F2E1-461D-90B6-8E544E0621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95" y="4140200"/>
              <a:ext cx="1626235" cy="415925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2AEA782-897F-492A-9BF2-8F02B8140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535" y="4185285"/>
              <a:ext cx="94678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7. Model Inference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09BC6B4-26EF-49E8-BDF7-B18098510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475" y="5207000"/>
              <a:ext cx="5972175" cy="406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BFF3227-5CBB-4D5F-BD3A-E7C50E1E00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475" y="5207000"/>
              <a:ext cx="5972175" cy="406400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49868C-1B4B-48ED-8409-E3200FFE5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8765" y="5252085"/>
              <a:ext cx="47688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9. Action: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0789B88-6BC8-4C84-BAC5-74D0B11A2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8255" y="5396865"/>
              <a:ext cx="105473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Mobility Optimization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3388CD30-86CF-4BE7-9E5D-5BEFECA7E9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9910" y="3272155"/>
              <a:ext cx="2132330" cy="99695"/>
            </a:xfrm>
            <a:custGeom>
              <a:avLst/>
              <a:gdLst>
                <a:gd name="T0" fmla="*/ 128 w 3358"/>
                <a:gd name="T1" fmla="*/ 143 h 157"/>
                <a:gd name="T2" fmla="*/ 15 w 3358"/>
                <a:gd name="T3" fmla="*/ 72 h 157"/>
                <a:gd name="T4" fmla="*/ 15 w 3358"/>
                <a:gd name="T5" fmla="*/ 86 h 157"/>
                <a:gd name="T6" fmla="*/ 128 w 3358"/>
                <a:gd name="T7" fmla="*/ 15 h 157"/>
                <a:gd name="T8" fmla="*/ 128 w 3358"/>
                <a:gd name="T9" fmla="*/ 15 h 157"/>
                <a:gd name="T10" fmla="*/ 143 w 3358"/>
                <a:gd name="T11" fmla="*/ 15 h 157"/>
                <a:gd name="T12" fmla="*/ 143 w 3358"/>
                <a:gd name="T13" fmla="*/ 15 h 157"/>
                <a:gd name="T14" fmla="*/ 143 w 3358"/>
                <a:gd name="T15" fmla="*/ 15 h 157"/>
                <a:gd name="T16" fmla="*/ 143 w 3358"/>
                <a:gd name="T17" fmla="*/ 15 h 157"/>
                <a:gd name="T18" fmla="*/ 143 w 3358"/>
                <a:gd name="T19" fmla="*/ 15 h 157"/>
                <a:gd name="T20" fmla="*/ 128 w 3358"/>
                <a:gd name="T21" fmla="*/ 0 h 157"/>
                <a:gd name="T22" fmla="*/ 128 w 3358"/>
                <a:gd name="T23" fmla="*/ 0 h 157"/>
                <a:gd name="T24" fmla="*/ 128 w 3358"/>
                <a:gd name="T25" fmla="*/ 0 h 157"/>
                <a:gd name="T26" fmla="*/ 128 w 3358"/>
                <a:gd name="T27" fmla="*/ 0 h 157"/>
                <a:gd name="T28" fmla="*/ 128 w 3358"/>
                <a:gd name="T29" fmla="*/ 0 h 157"/>
                <a:gd name="T30" fmla="*/ 0 w 3358"/>
                <a:gd name="T31" fmla="*/ 86 h 157"/>
                <a:gd name="T32" fmla="*/ 128 w 3358"/>
                <a:gd name="T33" fmla="*/ 157 h 157"/>
                <a:gd name="T34" fmla="*/ 128 w 3358"/>
                <a:gd name="T35" fmla="*/ 157 h 157"/>
                <a:gd name="T36" fmla="*/ 128 w 3358"/>
                <a:gd name="T37" fmla="*/ 157 h 157"/>
                <a:gd name="T38" fmla="*/ 128 w 3358"/>
                <a:gd name="T39" fmla="*/ 157 h 157"/>
                <a:gd name="T40" fmla="*/ 128 w 3358"/>
                <a:gd name="T41" fmla="*/ 157 h 157"/>
                <a:gd name="T42" fmla="*/ 143 w 3358"/>
                <a:gd name="T43" fmla="*/ 157 h 157"/>
                <a:gd name="T44" fmla="*/ 143 w 3358"/>
                <a:gd name="T45" fmla="*/ 143 h 157"/>
                <a:gd name="T46" fmla="*/ 143 w 3358"/>
                <a:gd name="T47" fmla="*/ 143 h 157"/>
                <a:gd name="T48" fmla="*/ 143 w 3358"/>
                <a:gd name="T49" fmla="*/ 143 h 157"/>
                <a:gd name="T50" fmla="*/ 143 w 3358"/>
                <a:gd name="T51" fmla="*/ 143 h 157"/>
                <a:gd name="T52" fmla="*/ 128 w 3358"/>
                <a:gd name="T53" fmla="*/ 143 h 157"/>
                <a:gd name="T54" fmla="*/ 3358 w 3358"/>
                <a:gd name="T55" fmla="*/ 72 h 157"/>
                <a:gd name="T56" fmla="*/ 15 w 3358"/>
                <a:gd name="T57" fmla="*/ 72 h 157"/>
                <a:gd name="T58" fmla="*/ 15 w 3358"/>
                <a:gd name="T59" fmla="*/ 72 h 157"/>
                <a:gd name="T60" fmla="*/ 15 w 3358"/>
                <a:gd name="T61" fmla="*/ 86 h 157"/>
                <a:gd name="T62" fmla="*/ 15 w 3358"/>
                <a:gd name="T63" fmla="*/ 86 h 157"/>
                <a:gd name="T64" fmla="*/ 3358 w 3358"/>
                <a:gd name="T65" fmla="*/ 86 h 157"/>
                <a:gd name="T66" fmla="*/ 3358 w 3358"/>
                <a:gd name="T67" fmla="*/ 86 h 157"/>
                <a:gd name="T68" fmla="*/ 3358 w 3358"/>
                <a:gd name="T69" fmla="*/ 7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58" h="157">
                  <a:moveTo>
                    <a:pt x="128" y="143"/>
                  </a:moveTo>
                  <a:lnTo>
                    <a:pt x="15" y="72"/>
                  </a:lnTo>
                  <a:lnTo>
                    <a:pt x="15" y="86"/>
                  </a:lnTo>
                  <a:lnTo>
                    <a:pt x="128" y="15"/>
                  </a:lnTo>
                  <a:lnTo>
                    <a:pt x="128" y="15"/>
                  </a:lnTo>
                  <a:lnTo>
                    <a:pt x="143" y="15"/>
                  </a:lnTo>
                  <a:lnTo>
                    <a:pt x="143" y="15"/>
                  </a:lnTo>
                  <a:lnTo>
                    <a:pt x="143" y="15"/>
                  </a:lnTo>
                  <a:lnTo>
                    <a:pt x="143" y="15"/>
                  </a:lnTo>
                  <a:lnTo>
                    <a:pt x="143" y="15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0" y="86"/>
                  </a:lnTo>
                  <a:lnTo>
                    <a:pt x="128" y="157"/>
                  </a:lnTo>
                  <a:lnTo>
                    <a:pt x="128" y="157"/>
                  </a:lnTo>
                  <a:lnTo>
                    <a:pt x="128" y="157"/>
                  </a:lnTo>
                  <a:lnTo>
                    <a:pt x="128" y="157"/>
                  </a:lnTo>
                  <a:lnTo>
                    <a:pt x="128" y="157"/>
                  </a:lnTo>
                  <a:lnTo>
                    <a:pt x="143" y="157"/>
                  </a:lnTo>
                  <a:lnTo>
                    <a:pt x="143" y="143"/>
                  </a:lnTo>
                  <a:lnTo>
                    <a:pt x="143" y="143"/>
                  </a:lnTo>
                  <a:lnTo>
                    <a:pt x="143" y="143"/>
                  </a:lnTo>
                  <a:lnTo>
                    <a:pt x="143" y="143"/>
                  </a:lnTo>
                  <a:lnTo>
                    <a:pt x="128" y="143"/>
                  </a:lnTo>
                  <a:close/>
                  <a:moveTo>
                    <a:pt x="3358" y="72"/>
                  </a:moveTo>
                  <a:lnTo>
                    <a:pt x="15" y="72"/>
                  </a:lnTo>
                  <a:lnTo>
                    <a:pt x="15" y="72"/>
                  </a:lnTo>
                  <a:lnTo>
                    <a:pt x="15" y="86"/>
                  </a:lnTo>
                  <a:lnTo>
                    <a:pt x="15" y="86"/>
                  </a:lnTo>
                  <a:lnTo>
                    <a:pt x="3358" y="86"/>
                  </a:lnTo>
                  <a:lnTo>
                    <a:pt x="3358" y="86"/>
                  </a:lnTo>
                  <a:lnTo>
                    <a:pt x="3358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D7E4D4D9-584F-4D8B-8876-5BD38C681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715" y="3724275"/>
              <a:ext cx="2213610" cy="99695"/>
            </a:xfrm>
            <a:custGeom>
              <a:avLst/>
              <a:gdLst>
                <a:gd name="T0" fmla="*/ 3358 w 3486"/>
                <a:gd name="T1" fmla="*/ 143 h 157"/>
                <a:gd name="T2" fmla="*/ 3472 w 3486"/>
                <a:gd name="T3" fmla="*/ 71 h 157"/>
                <a:gd name="T4" fmla="*/ 3472 w 3486"/>
                <a:gd name="T5" fmla="*/ 86 h 157"/>
                <a:gd name="T6" fmla="*/ 3358 w 3486"/>
                <a:gd name="T7" fmla="*/ 14 h 157"/>
                <a:gd name="T8" fmla="*/ 3358 w 3486"/>
                <a:gd name="T9" fmla="*/ 14 h 157"/>
                <a:gd name="T10" fmla="*/ 3343 w 3486"/>
                <a:gd name="T11" fmla="*/ 14 h 157"/>
                <a:gd name="T12" fmla="*/ 3343 w 3486"/>
                <a:gd name="T13" fmla="*/ 14 h 157"/>
                <a:gd name="T14" fmla="*/ 3343 w 3486"/>
                <a:gd name="T15" fmla="*/ 14 h 157"/>
                <a:gd name="T16" fmla="*/ 3343 w 3486"/>
                <a:gd name="T17" fmla="*/ 14 h 157"/>
                <a:gd name="T18" fmla="*/ 3343 w 3486"/>
                <a:gd name="T19" fmla="*/ 0 h 157"/>
                <a:gd name="T20" fmla="*/ 3358 w 3486"/>
                <a:gd name="T21" fmla="*/ 0 h 157"/>
                <a:gd name="T22" fmla="*/ 3358 w 3486"/>
                <a:gd name="T23" fmla="*/ 0 h 157"/>
                <a:gd name="T24" fmla="*/ 3358 w 3486"/>
                <a:gd name="T25" fmla="*/ 0 h 157"/>
                <a:gd name="T26" fmla="*/ 3358 w 3486"/>
                <a:gd name="T27" fmla="*/ 0 h 157"/>
                <a:gd name="T28" fmla="*/ 3358 w 3486"/>
                <a:gd name="T29" fmla="*/ 0 h 157"/>
                <a:gd name="T30" fmla="*/ 3486 w 3486"/>
                <a:gd name="T31" fmla="*/ 71 h 157"/>
                <a:gd name="T32" fmla="*/ 3358 w 3486"/>
                <a:gd name="T33" fmla="*/ 143 h 157"/>
                <a:gd name="T34" fmla="*/ 3358 w 3486"/>
                <a:gd name="T35" fmla="*/ 143 h 157"/>
                <a:gd name="T36" fmla="*/ 3358 w 3486"/>
                <a:gd name="T37" fmla="*/ 157 h 157"/>
                <a:gd name="T38" fmla="*/ 3358 w 3486"/>
                <a:gd name="T39" fmla="*/ 157 h 157"/>
                <a:gd name="T40" fmla="*/ 3358 w 3486"/>
                <a:gd name="T41" fmla="*/ 143 h 157"/>
                <a:gd name="T42" fmla="*/ 3343 w 3486"/>
                <a:gd name="T43" fmla="*/ 143 h 157"/>
                <a:gd name="T44" fmla="*/ 3343 w 3486"/>
                <a:gd name="T45" fmla="*/ 143 h 157"/>
                <a:gd name="T46" fmla="*/ 3343 w 3486"/>
                <a:gd name="T47" fmla="*/ 143 h 157"/>
                <a:gd name="T48" fmla="*/ 3343 w 3486"/>
                <a:gd name="T49" fmla="*/ 143 h 157"/>
                <a:gd name="T50" fmla="*/ 3343 w 3486"/>
                <a:gd name="T51" fmla="*/ 143 h 157"/>
                <a:gd name="T52" fmla="*/ 3358 w 3486"/>
                <a:gd name="T53" fmla="*/ 143 h 157"/>
                <a:gd name="T54" fmla="*/ 0 w 3486"/>
                <a:gd name="T55" fmla="*/ 71 h 157"/>
                <a:gd name="T56" fmla="*/ 3472 w 3486"/>
                <a:gd name="T57" fmla="*/ 71 h 157"/>
                <a:gd name="T58" fmla="*/ 3472 w 3486"/>
                <a:gd name="T59" fmla="*/ 71 h 157"/>
                <a:gd name="T60" fmla="*/ 3472 w 3486"/>
                <a:gd name="T61" fmla="*/ 86 h 157"/>
                <a:gd name="T62" fmla="*/ 3472 w 3486"/>
                <a:gd name="T63" fmla="*/ 86 h 157"/>
                <a:gd name="T64" fmla="*/ 0 w 3486"/>
                <a:gd name="T65" fmla="*/ 86 h 157"/>
                <a:gd name="T66" fmla="*/ 0 w 3486"/>
                <a:gd name="T67" fmla="*/ 86 h 157"/>
                <a:gd name="T68" fmla="*/ 0 w 3486"/>
                <a:gd name="T69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86" h="157">
                  <a:moveTo>
                    <a:pt x="3358" y="143"/>
                  </a:moveTo>
                  <a:lnTo>
                    <a:pt x="3472" y="71"/>
                  </a:lnTo>
                  <a:lnTo>
                    <a:pt x="3472" y="86"/>
                  </a:lnTo>
                  <a:lnTo>
                    <a:pt x="3358" y="14"/>
                  </a:lnTo>
                  <a:lnTo>
                    <a:pt x="3358" y="14"/>
                  </a:lnTo>
                  <a:lnTo>
                    <a:pt x="3343" y="14"/>
                  </a:lnTo>
                  <a:lnTo>
                    <a:pt x="3343" y="14"/>
                  </a:lnTo>
                  <a:lnTo>
                    <a:pt x="3343" y="14"/>
                  </a:lnTo>
                  <a:lnTo>
                    <a:pt x="3343" y="14"/>
                  </a:lnTo>
                  <a:lnTo>
                    <a:pt x="3343" y="0"/>
                  </a:lnTo>
                  <a:lnTo>
                    <a:pt x="3358" y="0"/>
                  </a:lnTo>
                  <a:lnTo>
                    <a:pt x="3358" y="0"/>
                  </a:lnTo>
                  <a:lnTo>
                    <a:pt x="3358" y="0"/>
                  </a:lnTo>
                  <a:lnTo>
                    <a:pt x="3358" y="0"/>
                  </a:lnTo>
                  <a:lnTo>
                    <a:pt x="3358" y="0"/>
                  </a:lnTo>
                  <a:lnTo>
                    <a:pt x="3486" y="71"/>
                  </a:lnTo>
                  <a:lnTo>
                    <a:pt x="3358" y="143"/>
                  </a:lnTo>
                  <a:lnTo>
                    <a:pt x="3358" y="143"/>
                  </a:lnTo>
                  <a:lnTo>
                    <a:pt x="3358" y="157"/>
                  </a:lnTo>
                  <a:lnTo>
                    <a:pt x="3358" y="157"/>
                  </a:lnTo>
                  <a:lnTo>
                    <a:pt x="3358" y="143"/>
                  </a:lnTo>
                  <a:lnTo>
                    <a:pt x="3343" y="143"/>
                  </a:lnTo>
                  <a:lnTo>
                    <a:pt x="3343" y="143"/>
                  </a:lnTo>
                  <a:lnTo>
                    <a:pt x="3343" y="143"/>
                  </a:lnTo>
                  <a:lnTo>
                    <a:pt x="3343" y="143"/>
                  </a:lnTo>
                  <a:lnTo>
                    <a:pt x="3343" y="143"/>
                  </a:lnTo>
                  <a:lnTo>
                    <a:pt x="3358" y="143"/>
                  </a:lnTo>
                  <a:close/>
                  <a:moveTo>
                    <a:pt x="0" y="71"/>
                  </a:moveTo>
                  <a:lnTo>
                    <a:pt x="3472" y="71"/>
                  </a:lnTo>
                  <a:lnTo>
                    <a:pt x="3472" y="71"/>
                  </a:lnTo>
                  <a:lnTo>
                    <a:pt x="3472" y="86"/>
                  </a:lnTo>
                  <a:lnTo>
                    <a:pt x="3472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403E751-8C66-4EAB-9A06-43591A6B7B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1115" y="3579495"/>
              <a:ext cx="120078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6. Measurement Report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233C3A9A-9F81-4403-B7A4-BD4C4F0C5E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8325" y="4962525"/>
              <a:ext cx="2105025" cy="99695"/>
            </a:xfrm>
            <a:custGeom>
              <a:avLst/>
              <a:gdLst>
                <a:gd name="T0" fmla="*/ 3187 w 3315"/>
                <a:gd name="T1" fmla="*/ 143 h 157"/>
                <a:gd name="T2" fmla="*/ 3301 w 3315"/>
                <a:gd name="T3" fmla="*/ 72 h 157"/>
                <a:gd name="T4" fmla="*/ 3301 w 3315"/>
                <a:gd name="T5" fmla="*/ 86 h 157"/>
                <a:gd name="T6" fmla="*/ 3187 w 3315"/>
                <a:gd name="T7" fmla="*/ 15 h 157"/>
                <a:gd name="T8" fmla="*/ 3187 w 3315"/>
                <a:gd name="T9" fmla="*/ 15 h 157"/>
                <a:gd name="T10" fmla="*/ 3187 w 3315"/>
                <a:gd name="T11" fmla="*/ 15 h 157"/>
                <a:gd name="T12" fmla="*/ 3187 w 3315"/>
                <a:gd name="T13" fmla="*/ 15 h 157"/>
                <a:gd name="T14" fmla="*/ 3187 w 3315"/>
                <a:gd name="T15" fmla="*/ 15 h 157"/>
                <a:gd name="T16" fmla="*/ 3187 w 3315"/>
                <a:gd name="T17" fmla="*/ 15 h 157"/>
                <a:gd name="T18" fmla="*/ 3187 w 3315"/>
                <a:gd name="T19" fmla="*/ 15 h 157"/>
                <a:gd name="T20" fmla="*/ 3187 w 3315"/>
                <a:gd name="T21" fmla="*/ 15 h 157"/>
                <a:gd name="T22" fmla="*/ 3187 w 3315"/>
                <a:gd name="T23" fmla="*/ 0 h 157"/>
                <a:gd name="T24" fmla="*/ 3187 w 3315"/>
                <a:gd name="T25" fmla="*/ 0 h 157"/>
                <a:gd name="T26" fmla="*/ 3187 w 3315"/>
                <a:gd name="T27" fmla="*/ 15 h 157"/>
                <a:gd name="T28" fmla="*/ 3187 w 3315"/>
                <a:gd name="T29" fmla="*/ 15 h 157"/>
                <a:gd name="T30" fmla="*/ 3315 w 3315"/>
                <a:gd name="T31" fmla="*/ 86 h 157"/>
                <a:gd name="T32" fmla="*/ 3187 w 3315"/>
                <a:gd name="T33" fmla="*/ 157 h 157"/>
                <a:gd name="T34" fmla="*/ 3187 w 3315"/>
                <a:gd name="T35" fmla="*/ 157 h 157"/>
                <a:gd name="T36" fmla="*/ 3187 w 3315"/>
                <a:gd name="T37" fmla="*/ 157 h 157"/>
                <a:gd name="T38" fmla="*/ 3187 w 3315"/>
                <a:gd name="T39" fmla="*/ 157 h 157"/>
                <a:gd name="T40" fmla="*/ 3187 w 3315"/>
                <a:gd name="T41" fmla="*/ 157 h 157"/>
                <a:gd name="T42" fmla="*/ 3187 w 3315"/>
                <a:gd name="T43" fmla="*/ 157 h 157"/>
                <a:gd name="T44" fmla="*/ 3187 w 3315"/>
                <a:gd name="T45" fmla="*/ 143 h 157"/>
                <a:gd name="T46" fmla="*/ 3187 w 3315"/>
                <a:gd name="T47" fmla="*/ 143 h 157"/>
                <a:gd name="T48" fmla="*/ 3187 w 3315"/>
                <a:gd name="T49" fmla="*/ 143 h 157"/>
                <a:gd name="T50" fmla="*/ 3187 w 3315"/>
                <a:gd name="T51" fmla="*/ 143 h 157"/>
                <a:gd name="T52" fmla="*/ 3187 w 3315"/>
                <a:gd name="T53" fmla="*/ 143 h 157"/>
                <a:gd name="T54" fmla="*/ 0 w 3315"/>
                <a:gd name="T55" fmla="*/ 72 h 157"/>
                <a:gd name="T56" fmla="*/ 3301 w 3315"/>
                <a:gd name="T57" fmla="*/ 72 h 157"/>
                <a:gd name="T58" fmla="*/ 3301 w 3315"/>
                <a:gd name="T59" fmla="*/ 72 h 157"/>
                <a:gd name="T60" fmla="*/ 3301 w 3315"/>
                <a:gd name="T61" fmla="*/ 86 h 157"/>
                <a:gd name="T62" fmla="*/ 3301 w 3315"/>
                <a:gd name="T63" fmla="*/ 86 h 157"/>
                <a:gd name="T64" fmla="*/ 0 w 3315"/>
                <a:gd name="T65" fmla="*/ 86 h 157"/>
                <a:gd name="T66" fmla="*/ 0 w 3315"/>
                <a:gd name="T67" fmla="*/ 86 h 157"/>
                <a:gd name="T68" fmla="*/ 0 w 3315"/>
                <a:gd name="T69" fmla="*/ 7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15" h="157">
                  <a:moveTo>
                    <a:pt x="3187" y="143"/>
                  </a:moveTo>
                  <a:lnTo>
                    <a:pt x="3301" y="72"/>
                  </a:lnTo>
                  <a:lnTo>
                    <a:pt x="3301" y="86"/>
                  </a:lnTo>
                  <a:lnTo>
                    <a:pt x="3187" y="15"/>
                  </a:lnTo>
                  <a:lnTo>
                    <a:pt x="3187" y="15"/>
                  </a:lnTo>
                  <a:lnTo>
                    <a:pt x="3187" y="15"/>
                  </a:lnTo>
                  <a:lnTo>
                    <a:pt x="3187" y="15"/>
                  </a:lnTo>
                  <a:lnTo>
                    <a:pt x="3187" y="15"/>
                  </a:lnTo>
                  <a:lnTo>
                    <a:pt x="3187" y="15"/>
                  </a:lnTo>
                  <a:lnTo>
                    <a:pt x="3187" y="15"/>
                  </a:lnTo>
                  <a:lnTo>
                    <a:pt x="3187" y="15"/>
                  </a:lnTo>
                  <a:lnTo>
                    <a:pt x="3187" y="0"/>
                  </a:lnTo>
                  <a:lnTo>
                    <a:pt x="3187" y="0"/>
                  </a:lnTo>
                  <a:lnTo>
                    <a:pt x="3187" y="15"/>
                  </a:lnTo>
                  <a:lnTo>
                    <a:pt x="3187" y="15"/>
                  </a:lnTo>
                  <a:lnTo>
                    <a:pt x="3315" y="86"/>
                  </a:lnTo>
                  <a:lnTo>
                    <a:pt x="3187" y="157"/>
                  </a:lnTo>
                  <a:lnTo>
                    <a:pt x="3187" y="157"/>
                  </a:lnTo>
                  <a:lnTo>
                    <a:pt x="3187" y="157"/>
                  </a:lnTo>
                  <a:lnTo>
                    <a:pt x="3187" y="157"/>
                  </a:lnTo>
                  <a:lnTo>
                    <a:pt x="3187" y="157"/>
                  </a:lnTo>
                  <a:lnTo>
                    <a:pt x="3187" y="157"/>
                  </a:lnTo>
                  <a:lnTo>
                    <a:pt x="3187" y="143"/>
                  </a:lnTo>
                  <a:lnTo>
                    <a:pt x="3187" y="143"/>
                  </a:lnTo>
                  <a:lnTo>
                    <a:pt x="3187" y="143"/>
                  </a:lnTo>
                  <a:lnTo>
                    <a:pt x="3187" y="143"/>
                  </a:lnTo>
                  <a:lnTo>
                    <a:pt x="3187" y="143"/>
                  </a:lnTo>
                  <a:close/>
                  <a:moveTo>
                    <a:pt x="0" y="72"/>
                  </a:moveTo>
                  <a:lnTo>
                    <a:pt x="3301" y="72"/>
                  </a:lnTo>
                  <a:lnTo>
                    <a:pt x="3301" y="72"/>
                  </a:lnTo>
                  <a:lnTo>
                    <a:pt x="3301" y="86"/>
                  </a:lnTo>
                  <a:lnTo>
                    <a:pt x="3301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573E627-DB80-40AE-B2B2-A9061E72F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9945" y="4818380"/>
              <a:ext cx="1506220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8. ML Performance Feedback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FE847B0A-815C-4C5C-A4B2-EB8BAB4C11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715" y="1057910"/>
              <a:ext cx="2222500" cy="90170"/>
            </a:xfrm>
            <a:custGeom>
              <a:avLst/>
              <a:gdLst>
                <a:gd name="T0" fmla="*/ 128 w 3500"/>
                <a:gd name="T1" fmla="*/ 128 h 142"/>
                <a:gd name="T2" fmla="*/ 14 w 3500"/>
                <a:gd name="T3" fmla="*/ 71 h 142"/>
                <a:gd name="T4" fmla="*/ 14 w 3500"/>
                <a:gd name="T5" fmla="*/ 71 h 142"/>
                <a:gd name="T6" fmla="*/ 128 w 3500"/>
                <a:gd name="T7" fmla="*/ 14 h 142"/>
                <a:gd name="T8" fmla="*/ 128 w 3500"/>
                <a:gd name="T9" fmla="*/ 14 h 142"/>
                <a:gd name="T10" fmla="*/ 128 w 3500"/>
                <a:gd name="T11" fmla="*/ 14 h 142"/>
                <a:gd name="T12" fmla="*/ 128 w 3500"/>
                <a:gd name="T13" fmla="*/ 0 h 142"/>
                <a:gd name="T14" fmla="*/ 128 w 3500"/>
                <a:gd name="T15" fmla="*/ 0 h 142"/>
                <a:gd name="T16" fmla="*/ 128 w 3500"/>
                <a:gd name="T17" fmla="*/ 0 h 142"/>
                <a:gd name="T18" fmla="*/ 128 w 3500"/>
                <a:gd name="T19" fmla="*/ 0 h 142"/>
                <a:gd name="T20" fmla="*/ 128 w 3500"/>
                <a:gd name="T21" fmla="*/ 0 h 142"/>
                <a:gd name="T22" fmla="*/ 128 w 3500"/>
                <a:gd name="T23" fmla="*/ 0 h 142"/>
                <a:gd name="T24" fmla="*/ 113 w 3500"/>
                <a:gd name="T25" fmla="*/ 0 h 142"/>
                <a:gd name="T26" fmla="*/ 113 w 3500"/>
                <a:gd name="T27" fmla="*/ 0 h 142"/>
                <a:gd name="T28" fmla="*/ 113 w 3500"/>
                <a:gd name="T29" fmla="*/ 0 h 142"/>
                <a:gd name="T30" fmla="*/ 0 w 3500"/>
                <a:gd name="T31" fmla="*/ 71 h 142"/>
                <a:gd name="T32" fmla="*/ 113 w 3500"/>
                <a:gd name="T33" fmla="*/ 142 h 142"/>
                <a:gd name="T34" fmla="*/ 113 w 3500"/>
                <a:gd name="T35" fmla="*/ 142 h 142"/>
                <a:gd name="T36" fmla="*/ 113 w 3500"/>
                <a:gd name="T37" fmla="*/ 142 h 142"/>
                <a:gd name="T38" fmla="*/ 128 w 3500"/>
                <a:gd name="T39" fmla="*/ 142 h 142"/>
                <a:gd name="T40" fmla="*/ 128 w 3500"/>
                <a:gd name="T41" fmla="*/ 142 h 142"/>
                <a:gd name="T42" fmla="*/ 128 w 3500"/>
                <a:gd name="T43" fmla="*/ 142 h 142"/>
                <a:gd name="T44" fmla="*/ 128 w 3500"/>
                <a:gd name="T45" fmla="*/ 142 h 142"/>
                <a:gd name="T46" fmla="*/ 128 w 3500"/>
                <a:gd name="T47" fmla="*/ 142 h 142"/>
                <a:gd name="T48" fmla="*/ 128 w 3500"/>
                <a:gd name="T49" fmla="*/ 128 h 142"/>
                <a:gd name="T50" fmla="*/ 128 w 3500"/>
                <a:gd name="T51" fmla="*/ 128 h 142"/>
                <a:gd name="T52" fmla="*/ 128 w 3500"/>
                <a:gd name="T53" fmla="*/ 128 h 142"/>
                <a:gd name="T54" fmla="*/ 3500 w 3500"/>
                <a:gd name="T55" fmla="*/ 57 h 142"/>
                <a:gd name="T56" fmla="*/ 14 w 3500"/>
                <a:gd name="T57" fmla="*/ 57 h 142"/>
                <a:gd name="T58" fmla="*/ 14 w 3500"/>
                <a:gd name="T59" fmla="*/ 57 h 142"/>
                <a:gd name="T60" fmla="*/ 14 w 3500"/>
                <a:gd name="T61" fmla="*/ 71 h 142"/>
                <a:gd name="T62" fmla="*/ 14 w 3500"/>
                <a:gd name="T63" fmla="*/ 71 h 142"/>
                <a:gd name="T64" fmla="*/ 3500 w 3500"/>
                <a:gd name="T65" fmla="*/ 71 h 142"/>
                <a:gd name="T66" fmla="*/ 3500 w 3500"/>
                <a:gd name="T67" fmla="*/ 71 h 142"/>
                <a:gd name="T68" fmla="*/ 3500 w 3500"/>
                <a:gd name="T6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00" h="142">
                  <a:moveTo>
                    <a:pt x="128" y="128"/>
                  </a:moveTo>
                  <a:lnTo>
                    <a:pt x="14" y="71"/>
                  </a:lnTo>
                  <a:lnTo>
                    <a:pt x="14" y="71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0" y="71"/>
                  </a:lnTo>
                  <a:lnTo>
                    <a:pt x="113" y="142"/>
                  </a:lnTo>
                  <a:lnTo>
                    <a:pt x="113" y="142"/>
                  </a:lnTo>
                  <a:lnTo>
                    <a:pt x="113" y="142"/>
                  </a:lnTo>
                  <a:lnTo>
                    <a:pt x="128" y="142"/>
                  </a:lnTo>
                  <a:lnTo>
                    <a:pt x="128" y="142"/>
                  </a:lnTo>
                  <a:lnTo>
                    <a:pt x="128" y="142"/>
                  </a:lnTo>
                  <a:lnTo>
                    <a:pt x="128" y="142"/>
                  </a:lnTo>
                  <a:lnTo>
                    <a:pt x="128" y="14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28" y="128"/>
                  </a:lnTo>
                  <a:close/>
                  <a:moveTo>
                    <a:pt x="3500" y="57"/>
                  </a:moveTo>
                  <a:lnTo>
                    <a:pt x="14" y="57"/>
                  </a:lnTo>
                  <a:lnTo>
                    <a:pt x="14" y="57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3500" y="71"/>
                  </a:lnTo>
                  <a:lnTo>
                    <a:pt x="3500" y="71"/>
                  </a:lnTo>
                  <a:lnTo>
                    <a:pt x="3500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785239A-7592-43D1-B546-C07A310C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0" y="1437005"/>
              <a:ext cx="1771015" cy="2622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CCA970D-2297-4479-B7EC-972AE4F60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0" y="1437005"/>
              <a:ext cx="1771015" cy="262255"/>
            </a:xfrm>
            <a:prstGeom prst="rect">
              <a:avLst/>
            </a:prstGeom>
            <a:noFill/>
            <a:ln w="889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005371F-1B29-42AF-81B9-6A0F6E0F4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485" y="1473835"/>
              <a:ext cx="82613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2. Measurement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E59716C-26CE-4E72-8D83-7A14BEB16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250" y="913130"/>
              <a:ext cx="9588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1.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407A571-FACC-483A-991D-FCD71B6E5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0945" y="913130"/>
              <a:ext cx="1474470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 Measurement  Configuration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E9CD1C25-91DE-4496-95F2-D9FFD2F4E5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7215" y="2332355"/>
              <a:ext cx="2096135" cy="90170"/>
            </a:xfrm>
            <a:custGeom>
              <a:avLst/>
              <a:gdLst>
                <a:gd name="T0" fmla="*/ 3173 w 3301"/>
                <a:gd name="T1" fmla="*/ 128 h 142"/>
                <a:gd name="T2" fmla="*/ 3287 w 3301"/>
                <a:gd name="T3" fmla="*/ 57 h 142"/>
                <a:gd name="T4" fmla="*/ 3287 w 3301"/>
                <a:gd name="T5" fmla="*/ 71 h 142"/>
                <a:gd name="T6" fmla="*/ 3173 w 3301"/>
                <a:gd name="T7" fmla="*/ 14 h 142"/>
                <a:gd name="T8" fmla="*/ 3173 w 3301"/>
                <a:gd name="T9" fmla="*/ 14 h 142"/>
                <a:gd name="T10" fmla="*/ 3159 w 3301"/>
                <a:gd name="T11" fmla="*/ 0 h 142"/>
                <a:gd name="T12" fmla="*/ 3159 w 3301"/>
                <a:gd name="T13" fmla="*/ 0 h 142"/>
                <a:gd name="T14" fmla="*/ 3159 w 3301"/>
                <a:gd name="T15" fmla="*/ 0 h 142"/>
                <a:gd name="T16" fmla="*/ 3159 w 3301"/>
                <a:gd name="T17" fmla="*/ 0 h 142"/>
                <a:gd name="T18" fmla="*/ 3159 w 3301"/>
                <a:gd name="T19" fmla="*/ 0 h 142"/>
                <a:gd name="T20" fmla="*/ 3173 w 3301"/>
                <a:gd name="T21" fmla="*/ 0 h 142"/>
                <a:gd name="T22" fmla="*/ 3173 w 3301"/>
                <a:gd name="T23" fmla="*/ 0 h 142"/>
                <a:gd name="T24" fmla="*/ 3173 w 3301"/>
                <a:gd name="T25" fmla="*/ 0 h 142"/>
                <a:gd name="T26" fmla="*/ 3173 w 3301"/>
                <a:gd name="T27" fmla="*/ 0 h 142"/>
                <a:gd name="T28" fmla="*/ 3173 w 3301"/>
                <a:gd name="T29" fmla="*/ 0 h 142"/>
                <a:gd name="T30" fmla="*/ 3301 w 3301"/>
                <a:gd name="T31" fmla="*/ 71 h 142"/>
                <a:gd name="T32" fmla="*/ 3173 w 3301"/>
                <a:gd name="T33" fmla="*/ 142 h 142"/>
                <a:gd name="T34" fmla="*/ 3173 w 3301"/>
                <a:gd name="T35" fmla="*/ 142 h 142"/>
                <a:gd name="T36" fmla="*/ 3173 w 3301"/>
                <a:gd name="T37" fmla="*/ 142 h 142"/>
                <a:gd name="T38" fmla="*/ 3173 w 3301"/>
                <a:gd name="T39" fmla="*/ 142 h 142"/>
                <a:gd name="T40" fmla="*/ 3173 w 3301"/>
                <a:gd name="T41" fmla="*/ 142 h 142"/>
                <a:gd name="T42" fmla="*/ 3159 w 3301"/>
                <a:gd name="T43" fmla="*/ 142 h 142"/>
                <a:gd name="T44" fmla="*/ 3159 w 3301"/>
                <a:gd name="T45" fmla="*/ 142 h 142"/>
                <a:gd name="T46" fmla="*/ 3159 w 3301"/>
                <a:gd name="T47" fmla="*/ 128 h 142"/>
                <a:gd name="T48" fmla="*/ 3159 w 3301"/>
                <a:gd name="T49" fmla="*/ 128 h 142"/>
                <a:gd name="T50" fmla="*/ 3159 w 3301"/>
                <a:gd name="T51" fmla="*/ 128 h 142"/>
                <a:gd name="T52" fmla="*/ 3173 w 3301"/>
                <a:gd name="T53" fmla="*/ 128 h 142"/>
                <a:gd name="T54" fmla="*/ 0 w 3301"/>
                <a:gd name="T55" fmla="*/ 57 h 142"/>
                <a:gd name="T56" fmla="*/ 3287 w 3301"/>
                <a:gd name="T57" fmla="*/ 57 h 142"/>
                <a:gd name="T58" fmla="*/ 3287 w 3301"/>
                <a:gd name="T59" fmla="*/ 57 h 142"/>
                <a:gd name="T60" fmla="*/ 3287 w 3301"/>
                <a:gd name="T61" fmla="*/ 71 h 142"/>
                <a:gd name="T62" fmla="*/ 3287 w 3301"/>
                <a:gd name="T63" fmla="*/ 71 h 142"/>
                <a:gd name="T64" fmla="*/ 0 w 3301"/>
                <a:gd name="T65" fmla="*/ 71 h 142"/>
                <a:gd name="T66" fmla="*/ 0 w 3301"/>
                <a:gd name="T67" fmla="*/ 71 h 142"/>
                <a:gd name="T68" fmla="*/ 0 w 3301"/>
                <a:gd name="T6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01" h="142">
                  <a:moveTo>
                    <a:pt x="3173" y="128"/>
                  </a:moveTo>
                  <a:lnTo>
                    <a:pt x="3287" y="57"/>
                  </a:lnTo>
                  <a:lnTo>
                    <a:pt x="3287" y="71"/>
                  </a:lnTo>
                  <a:lnTo>
                    <a:pt x="3173" y="14"/>
                  </a:lnTo>
                  <a:lnTo>
                    <a:pt x="3173" y="14"/>
                  </a:lnTo>
                  <a:lnTo>
                    <a:pt x="3159" y="0"/>
                  </a:lnTo>
                  <a:lnTo>
                    <a:pt x="3159" y="0"/>
                  </a:lnTo>
                  <a:lnTo>
                    <a:pt x="3159" y="0"/>
                  </a:lnTo>
                  <a:lnTo>
                    <a:pt x="3159" y="0"/>
                  </a:lnTo>
                  <a:lnTo>
                    <a:pt x="3159" y="0"/>
                  </a:lnTo>
                  <a:lnTo>
                    <a:pt x="3173" y="0"/>
                  </a:lnTo>
                  <a:lnTo>
                    <a:pt x="3173" y="0"/>
                  </a:lnTo>
                  <a:lnTo>
                    <a:pt x="3173" y="0"/>
                  </a:lnTo>
                  <a:lnTo>
                    <a:pt x="3173" y="0"/>
                  </a:lnTo>
                  <a:lnTo>
                    <a:pt x="3173" y="0"/>
                  </a:lnTo>
                  <a:lnTo>
                    <a:pt x="3301" y="71"/>
                  </a:lnTo>
                  <a:lnTo>
                    <a:pt x="3173" y="142"/>
                  </a:lnTo>
                  <a:lnTo>
                    <a:pt x="3173" y="142"/>
                  </a:lnTo>
                  <a:lnTo>
                    <a:pt x="3173" y="142"/>
                  </a:lnTo>
                  <a:lnTo>
                    <a:pt x="3173" y="142"/>
                  </a:lnTo>
                  <a:lnTo>
                    <a:pt x="3173" y="142"/>
                  </a:lnTo>
                  <a:lnTo>
                    <a:pt x="3159" y="142"/>
                  </a:lnTo>
                  <a:lnTo>
                    <a:pt x="3159" y="142"/>
                  </a:lnTo>
                  <a:lnTo>
                    <a:pt x="3159" y="128"/>
                  </a:lnTo>
                  <a:lnTo>
                    <a:pt x="3159" y="128"/>
                  </a:lnTo>
                  <a:lnTo>
                    <a:pt x="3159" y="128"/>
                  </a:lnTo>
                  <a:lnTo>
                    <a:pt x="3173" y="128"/>
                  </a:lnTo>
                  <a:close/>
                  <a:moveTo>
                    <a:pt x="0" y="57"/>
                  </a:moveTo>
                  <a:lnTo>
                    <a:pt x="3287" y="57"/>
                  </a:lnTo>
                  <a:lnTo>
                    <a:pt x="3287" y="57"/>
                  </a:lnTo>
                  <a:lnTo>
                    <a:pt x="3287" y="71"/>
                  </a:lnTo>
                  <a:lnTo>
                    <a:pt x="3287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9A364AC-A972-46AD-90E9-BA654BC7E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8190" y="2178685"/>
              <a:ext cx="1200785" cy="24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9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DengXian" panose="02010600030101010101" pitchFamily="2" charset="-122"/>
                </a:rPr>
                <a:t>3. Measurement Report</a:t>
              </a:r>
              <a:endParaRPr lang="en-US" sz="1000">
                <a:effectLst/>
                <a:latin typeface="Times New Roman" panose="02020603050405020304" pitchFamily="18" charset="0"/>
                <a:ea typeface="DengXian" panose="02010600030101010101" pitchFamily="2" charset="-122"/>
              </a:endParaRPr>
            </a:p>
          </p:txBody>
        </p:sp>
      </p:grpSp>
      <p:sp>
        <p:nvSpPr>
          <p:cNvPr id="44" name="内容占位符 2">
            <a:extLst>
              <a:ext uri="{FF2B5EF4-FFF2-40B4-BE49-F238E27FC236}">
                <a16:creationId xmlns:a16="http://schemas.microsoft.com/office/drawing/2014/main" id="{FED3E901-7A82-46FC-AE81-BAADB0B3CC30}"/>
              </a:ext>
            </a:extLst>
          </p:cNvPr>
          <p:cNvSpPr txBox="1">
            <a:spLocks/>
          </p:cNvSpPr>
          <p:nvPr/>
        </p:nvSpPr>
        <p:spPr bwMode="auto">
          <a:xfrm>
            <a:off x="522130" y="1620184"/>
            <a:ext cx="3248069" cy="653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2000" kern="0" dirty="0"/>
              <a:t>Model training in OAM, model inference in RAN node</a:t>
            </a:r>
            <a:endParaRPr lang="zh-CN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063525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943" y="241502"/>
            <a:ext cx="10133556" cy="877824"/>
          </a:xfrm>
        </p:spPr>
        <p:txBody>
          <a:bodyPr/>
          <a:lstStyle/>
          <a:p>
            <a:r>
              <a:rPr lang="en-US" altLang="zh-CN" sz="3600" dirty="0"/>
              <a:t>AI/ML enabled network energy saving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238221-E5B7-451F-B5B8-4F79131AB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3747" y="2004164"/>
            <a:ext cx="161516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0F7C58C-9137-47EC-9347-61D3A4717AD0}"/>
              </a:ext>
            </a:extLst>
          </p:cNvPr>
          <p:cNvSpPr txBox="1">
            <a:spLocks/>
          </p:cNvSpPr>
          <p:nvPr/>
        </p:nvSpPr>
        <p:spPr bwMode="auto">
          <a:xfrm>
            <a:off x="785359" y="5724395"/>
            <a:ext cx="2721930" cy="51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2000" kern="0" dirty="0"/>
              <a:t>3GPP TR 37.817 V1.0.0 </a:t>
            </a:r>
            <a:endParaRPr lang="zh-CN" altLang="zh-CN" sz="2000" kern="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2CC8131-1C99-4A68-940E-9F3A08969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7519" y="1119326"/>
            <a:ext cx="1346633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A5009A6-2310-4C28-999D-6A5906CA64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504672"/>
              </p:ext>
            </p:extLst>
          </p:nvPr>
        </p:nvGraphicFramePr>
        <p:xfrm>
          <a:off x="3825875" y="1016000"/>
          <a:ext cx="7346950" cy="549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5524394" imgH="4129659" progId="Visio.Drawing.15">
                  <p:embed/>
                </p:oleObj>
              </mc:Choice>
              <mc:Fallback>
                <p:oleObj name="Visio" r:id="rId5" imgW="5524394" imgH="4129659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A5009A6-2310-4C28-999D-6A5906CA640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5875" y="1016000"/>
                        <a:ext cx="7346950" cy="549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内容占位符 2">
            <a:extLst>
              <a:ext uri="{FF2B5EF4-FFF2-40B4-BE49-F238E27FC236}">
                <a16:creationId xmlns:a16="http://schemas.microsoft.com/office/drawing/2014/main" id="{54531BF2-F5DA-43BD-8288-B3BF3B94413B}"/>
              </a:ext>
            </a:extLst>
          </p:cNvPr>
          <p:cNvSpPr txBox="1">
            <a:spLocks/>
          </p:cNvSpPr>
          <p:nvPr/>
        </p:nvSpPr>
        <p:spPr bwMode="auto">
          <a:xfrm>
            <a:off x="785359" y="2042869"/>
            <a:ext cx="3248069" cy="653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2000" kern="0" dirty="0"/>
              <a:t>Input data from NG-RAN node 2 to NG-RAN node 1</a:t>
            </a:r>
            <a:endParaRPr lang="zh-CN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059813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942" y="243757"/>
            <a:ext cx="9720197" cy="877824"/>
          </a:xfrm>
        </p:spPr>
        <p:txBody>
          <a:bodyPr/>
          <a:lstStyle/>
          <a:p>
            <a:r>
              <a:rPr lang="en-US" altLang="zh-CN" sz="3600" dirty="0"/>
              <a:t>Context for the measurement data collection study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412BE6D2-7A95-4C7C-B4C1-19C90E903CCF}"/>
              </a:ext>
            </a:extLst>
          </p:cNvPr>
          <p:cNvSpPr txBox="1">
            <a:spLocks/>
          </p:cNvSpPr>
          <p:nvPr/>
        </p:nvSpPr>
        <p:spPr bwMode="auto">
          <a:xfrm>
            <a:off x="701458" y="1121581"/>
            <a:ext cx="10509338" cy="115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2400" kern="0" dirty="0"/>
              <a:t>This SI is intended to study the mechanism to collect measurement data from serving node and its neighboring nodes to be used as input data to AI/ML functions residing in OAM.</a:t>
            </a:r>
            <a:endParaRPr lang="zh-CN" altLang="zh-CN" sz="2400" kern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17AE01-B7D8-4E6F-A2EF-7E66E2444B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1762" y="2369923"/>
            <a:ext cx="9733981" cy="385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153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145216</TotalTime>
  <Words>285</Words>
  <Application>Microsoft Office PowerPoint</Application>
  <PresentationFormat>Widescreen</PresentationFormat>
  <Paragraphs>33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Office Theme</vt:lpstr>
      <vt:lpstr>Visio</vt:lpstr>
      <vt:lpstr>Microsoft Visio Drawing</vt:lpstr>
      <vt:lpstr>   Discussion paper for New Rel-18 SID measurement data collection to support  RAN intelligence SA5#141e, January 17 – 26, 2022 </vt:lpstr>
      <vt:lpstr>Background</vt:lpstr>
      <vt:lpstr>Functional Framework for RAN Intelligence</vt:lpstr>
      <vt:lpstr>AI/ML enabled Mobility Optimization</vt:lpstr>
      <vt:lpstr>AI/ML enabled network energy saving</vt:lpstr>
      <vt:lpstr>Context for the measurement data collection study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Chou, Joey-140</cp:lastModifiedBy>
  <cp:revision>3444</cp:revision>
  <dcterms:created xsi:type="dcterms:W3CDTF">2008-08-30T09:32:10Z</dcterms:created>
  <dcterms:modified xsi:type="dcterms:W3CDTF">2022-01-07T18:34:24Z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(3)MfaoAsA+9wkuOOvZh4uLfpZosm4EcRimLiGyz/fqkwutZWNfjmPKgKdBfw2UCD6ZsFt0qg48
XF7PxGQGXSzU3DXuvYP+4/d2ZVM/gWcvAqoY1phtMxFbnVD+XnO9dNSG4WIKTN2bVW9r7mFn
VAq6+BwPoUBU45uZY3omzHayHfkHsNR8/Fm56ZteXsT8JfChH5fajbbaqtWieaov6tT1bWZy
0YfjsY9kwtE8hEmri9</vt:lpwstr>
  </property>
  <property fmtid="{D5CDD505-2E9C-101B-9397-08002B2CF9AE}" pid="3" name="_2015_ms_pID_7253431">
    <vt:lpwstr>mZ4s99dw51HbpTN4QyiDoOMT42qjhtVQCZdNvpnzeXMqJ4Ujz/BStP
3uywBVTfJ6wKGfd4EIsCnjBk/PRUgbqJhL9uF+P/i++LzhxZRtBg4CIhZ6u9NFxLj7JHMpXo
elbj3/7DV7Gda17nqTiOKUPJccBUbfwZ4xvMW+cQKLIyI7fMW7Kc+6bpaYVo+FUIo0xmUTeN
ADxH6G4f2TiNZzdCwykdaq8QBvGSKCL9Ll4e</vt:lpwstr>
  </property>
  <property fmtid="{D5CDD505-2E9C-101B-9397-08002B2CF9AE}" pid="4" name="_2015_ms_pID_7253432">
    <vt:lpwstr>MA==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1628855330</vt:lpwstr>
  </property>
</Properties>
</file>