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5"/>
  </p:notesMasterIdLst>
  <p:handoutMasterIdLst>
    <p:handoutMasterId r:id="rId26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933" r:id="rId17"/>
    <p:sldId id="865" r:id="rId18"/>
    <p:sldId id="934" r:id="rId19"/>
    <p:sldId id="935" r:id="rId20"/>
    <p:sldId id="634" r:id="rId21"/>
    <p:sldId id="752" r:id="rId22"/>
    <p:sldId id="936" r:id="rId23"/>
    <p:sldId id="704" r:id="rId2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0438F80C-4561-4D6A-9082-4E0A0B0C8B0B}"/>
    <pc:docChg chg="modSld">
      <pc:chgData name="Gardella, Maryse (Nokia - FR/Paris-Saclay)" userId="b7bfbd2c-508f-4afe-847e-52a39bd9d21b" providerId="ADAL" clId="{0438F80C-4561-4D6A-9082-4E0A0B0C8B0B}" dt="2020-10-21T07:57:14.706" v="5" actId="20577"/>
      <pc:docMkLst>
        <pc:docMk/>
      </pc:docMkLst>
      <pc:sldChg chg="modSp">
        <pc:chgData name="Gardella, Maryse (Nokia - FR/Paris-Saclay)" userId="b7bfbd2c-508f-4afe-847e-52a39bd9d21b" providerId="ADAL" clId="{0438F80C-4561-4D6A-9082-4E0A0B0C8B0B}" dt="2020-10-21T07:57:06.098" v="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438F80C-4561-4D6A-9082-4E0A0B0C8B0B}" dt="2020-10-21T07:57:06.098" v="1" actId="6549"/>
          <ac:spMkLst>
            <pc:docMk/>
            <pc:sldMk cId="2040769281" sldId="865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0.421" v="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438F80C-4561-4D6A-9082-4E0A0B0C8B0B}" dt="2020-10-21T07:57:10.421" v="3" actId="6549"/>
          <ac:spMkLst>
            <pc:docMk/>
            <pc:sldMk cId="141601151" sldId="934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4.706" v="5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438F80C-4561-4D6A-9082-4E0A0B0C8B0B}" dt="2020-10-21T07:57:14.706" v="5" actId="20577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1F863BF7-FC33-472B-8B9E-F5321BCBA50A}"/>
    <pc:docChg chg="custSel addSld modSld">
      <pc:chgData name="Gardella, Maryse (Nokia - FR/Paris-Saclay)" userId="b7bfbd2c-508f-4afe-847e-52a39bd9d21b" providerId="ADAL" clId="{1F863BF7-FC33-472B-8B9E-F5321BCBA50A}" dt="2020-10-21T07:30:22.110" v="532" actId="14100"/>
      <pc:docMkLst>
        <pc:docMk/>
      </pc:docMkLst>
      <pc:sldChg chg="modSp add">
        <pc:chgData name="Gardella, Maryse (Nokia - FR/Paris-Saclay)" userId="b7bfbd2c-508f-4afe-847e-52a39bd9d21b" providerId="ADAL" clId="{1F863BF7-FC33-472B-8B9E-F5321BCBA50A}" dt="2020-10-21T07:30:22.110" v="532" actId="14100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1F863BF7-FC33-472B-8B9E-F5321BCBA50A}" dt="2020-10-21T07:30:22.110" v="532" actId="14100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1T07:15:21.387" v="142" actId="108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1F863BF7-FC33-472B-8B9E-F5321BCBA50A}" dt="2020-10-21T07:15:21.387" v="142" actId="108"/>
          <ac:spMkLst>
            <pc:docMk/>
            <pc:sldMk cId="1708451613" sldId="752"/>
            <ac:spMk id="3" creationId="{126A0F4C-1F3F-4B7E-AB9C-EEE50D4A050E}"/>
          </ac:spMkLst>
        </pc:spChg>
        <pc:graphicFrameChg chg="mod">
          <ac:chgData name="Gardella, Maryse (Nokia - FR/Paris-Saclay)" userId="b7bfbd2c-508f-4afe-847e-52a39bd9d21b" providerId="ADAL" clId="{1F863BF7-FC33-472B-8B9E-F5321BCBA50A}" dt="2020-10-21T07:15:07.935" v="140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</pc:docChg>
  </pc:docChgLst>
  <pc:docChgLst>
    <pc:chgData name="Gardella, Maryse (Nokia - FR/Paris-Saclay)" userId="b7bfbd2c-508f-4afe-847e-52a39bd9d21b" providerId="ADAL" clId="{0070D748-D2CB-4067-A45D-BE71C71E92BC}"/>
    <pc:docChg chg="undo custSel addSld delSld modSld sldOrd modMainMaster">
      <pc:chgData name="Gardella, Maryse (Nokia - FR/Paris-Saclay)" userId="b7bfbd2c-508f-4afe-847e-52a39bd9d21b" providerId="ADAL" clId="{0070D748-D2CB-4067-A45D-BE71C71E92BC}" dt="2020-11-25T08:09:41.433" v="1948" actId="14100"/>
      <pc:docMkLst>
        <pc:docMk/>
      </pc:docMkLst>
      <pc:sldChg chg="modSp">
        <pc:chgData name="Gardella, Maryse (Nokia - FR/Paris-Saclay)" userId="b7bfbd2c-508f-4afe-847e-52a39bd9d21b" providerId="ADAL" clId="{0070D748-D2CB-4067-A45D-BE71C71E92BC}" dt="2020-11-20T12:23:33.602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070D748-D2CB-4067-A45D-BE71C71E92BC}" dt="2020-11-20T12:23:33.602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070D748-D2CB-4067-A45D-BE71C71E92BC}" dt="2020-11-20T12:37:28.599" v="96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0070D748-D2CB-4067-A45D-BE71C71E92BC}" dt="2020-11-20T12:37:28.599" v="96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8:00:26.458" v="18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0070D748-D2CB-4067-A45D-BE71C71E92BC}" dt="2020-11-25T08:00:26.458" v="18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addSp modSp ord">
        <pc:chgData name="Gardella, Maryse (Nokia - FR/Paris-Saclay)" userId="b7bfbd2c-508f-4afe-847e-52a39bd9d21b" providerId="ADAL" clId="{0070D748-D2CB-4067-A45D-BE71C71E92BC}" dt="2020-11-25T07:57:59.128" v="1869" actId="6549"/>
        <pc:sldMkLst>
          <pc:docMk/>
          <pc:sldMk cId="4062750734" sldId="635"/>
        </pc:sldMkLst>
        <pc:spChg chg="add mod">
          <ac:chgData name="Gardella, Maryse (Nokia - FR/Paris-Saclay)" userId="b7bfbd2c-508f-4afe-847e-52a39bd9d21b" providerId="ADAL" clId="{0070D748-D2CB-4067-A45D-BE71C71E92BC}" dt="2020-11-25T07:53:01.057" v="1864" actId="1076"/>
          <ac:spMkLst>
            <pc:docMk/>
            <pc:sldMk cId="4062750734" sldId="635"/>
            <ac:spMk id="5" creationId="{CBB76DB8-2351-46C3-BB5E-D4E67E978DCE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7:57:59.128" v="1869" actId="6549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 modGraphic">
          <ac:chgData name="Gardella, Maryse (Nokia - FR/Paris-Saclay)" userId="b7bfbd2c-508f-4afe-847e-52a39bd9d21b" providerId="ADAL" clId="{0070D748-D2CB-4067-A45D-BE71C71E92BC}" dt="2020-11-25T07:57:52.588" v="1866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2:32:59.320" v="64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070D748-D2CB-4067-A45D-BE71C71E92BC}" dt="2020-11-20T12:32:59.320" v="64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0:27:03.320" v="1730" actId="20577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070D748-D2CB-4067-A45D-BE71C71E92BC}" dt="2020-11-23T10:27:03.320" v="1730" actId="20577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48:25.072" v="1785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070D748-D2CB-4067-A45D-BE71C71E92BC}" dt="2020-11-25T07:48:25.072" v="1785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add del">
        <pc:chgData name="Gardella, Maryse (Nokia - FR/Paris-Saclay)" userId="b7bfbd2c-508f-4afe-847e-52a39bd9d21b" providerId="ADAL" clId="{0070D748-D2CB-4067-A45D-BE71C71E92BC}" dt="2020-11-25T08:08:40.723" v="1940" actId="2696"/>
        <pc:sldMkLst>
          <pc:docMk/>
          <pc:sldMk cId="3898301349" sldId="733"/>
        </pc:sldMkLst>
      </pc:sldChg>
      <pc:sldChg chg="addSp delSp modSp">
        <pc:chgData name="Gardella, Maryse (Nokia - FR/Paris-Saclay)" userId="b7bfbd2c-508f-4afe-847e-52a39bd9d21b" providerId="ADAL" clId="{0070D748-D2CB-4067-A45D-BE71C71E92BC}" dt="2020-11-25T08:08:35.694" v="1939" actId="1076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0070D748-D2CB-4067-A45D-BE71C71E92BC}" dt="2020-11-25T08:01:58.112" v="1881" actId="20577"/>
          <ac:spMkLst>
            <pc:docMk/>
            <pc:sldMk cId="1708451613" sldId="752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30.135" v="1937" actId="14100"/>
          <ac:spMkLst>
            <pc:docMk/>
            <pc:sldMk cId="1708451613" sldId="752"/>
            <ac:spMk id="3" creationId="{126A0F4C-1F3F-4B7E-AB9C-EEE50D4A050E}"/>
          </ac:spMkLst>
        </pc:spChg>
        <pc:spChg chg="add mod">
          <ac:chgData name="Gardella, Maryse (Nokia - FR/Paris-Saclay)" userId="b7bfbd2c-508f-4afe-847e-52a39bd9d21b" providerId="ADAL" clId="{0070D748-D2CB-4067-A45D-BE71C71E92BC}" dt="2020-11-25T08:07:13.166" v="1925" actId="1076"/>
          <ac:spMkLst>
            <pc:docMk/>
            <pc:sldMk cId="1708451613" sldId="752"/>
            <ac:spMk id="5" creationId="{6AE33644-E9B4-4134-AA95-C117BF3A56B0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8:07:10.102" v="1924" actId="1076"/>
          <ac:graphicFrameMkLst>
            <pc:docMk/>
            <pc:sldMk cId="1708451613" sldId="752"/>
            <ac:graphicFrameMk id="4" creationId="{7F50FAAB-0AA4-4341-8397-35FFA9A7B8F4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1:09:16.673" v="1740"/>
          <ac:graphicFrameMkLst>
            <pc:docMk/>
            <pc:sldMk cId="1708451613" sldId="752"/>
            <ac:graphicFrameMk id="4" creationId="{8A9295D2-7039-4FA5-9107-F1DC1EB86555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2:38:21.110" v="1747" actId="478"/>
          <ac:graphicFrameMkLst>
            <pc:docMk/>
            <pc:sldMk cId="1708451613" sldId="752"/>
            <ac:graphicFrameMk id="5" creationId="{2CE984A0-3028-49F8-B798-63D86FFFE8E4}"/>
          </ac:graphicFrameMkLst>
        </pc:graphicFrameChg>
        <pc:graphicFrameChg chg="del mod">
          <ac:chgData name="Gardella, Maryse (Nokia - FR/Paris-Saclay)" userId="b7bfbd2c-508f-4afe-847e-52a39bd9d21b" providerId="ADAL" clId="{0070D748-D2CB-4067-A45D-BE71C71E92BC}" dt="2020-11-23T11:06:03.472" v="1731" actId="478"/>
          <ac:graphicFrameMkLst>
            <pc:docMk/>
            <pc:sldMk cId="1708451613" sldId="752"/>
            <ac:graphicFrameMk id="6" creationId="{2B544C99-AC93-41DA-8DD0-0F07D7525A30}"/>
          </ac:graphicFrameMkLst>
        </pc:graphicFrameChg>
        <pc:graphicFrameChg chg="add mod">
          <ac:chgData name="Gardella, Maryse (Nokia - FR/Paris-Saclay)" userId="b7bfbd2c-508f-4afe-847e-52a39bd9d21b" providerId="ADAL" clId="{0070D748-D2CB-4067-A45D-BE71C71E92BC}" dt="2020-11-25T08:08:35.694" v="1939" actId="1076"/>
          <ac:graphicFrameMkLst>
            <pc:docMk/>
            <pc:sldMk cId="1708451613" sldId="752"/>
            <ac:graphicFrameMk id="6" creationId="{C1C29599-A418-4A1D-BBF5-E7C31157E44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19:22.583" v="1173" actId="6549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070D748-D2CB-4067-A45D-BE71C71E92BC}" dt="2020-11-20T16:19:22.583" v="1173" actId="6549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34.832" v="780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070D748-D2CB-4067-A45D-BE71C71E92BC}" dt="2020-11-20T16:20:37.417" v="122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070D748-D2CB-4067-A45D-BE71C71E92BC}" dt="2020-11-20T16:20:37.417" v="1221" actId="6549"/>
          <ac:spMkLst>
            <pc:docMk/>
            <pc:sldMk cId="2040769281" sldId="865"/>
            <ac:spMk id="9" creationId="{00000000-0000-0000-0000-000000000000}"/>
          </ac:spMkLst>
        </pc:spChg>
        <pc:graphicFrameChg chg="add del">
          <ac:chgData name="Gardella, Maryse (Nokia - FR/Paris-Saclay)" userId="b7bfbd2c-508f-4afe-847e-52a39bd9d21b" providerId="ADAL" clId="{0070D748-D2CB-4067-A45D-BE71C71E92BC}" dt="2020-11-20T16:13:29.734" v="1089"/>
          <ac:graphicFrameMkLst>
            <pc:docMk/>
            <pc:sldMk cId="2040769281" sldId="865"/>
            <ac:graphicFrameMk id="2" creationId="{496D20A2-6342-4F25-8F2A-A91C95BB27DF}"/>
          </ac:graphicFrameMkLst>
        </pc:graphicFrameChg>
        <pc:graphicFrameChg chg="modGraphic">
          <ac:chgData name="Gardella, Maryse (Nokia - FR/Paris-Saclay)" userId="b7bfbd2c-508f-4afe-847e-52a39bd9d21b" providerId="ADAL" clId="{0070D748-D2CB-4067-A45D-BE71C71E92BC}" dt="2020-11-20T16:10:51.381" v="1082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00.744" v="1871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070D748-D2CB-4067-A45D-BE71C71E92BC}" dt="2020-11-25T07:59:00.744" v="1871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29.676" v="778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23.946" v="1873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070D748-D2CB-4067-A45D-BE71C71E92BC}" dt="2020-11-25T07:59:23.946" v="1873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48.782" v="781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23:42.798" v="1279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070D748-D2CB-4067-A45D-BE71C71E92BC}" dt="2020-11-20T16:23:42.798" v="1279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1:14.278" v="1224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7:33:23.025" v="1750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070D748-D2CB-4067-A45D-BE71C71E92BC}" dt="2020-11-23T17:33:23.025" v="1750" actId="20577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4:05.811" v="1282" actId="6549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modSp add">
        <pc:chgData name="Gardella, Maryse (Nokia - FR/Paris-Saclay)" userId="b7bfbd2c-508f-4afe-847e-52a39bd9d21b" providerId="ADAL" clId="{0070D748-D2CB-4067-A45D-BE71C71E92BC}" dt="2020-11-25T08:09:41.433" v="1948" actId="14100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070D748-D2CB-4067-A45D-BE71C71E92BC}" dt="2020-11-25T08:02:05.694" v="1886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48.303" v="1942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070D748-D2CB-4067-A45D-BE71C71E92BC}" dt="2020-11-25T08:09:41.433" v="1948" actId="14100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MasterChg chg="modSp">
        <pc:chgData name="Gardella, Maryse (Nokia - FR/Paris-Saclay)" userId="b7bfbd2c-508f-4afe-847e-52a39bd9d21b" providerId="ADAL" clId="{0070D748-D2CB-4067-A45D-BE71C71E92BC}" dt="2020-11-20T12:26:12.906" v="9" actId="1076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070D748-D2CB-4067-A45D-BE71C71E92BC}" dt="2020-11-20T12:25:51.861" v="8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0070D748-D2CB-4067-A45D-BE71C71E92BC}" dt="2020-11-20T12:26:12.906" v="9" actId="1076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S5-206009 CH exec report from SA5#134e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2020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.doc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34e/Docs/S5-206228.zip" TargetMode="External"/><Relationship Id="rId2" Type="http://schemas.openxmlformats.org/officeDocument/2006/relationships/hyperlink" Target="https://www.3gpp.org/ftp/TSG_SA/WG5_TM/TSGS5_134e/Docs/S5-206020.zip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5_TM/TSGS5_134e/Docs/S5-206020.zip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800" b="1" dirty="0"/>
              <a:t>Exec Report SA5#134e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452983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20%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276998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 for introduction of: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URLLC trigger 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one message flow PDU session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with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URLLC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specific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steps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description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Preliminary description for usage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reporting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still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 discussion on how to report for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Redundant transmission on N3/N9 interfaces and Redundant transmission at transport layer)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48061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20621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32.240 on introduction of PGW in service-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based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architecture applicable per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Operator’s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Policy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32.290 (SBI TS) to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add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PGW as a consumer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ConvergedCharging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per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Operator’s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Policy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Conclusion to have the description in the new TS 32.255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Interworking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Annex)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instead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of the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legacy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TS 32.251.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477307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40%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297012" y="3527973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TR 28.815 for introduction of: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scenarios and key issues on charging for edge enabling resources and services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key issue on charging of 5GS capabilities supporting EC based on monitored QoS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potential requirements and key issues on inter-provider charging for 5GS capabilities supporting EC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possible solutions for end-user charging of 5GS capabilities supporting edge computing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S5-206430)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78239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5%-&gt;  15%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860514"/>
            <a:ext cx="11269350" cy="21852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introduction of background related to: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data connectivity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control plane data transfer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monitoring event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CP optimization for data connectivity charging 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S5-206434)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539542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40013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32.846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architecture considerations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charging in 5GS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Discovery &amp;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Communication scenarios: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general description and assumptions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Potential charging requirements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key issues description for Converged charging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28.846 (email approval S5-206442)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SA#90e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91612"/>
              </p:ext>
            </p:extLst>
          </p:nvPr>
        </p:nvGraphicFramePr>
        <p:xfrm>
          <a:off x="1128524" y="2073555"/>
          <a:ext cx="9230128" cy="879992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(1/2)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1"/>
            <a:ext cx="4253073" cy="610955"/>
          </a:xfrm>
        </p:spPr>
        <p:txBody>
          <a:bodyPr/>
          <a:lstStyle/>
          <a:p>
            <a:r>
              <a:rPr lang="en-US" dirty="0"/>
              <a:t>5GSIMSCH CRs</a:t>
            </a:r>
          </a:p>
        </p:txBody>
      </p:sp>
      <p:graphicFrame>
        <p:nvGraphicFramePr>
          <p:cNvPr id="4" name="Group 76">
            <a:extLst>
              <a:ext uri="{FF2B5EF4-FFF2-40B4-BE49-F238E27FC236}">
                <a16:creationId xmlns:a16="http://schemas.microsoft.com/office/drawing/2014/main" id="{7F50FAAB-0AA4-4341-8397-35FFA9A7B8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878306"/>
              </p:ext>
            </p:extLst>
          </p:nvPr>
        </p:nvGraphicFramePr>
        <p:xfrm>
          <a:off x="360362" y="4576744"/>
          <a:ext cx="10972802" cy="1356975"/>
        </p:xfrm>
        <a:graphic>
          <a:graphicData uri="http://schemas.openxmlformats.org/drawingml/2006/table">
            <a:tbl>
              <a:tblPr/>
              <a:tblGrid>
                <a:gridCol w="1182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5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5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8396"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TDoc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98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S5-206409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Rel-17 CR 32.260 Add service based architecture for offline charging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fr-FR" sz="14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148420"/>
                  </a:ext>
                </a:extLst>
              </a:tr>
              <a:tr h="26759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S5-206410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Rel-17 CR 32.275 Add service based architecture for offline charging</a:t>
                      </a:r>
                      <a:endParaRPr lang="fr-FR" sz="14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05844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E33644-E9B4-4134-AA95-C117BF3A56B0}"/>
              </a:ext>
            </a:extLst>
          </p:cNvPr>
          <p:cNvSpPr txBox="1">
            <a:spLocks/>
          </p:cNvSpPr>
          <p:nvPr/>
        </p:nvSpPr>
        <p:spPr bwMode="auto">
          <a:xfrm>
            <a:off x="343069" y="3479977"/>
            <a:ext cx="11183938" cy="61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>
                <a:solidFill>
                  <a:srgbClr val="FF0000"/>
                </a:solidFill>
              </a:rPr>
              <a:t>5GSIMSCH CRs - Approval to SA5 Closing Plenary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1C29599-A418-4A1D-BBF5-E7C31157E4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28969"/>
              </p:ext>
            </p:extLst>
          </p:nvPr>
        </p:nvGraphicFramePr>
        <p:xfrm>
          <a:off x="5250094" y="1571928"/>
          <a:ext cx="2291137" cy="1707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6" imgW="914597" imgH="806311" progId="Word.Document.8">
                  <p:embed/>
                </p:oleObj>
              </mc:Choice>
              <mc:Fallback>
                <p:oleObj name="Document" showAsIcon="1" r:id="rId6" imgW="914597" imgH="806311" progId="Word.Document.8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1C29599-A418-4A1D-BBF5-E7C31157E4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50094" y="1571928"/>
                        <a:ext cx="2291137" cy="1707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45161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1"/>
            <a:ext cx="11183938" cy="2223997"/>
          </a:xfrm>
        </p:spPr>
        <p:txBody>
          <a:bodyPr/>
          <a:lstStyle/>
          <a:p>
            <a:r>
              <a:rPr lang="en-US" altLang="zh-CN" dirty="0"/>
              <a:t>5G_URLLC CRs</a:t>
            </a:r>
          </a:p>
          <a:p>
            <a:r>
              <a:rPr lang="en-US" dirty="0"/>
              <a:t>TEI17_NIESGU CRs</a:t>
            </a:r>
          </a:p>
          <a:p>
            <a:r>
              <a:rPr lang="en-US" dirty="0"/>
              <a:t>Maintenance and Rel-16 small Enhancements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E6081C0-8EB0-40A8-BE76-2C7787BB9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970263"/>
              </p:ext>
            </p:extLst>
          </p:nvPr>
        </p:nvGraphicFramePr>
        <p:xfrm>
          <a:off x="4664468" y="3965825"/>
          <a:ext cx="2063393" cy="1848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E6081C0-8EB0-40A8-BE76-2C7787BB96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4468" y="3965825"/>
                        <a:ext cx="2063393" cy="1848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To </a:t>
            </a:r>
            <a:r>
              <a:rPr lang="fr-FR" sz="2500" dirty="0" err="1"/>
              <a:t>be</a:t>
            </a:r>
            <a:r>
              <a:rPr lang="fr-FR" sz="2500" dirty="0"/>
              <a:t> </a:t>
            </a:r>
            <a:r>
              <a:rPr lang="fr-FR" sz="2500" dirty="0" err="1"/>
              <a:t>considered</a:t>
            </a:r>
            <a:r>
              <a:rPr lang="fr-FR" sz="2500" dirty="0"/>
              <a:t> for the </a:t>
            </a:r>
            <a:r>
              <a:rPr lang="fr-FR" sz="2500" dirty="0" err="1"/>
              <a:t>next</a:t>
            </a:r>
            <a:r>
              <a:rPr lang="fr-FR" sz="2500" dirty="0"/>
              <a:t> </a:t>
            </a:r>
            <a:r>
              <a:rPr lang="fr-FR" sz="2500" dirty="0" err="1"/>
              <a:t>two</a:t>
            </a:r>
            <a:r>
              <a:rPr lang="fr-FR" sz="2500" dirty="0"/>
              <a:t> 2021 e-meetings 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SA5 </a:t>
            </a:r>
            <a:r>
              <a:rPr lang="fr-FR" sz="2400" dirty="0" err="1"/>
              <a:t>Opening</a:t>
            </a:r>
            <a:r>
              <a:rPr lang="fr-FR" sz="2400" dirty="0"/>
              <a:t> </a:t>
            </a:r>
            <a:r>
              <a:rPr lang="fr-FR" sz="2400" dirty="0" err="1"/>
              <a:t>Plenary</a:t>
            </a:r>
            <a:r>
              <a:rPr lang="fr-FR" sz="2400" dirty="0"/>
              <a:t> on Monday CC </a:t>
            </a:r>
            <a:r>
              <a:rPr lang="fr-FR" sz="2400" dirty="0" err="1"/>
              <a:t>would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good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Tuesday or </a:t>
            </a:r>
            <a:r>
              <a:rPr lang="fr-FR" sz="2400" dirty="0" err="1"/>
              <a:t>Wednesday</a:t>
            </a:r>
            <a:r>
              <a:rPr lang="fr-FR" sz="2400" dirty="0"/>
              <a:t> (first </a:t>
            </a:r>
            <a:r>
              <a:rPr lang="fr-FR" sz="2400" dirty="0" err="1"/>
              <a:t>week</a:t>
            </a:r>
            <a:r>
              <a:rPr lang="fr-FR" sz="2400" dirty="0"/>
              <a:t>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Monday or Tuesday (second </a:t>
            </a:r>
            <a:r>
              <a:rPr lang="fr-FR" sz="2400" dirty="0" err="1"/>
              <a:t>week</a:t>
            </a:r>
            <a:r>
              <a:rPr lang="fr-FR" sz="2400" dirty="0"/>
              <a:t>)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Planned CH rapporteur calls expected to be on Wednesday (2 CC already scheduled: 9</a:t>
            </a:r>
            <a:r>
              <a:rPr lang="en-US" sz="2500" baseline="30000" dirty="0"/>
              <a:t>th</a:t>
            </a:r>
            <a:r>
              <a:rPr lang="en-US" sz="2500" dirty="0"/>
              <a:t> and 16</a:t>
            </a:r>
            <a:r>
              <a:rPr lang="en-US" sz="2500" baseline="30000" dirty="0"/>
              <a:t>th </a:t>
            </a:r>
            <a:r>
              <a:rPr lang="en-US" sz="2500" dirty="0"/>
              <a:t>December 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340382"/>
              </p:ext>
            </p:extLst>
          </p:nvPr>
        </p:nvGraphicFramePr>
        <p:xfrm>
          <a:off x="397723" y="2576338"/>
          <a:ext cx="11663679" cy="202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S5-206020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to SA5 on 5G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ProSe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charging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S2-2007947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S5-206404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S5-206228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to SA5 on Alignment of API Versioning System with Semantic Versioning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C4-205484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92377746"/>
              </p:ext>
            </p:extLst>
          </p:nvPr>
        </p:nvGraphicFramePr>
        <p:xfrm>
          <a:off x="487680" y="1828506"/>
          <a:ext cx="11020140" cy="167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96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S5-206404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on LS on 5G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ProSe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charging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S5-206020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840403"/>
              </p:ext>
            </p:extLst>
          </p:nvPr>
        </p:nvGraphicFramePr>
        <p:xfrm>
          <a:off x="995680" y="1899704"/>
          <a:ext cx="10281920" cy="925504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S5-206408</a:t>
                      </a:r>
                      <a:b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</a:b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Charging Aspect of 5G LAN-type Services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Huawei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300568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AF35D0-3892-4A43-8E9A-891D8DB8A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84740"/>
              </p:ext>
            </p:extLst>
          </p:nvPr>
        </p:nvGraphicFramePr>
        <p:xfrm>
          <a:off x="995680" y="4567219"/>
          <a:ext cx="10281920" cy="924053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1456737697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3743724275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3890794074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72778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S5-206445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SID on charging aspects for enhancements of Network Slicing Phase 2 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Matrixx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07792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BB76DB8-2351-46C3-BB5E-D4E67E978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135" y="3497546"/>
            <a:ext cx="8941729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Presentation and Approval to SA5 Closing Plenary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936463"/>
              </p:ext>
            </p:extLst>
          </p:nvPr>
        </p:nvGraphicFramePr>
        <p:xfrm>
          <a:off x="897277" y="1585754"/>
          <a:ext cx="10397446" cy="4402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42696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48068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76695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93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35%-&gt;40%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20%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30%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621584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40%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32.260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IMS converged charging architecture also applicable in offline charging to MRFC, IMS-GWF and SIP AS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Default triggers applicable for offline charging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32.275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MMTel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MMTEL converged charging architecture also applicable in offline charging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Adding converged charging for applicability to supplementary services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32.290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adding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IMS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Nodes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Nchf_ConvergedCharging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consumers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18800</TotalTime>
  <Words>1112</Words>
  <Application>Microsoft Office PowerPoint</Application>
  <PresentationFormat>Widescreen</PresentationFormat>
  <Paragraphs>265</Paragraphs>
  <Slides>18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Office Theme</vt:lpstr>
      <vt:lpstr>Microsoft Word 97 - 2003 Document</vt:lpstr>
      <vt:lpstr>   Exec Report SA5#134e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(1/2) </vt:lpstr>
      <vt:lpstr>Charging CRs (2/2)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</cp:lastModifiedBy>
  <cp:revision>201</cp:revision>
  <dcterms:created xsi:type="dcterms:W3CDTF">2019-03-13T01:38:36Z</dcterms:created>
  <dcterms:modified xsi:type="dcterms:W3CDTF">2020-11-25T08:09:56Z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