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4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94346-66F9-6D42-A426-54D250C2F8E0}" type="datetimeFigureOut">
              <a:rPr lang="de-DE" smtClean="0"/>
              <a:t>16.06.2010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5C3E3-5354-C147-937B-74ECD65AD82E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11" name="Gerade Verbindung mit Pfeil 10"/>
          <p:cNvCxnSpPr>
            <a:stCxn id="7" idx="3"/>
            <a:endCxn id="8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endCxn id="9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Macintosh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Folie 1</vt:lpstr>
    </vt:vector>
  </TitlesOfParts>
  <Company>Nomor Research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Thomas Stockhammer</dc:creator>
  <cp:lastModifiedBy>Thomas Stockhammer</cp:lastModifiedBy>
  <cp:revision>1</cp:revision>
  <dcterms:created xsi:type="dcterms:W3CDTF">2010-06-16T12:40:31Z</dcterms:created>
  <dcterms:modified xsi:type="dcterms:W3CDTF">2010-06-16T12:50:12Z</dcterms:modified>
</cp:coreProperties>
</file>