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0"/>
  </p:notesMasterIdLst>
  <p:sldIdLst>
    <p:sldId id="2599" r:id="rId2"/>
    <p:sldId id="2562" r:id="rId3"/>
    <p:sldId id="2563" r:id="rId4"/>
    <p:sldId id="2564" r:id="rId5"/>
    <p:sldId id="2566" r:id="rId6"/>
    <p:sldId id="2568" r:id="rId7"/>
    <p:sldId id="2569" r:id="rId8"/>
    <p:sldId id="2571" r:id="rId9"/>
    <p:sldId id="2573" r:id="rId10"/>
    <p:sldId id="2590" r:id="rId11"/>
    <p:sldId id="2588" r:id="rId12"/>
    <p:sldId id="2576" r:id="rId13"/>
    <p:sldId id="2589" r:id="rId14"/>
    <p:sldId id="2592" r:id="rId15"/>
    <p:sldId id="2577" r:id="rId16"/>
    <p:sldId id="2578" r:id="rId17"/>
    <p:sldId id="2595" r:id="rId18"/>
    <p:sldId id="2579" r:id="rId19"/>
    <p:sldId id="2582" r:id="rId20"/>
    <p:sldId id="2593" r:id="rId21"/>
    <p:sldId id="2594" r:id="rId22"/>
    <p:sldId id="2583" r:id="rId23"/>
    <p:sldId id="2586" r:id="rId24"/>
    <p:sldId id="2596" r:id="rId25"/>
    <p:sldId id="2597" r:id="rId26"/>
    <p:sldId id="2598" r:id="rId27"/>
    <p:sldId id="2600" r:id="rId28"/>
    <p:sldId id="2587"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End-to-End Low Latency Real-Time Communication Using H.264 and H.265 in 3GPP Networks with 5G Quality of Service" id="{CAFF715D-A48F-4311-A5B1-9253549B1DF9}">
          <p14:sldIdLst>
            <p14:sldId id="2599"/>
            <p14:sldId id="2562"/>
          </p14:sldIdLst>
        </p14:section>
        <p14:section name="Introduction to Real-Time Communication" id="{45A05D50-D7EC-4F94-8982-2986179AC1A2}">
          <p14:sldIdLst>
            <p14:sldId id="2563"/>
            <p14:sldId id="2564"/>
            <p14:sldId id="2566"/>
          </p14:sldIdLst>
        </p14:section>
        <p14:section name="Overview of H.264 And H.265 Codecs" id="{521892D1-0862-4B63-9F11-EF5FF817B01B}">
          <p14:sldIdLst>
            <p14:sldId id="2568"/>
            <p14:sldId id="2569"/>
          </p14:sldIdLst>
        </p14:section>
        <p14:section name="3GPP Networks and 5G Technology" id="{4F7BB7A7-AE4E-4B62-9B5E-6AA2ED8EF428}">
          <p14:sldIdLst>
            <p14:sldId id="2571"/>
            <p14:sldId id="2573"/>
            <p14:sldId id="2590"/>
            <p14:sldId id="2588"/>
          </p14:sldIdLst>
        </p14:section>
        <p14:section name="5G Quality of Service (QoS)" id="{214B46AE-52DC-421C-BE83-688D8D0ADA7A}">
          <p14:sldIdLst>
            <p14:sldId id="2576"/>
            <p14:sldId id="2589"/>
            <p14:sldId id="2592"/>
            <p14:sldId id="2577"/>
            <p14:sldId id="2578"/>
            <p14:sldId id="2595"/>
          </p14:sldIdLst>
        </p14:section>
        <p14:section name="Implementing Low Latency Communication" id="{0BE1B277-3F82-4F82-AB35-B9ADE8FE9AB8}">
          <p14:sldIdLst>
            <p14:sldId id="2579"/>
            <p14:sldId id="2582"/>
            <p14:sldId id="2593"/>
            <p14:sldId id="2594"/>
          </p14:sldIdLst>
        </p14:section>
        <p14:section name="Case Studies and Practical Applications" id="{2C54BB26-3A77-48B6-BA89-832B85D9924F}">
          <p14:sldIdLst>
            <p14:sldId id="2583"/>
            <p14:sldId id="2586"/>
            <p14:sldId id="2596"/>
            <p14:sldId id="2597"/>
            <p14:sldId id="2598"/>
            <p14:sldId id="2600"/>
          </p14:sldIdLst>
        </p14:section>
        <p14:section name="Conclusion" id="{2D0FC380-9B8A-4F5D-BADE-4FC84DA9546B}">
          <p14:sldIdLst>
            <p14:sldId id="258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2845785-4609-30F3-0BAC-DB0F106EE02C}" v="694" dt="2025-02-07T08:28:39.716"/>
    <p1510:client id="{E5C64C5E-5844-187B-8B42-A4D77AF40D46}" v="3443" dt="2025-02-07T16:07:00.57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p:cViewPr varScale="1">
        <p:scale>
          <a:sx n="92" d="100"/>
          <a:sy n="92" d="100"/>
        </p:scale>
        <p:origin x="101" y="4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fael Mekuria" userId="bc2b7a275b4ce03f" providerId="Windows Live" clId="Web-{E5C64C5E-5844-187B-8B42-A4D77AF40D46}"/>
    <pc:docChg chg="addSld delSld modSld modSection">
      <pc:chgData name="Rufael Mekuria" userId="bc2b7a275b4ce03f" providerId="Windows Live" clId="Web-{E5C64C5E-5844-187B-8B42-A4D77AF40D46}" dt="2025-02-07T16:07:00.570" v="3964" actId="1076"/>
      <pc:docMkLst>
        <pc:docMk/>
      </pc:docMkLst>
      <pc:sldChg chg="modSp">
        <pc:chgData name="Rufael Mekuria" userId="bc2b7a275b4ce03f" providerId="Windows Live" clId="Web-{E5C64C5E-5844-187B-8B42-A4D77AF40D46}" dt="2025-02-07T15:54:25.207" v="3829" actId="20577"/>
        <pc:sldMkLst>
          <pc:docMk/>
          <pc:sldMk cId="941770404" sldId="2561"/>
        </pc:sldMkLst>
        <pc:spChg chg="mod">
          <ac:chgData name="Rufael Mekuria" userId="bc2b7a275b4ce03f" providerId="Windows Live" clId="Web-{E5C64C5E-5844-187B-8B42-A4D77AF40D46}" dt="2025-02-07T15:54:25.207" v="3829" actId="20577"/>
          <ac:spMkLst>
            <pc:docMk/>
            <pc:sldMk cId="941770404" sldId="2561"/>
            <ac:spMk id="3" creationId="{71433B1B-7CF9-08BA-7D57-47815AB096AF}"/>
          </ac:spMkLst>
        </pc:spChg>
      </pc:sldChg>
      <pc:sldChg chg="modSp">
        <pc:chgData name="Rufael Mekuria" userId="bc2b7a275b4ce03f" providerId="Windows Live" clId="Web-{E5C64C5E-5844-187B-8B42-A4D77AF40D46}" dt="2025-02-07T15:27:41.620" v="1841" actId="20577"/>
        <pc:sldMkLst>
          <pc:docMk/>
          <pc:sldMk cId="3468492034" sldId="2562"/>
        </pc:sldMkLst>
        <pc:spChg chg="mod">
          <ac:chgData name="Rufael Mekuria" userId="bc2b7a275b4ce03f" providerId="Windows Live" clId="Web-{E5C64C5E-5844-187B-8B42-A4D77AF40D46}" dt="2025-02-07T15:27:41.620" v="1841" actId="20577"/>
          <ac:spMkLst>
            <pc:docMk/>
            <pc:sldMk cId="3468492034" sldId="2562"/>
            <ac:spMk id="4" creationId="{7D6A896D-1D8E-70AA-E404-9CE955A1AF2E}"/>
          </ac:spMkLst>
        </pc:spChg>
      </pc:sldChg>
      <pc:sldChg chg="modSp">
        <pc:chgData name="Rufael Mekuria" userId="bc2b7a275b4ce03f" providerId="Windows Live" clId="Web-{E5C64C5E-5844-187B-8B42-A4D77AF40D46}" dt="2025-02-07T12:58:31.886" v="60" actId="20577"/>
        <pc:sldMkLst>
          <pc:docMk/>
          <pc:sldMk cId="92624509" sldId="2564"/>
        </pc:sldMkLst>
        <pc:spChg chg="mod">
          <ac:chgData name="Rufael Mekuria" userId="bc2b7a275b4ce03f" providerId="Windows Live" clId="Web-{E5C64C5E-5844-187B-8B42-A4D77AF40D46}" dt="2025-02-07T12:58:31.886" v="60" actId="20577"/>
          <ac:spMkLst>
            <pc:docMk/>
            <pc:sldMk cId="92624509" sldId="2564"/>
            <ac:spMk id="4" creationId="{CEA181EE-7594-0A86-497E-F87411BE63F2}"/>
          </ac:spMkLst>
        </pc:spChg>
      </pc:sldChg>
      <pc:sldChg chg="addSp delSp modSp">
        <pc:chgData name="Rufael Mekuria" userId="bc2b7a275b4ce03f" providerId="Windows Live" clId="Web-{E5C64C5E-5844-187B-8B42-A4D77AF40D46}" dt="2025-02-07T15:26:22.337" v="1779"/>
        <pc:sldMkLst>
          <pc:docMk/>
          <pc:sldMk cId="3377292471" sldId="2566"/>
        </pc:sldMkLst>
        <pc:spChg chg="mod">
          <ac:chgData name="Rufael Mekuria" userId="bc2b7a275b4ce03f" providerId="Windows Live" clId="Web-{E5C64C5E-5844-187B-8B42-A4D77AF40D46}" dt="2025-02-07T12:59:40.154" v="114" actId="20577"/>
          <ac:spMkLst>
            <pc:docMk/>
            <pc:sldMk cId="3377292471" sldId="2566"/>
            <ac:spMk id="4" creationId="{5C21C9B4-DBAB-E979-40FF-4EA267CEE3AF}"/>
          </ac:spMkLst>
        </pc:spChg>
        <pc:spChg chg="add mod">
          <ac:chgData name="Rufael Mekuria" userId="bc2b7a275b4ce03f" providerId="Windows Live" clId="Web-{E5C64C5E-5844-187B-8B42-A4D77AF40D46}" dt="2025-02-07T15:26:21.462" v="1778"/>
          <ac:spMkLst>
            <pc:docMk/>
            <pc:sldMk cId="3377292471" sldId="2566"/>
            <ac:spMk id="6" creationId="{C0C614F9-6EC2-1DFA-1F00-249536511AC9}"/>
          </ac:spMkLst>
        </pc:spChg>
        <pc:picChg chg="del">
          <ac:chgData name="Rufael Mekuria" userId="bc2b7a275b4ce03f" providerId="Windows Live" clId="Web-{E5C64C5E-5844-187B-8B42-A4D77AF40D46}" dt="2025-02-07T15:26:21.462" v="1778"/>
          <ac:picMkLst>
            <pc:docMk/>
            <pc:sldMk cId="3377292471" sldId="2566"/>
            <ac:picMk id="5" creationId="{3D180068-5275-4AAC-A4D7-47DC71FE64FE}"/>
          </ac:picMkLst>
        </pc:picChg>
        <pc:picChg chg="add">
          <ac:chgData name="Rufael Mekuria" userId="bc2b7a275b4ce03f" providerId="Windows Live" clId="Web-{E5C64C5E-5844-187B-8B42-A4D77AF40D46}" dt="2025-02-07T15:26:22.337" v="1779"/>
          <ac:picMkLst>
            <pc:docMk/>
            <pc:sldMk cId="3377292471" sldId="2566"/>
            <ac:picMk id="8" creationId="{AD8E18E9-F777-0CC0-34FF-B34518DF2349}"/>
          </ac:picMkLst>
        </pc:picChg>
      </pc:sldChg>
      <pc:sldChg chg="addSp delSp modSp">
        <pc:chgData name="Rufael Mekuria" userId="bc2b7a275b4ce03f" providerId="Windows Live" clId="Web-{E5C64C5E-5844-187B-8B42-A4D77AF40D46}" dt="2025-02-07T14:59:37.390" v="1431" actId="1076"/>
        <pc:sldMkLst>
          <pc:docMk/>
          <pc:sldMk cId="4062926996" sldId="2568"/>
        </pc:sldMkLst>
        <pc:spChg chg="mod">
          <ac:chgData name="Rufael Mekuria" userId="bc2b7a275b4ce03f" providerId="Windows Live" clId="Web-{E5C64C5E-5844-187B-8B42-A4D77AF40D46}" dt="2025-02-07T13:16:23.183" v="506" actId="20577"/>
          <ac:spMkLst>
            <pc:docMk/>
            <pc:sldMk cId="4062926996" sldId="2568"/>
            <ac:spMk id="4" creationId="{734E5597-DFDE-1DDD-5C18-C13BCD5A3D3B}"/>
          </ac:spMkLst>
        </pc:spChg>
        <pc:spChg chg="add del mod">
          <ac:chgData name="Rufael Mekuria" userId="bc2b7a275b4ce03f" providerId="Windows Live" clId="Web-{E5C64C5E-5844-187B-8B42-A4D77AF40D46}" dt="2025-02-07T14:59:33.203" v="1429"/>
          <ac:spMkLst>
            <pc:docMk/>
            <pc:sldMk cId="4062926996" sldId="2568"/>
            <ac:spMk id="6" creationId="{8BA26AE9-71A8-55D9-3889-9758DEAF3599}"/>
          </ac:spMkLst>
        </pc:spChg>
        <pc:picChg chg="del">
          <ac:chgData name="Rufael Mekuria" userId="bc2b7a275b4ce03f" providerId="Windows Live" clId="Web-{E5C64C5E-5844-187B-8B42-A4D77AF40D46}" dt="2025-02-07T14:59:30.359" v="1428"/>
          <ac:picMkLst>
            <pc:docMk/>
            <pc:sldMk cId="4062926996" sldId="2568"/>
            <ac:picMk id="5" creationId="{F7968B10-0CFA-4EB4-90A6-0391E9A510B7}"/>
          </ac:picMkLst>
        </pc:picChg>
        <pc:picChg chg="add mod ord">
          <ac:chgData name="Rufael Mekuria" userId="bc2b7a275b4ce03f" providerId="Windows Live" clId="Web-{E5C64C5E-5844-187B-8B42-A4D77AF40D46}" dt="2025-02-07T14:59:37.390" v="1431" actId="1076"/>
          <ac:picMkLst>
            <pc:docMk/>
            <pc:sldMk cId="4062926996" sldId="2568"/>
            <ac:picMk id="7" creationId="{E4A3303E-B702-63F7-E68C-9B3D9652E3A2}"/>
          </ac:picMkLst>
        </pc:picChg>
      </pc:sldChg>
      <pc:sldChg chg="modSp">
        <pc:chgData name="Rufael Mekuria" userId="bc2b7a275b4ce03f" providerId="Windows Live" clId="Web-{E5C64C5E-5844-187B-8B42-A4D77AF40D46}" dt="2025-02-07T14:53:46.460" v="1359" actId="20577"/>
        <pc:sldMkLst>
          <pc:docMk/>
          <pc:sldMk cId="2554142773" sldId="2569"/>
        </pc:sldMkLst>
        <pc:spChg chg="mod">
          <ac:chgData name="Rufael Mekuria" userId="bc2b7a275b4ce03f" providerId="Windows Live" clId="Web-{E5C64C5E-5844-187B-8B42-A4D77AF40D46}" dt="2025-02-07T13:36:36.829" v="862" actId="20577"/>
          <ac:spMkLst>
            <pc:docMk/>
            <pc:sldMk cId="2554142773" sldId="2569"/>
            <ac:spMk id="2" creationId="{E8C9D3CB-3A63-653D-A466-685DD78D0E75}"/>
          </ac:spMkLst>
        </pc:spChg>
        <pc:spChg chg="mod">
          <ac:chgData name="Rufael Mekuria" userId="bc2b7a275b4ce03f" providerId="Windows Live" clId="Web-{E5C64C5E-5844-187B-8B42-A4D77AF40D46}" dt="2025-02-07T14:53:46.460" v="1359" actId="20577"/>
          <ac:spMkLst>
            <pc:docMk/>
            <pc:sldMk cId="2554142773" sldId="2569"/>
            <ac:spMk id="4" creationId="{4957034B-293C-FF48-0D64-3427E5B8CFE6}"/>
          </ac:spMkLst>
        </pc:spChg>
      </pc:sldChg>
      <pc:sldChg chg="del">
        <pc:chgData name="Rufael Mekuria" userId="bc2b7a275b4ce03f" providerId="Windows Live" clId="Web-{E5C64C5E-5844-187B-8B42-A4D77AF40D46}" dt="2025-02-07T13:38:39.380" v="971"/>
        <pc:sldMkLst>
          <pc:docMk/>
          <pc:sldMk cId="1557564875" sldId="2572"/>
        </pc:sldMkLst>
      </pc:sldChg>
      <pc:sldChg chg="modSp">
        <pc:chgData name="Rufael Mekuria" userId="bc2b7a275b4ce03f" providerId="Windows Live" clId="Web-{E5C64C5E-5844-187B-8B42-A4D77AF40D46}" dt="2025-02-07T14:56:23.981" v="1361" actId="20577"/>
        <pc:sldMkLst>
          <pc:docMk/>
          <pc:sldMk cId="2617133902" sldId="2573"/>
        </pc:sldMkLst>
        <pc:spChg chg="mod">
          <ac:chgData name="Rufael Mekuria" userId="bc2b7a275b4ce03f" providerId="Windows Live" clId="Web-{E5C64C5E-5844-187B-8B42-A4D77AF40D46}" dt="2025-02-07T13:38:59.209" v="1001" actId="20577"/>
          <ac:spMkLst>
            <pc:docMk/>
            <pc:sldMk cId="2617133902" sldId="2573"/>
            <ac:spMk id="2" creationId="{6B2B9C29-C7C8-E460-97EE-A817B57AC3CF}"/>
          </ac:spMkLst>
        </pc:spChg>
        <pc:spChg chg="mod">
          <ac:chgData name="Rufael Mekuria" userId="bc2b7a275b4ce03f" providerId="Windows Live" clId="Web-{E5C64C5E-5844-187B-8B42-A4D77AF40D46}" dt="2025-02-07T14:56:23.981" v="1361" actId="20577"/>
          <ac:spMkLst>
            <pc:docMk/>
            <pc:sldMk cId="2617133902" sldId="2573"/>
            <ac:spMk id="4" creationId="{4999A86B-93E0-A85A-7F4E-822B3449787F}"/>
          </ac:spMkLst>
        </pc:spChg>
      </pc:sldChg>
      <pc:sldChg chg="del">
        <pc:chgData name="Rufael Mekuria" userId="bc2b7a275b4ce03f" providerId="Windows Live" clId="Web-{E5C64C5E-5844-187B-8B42-A4D77AF40D46}" dt="2025-02-07T14:06:14.597" v="1206"/>
        <pc:sldMkLst>
          <pc:docMk/>
          <pc:sldMk cId="1678572357" sldId="2574"/>
        </pc:sldMkLst>
      </pc:sldChg>
      <pc:sldChg chg="del">
        <pc:chgData name="Rufael Mekuria" userId="bc2b7a275b4ce03f" providerId="Windows Live" clId="Web-{E5C64C5E-5844-187B-8B42-A4D77AF40D46}" dt="2025-02-07T14:06:18.706" v="1207"/>
        <pc:sldMkLst>
          <pc:docMk/>
          <pc:sldMk cId="3574792788" sldId="2575"/>
        </pc:sldMkLst>
      </pc:sldChg>
      <pc:sldChg chg="addSp delSp modSp">
        <pc:chgData name="Rufael Mekuria" userId="bc2b7a275b4ce03f" providerId="Windows Live" clId="Web-{E5C64C5E-5844-187B-8B42-A4D77AF40D46}" dt="2025-02-07T15:57:43.072" v="3911" actId="1076"/>
        <pc:sldMkLst>
          <pc:docMk/>
          <pc:sldMk cId="2237020264" sldId="2576"/>
        </pc:sldMkLst>
        <pc:spChg chg="mod">
          <ac:chgData name="Rufael Mekuria" userId="bc2b7a275b4ce03f" providerId="Windows Live" clId="Web-{E5C64C5E-5844-187B-8B42-A4D77AF40D46}" dt="2025-02-07T14:51:47.846" v="1230" actId="20577"/>
          <ac:spMkLst>
            <pc:docMk/>
            <pc:sldMk cId="2237020264" sldId="2576"/>
            <ac:spMk id="2" creationId="{32EBC7EF-C7F6-3022-B2DE-92AFC302F92F}"/>
          </ac:spMkLst>
        </pc:spChg>
        <pc:spChg chg="mod">
          <ac:chgData name="Rufael Mekuria" userId="bc2b7a275b4ce03f" providerId="Windows Live" clId="Web-{E5C64C5E-5844-187B-8B42-A4D77AF40D46}" dt="2025-02-07T14:52:59.880" v="1356" actId="20577"/>
          <ac:spMkLst>
            <pc:docMk/>
            <pc:sldMk cId="2237020264" sldId="2576"/>
            <ac:spMk id="4" creationId="{F9F99257-B205-3C23-8310-566157624B3B}"/>
          </ac:spMkLst>
        </pc:spChg>
        <pc:spChg chg="add del mod">
          <ac:chgData name="Rufael Mekuria" userId="bc2b7a275b4ce03f" providerId="Windows Live" clId="Web-{E5C64C5E-5844-187B-8B42-A4D77AF40D46}" dt="2025-02-07T15:20:16.265" v="1489"/>
          <ac:spMkLst>
            <pc:docMk/>
            <pc:sldMk cId="2237020264" sldId="2576"/>
            <ac:spMk id="8" creationId="{D3CA9DAA-EE88-9085-003A-6A6130EB81B0}"/>
          </ac:spMkLst>
        </pc:spChg>
        <pc:spChg chg="add del mod">
          <ac:chgData name="Rufael Mekuria" userId="bc2b7a275b4ce03f" providerId="Windows Live" clId="Web-{E5C64C5E-5844-187B-8B42-A4D77AF40D46}" dt="2025-02-07T15:57:26.040" v="3908"/>
          <ac:spMkLst>
            <pc:docMk/>
            <pc:sldMk cId="2237020264" sldId="2576"/>
            <ac:spMk id="13" creationId="{0B15EAD6-1BB1-AA4D-0DFD-73AF8D601C82}"/>
          </ac:spMkLst>
        </pc:spChg>
        <pc:picChg chg="del">
          <ac:chgData name="Rufael Mekuria" userId="bc2b7a275b4ce03f" providerId="Windows Live" clId="Web-{E5C64C5E-5844-187B-8B42-A4D77AF40D46}" dt="2025-02-07T14:58:32.779" v="1424"/>
          <ac:picMkLst>
            <pc:docMk/>
            <pc:sldMk cId="2237020264" sldId="2576"/>
            <ac:picMk id="5" creationId="{89B24864-C172-43AD-BFB0-885284A53FB1}"/>
          </ac:picMkLst>
        </pc:picChg>
        <pc:picChg chg="add del mod">
          <ac:chgData name="Rufael Mekuria" userId="bc2b7a275b4ce03f" providerId="Windows Live" clId="Web-{E5C64C5E-5844-187B-8B42-A4D77AF40D46}" dt="2025-02-07T15:20:12.734" v="1488"/>
          <ac:picMkLst>
            <pc:docMk/>
            <pc:sldMk cId="2237020264" sldId="2576"/>
            <ac:picMk id="6" creationId="{67F6F451-C894-A296-CBC7-2DDACB87DF08}"/>
          </ac:picMkLst>
        </pc:picChg>
        <pc:picChg chg="add del mod ord">
          <ac:chgData name="Rufael Mekuria" userId="bc2b7a275b4ce03f" providerId="Windows Live" clId="Web-{E5C64C5E-5844-187B-8B42-A4D77AF40D46}" dt="2025-02-07T15:57:22.321" v="3907"/>
          <ac:picMkLst>
            <pc:docMk/>
            <pc:sldMk cId="2237020264" sldId="2576"/>
            <ac:picMk id="9" creationId="{13FAC0E3-D9BD-99E9-FC1C-303973BA904B}"/>
          </ac:picMkLst>
        </pc:picChg>
        <pc:picChg chg="add mod ord">
          <ac:chgData name="Rufael Mekuria" userId="bc2b7a275b4ce03f" providerId="Windows Live" clId="Web-{E5C64C5E-5844-187B-8B42-A4D77AF40D46}" dt="2025-02-07T15:57:43.072" v="3911" actId="1076"/>
          <ac:picMkLst>
            <pc:docMk/>
            <pc:sldMk cId="2237020264" sldId="2576"/>
            <ac:picMk id="15" creationId="{2CB83E43-8438-D0D7-FB9E-9E9C7812E6F5}"/>
          </ac:picMkLst>
        </pc:picChg>
      </pc:sldChg>
      <pc:sldChg chg="addSp delSp modSp">
        <pc:chgData name="Rufael Mekuria" userId="bc2b7a275b4ce03f" providerId="Windows Live" clId="Web-{E5C64C5E-5844-187B-8B42-A4D77AF40D46}" dt="2025-02-07T16:07:00.570" v="3964" actId="1076"/>
        <pc:sldMkLst>
          <pc:docMk/>
          <pc:sldMk cId="642322155" sldId="2577"/>
        </pc:sldMkLst>
        <pc:spChg chg="mod">
          <ac:chgData name="Rufael Mekuria" userId="bc2b7a275b4ce03f" providerId="Windows Live" clId="Web-{E5C64C5E-5844-187B-8B42-A4D77AF40D46}" dt="2025-02-07T15:21:55.189" v="1501" actId="20577"/>
          <ac:spMkLst>
            <pc:docMk/>
            <pc:sldMk cId="642322155" sldId="2577"/>
            <ac:spMk id="2" creationId="{E4EA5D0F-4634-4953-36A2-3DE9797D687F}"/>
          </ac:spMkLst>
        </pc:spChg>
        <pc:spChg chg="mod">
          <ac:chgData name="Rufael Mekuria" userId="bc2b7a275b4ce03f" providerId="Windows Live" clId="Web-{E5C64C5E-5844-187B-8B42-A4D77AF40D46}" dt="2025-02-07T15:52:29.157" v="3725" actId="20577"/>
          <ac:spMkLst>
            <pc:docMk/>
            <pc:sldMk cId="642322155" sldId="2577"/>
            <ac:spMk id="4" creationId="{AE5A55CE-EF3D-37EB-2FA7-0788D644D893}"/>
          </ac:spMkLst>
        </pc:spChg>
        <pc:spChg chg="add del mod">
          <ac:chgData name="Rufael Mekuria" userId="bc2b7a275b4ce03f" providerId="Windows Live" clId="Web-{E5C64C5E-5844-187B-8B42-A4D77AF40D46}" dt="2025-02-07T15:58:24.291" v="3916"/>
          <ac:spMkLst>
            <pc:docMk/>
            <pc:sldMk cId="642322155" sldId="2577"/>
            <ac:spMk id="6" creationId="{E2EB4284-98E6-D512-00B1-DA8E5717C2D0}"/>
          </ac:spMkLst>
        </pc:spChg>
        <pc:picChg chg="del">
          <ac:chgData name="Rufael Mekuria" userId="bc2b7a275b4ce03f" providerId="Windows Live" clId="Web-{E5C64C5E-5844-187B-8B42-A4D77AF40D46}" dt="2025-02-07T15:22:33.690" v="1544"/>
          <ac:picMkLst>
            <pc:docMk/>
            <pc:sldMk cId="642322155" sldId="2577"/>
            <ac:picMk id="5" creationId="{4FC18697-B79A-4834-BB39-8C9CC10CF967}"/>
          </ac:picMkLst>
        </pc:picChg>
        <pc:picChg chg="add del mod">
          <ac:chgData name="Rufael Mekuria" userId="bc2b7a275b4ce03f" providerId="Windows Live" clId="Web-{E5C64C5E-5844-187B-8B42-A4D77AF40D46}" dt="2025-02-07T15:58:25.791" v="3917"/>
          <ac:picMkLst>
            <pc:docMk/>
            <pc:sldMk cId="642322155" sldId="2577"/>
            <ac:picMk id="8" creationId="{3D7A982B-1417-EDA2-309D-4C3F2C37A29A}"/>
          </ac:picMkLst>
        </pc:picChg>
        <pc:picChg chg="add mod ord">
          <ac:chgData name="Rufael Mekuria" userId="bc2b7a275b4ce03f" providerId="Windows Live" clId="Web-{E5C64C5E-5844-187B-8B42-A4D77AF40D46}" dt="2025-02-07T16:07:00.570" v="3964" actId="1076"/>
          <ac:picMkLst>
            <pc:docMk/>
            <pc:sldMk cId="642322155" sldId="2577"/>
            <ac:picMk id="9" creationId="{64CDD6B8-B9F9-B449-0FBE-0108AC796D27}"/>
          </ac:picMkLst>
        </pc:picChg>
      </pc:sldChg>
      <pc:sldChg chg="addSp delSp modSp">
        <pc:chgData name="Rufael Mekuria" userId="bc2b7a275b4ce03f" providerId="Windows Live" clId="Web-{E5C64C5E-5844-187B-8B42-A4D77AF40D46}" dt="2025-02-07T16:06:54.913" v="3963" actId="1076"/>
        <pc:sldMkLst>
          <pc:docMk/>
          <pc:sldMk cId="274629478" sldId="2578"/>
        </pc:sldMkLst>
        <pc:spChg chg="mod">
          <ac:chgData name="Rufael Mekuria" userId="bc2b7a275b4ce03f" providerId="Windows Live" clId="Web-{E5C64C5E-5844-187B-8B42-A4D77AF40D46}" dt="2025-02-07T15:22:12.768" v="1507" actId="20577"/>
          <ac:spMkLst>
            <pc:docMk/>
            <pc:sldMk cId="274629478" sldId="2578"/>
            <ac:spMk id="2" creationId="{BB4E9D77-11BA-8BBF-0979-B6BEE29A9679}"/>
          </ac:spMkLst>
        </pc:spChg>
        <pc:spChg chg="mod">
          <ac:chgData name="Rufael Mekuria" userId="bc2b7a275b4ce03f" providerId="Windows Live" clId="Web-{E5C64C5E-5844-187B-8B42-A4D77AF40D46}" dt="2025-02-07T15:25:39.461" v="1777" actId="20577"/>
          <ac:spMkLst>
            <pc:docMk/>
            <pc:sldMk cId="274629478" sldId="2578"/>
            <ac:spMk id="4" creationId="{F7CAC2D9-8EB7-B485-42D2-FF342A1F837A}"/>
          </ac:spMkLst>
        </pc:spChg>
        <pc:spChg chg="add del mod">
          <ac:chgData name="Rufael Mekuria" userId="bc2b7a275b4ce03f" providerId="Windows Live" clId="Web-{E5C64C5E-5844-187B-8B42-A4D77AF40D46}" dt="2025-02-07T15:58:13.525" v="3913"/>
          <ac:spMkLst>
            <pc:docMk/>
            <pc:sldMk cId="274629478" sldId="2578"/>
            <ac:spMk id="6" creationId="{0D2402A8-62BC-A214-98C9-C2EC02DCD7D6}"/>
          </ac:spMkLst>
        </pc:spChg>
        <pc:spChg chg="add del mod">
          <ac:chgData name="Rufael Mekuria" userId="bc2b7a275b4ce03f" providerId="Windows Live" clId="Web-{E5C64C5E-5844-187B-8B42-A4D77AF40D46}" dt="2025-02-07T15:58:28.213" v="3918"/>
          <ac:spMkLst>
            <pc:docMk/>
            <pc:sldMk cId="274629478" sldId="2578"/>
            <ac:spMk id="9" creationId="{54BBA40D-B752-71F2-1628-0102B8B93A23}"/>
          </ac:spMkLst>
        </pc:spChg>
        <pc:spChg chg="add mod">
          <ac:chgData name="Rufael Mekuria" userId="bc2b7a275b4ce03f" providerId="Windows Live" clId="Web-{E5C64C5E-5844-187B-8B42-A4D77AF40D46}" dt="2025-02-07T16:06:45.304" v="3961"/>
          <ac:spMkLst>
            <pc:docMk/>
            <pc:sldMk cId="274629478" sldId="2578"/>
            <ac:spMk id="15" creationId="{032B25F1-DC11-AD8E-11E1-98B2F41A0F89}"/>
          </ac:spMkLst>
        </pc:spChg>
        <pc:picChg chg="add mod">
          <ac:chgData name="Rufael Mekuria" userId="bc2b7a275b4ce03f" providerId="Windows Live" clId="Web-{E5C64C5E-5844-187B-8B42-A4D77AF40D46}" dt="2025-02-07T16:06:54.913" v="3963" actId="1076"/>
          <ac:picMkLst>
            <pc:docMk/>
            <pc:sldMk cId="274629478" sldId="2578"/>
            <ac:picMk id="3" creationId="{C9005E47-9954-9804-A046-67597AE0C869}"/>
          </ac:picMkLst>
        </pc:picChg>
        <pc:picChg chg="del">
          <ac:chgData name="Rufael Mekuria" userId="bc2b7a275b4ce03f" providerId="Windows Live" clId="Web-{E5C64C5E-5844-187B-8B42-A4D77AF40D46}" dt="2025-02-07T15:58:10.541" v="3912"/>
          <ac:picMkLst>
            <pc:docMk/>
            <pc:sldMk cId="274629478" sldId="2578"/>
            <ac:picMk id="5" creationId="{620355BC-D8C1-46CC-ADD6-0FE9620871CB}"/>
          </ac:picMkLst>
        </pc:picChg>
        <pc:picChg chg="add del mod ord">
          <ac:chgData name="Rufael Mekuria" userId="bc2b7a275b4ce03f" providerId="Windows Live" clId="Web-{E5C64C5E-5844-187B-8B42-A4D77AF40D46}" dt="2025-02-07T15:58:22.151" v="3915"/>
          <ac:picMkLst>
            <pc:docMk/>
            <pc:sldMk cId="274629478" sldId="2578"/>
            <ac:picMk id="7" creationId="{16058F4B-CBC0-F9B1-849F-3D50D51F664B}"/>
          </ac:picMkLst>
        </pc:picChg>
        <pc:picChg chg="add del mod ord">
          <ac:chgData name="Rufael Mekuria" userId="bc2b7a275b4ce03f" providerId="Windows Live" clId="Web-{E5C64C5E-5844-187B-8B42-A4D77AF40D46}" dt="2025-02-07T16:06:45.304" v="3961"/>
          <ac:picMkLst>
            <pc:docMk/>
            <pc:sldMk cId="274629478" sldId="2578"/>
            <ac:picMk id="11" creationId="{97FA2A83-AAD0-A72E-6560-C9A36A5E0B50}"/>
          </ac:picMkLst>
        </pc:picChg>
      </pc:sldChg>
      <pc:sldChg chg="modSp">
        <pc:chgData name="Rufael Mekuria" userId="bc2b7a275b4ce03f" providerId="Windows Live" clId="Web-{E5C64C5E-5844-187B-8B42-A4D77AF40D46}" dt="2025-02-07T15:29:24.451" v="1851" actId="20577"/>
        <pc:sldMkLst>
          <pc:docMk/>
          <pc:sldMk cId="2975915790" sldId="2579"/>
        </pc:sldMkLst>
        <pc:spChg chg="mod">
          <ac:chgData name="Rufael Mekuria" userId="bc2b7a275b4ce03f" providerId="Windows Live" clId="Web-{E5C64C5E-5844-187B-8B42-A4D77AF40D46}" dt="2025-02-07T15:29:24.451" v="1851" actId="20577"/>
          <ac:spMkLst>
            <pc:docMk/>
            <pc:sldMk cId="2975915790" sldId="2579"/>
            <ac:spMk id="2" creationId="{589A3D7C-3E9C-DB83-608C-2FD5968ECB6E}"/>
          </ac:spMkLst>
        </pc:spChg>
      </pc:sldChg>
      <pc:sldChg chg="del">
        <pc:chgData name="Rufael Mekuria" userId="bc2b7a275b4ce03f" providerId="Windows Live" clId="Web-{E5C64C5E-5844-187B-8B42-A4D77AF40D46}" dt="2025-02-07T15:29:30.545" v="1852"/>
        <pc:sldMkLst>
          <pc:docMk/>
          <pc:sldMk cId="2917731353" sldId="2580"/>
        </pc:sldMkLst>
      </pc:sldChg>
      <pc:sldChg chg="del">
        <pc:chgData name="Rufael Mekuria" userId="bc2b7a275b4ce03f" providerId="Windows Live" clId="Web-{E5C64C5E-5844-187B-8B42-A4D77AF40D46}" dt="2025-02-07T15:29:33.857" v="1853"/>
        <pc:sldMkLst>
          <pc:docMk/>
          <pc:sldMk cId="3748588422" sldId="2581"/>
        </pc:sldMkLst>
      </pc:sldChg>
      <pc:sldChg chg="addSp delSp modSp">
        <pc:chgData name="Rufael Mekuria" userId="bc2b7a275b4ce03f" providerId="Windows Live" clId="Web-{E5C64C5E-5844-187B-8B42-A4D77AF40D46}" dt="2025-02-07T15:41:52.235" v="2768"/>
        <pc:sldMkLst>
          <pc:docMk/>
          <pc:sldMk cId="3951464241" sldId="2582"/>
        </pc:sldMkLst>
        <pc:spChg chg="mod">
          <ac:chgData name="Rufael Mekuria" userId="bc2b7a275b4ce03f" providerId="Windows Live" clId="Web-{E5C64C5E-5844-187B-8B42-A4D77AF40D46}" dt="2025-02-07T15:29:47.670" v="1859" actId="20577"/>
          <ac:spMkLst>
            <pc:docMk/>
            <pc:sldMk cId="3951464241" sldId="2582"/>
            <ac:spMk id="2" creationId="{BC092E10-F37F-783B-3607-303C2D60E42B}"/>
          </ac:spMkLst>
        </pc:spChg>
        <pc:spChg chg="mod">
          <ac:chgData name="Rufael Mekuria" userId="bc2b7a275b4ce03f" providerId="Windows Live" clId="Web-{E5C64C5E-5844-187B-8B42-A4D77AF40D46}" dt="2025-02-07T15:32:46.643" v="2104" actId="20577"/>
          <ac:spMkLst>
            <pc:docMk/>
            <pc:sldMk cId="3951464241" sldId="2582"/>
            <ac:spMk id="4" creationId="{EB3BCB56-BA1D-EB10-2583-CB4C259EE12C}"/>
          </ac:spMkLst>
        </pc:spChg>
        <pc:spChg chg="add del mod">
          <ac:chgData name="Rufael Mekuria" userId="bc2b7a275b4ce03f" providerId="Windows Live" clId="Web-{E5C64C5E-5844-187B-8B42-A4D77AF40D46}" dt="2025-02-07T15:41:52.235" v="2768"/>
          <ac:spMkLst>
            <pc:docMk/>
            <pc:sldMk cId="3951464241" sldId="2582"/>
            <ac:spMk id="6" creationId="{6710F10B-092B-BF1E-7F41-F2D8B917AC66}"/>
          </ac:spMkLst>
        </pc:spChg>
        <pc:picChg chg="del">
          <ac:chgData name="Rufael Mekuria" userId="bc2b7a275b4ce03f" providerId="Windows Live" clId="Web-{E5C64C5E-5844-187B-8B42-A4D77AF40D46}" dt="2025-02-07T15:41:48.001" v="2766"/>
          <ac:picMkLst>
            <pc:docMk/>
            <pc:sldMk cId="3951464241" sldId="2582"/>
            <ac:picMk id="5" creationId="{5B712D70-067F-4284-AC1D-D9149D5A5AB9}"/>
          </ac:picMkLst>
        </pc:picChg>
        <pc:picChg chg="add">
          <ac:chgData name="Rufael Mekuria" userId="bc2b7a275b4ce03f" providerId="Windows Live" clId="Web-{E5C64C5E-5844-187B-8B42-A4D77AF40D46}" dt="2025-02-07T15:41:48.391" v="2767"/>
          <ac:picMkLst>
            <pc:docMk/>
            <pc:sldMk cId="3951464241" sldId="2582"/>
            <ac:picMk id="8" creationId="{33D8AFE8-C96E-9227-E870-294C250CADC2}"/>
          </ac:picMkLst>
        </pc:picChg>
      </pc:sldChg>
      <pc:sldChg chg="del">
        <pc:chgData name="Rufael Mekuria" userId="bc2b7a275b4ce03f" providerId="Windows Live" clId="Web-{E5C64C5E-5844-187B-8B42-A4D77AF40D46}" dt="2025-02-07T15:42:19.986" v="2771"/>
        <pc:sldMkLst>
          <pc:docMk/>
          <pc:sldMk cId="844541220" sldId="2584"/>
        </pc:sldMkLst>
      </pc:sldChg>
      <pc:sldChg chg="del">
        <pc:chgData name="Rufael Mekuria" userId="bc2b7a275b4ce03f" providerId="Windows Live" clId="Web-{E5C64C5E-5844-187B-8B42-A4D77AF40D46}" dt="2025-02-07T15:42:21.048" v="2772"/>
        <pc:sldMkLst>
          <pc:docMk/>
          <pc:sldMk cId="2844882336" sldId="2585"/>
        </pc:sldMkLst>
      </pc:sldChg>
      <pc:sldChg chg="addSp delSp modSp">
        <pc:chgData name="Rufael Mekuria" userId="bc2b7a275b4ce03f" providerId="Windows Live" clId="Web-{E5C64C5E-5844-187B-8B42-A4D77AF40D46}" dt="2025-02-07T16:05:58.803" v="3957" actId="1076"/>
        <pc:sldMkLst>
          <pc:docMk/>
          <pc:sldMk cId="3850370812" sldId="2586"/>
        </pc:sldMkLst>
        <pc:spChg chg="mod">
          <ac:chgData name="Rufael Mekuria" userId="bc2b7a275b4ce03f" providerId="Windows Live" clId="Web-{E5C64C5E-5844-187B-8B42-A4D77AF40D46}" dt="2025-02-07T15:43:08.925" v="2803" actId="20577"/>
          <ac:spMkLst>
            <pc:docMk/>
            <pc:sldMk cId="3850370812" sldId="2586"/>
            <ac:spMk id="2" creationId="{212F4234-5311-721A-785A-81EE24BE2E43}"/>
          </ac:spMkLst>
        </pc:spChg>
        <pc:spChg chg="mod">
          <ac:chgData name="Rufael Mekuria" userId="bc2b7a275b4ce03f" providerId="Windows Live" clId="Web-{E5C64C5E-5844-187B-8B42-A4D77AF40D46}" dt="2025-02-07T15:45:00.318" v="3052" actId="20577"/>
          <ac:spMkLst>
            <pc:docMk/>
            <pc:sldMk cId="3850370812" sldId="2586"/>
            <ac:spMk id="4" creationId="{4A9EEC6D-F5A0-6FC3-5B75-0E38C32069DC}"/>
          </ac:spMkLst>
        </pc:spChg>
        <pc:spChg chg="add del mod">
          <ac:chgData name="Rufael Mekuria" userId="bc2b7a275b4ce03f" providerId="Windows Live" clId="Web-{E5C64C5E-5844-187B-8B42-A4D77AF40D46}" dt="2025-02-07T15:51:41.219" v="3718"/>
          <ac:spMkLst>
            <pc:docMk/>
            <pc:sldMk cId="3850370812" sldId="2586"/>
            <ac:spMk id="8" creationId="{F9D674B2-62B5-9D0E-A9BB-5ECEBD8EC0BF}"/>
          </ac:spMkLst>
        </pc:spChg>
        <pc:picChg chg="add mod">
          <ac:chgData name="Rufael Mekuria" userId="bc2b7a275b4ce03f" providerId="Windows Live" clId="Web-{E5C64C5E-5844-187B-8B42-A4D77AF40D46}" dt="2025-02-07T16:05:58.803" v="3957" actId="1076"/>
          <ac:picMkLst>
            <pc:docMk/>
            <pc:sldMk cId="3850370812" sldId="2586"/>
            <ac:picMk id="3" creationId="{C0328691-BF00-DAB5-052A-6DEAB9C5974E}"/>
          </ac:picMkLst>
        </pc:picChg>
        <pc:picChg chg="del">
          <ac:chgData name="Rufael Mekuria" userId="bc2b7a275b4ce03f" providerId="Windows Live" clId="Web-{E5C64C5E-5844-187B-8B42-A4D77AF40D46}" dt="2025-02-07T15:42:45.940" v="2774"/>
          <ac:picMkLst>
            <pc:docMk/>
            <pc:sldMk cId="3850370812" sldId="2586"/>
            <ac:picMk id="5" creationId="{05B93F91-1C42-41F2-9C50-A6E0BA2C50B0}"/>
          </ac:picMkLst>
        </pc:picChg>
        <pc:picChg chg="add del">
          <ac:chgData name="Rufael Mekuria" userId="bc2b7a275b4ce03f" providerId="Windows Live" clId="Web-{E5C64C5E-5844-187B-8B42-A4D77AF40D46}" dt="2025-02-07T16:05:35.646" v="3949"/>
          <ac:picMkLst>
            <pc:docMk/>
            <pc:sldMk cId="3850370812" sldId="2586"/>
            <ac:picMk id="6" creationId="{6502BF82-2D75-FA67-344A-D36196BA4730}"/>
          </ac:picMkLst>
        </pc:picChg>
      </pc:sldChg>
      <pc:sldChg chg="modSp">
        <pc:chgData name="Rufael Mekuria" userId="bc2b7a275b4ce03f" providerId="Windows Live" clId="Web-{E5C64C5E-5844-187B-8B42-A4D77AF40D46}" dt="2025-02-07T15:55:38.881" v="3834" actId="20577"/>
        <pc:sldMkLst>
          <pc:docMk/>
          <pc:sldMk cId="3269881627" sldId="2587"/>
        </pc:sldMkLst>
        <pc:graphicFrameChg chg="modGraphic">
          <ac:chgData name="Rufael Mekuria" userId="bc2b7a275b4ce03f" providerId="Windows Live" clId="Web-{E5C64C5E-5844-187B-8B42-A4D77AF40D46}" dt="2025-02-07T15:55:38.881" v="3834" actId="20577"/>
          <ac:graphicFrameMkLst>
            <pc:docMk/>
            <pc:sldMk cId="3269881627" sldId="2587"/>
            <ac:graphicFrameMk id="13" creationId="{A21BD254-C577-2984-B2E3-F2E276D6342E}"/>
          </ac:graphicFrameMkLst>
        </pc:graphicFrameChg>
      </pc:sldChg>
      <pc:sldChg chg="modSp add replId">
        <pc:chgData name="Rufael Mekuria" userId="bc2b7a275b4ce03f" providerId="Windows Live" clId="Web-{E5C64C5E-5844-187B-8B42-A4D77AF40D46}" dt="2025-02-07T14:51:35.268" v="1217" actId="20577"/>
        <pc:sldMkLst>
          <pc:docMk/>
          <pc:sldMk cId="1131301755" sldId="2588"/>
        </pc:sldMkLst>
        <pc:spChg chg="mod">
          <ac:chgData name="Rufael Mekuria" userId="bc2b7a275b4ce03f" providerId="Windows Live" clId="Web-{E5C64C5E-5844-187B-8B42-A4D77AF40D46}" dt="2025-02-07T14:51:35.268" v="1217" actId="20577"/>
          <ac:spMkLst>
            <pc:docMk/>
            <pc:sldMk cId="1131301755" sldId="2588"/>
            <ac:spMk id="2" creationId="{373805CA-5811-B097-C35B-CF6B0C7B49B1}"/>
          </ac:spMkLst>
        </pc:spChg>
      </pc:sldChg>
      <pc:sldChg chg="addSp delSp modSp add replId">
        <pc:chgData name="Rufael Mekuria" userId="bc2b7a275b4ce03f" providerId="Windows Live" clId="Web-{E5C64C5E-5844-187B-8B42-A4D77AF40D46}" dt="2025-02-07T15:14:14.568" v="1460" actId="20577"/>
        <pc:sldMkLst>
          <pc:docMk/>
          <pc:sldMk cId="3480140850" sldId="2589"/>
        </pc:sldMkLst>
        <pc:spChg chg="mod">
          <ac:chgData name="Rufael Mekuria" userId="bc2b7a275b4ce03f" providerId="Windows Live" clId="Web-{E5C64C5E-5844-187B-8B42-A4D77AF40D46}" dt="2025-02-07T14:56:40.590" v="1365" actId="20577"/>
          <ac:spMkLst>
            <pc:docMk/>
            <pc:sldMk cId="3480140850" sldId="2589"/>
            <ac:spMk id="2" creationId="{44D14950-FFB5-76E5-A571-4EEEDAD4E862}"/>
          </ac:spMkLst>
        </pc:spChg>
        <pc:spChg chg="mod">
          <ac:chgData name="Rufael Mekuria" userId="bc2b7a275b4ce03f" providerId="Windows Live" clId="Web-{E5C64C5E-5844-187B-8B42-A4D77AF40D46}" dt="2025-02-07T15:14:14.568" v="1460" actId="20577"/>
          <ac:spMkLst>
            <pc:docMk/>
            <pc:sldMk cId="3480140850" sldId="2589"/>
            <ac:spMk id="4" creationId="{CD3E0FD7-45B4-000E-6ACD-AD7305CB1515}"/>
          </ac:spMkLst>
        </pc:spChg>
        <pc:spChg chg="add mod">
          <ac:chgData name="Rufael Mekuria" userId="bc2b7a275b4ce03f" providerId="Windows Live" clId="Web-{E5C64C5E-5844-187B-8B42-A4D77AF40D46}" dt="2025-02-07T15:14:04.256" v="1457" actId="14100"/>
          <ac:spMkLst>
            <pc:docMk/>
            <pc:sldMk cId="3480140850" sldId="2589"/>
            <ac:spMk id="6" creationId="{0FD5F0F3-39CE-3450-7516-683E607546AE}"/>
          </ac:spMkLst>
        </pc:spChg>
        <pc:picChg chg="del">
          <ac:chgData name="Rufael Mekuria" userId="bc2b7a275b4ce03f" providerId="Windows Live" clId="Web-{E5C64C5E-5844-187B-8B42-A4D77AF40D46}" dt="2025-02-07T14:58:47.889" v="1426"/>
          <ac:picMkLst>
            <pc:docMk/>
            <pc:sldMk cId="3480140850" sldId="2589"/>
            <ac:picMk id="5" creationId="{600FDAD9-E92C-55A7-F4F8-F20DDC9E6457}"/>
          </ac:picMkLst>
        </pc:picChg>
        <pc:picChg chg="add">
          <ac:chgData name="Rufael Mekuria" userId="bc2b7a275b4ce03f" providerId="Windows Live" clId="Web-{E5C64C5E-5844-187B-8B42-A4D77AF40D46}" dt="2025-02-07T14:58:49.811" v="1427"/>
          <ac:picMkLst>
            <pc:docMk/>
            <pc:sldMk cId="3480140850" sldId="2589"/>
            <ac:picMk id="8" creationId="{2E635860-EEEF-D874-3197-738A7DE7F0AA}"/>
          </ac:picMkLst>
        </pc:picChg>
      </pc:sldChg>
      <pc:sldChg chg="addSp delSp modSp new">
        <pc:chgData name="Rufael Mekuria" userId="bc2b7a275b4ce03f" providerId="Windows Live" clId="Web-{E5C64C5E-5844-187B-8B42-A4D77AF40D46}" dt="2025-02-07T15:53:31.706" v="3810" actId="20577"/>
        <pc:sldMkLst>
          <pc:docMk/>
          <pc:sldMk cId="2009777419" sldId="2590"/>
        </pc:sldMkLst>
        <pc:spChg chg="mod">
          <ac:chgData name="Rufael Mekuria" userId="bc2b7a275b4ce03f" providerId="Windows Live" clId="Web-{E5C64C5E-5844-187B-8B42-A4D77AF40D46}" dt="2025-02-07T15:00:23.860" v="1441" actId="20577"/>
          <ac:spMkLst>
            <pc:docMk/>
            <pc:sldMk cId="2009777419" sldId="2590"/>
            <ac:spMk id="2" creationId="{6F00C941-FF76-CFDD-DC0B-28D69E7460B4}"/>
          </ac:spMkLst>
        </pc:spChg>
        <pc:spChg chg="del">
          <ac:chgData name="Rufael Mekuria" userId="bc2b7a275b4ce03f" providerId="Windows Live" clId="Web-{E5C64C5E-5844-187B-8B42-A4D77AF40D46}" dt="2025-02-07T15:17:28.714" v="1461"/>
          <ac:spMkLst>
            <pc:docMk/>
            <pc:sldMk cId="2009777419" sldId="2590"/>
            <ac:spMk id="3" creationId="{896DEB00-1678-3FCE-6271-F2C9ADD46A97}"/>
          </ac:spMkLst>
        </pc:spChg>
        <pc:spChg chg="del">
          <ac:chgData name="Rufael Mekuria" userId="bc2b7a275b4ce03f" providerId="Windows Live" clId="Web-{E5C64C5E-5844-187B-8B42-A4D77AF40D46}" dt="2025-02-07T15:17:46.152" v="1462"/>
          <ac:spMkLst>
            <pc:docMk/>
            <pc:sldMk cId="2009777419" sldId="2590"/>
            <ac:spMk id="4" creationId="{193BC15B-95C4-C7DB-C8C5-9C80EFBC20EC}"/>
          </ac:spMkLst>
        </pc:spChg>
        <pc:spChg chg="add mod">
          <ac:chgData name="Rufael Mekuria" userId="bc2b7a275b4ce03f" providerId="Windows Live" clId="Web-{E5C64C5E-5844-187B-8B42-A4D77AF40D46}" dt="2025-02-07T15:53:31.706" v="3810" actId="20577"/>
          <ac:spMkLst>
            <pc:docMk/>
            <pc:sldMk cId="2009777419" sldId="2590"/>
            <ac:spMk id="5" creationId="{7163BC1B-A618-0993-7886-17E88A50CCE6}"/>
          </ac:spMkLst>
        </pc:spChg>
      </pc:sldChg>
      <pc:sldChg chg="addSp modSp add replId">
        <pc:chgData name="Rufael Mekuria" userId="bc2b7a275b4ce03f" providerId="Windows Live" clId="Web-{E5C64C5E-5844-187B-8B42-A4D77AF40D46}" dt="2025-02-07T15:53:47.878" v="3821" actId="20577"/>
        <pc:sldMkLst>
          <pc:docMk/>
          <pc:sldMk cId="1193696301" sldId="2591"/>
        </pc:sldMkLst>
        <pc:spChg chg="mod">
          <ac:chgData name="Rufael Mekuria" userId="bc2b7a275b4ce03f" providerId="Windows Live" clId="Web-{E5C64C5E-5844-187B-8B42-A4D77AF40D46}" dt="2025-02-07T15:18:54.982" v="1468" actId="20577"/>
          <ac:spMkLst>
            <pc:docMk/>
            <pc:sldMk cId="1193696301" sldId="2591"/>
            <ac:spMk id="2" creationId="{730C9EF1-B0A9-C23E-E157-88CBB7DA9585}"/>
          </ac:spMkLst>
        </pc:spChg>
        <pc:spChg chg="add mod">
          <ac:chgData name="Rufael Mekuria" userId="bc2b7a275b4ce03f" providerId="Windows Live" clId="Web-{E5C64C5E-5844-187B-8B42-A4D77AF40D46}" dt="2025-02-07T15:53:47.878" v="3821" actId="20577"/>
          <ac:spMkLst>
            <pc:docMk/>
            <pc:sldMk cId="1193696301" sldId="2591"/>
            <ac:spMk id="4" creationId="{E0441DD6-1DE5-0B61-F574-BE2799A4398B}"/>
          </ac:spMkLst>
        </pc:spChg>
      </pc:sldChg>
      <pc:sldChg chg="modSp add replId">
        <pc:chgData name="Rufael Mekuria" userId="bc2b7a275b4ce03f" providerId="Windows Live" clId="Web-{E5C64C5E-5844-187B-8B42-A4D77AF40D46}" dt="2025-02-07T15:27:22.291" v="1828" actId="20577"/>
        <pc:sldMkLst>
          <pc:docMk/>
          <pc:sldMk cId="2941826932" sldId="2592"/>
        </pc:sldMkLst>
        <pc:spChg chg="mod">
          <ac:chgData name="Rufael Mekuria" userId="bc2b7a275b4ce03f" providerId="Windows Live" clId="Web-{E5C64C5E-5844-187B-8B42-A4D77AF40D46}" dt="2025-02-07T15:27:22.291" v="1828" actId="20577"/>
          <ac:spMkLst>
            <pc:docMk/>
            <pc:sldMk cId="2941826932" sldId="2592"/>
            <ac:spMk id="2" creationId="{A682029D-CD74-EFA1-FFDE-20BB29CF4BB8}"/>
          </ac:spMkLst>
        </pc:spChg>
      </pc:sldChg>
      <pc:sldChg chg="addSp delSp modSp add replId">
        <pc:chgData name="Rufael Mekuria" userId="bc2b7a275b4ce03f" providerId="Windows Live" clId="Web-{E5C64C5E-5844-187B-8B42-A4D77AF40D46}" dt="2025-02-07T16:02:34.563" v="3940" actId="1076"/>
        <pc:sldMkLst>
          <pc:docMk/>
          <pc:sldMk cId="1200109578" sldId="2593"/>
        </pc:sldMkLst>
        <pc:spChg chg="mod">
          <ac:chgData name="Rufael Mekuria" userId="bc2b7a275b4ce03f" providerId="Windows Live" clId="Web-{E5C64C5E-5844-187B-8B42-A4D77AF40D46}" dt="2025-02-07T15:35:25.225" v="2117" actId="20577"/>
          <ac:spMkLst>
            <pc:docMk/>
            <pc:sldMk cId="1200109578" sldId="2593"/>
            <ac:spMk id="2" creationId="{AB5A00D3-B3B6-ED06-7BAC-C51AC6EF11E3}"/>
          </ac:spMkLst>
        </pc:spChg>
        <pc:spChg chg="mod">
          <ac:chgData name="Rufael Mekuria" userId="bc2b7a275b4ce03f" providerId="Windows Live" clId="Web-{E5C64C5E-5844-187B-8B42-A4D77AF40D46}" dt="2025-02-07T15:42:05.392" v="2770" actId="20577"/>
          <ac:spMkLst>
            <pc:docMk/>
            <pc:sldMk cId="1200109578" sldId="2593"/>
            <ac:spMk id="4" creationId="{498FC402-1CFC-CD21-A2D8-2E5B253A7AD9}"/>
          </ac:spMkLst>
        </pc:spChg>
        <pc:spChg chg="add del mod">
          <ac:chgData name="Rufael Mekuria" userId="bc2b7a275b4ce03f" providerId="Windows Live" clId="Web-{E5C64C5E-5844-187B-8B42-A4D77AF40D46}" dt="2025-02-07T15:59:55.700" v="3928"/>
          <ac:spMkLst>
            <pc:docMk/>
            <pc:sldMk cId="1200109578" sldId="2593"/>
            <ac:spMk id="6" creationId="{348FF365-8923-79EB-78E7-880105E70480}"/>
          </ac:spMkLst>
        </pc:spChg>
        <pc:picChg chg="add del mod">
          <ac:chgData name="Rufael Mekuria" userId="bc2b7a275b4ce03f" providerId="Windows Live" clId="Web-{E5C64C5E-5844-187B-8B42-A4D77AF40D46}" dt="2025-02-07T16:02:18.172" v="3937"/>
          <ac:picMkLst>
            <pc:docMk/>
            <pc:sldMk cId="1200109578" sldId="2593"/>
            <ac:picMk id="3" creationId="{253D78A9-F9D7-C4D4-F030-0EF8B4348DAC}"/>
          </ac:picMkLst>
        </pc:picChg>
        <pc:picChg chg="add mod">
          <ac:chgData name="Rufael Mekuria" userId="bc2b7a275b4ce03f" providerId="Windows Live" clId="Web-{E5C64C5E-5844-187B-8B42-A4D77AF40D46}" dt="2025-02-07T16:02:34.563" v="3940" actId="1076"/>
          <ac:picMkLst>
            <pc:docMk/>
            <pc:sldMk cId="1200109578" sldId="2593"/>
            <ac:picMk id="3" creationId="{3C2CB61C-121E-7B8B-71FE-975FECF03C76}"/>
          </ac:picMkLst>
        </pc:picChg>
        <pc:picChg chg="del">
          <ac:chgData name="Rufael Mekuria" userId="bc2b7a275b4ce03f" providerId="Windows Live" clId="Web-{E5C64C5E-5844-187B-8B42-A4D77AF40D46}" dt="2025-02-07T15:59:23.949" v="3927"/>
          <ac:picMkLst>
            <pc:docMk/>
            <pc:sldMk cId="1200109578" sldId="2593"/>
            <ac:picMk id="5" creationId="{6BE7DC1D-3BC1-77C0-F32D-1F7AEF051773}"/>
          </ac:picMkLst>
        </pc:picChg>
        <pc:picChg chg="add del mod">
          <ac:chgData name="Rufael Mekuria" userId="bc2b7a275b4ce03f" providerId="Windows Live" clId="Web-{E5C64C5E-5844-187B-8B42-A4D77AF40D46}" dt="2025-02-07T16:01:37.827" v="3933"/>
          <ac:picMkLst>
            <pc:docMk/>
            <pc:sldMk cId="1200109578" sldId="2593"/>
            <ac:picMk id="7" creationId="{DBF7BC38-886F-31F7-99A7-4801B6DB5463}"/>
          </ac:picMkLst>
        </pc:picChg>
      </pc:sldChg>
      <pc:sldChg chg="addSp delSp modSp add replId">
        <pc:chgData name="Rufael Mekuria" userId="bc2b7a275b4ce03f" providerId="Windows Live" clId="Web-{E5C64C5E-5844-187B-8B42-A4D77AF40D46}" dt="2025-02-07T16:04:27.925" v="3946" actId="1076"/>
        <pc:sldMkLst>
          <pc:docMk/>
          <pc:sldMk cId="3304071309" sldId="2594"/>
        </pc:sldMkLst>
        <pc:spChg chg="mod">
          <ac:chgData name="Rufael Mekuria" userId="bc2b7a275b4ce03f" providerId="Windows Live" clId="Web-{E5C64C5E-5844-187B-8B42-A4D77AF40D46}" dt="2025-02-07T15:50:15.357" v="3569" actId="20577"/>
          <ac:spMkLst>
            <pc:docMk/>
            <pc:sldMk cId="3304071309" sldId="2594"/>
            <ac:spMk id="2" creationId="{EB6A49AE-9E02-6F5C-52AE-DEE41E9FB222}"/>
          </ac:spMkLst>
        </pc:spChg>
        <pc:spChg chg="mod">
          <ac:chgData name="Rufael Mekuria" userId="bc2b7a275b4ce03f" providerId="Windows Live" clId="Web-{E5C64C5E-5844-187B-8B42-A4D77AF40D46}" dt="2025-02-07T15:56:26.460" v="3906" actId="20577"/>
          <ac:spMkLst>
            <pc:docMk/>
            <pc:sldMk cId="3304071309" sldId="2594"/>
            <ac:spMk id="4" creationId="{DC5BC1C7-A631-0888-BF40-47F14033204A}"/>
          </ac:spMkLst>
        </pc:spChg>
        <pc:spChg chg="add mod">
          <ac:chgData name="Rufael Mekuria" userId="bc2b7a275b4ce03f" providerId="Windows Live" clId="Web-{E5C64C5E-5844-187B-8B42-A4D77AF40D46}" dt="2025-02-07T16:04:14.941" v="3944"/>
          <ac:spMkLst>
            <pc:docMk/>
            <pc:sldMk cId="3304071309" sldId="2594"/>
            <ac:spMk id="7" creationId="{EB639615-C03A-F37C-5067-4D30BDC39E1B}"/>
          </ac:spMkLst>
        </pc:spChg>
        <pc:picChg chg="add mod">
          <ac:chgData name="Rufael Mekuria" userId="bc2b7a275b4ce03f" providerId="Windows Live" clId="Web-{E5C64C5E-5844-187B-8B42-A4D77AF40D46}" dt="2025-02-07T16:04:27.925" v="3946" actId="1076"/>
          <ac:picMkLst>
            <pc:docMk/>
            <pc:sldMk cId="3304071309" sldId="2594"/>
            <ac:picMk id="3" creationId="{7FA06AC7-DEB2-8A9C-B76D-5E1447D2F57B}"/>
          </ac:picMkLst>
        </pc:picChg>
        <pc:picChg chg="del">
          <ac:chgData name="Rufael Mekuria" userId="bc2b7a275b4ce03f" providerId="Windows Live" clId="Web-{E5C64C5E-5844-187B-8B42-A4D77AF40D46}" dt="2025-02-07T16:04:14.941" v="3944"/>
          <ac:picMkLst>
            <pc:docMk/>
            <pc:sldMk cId="3304071309" sldId="2594"/>
            <ac:picMk id="5" creationId="{36D14A28-F071-314E-5823-E89D629E65BF}"/>
          </ac:picMkLst>
        </pc:picChg>
      </pc:sldChg>
    </pc:docChg>
  </pc:docChgLst>
  <pc:docChgLst>
    <pc:chgData name="Rufael Mekuria" userId="bc2b7a275b4ce03f" providerId="Windows Live" clId="Web-{E2845785-4609-30F3-0BAC-DB0F106EE02C}"/>
    <pc:docChg chg="addSld delSld modSld addMainMaster delMainMaster addSection modSection">
      <pc:chgData name="Rufael Mekuria" userId="bc2b7a275b4ce03f" providerId="Windows Live" clId="Web-{E2845785-4609-30F3-0BAC-DB0F106EE02C}" dt="2025-02-07T08:28:39.435" v="695" actId="20577"/>
      <pc:docMkLst>
        <pc:docMk/>
      </pc:docMkLst>
      <pc:sldChg chg="del">
        <pc:chgData name="Rufael Mekuria" userId="bc2b7a275b4ce03f" providerId="Windows Live" clId="Web-{E2845785-4609-30F3-0BAC-DB0F106EE02C}" dt="2025-02-07T08:13:03.560" v="0" actId="34807"/>
        <pc:sldMkLst>
          <pc:docMk/>
          <pc:sldMk cId="109857222" sldId="256"/>
        </pc:sldMkLst>
      </pc:sldChg>
      <pc:sldChg chg="addSp modSp add mod setBg modClrScheme addAnim setClrOvrMap chgLayout">
        <pc:chgData name="Rufael Mekuria" userId="bc2b7a275b4ce03f" providerId="Windows Live" clId="Web-{E2845785-4609-30F3-0BAC-DB0F106EE02C}" dt="2025-02-07T08:13:03.857" v="4" actId="34807"/>
        <pc:sldMkLst>
          <pc:docMk/>
          <pc:sldMk cId="941770404" sldId="2561"/>
        </pc:sldMkLst>
        <pc:spChg chg="mod">
          <ac:chgData name="Rufael Mekuria" userId="bc2b7a275b4ce03f" providerId="Windows Live" clId="Web-{E2845785-4609-30F3-0BAC-DB0F106EE02C}" dt="2025-02-07T08:13:03.857" v="1" actId="34807"/>
          <ac:spMkLst>
            <pc:docMk/>
            <pc:sldMk cId="941770404" sldId="2561"/>
            <ac:spMk id="2" creationId="{803F7D51-0CCA-5A45-30A3-0B6F4FF3F7C6}"/>
          </ac:spMkLst>
        </pc:spChg>
        <pc:spChg chg="mod">
          <ac:chgData name="Rufael Mekuria" userId="bc2b7a275b4ce03f" providerId="Windows Live" clId="Web-{E2845785-4609-30F3-0BAC-DB0F106EE02C}" dt="2025-02-07T08:13:03.857" v="1" actId="34807"/>
          <ac:spMkLst>
            <pc:docMk/>
            <pc:sldMk cId="941770404" sldId="2561"/>
            <ac:spMk id="3" creationId="{71433B1B-7CF9-08BA-7D57-47815AB096AF}"/>
          </ac:spMkLst>
        </pc:spChg>
        <pc:spChg chg="add">
          <ac:chgData name="Rufael Mekuria" userId="bc2b7a275b4ce03f" providerId="Windows Live" clId="Web-{E2845785-4609-30F3-0BAC-DB0F106EE02C}" dt="2025-02-07T08:13:03.857" v="1" actId="34807"/>
          <ac:spMkLst>
            <pc:docMk/>
            <pc:sldMk cId="941770404" sldId="2561"/>
            <ac:spMk id="9" creationId="{19F9BF86-FE94-4517-B97D-026C7515E589}"/>
          </ac:spMkLst>
        </pc:spChg>
        <pc:spChg chg="add">
          <ac:chgData name="Rufael Mekuria" userId="bc2b7a275b4ce03f" providerId="Windows Live" clId="Web-{E2845785-4609-30F3-0BAC-DB0F106EE02C}" dt="2025-02-07T08:13:03.857" v="1" actId="34807"/>
          <ac:spMkLst>
            <pc:docMk/>
            <pc:sldMk cId="941770404" sldId="2561"/>
            <ac:spMk id="11" creationId="{36136311-C81B-47C5-AE0A-5641A5A59520}"/>
          </ac:spMkLst>
        </pc:spChg>
        <pc:picChg chg="mod ord">
          <ac:chgData name="Rufael Mekuria" userId="bc2b7a275b4ce03f" providerId="Windows Live" clId="Web-{E2845785-4609-30F3-0BAC-DB0F106EE02C}" dt="2025-02-07T08:13:03.857" v="1" actId="34807"/>
          <ac:picMkLst>
            <pc:docMk/>
            <pc:sldMk cId="941770404" sldId="2561"/>
            <ac:picMk id="4" creationId="{C1FB7748-8383-4309-A494-11D1A4DA46EF}"/>
          </ac:picMkLst>
        </pc:picChg>
        <pc:cxnChg chg="add">
          <ac:chgData name="Rufael Mekuria" userId="bc2b7a275b4ce03f" providerId="Windows Live" clId="Web-{E2845785-4609-30F3-0BAC-DB0F106EE02C}" dt="2025-02-07T08:13:03.857" v="1" actId="34807"/>
          <ac:cxnSpMkLst>
            <pc:docMk/>
            <pc:sldMk cId="941770404" sldId="2561"/>
            <ac:cxnSpMk id="13" creationId="{7CC73A33-65FF-41A9-A3B0-006753CD1028}"/>
          </ac:cxnSpMkLst>
        </pc:cxnChg>
      </pc:sldChg>
      <pc:sldChg chg="addSp modSp add mod modTransition setBg modClrScheme addAnim chgLayout">
        <pc:chgData name="Rufael Mekuria" userId="bc2b7a275b4ce03f" providerId="Windows Live" clId="Web-{E2845785-4609-30F3-0BAC-DB0F106EE02C}" dt="2025-02-07T08:13:03.857" v="5" actId="34807"/>
        <pc:sldMkLst>
          <pc:docMk/>
          <pc:sldMk cId="3468492034" sldId="2562"/>
        </pc:sldMkLst>
        <pc:spChg chg="mod ord">
          <ac:chgData name="Rufael Mekuria" userId="bc2b7a275b4ce03f" providerId="Windows Live" clId="Web-{E2845785-4609-30F3-0BAC-DB0F106EE02C}" dt="2025-02-07T08:13:03.857" v="1" actId="34807"/>
          <ac:spMkLst>
            <pc:docMk/>
            <pc:sldMk cId="3468492034" sldId="2562"/>
            <ac:spMk id="2" creationId="{7278FAD8-055A-3168-D888-C8A14C10C1C1}"/>
          </ac:spMkLst>
        </pc:spChg>
        <pc:spChg chg="mod">
          <ac:chgData name="Rufael Mekuria" userId="bc2b7a275b4ce03f" providerId="Windows Live" clId="Web-{E2845785-4609-30F3-0BAC-DB0F106EE02C}" dt="2025-02-07T08:13:03.857" v="1" actId="34807"/>
          <ac:spMkLst>
            <pc:docMk/>
            <pc:sldMk cId="3468492034" sldId="2562"/>
            <ac:spMk id="4" creationId="{7D6A896D-1D8E-70AA-E404-9CE955A1AF2E}"/>
          </ac:spMkLst>
        </pc:spChg>
        <pc:spChg chg="add">
          <ac:chgData name="Rufael Mekuria" userId="bc2b7a275b4ce03f" providerId="Windows Live" clId="Web-{E2845785-4609-30F3-0BAC-DB0F106EE02C}" dt="2025-02-07T08:13:03.857" v="1" actId="34807"/>
          <ac:spMkLst>
            <pc:docMk/>
            <pc:sldMk cId="3468492034" sldId="2562"/>
            <ac:spMk id="12" creationId="{744CAA32-F237-419C-A2DD-43C28D920D3C}"/>
          </ac:spMkLst>
        </pc:spChg>
        <pc:picChg chg="mod">
          <ac:chgData name="Rufael Mekuria" userId="bc2b7a275b4ce03f" providerId="Windows Live" clId="Web-{E2845785-4609-30F3-0BAC-DB0F106EE02C}" dt="2025-02-07T08:13:03.857" v="1" actId="34807"/>
          <ac:picMkLst>
            <pc:docMk/>
            <pc:sldMk cId="3468492034" sldId="2562"/>
            <ac:picMk id="5" creationId="{35B07330-0018-4BE0-A327-901449A5F828}"/>
          </ac:picMkLst>
        </pc:picChg>
        <pc:cxnChg chg="add">
          <ac:chgData name="Rufael Mekuria" userId="bc2b7a275b4ce03f" providerId="Windows Live" clId="Web-{E2845785-4609-30F3-0BAC-DB0F106EE02C}" dt="2025-02-07T08:13:03.857" v="1" actId="34807"/>
          <ac:cxnSpMkLst>
            <pc:docMk/>
            <pc:sldMk cId="3468492034" sldId="2562"/>
            <ac:cxnSpMk id="10" creationId="{118E06E4-607B-144B-382B-AD3D06B1EE8C}"/>
          </ac:cxnSpMkLst>
        </pc:cxnChg>
        <pc:cxnChg chg="add">
          <ac:chgData name="Rufael Mekuria" userId="bc2b7a275b4ce03f" providerId="Windows Live" clId="Web-{E2845785-4609-30F3-0BAC-DB0F106EE02C}" dt="2025-02-07T08:13:03.857" v="1" actId="34807"/>
          <ac:cxnSpMkLst>
            <pc:docMk/>
            <pc:sldMk cId="3468492034" sldId="2562"/>
            <ac:cxnSpMk id="14" creationId="{08052531-D50B-3899-B150-D05525F4F2BC}"/>
          </ac:cxnSpMkLst>
        </pc:cxnChg>
      </pc:sldChg>
      <pc:sldChg chg="addSp modSp add mod modTransition setBg modClrScheme addAnim chgLayout">
        <pc:chgData name="Rufael Mekuria" userId="bc2b7a275b4ce03f" providerId="Windows Live" clId="Web-{E2845785-4609-30F3-0BAC-DB0F106EE02C}" dt="2025-02-07T08:28:39.435" v="695" actId="20577"/>
        <pc:sldMkLst>
          <pc:docMk/>
          <pc:sldMk cId="4119000581" sldId="2563"/>
        </pc:sldMkLst>
        <pc:spChg chg="mod">
          <ac:chgData name="Rufael Mekuria" userId="bc2b7a275b4ce03f" providerId="Windows Live" clId="Web-{E2845785-4609-30F3-0BAC-DB0F106EE02C}" dt="2025-02-07T08:28:39.435" v="695" actId="20577"/>
          <ac:spMkLst>
            <pc:docMk/>
            <pc:sldMk cId="4119000581" sldId="2563"/>
            <ac:spMk id="2" creationId="{941A43C8-371C-28DF-3828-DAE257ECD302}"/>
          </ac:spMkLst>
        </pc:spChg>
        <pc:spChg chg="add">
          <ac:chgData name="Rufael Mekuria" userId="bc2b7a275b4ce03f" providerId="Windows Live" clId="Web-{E2845785-4609-30F3-0BAC-DB0F106EE02C}" dt="2025-02-07T08:13:03.857" v="1" actId="34807"/>
          <ac:spMkLst>
            <pc:docMk/>
            <pc:sldMk cId="4119000581" sldId="2563"/>
            <ac:spMk id="7" creationId="{46B9231A-B34B-4A29-A6AC-532E1EE81575}"/>
          </ac:spMkLst>
        </pc:spChg>
        <pc:spChg chg="add">
          <ac:chgData name="Rufael Mekuria" userId="bc2b7a275b4ce03f" providerId="Windows Live" clId="Web-{E2845785-4609-30F3-0BAC-DB0F106EE02C}" dt="2025-02-07T08:13:03.857" v="1" actId="34807"/>
          <ac:spMkLst>
            <pc:docMk/>
            <pc:sldMk cId="4119000581" sldId="2563"/>
            <ac:spMk id="9" creationId="{19F9BF86-FE94-4517-B97D-026C7515E589}"/>
          </ac:spMkLst>
        </pc:spChg>
        <pc:cxnChg chg="add">
          <ac:chgData name="Rufael Mekuria" userId="bc2b7a275b4ce03f" providerId="Windows Live" clId="Web-{E2845785-4609-30F3-0BAC-DB0F106EE02C}" dt="2025-02-07T08:13:03.857" v="1" actId="34807"/>
          <ac:cxnSpMkLst>
            <pc:docMk/>
            <pc:sldMk cId="4119000581" sldId="2563"/>
            <ac:cxnSpMk id="11" creationId="{53C0BBAA-A5EC-5D5D-32E6-9F7EA6048489}"/>
          </ac:cxnSpMkLst>
        </pc:cxnChg>
      </pc:sldChg>
      <pc:sldChg chg="addSp modSp add mod modTransition setBg modClrScheme addAnim chgLayout">
        <pc:chgData name="Rufael Mekuria" userId="bc2b7a275b4ce03f" providerId="Windows Live" clId="Web-{E2845785-4609-30F3-0BAC-DB0F106EE02C}" dt="2025-02-07T08:20:36.778" v="525" actId="20577"/>
        <pc:sldMkLst>
          <pc:docMk/>
          <pc:sldMk cId="92624509" sldId="2564"/>
        </pc:sldMkLst>
        <pc:spChg chg="mod ord">
          <ac:chgData name="Rufael Mekuria" userId="bc2b7a275b4ce03f" providerId="Windows Live" clId="Web-{E2845785-4609-30F3-0BAC-DB0F106EE02C}" dt="2025-02-07T08:13:03.857" v="1" actId="34807"/>
          <ac:spMkLst>
            <pc:docMk/>
            <pc:sldMk cId="92624509" sldId="2564"/>
            <ac:spMk id="2" creationId="{AFA466F0-4F8B-02D2-83E8-7EB018A8259F}"/>
          </ac:spMkLst>
        </pc:spChg>
        <pc:spChg chg="mod">
          <ac:chgData name="Rufael Mekuria" userId="bc2b7a275b4ce03f" providerId="Windows Live" clId="Web-{E2845785-4609-30F3-0BAC-DB0F106EE02C}" dt="2025-02-07T08:20:36.778" v="525" actId="20577"/>
          <ac:spMkLst>
            <pc:docMk/>
            <pc:sldMk cId="92624509" sldId="2564"/>
            <ac:spMk id="4" creationId="{CEA181EE-7594-0A86-497E-F87411BE63F2}"/>
          </ac:spMkLst>
        </pc:spChg>
        <pc:spChg chg="add">
          <ac:chgData name="Rufael Mekuria" userId="bc2b7a275b4ce03f" providerId="Windows Live" clId="Web-{E2845785-4609-30F3-0BAC-DB0F106EE02C}" dt="2025-02-07T08:13:03.857" v="1" actId="34807"/>
          <ac:spMkLst>
            <pc:docMk/>
            <pc:sldMk cId="92624509" sldId="2564"/>
            <ac:spMk id="12" creationId="{744CAA32-F237-419C-A2DD-43C28D920D3C}"/>
          </ac:spMkLst>
        </pc:spChg>
        <pc:picChg chg="mod">
          <ac:chgData name="Rufael Mekuria" userId="bc2b7a275b4ce03f" providerId="Windows Live" clId="Web-{E2845785-4609-30F3-0BAC-DB0F106EE02C}" dt="2025-02-07T08:13:03.857" v="1" actId="34807"/>
          <ac:picMkLst>
            <pc:docMk/>
            <pc:sldMk cId="92624509" sldId="2564"/>
            <ac:picMk id="5" creationId="{B880E127-EE68-4240-A28E-82A8BCFF6148}"/>
          </ac:picMkLst>
        </pc:picChg>
        <pc:cxnChg chg="add">
          <ac:chgData name="Rufael Mekuria" userId="bc2b7a275b4ce03f" providerId="Windows Live" clId="Web-{E2845785-4609-30F3-0BAC-DB0F106EE02C}" dt="2025-02-07T08:13:03.857" v="1" actId="34807"/>
          <ac:cxnSpMkLst>
            <pc:docMk/>
            <pc:sldMk cId="92624509" sldId="2564"/>
            <ac:cxnSpMk id="10" creationId="{118E06E4-607B-144B-382B-AD3D06B1EE8C}"/>
          </ac:cxnSpMkLst>
        </pc:cxnChg>
        <pc:cxnChg chg="add">
          <ac:chgData name="Rufael Mekuria" userId="bc2b7a275b4ce03f" providerId="Windows Live" clId="Web-{E2845785-4609-30F3-0BAC-DB0F106EE02C}" dt="2025-02-07T08:13:03.857" v="1" actId="34807"/>
          <ac:cxnSpMkLst>
            <pc:docMk/>
            <pc:sldMk cId="92624509" sldId="2564"/>
            <ac:cxnSpMk id="14" creationId="{92025DBA-8780-9CA0-2826-FF6E3BD1A0C9}"/>
          </ac:cxnSpMkLst>
        </pc:cxnChg>
      </pc:sldChg>
      <pc:sldChg chg="addSp modSp add del mod modTransition setBg modClrScheme addAnim chgLayout">
        <pc:chgData name="Rufael Mekuria" userId="bc2b7a275b4ce03f" providerId="Windows Live" clId="Web-{E2845785-4609-30F3-0BAC-DB0F106EE02C}" dt="2025-02-07T08:14:06.406" v="30"/>
        <pc:sldMkLst>
          <pc:docMk/>
          <pc:sldMk cId="2431212225" sldId="2565"/>
        </pc:sldMkLst>
        <pc:spChg chg="mod ord">
          <ac:chgData name="Rufael Mekuria" userId="bc2b7a275b4ce03f" providerId="Windows Live" clId="Web-{E2845785-4609-30F3-0BAC-DB0F106EE02C}" dt="2025-02-07T08:13:03.857" v="1" actId="34807"/>
          <ac:spMkLst>
            <pc:docMk/>
            <pc:sldMk cId="2431212225" sldId="2565"/>
            <ac:spMk id="2" creationId="{32CB9197-0E50-5770-54EB-6FBB1D61DD0F}"/>
          </ac:spMkLst>
        </pc:spChg>
        <pc:spChg chg="mod">
          <ac:chgData name="Rufael Mekuria" userId="bc2b7a275b4ce03f" providerId="Windows Live" clId="Web-{E2845785-4609-30F3-0BAC-DB0F106EE02C}" dt="2025-02-07T08:13:03.857" v="1" actId="34807"/>
          <ac:spMkLst>
            <pc:docMk/>
            <pc:sldMk cId="2431212225" sldId="2565"/>
            <ac:spMk id="4" creationId="{DF990198-6E2F-A013-1053-9DAFEFB28005}"/>
          </ac:spMkLst>
        </pc:spChg>
        <pc:spChg chg="add">
          <ac:chgData name="Rufael Mekuria" userId="bc2b7a275b4ce03f" providerId="Windows Live" clId="Web-{E2845785-4609-30F3-0BAC-DB0F106EE02C}" dt="2025-02-07T08:13:03.857" v="1" actId="34807"/>
          <ac:spMkLst>
            <pc:docMk/>
            <pc:sldMk cId="2431212225" sldId="2565"/>
            <ac:spMk id="12" creationId="{744CAA32-F237-419C-A2DD-43C28D920D3C}"/>
          </ac:spMkLst>
        </pc:spChg>
        <pc:picChg chg="mod">
          <ac:chgData name="Rufael Mekuria" userId="bc2b7a275b4ce03f" providerId="Windows Live" clId="Web-{E2845785-4609-30F3-0BAC-DB0F106EE02C}" dt="2025-02-07T08:13:03.857" v="1" actId="34807"/>
          <ac:picMkLst>
            <pc:docMk/>
            <pc:sldMk cId="2431212225" sldId="2565"/>
            <ac:picMk id="5" creationId="{A41E0B52-1058-4C89-8028-0066EA131DCF}"/>
          </ac:picMkLst>
        </pc:picChg>
        <pc:cxnChg chg="add">
          <ac:chgData name="Rufael Mekuria" userId="bc2b7a275b4ce03f" providerId="Windows Live" clId="Web-{E2845785-4609-30F3-0BAC-DB0F106EE02C}" dt="2025-02-07T08:13:03.857" v="1" actId="34807"/>
          <ac:cxnSpMkLst>
            <pc:docMk/>
            <pc:sldMk cId="2431212225" sldId="2565"/>
            <ac:cxnSpMk id="10" creationId="{118E06E4-607B-144B-382B-AD3D06B1EE8C}"/>
          </ac:cxnSpMkLst>
        </pc:cxnChg>
        <pc:cxnChg chg="add">
          <ac:chgData name="Rufael Mekuria" userId="bc2b7a275b4ce03f" providerId="Windows Live" clId="Web-{E2845785-4609-30F3-0BAC-DB0F106EE02C}" dt="2025-02-07T08:13:03.857" v="1" actId="34807"/>
          <ac:cxnSpMkLst>
            <pc:docMk/>
            <pc:sldMk cId="2431212225" sldId="2565"/>
            <ac:cxnSpMk id="14" creationId="{08052531-D50B-3899-B150-D05525F4F2BC}"/>
          </ac:cxnSpMkLst>
        </pc:cxnChg>
      </pc:sldChg>
      <pc:sldChg chg="addSp modSp add mod modTransition setBg modClrScheme addAnim chgLayout">
        <pc:chgData name="Rufael Mekuria" userId="bc2b7a275b4ce03f" providerId="Windows Live" clId="Web-{E2845785-4609-30F3-0BAC-DB0F106EE02C}" dt="2025-02-07T08:28:04.184" v="653" actId="20577"/>
        <pc:sldMkLst>
          <pc:docMk/>
          <pc:sldMk cId="3377292471" sldId="2566"/>
        </pc:sldMkLst>
        <pc:spChg chg="mod ord">
          <ac:chgData name="Rufael Mekuria" userId="bc2b7a275b4ce03f" providerId="Windows Live" clId="Web-{E2845785-4609-30F3-0BAC-DB0F106EE02C}" dt="2025-02-07T08:13:03.857" v="1" actId="34807"/>
          <ac:spMkLst>
            <pc:docMk/>
            <pc:sldMk cId="3377292471" sldId="2566"/>
            <ac:spMk id="2" creationId="{575E95F3-E083-459D-0266-7209D524F8A7}"/>
          </ac:spMkLst>
        </pc:spChg>
        <pc:spChg chg="mod">
          <ac:chgData name="Rufael Mekuria" userId="bc2b7a275b4ce03f" providerId="Windows Live" clId="Web-{E2845785-4609-30F3-0BAC-DB0F106EE02C}" dt="2025-02-07T08:28:04.184" v="653" actId="20577"/>
          <ac:spMkLst>
            <pc:docMk/>
            <pc:sldMk cId="3377292471" sldId="2566"/>
            <ac:spMk id="4" creationId="{5C21C9B4-DBAB-E979-40FF-4EA267CEE3AF}"/>
          </ac:spMkLst>
        </pc:spChg>
        <pc:spChg chg="add">
          <ac:chgData name="Rufael Mekuria" userId="bc2b7a275b4ce03f" providerId="Windows Live" clId="Web-{E2845785-4609-30F3-0BAC-DB0F106EE02C}" dt="2025-02-07T08:13:03.857" v="1" actId="34807"/>
          <ac:spMkLst>
            <pc:docMk/>
            <pc:sldMk cId="3377292471" sldId="2566"/>
            <ac:spMk id="12" creationId="{744CAA32-F237-419C-A2DD-43C28D920D3C}"/>
          </ac:spMkLst>
        </pc:spChg>
        <pc:picChg chg="mod">
          <ac:chgData name="Rufael Mekuria" userId="bc2b7a275b4ce03f" providerId="Windows Live" clId="Web-{E2845785-4609-30F3-0BAC-DB0F106EE02C}" dt="2025-02-07T08:13:03.857" v="1" actId="34807"/>
          <ac:picMkLst>
            <pc:docMk/>
            <pc:sldMk cId="3377292471" sldId="2566"/>
            <ac:picMk id="5" creationId="{3D180068-5275-4AAC-A4D7-47DC71FE64FE}"/>
          </ac:picMkLst>
        </pc:picChg>
        <pc:cxnChg chg="add">
          <ac:chgData name="Rufael Mekuria" userId="bc2b7a275b4ce03f" providerId="Windows Live" clId="Web-{E2845785-4609-30F3-0BAC-DB0F106EE02C}" dt="2025-02-07T08:13:03.857" v="1" actId="34807"/>
          <ac:cxnSpMkLst>
            <pc:docMk/>
            <pc:sldMk cId="3377292471" sldId="2566"/>
            <ac:cxnSpMk id="10" creationId="{118E06E4-607B-144B-382B-AD3D06B1EE8C}"/>
          </ac:cxnSpMkLst>
        </pc:cxnChg>
        <pc:cxnChg chg="add">
          <ac:chgData name="Rufael Mekuria" userId="bc2b7a275b4ce03f" providerId="Windows Live" clId="Web-{E2845785-4609-30F3-0BAC-DB0F106EE02C}" dt="2025-02-07T08:13:03.857" v="1" actId="34807"/>
          <ac:cxnSpMkLst>
            <pc:docMk/>
            <pc:sldMk cId="3377292471" sldId="2566"/>
            <ac:cxnSpMk id="14" creationId="{08052531-D50B-3899-B150-D05525F4F2BC}"/>
          </ac:cxnSpMkLst>
        </pc:cxnChg>
      </pc:sldChg>
      <pc:sldChg chg="addSp modSp add del mod modTransition setBg modClrScheme addAnim chgLayout">
        <pc:chgData name="Rufael Mekuria" userId="bc2b7a275b4ce03f" providerId="Windows Live" clId="Web-{E2845785-4609-30F3-0BAC-DB0F106EE02C}" dt="2025-02-07T08:20:59.107" v="526"/>
        <pc:sldMkLst>
          <pc:docMk/>
          <pc:sldMk cId="1897871441" sldId="2567"/>
        </pc:sldMkLst>
        <pc:spChg chg="mod">
          <ac:chgData name="Rufael Mekuria" userId="bc2b7a275b4ce03f" providerId="Windows Live" clId="Web-{E2845785-4609-30F3-0BAC-DB0F106EE02C}" dt="2025-02-07T08:13:03.857" v="1" actId="34807"/>
          <ac:spMkLst>
            <pc:docMk/>
            <pc:sldMk cId="1897871441" sldId="2567"/>
            <ac:spMk id="2" creationId="{3FE019A7-B366-4557-97C6-A16AF94B68AB}"/>
          </ac:spMkLst>
        </pc:spChg>
        <pc:spChg chg="add">
          <ac:chgData name="Rufael Mekuria" userId="bc2b7a275b4ce03f" providerId="Windows Live" clId="Web-{E2845785-4609-30F3-0BAC-DB0F106EE02C}" dt="2025-02-07T08:13:03.857" v="1" actId="34807"/>
          <ac:spMkLst>
            <pc:docMk/>
            <pc:sldMk cId="1897871441" sldId="2567"/>
            <ac:spMk id="7" creationId="{46B9231A-B34B-4A29-A6AC-532E1EE81575}"/>
          </ac:spMkLst>
        </pc:spChg>
        <pc:spChg chg="add">
          <ac:chgData name="Rufael Mekuria" userId="bc2b7a275b4ce03f" providerId="Windows Live" clId="Web-{E2845785-4609-30F3-0BAC-DB0F106EE02C}" dt="2025-02-07T08:13:03.857" v="1" actId="34807"/>
          <ac:spMkLst>
            <pc:docMk/>
            <pc:sldMk cId="1897871441" sldId="2567"/>
            <ac:spMk id="9" creationId="{19F9BF86-FE94-4517-B97D-026C7515E589}"/>
          </ac:spMkLst>
        </pc:spChg>
        <pc:cxnChg chg="add">
          <ac:chgData name="Rufael Mekuria" userId="bc2b7a275b4ce03f" providerId="Windows Live" clId="Web-{E2845785-4609-30F3-0BAC-DB0F106EE02C}" dt="2025-02-07T08:13:03.857" v="1" actId="34807"/>
          <ac:cxnSpMkLst>
            <pc:docMk/>
            <pc:sldMk cId="1897871441" sldId="2567"/>
            <ac:cxnSpMk id="11" creationId="{53C0BBAA-A5EC-5D5D-32E6-9F7EA6048489}"/>
          </ac:cxnSpMkLst>
        </pc:cxnChg>
      </pc:sldChg>
      <pc:sldChg chg="addSp modSp add mod modTransition setBg modClrScheme addAnim chgLayout">
        <pc:chgData name="Rufael Mekuria" userId="bc2b7a275b4ce03f" providerId="Windows Live" clId="Web-{E2845785-4609-30F3-0BAC-DB0F106EE02C}" dt="2025-02-07T08:24:58.756" v="615" actId="20577"/>
        <pc:sldMkLst>
          <pc:docMk/>
          <pc:sldMk cId="4062926996" sldId="2568"/>
        </pc:sldMkLst>
        <pc:spChg chg="mod ord">
          <ac:chgData name="Rufael Mekuria" userId="bc2b7a275b4ce03f" providerId="Windows Live" clId="Web-{E2845785-4609-30F3-0BAC-DB0F106EE02C}" dt="2025-02-07T08:24:58.756" v="615" actId="20577"/>
          <ac:spMkLst>
            <pc:docMk/>
            <pc:sldMk cId="4062926996" sldId="2568"/>
            <ac:spMk id="2" creationId="{6FCEC947-1948-3697-9545-C92128E6D0C9}"/>
          </ac:spMkLst>
        </pc:spChg>
        <pc:spChg chg="mod">
          <ac:chgData name="Rufael Mekuria" userId="bc2b7a275b4ce03f" providerId="Windows Live" clId="Web-{E2845785-4609-30F3-0BAC-DB0F106EE02C}" dt="2025-02-07T08:24:14.989" v="609" actId="1076"/>
          <ac:spMkLst>
            <pc:docMk/>
            <pc:sldMk cId="4062926996" sldId="2568"/>
            <ac:spMk id="4" creationId="{734E5597-DFDE-1DDD-5C18-C13BCD5A3D3B}"/>
          </ac:spMkLst>
        </pc:spChg>
        <pc:spChg chg="add">
          <ac:chgData name="Rufael Mekuria" userId="bc2b7a275b4ce03f" providerId="Windows Live" clId="Web-{E2845785-4609-30F3-0BAC-DB0F106EE02C}" dt="2025-02-07T08:13:03.857" v="1" actId="34807"/>
          <ac:spMkLst>
            <pc:docMk/>
            <pc:sldMk cId="4062926996" sldId="2568"/>
            <ac:spMk id="12" creationId="{744CAA32-F237-419C-A2DD-43C28D920D3C}"/>
          </ac:spMkLst>
        </pc:spChg>
        <pc:picChg chg="mod">
          <ac:chgData name="Rufael Mekuria" userId="bc2b7a275b4ce03f" providerId="Windows Live" clId="Web-{E2845785-4609-30F3-0BAC-DB0F106EE02C}" dt="2025-02-07T08:13:03.857" v="1" actId="34807"/>
          <ac:picMkLst>
            <pc:docMk/>
            <pc:sldMk cId="4062926996" sldId="2568"/>
            <ac:picMk id="5" creationId="{F7968B10-0CFA-4EB4-90A6-0391E9A510B7}"/>
          </ac:picMkLst>
        </pc:picChg>
        <pc:cxnChg chg="add">
          <ac:chgData name="Rufael Mekuria" userId="bc2b7a275b4ce03f" providerId="Windows Live" clId="Web-{E2845785-4609-30F3-0BAC-DB0F106EE02C}" dt="2025-02-07T08:13:03.857" v="1" actId="34807"/>
          <ac:cxnSpMkLst>
            <pc:docMk/>
            <pc:sldMk cId="4062926996" sldId="2568"/>
            <ac:cxnSpMk id="10" creationId="{118E06E4-607B-144B-382B-AD3D06B1EE8C}"/>
          </ac:cxnSpMkLst>
        </pc:cxnChg>
        <pc:cxnChg chg="add">
          <ac:chgData name="Rufael Mekuria" userId="bc2b7a275b4ce03f" providerId="Windows Live" clId="Web-{E2845785-4609-30F3-0BAC-DB0F106EE02C}" dt="2025-02-07T08:13:03.857" v="1" actId="34807"/>
          <ac:cxnSpMkLst>
            <pc:docMk/>
            <pc:sldMk cId="4062926996" sldId="2568"/>
            <ac:cxnSpMk id="14" creationId="{08052531-D50B-3899-B150-D05525F4F2BC}"/>
          </ac:cxnSpMkLst>
        </pc:cxnChg>
      </pc:sldChg>
      <pc:sldChg chg="addSp modSp add mod modTransition setBg modClrScheme addAnim chgLayout">
        <pc:chgData name="Rufael Mekuria" userId="bc2b7a275b4ce03f" providerId="Windows Live" clId="Web-{E2845785-4609-30F3-0BAC-DB0F106EE02C}" dt="2025-02-07T08:13:03.873" v="12" actId="34807"/>
        <pc:sldMkLst>
          <pc:docMk/>
          <pc:sldMk cId="2554142773" sldId="2569"/>
        </pc:sldMkLst>
        <pc:spChg chg="mod ord">
          <ac:chgData name="Rufael Mekuria" userId="bc2b7a275b4ce03f" providerId="Windows Live" clId="Web-{E2845785-4609-30F3-0BAC-DB0F106EE02C}" dt="2025-02-07T08:13:03.857" v="1" actId="34807"/>
          <ac:spMkLst>
            <pc:docMk/>
            <pc:sldMk cId="2554142773" sldId="2569"/>
            <ac:spMk id="2" creationId="{E8C9D3CB-3A63-653D-A466-685DD78D0E75}"/>
          </ac:spMkLst>
        </pc:spChg>
        <pc:spChg chg="mod">
          <ac:chgData name="Rufael Mekuria" userId="bc2b7a275b4ce03f" providerId="Windows Live" clId="Web-{E2845785-4609-30F3-0BAC-DB0F106EE02C}" dt="2025-02-07T08:13:03.857" v="1" actId="34807"/>
          <ac:spMkLst>
            <pc:docMk/>
            <pc:sldMk cId="2554142773" sldId="2569"/>
            <ac:spMk id="4" creationId="{4957034B-293C-FF48-0D64-3427E5B8CFE6}"/>
          </ac:spMkLst>
        </pc:spChg>
        <pc:spChg chg="add">
          <ac:chgData name="Rufael Mekuria" userId="bc2b7a275b4ce03f" providerId="Windows Live" clId="Web-{E2845785-4609-30F3-0BAC-DB0F106EE02C}" dt="2025-02-07T08:13:03.857" v="1" actId="34807"/>
          <ac:spMkLst>
            <pc:docMk/>
            <pc:sldMk cId="2554142773" sldId="2569"/>
            <ac:spMk id="12" creationId="{744CAA32-F237-419C-A2DD-43C28D920D3C}"/>
          </ac:spMkLst>
        </pc:spChg>
        <pc:picChg chg="mod">
          <ac:chgData name="Rufael Mekuria" userId="bc2b7a275b4ce03f" providerId="Windows Live" clId="Web-{E2845785-4609-30F3-0BAC-DB0F106EE02C}" dt="2025-02-07T08:13:03.857" v="1" actId="34807"/>
          <ac:picMkLst>
            <pc:docMk/>
            <pc:sldMk cId="2554142773" sldId="2569"/>
            <ac:picMk id="5" creationId="{393FE7C7-2A68-452D-837E-3070660FB4BA}"/>
          </ac:picMkLst>
        </pc:picChg>
        <pc:cxnChg chg="add">
          <ac:chgData name="Rufael Mekuria" userId="bc2b7a275b4ce03f" providerId="Windows Live" clId="Web-{E2845785-4609-30F3-0BAC-DB0F106EE02C}" dt="2025-02-07T08:13:03.857" v="1" actId="34807"/>
          <ac:cxnSpMkLst>
            <pc:docMk/>
            <pc:sldMk cId="2554142773" sldId="2569"/>
            <ac:cxnSpMk id="10" creationId="{118E06E4-607B-144B-382B-AD3D06B1EE8C}"/>
          </ac:cxnSpMkLst>
        </pc:cxnChg>
        <pc:cxnChg chg="add">
          <ac:chgData name="Rufael Mekuria" userId="bc2b7a275b4ce03f" providerId="Windows Live" clId="Web-{E2845785-4609-30F3-0BAC-DB0F106EE02C}" dt="2025-02-07T08:13:03.857" v="1" actId="34807"/>
          <ac:cxnSpMkLst>
            <pc:docMk/>
            <pc:sldMk cId="2554142773" sldId="2569"/>
            <ac:cxnSpMk id="14" creationId="{08052531-D50B-3899-B150-D05525F4F2BC}"/>
          </ac:cxnSpMkLst>
        </pc:cxnChg>
      </pc:sldChg>
      <pc:sldChg chg="addSp modSp add mod modTransition setBg modClrScheme addAnim chgLayout">
        <pc:chgData name="Rufael Mekuria" userId="bc2b7a275b4ce03f" providerId="Windows Live" clId="Web-{E2845785-4609-30F3-0BAC-DB0F106EE02C}" dt="2025-02-07T08:13:03.873" v="13" actId="34807"/>
        <pc:sldMkLst>
          <pc:docMk/>
          <pc:sldMk cId="3648164709" sldId="2570"/>
        </pc:sldMkLst>
        <pc:spChg chg="mod ord">
          <ac:chgData name="Rufael Mekuria" userId="bc2b7a275b4ce03f" providerId="Windows Live" clId="Web-{E2845785-4609-30F3-0BAC-DB0F106EE02C}" dt="2025-02-07T08:13:03.857" v="1" actId="34807"/>
          <ac:spMkLst>
            <pc:docMk/>
            <pc:sldMk cId="3648164709" sldId="2570"/>
            <ac:spMk id="2" creationId="{4A52EB06-E408-E661-4257-52EFCC4F85D7}"/>
          </ac:spMkLst>
        </pc:spChg>
        <pc:spChg chg="mod">
          <ac:chgData name="Rufael Mekuria" userId="bc2b7a275b4ce03f" providerId="Windows Live" clId="Web-{E2845785-4609-30F3-0BAC-DB0F106EE02C}" dt="2025-02-07T08:13:03.857" v="1" actId="34807"/>
          <ac:spMkLst>
            <pc:docMk/>
            <pc:sldMk cId="3648164709" sldId="2570"/>
            <ac:spMk id="4" creationId="{CC2555A8-87FF-3273-0326-59D474AF53DC}"/>
          </ac:spMkLst>
        </pc:spChg>
        <pc:spChg chg="add">
          <ac:chgData name="Rufael Mekuria" userId="bc2b7a275b4ce03f" providerId="Windows Live" clId="Web-{E2845785-4609-30F3-0BAC-DB0F106EE02C}" dt="2025-02-07T08:13:03.857" v="1" actId="34807"/>
          <ac:spMkLst>
            <pc:docMk/>
            <pc:sldMk cId="3648164709" sldId="2570"/>
            <ac:spMk id="12" creationId="{744CAA32-F237-419C-A2DD-43C28D920D3C}"/>
          </ac:spMkLst>
        </pc:spChg>
        <pc:picChg chg="mod">
          <ac:chgData name="Rufael Mekuria" userId="bc2b7a275b4ce03f" providerId="Windows Live" clId="Web-{E2845785-4609-30F3-0BAC-DB0F106EE02C}" dt="2025-02-07T08:13:03.857" v="1" actId="34807"/>
          <ac:picMkLst>
            <pc:docMk/>
            <pc:sldMk cId="3648164709" sldId="2570"/>
            <ac:picMk id="5" creationId="{835E74EE-E4E3-4FB9-9239-9F8CE5F922C3}"/>
          </ac:picMkLst>
        </pc:picChg>
        <pc:cxnChg chg="add">
          <ac:chgData name="Rufael Mekuria" userId="bc2b7a275b4ce03f" providerId="Windows Live" clId="Web-{E2845785-4609-30F3-0BAC-DB0F106EE02C}" dt="2025-02-07T08:13:03.857" v="1" actId="34807"/>
          <ac:cxnSpMkLst>
            <pc:docMk/>
            <pc:sldMk cId="3648164709" sldId="2570"/>
            <ac:cxnSpMk id="10" creationId="{118E06E4-607B-144B-382B-AD3D06B1EE8C}"/>
          </ac:cxnSpMkLst>
        </pc:cxnChg>
        <pc:cxnChg chg="add">
          <ac:chgData name="Rufael Mekuria" userId="bc2b7a275b4ce03f" providerId="Windows Live" clId="Web-{E2845785-4609-30F3-0BAC-DB0F106EE02C}" dt="2025-02-07T08:13:03.857" v="1" actId="34807"/>
          <ac:cxnSpMkLst>
            <pc:docMk/>
            <pc:sldMk cId="3648164709" sldId="2570"/>
            <ac:cxnSpMk id="14" creationId="{08052531-D50B-3899-B150-D05525F4F2BC}"/>
          </ac:cxnSpMkLst>
        </pc:cxnChg>
      </pc:sldChg>
      <pc:sldChg chg="addSp modSp add mod modTransition setBg modClrScheme addAnim chgLayout">
        <pc:chgData name="Rufael Mekuria" userId="bc2b7a275b4ce03f" providerId="Windows Live" clId="Web-{E2845785-4609-30F3-0BAC-DB0F106EE02C}" dt="2025-02-07T08:13:03.873" v="14" actId="34807"/>
        <pc:sldMkLst>
          <pc:docMk/>
          <pc:sldMk cId="1616719425" sldId="2571"/>
        </pc:sldMkLst>
        <pc:spChg chg="mod">
          <ac:chgData name="Rufael Mekuria" userId="bc2b7a275b4ce03f" providerId="Windows Live" clId="Web-{E2845785-4609-30F3-0BAC-DB0F106EE02C}" dt="2025-02-07T08:13:03.857" v="1" actId="34807"/>
          <ac:spMkLst>
            <pc:docMk/>
            <pc:sldMk cId="1616719425" sldId="2571"/>
            <ac:spMk id="2" creationId="{DC5A1D11-DFF4-E414-0FE2-E90D9B329109}"/>
          </ac:spMkLst>
        </pc:spChg>
        <pc:spChg chg="add">
          <ac:chgData name="Rufael Mekuria" userId="bc2b7a275b4ce03f" providerId="Windows Live" clId="Web-{E2845785-4609-30F3-0BAC-DB0F106EE02C}" dt="2025-02-07T08:13:03.857" v="1" actId="34807"/>
          <ac:spMkLst>
            <pc:docMk/>
            <pc:sldMk cId="1616719425" sldId="2571"/>
            <ac:spMk id="7" creationId="{46B9231A-B34B-4A29-A6AC-532E1EE81575}"/>
          </ac:spMkLst>
        </pc:spChg>
        <pc:spChg chg="add">
          <ac:chgData name="Rufael Mekuria" userId="bc2b7a275b4ce03f" providerId="Windows Live" clId="Web-{E2845785-4609-30F3-0BAC-DB0F106EE02C}" dt="2025-02-07T08:13:03.857" v="1" actId="34807"/>
          <ac:spMkLst>
            <pc:docMk/>
            <pc:sldMk cId="1616719425" sldId="2571"/>
            <ac:spMk id="9" creationId="{19F9BF86-FE94-4517-B97D-026C7515E589}"/>
          </ac:spMkLst>
        </pc:spChg>
        <pc:cxnChg chg="add">
          <ac:chgData name="Rufael Mekuria" userId="bc2b7a275b4ce03f" providerId="Windows Live" clId="Web-{E2845785-4609-30F3-0BAC-DB0F106EE02C}" dt="2025-02-07T08:13:03.857" v="1" actId="34807"/>
          <ac:cxnSpMkLst>
            <pc:docMk/>
            <pc:sldMk cId="1616719425" sldId="2571"/>
            <ac:cxnSpMk id="11" creationId="{53C0BBAA-A5EC-5D5D-32E6-9F7EA6048489}"/>
          </ac:cxnSpMkLst>
        </pc:cxnChg>
      </pc:sldChg>
      <pc:sldChg chg="addSp modSp add mod modTransition setBg modClrScheme addAnim chgLayout">
        <pc:chgData name="Rufael Mekuria" userId="bc2b7a275b4ce03f" providerId="Windows Live" clId="Web-{E2845785-4609-30F3-0BAC-DB0F106EE02C}" dt="2025-02-07T08:13:03.873" v="15" actId="34807"/>
        <pc:sldMkLst>
          <pc:docMk/>
          <pc:sldMk cId="1557564875" sldId="2572"/>
        </pc:sldMkLst>
        <pc:spChg chg="mod ord">
          <ac:chgData name="Rufael Mekuria" userId="bc2b7a275b4ce03f" providerId="Windows Live" clId="Web-{E2845785-4609-30F3-0BAC-DB0F106EE02C}" dt="2025-02-07T08:13:03.857" v="1" actId="34807"/>
          <ac:spMkLst>
            <pc:docMk/>
            <pc:sldMk cId="1557564875" sldId="2572"/>
            <ac:spMk id="2" creationId="{4E251C25-B7D2-DAD4-E1FA-69B9CE444F29}"/>
          </ac:spMkLst>
        </pc:spChg>
        <pc:spChg chg="mod">
          <ac:chgData name="Rufael Mekuria" userId="bc2b7a275b4ce03f" providerId="Windows Live" clId="Web-{E2845785-4609-30F3-0BAC-DB0F106EE02C}" dt="2025-02-07T08:13:03.857" v="1" actId="34807"/>
          <ac:spMkLst>
            <pc:docMk/>
            <pc:sldMk cId="1557564875" sldId="2572"/>
            <ac:spMk id="4" creationId="{BAC3A6E3-6F29-B8DE-475D-6F5D98849A0D}"/>
          </ac:spMkLst>
        </pc:spChg>
        <pc:spChg chg="add">
          <ac:chgData name="Rufael Mekuria" userId="bc2b7a275b4ce03f" providerId="Windows Live" clId="Web-{E2845785-4609-30F3-0BAC-DB0F106EE02C}" dt="2025-02-07T08:13:03.857" v="1" actId="34807"/>
          <ac:spMkLst>
            <pc:docMk/>
            <pc:sldMk cId="1557564875" sldId="2572"/>
            <ac:spMk id="12" creationId="{744CAA32-F237-419C-A2DD-43C28D920D3C}"/>
          </ac:spMkLst>
        </pc:spChg>
        <pc:picChg chg="mod">
          <ac:chgData name="Rufael Mekuria" userId="bc2b7a275b4ce03f" providerId="Windows Live" clId="Web-{E2845785-4609-30F3-0BAC-DB0F106EE02C}" dt="2025-02-07T08:13:03.857" v="1" actId="34807"/>
          <ac:picMkLst>
            <pc:docMk/>
            <pc:sldMk cId="1557564875" sldId="2572"/>
            <ac:picMk id="5" creationId="{6322E1B8-3443-4F69-B595-6330FC9A2B77}"/>
          </ac:picMkLst>
        </pc:picChg>
        <pc:cxnChg chg="add">
          <ac:chgData name="Rufael Mekuria" userId="bc2b7a275b4ce03f" providerId="Windows Live" clId="Web-{E2845785-4609-30F3-0BAC-DB0F106EE02C}" dt="2025-02-07T08:13:03.857" v="1" actId="34807"/>
          <ac:cxnSpMkLst>
            <pc:docMk/>
            <pc:sldMk cId="1557564875" sldId="2572"/>
            <ac:cxnSpMk id="10" creationId="{118E06E4-607B-144B-382B-AD3D06B1EE8C}"/>
          </ac:cxnSpMkLst>
        </pc:cxnChg>
        <pc:cxnChg chg="add">
          <ac:chgData name="Rufael Mekuria" userId="bc2b7a275b4ce03f" providerId="Windows Live" clId="Web-{E2845785-4609-30F3-0BAC-DB0F106EE02C}" dt="2025-02-07T08:13:03.857" v="1" actId="34807"/>
          <ac:cxnSpMkLst>
            <pc:docMk/>
            <pc:sldMk cId="1557564875" sldId="2572"/>
            <ac:cxnSpMk id="14" creationId="{92025DBA-8780-9CA0-2826-FF6E3BD1A0C9}"/>
          </ac:cxnSpMkLst>
        </pc:cxnChg>
      </pc:sldChg>
      <pc:sldChg chg="addSp modSp add mod modTransition setBg modClrScheme addAnim chgLayout">
        <pc:chgData name="Rufael Mekuria" userId="bc2b7a275b4ce03f" providerId="Windows Live" clId="Web-{E2845785-4609-30F3-0BAC-DB0F106EE02C}" dt="2025-02-07T08:13:03.873" v="16" actId="34807"/>
        <pc:sldMkLst>
          <pc:docMk/>
          <pc:sldMk cId="2617133902" sldId="2573"/>
        </pc:sldMkLst>
        <pc:spChg chg="mod ord">
          <ac:chgData name="Rufael Mekuria" userId="bc2b7a275b4ce03f" providerId="Windows Live" clId="Web-{E2845785-4609-30F3-0BAC-DB0F106EE02C}" dt="2025-02-07T08:13:03.857" v="1" actId="34807"/>
          <ac:spMkLst>
            <pc:docMk/>
            <pc:sldMk cId="2617133902" sldId="2573"/>
            <ac:spMk id="2" creationId="{6B2B9C29-C7C8-E460-97EE-A817B57AC3CF}"/>
          </ac:spMkLst>
        </pc:spChg>
        <pc:spChg chg="mod">
          <ac:chgData name="Rufael Mekuria" userId="bc2b7a275b4ce03f" providerId="Windows Live" clId="Web-{E2845785-4609-30F3-0BAC-DB0F106EE02C}" dt="2025-02-07T08:13:03.857" v="1" actId="34807"/>
          <ac:spMkLst>
            <pc:docMk/>
            <pc:sldMk cId="2617133902" sldId="2573"/>
            <ac:spMk id="4" creationId="{4999A86B-93E0-A85A-7F4E-822B3449787F}"/>
          </ac:spMkLst>
        </pc:spChg>
        <pc:spChg chg="add">
          <ac:chgData name="Rufael Mekuria" userId="bc2b7a275b4ce03f" providerId="Windows Live" clId="Web-{E2845785-4609-30F3-0BAC-DB0F106EE02C}" dt="2025-02-07T08:13:03.857" v="1" actId="34807"/>
          <ac:spMkLst>
            <pc:docMk/>
            <pc:sldMk cId="2617133902" sldId="2573"/>
            <ac:spMk id="12" creationId="{744CAA32-F237-419C-A2DD-43C28D920D3C}"/>
          </ac:spMkLst>
        </pc:spChg>
        <pc:picChg chg="mod">
          <ac:chgData name="Rufael Mekuria" userId="bc2b7a275b4ce03f" providerId="Windows Live" clId="Web-{E2845785-4609-30F3-0BAC-DB0F106EE02C}" dt="2025-02-07T08:13:03.857" v="1" actId="34807"/>
          <ac:picMkLst>
            <pc:docMk/>
            <pc:sldMk cId="2617133902" sldId="2573"/>
            <ac:picMk id="5" creationId="{FA0807E0-F709-46C3-954B-048CB9ED6BDC}"/>
          </ac:picMkLst>
        </pc:picChg>
        <pc:cxnChg chg="add">
          <ac:chgData name="Rufael Mekuria" userId="bc2b7a275b4ce03f" providerId="Windows Live" clId="Web-{E2845785-4609-30F3-0BAC-DB0F106EE02C}" dt="2025-02-07T08:13:03.857" v="1" actId="34807"/>
          <ac:cxnSpMkLst>
            <pc:docMk/>
            <pc:sldMk cId="2617133902" sldId="2573"/>
            <ac:cxnSpMk id="10" creationId="{118E06E4-607B-144B-382B-AD3D06B1EE8C}"/>
          </ac:cxnSpMkLst>
        </pc:cxnChg>
        <pc:cxnChg chg="add">
          <ac:chgData name="Rufael Mekuria" userId="bc2b7a275b4ce03f" providerId="Windows Live" clId="Web-{E2845785-4609-30F3-0BAC-DB0F106EE02C}" dt="2025-02-07T08:13:03.857" v="1" actId="34807"/>
          <ac:cxnSpMkLst>
            <pc:docMk/>
            <pc:sldMk cId="2617133902" sldId="2573"/>
            <ac:cxnSpMk id="14" creationId="{08052531-D50B-3899-B150-D05525F4F2BC}"/>
          </ac:cxnSpMkLst>
        </pc:cxnChg>
      </pc:sldChg>
      <pc:sldChg chg="addSp modSp add mod modTransition setBg modClrScheme addAnim chgLayout">
        <pc:chgData name="Rufael Mekuria" userId="bc2b7a275b4ce03f" providerId="Windows Live" clId="Web-{E2845785-4609-30F3-0BAC-DB0F106EE02C}" dt="2025-02-07T08:13:03.873" v="17" actId="34807"/>
        <pc:sldMkLst>
          <pc:docMk/>
          <pc:sldMk cId="1678572357" sldId="2574"/>
        </pc:sldMkLst>
        <pc:spChg chg="mod ord">
          <ac:chgData name="Rufael Mekuria" userId="bc2b7a275b4ce03f" providerId="Windows Live" clId="Web-{E2845785-4609-30F3-0BAC-DB0F106EE02C}" dt="2025-02-07T08:13:03.857" v="1" actId="34807"/>
          <ac:spMkLst>
            <pc:docMk/>
            <pc:sldMk cId="1678572357" sldId="2574"/>
            <ac:spMk id="2" creationId="{40268C12-4A48-E610-3605-35A8BC254302}"/>
          </ac:spMkLst>
        </pc:spChg>
        <pc:spChg chg="mod">
          <ac:chgData name="Rufael Mekuria" userId="bc2b7a275b4ce03f" providerId="Windows Live" clId="Web-{E2845785-4609-30F3-0BAC-DB0F106EE02C}" dt="2025-02-07T08:13:03.857" v="1" actId="34807"/>
          <ac:spMkLst>
            <pc:docMk/>
            <pc:sldMk cId="1678572357" sldId="2574"/>
            <ac:spMk id="4" creationId="{FC4F3225-6442-8264-847A-071AA8F50BA7}"/>
          </ac:spMkLst>
        </pc:spChg>
        <pc:spChg chg="add">
          <ac:chgData name="Rufael Mekuria" userId="bc2b7a275b4ce03f" providerId="Windows Live" clId="Web-{E2845785-4609-30F3-0BAC-DB0F106EE02C}" dt="2025-02-07T08:13:03.857" v="1" actId="34807"/>
          <ac:spMkLst>
            <pc:docMk/>
            <pc:sldMk cId="1678572357" sldId="2574"/>
            <ac:spMk id="12" creationId="{744CAA32-F237-419C-A2DD-43C28D920D3C}"/>
          </ac:spMkLst>
        </pc:spChg>
        <pc:picChg chg="mod">
          <ac:chgData name="Rufael Mekuria" userId="bc2b7a275b4ce03f" providerId="Windows Live" clId="Web-{E2845785-4609-30F3-0BAC-DB0F106EE02C}" dt="2025-02-07T08:13:03.857" v="1" actId="34807"/>
          <ac:picMkLst>
            <pc:docMk/>
            <pc:sldMk cId="1678572357" sldId="2574"/>
            <ac:picMk id="5" creationId="{9568C444-3265-4892-95F1-74C60858615E}"/>
          </ac:picMkLst>
        </pc:picChg>
        <pc:cxnChg chg="add">
          <ac:chgData name="Rufael Mekuria" userId="bc2b7a275b4ce03f" providerId="Windows Live" clId="Web-{E2845785-4609-30F3-0BAC-DB0F106EE02C}" dt="2025-02-07T08:13:03.857" v="1" actId="34807"/>
          <ac:cxnSpMkLst>
            <pc:docMk/>
            <pc:sldMk cId="1678572357" sldId="2574"/>
            <ac:cxnSpMk id="10" creationId="{118E06E4-607B-144B-382B-AD3D06B1EE8C}"/>
          </ac:cxnSpMkLst>
        </pc:cxnChg>
        <pc:cxnChg chg="add">
          <ac:chgData name="Rufael Mekuria" userId="bc2b7a275b4ce03f" providerId="Windows Live" clId="Web-{E2845785-4609-30F3-0BAC-DB0F106EE02C}" dt="2025-02-07T08:13:03.857" v="1" actId="34807"/>
          <ac:cxnSpMkLst>
            <pc:docMk/>
            <pc:sldMk cId="1678572357" sldId="2574"/>
            <ac:cxnSpMk id="14" creationId="{08052531-D50B-3899-B150-D05525F4F2BC}"/>
          </ac:cxnSpMkLst>
        </pc:cxnChg>
      </pc:sldChg>
      <pc:sldChg chg="addSp modSp add mod modTransition setBg modClrScheme addAnim chgLayout">
        <pc:chgData name="Rufael Mekuria" userId="bc2b7a275b4ce03f" providerId="Windows Live" clId="Web-{E2845785-4609-30F3-0BAC-DB0F106EE02C}" dt="2025-02-07T08:13:03.873" v="18" actId="34807"/>
        <pc:sldMkLst>
          <pc:docMk/>
          <pc:sldMk cId="3574792788" sldId="2575"/>
        </pc:sldMkLst>
        <pc:spChg chg="mod">
          <ac:chgData name="Rufael Mekuria" userId="bc2b7a275b4ce03f" providerId="Windows Live" clId="Web-{E2845785-4609-30F3-0BAC-DB0F106EE02C}" dt="2025-02-07T08:13:03.857" v="1" actId="34807"/>
          <ac:spMkLst>
            <pc:docMk/>
            <pc:sldMk cId="3574792788" sldId="2575"/>
            <ac:spMk id="2" creationId="{802B7B8E-D5A3-C7EC-F2EB-84F1350CE9FD}"/>
          </ac:spMkLst>
        </pc:spChg>
        <pc:spChg chg="add">
          <ac:chgData name="Rufael Mekuria" userId="bc2b7a275b4ce03f" providerId="Windows Live" clId="Web-{E2845785-4609-30F3-0BAC-DB0F106EE02C}" dt="2025-02-07T08:13:03.857" v="1" actId="34807"/>
          <ac:spMkLst>
            <pc:docMk/>
            <pc:sldMk cId="3574792788" sldId="2575"/>
            <ac:spMk id="7" creationId="{46B9231A-B34B-4A29-A6AC-532E1EE81575}"/>
          </ac:spMkLst>
        </pc:spChg>
        <pc:spChg chg="add">
          <ac:chgData name="Rufael Mekuria" userId="bc2b7a275b4ce03f" providerId="Windows Live" clId="Web-{E2845785-4609-30F3-0BAC-DB0F106EE02C}" dt="2025-02-07T08:13:03.857" v="1" actId="34807"/>
          <ac:spMkLst>
            <pc:docMk/>
            <pc:sldMk cId="3574792788" sldId="2575"/>
            <ac:spMk id="9" creationId="{19F9BF86-FE94-4517-B97D-026C7515E589}"/>
          </ac:spMkLst>
        </pc:spChg>
        <pc:cxnChg chg="add">
          <ac:chgData name="Rufael Mekuria" userId="bc2b7a275b4ce03f" providerId="Windows Live" clId="Web-{E2845785-4609-30F3-0BAC-DB0F106EE02C}" dt="2025-02-07T08:13:03.857" v="1" actId="34807"/>
          <ac:cxnSpMkLst>
            <pc:docMk/>
            <pc:sldMk cId="3574792788" sldId="2575"/>
            <ac:cxnSpMk id="11" creationId="{53C0BBAA-A5EC-5D5D-32E6-9F7EA6048489}"/>
          </ac:cxnSpMkLst>
        </pc:cxnChg>
      </pc:sldChg>
      <pc:sldChg chg="addSp modSp add mod modTransition setBg modClrScheme addAnim chgLayout">
        <pc:chgData name="Rufael Mekuria" userId="bc2b7a275b4ce03f" providerId="Windows Live" clId="Web-{E2845785-4609-30F3-0BAC-DB0F106EE02C}" dt="2025-02-07T08:13:03.873" v="19" actId="34807"/>
        <pc:sldMkLst>
          <pc:docMk/>
          <pc:sldMk cId="2237020264" sldId="2576"/>
        </pc:sldMkLst>
        <pc:spChg chg="mod ord">
          <ac:chgData name="Rufael Mekuria" userId="bc2b7a275b4ce03f" providerId="Windows Live" clId="Web-{E2845785-4609-30F3-0BAC-DB0F106EE02C}" dt="2025-02-07T08:13:03.857" v="1" actId="34807"/>
          <ac:spMkLst>
            <pc:docMk/>
            <pc:sldMk cId="2237020264" sldId="2576"/>
            <ac:spMk id="2" creationId="{32EBC7EF-C7F6-3022-B2DE-92AFC302F92F}"/>
          </ac:spMkLst>
        </pc:spChg>
        <pc:spChg chg="mod">
          <ac:chgData name="Rufael Mekuria" userId="bc2b7a275b4ce03f" providerId="Windows Live" clId="Web-{E2845785-4609-30F3-0BAC-DB0F106EE02C}" dt="2025-02-07T08:13:03.857" v="1" actId="34807"/>
          <ac:spMkLst>
            <pc:docMk/>
            <pc:sldMk cId="2237020264" sldId="2576"/>
            <ac:spMk id="4" creationId="{F9F99257-B205-3C23-8310-566157624B3B}"/>
          </ac:spMkLst>
        </pc:spChg>
        <pc:spChg chg="add">
          <ac:chgData name="Rufael Mekuria" userId="bc2b7a275b4ce03f" providerId="Windows Live" clId="Web-{E2845785-4609-30F3-0BAC-DB0F106EE02C}" dt="2025-02-07T08:13:03.857" v="1" actId="34807"/>
          <ac:spMkLst>
            <pc:docMk/>
            <pc:sldMk cId="2237020264" sldId="2576"/>
            <ac:spMk id="12" creationId="{744CAA32-F237-419C-A2DD-43C28D920D3C}"/>
          </ac:spMkLst>
        </pc:spChg>
        <pc:picChg chg="mod">
          <ac:chgData name="Rufael Mekuria" userId="bc2b7a275b4ce03f" providerId="Windows Live" clId="Web-{E2845785-4609-30F3-0BAC-DB0F106EE02C}" dt="2025-02-07T08:13:03.857" v="1" actId="34807"/>
          <ac:picMkLst>
            <pc:docMk/>
            <pc:sldMk cId="2237020264" sldId="2576"/>
            <ac:picMk id="5" creationId="{89B24864-C172-43AD-BFB0-885284A53FB1}"/>
          </ac:picMkLst>
        </pc:picChg>
        <pc:cxnChg chg="add">
          <ac:chgData name="Rufael Mekuria" userId="bc2b7a275b4ce03f" providerId="Windows Live" clId="Web-{E2845785-4609-30F3-0BAC-DB0F106EE02C}" dt="2025-02-07T08:13:03.857" v="1" actId="34807"/>
          <ac:cxnSpMkLst>
            <pc:docMk/>
            <pc:sldMk cId="2237020264" sldId="2576"/>
            <ac:cxnSpMk id="10" creationId="{118E06E4-607B-144B-382B-AD3D06B1EE8C}"/>
          </ac:cxnSpMkLst>
        </pc:cxnChg>
        <pc:cxnChg chg="add">
          <ac:chgData name="Rufael Mekuria" userId="bc2b7a275b4ce03f" providerId="Windows Live" clId="Web-{E2845785-4609-30F3-0BAC-DB0F106EE02C}" dt="2025-02-07T08:13:03.857" v="1" actId="34807"/>
          <ac:cxnSpMkLst>
            <pc:docMk/>
            <pc:sldMk cId="2237020264" sldId="2576"/>
            <ac:cxnSpMk id="14" creationId="{08052531-D50B-3899-B150-D05525F4F2BC}"/>
          </ac:cxnSpMkLst>
        </pc:cxnChg>
      </pc:sldChg>
      <pc:sldChg chg="addSp modSp add mod modTransition setBg modClrScheme addAnim chgLayout">
        <pc:chgData name="Rufael Mekuria" userId="bc2b7a275b4ce03f" providerId="Windows Live" clId="Web-{E2845785-4609-30F3-0BAC-DB0F106EE02C}" dt="2025-02-07T08:13:03.873" v="20" actId="34807"/>
        <pc:sldMkLst>
          <pc:docMk/>
          <pc:sldMk cId="642322155" sldId="2577"/>
        </pc:sldMkLst>
        <pc:spChg chg="mod ord">
          <ac:chgData name="Rufael Mekuria" userId="bc2b7a275b4ce03f" providerId="Windows Live" clId="Web-{E2845785-4609-30F3-0BAC-DB0F106EE02C}" dt="2025-02-07T08:13:03.857" v="1" actId="34807"/>
          <ac:spMkLst>
            <pc:docMk/>
            <pc:sldMk cId="642322155" sldId="2577"/>
            <ac:spMk id="2" creationId="{E4EA5D0F-4634-4953-36A2-3DE9797D687F}"/>
          </ac:spMkLst>
        </pc:spChg>
        <pc:spChg chg="mod">
          <ac:chgData name="Rufael Mekuria" userId="bc2b7a275b4ce03f" providerId="Windows Live" clId="Web-{E2845785-4609-30F3-0BAC-DB0F106EE02C}" dt="2025-02-07T08:13:03.857" v="1" actId="34807"/>
          <ac:spMkLst>
            <pc:docMk/>
            <pc:sldMk cId="642322155" sldId="2577"/>
            <ac:spMk id="4" creationId="{AE5A55CE-EF3D-37EB-2FA7-0788D644D893}"/>
          </ac:spMkLst>
        </pc:spChg>
        <pc:spChg chg="add">
          <ac:chgData name="Rufael Mekuria" userId="bc2b7a275b4ce03f" providerId="Windows Live" clId="Web-{E2845785-4609-30F3-0BAC-DB0F106EE02C}" dt="2025-02-07T08:13:03.857" v="1" actId="34807"/>
          <ac:spMkLst>
            <pc:docMk/>
            <pc:sldMk cId="642322155" sldId="2577"/>
            <ac:spMk id="12" creationId="{744CAA32-F237-419C-A2DD-43C28D920D3C}"/>
          </ac:spMkLst>
        </pc:spChg>
        <pc:picChg chg="mod">
          <ac:chgData name="Rufael Mekuria" userId="bc2b7a275b4ce03f" providerId="Windows Live" clId="Web-{E2845785-4609-30F3-0BAC-DB0F106EE02C}" dt="2025-02-07T08:13:03.857" v="1" actId="34807"/>
          <ac:picMkLst>
            <pc:docMk/>
            <pc:sldMk cId="642322155" sldId="2577"/>
            <ac:picMk id="5" creationId="{4FC18697-B79A-4834-BB39-8C9CC10CF967}"/>
          </ac:picMkLst>
        </pc:picChg>
        <pc:cxnChg chg="add">
          <ac:chgData name="Rufael Mekuria" userId="bc2b7a275b4ce03f" providerId="Windows Live" clId="Web-{E2845785-4609-30F3-0BAC-DB0F106EE02C}" dt="2025-02-07T08:13:03.857" v="1" actId="34807"/>
          <ac:cxnSpMkLst>
            <pc:docMk/>
            <pc:sldMk cId="642322155" sldId="2577"/>
            <ac:cxnSpMk id="10" creationId="{118E06E4-607B-144B-382B-AD3D06B1EE8C}"/>
          </ac:cxnSpMkLst>
        </pc:cxnChg>
        <pc:cxnChg chg="add">
          <ac:chgData name="Rufael Mekuria" userId="bc2b7a275b4ce03f" providerId="Windows Live" clId="Web-{E2845785-4609-30F3-0BAC-DB0F106EE02C}" dt="2025-02-07T08:13:03.857" v="1" actId="34807"/>
          <ac:cxnSpMkLst>
            <pc:docMk/>
            <pc:sldMk cId="642322155" sldId="2577"/>
            <ac:cxnSpMk id="14" creationId="{08052531-D50B-3899-B150-D05525F4F2BC}"/>
          </ac:cxnSpMkLst>
        </pc:cxnChg>
      </pc:sldChg>
      <pc:sldChg chg="addSp modSp add mod modTransition setBg modClrScheme addAnim chgLayout">
        <pc:chgData name="Rufael Mekuria" userId="bc2b7a275b4ce03f" providerId="Windows Live" clId="Web-{E2845785-4609-30F3-0BAC-DB0F106EE02C}" dt="2025-02-07T08:13:03.873" v="21" actId="34807"/>
        <pc:sldMkLst>
          <pc:docMk/>
          <pc:sldMk cId="274629478" sldId="2578"/>
        </pc:sldMkLst>
        <pc:spChg chg="mod ord">
          <ac:chgData name="Rufael Mekuria" userId="bc2b7a275b4ce03f" providerId="Windows Live" clId="Web-{E2845785-4609-30F3-0BAC-DB0F106EE02C}" dt="2025-02-07T08:13:03.857" v="1" actId="34807"/>
          <ac:spMkLst>
            <pc:docMk/>
            <pc:sldMk cId="274629478" sldId="2578"/>
            <ac:spMk id="2" creationId="{BB4E9D77-11BA-8BBF-0979-B6BEE29A9679}"/>
          </ac:spMkLst>
        </pc:spChg>
        <pc:spChg chg="mod">
          <ac:chgData name="Rufael Mekuria" userId="bc2b7a275b4ce03f" providerId="Windows Live" clId="Web-{E2845785-4609-30F3-0BAC-DB0F106EE02C}" dt="2025-02-07T08:13:03.857" v="1" actId="34807"/>
          <ac:spMkLst>
            <pc:docMk/>
            <pc:sldMk cId="274629478" sldId="2578"/>
            <ac:spMk id="4" creationId="{F7CAC2D9-8EB7-B485-42D2-FF342A1F837A}"/>
          </ac:spMkLst>
        </pc:spChg>
        <pc:spChg chg="add">
          <ac:chgData name="Rufael Mekuria" userId="bc2b7a275b4ce03f" providerId="Windows Live" clId="Web-{E2845785-4609-30F3-0BAC-DB0F106EE02C}" dt="2025-02-07T08:13:03.857" v="1" actId="34807"/>
          <ac:spMkLst>
            <pc:docMk/>
            <pc:sldMk cId="274629478" sldId="2578"/>
            <ac:spMk id="12" creationId="{744CAA32-F237-419C-A2DD-43C28D920D3C}"/>
          </ac:spMkLst>
        </pc:spChg>
        <pc:picChg chg="mod">
          <ac:chgData name="Rufael Mekuria" userId="bc2b7a275b4ce03f" providerId="Windows Live" clId="Web-{E2845785-4609-30F3-0BAC-DB0F106EE02C}" dt="2025-02-07T08:13:03.857" v="1" actId="34807"/>
          <ac:picMkLst>
            <pc:docMk/>
            <pc:sldMk cId="274629478" sldId="2578"/>
            <ac:picMk id="5" creationId="{620355BC-D8C1-46CC-ADD6-0FE9620871CB}"/>
          </ac:picMkLst>
        </pc:picChg>
        <pc:cxnChg chg="add">
          <ac:chgData name="Rufael Mekuria" userId="bc2b7a275b4ce03f" providerId="Windows Live" clId="Web-{E2845785-4609-30F3-0BAC-DB0F106EE02C}" dt="2025-02-07T08:13:03.857" v="1" actId="34807"/>
          <ac:cxnSpMkLst>
            <pc:docMk/>
            <pc:sldMk cId="274629478" sldId="2578"/>
            <ac:cxnSpMk id="10" creationId="{118E06E4-607B-144B-382B-AD3D06B1EE8C}"/>
          </ac:cxnSpMkLst>
        </pc:cxnChg>
        <pc:cxnChg chg="add">
          <ac:chgData name="Rufael Mekuria" userId="bc2b7a275b4ce03f" providerId="Windows Live" clId="Web-{E2845785-4609-30F3-0BAC-DB0F106EE02C}" dt="2025-02-07T08:13:03.857" v="1" actId="34807"/>
          <ac:cxnSpMkLst>
            <pc:docMk/>
            <pc:sldMk cId="274629478" sldId="2578"/>
            <ac:cxnSpMk id="14" creationId="{08052531-D50B-3899-B150-D05525F4F2BC}"/>
          </ac:cxnSpMkLst>
        </pc:cxnChg>
      </pc:sldChg>
      <pc:sldChg chg="addSp modSp add mod modTransition setBg modClrScheme addAnim chgLayout">
        <pc:chgData name="Rufael Mekuria" userId="bc2b7a275b4ce03f" providerId="Windows Live" clId="Web-{E2845785-4609-30F3-0BAC-DB0F106EE02C}" dt="2025-02-07T08:13:03.873" v="22" actId="34807"/>
        <pc:sldMkLst>
          <pc:docMk/>
          <pc:sldMk cId="2975915790" sldId="2579"/>
        </pc:sldMkLst>
        <pc:spChg chg="mod">
          <ac:chgData name="Rufael Mekuria" userId="bc2b7a275b4ce03f" providerId="Windows Live" clId="Web-{E2845785-4609-30F3-0BAC-DB0F106EE02C}" dt="2025-02-07T08:13:03.857" v="1" actId="34807"/>
          <ac:spMkLst>
            <pc:docMk/>
            <pc:sldMk cId="2975915790" sldId="2579"/>
            <ac:spMk id="2" creationId="{589A3D7C-3E9C-DB83-608C-2FD5968ECB6E}"/>
          </ac:spMkLst>
        </pc:spChg>
        <pc:spChg chg="add">
          <ac:chgData name="Rufael Mekuria" userId="bc2b7a275b4ce03f" providerId="Windows Live" clId="Web-{E2845785-4609-30F3-0BAC-DB0F106EE02C}" dt="2025-02-07T08:13:03.857" v="1" actId="34807"/>
          <ac:spMkLst>
            <pc:docMk/>
            <pc:sldMk cId="2975915790" sldId="2579"/>
            <ac:spMk id="7" creationId="{46B9231A-B34B-4A29-A6AC-532E1EE81575}"/>
          </ac:spMkLst>
        </pc:spChg>
        <pc:spChg chg="add">
          <ac:chgData name="Rufael Mekuria" userId="bc2b7a275b4ce03f" providerId="Windows Live" clId="Web-{E2845785-4609-30F3-0BAC-DB0F106EE02C}" dt="2025-02-07T08:13:03.857" v="1" actId="34807"/>
          <ac:spMkLst>
            <pc:docMk/>
            <pc:sldMk cId="2975915790" sldId="2579"/>
            <ac:spMk id="9" creationId="{19F9BF86-FE94-4517-B97D-026C7515E589}"/>
          </ac:spMkLst>
        </pc:spChg>
        <pc:cxnChg chg="add">
          <ac:chgData name="Rufael Mekuria" userId="bc2b7a275b4ce03f" providerId="Windows Live" clId="Web-{E2845785-4609-30F3-0BAC-DB0F106EE02C}" dt="2025-02-07T08:13:03.857" v="1" actId="34807"/>
          <ac:cxnSpMkLst>
            <pc:docMk/>
            <pc:sldMk cId="2975915790" sldId="2579"/>
            <ac:cxnSpMk id="11" creationId="{53C0BBAA-A5EC-5D5D-32E6-9F7EA6048489}"/>
          </ac:cxnSpMkLst>
        </pc:cxnChg>
      </pc:sldChg>
      <pc:sldChg chg="addSp modSp add mod modTransition setBg modClrScheme addAnim chgLayout">
        <pc:chgData name="Rufael Mekuria" userId="bc2b7a275b4ce03f" providerId="Windows Live" clId="Web-{E2845785-4609-30F3-0BAC-DB0F106EE02C}" dt="2025-02-07T08:13:03.873" v="23" actId="34807"/>
        <pc:sldMkLst>
          <pc:docMk/>
          <pc:sldMk cId="2917731353" sldId="2580"/>
        </pc:sldMkLst>
        <pc:spChg chg="mod ord">
          <ac:chgData name="Rufael Mekuria" userId="bc2b7a275b4ce03f" providerId="Windows Live" clId="Web-{E2845785-4609-30F3-0BAC-DB0F106EE02C}" dt="2025-02-07T08:13:03.857" v="1" actId="34807"/>
          <ac:spMkLst>
            <pc:docMk/>
            <pc:sldMk cId="2917731353" sldId="2580"/>
            <ac:spMk id="2" creationId="{7D1390FD-8268-C301-4CCC-B111017CC88D}"/>
          </ac:spMkLst>
        </pc:spChg>
        <pc:spChg chg="mod">
          <ac:chgData name="Rufael Mekuria" userId="bc2b7a275b4ce03f" providerId="Windows Live" clId="Web-{E2845785-4609-30F3-0BAC-DB0F106EE02C}" dt="2025-02-07T08:13:03.857" v="1" actId="34807"/>
          <ac:spMkLst>
            <pc:docMk/>
            <pc:sldMk cId="2917731353" sldId="2580"/>
            <ac:spMk id="4" creationId="{CBC66CAE-9ECB-F759-44D3-73D321665FAF}"/>
          </ac:spMkLst>
        </pc:spChg>
        <pc:spChg chg="add">
          <ac:chgData name="Rufael Mekuria" userId="bc2b7a275b4ce03f" providerId="Windows Live" clId="Web-{E2845785-4609-30F3-0BAC-DB0F106EE02C}" dt="2025-02-07T08:13:03.857" v="1" actId="34807"/>
          <ac:spMkLst>
            <pc:docMk/>
            <pc:sldMk cId="2917731353" sldId="2580"/>
            <ac:spMk id="12" creationId="{744CAA32-F237-419C-A2DD-43C28D920D3C}"/>
          </ac:spMkLst>
        </pc:spChg>
        <pc:picChg chg="mod">
          <ac:chgData name="Rufael Mekuria" userId="bc2b7a275b4ce03f" providerId="Windows Live" clId="Web-{E2845785-4609-30F3-0BAC-DB0F106EE02C}" dt="2025-02-07T08:13:03.857" v="1" actId="34807"/>
          <ac:picMkLst>
            <pc:docMk/>
            <pc:sldMk cId="2917731353" sldId="2580"/>
            <ac:picMk id="5" creationId="{CDC1B732-E096-4C27-A63E-AEE34CC91B1C}"/>
          </ac:picMkLst>
        </pc:picChg>
        <pc:cxnChg chg="add">
          <ac:chgData name="Rufael Mekuria" userId="bc2b7a275b4ce03f" providerId="Windows Live" clId="Web-{E2845785-4609-30F3-0BAC-DB0F106EE02C}" dt="2025-02-07T08:13:03.857" v="1" actId="34807"/>
          <ac:cxnSpMkLst>
            <pc:docMk/>
            <pc:sldMk cId="2917731353" sldId="2580"/>
            <ac:cxnSpMk id="10" creationId="{118E06E4-607B-144B-382B-AD3D06B1EE8C}"/>
          </ac:cxnSpMkLst>
        </pc:cxnChg>
        <pc:cxnChg chg="add">
          <ac:chgData name="Rufael Mekuria" userId="bc2b7a275b4ce03f" providerId="Windows Live" clId="Web-{E2845785-4609-30F3-0BAC-DB0F106EE02C}" dt="2025-02-07T08:13:03.857" v="1" actId="34807"/>
          <ac:cxnSpMkLst>
            <pc:docMk/>
            <pc:sldMk cId="2917731353" sldId="2580"/>
            <ac:cxnSpMk id="14" creationId="{08052531-D50B-3899-B150-D05525F4F2BC}"/>
          </ac:cxnSpMkLst>
        </pc:cxnChg>
      </pc:sldChg>
      <pc:sldChg chg="addSp modSp add mod modTransition setBg modClrScheme addAnim chgLayout">
        <pc:chgData name="Rufael Mekuria" userId="bc2b7a275b4ce03f" providerId="Windows Live" clId="Web-{E2845785-4609-30F3-0BAC-DB0F106EE02C}" dt="2025-02-07T08:13:03.873" v="24" actId="34807"/>
        <pc:sldMkLst>
          <pc:docMk/>
          <pc:sldMk cId="3748588422" sldId="2581"/>
        </pc:sldMkLst>
        <pc:spChg chg="mod ord">
          <ac:chgData name="Rufael Mekuria" userId="bc2b7a275b4ce03f" providerId="Windows Live" clId="Web-{E2845785-4609-30F3-0BAC-DB0F106EE02C}" dt="2025-02-07T08:13:03.857" v="1" actId="34807"/>
          <ac:spMkLst>
            <pc:docMk/>
            <pc:sldMk cId="3748588422" sldId="2581"/>
            <ac:spMk id="2" creationId="{D4B10E51-9780-A9C8-53C6-EB5CBA394D54}"/>
          </ac:spMkLst>
        </pc:spChg>
        <pc:spChg chg="mod">
          <ac:chgData name="Rufael Mekuria" userId="bc2b7a275b4ce03f" providerId="Windows Live" clId="Web-{E2845785-4609-30F3-0BAC-DB0F106EE02C}" dt="2025-02-07T08:13:03.857" v="1" actId="34807"/>
          <ac:spMkLst>
            <pc:docMk/>
            <pc:sldMk cId="3748588422" sldId="2581"/>
            <ac:spMk id="4" creationId="{A662D83D-7743-716A-7D60-5191FA1C4594}"/>
          </ac:spMkLst>
        </pc:spChg>
        <pc:spChg chg="add">
          <ac:chgData name="Rufael Mekuria" userId="bc2b7a275b4ce03f" providerId="Windows Live" clId="Web-{E2845785-4609-30F3-0BAC-DB0F106EE02C}" dt="2025-02-07T08:13:03.857" v="1" actId="34807"/>
          <ac:spMkLst>
            <pc:docMk/>
            <pc:sldMk cId="3748588422" sldId="2581"/>
            <ac:spMk id="12" creationId="{744CAA32-F237-419C-A2DD-43C28D920D3C}"/>
          </ac:spMkLst>
        </pc:spChg>
        <pc:picChg chg="mod">
          <ac:chgData name="Rufael Mekuria" userId="bc2b7a275b4ce03f" providerId="Windows Live" clId="Web-{E2845785-4609-30F3-0BAC-DB0F106EE02C}" dt="2025-02-07T08:13:03.857" v="1" actId="34807"/>
          <ac:picMkLst>
            <pc:docMk/>
            <pc:sldMk cId="3748588422" sldId="2581"/>
            <ac:picMk id="5" creationId="{F2870FA4-508B-4493-8269-B1CCC4BC5013}"/>
          </ac:picMkLst>
        </pc:picChg>
        <pc:cxnChg chg="add">
          <ac:chgData name="Rufael Mekuria" userId="bc2b7a275b4ce03f" providerId="Windows Live" clId="Web-{E2845785-4609-30F3-0BAC-DB0F106EE02C}" dt="2025-02-07T08:13:03.857" v="1" actId="34807"/>
          <ac:cxnSpMkLst>
            <pc:docMk/>
            <pc:sldMk cId="3748588422" sldId="2581"/>
            <ac:cxnSpMk id="10" creationId="{118E06E4-607B-144B-382B-AD3D06B1EE8C}"/>
          </ac:cxnSpMkLst>
        </pc:cxnChg>
        <pc:cxnChg chg="add">
          <ac:chgData name="Rufael Mekuria" userId="bc2b7a275b4ce03f" providerId="Windows Live" clId="Web-{E2845785-4609-30F3-0BAC-DB0F106EE02C}" dt="2025-02-07T08:13:03.857" v="1" actId="34807"/>
          <ac:cxnSpMkLst>
            <pc:docMk/>
            <pc:sldMk cId="3748588422" sldId="2581"/>
            <ac:cxnSpMk id="14" creationId="{92025DBA-8780-9CA0-2826-FF6E3BD1A0C9}"/>
          </ac:cxnSpMkLst>
        </pc:cxnChg>
      </pc:sldChg>
      <pc:sldChg chg="addSp modSp add mod modTransition setBg modClrScheme addAnim chgLayout">
        <pc:chgData name="Rufael Mekuria" userId="bc2b7a275b4ce03f" providerId="Windows Live" clId="Web-{E2845785-4609-30F3-0BAC-DB0F106EE02C}" dt="2025-02-07T08:13:03.873" v="25" actId="34807"/>
        <pc:sldMkLst>
          <pc:docMk/>
          <pc:sldMk cId="3951464241" sldId="2582"/>
        </pc:sldMkLst>
        <pc:spChg chg="mod ord">
          <ac:chgData name="Rufael Mekuria" userId="bc2b7a275b4ce03f" providerId="Windows Live" clId="Web-{E2845785-4609-30F3-0BAC-DB0F106EE02C}" dt="2025-02-07T08:13:03.857" v="1" actId="34807"/>
          <ac:spMkLst>
            <pc:docMk/>
            <pc:sldMk cId="3951464241" sldId="2582"/>
            <ac:spMk id="2" creationId="{BC092E10-F37F-783B-3607-303C2D60E42B}"/>
          </ac:spMkLst>
        </pc:spChg>
        <pc:spChg chg="mod">
          <ac:chgData name="Rufael Mekuria" userId="bc2b7a275b4ce03f" providerId="Windows Live" clId="Web-{E2845785-4609-30F3-0BAC-DB0F106EE02C}" dt="2025-02-07T08:13:03.857" v="1" actId="34807"/>
          <ac:spMkLst>
            <pc:docMk/>
            <pc:sldMk cId="3951464241" sldId="2582"/>
            <ac:spMk id="4" creationId="{EB3BCB56-BA1D-EB10-2583-CB4C259EE12C}"/>
          </ac:spMkLst>
        </pc:spChg>
        <pc:spChg chg="add">
          <ac:chgData name="Rufael Mekuria" userId="bc2b7a275b4ce03f" providerId="Windows Live" clId="Web-{E2845785-4609-30F3-0BAC-DB0F106EE02C}" dt="2025-02-07T08:13:03.857" v="1" actId="34807"/>
          <ac:spMkLst>
            <pc:docMk/>
            <pc:sldMk cId="3951464241" sldId="2582"/>
            <ac:spMk id="12" creationId="{744CAA32-F237-419C-A2DD-43C28D920D3C}"/>
          </ac:spMkLst>
        </pc:spChg>
        <pc:picChg chg="mod">
          <ac:chgData name="Rufael Mekuria" userId="bc2b7a275b4ce03f" providerId="Windows Live" clId="Web-{E2845785-4609-30F3-0BAC-DB0F106EE02C}" dt="2025-02-07T08:13:03.857" v="1" actId="34807"/>
          <ac:picMkLst>
            <pc:docMk/>
            <pc:sldMk cId="3951464241" sldId="2582"/>
            <ac:picMk id="5" creationId="{5B712D70-067F-4284-AC1D-D9149D5A5AB9}"/>
          </ac:picMkLst>
        </pc:picChg>
        <pc:cxnChg chg="add">
          <ac:chgData name="Rufael Mekuria" userId="bc2b7a275b4ce03f" providerId="Windows Live" clId="Web-{E2845785-4609-30F3-0BAC-DB0F106EE02C}" dt="2025-02-07T08:13:03.857" v="1" actId="34807"/>
          <ac:cxnSpMkLst>
            <pc:docMk/>
            <pc:sldMk cId="3951464241" sldId="2582"/>
            <ac:cxnSpMk id="10" creationId="{118E06E4-607B-144B-382B-AD3D06B1EE8C}"/>
          </ac:cxnSpMkLst>
        </pc:cxnChg>
        <pc:cxnChg chg="add">
          <ac:chgData name="Rufael Mekuria" userId="bc2b7a275b4ce03f" providerId="Windows Live" clId="Web-{E2845785-4609-30F3-0BAC-DB0F106EE02C}" dt="2025-02-07T08:13:03.857" v="1" actId="34807"/>
          <ac:cxnSpMkLst>
            <pc:docMk/>
            <pc:sldMk cId="3951464241" sldId="2582"/>
            <ac:cxnSpMk id="14" creationId="{08052531-D50B-3899-B150-D05525F4F2BC}"/>
          </ac:cxnSpMkLst>
        </pc:cxnChg>
      </pc:sldChg>
      <pc:sldChg chg="addSp modSp add mod modTransition setBg modClrScheme addAnim chgLayout">
        <pc:chgData name="Rufael Mekuria" userId="bc2b7a275b4ce03f" providerId="Windows Live" clId="Web-{E2845785-4609-30F3-0BAC-DB0F106EE02C}" dt="2025-02-07T08:13:03.873" v="26" actId="34807"/>
        <pc:sldMkLst>
          <pc:docMk/>
          <pc:sldMk cId="1269135102" sldId="2583"/>
        </pc:sldMkLst>
        <pc:spChg chg="mod">
          <ac:chgData name="Rufael Mekuria" userId="bc2b7a275b4ce03f" providerId="Windows Live" clId="Web-{E2845785-4609-30F3-0BAC-DB0F106EE02C}" dt="2025-02-07T08:13:03.857" v="1" actId="34807"/>
          <ac:spMkLst>
            <pc:docMk/>
            <pc:sldMk cId="1269135102" sldId="2583"/>
            <ac:spMk id="2" creationId="{BCE6305B-8256-A4CD-8938-EA42639A62AB}"/>
          </ac:spMkLst>
        </pc:spChg>
        <pc:spChg chg="add">
          <ac:chgData name="Rufael Mekuria" userId="bc2b7a275b4ce03f" providerId="Windows Live" clId="Web-{E2845785-4609-30F3-0BAC-DB0F106EE02C}" dt="2025-02-07T08:13:03.857" v="1" actId="34807"/>
          <ac:spMkLst>
            <pc:docMk/>
            <pc:sldMk cId="1269135102" sldId="2583"/>
            <ac:spMk id="7" creationId="{46B9231A-B34B-4A29-A6AC-532E1EE81575}"/>
          </ac:spMkLst>
        </pc:spChg>
        <pc:spChg chg="add">
          <ac:chgData name="Rufael Mekuria" userId="bc2b7a275b4ce03f" providerId="Windows Live" clId="Web-{E2845785-4609-30F3-0BAC-DB0F106EE02C}" dt="2025-02-07T08:13:03.857" v="1" actId="34807"/>
          <ac:spMkLst>
            <pc:docMk/>
            <pc:sldMk cId="1269135102" sldId="2583"/>
            <ac:spMk id="9" creationId="{19F9BF86-FE94-4517-B97D-026C7515E589}"/>
          </ac:spMkLst>
        </pc:spChg>
        <pc:cxnChg chg="add">
          <ac:chgData name="Rufael Mekuria" userId="bc2b7a275b4ce03f" providerId="Windows Live" clId="Web-{E2845785-4609-30F3-0BAC-DB0F106EE02C}" dt="2025-02-07T08:13:03.857" v="1" actId="34807"/>
          <ac:cxnSpMkLst>
            <pc:docMk/>
            <pc:sldMk cId="1269135102" sldId="2583"/>
            <ac:cxnSpMk id="11" creationId="{53C0BBAA-A5EC-5D5D-32E6-9F7EA6048489}"/>
          </ac:cxnSpMkLst>
        </pc:cxnChg>
      </pc:sldChg>
      <pc:sldChg chg="addSp modSp add mod modTransition setBg modClrScheme addAnim chgLayout">
        <pc:chgData name="Rufael Mekuria" userId="bc2b7a275b4ce03f" providerId="Windows Live" clId="Web-{E2845785-4609-30F3-0BAC-DB0F106EE02C}" dt="2025-02-07T08:13:03.873" v="27" actId="34807"/>
        <pc:sldMkLst>
          <pc:docMk/>
          <pc:sldMk cId="844541220" sldId="2584"/>
        </pc:sldMkLst>
        <pc:spChg chg="mod ord">
          <ac:chgData name="Rufael Mekuria" userId="bc2b7a275b4ce03f" providerId="Windows Live" clId="Web-{E2845785-4609-30F3-0BAC-DB0F106EE02C}" dt="2025-02-07T08:13:03.857" v="1" actId="34807"/>
          <ac:spMkLst>
            <pc:docMk/>
            <pc:sldMk cId="844541220" sldId="2584"/>
            <ac:spMk id="2" creationId="{BDF14D0C-AB52-B04A-62FB-F9F811E93AF8}"/>
          </ac:spMkLst>
        </pc:spChg>
        <pc:spChg chg="mod">
          <ac:chgData name="Rufael Mekuria" userId="bc2b7a275b4ce03f" providerId="Windows Live" clId="Web-{E2845785-4609-30F3-0BAC-DB0F106EE02C}" dt="2025-02-07T08:13:03.857" v="1" actId="34807"/>
          <ac:spMkLst>
            <pc:docMk/>
            <pc:sldMk cId="844541220" sldId="2584"/>
            <ac:spMk id="4" creationId="{57BC07EE-926F-A48E-21AC-5CB8C369FA58}"/>
          </ac:spMkLst>
        </pc:spChg>
        <pc:spChg chg="add">
          <ac:chgData name="Rufael Mekuria" userId="bc2b7a275b4ce03f" providerId="Windows Live" clId="Web-{E2845785-4609-30F3-0BAC-DB0F106EE02C}" dt="2025-02-07T08:13:03.857" v="1" actId="34807"/>
          <ac:spMkLst>
            <pc:docMk/>
            <pc:sldMk cId="844541220" sldId="2584"/>
            <ac:spMk id="12" creationId="{744CAA32-F237-419C-A2DD-43C28D920D3C}"/>
          </ac:spMkLst>
        </pc:spChg>
        <pc:picChg chg="mod">
          <ac:chgData name="Rufael Mekuria" userId="bc2b7a275b4ce03f" providerId="Windows Live" clId="Web-{E2845785-4609-30F3-0BAC-DB0F106EE02C}" dt="2025-02-07T08:13:03.857" v="1" actId="34807"/>
          <ac:picMkLst>
            <pc:docMk/>
            <pc:sldMk cId="844541220" sldId="2584"/>
            <ac:picMk id="5" creationId="{E439DC59-77E2-4047-BFB9-2279A0C31711}"/>
          </ac:picMkLst>
        </pc:picChg>
        <pc:cxnChg chg="add">
          <ac:chgData name="Rufael Mekuria" userId="bc2b7a275b4ce03f" providerId="Windows Live" clId="Web-{E2845785-4609-30F3-0BAC-DB0F106EE02C}" dt="2025-02-07T08:13:03.857" v="1" actId="34807"/>
          <ac:cxnSpMkLst>
            <pc:docMk/>
            <pc:sldMk cId="844541220" sldId="2584"/>
            <ac:cxnSpMk id="10" creationId="{118E06E4-607B-144B-382B-AD3D06B1EE8C}"/>
          </ac:cxnSpMkLst>
        </pc:cxnChg>
        <pc:cxnChg chg="add">
          <ac:chgData name="Rufael Mekuria" userId="bc2b7a275b4ce03f" providerId="Windows Live" clId="Web-{E2845785-4609-30F3-0BAC-DB0F106EE02C}" dt="2025-02-07T08:13:03.857" v="1" actId="34807"/>
          <ac:cxnSpMkLst>
            <pc:docMk/>
            <pc:sldMk cId="844541220" sldId="2584"/>
            <ac:cxnSpMk id="14" creationId="{08052531-D50B-3899-B150-D05525F4F2BC}"/>
          </ac:cxnSpMkLst>
        </pc:cxnChg>
      </pc:sldChg>
      <pc:sldChg chg="addSp modSp add mod modTransition setBg modClrScheme addAnim chgLayout">
        <pc:chgData name="Rufael Mekuria" userId="bc2b7a275b4ce03f" providerId="Windows Live" clId="Web-{E2845785-4609-30F3-0BAC-DB0F106EE02C}" dt="2025-02-07T08:13:03.873" v="28" actId="34807"/>
        <pc:sldMkLst>
          <pc:docMk/>
          <pc:sldMk cId="2844882336" sldId="2585"/>
        </pc:sldMkLst>
        <pc:spChg chg="mod ord">
          <ac:chgData name="Rufael Mekuria" userId="bc2b7a275b4ce03f" providerId="Windows Live" clId="Web-{E2845785-4609-30F3-0BAC-DB0F106EE02C}" dt="2025-02-07T08:13:03.857" v="1" actId="34807"/>
          <ac:spMkLst>
            <pc:docMk/>
            <pc:sldMk cId="2844882336" sldId="2585"/>
            <ac:spMk id="2" creationId="{73A598B0-F8A5-711C-88A8-63D1B480E643}"/>
          </ac:spMkLst>
        </pc:spChg>
        <pc:spChg chg="mod">
          <ac:chgData name="Rufael Mekuria" userId="bc2b7a275b4ce03f" providerId="Windows Live" clId="Web-{E2845785-4609-30F3-0BAC-DB0F106EE02C}" dt="2025-02-07T08:13:03.857" v="1" actId="34807"/>
          <ac:spMkLst>
            <pc:docMk/>
            <pc:sldMk cId="2844882336" sldId="2585"/>
            <ac:spMk id="4" creationId="{10F3576C-9FFC-6720-D288-A65628540A38}"/>
          </ac:spMkLst>
        </pc:spChg>
        <pc:spChg chg="add">
          <ac:chgData name="Rufael Mekuria" userId="bc2b7a275b4ce03f" providerId="Windows Live" clId="Web-{E2845785-4609-30F3-0BAC-DB0F106EE02C}" dt="2025-02-07T08:13:03.857" v="1" actId="34807"/>
          <ac:spMkLst>
            <pc:docMk/>
            <pc:sldMk cId="2844882336" sldId="2585"/>
            <ac:spMk id="12" creationId="{744CAA32-F237-419C-A2DD-43C28D920D3C}"/>
          </ac:spMkLst>
        </pc:spChg>
        <pc:picChg chg="mod">
          <ac:chgData name="Rufael Mekuria" userId="bc2b7a275b4ce03f" providerId="Windows Live" clId="Web-{E2845785-4609-30F3-0BAC-DB0F106EE02C}" dt="2025-02-07T08:13:03.857" v="1" actId="34807"/>
          <ac:picMkLst>
            <pc:docMk/>
            <pc:sldMk cId="2844882336" sldId="2585"/>
            <ac:picMk id="5" creationId="{B3B0D9E7-1451-4DDF-A31A-6D4A8D2551AC}"/>
          </ac:picMkLst>
        </pc:picChg>
        <pc:cxnChg chg="add">
          <ac:chgData name="Rufael Mekuria" userId="bc2b7a275b4ce03f" providerId="Windows Live" clId="Web-{E2845785-4609-30F3-0BAC-DB0F106EE02C}" dt="2025-02-07T08:13:03.857" v="1" actId="34807"/>
          <ac:cxnSpMkLst>
            <pc:docMk/>
            <pc:sldMk cId="2844882336" sldId="2585"/>
            <ac:cxnSpMk id="10" creationId="{118E06E4-607B-144B-382B-AD3D06B1EE8C}"/>
          </ac:cxnSpMkLst>
        </pc:cxnChg>
        <pc:cxnChg chg="add">
          <ac:chgData name="Rufael Mekuria" userId="bc2b7a275b4ce03f" providerId="Windows Live" clId="Web-{E2845785-4609-30F3-0BAC-DB0F106EE02C}" dt="2025-02-07T08:13:03.857" v="1" actId="34807"/>
          <ac:cxnSpMkLst>
            <pc:docMk/>
            <pc:sldMk cId="2844882336" sldId="2585"/>
            <ac:cxnSpMk id="14" creationId="{08052531-D50B-3899-B150-D05525F4F2BC}"/>
          </ac:cxnSpMkLst>
        </pc:cxnChg>
      </pc:sldChg>
      <pc:sldChg chg="addSp modSp add mod modTransition setBg modClrScheme addAnim chgLayout">
        <pc:chgData name="Rufael Mekuria" userId="bc2b7a275b4ce03f" providerId="Windows Live" clId="Web-{E2845785-4609-30F3-0BAC-DB0F106EE02C}" dt="2025-02-07T08:13:03.873" v="29" actId="34807"/>
        <pc:sldMkLst>
          <pc:docMk/>
          <pc:sldMk cId="3850370812" sldId="2586"/>
        </pc:sldMkLst>
        <pc:spChg chg="mod ord">
          <ac:chgData name="Rufael Mekuria" userId="bc2b7a275b4ce03f" providerId="Windows Live" clId="Web-{E2845785-4609-30F3-0BAC-DB0F106EE02C}" dt="2025-02-07T08:13:03.857" v="1" actId="34807"/>
          <ac:spMkLst>
            <pc:docMk/>
            <pc:sldMk cId="3850370812" sldId="2586"/>
            <ac:spMk id="2" creationId="{212F4234-5311-721A-785A-81EE24BE2E43}"/>
          </ac:spMkLst>
        </pc:spChg>
        <pc:spChg chg="mod">
          <ac:chgData name="Rufael Mekuria" userId="bc2b7a275b4ce03f" providerId="Windows Live" clId="Web-{E2845785-4609-30F3-0BAC-DB0F106EE02C}" dt="2025-02-07T08:13:03.857" v="1" actId="34807"/>
          <ac:spMkLst>
            <pc:docMk/>
            <pc:sldMk cId="3850370812" sldId="2586"/>
            <ac:spMk id="4" creationId="{4A9EEC6D-F5A0-6FC3-5B75-0E38C32069DC}"/>
          </ac:spMkLst>
        </pc:spChg>
        <pc:spChg chg="add">
          <ac:chgData name="Rufael Mekuria" userId="bc2b7a275b4ce03f" providerId="Windows Live" clId="Web-{E2845785-4609-30F3-0BAC-DB0F106EE02C}" dt="2025-02-07T08:13:03.857" v="1" actId="34807"/>
          <ac:spMkLst>
            <pc:docMk/>
            <pc:sldMk cId="3850370812" sldId="2586"/>
            <ac:spMk id="12" creationId="{744CAA32-F237-419C-A2DD-43C28D920D3C}"/>
          </ac:spMkLst>
        </pc:spChg>
        <pc:picChg chg="mod">
          <ac:chgData name="Rufael Mekuria" userId="bc2b7a275b4ce03f" providerId="Windows Live" clId="Web-{E2845785-4609-30F3-0BAC-DB0F106EE02C}" dt="2025-02-07T08:13:03.857" v="1" actId="34807"/>
          <ac:picMkLst>
            <pc:docMk/>
            <pc:sldMk cId="3850370812" sldId="2586"/>
            <ac:picMk id="5" creationId="{05B93F91-1C42-41F2-9C50-A6E0BA2C50B0}"/>
          </ac:picMkLst>
        </pc:picChg>
        <pc:cxnChg chg="add">
          <ac:chgData name="Rufael Mekuria" userId="bc2b7a275b4ce03f" providerId="Windows Live" clId="Web-{E2845785-4609-30F3-0BAC-DB0F106EE02C}" dt="2025-02-07T08:13:03.857" v="1" actId="34807"/>
          <ac:cxnSpMkLst>
            <pc:docMk/>
            <pc:sldMk cId="3850370812" sldId="2586"/>
            <ac:cxnSpMk id="10" creationId="{118E06E4-607B-144B-382B-AD3D06B1EE8C}"/>
          </ac:cxnSpMkLst>
        </pc:cxnChg>
        <pc:cxnChg chg="add">
          <ac:chgData name="Rufael Mekuria" userId="bc2b7a275b4ce03f" providerId="Windows Live" clId="Web-{E2845785-4609-30F3-0BAC-DB0F106EE02C}" dt="2025-02-07T08:13:03.857" v="1" actId="34807"/>
          <ac:cxnSpMkLst>
            <pc:docMk/>
            <pc:sldMk cId="3850370812" sldId="2586"/>
            <ac:cxnSpMk id="14" creationId="{08052531-D50B-3899-B150-D05525F4F2BC}"/>
          </ac:cxnSpMkLst>
        </pc:cxnChg>
      </pc:sldChg>
      <pc:sldChg chg="addSp delSp modSp add mod modTransition setBg modClrScheme chgLayout">
        <pc:chgData name="Rufael Mekuria" userId="bc2b7a275b4ce03f" providerId="Windows Live" clId="Web-{E2845785-4609-30F3-0BAC-DB0F106EE02C}" dt="2025-02-07T08:13:03.857" v="1" actId="34807"/>
        <pc:sldMkLst>
          <pc:docMk/>
          <pc:sldMk cId="3269881627" sldId="2587"/>
        </pc:sldMkLst>
        <pc:spChg chg="mod">
          <ac:chgData name="Rufael Mekuria" userId="bc2b7a275b4ce03f" providerId="Windows Live" clId="Web-{E2845785-4609-30F3-0BAC-DB0F106EE02C}" dt="2025-02-07T08:13:03.857" v="1" actId="34807"/>
          <ac:spMkLst>
            <pc:docMk/>
            <pc:sldMk cId="3269881627" sldId="2587"/>
            <ac:spMk id="2" creationId="{A5AA8866-CC6C-352A-C674-2BEB6113E906}"/>
          </ac:spMkLst>
        </pc:spChg>
        <pc:spChg chg="del">
          <ac:chgData name="Rufael Mekuria" userId="bc2b7a275b4ce03f" providerId="Windows Live" clId="Web-{E2845785-4609-30F3-0BAC-DB0F106EE02C}" dt="2025-02-07T08:13:03.857" v="1" actId="34807"/>
          <ac:spMkLst>
            <pc:docMk/>
            <pc:sldMk cId="3269881627" sldId="2587"/>
            <ac:spMk id="3" creationId="{A09FEC5E-EA27-E813-CF04-92724A17F917}"/>
          </ac:spMkLst>
        </pc:spChg>
        <pc:spChg chg="add">
          <ac:chgData name="Rufael Mekuria" userId="bc2b7a275b4ce03f" providerId="Windows Live" clId="Web-{E2845785-4609-30F3-0BAC-DB0F106EE02C}" dt="2025-02-07T08:13:03.857" v="1" actId="34807"/>
          <ac:spMkLst>
            <pc:docMk/>
            <pc:sldMk cId="3269881627" sldId="2587"/>
            <ac:spMk id="8" creationId="{FBABBB60-173D-3315-4F47-F9E4F1813751}"/>
          </ac:spMkLst>
        </pc:spChg>
        <pc:spChg chg="add">
          <ac:chgData name="Rufael Mekuria" userId="bc2b7a275b4ce03f" providerId="Windows Live" clId="Web-{E2845785-4609-30F3-0BAC-DB0F106EE02C}" dt="2025-02-07T08:13:03.857" v="1" actId="34807"/>
          <ac:spMkLst>
            <pc:docMk/>
            <pc:sldMk cId="3269881627" sldId="2587"/>
            <ac:spMk id="10" creationId="{DBDA151C-5770-45E4-AAFF-59E7F403866D}"/>
          </ac:spMkLst>
        </pc:spChg>
        <pc:graphicFrameChg chg="add mod">
          <ac:chgData name="Rufael Mekuria" userId="bc2b7a275b4ce03f" providerId="Windows Live" clId="Web-{E2845785-4609-30F3-0BAC-DB0F106EE02C}" dt="2025-02-07T08:13:03.857" v="1" actId="34807"/>
          <ac:graphicFrameMkLst>
            <pc:docMk/>
            <pc:sldMk cId="3269881627" sldId="2587"/>
            <ac:graphicFrameMk id="13" creationId="{A21BD254-C577-2984-B2E3-F2E276D6342E}"/>
          </ac:graphicFrameMkLst>
        </pc:graphicFrameChg>
        <pc:cxnChg chg="add">
          <ac:chgData name="Rufael Mekuria" userId="bc2b7a275b4ce03f" providerId="Windows Live" clId="Web-{E2845785-4609-30F3-0BAC-DB0F106EE02C}" dt="2025-02-07T08:13:03.857" v="1" actId="34807"/>
          <ac:cxnSpMkLst>
            <pc:docMk/>
            <pc:sldMk cId="3269881627" sldId="2587"/>
            <ac:cxnSpMk id="12" creationId="{F21FC8CC-145C-8745-889B-6521F9CCB628}"/>
          </ac:cxnSpMkLst>
        </pc:cxnChg>
      </pc:sldChg>
      <pc:sldMasterChg chg="del delSldLayout">
        <pc:chgData name="Rufael Mekuria" userId="bc2b7a275b4ce03f" providerId="Windows Live" clId="Web-{E2845785-4609-30F3-0BAC-DB0F106EE02C}" dt="2025-02-07T08:13:03.857" v="1" actId="34807"/>
        <pc:sldMasterMkLst>
          <pc:docMk/>
          <pc:sldMasterMk cId="2460954070" sldId="2147483660"/>
        </pc:sldMasterMkLst>
        <pc:sldLayoutChg chg="del">
          <pc:chgData name="Rufael Mekuria" userId="bc2b7a275b4ce03f" providerId="Windows Live" clId="Web-{E2845785-4609-30F3-0BAC-DB0F106EE02C}" dt="2025-02-07T08:13:03.857" v="1" actId="34807"/>
          <pc:sldLayoutMkLst>
            <pc:docMk/>
            <pc:sldMasterMk cId="2460954070" sldId="2147483660"/>
            <pc:sldLayoutMk cId="2385387890" sldId="2147483661"/>
          </pc:sldLayoutMkLst>
        </pc:sldLayoutChg>
        <pc:sldLayoutChg chg="del">
          <pc:chgData name="Rufael Mekuria" userId="bc2b7a275b4ce03f" providerId="Windows Live" clId="Web-{E2845785-4609-30F3-0BAC-DB0F106EE02C}" dt="2025-02-07T08:13:03.857" v="1" actId="34807"/>
          <pc:sldLayoutMkLst>
            <pc:docMk/>
            <pc:sldMasterMk cId="2460954070" sldId="2147483660"/>
            <pc:sldLayoutMk cId="949138452" sldId="2147483662"/>
          </pc:sldLayoutMkLst>
        </pc:sldLayoutChg>
        <pc:sldLayoutChg chg="del">
          <pc:chgData name="Rufael Mekuria" userId="bc2b7a275b4ce03f" providerId="Windows Live" clId="Web-{E2845785-4609-30F3-0BAC-DB0F106EE02C}" dt="2025-02-07T08:13:03.857" v="1" actId="34807"/>
          <pc:sldLayoutMkLst>
            <pc:docMk/>
            <pc:sldMasterMk cId="2460954070" sldId="2147483660"/>
            <pc:sldLayoutMk cId="2591524520" sldId="2147483663"/>
          </pc:sldLayoutMkLst>
        </pc:sldLayoutChg>
        <pc:sldLayoutChg chg="del">
          <pc:chgData name="Rufael Mekuria" userId="bc2b7a275b4ce03f" providerId="Windows Live" clId="Web-{E2845785-4609-30F3-0BAC-DB0F106EE02C}" dt="2025-02-07T08:13:03.857" v="1" actId="34807"/>
          <pc:sldLayoutMkLst>
            <pc:docMk/>
            <pc:sldMasterMk cId="2460954070" sldId="2147483660"/>
            <pc:sldLayoutMk cId="1203092039" sldId="2147483664"/>
          </pc:sldLayoutMkLst>
        </pc:sldLayoutChg>
        <pc:sldLayoutChg chg="del">
          <pc:chgData name="Rufael Mekuria" userId="bc2b7a275b4ce03f" providerId="Windows Live" clId="Web-{E2845785-4609-30F3-0BAC-DB0F106EE02C}" dt="2025-02-07T08:13:03.857" v="1" actId="34807"/>
          <pc:sldLayoutMkLst>
            <pc:docMk/>
            <pc:sldMasterMk cId="2460954070" sldId="2147483660"/>
            <pc:sldLayoutMk cId="3733172339" sldId="2147483665"/>
          </pc:sldLayoutMkLst>
        </pc:sldLayoutChg>
        <pc:sldLayoutChg chg="del">
          <pc:chgData name="Rufael Mekuria" userId="bc2b7a275b4ce03f" providerId="Windows Live" clId="Web-{E2845785-4609-30F3-0BAC-DB0F106EE02C}" dt="2025-02-07T08:13:03.857" v="1" actId="34807"/>
          <pc:sldLayoutMkLst>
            <pc:docMk/>
            <pc:sldMasterMk cId="2460954070" sldId="2147483660"/>
            <pc:sldLayoutMk cId="3210312558" sldId="2147483666"/>
          </pc:sldLayoutMkLst>
        </pc:sldLayoutChg>
        <pc:sldLayoutChg chg="del">
          <pc:chgData name="Rufael Mekuria" userId="bc2b7a275b4ce03f" providerId="Windows Live" clId="Web-{E2845785-4609-30F3-0BAC-DB0F106EE02C}" dt="2025-02-07T08:13:03.857" v="1" actId="34807"/>
          <pc:sldLayoutMkLst>
            <pc:docMk/>
            <pc:sldMasterMk cId="2460954070" sldId="2147483660"/>
            <pc:sldLayoutMk cId="3146388984" sldId="2147483667"/>
          </pc:sldLayoutMkLst>
        </pc:sldLayoutChg>
        <pc:sldLayoutChg chg="del">
          <pc:chgData name="Rufael Mekuria" userId="bc2b7a275b4ce03f" providerId="Windows Live" clId="Web-{E2845785-4609-30F3-0BAC-DB0F106EE02C}" dt="2025-02-07T08:13:03.857" v="1" actId="34807"/>
          <pc:sldLayoutMkLst>
            <pc:docMk/>
            <pc:sldMasterMk cId="2460954070" sldId="2147483660"/>
            <pc:sldLayoutMk cId="3171841454" sldId="2147483668"/>
          </pc:sldLayoutMkLst>
        </pc:sldLayoutChg>
        <pc:sldLayoutChg chg="del">
          <pc:chgData name="Rufael Mekuria" userId="bc2b7a275b4ce03f" providerId="Windows Live" clId="Web-{E2845785-4609-30F3-0BAC-DB0F106EE02C}" dt="2025-02-07T08:13:03.857" v="1" actId="34807"/>
          <pc:sldLayoutMkLst>
            <pc:docMk/>
            <pc:sldMasterMk cId="2460954070" sldId="2147483660"/>
            <pc:sldLayoutMk cId="1718958274" sldId="2147483669"/>
          </pc:sldLayoutMkLst>
        </pc:sldLayoutChg>
        <pc:sldLayoutChg chg="del">
          <pc:chgData name="Rufael Mekuria" userId="bc2b7a275b4ce03f" providerId="Windows Live" clId="Web-{E2845785-4609-30F3-0BAC-DB0F106EE02C}" dt="2025-02-07T08:13:03.857" v="1" actId="34807"/>
          <pc:sldLayoutMkLst>
            <pc:docMk/>
            <pc:sldMasterMk cId="2460954070" sldId="2147483660"/>
            <pc:sldLayoutMk cId="2202905451" sldId="2147483670"/>
          </pc:sldLayoutMkLst>
        </pc:sldLayoutChg>
        <pc:sldLayoutChg chg="del">
          <pc:chgData name="Rufael Mekuria" userId="bc2b7a275b4ce03f" providerId="Windows Live" clId="Web-{E2845785-4609-30F3-0BAC-DB0F106EE02C}" dt="2025-02-07T08:13:03.857" v="1" actId="34807"/>
          <pc:sldLayoutMkLst>
            <pc:docMk/>
            <pc:sldMasterMk cId="2460954070" sldId="2147483660"/>
            <pc:sldLayoutMk cId="3479445657" sldId="2147483671"/>
          </pc:sldLayoutMkLst>
        </pc:sldLayoutChg>
      </pc:sldMasterChg>
      <pc:sldMasterChg chg="add addSldLayout">
        <pc:chgData name="Rufael Mekuria" userId="bc2b7a275b4ce03f" providerId="Windows Live" clId="Web-{E2845785-4609-30F3-0BAC-DB0F106EE02C}" dt="2025-02-07T08:13:03.857" v="1" actId="34807"/>
        <pc:sldMasterMkLst>
          <pc:docMk/>
          <pc:sldMasterMk cId="3263684226" sldId="2147483672"/>
        </pc:sldMasterMkLst>
        <pc:sldLayoutChg chg="add">
          <pc:chgData name="Rufael Mekuria" userId="bc2b7a275b4ce03f" providerId="Windows Live" clId="Web-{E2845785-4609-30F3-0BAC-DB0F106EE02C}" dt="2025-02-07T08:13:03.857" v="1" actId="34807"/>
          <pc:sldLayoutMkLst>
            <pc:docMk/>
            <pc:sldMasterMk cId="3263684226" sldId="2147483672"/>
            <pc:sldLayoutMk cId="3392887602" sldId="2147483673"/>
          </pc:sldLayoutMkLst>
        </pc:sldLayoutChg>
        <pc:sldLayoutChg chg="add">
          <pc:chgData name="Rufael Mekuria" userId="bc2b7a275b4ce03f" providerId="Windows Live" clId="Web-{E2845785-4609-30F3-0BAC-DB0F106EE02C}" dt="2025-02-07T08:13:03.857" v="1" actId="34807"/>
          <pc:sldLayoutMkLst>
            <pc:docMk/>
            <pc:sldMasterMk cId="3263684226" sldId="2147483672"/>
            <pc:sldLayoutMk cId="1625636781" sldId="2147483674"/>
          </pc:sldLayoutMkLst>
        </pc:sldLayoutChg>
        <pc:sldLayoutChg chg="add">
          <pc:chgData name="Rufael Mekuria" userId="bc2b7a275b4ce03f" providerId="Windows Live" clId="Web-{E2845785-4609-30F3-0BAC-DB0F106EE02C}" dt="2025-02-07T08:13:03.857" v="1" actId="34807"/>
          <pc:sldLayoutMkLst>
            <pc:docMk/>
            <pc:sldMasterMk cId="3263684226" sldId="2147483672"/>
            <pc:sldLayoutMk cId="3228190419" sldId="2147483675"/>
          </pc:sldLayoutMkLst>
        </pc:sldLayoutChg>
        <pc:sldLayoutChg chg="add">
          <pc:chgData name="Rufael Mekuria" userId="bc2b7a275b4ce03f" providerId="Windows Live" clId="Web-{E2845785-4609-30F3-0BAC-DB0F106EE02C}" dt="2025-02-07T08:13:03.857" v="1" actId="34807"/>
          <pc:sldLayoutMkLst>
            <pc:docMk/>
            <pc:sldMasterMk cId="3263684226" sldId="2147483672"/>
            <pc:sldLayoutMk cId="3974612819" sldId="2147483676"/>
          </pc:sldLayoutMkLst>
        </pc:sldLayoutChg>
        <pc:sldLayoutChg chg="add">
          <pc:chgData name="Rufael Mekuria" userId="bc2b7a275b4ce03f" providerId="Windows Live" clId="Web-{E2845785-4609-30F3-0BAC-DB0F106EE02C}" dt="2025-02-07T08:13:03.857" v="1" actId="34807"/>
          <pc:sldLayoutMkLst>
            <pc:docMk/>
            <pc:sldMasterMk cId="3263684226" sldId="2147483672"/>
            <pc:sldLayoutMk cId="1237423989" sldId="2147483677"/>
          </pc:sldLayoutMkLst>
        </pc:sldLayoutChg>
        <pc:sldLayoutChg chg="add">
          <pc:chgData name="Rufael Mekuria" userId="bc2b7a275b4ce03f" providerId="Windows Live" clId="Web-{E2845785-4609-30F3-0BAC-DB0F106EE02C}" dt="2025-02-07T08:13:03.857" v="1" actId="34807"/>
          <pc:sldLayoutMkLst>
            <pc:docMk/>
            <pc:sldMasterMk cId="3263684226" sldId="2147483672"/>
            <pc:sldLayoutMk cId="3701457928" sldId="2147483678"/>
          </pc:sldLayoutMkLst>
        </pc:sldLayoutChg>
        <pc:sldLayoutChg chg="add">
          <pc:chgData name="Rufael Mekuria" userId="bc2b7a275b4ce03f" providerId="Windows Live" clId="Web-{E2845785-4609-30F3-0BAC-DB0F106EE02C}" dt="2025-02-07T08:13:03.857" v="1" actId="34807"/>
          <pc:sldLayoutMkLst>
            <pc:docMk/>
            <pc:sldMasterMk cId="3263684226" sldId="2147483672"/>
            <pc:sldLayoutMk cId="2897046397" sldId="2147483679"/>
          </pc:sldLayoutMkLst>
        </pc:sldLayoutChg>
        <pc:sldLayoutChg chg="add">
          <pc:chgData name="Rufael Mekuria" userId="bc2b7a275b4ce03f" providerId="Windows Live" clId="Web-{E2845785-4609-30F3-0BAC-DB0F106EE02C}" dt="2025-02-07T08:13:03.857" v="1" actId="34807"/>
          <pc:sldLayoutMkLst>
            <pc:docMk/>
            <pc:sldMasterMk cId="3263684226" sldId="2147483672"/>
            <pc:sldLayoutMk cId="1329359559" sldId="2147483680"/>
          </pc:sldLayoutMkLst>
        </pc:sldLayoutChg>
        <pc:sldLayoutChg chg="add">
          <pc:chgData name="Rufael Mekuria" userId="bc2b7a275b4ce03f" providerId="Windows Live" clId="Web-{E2845785-4609-30F3-0BAC-DB0F106EE02C}" dt="2025-02-07T08:13:03.857" v="1" actId="34807"/>
          <pc:sldLayoutMkLst>
            <pc:docMk/>
            <pc:sldMasterMk cId="3263684226" sldId="2147483672"/>
            <pc:sldLayoutMk cId="222934202" sldId="2147483681"/>
          </pc:sldLayoutMkLst>
        </pc:sldLayoutChg>
        <pc:sldLayoutChg chg="add">
          <pc:chgData name="Rufael Mekuria" userId="bc2b7a275b4ce03f" providerId="Windows Live" clId="Web-{E2845785-4609-30F3-0BAC-DB0F106EE02C}" dt="2025-02-07T08:13:03.857" v="1" actId="34807"/>
          <pc:sldLayoutMkLst>
            <pc:docMk/>
            <pc:sldMasterMk cId="3263684226" sldId="2147483672"/>
            <pc:sldLayoutMk cId="3502075796" sldId="2147483682"/>
          </pc:sldLayoutMkLst>
        </pc:sldLayoutChg>
        <pc:sldLayoutChg chg="add">
          <pc:chgData name="Rufael Mekuria" userId="bc2b7a275b4ce03f" providerId="Windows Live" clId="Web-{E2845785-4609-30F3-0BAC-DB0F106EE02C}" dt="2025-02-07T08:13:03.857" v="1" actId="34807"/>
          <pc:sldLayoutMkLst>
            <pc:docMk/>
            <pc:sldMasterMk cId="3263684226" sldId="2147483672"/>
            <pc:sldLayoutMk cId="3839198717" sldId="2147483683"/>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FBE1E9F-D4EE-416A-98A4-89EF6DBE02B7}" type="doc">
      <dgm:prSet loTypeId="urn:microsoft.com/office/officeart/2024/3/layout/hArchList1" loCatId="List" qsTypeId="urn:microsoft.com/office/officeart/2005/8/quickstyle/simple1" qsCatId="simple" csTypeId="urn:microsoft.com/office/officeart/2005/8/colors/accent1_2" csCatId="accent1" phldr="1"/>
      <dgm:spPr/>
      <dgm:t>
        <a:bodyPr/>
        <a:lstStyle/>
        <a:p>
          <a:endParaRPr lang="en-US"/>
        </a:p>
      </dgm:t>
    </dgm:pt>
    <dgm:pt modelId="{4F5382CB-F918-457D-8C3C-53BB3A86D6B5}">
      <dgm:prSet/>
      <dgm:spPr/>
      <dgm:t>
        <a:bodyPr/>
        <a:lstStyle/>
        <a:p>
          <a:pPr rtl="0">
            <a:lnSpc>
              <a:spcPct val="100000"/>
            </a:lnSpc>
            <a:defRPr b="1"/>
          </a:pPr>
          <a:r>
            <a:rPr lang="en-US" dirty="0">
              <a:latin typeface="Grandview Display"/>
            </a:rPr>
            <a:t>Low Latency </a:t>
          </a:r>
          <a:r>
            <a:rPr lang="en-US" dirty="0"/>
            <a:t> Codecs</a:t>
          </a:r>
        </a:p>
      </dgm:t>
    </dgm:pt>
    <dgm:pt modelId="{40432284-9D35-4950-8C46-5B793F16AD6E}" type="parTrans" cxnId="{D512AD3B-578B-4645-BDBF-01DB5FFE0957}">
      <dgm:prSet/>
      <dgm:spPr/>
      <dgm:t>
        <a:bodyPr/>
        <a:lstStyle/>
        <a:p>
          <a:endParaRPr lang="en-US"/>
        </a:p>
      </dgm:t>
    </dgm:pt>
    <dgm:pt modelId="{BFF4B53B-3EDE-49A4-9B1C-A92F3617DEAA}" type="sibTrans" cxnId="{D512AD3B-578B-4645-BDBF-01DB5FFE0957}">
      <dgm:prSet/>
      <dgm:spPr/>
      <dgm:t>
        <a:bodyPr/>
        <a:lstStyle/>
        <a:p>
          <a:pPr>
            <a:lnSpc>
              <a:spcPct val="100000"/>
            </a:lnSpc>
            <a:defRPr b="1"/>
          </a:pPr>
          <a:endParaRPr lang="en-US"/>
        </a:p>
      </dgm:t>
    </dgm:pt>
    <dgm:pt modelId="{B816D055-BF6B-4193-B67B-9628A7977496}">
      <dgm:prSet/>
      <dgm:spPr/>
      <dgm:t>
        <a:bodyPr/>
        <a:lstStyle/>
        <a:p>
          <a:pPr rtl="0">
            <a:lnSpc>
              <a:spcPct val="100000"/>
            </a:lnSpc>
          </a:pPr>
          <a:r>
            <a:rPr lang="en-US" dirty="0"/>
            <a:t>Understanding </a:t>
          </a:r>
          <a:r>
            <a:rPr lang="en-US" dirty="0">
              <a:latin typeface="Grandview Display"/>
            </a:rPr>
            <a:t>codec tools</a:t>
          </a:r>
          <a:r>
            <a:rPr lang="en-US" dirty="0"/>
            <a:t> </a:t>
          </a:r>
          <a:r>
            <a:rPr lang="en-US" dirty="0">
              <a:latin typeface="Grandview Display"/>
            </a:rPr>
            <a:t>for low latency and their configuration </a:t>
          </a:r>
          <a:r>
            <a:rPr lang="en-US" dirty="0"/>
            <a:t>is crucial for effective real-time communication, influencing audio and video quality.</a:t>
          </a:r>
          <a:r>
            <a:rPr lang="en-US" dirty="0">
              <a:latin typeface="Grandview Display"/>
            </a:rPr>
            <a:t> Not only the codec features are important but also the related support in devices and software/hardware implementations</a:t>
          </a:r>
          <a:endParaRPr lang="en-US" dirty="0"/>
        </a:p>
      </dgm:t>
    </dgm:pt>
    <dgm:pt modelId="{41AEAC9E-0504-4663-A9C9-CA6BE1240A34}" type="parTrans" cxnId="{C795626B-EAF8-4E32-866E-9913D89EA21B}">
      <dgm:prSet/>
      <dgm:spPr/>
      <dgm:t>
        <a:bodyPr/>
        <a:lstStyle/>
        <a:p>
          <a:endParaRPr lang="en-US"/>
        </a:p>
      </dgm:t>
    </dgm:pt>
    <dgm:pt modelId="{A6D2189C-BD8C-45F2-AFDB-7134690DA5E9}" type="sibTrans" cxnId="{C795626B-EAF8-4E32-866E-9913D89EA21B}">
      <dgm:prSet/>
      <dgm:spPr/>
      <dgm:t>
        <a:bodyPr/>
        <a:lstStyle/>
        <a:p>
          <a:endParaRPr lang="en-US"/>
        </a:p>
      </dgm:t>
    </dgm:pt>
    <dgm:pt modelId="{A8F85472-B05D-4A49-9766-72356DB910D3}">
      <dgm:prSet/>
      <dgm:spPr/>
      <dgm:t>
        <a:bodyPr/>
        <a:lstStyle/>
        <a:p>
          <a:pPr rtl="0">
            <a:lnSpc>
              <a:spcPct val="100000"/>
            </a:lnSpc>
            <a:defRPr b="1"/>
          </a:pPr>
          <a:r>
            <a:rPr lang="en-US" dirty="0">
              <a:latin typeface="Grandview Display"/>
            </a:rPr>
            <a:t> 3GPP 5G Systems</a:t>
          </a:r>
          <a:endParaRPr lang="en-US" dirty="0"/>
        </a:p>
      </dgm:t>
    </dgm:pt>
    <dgm:pt modelId="{3C3F37CD-DDAF-41DC-B849-64CF6A49A99D}" type="parTrans" cxnId="{82A6D088-4FF6-4427-8417-F5353E7F453B}">
      <dgm:prSet/>
      <dgm:spPr/>
      <dgm:t>
        <a:bodyPr/>
        <a:lstStyle/>
        <a:p>
          <a:endParaRPr lang="en-US"/>
        </a:p>
      </dgm:t>
    </dgm:pt>
    <dgm:pt modelId="{574C1B48-4AB8-4F53-A788-F57F9C02E3AD}" type="sibTrans" cxnId="{82A6D088-4FF6-4427-8417-F5353E7F453B}">
      <dgm:prSet/>
      <dgm:spPr/>
      <dgm:t>
        <a:bodyPr/>
        <a:lstStyle/>
        <a:p>
          <a:pPr>
            <a:lnSpc>
              <a:spcPct val="100000"/>
            </a:lnSpc>
            <a:defRPr b="1"/>
          </a:pPr>
          <a:endParaRPr lang="en-US"/>
        </a:p>
      </dgm:t>
    </dgm:pt>
    <dgm:pt modelId="{73293AE3-1493-4D86-814B-3DF089A1181D}">
      <dgm:prSet/>
      <dgm:spPr/>
      <dgm:t>
        <a:bodyPr/>
        <a:lstStyle/>
        <a:p>
          <a:pPr rtl="0">
            <a:lnSpc>
              <a:spcPct val="100000"/>
            </a:lnSpc>
          </a:pPr>
          <a:r>
            <a:rPr lang="en-US" dirty="0">
              <a:latin typeface="Grandview Display"/>
            </a:rPr>
            <a:t>5G System model</a:t>
          </a:r>
          <a:r>
            <a:rPr lang="en-US" dirty="0"/>
            <a:t> </a:t>
          </a:r>
          <a:r>
            <a:rPr lang="en-US" dirty="0">
              <a:latin typeface="Grandview Display"/>
            </a:rPr>
            <a:t>can be used for experiments considering typical 5QI QoS parameters used and related network emulators can be used for experiments</a:t>
          </a:r>
          <a:endParaRPr lang="en-US" dirty="0"/>
        </a:p>
      </dgm:t>
    </dgm:pt>
    <dgm:pt modelId="{4EC7B00B-1134-41B4-AB8E-C19D294AAB7A}" type="parTrans" cxnId="{A1DAA59B-C82E-4DE7-833B-6EE7A5D5CEF1}">
      <dgm:prSet/>
      <dgm:spPr/>
      <dgm:t>
        <a:bodyPr/>
        <a:lstStyle/>
        <a:p>
          <a:endParaRPr lang="en-US"/>
        </a:p>
      </dgm:t>
    </dgm:pt>
    <dgm:pt modelId="{D9A54A86-EC42-4126-BAC8-27C5B8E9C252}" type="sibTrans" cxnId="{A1DAA59B-C82E-4DE7-833B-6EE7A5D5CEF1}">
      <dgm:prSet/>
      <dgm:spPr/>
      <dgm:t>
        <a:bodyPr/>
        <a:lstStyle/>
        <a:p>
          <a:endParaRPr lang="en-US"/>
        </a:p>
      </dgm:t>
    </dgm:pt>
    <dgm:pt modelId="{321892B4-A1F1-4431-9400-6DEAECBCF927}">
      <dgm:prSet/>
      <dgm:spPr/>
      <dgm:t>
        <a:bodyPr/>
        <a:lstStyle/>
        <a:p>
          <a:pPr>
            <a:lnSpc>
              <a:spcPct val="100000"/>
            </a:lnSpc>
            <a:defRPr b="1"/>
          </a:pPr>
          <a:r>
            <a:rPr lang="en-US" dirty="0"/>
            <a:t>Quality of Service</a:t>
          </a:r>
        </a:p>
      </dgm:t>
    </dgm:pt>
    <dgm:pt modelId="{4D50AF06-71EB-446F-9363-4743E7D0216C}" type="parTrans" cxnId="{D89EB135-2478-44C0-B267-44F17EC11558}">
      <dgm:prSet/>
      <dgm:spPr/>
      <dgm:t>
        <a:bodyPr/>
        <a:lstStyle/>
        <a:p>
          <a:endParaRPr lang="en-US"/>
        </a:p>
      </dgm:t>
    </dgm:pt>
    <dgm:pt modelId="{FDB57F70-A038-41BE-AB65-10ECC2619D02}" type="sibTrans" cxnId="{D89EB135-2478-44C0-B267-44F17EC11558}">
      <dgm:prSet/>
      <dgm:spPr/>
      <dgm:t>
        <a:bodyPr/>
        <a:lstStyle/>
        <a:p>
          <a:pPr>
            <a:lnSpc>
              <a:spcPct val="100000"/>
            </a:lnSpc>
            <a:defRPr b="1"/>
          </a:pPr>
          <a:endParaRPr lang="en-US"/>
        </a:p>
      </dgm:t>
    </dgm:pt>
    <dgm:pt modelId="{31311BEB-EC7A-4B1F-9A0F-B424A689C12F}">
      <dgm:prSet/>
      <dgm:spPr/>
      <dgm:t>
        <a:bodyPr/>
        <a:lstStyle/>
        <a:p>
          <a:pPr rtl="0">
            <a:lnSpc>
              <a:spcPct val="100000"/>
            </a:lnSpc>
          </a:pPr>
          <a:r>
            <a:rPr lang="en-US" dirty="0"/>
            <a:t>Quality of Service (QoS) </a:t>
          </a:r>
          <a:r>
            <a:rPr lang="en-US" dirty="0">
              <a:latin typeface="Grandview Display"/>
            </a:rPr>
            <a:t>mechanism can be included in the evaluation</a:t>
          </a:r>
          <a:r>
            <a:rPr lang="en-US" dirty="0"/>
            <a:t>.</a:t>
          </a:r>
          <a:r>
            <a:rPr lang="en-US" dirty="0">
              <a:latin typeface="Grandview Display"/>
            </a:rPr>
            <a:t> New mechanisms developed in 3GPP such as QoS for XR can also be used to evaluate and make sure end-end latencies can be achieved</a:t>
          </a:r>
          <a:endParaRPr lang="en-US" dirty="0"/>
        </a:p>
      </dgm:t>
    </dgm:pt>
    <dgm:pt modelId="{8BF7C860-D003-43D4-9BDA-6F126048E4F6}" type="parTrans" cxnId="{A03A2F53-39D1-4B5A-AD05-FDFBA2547C24}">
      <dgm:prSet/>
      <dgm:spPr/>
      <dgm:t>
        <a:bodyPr/>
        <a:lstStyle/>
        <a:p>
          <a:endParaRPr lang="en-US"/>
        </a:p>
      </dgm:t>
    </dgm:pt>
    <dgm:pt modelId="{1851D13B-E92E-4B7E-BD28-371D53474E16}" type="sibTrans" cxnId="{A03A2F53-39D1-4B5A-AD05-FDFBA2547C24}">
      <dgm:prSet/>
      <dgm:spPr/>
      <dgm:t>
        <a:bodyPr/>
        <a:lstStyle/>
        <a:p>
          <a:endParaRPr lang="en-US"/>
        </a:p>
      </dgm:t>
    </dgm:pt>
    <dgm:pt modelId="{2ED7B231-E167-4DA5-8FC9-BDE8CE79770B}">
      <dgm:prSet/>
      <dgm:spPr/>
      <dgm:t>
        <a:bodyPr/>
        <a:lstStyle/>
        <a:p>
          <a:pPr>
            <a:lnSpc>
              <a:spcPct val="100000"/>
            </a:lnSpc>
            <a:defRPr b="1"/>
          </a:pPr>
          <a:r>
            <a:rPr lang="en-US" dirty="0">
              <a:latin typeface="Grandview Display"/>
            </a:rPr>
            <a:t>Additional</a:t>
          </a:r>
          <a:r>
            <a:rPr lang="en-US" dirty="0"/>
            <a:t> Strategies</a:t>
          </a:r>
        </a:p>
      </dgm:t>
    </dgm:pt>
    <dgm:pt modelId="{87C90F7C-11B3-410E-96DE-A69B365218B7}" type="parTrans" cxnId="{5D32B2D0-C368-4816-85CD-8C0DFF06D7BC}">
      <dgm:prSet/>
      <dgm:spPr/>
      <dgm:t>
        <a:bodyPr/>
        <a:lstStyle/>
        <a:p>
          <a:endParaRPr lang="en-US"/>
        </a:p>
      </dgm:t>
    </dgm:pt>
    <dgm:pt modelId="{1506FC2D-EE7A-4475-8388-89DD213B2D31}" type="sibTrans" cxnId="{5D32B2D0-C368-4816-85CD-8C0DFF06D7BC}">
      <dgm:prSet/>
      <dgm:spPr/>
      <dgm:t>
        <a:bodyPr/>
        <a:lstStyle/>
        <a:p>
          <a:endParaRPr lang="en-US"/>
        </a:p>
      </dgm:t>
    </dgm:pt>
    <dgm:pt modelId="{65C21466-1A1C-4EA6-8302-5CCAE76F88F2}">
      <dgm:prSet/>
      <dgm:spPr/>
      <dgm:t>
        <a:bodyPr/>
        <a:lstStyle/>
        <a:p>
          <a:pPr rtl="0">
            <a:lnSpc>
              <a:spcPct val="100000"/>
            </a:lnSpc>
          </a:pPr>
          <a:r>
            <a:rPr lang="en-US" dirty="0">
              <a:latin typeface="Grandview Display"/>
            </a:rPr>
            <a:t>Third party FEC or other tools for providing error resilience can potentially be used</a:t>
          </a:r>
          <a:r>
            <a:rPr lang="en-US" dirty="0"/>
            <a:t>.</a:t>
          </a:r>
          <a:r>
            <a:rPr lang="en-US" dirty="0">
              <a:latin typeface="Grandview Display"/>
            </a:rPr>
            <a:t> In addition codec requirements and potential tools for low latency can be derived and shared with external SDO, especially in case SA4 adopts some of the tools</a:t>
          </a:r>
          <a:endParaRPr lang="en-US" dirty="0"/>
        </a:p>
      </dgm:t>
    </dgm:pt>
    <dgm:pt modelId="{20B5DEE5-7421-45C5-92C5-3359BDC3231C}" type="parTrans" cxnId="{E3881954-91ED-485B-8B1D-9CE1037C8202}">
      <dgm:prSet/>
      <dgm:spPr/>
      <dgm:t>
        <a:bodyPr/>
        <a:lstStyle/>
        <a:p>
          <a:endParaRPr lang="en-US"/>
        </a:p>
      </dgm:t>
    </dgm:pt>
    <dgm:pt modelId="{CC6B601B-FF7F-483D-8CBC-86055545FD79}" type="sibTrans" cxnId="{E3881954-91ED-485B-8B1D-9CE1037C8202}">
      <dgm:prSet/>
      <dgm:spPr/>
      <dgm:t>
        <a:bodyPr/>
        <a:lstStyle/>
        <a:p>
          <a:endParaRPr lang="en-US"/>
        </a:p>
      </dgm:t>
    </dgm:pt>
    <dgm:pt modelId="{1EF32310-F40E-44F7-A188-6A1D968FAC90}" type="pres">
      <dgm:prSet presAssocID="{0FBE1E9F-D4EE-416A-98A4-89EF6DBE02B7}" presName="Name0" presStyleCnt="0">
        <dgm:presLayoutVars>
          <dgm:dir/>
          <dgm:resizeHandles val="exact"/>
        </dgm:presLayoutVars>
      </dgm:prSet>
      <dgm:spPr/>
      <dgm:t>
        <a:bodyPr/>
        <a:lstStyle/>
        <a:p>
          <a:endParaRPr lang="en-US"/>
        </a:p>
      </dgm:t>
    </dgm:pt>
    <dgm:pt modelId="{6F7C2F4C-B6D5-4245-A780-D5C0598ADC55}" type="pres">
      <dgm:prSet presAssocID="{4F5382CB-F918-457D-8C3C-53BB3A86D6B5}" presName="compNode" presStyleCnt="0"/>
      <dgm:spPr/>
    </dgm:pt>
    <dgm:pt modelId="{D301BA69-4044-47B8-BC81-20EDF538C8AB}" type="pres">
      <dgm:prSet presAssocID="{4F5382CB-F918-457D-8C3C-53BB3A86D6B5}" presName="pictRect" presStyleLbl="revTx" presStyleIdx="0" presStyleCnt="8">
        <dgm:presLayoutVars>
          <dgm:chMax val="0"/>
          <dgm:bulletEnabled/>
        </dgm:presLayoutVars>
      </dgm:prSet>
      <dgm:spPr/>
      <dgm:t>
        <a:bodyPr/>
        <a:lstStyle/>
        <a:p>
          <a:endParaRPr lang="en-US"/>
        </a:p>
      </dgm:t>
    </dgm:pt>
    <dgm:pt modelId="{321E01EA-3F6F-4377-AD5C-9CDB286EC04A}" type="pres">
      <dgm:prSet presAssocID="{4F5382CB-F918-457D-8C3C-53BB3A86D6B5}" presName="textRect" presStyleLbl="revTx" presStyleIdx="1" presStyleCnt="8">
        <dgm:presLayoutVars>
          <dgm:bulletEnabled/>
        </dgm:presLayoutVars>
      </dgm:prSet>
      <dgm:spPr/>
      <dgm:t>
        <a:bodyPr/>
        <a:lstStyle/>
        <a:p>
          <a:endParaRPr lang="en-US"/>
        </a:p>
      </dgm:t>
    </dgm:pt>
    <dgm:pt modelId="{65F3B953-6EE0-435B-94B1-E6C25B955A78}" type="pres">
      <dgm:prSet presAssocID="{BFF4B53B-3EDE-49A4-9B1C-A92F3617DEAA}" presName="sibTrans" presStyleLbl="sibTrans2D1" presStyleIdx="0" presStyleCnt="0"/>
      <dgm:spPr/>
      <dgm:t>
        <a:bodyPr/>
        <a:lstStyle/>
        <a:p>
          <a:endParaRPr lang="en-US"/>
        </a:p>
      </dgm:t>
    </dgm:pt>
    <dgm:pt modelId="{538A1722-A0DF-4C4E-8D72-40E44B17D84D}" type="pres">
      <dgm:prSet presAssocID="{A8F85472-B05D-4A49-9766-72356DB910D3}" presName="compNode" presStyleCnt="0"/>
      <dgm:spPr/>
    </dgm:pt>
    <dgm:pt modelId="{7F3B1040-87E8-47C7-8175-8B5783161D46}" type="pres">
      <dgm:prSet presAssocID="{A8F85472-B05D-4A49-9766-72356DB910D3}" presName="pictRect" presStyleLbl="revTx" presStyleIdx="2" presStyleCnt="8">
        <dgm:presLayoutVars>
          <dgm:chMax val="0"/>
          <dgm:bulletEnabled/>
        </dgm:presLayoutVars>
      </dgm:prSet>
      <dgm:spPr/>
      <dgm:t>
        <a:bodyPr/>
        <a:lstStyle/>
        <a:p>
          <a:endParaRPr lang="en-US"/>
        </a:p>
      </dgm:t>
    </dgm:pt>
    <dgm:pt modelId="{6197570A-B07B-45E6-ADF4-BE8E2B207817}" type="pres">
      <dgm:prSet presAssocID="{A8F85472-B05D-4A49-9766-72356DB910D3}" presName="textRect" presStyleLbl="revTx" presStyleIdx="3" presStyleCnt="8">
        <dgm:presLayoutVars>
          <dgm:bulletEnabled/>
        </dgm:presLayoutVars>
      </dgm:prSet>
      <dgm:spPr/>
      <dgm:t>
        <a:bodyPr/>
        <a:lstStyle/>
        <a:p>
          <a:endParaRPr lang="en-US"/>
        </a:p>
      </dgm:t>
    </dgm:pt>
    <dgm:pt modelId="{0753F124-9F96-4972-9907-21713D11DEB5}" type="pres">
      <dgm:prSet presAssocID="{574C1B48-4AB8-4F53-A788-F57F9C02E3AD}" presName="sibTrans" presStyleLbl="sibTrans2D1" presStyleIdx="0" presStyleCnt="0"/>
      <dgm:spPr/>
      <dgm:t>
        <a:bodyPr/>
        <a:lstStyle/>
        <a:p>
          <a:endParaRPr lang="en-US"/>
        </a:p>
      </dgm:t>
    </dgm:pt>
    <dgm:pt modelId="{496E7A8D-A256-47F0-BB62-B547EC2CBFEA}" type="pres">
      <dgm:prSet presAssocID="{321892B4-A1F1-4431-9400-6DEAECBCF927}" presName="compNode" presStyleCnt="0"/>
      <dgm:spPr/>
    </dgm:pt>
    <dgm:pt modelId="{FAC725EB-C973-4CB7-AA64-D07A1B59BD54}" type="pres">
      <dgm:prSet presAssocID="{321892B4-A1F1-4431-9400-6DEAECBCF927}" presName="pictRect" presStyleLbl="revTx" presStyleIdx="4" presStyleCnt="8">
        <dgm:presLayoutVars>
          <dgm:chMax val="0"/>
          <dgm:bulletEnabled/>
        </dgm:presLayoutVars>
      </dgm:prSet>
      <dgm:spPr/>
      <dgm:t>
        <a:bodyPr/>
        <a:lstStyle/>
        <a:p>
          <a:endParaRPr lang="en-US"/>
        </a:p>
      </dgm:t>
    </dgm:pt>
    <dgm:pt modelId="{3D557BEA-9FF1-4B07-A2D0-A6A94C0E98E6}" type="pres">
      <dgm:prSet presAssocID="{321892B4-A1F1-4431-9400-6DEAECBCF927}" presName="textRect" presStyleLbl="revTx" presStyleIdx="5" presStyleCnt="8">
        <dgm:presLayoutVars>
          <dgm:bulletEnabled/>
        </dgm:presLayoutVars>
      </dgm:prSet>
      <dgm:spPr/>
      <dgm:t>
        <a:bodyPr/>
        <a:lstStyle/>
        <a:p>
          <a:endParaRPr lang="en-US"/>
        </a:p>
      </dgm:t>
    </dgm:pt>
    <dgm:pt modelId="{53C38B41-46F3-4B92-B9C7-A12A56EDDD35}" type="pres">
      <dgm:prSet presAssocID="{FDB57F70-A038-41BE-AB65-10ECC2619D02}" presName="sibTrans" presStyleLbl="sibTrans2D1" presStyleIdx="0" presStyleCnt="0"/>
      <dgm:spPr/>
      <dgm:t>
        <a:bodyPr/>
        <a:lstStyle/>
        <a:p>
          <a:endParaRPr lang="en-US"/>
        </a:p>
      </dgm:t>
    </dgm:pt>
    <dgm:pt modelId="{C3FCD3F2-37A5-4EB8-A0A1-60B1A08C4024}" type="pres">
      <dgm:prSet presAssocID="{2ED7B231-E167-4DA5-8FC9-BDE8CE79770B}" presName="compNode" presStyleCnt="0"/>
      <dgm:spPr/>
    </dgm:pt>
    <dgm:pt modelId="{7CFC3888-4617-4BDC-804A-B40FFFC775D5}" type="pres">
      <dgm:prSet presAssocID="{2ED7B231-E167-4DA5-8FC9-BDE8CE79770B}" presName="pictRect" presStyleLbl="revTx" presStyleIdx="6" presStyleCnt="8">
        <dgm:presLayoutVars>
          <dgm:chMax val="0"/>
          <dgm:bulletEnabled/>
        </dgm:presLayoutVars>
      </dgm:prSet>
      <dgm:spPr/>
      <dgm:t>
        <a:bodyPr/>
        <a:lstStyle/>
        <a:p>
          <a:endParaRPr lang="en-US"/>
        </a:p>
      </dgm:t>
    </dgm:pt>
    <dgm:pt modelId="{DA63D9C6-744C-4BA5-BADC-4B7A39123AC8}" type="pres">
      <dgm:prSet presAssocID="{2ED7B231-E167-4DA5-8FC9-BDE8CE79770B}" presName="textRect" presStyleLbl="revTx" presStyleIdx="7" presStyleCnt="8">
        <dgm:presLayoutVars>
          <dgm:bulletEnabled/>
        </dgm:presLayoutVars>
      </dgm:prSet>
      <dgm:spPr/>
      <dgm:t>
        <a:bodyPr/>
        <a:lstStyle/>
        <a:p>
          <a:endParaRPr lang="en-US"/>
        </a:p>
      </dgm:t>
    </dgm:pt>
  </dgm:ptLst>
  <dgm:cxnLst>
    <dgm:cxn modelId="{15FD4674-A738-4ED3-9785-DB07B2747129}" type="presOf" srcId="{B816D055-BF6B-4193-B67B-9628A7977496}" destId="{321E01EA-3F6F-4377-AD5C-9CDB286EC04A}" srcOrd="0" destOrd="0" presId="urn:microsoft.com/office/officeart/2024/3/layout/hArchList1"/>
    <dgm:cxn modelId="{D56D2AF3-8E73-4820-8E97-23E69C266067}" type="presOf" srcId="{65C21466-1A1C-4EA6-8302-5CCAE76F88F2}" destId="{DA63D9C6-744C-4BA5-BADC-4B7A39123AC8}" srcOrd="0" destOrd="0" presId="urn:microsoft.com/office/officeart/2024/3/layout/hArchList1"/>
    <dgm:cxn modelId="{E3881954-91ED-485B-8B1D-9CE1037C8202}" srcId="{2ED7B231-E167-4DA5-8FC9-BDE8CE79770B}" destId="{65C21466-1A1C-4EA6-8302-5CCAE76F88F2}" srcOrd="0" destOrd="0" parTransId="{20B5DEE5-7421-45C5-92C5-3359BDC3231C}" sibTransId="{CC6B601B-FF7F-483D-8CBC-86055545FD79}"/>
    <dgm:cxn modelId="{6E12C8E5-77FB-43C2-A997-6B08FC3E096B}" type="presOf" srcId="{4F5382CB-F918-457D-8C3C-53BB3A86D6B5}" destId="{D301BA69-4044-47B8-BC81-20EDF538C8AB}" srcOrd="0" destOrd="0" presId="urn:microsoft.com/office/officeart/2024/3/layout/hArchList1"/>
    <dgm:cxn modelId="{B6DD19A0-877C-417E-A243-4922EDB7EA67}" type="presOf" srcId="{A8F85472-B05D-4A49-9766-72356DB910D3}" destId="{7F3B1040-87E8-47C7-8175-8B5783161D46}" srcOrd="0" destOrd="0" presId="urn:microsoft.com/office/officeart/2024/3/layout/hArchList1"/>
    <dgm:cxn modelId="{A1DAA59B-C82E-4DE7-833B-6EE7A5D5CEF1}" srcId="{A8F85472-B05D-4A49-9766-72356DB910D3}" destId="{73293AE3-1493-4D86-814B-3DF089A1181D}" srcOrd="0" destOrd="0" parTransId="{4EC7B00B-1134-41B4-AB8E-C19D294AAB7A}" sibTransId="{D9A54A86-EC42-4126-BAC8-27C5B8E9C252}"/>
    <dgm:cxn modelId="{A03A2F53-39D1-4B5A-AD05-FDFBA2547C24}" srcId="{321892B4-A1F1-4431-9400-6DEAECBCF927}" destId="{31311BEB-EC7A-4B1F-9A0F-B424A689C12F}" srcOrd="0" destOrd="0" parTransId="{8BF7C860-D003-43D4-9BDA-6F126048E4F6}" sibTransId="{1851D13B-E92E-4B7E-BD28-371D53474E16}"/>
    <dgm:cxn modelId="{D512AD3B-578B-4645-BDBF-01DB5FFE0957}" srcId="{0FBE1E9F-D4EE-416A-98A4-89EF6DBE02B7}" destId="{4F5382CB-F918-457D-8C3C-53BB3A86D6B5}" srcOrd="0" destOrd="0" parTransId="{40432284-9D35-4950-8C46-5B793F16AD6E}" sibTransId="{BFF4B53B-3EDE-49A4-9B1C-A92F3617DEAA}"/>
    <dgm:cxn modelId="{3DA48721-2064-4EA5-A995-9CE9805934C8}" type="presOf" srcId="{0FBE1E9F-D4EE-416A-98A4-89EF6DBE02B7}" destId="{1EF32310-F40E-44F7-A188-6A1D968FAC90}" srcOrd="0" destOrd="0" presId="urn:microsoft.com/office/officeart/2024/3/layout/hArchList1"/>
    <dgm:cxn modelId="{F488D358-03C9-46D7-B547-3FAA889A907C}" type="presOf" srcId="{31311BEB-EC7A-4B1F-9A0F-B424A689C12F}" destId="{3D557BEA-9FF1-4B07-A2D0-A6A94C0E98E6}" srcOrd="0" destOrd="0" presId="urn:microsoft.com/office/officeart/2024/3/layout/hArchList1"/>
    <dgm:cxn modelId="{D89EB135-2478-44C0-B267-44F17EC11558}" srcId="{0FBE1E9F-D4EE-416A-98A4-89EF6DBE02B7}" destId="{321892B4-A1F1-4431-9400-6DEAECBCF927}" srcOrd="2" destOrd="0" parTransId="{4D50AF06-71EB-446F-9363-4743E7D0216C}" sibTransId="{FDB57F70-A038-41BE-AB65-10ECC2619D02}"/>
    <dgm:cxn modelId="{A7540EF2-77EC-411D-8609-EE555F9AA609}" type="presOf" srcId="{574C1B48-4AB8-4F53-A788-F57F9C02E3AD}" destId="{0753F124-9F96-4972-9907-21713D11DEB5}" srcOrd="0" destOrd="0" presId="urn:microsoft.com/office/officeart/2024/3/layout/hArchList1"/>
    <dgm:cxn modelId="{82A6D088-4FF6-4427-8417-F5353E7F453B}" srcId="{0FBE1E9F-D4EE-416A-98A4-89EF6DBE02B7}" destId="{A8F85472-B05D-4A49-9766-72356DB910D3}" srcOrd="1" destOrd="0" parTransId="{3C3F37CD-DDAF-41DC-B849-64CF6A49A99D}" sibTransId="{574C1B48-4AB8-4F53-A788-F57F9C02E3AD}"/>
    <dgm:cxn modelId="{C795626B-EAF8-4E32-866E-9913D89EA21B}" srcId="{4F5382CB-F918-457D-8C3C-53BB3A86D6B5}" destId="{B816D055-BF6B-4193-B67B-9628A7977496}" srcOrd="0" destOrd="0" parTransId="{41AEAC9E-0504-4663-A9C9-CA6BE1240A34}" sibTransId="{A6D2189C-BD8C-45F2-AFDB-7134690DA5E9}"/>
    <dgm:cxn modelId="{7D8A13DB-BCA4-4540-9CE4-42991A3372AC}" type="presOf" srcId="{FDB57F70-A038-41BE-AB65-10ECC2619D02}" destId="{53C38B41-46F3-4B92-B9C7-A12A56EDDD35}" srcOrd="0" destOrd="0" presId="urn:microsoft.com/office/officeart/2024/3/layout/hArchList1"/>
    <dgm:cxn modelId="{1A4C1AF8-7395-4E83-8DD9-92C5CD81E20A}" type="presOf" srcId="{321892B4-A1F1-4431-9400-6DEAECBCF927}" destId="{FAC725EB-C973-4CB7-AA64-D07A1B59BD54}" srcOrd="0" destOrd="0" presId="urn:microsoft.com/office/officeart/2024/3/layout/hArchList1"/>
    <dgm:cxn modelId="{B23F40B2-29F1-4982-8DB9-24B41933EC09}" type="presOf" srcId="{BFF4B53B-3EDE-49A4-9B1C-A92F3617DEAA}" destId="{65F3B953-6EE0-435B-94B1-E6C25B955A78}" srcOrd="0" destOrd="0" presId="urn:microsoft.com/office/officeart/2024/3/layout/hArchList1"/>
    <dgm:cxn modelId="{5D32B2D0-C368-4816-85CD-8C0DFF06D7BC}" srcId="{0FBE1E9F-D4EE-416A-98A4-89EF6DBE02B7}" destId="{2ED7B231-E167-4DA5-8FC9-BDE8CE79770B}" srcOrd="3" destOrd="0" parTransId="{87C90F7C-11B3-410E-96DE-A69B365218B7}" sibTransId="{1506FC2D-EE7A-4475-8388-89DD213B2D31}"/>
    <dgm:cxn modelId="{35DADF27-6F70-41D8-8230-C1A2E8D3D241}" type="presOf" srcId="{2ED7B231-E167-4DA5-8FC9-BDE8CE79770B}" destId="{7CFC3888-4617-4BDC-804A-B40FFFC775D5}" srcOrd="0" destOrd="0" presId="urn:microsoft.com/office/officeart/2024/3/layout/hArchList1"/>
    <dgm:cxn modelId="{A17ACB81-38C2-4EFE-A988-C0833A6B9F10}" type="presOf" srcId="{73293AE3-1493-4D86-814B-3DF089A1181D}" destId="{6197570A-B07B-45E6-ADF4-BE8E2B207817}" srcOrd="0" destOrd="0" presId="urn:microsoft.com/office/officeart/2024/3/layout/hArchList1"/>
    <dgm:cxn modelId="{49A02D16-86DF-4C92-8B75-98129C14B64F}" type="presParOf" srcId="{1EF32310-F40E-44F7-A188-6A1D968FAC90}" destId="{6F7C2F4C-B6D5-4245-A780-D5C0598ADC55}" srcOrd="0" destOrd="0" presId="urn:microsoft.com/office/officeart/2024/3/layout/hArchList1"/>
    <dgm:cxn modelId="{B1627B49-968A-4A73-BE4D-371B4811FADB}" type="presParOf" srcId="{6F7C2F4C-B6D5-4245-A780-D5C0598ADC55}" destId="{D301BA69-4044-47B8-BC81-20EDF538C8AB}" srcOrd="0" destOrd="0" presId="urn:microsoft.com/office/officeart/2024/3/layout/hArchList1"/>
    <dgm:cxn modelId="{09919601-AFE0-4823-9537-FF7289A3D646}" type="presParOf" srcId="{6F7C2F4C-B6D5-4245-A780-D5C0598ADC55}" destId="{321E01EA-3F6F-4377-AD5C-9CDB286EC04A}" srcOrd="1" destOrd="0" presId="urn:microsoft.com/office/officeart/2024/3/layout/hArchList1"/>
    <dgm:cxn modelId="{20A7E377-31A0-4821-BF8A-319D46703009}" type="presParOf" srcId="{1EF32310-F40E-44F7-A188-6A1D968FAC90}" destId="{65F3B953-6EE0-435B-94B1-E6C25B955A78}" srcOrd="1" destOrd="0" presId="urn:microsoft.com/office/officeart/2024/3/layout/hArchList1"/>
    <dgm:cxn modelId="{866C6C8A-30BE-41CD-80D6-89A244518285}" type="presParOf" srcId="{1EF32310-F40E-44F7-A188-6A1D968FAC90}" destId="{538A1722-A0DF-4C4E-8D72-40E44B17D84D}" srcOrd="2" destOrd="0" presId="urn:microsoft.com/office/officeart/2024/3/layout/hArchList1"/>
    <dgm:cxn modelId="{44C3391B-F79B-4295-844E-B15BC41788CC}" type="presParOf" srcId="{538A1722-A0DF-4C4E-8D72-40E44B17D84D}" destId="{7F3B1040-87E8-47C7-8175-8B5783161D46}" srcOrd="0" destOrd="0" presId="urn:microsoft.com/office/officeart/2024/3/layout/hArchList1"/>
    <dgm:cxn modelId="{AE1DA398-CB55-404A-82B5-D11790E39BFA}" type="presParOf" srcId="{538A1722-A0DF-4C4E-8D72-40E44B17D84D}" destId="{6197570A-B07B-45E6-ADF4-BE8E2B207817}" srcOrd="1" destOrd="0" presId="urn:microsoft.com/office/officeart/2024/3/layout/hArchList1"/>
    <dgm:cxn modelId="{0C396521-A738-4324-8B52-BD1B7B2BA332}" type="presParOf" srcId="{1EF32310-F40E-44F7-A188-6A1D968FAC90}" destId="{0753F124-9F96-4972-9907-21713D11DEB5}" srcOrd="3" destOrd="0" presId="urn:microsoft.com/office/officeart/2024/3/layout/hArchList1"/>
    <dgm:cxn modelId="{F4D4192C-6ACF-456D-B182-E5B7B31F3129}" type="presParOf" srcId="{1EF32310-F40E-44F7-A188-6A1D968FAC90}" destId="{496E7A8D-A256-47F0-BB62-B547EC2CBFEA}" srcOrd="4" destOrd="0" presId="urn:microsoft.com/office/officeart/2024/3/layout/hArchList1"/>
    <dgm:cxn modelId="{270AB170-2B22-4A2B-869E-A19BABFC4978}" type="presParOf" srcId="{496E7A8D-A256-47F0-BB62-B547EC2CBFEA}" destId="{FAC725EB-C973-4CB7-AA64-D07A1B59BD54}" srcOrd="0" destOrd="0" presId="urn:microsoft.com/office/officeart/2024/3/layout/hArchList1"/>
    <dgm:cxn modelId="{0E8C2052-7C4E-4387-9A0A-704468F935E8}" type="presParOf" srcId="{496E7A8D-A256-47F0-BB62-B547EC2CBFEA}" destId="{3D557BEA-9FF1-4B07-A2D0-A6A94C0E98E6}" srcOrd="1" destOrd="0" presId="urn:microsoft.com/office/officeart/2024/3/layout/hArchList1"/>
    <dgm:cxn modelId="{46E3633D-1CD7-4B40-A223-89B2221085E1}" type="presParOf" srcId="{1EF32310-F40E-44F7-A188-6A1D968FAC90}" destId="{53C38B41-46F3-4B92-B9C7-A12A56EDDD35}" srcOrd="5" destOrd="0" presId="urn:microsoft.com/office/officeart/2024/3/layout/hArchList1"/>
    <dgm:cxn modelId="{236DCE3B-6D47-4DC0-8668-857EA9298005}" type="presParOf" srcId="{1EF32310-F40E-44F7-A188-6A1D968FAC90}" destId="{C3FCD3F2-37A5-4EB8-A0A1-60B1A08C4024}" srcOrd="6" destOrd="0" presId="urn:microsoft.com/office/officeart/2024/3/layout/hArchList1"/>
    <dgm:cxn modelId="{03D6BC37-F188-4F7B-B198-6B3D50E4294C}" type="presParOf" srcId="{C3FCD3F2-37A5-4EB8-A0A1-60B1A08C4024}" destId="{7CFC3888-4617-4BDC-804A-B40FFFC775D5}" srcOrd="0" destOrd="0" presId="urn:microsoft.com/office/officeart/2024/3/layout/hArchList1"/>
    <dgm:cxn modelId="{FCD0B8F4-2099-494D-A307-F6DC06F0ADFE}" type="presParOf" srcId="{C3FCD3F2-37A5-4EB8-A0A1-60B1A08C4024}" destId="{DA63D9C6-744C-4BA5-BADC-4B7A39123AC8}" srcOrd="1" destOrd="0" presId="urn:microsoft.com/office/officeart/2024/3/layout/hArc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24/3/layout/hArchList1">
  <dgm:title val="Horizontal Text Blocks"/>
  <dgm:desc val="Short bits of text with formatted headers. Use as an easier-to-read alternative to a bulleted list."/>
  <dgm:catLst>
    <dgm:cat type="list" pri="100"/>
    <dgm:cat type="timeline" pri="500"/>
    <dgm:cat type="process" pri="6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vertAlign" val="t"/>
          <dgm:param type="horzAlign" val="l"/>
        </dgm:alg>
      </dgm:if>
      <dgm:else name="Name3">
        <dgm:alg type="lin">
          <dgm:param type="vertAlign" val="t"/>
          <dgm:param type="horzAlign" val="r"/>
        </dgm:alg>
      </dgm:else>
    </dgm:choose>
    <dgm:presOf/>
    <dgm:constrLst>
      <dgm:constr type="primFontSz" for="des" forName="pictRect" op="equ" val="18"/>
      <dgm:constr type="primFontSz" for="des" forName="textRect" refType="primFontSz" refFor="des" refForName="pictRect" op="equ" fact="0.77"/>
      <dgm:constr type="w" for="ch" forName="compNode" refType="w"/>
      <dgm:constr type="h" for="ch" forName="compNode" refType="h"/>
      <dgm:constr type="h" for="des" forName="pictRect" op="equ"/>
      <dgm:constr type="h" for="des" forName="pictRect" refType="primFontSz" refFor="des" refForName="pictRect" fact="3"/>
      <dgm:constr type="w" for="ch" ptType="sibTrans" refType="w" refFor="ch" refForName="compNode" op="equ" fact="0.1"/>
      <dgm:constr type="sp" refType="w" refFor="ch" refForName="compNode" op="equ" fact="0.1"/>
    </dgm:constrLst>
    <dgm:ruleLst/>
    <dgm:forEach name="Name4" axis="ch" ptType="node" cnt="20">
      <dgm:layoutNode name="compNode">
        <dgm:alg type="composite"/>
        <dgm:shape xmlns:r="http://schemas.openxmlformats.org/officeDocument/2006/relationships" r:blip="">
          <dgm:adjLst/>
        </dgm:shape>
        <dgm:presOf axis="self"/>
        <dgm:constrLst>
          <dgm:constr type="h" for="ch" forName="pictRect" refType="h" fact="0.1"/>
          <dgm:constr type="l" for="ch" forName="pictRect"/>
          <dgm:constr type="t" for="ch" forName="pictRect"/>
          <dgm:constr type="l" for="ch" forName="textRect"/>
          <dgm:constr type="t" for="ch" forName="textRect" refType="b" refFor="ch" refForName="pictRect"/>
        </dgm:constrLst>
        <dgm:ruleLst/>
        <dgm:layoutNode name="pictRect"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choosePictRectConstraints">
            <dgm:if name="ifPictRectConstraints" func="var" arg="dir" op="equ" val="norm">
              <dgm:constrLst>
                <dgm:constr type="h" refType="w" op="lte" fact="0.4"/>
                <dgm:constr type="lMarg" val="10.8"/>
                <dgm:constr type="rMarg" refType="primFontSz" fact="0.1"/>
                <dgm:constr type="tMarg" refType="primFontSz" fact="0.1"/>
                <dgm:constr type="bMarg" refType="primFontSz" fact="0.1"/>
              </dgm:constrLst>
            </dgm:if>
            <dgm:else name="elsePictRectConstraints">
              <dgm:constrLst>
                <dgm:constr type="lMarg" refType="primFontSz" fact="0.1"/>
                <dgm:constr type="rMarg" val="10.8"/>
                <dgm:constr type="tMarg" refType="primFontSz" fact="0.1"/>
                <dgm:constr type="bMarg" refType="primFontSz" fact="0.1"/>
              </dgm:constrLst>
            </dgm:else>
          </dgm:choose>
          <dgm:ruleLst>
            <dgm:rule type="h" val="INF" fact="NaN" max="NaN"/>
            <dgm:rule type="primFontSz" val="5" fact="NaN" max="NaN"/>
          </dgm:ruleLst>
        </dgm:layoutNode>
        <dgm:layoutNode name="textRect"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chooseTextRectConstraints">
            <dgm:if name="ifTextRectConstraints" func="var" arg="dir" op="equ" val="norm">
              <dgm:constrLst>
                <dgm:constr type="lMarg" val="10.8"/>
                <dgm:constr type="rMarg" refType="primFontSz" fact="0.1"/>
                <dgm:constr type="tMarg" refType="primFontSz" fact="0.1"/>
                <dgm:constr type="bMarg" refType="primFontSz" fact="0.1"/>
              </dgm:constrLst>
            </dgm:if>
            <dgm:else name="elseTextRectConstraints">
              <dgm:constrLst>
                <dgm:constr type="lMarg" refType="primFontSz" fact="0.1"/>
                <dgm:constr type="rMarg" val="10.8"/>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xmlns="">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05A326-0556-4AF8-B3C9-6C9344935749}" type="datetimeFigureOut">
              <a:t>2/11/2025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FED768-2245-42EA-B6AE-ED377BE063B0}" type="slidenum">
              <a:t>‹#›</a:t>
            </a:fld>
            <a:endParaRPr lang="en-US"/>
          </a:p>
        </p:txBody>
      </p:sp>
    </p:spTree>
    <p:extLst>
      <p:ext uri="{BB962C8B-B14F-4D97-AF65-F5344CB8AC3E}">
        <p14:creationId xmlns:p14="http://schemas.microsoft.com/office/powerpoint/2010/main" val="1899476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will begin with an introduction to real-time communication, discussing its definition, significance, and the challenges it poses. Next, we'll dive into the technical details of H.264 and H.265 codecs, followed by an overview of 3GPP networks and the advantages of 5G technology. Finally, we will examine Quality of Service in 5G and discuss case studies.</a:t>
            </a:r>
          </a:p>
        </p:txBody>
      </p:sp>
      <p:sp>
        <p:nvSpPr>
          <p:cNvPr id="4" name="Slide Number Placeholder 3"/>
          <p:cNvSpPr>
            <a:spLocks noGrp="1"/>
          </p:cNvSpPr>
          <p:nvPr>
            <p:ph type="sldNum" sz="quarter" idx="5"/>
          </p:nvPr>
        </p:nvSpPr>
        <p:spPr/>
        <p:txBody>
          <a:bodyPr/>
          <a:lstStyle/>
          <a:p>
            <a:fld id="{D2596A9C-C9A7-495D-B58E-5468BFD91C89}" type="slidenum">
              <a:t>2</a:t>
            </a:fld>
            <a:endParaRPr lang="en-US"/>
          </a:p>
        </p:txBody>
      </p:sp>
    </p:spTree>
    <p:extLst>
      <p:ext uri="{BB962C8B-B14F-4D97-AF65-F5344CB8AC3E}">
        <p14:creationId xmlns:p14="http://schemas.microsoft.com/office/powerpoint/2010/main" val="42905931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QoS parameters include latency, availability, and reliability. These metrics are essential for evaluating the performance of real-time communication applications in 5G networks.</a:t>
            </a:r>
          </a:p>
        </p:txBody>
      </p:sp>
      <p:sp>
        <p:nvSpPr>
          <p:cNvPr id="4" name="Slide Number Placeholder 3"/>
          <p:cNvSpPr>
            <a:spLocks noGrp="1"/>
          </p:cNvSpPr>
          <p:nvPr>
            <p:ph type="sldNum" sz="quarter" idx="5"/>
          </p:nvPr>
        </p:nvSpPr>
        <p:spPr/>
        <p:txBody>
          <a:bodyPr/>
          <a:lstStyle/>
          <a:p>
            <a:fld id="{D2596A9C-C9A7-495D-B58E-5468BFD91C89}" type="slidenum">
              <a:t>12</a:t>
            </a:fld>
            <a:endParaRPr lang="en-US"/>
          </a:p>
        </p:txBody>
      </p:sp>
    </p:spTree>
    <p:extLst>
      <p:ext uri="{BB962C8B-B14F-4D97-AF65-F5344CB8AC3E}">
        <p14:creationId xmlns:p14="http://schemas.microsoft.com/office/powerpoint/2010/main" val="26681207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5774A081-AA09-83EB-3AAF-4AECEEEAB4A7}"/>
            </a:ext>
          </a:extLst>
        </p:cNvPr>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1F5A93F1-5400-CF58-AE34-207D720D8D14}"/>
              </a:ext>
            </a:extLst>
          </p:cNvPr>
          <p:cNvSpPr>
            <a:spLocks noGrp="1" noRot="1" noChangeAspect="1"/>
          </p:cNvSpPr>
          <p:nvPr>
            <p:ph type="sldImg"/>
          </p:nvPr>
        </p:nvSpPr>
        <p:spPr/>
      </p:sp>
      <p:sp>
        <p:nvSpPr>
          <p:cNvPr id="3" name="Notes Placeholder 2">
            <a:extLst>
              <a:ext uri="{FF2B5EF4-FFF2-40B4-BE49-F238E27FC236}">
                <a16:creationId xmlns="" xmlns:a16="http://schemas.microsoft.com/office/drawing/2014/main" id="{0EF0B825-C2CA-0A5C-FDE1-0E18A5C7F4C2}"/>
              </a:ext>
            </a:extLst>
          </p:cNvPr>
          <p:cNvSpPr>
            <a:spLocks noGrp="1"/>
          </p:cNvSpPr>
          <p:nvPr>
            <p:ph type="body" idx="1"/>
          </p:nvPr>
        </p:nvSpPr>
        <p:spPr/>
        <p:txBody>
          <a:bodyPr/>
          <a:lstStyle/>
          <a:p>
            <a:r>
              <a:rPr lang="en-US"/>
              <a:t>QoS parameters include latency, availability, and reliability. These metrics are essential for evaluating the performance of real-time communication applications in 5G networks.</a:t>
            </a:r>
          </a:p>
        </p:txBody>
      </p:sp>
      <p:sp>
        <p:nvSpPr>
          <p:cNvPr id="4" name="Slide Number Placeholder 3">
            <a:extLst>
              <a:ext uri="{FF2B5EF4-FFF2-40B4-BE49-F238E27FC236}">
                <a16:creationId xmlns="" xmlns:a16="http://schemas.microsoft.com/office/drawing/2014/main" id="{131E7070-4B08-3A24-9A6D-3F7FC9179A89}"/>
              </a:ext>
            </a:extLst>
          </p:cNvPr>
          <p:cNvSpPr>
            <a:spLocks noGrp="1"/>
          </p:cNvSpPr>
          <p:nvPr>
            <p:ph type="sldNum" sz="quarter" idx="5"/>
          </p:nvPr>
        </p:nvSpPr>
        <p:spPr/>
        <p:txBody>
          <a:bodyPr/>
          <a:lstStyle/>
          <a:p>
            <a:fld id="{D2596A9C-C9A7-495D-B58E-5468BFD91C89}" type="slidenum">
              <a:t>13</a:t>
            </a:fld>
            <a:endParaRPr lang="en-US"/>
          </a:p>
        </p:txBody>
      </p:sp>
    </p:spTree>
    <p:extLst>
      <p:ext uri="{BB962C8B-B14F-4D97-AF65-F5344CB8AC3E}">
        <p14:creationId xmlns:p14="http://schemas.microsoft.com/office/powerpoint/2010/main" val="29432887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C71562CC-CF23-1913-2A6A-A86A62D41EF0}"/>
            </a:ext>
          </a:extLst>
        </p:cNvPr>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F9AC763D-DDEC-E504-2808-8DFDD5EC9574}"/>
              </a:ext>
            </a:extLst>
          </p:cNvPr>
          <p:cNvSpPr>
            <a:spLocks noGrp="1" noRot="1" noChangeAspect="1"/>
          </p:cNvSpPr>
          <p:nvPr>
            <p:ph type="sldImg"/>
          </p:nvPr>
        </p:nvSpPr>
        <p:spPr/>
      </p:sp>
      <p:sp>
        <p:nvSpPr>
          <p:cNvPr id="3" name="Notes Placeholder 2">
            <a:extLst>
              <a:ext uri="{FF2B5EF4-FFF2-40B4-BE49-F238E27FC236}">
                <a16:creationId xmlns="" xmlns:a16="http://schemas.microsoft.com/office/drawing/2014/main" id="{082B93A2-98D4-CC43-C3AE-24F87F67C7BE}"/>
              </a:ext>
            </a:extLst>
          </p:cNvPr>
          <p:cNvSpPr>
            <a:spLocks noGrp="1"/>
          </p:cNvSpPr>
          <p:nvPr>
            <p:ph type="body" idx="1"/>
          </p:nvPr>
        </p:nvSpPr>
        <p:spPr/>
        <p:txBody>
          <a:bodyPr/>
          <a:lstStyle/>
          <a:p>
            <a:r>
              <a:rPr lang="en-US"/>
              <a:t>3GPP networks are foundational to mobile telecommunications, and the advent of 5G technology brings enhanced capabilities. This segment introduces 3GPP standards and highlights key features of 5G.</a:t>
            </a:r>
          </a:p>
        </p:txBody>
      </p:sp>
      <p:sp>
        <p:nvSpPr>
          <p:cNvPr id="4" name="Slide Number Placeholder 3">
            <a:extLst>
              <a:ext uri="{FF2B5EF4-FFF2-40B4-BE49-F238E27FC236}">
                <a16:creationId xmlns="" xmlns:a16="http://schemas.microsoft.com/office/drawing/2014/main" id="{BD45095F-2BA4-FB8F-460A-4A357BDA5866}"/>
              </a:ext>
            </a:extLst>
          </p:cNvPr>
          <p:cNvSpPr>
            <a:spLocks noGrp="1"/>
          </p:cNvSpPr>
          <p:nvPr>
            <p:ph type="sldNum" sz="quarter" idx="5"/>
          </p:nvPr>
        </p:nvSpPr>
        <p:spPr/>
        <p:txBody>
          <a:bodyPr/>
          <a:lstStyle/>
          <a:p>
            <a:fld id="{D2596A9C-C9A7-495D-B58E-5468BFD91C89}" type="slidenum">
              <a:t>14</a:t>
            </a:fld>
            <a:endParaRPr lang="en-US"/>
          </a:p>
        </p:txBody>
      </p:sp>
    </p:spTree>
    <p:extLst>
      <p:ext uri="{BB962C8B-B14F-4D97-AF65-F5344CB8AC3E}">
        <p14:creationId xmlns:p14="http://schemas.microsoft.com/office/powerpoint/2010/main" val="28196769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5G networks employ various mechanisms and policies to manage traffic efficiently and ensure that high-priority applications maintain the necessary service quality.</a:t>
            </a:r>
          </a:p>
        </p:txBody>
      </p:sp>
      <p:sp>
        <p:nvSpPr>
          <p:cNvPr id="4" name="Slide Number Placeholder 3"/>
          <p:cNvSpPr>
            <a:spLocks noGrp="1"/>
          </p:cNvSpPr>
          <p:nvPr>
            <p:ph type="sldNum" sz="quarter" idx="5"/>
          </p:nvPr>
        </p:nvSpPr>
        <p:spPr/>
        <p:txBody>
          <a:bodyPr/>
          <a:lstStyle/>
          <a:p>
            <a:fld id="{D2596A9C-C9A7-495D-B58E-5468BFD91C89}" type="slidenum">
              <a:t>15</a:t>
            </a:fld>
            <a:endParaRPr lang="en-US"/>
          </a:p>
        </p:txBody>
      </p:sp>
    </p:spTree>
    <p:extLst>
      <p:ext uri="{BB962C8B-B14F-4D97-AF65-F5344CB8AC3E}">
        <p14:creationId xmlns:p14="http://schemas.microsoft.com/office/powerpoint/2010/main" val="23724165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impact of QoS policies on real-time communication is profound, as they directly influence user experience by minimizing latency and ensuring consistent data delivery.</a:t>
            </a:r>
          </a:p>
        </p:txBody>
      </p:sp>
      <p:sp>
        <p:nvSpPr>
          <p:cNvPr id="4" name="Slide Number Placeholder 3"/>
          <p:cNvSpPr>
            <a:spLocks noGrp="1"/>
          </p:cNvSpPr>
          <p:nvPr>
            <p:ph type="sldNum" sz="quarter" idx="5"/>
          </p:nvPr>
        </p:nvSpPr>
        <p:spPr/>
        <p:txBody>
          <a:bodyPr/>
          <a:lstStyle/>
          <a:p>
            <a:fld id="{D2596A9C-C9A7-495D-B58E-5468BFD91C89}" type="slidenum">
              <a:t>16</a:t>
            </a:fld>
            <a:endParaRPr lang="en-US"/>
          </a:p>
        </p:txBody>
      </p:sp>
    </p:spTree>
    <p:extLst>
      <p:ext uri="{BB962C8B-B14F-4D97-AF65-F5344CB8AC3E}">
        <p14:creationId xmlns:p14="http://schemas.microsoft.com/office/powerpoint/2010/main" val="17294298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impact of QoS policies on real-time communication is profound, as they directly influence user experience by minimizing latency and ensuring consistent data delivery.</a:t>
            </a:r>
          </a:p>
        </p:txBody>
      </p:sp>
      <p:sp>
        <p:nvSpPr>
          <p:cNvPr id="4" name="Slide Number Placeholder 3"/>
          <p:cNvSpPr>
            <a:spLocks noGrp="1"/>
          </p:cNvSpPr>
          <p:nvPr>
            <p:ph type="sldNum" sz="quarter" idx="5"/>
          </p:nvPr>
        </p:nvSpPr>
        <p:spPr/>
        <p:txBody>
          <a:bodyPr/>
          <a:lstStyle/>
          <a:p>
            <a:fld id="{D2596A9C-C9A7-495D-B58E-5468BFD91C89}" type="slidenum">
              <a:t>17</a:t>
            </a:fld>
            <a:endParaRPr lang="en-US"/>
          </a:p>
        </p:txBody>
      </p:sp>
    </p:spTree>
    <p:extLst>
      <p:ext uri="{BB962C8B-B14F-4D97-AF65-F5344CB8AC3E}">
        <p14:creationId xmlns:p14="http://schemas.microsoft.com/office/powerpoint/2010/main" val="3441234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Implementing low latency communication involves careful consideration of system architecture and optimization techniques. This section discusses strategies to achieve optimal performance.</a:t>
            </a:r>
          </a:p>
        </p:txBody>
      </p:sp>
      <p:sp>
        <p:nvSpPr>
          <p:cNvPr id="4" name="Slide Number Placeholder 3"/>
          <p:cNvSpPr>
            <a:spLocks noGrp="1"/>
          </p:cNvSpPr>
          <p:nvPr>
            <p:ph type="sldNum" sz="quarter" idx="5"/>
          </p:nvPr>
        </p:nvSpPr>
        <p:spPr/>
        <p:txBody>
          <a:bodyPr/>
          <a:lstStyle/>
          <a:p>
            <a:fld id="{D2596A9C-C9A7-495D-B58E-5468BFD91C89}" type="slidenum">
              <a:t>18</a:t>
            </a:fld>
            <a:endParaRPr lang="en-US"/>
          </a:p>
        </p:txBody>
      </p:sp>
    </p:spTree>
    <p:extLst>
      <p:ext uri="{BB962C8B-B14F-4D97-AF65-F5344CB8AC3E}">
        <p14:creationId xmlns:p14="http://schemas.microsoft.com/office/powerpoint/2010/main" val="34618053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 maintain end-to-end QoS in 5G networks, continuous monitoring and adaptive QoS management strategies must be employed. This ensures that service levels meet user demands.</a:t>
            </a:r>
          </a:p>
        </p:txBody>
      </p:sp>
      <p:sp>
        <p:nvSpPr>
          <p:cNvPr id="4" name="Slide Number Placeholder 3"/>
          <p:cNvSpPr>
            <a:spLocks noGrp="1"/>
          </p:cNvSpPr>
          <p:nvPr>
            <p:ph type="sldNum" sz="quarter" idx="5"/>
          </p:nvPr>
        </p:nvSpPr>
        <p:spPr/>
        <p:txBody>
          <a:bodyPr/>
          <a:lstStyle/>
          <a:p>
            <a:fld id="{D2596A9C-C9A7-495D-B58E-5468BFD91C89}" type="slidenum">
              <a:t>19</a:t>
            </a:fld>
            <a:endParaRPr lang="en-US"/>
          </a:p>
        </p:txBody>
      </p:sp>
    </p:spTree>
    <p:extLst>
      <p:ext uri="{BB962C8B-B14F-4D97-AF65-F5344CB8AC3E}">
        <p14:creationId xmlns:p14="http://schemas.microsoft.com/office/powerpoint/2010/main" val="22583064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A78CC1A0-A429-6135-D84B-1864B76416A5}"/>
            </a:ext>
          </a:extLst>
        </p:cNvPr>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DDA16DF2-FFE1-2C63-6D77-E1EFA218F0F5}"/>
              </a:ext>
            </a:extLst>
          </p:cNvPr>
          <p:cNvSpPr>
            <a:spLocks noGrp="1" noRot="1" noChangeAspect="1"/>
          </p:cNvSpPr>
          <p:nvPr>
            <p:ph type="sldImg"/>
          </p:nvPr>
        </p:nvSpPr>
        <p:spPr/>
      </p:sp>
      <p:sp>
        <p:nvSpPr>
          <p:cNvPr id="3" name="Notes Placeholder 2">
            <a:extLst>
              <a:ext uri="{FF2B5EF4-FFF2-40B4-BE49-F238E27FC236}">
                <a16:creationId xmlns="" xmlns:a16="http://schemas.microsoft.com/office/drawing/2014/main" id="{006D762D-DEDA-5FB7-06BE-AE0954F2E8CF}"/>
              </a:ext>
            </a:extLst>
          </p:cNvPr>
          <p:cNvSpPr>
            <a:spLocks noGrp="1"/>
          </p:cNvSpPr>
          <p:nvPr>
            <p:ph type="body" idx="1"/>
          </p:nvPr>
        </p:nvSpPr>
        <p:spPr/>
        <p:txBody>
          <a:bodyPr/>
          <a:lstStyle/>
          <a:p>
            <a:r>
              <a:rPr lang="en-US"/>
              <a:t>To maintain end-to-end QoS in 5G networks, continuous monitoring and adaptive QoS management strategies must be employed. This ensures that service levels meet user demands.</a:t>
            </a:r>
          </a:p>
        </p:txBody>
      </p:sp>
      <p:sp>
        <p:nvSpPr>
          <p:cNvPr id="4" name="Slide Number Placeholder 3">
            <a:extLst>
              <a:ext uri="{FF2B5EF4-FFF2-40B4-BE49-F238E27FC236}">
                <a16:creationId xmlns="" xmlns:a16="http://schemas.microsoft.com/office/drawing/2014/main" id="{DF3C4E1F-9AB8-6BF5-6D26-8C3F2EF703EA}"/>
              </a:ext>
            </a:extLst>
          </p:cNvPr>
          <p:cNvSpPr>
            <a:spLocks noGrp="1"/>
          </p:cNvSpPr>
          <p:nvPr>
            <p:ph type="sldNum" sz="quarter" idx="5"/>
          </p:nvPr>
        </p:nvSpPr>
        <p:spPr/>
        <p:txBody>
          <a:bodyPr/>
          <a:lstStyle/>
          <a:p>
            <a:fld id="{D2596A9C-C9A7-495D-B58E-5468BFD91C89}" type="slidenum">
              <a:t>20</a:t>
            </a:fld>
            <a:endParaRPr lang="en-US"/>
          </a:p>
        </p:txBody>
      </p:sp>
    </p:spTree>
    <p:extLst>
      <p:ext uri="{BB962C8B-B14F-4D97-AF65-F5344CB8AC3E}">
        <p14:creationId xmlns:p14="http://schemas.microsoft.com/office/powerpoint/2010/main" val="36417775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DA3F5386-0743-2541-1261-1905E27EB45F}"/>
            </a:ext>
          </a:extLst>
        </p:cNvPr>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870CFCE8-9A5F-45C1-1682-4F0CA4610096}"/>
              </a:ext>
            </a:extLst>
          </p:cNvPr>
          <p:cNvSpPr>
            <a:spLocks noGrp="1" noRot="1" noChangeAspect="1"/>
          </p:cNvSpPr>
          <p:nvPr>
            <p:ph type="sldImg"/>
          </p:nvPr>
        </p:nvSpPr>
        <p:spPr/>
      </p:sp>
      <p:sp>
        <p:nvSpPr>
          <p:cNvPr id="3" name="Notes Placeholder 2">
            <a:extLst>
              <a:ext uri="{FF2B5EF4-FFF2-40B4-BE49-F238E27FC236}">
                <a16:creationId xmlns="" xmlns:a16="http://schemas.microsoft.com/office/drawing/2014/main" id="{3A688FC4-86C5-FB28-9E60-478A66FE25A0}"/>
              </a:ext>
            </a:extLst>
          </p:cNvPr>
          <p:cNvSpPr>
            <a:spLocks noGrp="1"/>
          </p:cNvSpPr>
          <p:nvPr>
            <p:ph type="body" idx="1"/>
          </p:nvPr>
        </p:nvSpPr>
        <p:spPr/>
        <p:txBody>
          <a:bodyPr/>
          <a:lstStyle/>
          <a:p>
            <a:r>
              <a:rPr lang="en-US"/>
              <a:t>To maintain end-to-end QoS in 5G networks, continuous monitoring and adaptive QoS management strategies must be employed. This ensures that service levels meet user demands.</a:t>
            </a:r>
          </a:p>
        </p:txBody>
      </p:sp>
      <p:sp>
        <p:nvSpPr>
          <p:cNvPr id="4" name="Slide Number Placeholder 3">
            <a:extLst>
              <a:ext uri="{FF2B5EF4-FFF2-40B4-BE49-F238E27FC236}">
                <a16:creationId xmlns="" xmlns:a16="http://schemas.microsoft.com/office/drawing/2014/main" id="{1960110E-5C62-5CF3-1155-8987F8D80C52}"/>
              </a:ext>
            </a:extLst>
          </p:cNvPr>
          <p:cNvSpPr>
            <a:spLocks noGrp="1"/>
          </p:cNvSpPr>
          <p:nvPr>
            <p:ph type="sldNum" sz="quarter" idx="5"/>
          </p:nvPr>
        </p:nvSpPr>
        <p:spPr/>
        <p:txBody>
          <a:bodyPr/>
          <a:lstStyle/>
          <a:p>
            <a:fld id="{D2596A9C-C9A7-495D-B58E-5468BFD91C89}" type="slidenum">
              <a:t>21</a:t>
            </a:fld>
            <a:endParaRPr lang="en-US"/>
          </a:p>
        </p:txBody>
      </p:sp>
    </p:spTree>
    <p:extLst>
      <p:ext uri="{BB962C8B-B14F-4D97-AF65-F5344CB8AC3E}">
        <p14:creationId xmlns:p14="http://schemas.microsoft.com/office/powerpoint/2010/main" val="4198410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Real-time communication is crucial in today’s digital landscape, enabling instant data exchange. This section highlights its importance across various sectors and the inherent challenges that come with ensuring minimal latency in communication.</a:t>
            </a:r>
          </a:p>
        </p:txBody>
      </p:sp>
      <p:sp>
        <p:nvSpPr>
          <p:cNvPr id="4" name="Slide Number Placeholder 3"/>
          <p:cNvSpPr>
            <a:spLocks noGrp="1"/>
          </p:cNvSpPr>
          <p:nvPr>
            <p:ph type="sldNum" sz="quarter" idx="5"/>
          </p:nvPr>
        </p:nvSpPr>
        <p:spPr/>
        <p:txBody>
          <a:bodyPr/>
          <a:lstStyle/>
          <a:p>
            <a:fld id="{D2596A9C-C9A7-495D-B58E-5468BFD91C89}" type="slidenum">
              <a:t>3</a:t>
            </a:fld>
            <a:endParaRPr lang="en-US"/>
          </a:p>
        </p:txBody>
      </p:sp>
    </p:spTree>
    <p:extLst>
      <p:ext uri="{BB962C8B-B14F-4D97-AF65-F5344CB8AC3E}">
        <p14:creationId xmlns:p14="http://schemas.microsoft.com/office/powerpoint/2010/main" val="36669260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section presents real-world examples of low latency communication systems in action. Understanding these applications helps illustrate the concepts discussed throughout the presentation.</a:t>
            </a:r>
          </a:p>
        </p:txBody>
      </p:sp>
      <p:sp>
        <p:nvSpPr>
          <p:cNvPr id="4" name="Slide Number Placeholder 3"/>
          <p:cNvSpPr>
            <a:spLocks noGrp="1"/>
          </p:cNvSpPr>
          <p:nvPr>
            <p:ph type="sldNum" sz="quarter" idx="5"/>
          </p:nvPr>
        </p:nvSpPr>
        <p:spPr/>
        <p:txBody>
          <a:bodyPr/>
          <a:lstStyle/>
          <a:p>
            <a:fld id="{D2596A9C-C9A7-495D-B58E-5468BFD91C89}" type="slidenum">
              <a:t>22</a:t>
            </a:fld>
            <a:endParaRPr lang="en-US"/>
          </a:p>
        </p:txBody>
      </p:sp>
    </p:spTree>
    <p:extLst>
      <p:ext uri="{BB962C8B-B14F-4D97-AF65-F5344CB8AC3E}">
        <p14:creationId xmlns:p14="http://schemas.microsoft.com/office/powerpoint/2010/main" val="10128965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concluding slide will explore emerging trends and innovations that are poised to shape the future of real-time communication, including advancements in AI and machine learning integration.</a:t>
            </a:r>
          </a:p>
        </p:txBody>
      </p:sp>
      <p:sp>
        <p:nvSpPr>
          <p:cNvPr id="4" name="Slide Number Placeholder 3"/>
          <p:cNvSpPr>
            <a:spLocks noGrp="1"/>
          </p:cNvSpPr>
          <p:nvPr>
            <p:ph type="sldNum" sz="quarter" idx="5"/>
          </p:nvPr>
        </p:nvSpPr>
        <p:spPr/>
        <p:txBody>
          <a:bodyPr/>
          <a:lstStyle/>
          <a:p>
            <a:fld id="{D2596A9C-C9A7-495D-B58E-5468BFD91C89}" type="slidenum">
              <a:t>23</a:t>
            </a:fld>
            <a:endParaRPr lang="en-US"/>
          </a:p>
        </p:txBody>
      </p:sp>
    </p:spTree>
    <p:extLst>
      <p:ext uri="{BB962C8B-B14F-4D97-AF65-F5344CB8AC3E}">
        <p14:creationId xmlns:p14="http://schemas.microsoft.com/office/powerpoint/2010/main" val="19689379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section presents real-world examples of low latency communication systems in action. Understanding these applications helps illustrate the concepts discussed throughout the presentation.</a:t>
            </a:r>
          </a:p>
        </p:txBody>
      </p:sp>
      <p:sp>
        <p:nvSpPr>
          <p:cNvPr id="4" name="Slide Number Placeholder 3"/>
          <p:cNvSpPr>
            <a:spLocks noGrp="1"/>
          </p:cNvSpPr>
          <p:nvPr>
            <p:ph type="sldNum" sz="quarter" idx="5"/>
          </p:nvPr>
        </p:nvSpPr>
        <p:spPr/>
        <p:txBody>
          <a:bodyPr/>
          <a:lstStyle/>
          <a:p>
            <a:fld id="{D2596A9C-C9A7-495D-B58E-5468BFD91C89}" type="slidenum">
              <a:t>24</a:t>
            </a:fld>
            <a:endParaRPr lang="en-US"/>
          </a:p>
        </p:txBody>
      </p:sp>
    </p:spTree>
    <p:extLst>
      <p:ext uri="{BB962C8B-B14F-4D97-AF65-F5344CB8AC3E}">
        <p14:creationId xmlns:p14="http://schemas.microsoft.com/office/powerpoint/2010/main" val="13646351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DA3F5386-0743-2541-1261-1905E27EB45F}"/>
            </a:ext>
          </a:extLst>
        </p:cNvPr>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870CFCE8-9A5F-45C1-1682-4F0CA4610096}"/>
              </a:ext>
            </a:extLst>
          </p:cNvPr>
          <p:cNvSpPr>
            <a:spLocks noGrp="1" noRot="1" noChangeAspect="1"/>
          </p:cNvSpPr>
          <p:nvPr>
            <p:ph type="sldImg"/>
          </p:nvPr>
        </p:nvSpPr>
        <p:spPr/>
      </p:sp>
      <p:sp>
        <p:nvSpPr>
          <p:cNvPr id="3" name="Notes Placeholder 2">
            <a:extLst>
              <a:ext uri="{FF2B5EF4-FFF2-40B4-BE49-F238E27FC236}">
                <a16:creationId xmlns="" xmlns:a16="http://schemas.microsoft.com/office/drawing/2014/main" id="{3A688FC4-86C5-FB28-9E60-478A66FE25A0}"/>
              </a:ext>
            </a:extLst>
          </p:cNvPr>
          <p:cNvSpPr>
            <a:spLocks noGrp="1"/>
          </p:cNvSpPr>
          <p:nvPr>
            <p:ph type="body" idx="1"/>
          </p:nvPr>
        </p:nvSpPr>
        <p:spPr/>
        <p:txBody>
          <a:bodyPr/>
          <a:lstStyle/>
          <a:p>
            <a:r>
              <a:rPr lang="en-US"/>
              <a:t>To maintain end-to-end QoS in 5G networks, continuous monitoring and adaptive QoS management strategies must be employed. This ensures that service levels meet user demands.</a:t>
            </a:r>
          </a:p>
        </p:txBody>
      </p:sp>
      <p:sp>
        <p:nvSpPr>
          <p:cNvPr id="4" name="Slide Number Placeholder 3">
            <a:extLst>
              <a:ext uri="{FF2B5EF4-FFF2-40B4-BE49-F238E27FC236}">
                <a16:creationId xmlns="" xmlns:a16="http://schemas.microsoft.com/office/drawing/2014/main" id="{1960110E-5C62-5CF3-1155-8987F8D80C52}"/>
              </a:ext>
            </a:extLst>
          </p:cNvPr>
          <p:cNvSpPr>
            <a:spLocks noGrp="1"/>
          </p:cNvSpPr>
          <p:nvPr>
            <p:ph type="sldNum" sz="quarter" idx="5"/>
          </p:nvPr>
        </p:nvSpPr>
        <p:spPr/>
        <p:txBody>
          <a:bodyPr/>
          <a:lstStyle/>
          <a:p>
            <a:fld id="{D2596A9C-C9A7-495D-B58E-5468BFD91C89}" type="slidenum">
              <a:t>25</a:t>
            </a:fld>
            <a:endParaRPr lang="en-US"/>
          </a:p>
        </p:txBody>
      </p:sp>
    </p:spTree>
    <p:extLst>
      <p:ext uri="{BB962C8B-B14F-4D97-AF65-F5344CB8AC3E}">
        <p14:creationId xmlns:p14="http://schemas.microsoft.com/office/powerpoint/2010/main" val="15958761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DA3F5386-0743-2541-1261-1905E27EB45F}"/>
            </a:ext>
          </a:extLst>
        </p:cNvPr>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870CFCE8-9A5F-45C1-1682-4F0CA4610096}"/>
              </a:ext>
            </a:extLst>
          </p:cNvPr>
          <p:cNvSpPr>
            <a:spLocks noGrp="1" noRot="1" noChangeAspect="1"/>
          </p:cNvSpPr>
          <p:nvPr>
            <p:ph type="sldImg"/>
          </p:nvPr>
        </p:nvSpPr>
        <p:spPr/>
      </p:sp>
      <p:sp>
        <p:nvSpPr>
          <p:cNvPr id="3" name="Notes Placeholder 2">
            <a:extLst>
              <a:ext uri="{FF2B5EF4-FFF2-40B4-BE49-F238E27FC236}">
                <a16:creationId xmlns="" xmlns:a16="http://schemas.microsoft.com/office/drawing/2014/main" id="{3A688FC4-86C5-FB28-9E60-478A66FE25A0}"/>
              </a:ext>
            </a:extLst>
          </p:cNvPr>
          <p:cNvSpPr>
            <a:spLocks noGrp="1"/>
          </p:cNvSpPr>
          <p:nvPr>
            <p:ph type="body" idx="1"/>
          </p:nvPr>
        </p:nvSpPr>
        <p:spPr/>
        <p:txBody>
          <a:bodyPr/>
          <a:lstStyle/>
          <a:p>
            <a:r>
              <a:rPr lang="en-US"/>
              <a:t>To maintain end-to-end QoS in 5G networks, continuous monitoring and adaptive QoS management strategies must be employed. This ensures that service levels meet user demands.</a:t>
            </a:r>
          </a:p>
        </p:txBody>
      </p:sp>
      <p:sp>
        <p:nvSpPr>
          <p:cNvPr id="4" name="Slide Number Placeholder 3">
            <a:extLst>
              <a:ext uri="{FF2B5EF4-FFF2-40B4-BE49-F238E27FC236}">
                <a16:creationId xmlns="" xmlns:a16="http://schemas.microsoft.com/office/drawing/2014/main" id="{1960110E-5C62-5CF3-1155-8987F8D80C52}"/>
              </a:ext>
            </a:extLst>
          </p:cNvPr>
          <p:cNvSpPr>
            <a:spLocks noGrp="1"/>
          </p:cNvSpPr>
          <p:nvPr>
            <p:ph type="sldNum" sz="quarter" idx="5"/>
          </p:nvPr>
        </p:nvSpPr>
        <p:spPr/>
        <p:txBody>
          <a:bodyPr/>
          <a:lstStyle/>
          <a:p>
            <a:fld id="{D2596A9C-C9A7-495D-B58E-5468BFD91C89}" type="slidenum">
              <a:t>26</a:t>
            </a:fld>
            <a:endParaRPr lang="en-US"/>
          </a:p>
        </p:txBody>
      </p:sp>
    </p:spTree>
    <p:extLst>
      <p:ext uri="{BB962C8B-B14F-4D97-AF65-F5344CB8AC3E}">
        <p14:creationId xmlns:p14="http://schemas.microsoft.com/office/powerpoint/2010/main" val="2070182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DA3F5386-0743-2541-1261-1905E27EB45F}"/>
            </a:ext>
          </a:extLst>
        </p:cNvPr>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870CFCE8-9A5F-45C1-1682-4F0CA4610096}"/>
              </a:ext>
            </a:extLst>
          </p:cNvPr>
          <p:cNvSpPr>
            <a:spLocks noGrp="1" noRot="1" noChangeAspect="1"/>
          </p:cNvSpPr>
          <p:nvPr>
            <p:ph type="sldImg"/>
          </p:nvPr>
        </p:nvSpPr>
        <p:spPr/>
      </p:sp>
      <p:sp>
        <p:nvSpPr>
          <p:cNvPr id="3" name="Notes Placeholder 2">
            <a:extLst>
              <a:ext uri="{FF2B5EF4-FFF2-40B4-BE49-F238E27FC236}">
                <a16:creationId xmlns="" xmlns:a16="http://schemas.microsoft.com/office/drawing/2014/main" id="{3A688FC4-86C5-FB28-9E60-478A66FE25A0}"/>
              </a:ext>
            </a:extLst>
          </p:cNvPr>
          <p:cNvSpPr>
            <a:spLocks noGrp="1"/>
          </p:cNvSpPr>
          <p:nvPr>
            <p:ph type="body" idx="1"/>
          </p:nvPr>
        </p:nvSpPr>
        <p:spPr/>
        <p:txBody>
          <a:bodyPr/>
          <a:lstStyle/>
          <a:p>
            <a:r>
              <a:rPr lang="en-US"/>
              <a:t>To maintain end-to-end QoS in 5G networks, continuous monitoring and adaptive QoS management strategies must be employed. This ensures that service levels meet user demands.</a:t>
            </a:r>
          </a:p>
        </p:txBody>
      </p:sp>
      <p:sp>
        <p:nvSpPr>
          <p:cNvPr id="4" name="Slide Number Placeholder 3">
            <a:extLst>
              <a:ext uri="{FF2B5EF4-FFF2-40B4-BE49-F238E27FC236}">
                <a16:creationId xmlns="" xmlns:a16="http://schemas.microsoft.com/office/drawing/2014/main" id="{1960110E-5C62-5CF3-1155-8987F8D80C52}"/>
              </a:ext>
            </a:extLst>
          </p:cNvPr>
          <p:cNvSpPr>
            <a:spLocks noGrp="1"/>
          </p:cNvSpPr>
          <p:nvPr>
            <p:ph type="sldNum" sz="quarter" idx="5"/>
          </p:nvPr>
        </p:nvSpPr>
        <p:spPr/>
        <p:txBody>
          <a:bodyPr/>
          <a:lstStyle/>
          <a:p>
            <a:fld id="{D2596A9C-C9A7-495D-B58E-5468BFD91C89}" type="slidenum">
              <a:t>27</a:t>
            </a:fld>
            <a:endParaRPr lang="en-US"/>
          </a:p>
        </p:txBody>
      </p:sp>
    </p:spTree>
    <p:extLst>
      <p:ext uri="{BB962C8B-B14F-4D97-AF65-F5344CB8AC3E}">
        <p14:creationId xmlns:p14="http://schemas.microsoft.com/office/powerpoint/2010/main" val="25575411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conclusion, understanding the interplay between codecs, network standards, and Quality of Service is essential for delivering effective real-time communication solutions. As technology evolves, so too will the strategies to meet the demands of this dynamic field.</a:t>
            </a:r>
          </a:p>
        </p:txBody>
      </p:sp>
      <p:sp>
        <p:nvSpPr>
          <p:cNvPr id="4" name="Slide Number Placeholder 3"/>
          <p:cNvSpPr>
            <a:spLocks noGrp="1"/>
          </p:cNvSpPr>
          <p:nvPr>
            <p:ph type="sldNum" sz="quarter" idx="5"/>
          </p:nvPr>
        </p:nvSpPr>
        <p:spPr/>
        <p:txBody>
          <a:bodyPr/>
          <a:lstStyle/>
          <a:p>
            <a:fld id="{D2596A9C-C9A7-495D-B58E-5468BFD91C89}" type="slidenum">
              <a:t>28</a:t>
            </a:fld>
            <a:endParaRPr lang="en-US"/>
          </a:p>
        </p:txBody>
      </p:sp>
    </p:spTree>
    <p:extLst>
      <p:ext uri="{BB962C8B-B14F-4D97-AF65-F5344CB8AC3E}">
        <p14:creationId xmlns:p14="http://schemas.microsoft.com/office/powerpoint/2010/main" val="3843983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Real-time communication refers to the live exchange of information, whether through voice, video, or data. Its importance lies in applications like video conferencing and online gaming, where delays can significantly impact user experience.</a:t>
            </a:r>
          </a:p>
        </p:txBody>
      </p:sp>
      <p:sp>
        <p:nvSpPr>
          <p:cNvPr id="4" name="Slide Number Placeholder 3"/>
          <p:cNvSpPr>
            <a:spLocks noGrp="1"/>
          </p:cNvSpPr>
          <p:nvPr>
            <p:ph type="sldNum" sz="quarter" idx="5"/>
          </p:nvPr>
        </p:nvSpPr>
        <p:spPr/>
        <p:txBody>
          <a:bodyPr/>
          <a:lstStyle/>
          <a:p>
            <a:fld id="{D2596A9C-C9A7-495D-B58E-5468BFD91C89}" type="slidenum">
              <a:t>4</a:t>
            </a:fld>
            <a:endParaRPr lang="en-US"/>
          </a:p>
        </p:txBody>
      </p:sp>
    </p:spTree>
    <p:extLst>
      <p:ext uri="{BB962C8B-B14F-4D97-AF65-F5344CB8AC3E}">
        <p14:creationId xmlns:p14="http://schemas.microsoft.com/office/powerpoint/2010/main" val="38755331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Challenges include network latency, bandwidth limitations, and variations in data transmission. Addressing these issues is vital for maintaining the quality and reliability of real-time communications.</a:t>
            </a:r>
          </a:p>
        </p:txBody>
      </p:sp>
      <p:sp>
        <p:nvSpPr>
          <p:cNvPr id="4" name="Slide Number Placeholder 3"/>
          <p:cNvSpPr>
            <a:spLocks noGrp="1"/>
          </p:cNvSpPr>
          <p:nvPr>
            <p:ph type="sldNum" sz="quarter" idx="5"/>
          </p:nvPr>
        </p:nvSpPr>
        <p:spPr/>
        <p:txBody>
          <a:bodyPr/>
          <a:lstStyle/>
          <a:p>
            <a:fld id="{D2596A9C-C9A7-495D-B58E-5468BFD91C89}" type="slidenum">
              <a:t>5</a:t>
            </a:fld>
            <a:endParaRPr lang="en-US"/>
          </a:p>
        </p:txBody>
      </p:sp>
    </p:spTree>
    <p:extLst>
      <p:ext uri="{BB962C8B-B14F-4D97-AF65-F5344CB8AC3E}">
        <p14:creationId xmlns:p14="http://schemas.microsoft.com/office/powerpoint/2010/main" val="32918963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H.264 is widely used for video compression due to its ability to deliver high-quality video at lower bitrates. It is essential for HD video streaming and broadcasting applications.</a:t>
            </a:r>
          </a:p>
        </p:txBody>
      </p:sp>
      <p:sp>
        <p:nvSpPr>
          <p:cNvPr id="4" name="Slide Number Placeholder 3"/>
          <p:cNvSpPr>
            <a:spLocks noGrp="1"/>
          </p:cNvSpPr>
          <p:nvPr>
            <p:ph type="sldNum" sz="quarter" idx="5"/>
          </p:nvPr>
        </p:nvSpPr>
        <p:spPr/>
        <p:txBody>
          <a:bodyPr/>
          <a:lstStyle/>
          <a:p>
            <a:fld id="{D2596A9C-C9A7-495D-B58E-5468BFD91C89}" type="slidenum">
              <a:t>6</a:t>
            </a:fld>
            <a:endParaRPr lang="en-US"/>
          </a:p>
        </p:txBody>
      </p:sp>
    </p:spTree>
    <p:extLst>
      <p:ext uri="{BB962C8B-B14F-4D97-AF65-F5344CB8AC3E}">
        <p14:creationId xmlns:p14="http://schemas.microsoft.com/office/powerpoint/2010/main" val="33940910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H.265, or HEVC (High-Efficiency Video Coding), improves upon H.264 by providing better compression rates, allowing for higher resolutions at similar bitrates, which is crucial for 4K and beyond.</a:t>
            </a:r>
          </a:p>
        </p:txBody>
      </p:sp>
      <p:sp>
        <p:nvSpPr>
          <p:cNvPr id="4" name="Slide Number Placeholder 3"/>
          <p:cNvSpPr>
            <a:spLocks noGrp="1"/>
          </p:cNvSpPr>
          <p:nvPr>
            <p:ph type="sldNum" sz="quarter" idx="5"/>
          </p:nvPr>
        </p:nvSpPr>
        <p:spPr/>
        <p:txBody>
          <a:bodyPr/>
          <a:lstStyle/>
          <a:p>
            <a:fld id="{D2596A9C-C9A7-495D-B58E-5468BFD91C89}" type="slidenum">
              <a:t>7</a:t>
            </a:fld>
            <a:endParaRPr lang="en-US"/>
          </a:p>
        </p:txBody>
      </p:sp>
    </p:spTree>
    <p:extLst>
      <p:ext uri="{BB962C8B-B14F-4D97-AF65-F5344CB8AC3E}">
        <p14:creationId xmlns:p14="http://schemas.microsoft.com/office/powerpoint/2010/main" val="1021407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3GPP networks are foundational to mobile telecommunications, and the advent of 5G technology brings enhanced capabilities. This segment introduces 3GPP standards and highlights key features of 5G.</a:t>
            </a:r>
          </a:p>
        </p:txBody>
      </p:sp>
      <p:sp>
        <p:nvSpPr>
          <p:cNvPr id="4" name="Slide Number Placeholder 3"/>
          <p:cNvSpPr>
            <a:spLocks noGrp="1"/>
          </p:cNvSpPr>
          <p:nvPr>
            <p:ph type="sldNum" sz="quarter" idx="5"/>
          </p:nvPr>
        </p:nvSpPr>
        <p:spPr/>
        <p:txBody>
          <a:bodyPr/>
          <a:lstStyle/>
          <a:p>
            <a:fld id="{D2596A9C-C9A7-495D-B58E-5468BFD91C89}" type="slidenum">
              <a:t>8</a:t>
            </a:fld>
            <a:endParaRPr lang="en-US"/>
          </a:p>
        </p:txBody>
      </p:sp>
    </p:spTree>
    <p:extLst>
      <p:ext uri="{BB962C8B-B14F-4D97-AF65-F5344CB8AC3E}">
        <p14:creationId xmlns:p14="http://schemas.microsoft.com/office/powerpoint/2010/main" val="189868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5G technology introduces lower latency, higher bandwidth, and increased connectivity. These advancements enable new applications in various sectors, including smart cities and autonomous vehicles.</a:t>
            </a:r>
          </a:p>
        </p:txBody>
      </p:sp>
      <p:sp>
        <p:nvSpPr>
          <p:cNvPr id="4" name="Slide Number Placeholder 3"/>
          <p:cNvSpPr>
            <a:spLocks noGrp="1"/>
          </p:cNvSpPr>
          <p:nvPr>
            <p:ph type="sldNum" sz="quarter" idx="5"/>
          </p:nvPr>
        </p:nvSpPr>
        <p:spPr/>
        <p:txBody>
          <a:bodyPr/>
          <a:lstStyle/>
          <a:p>
            <a:fld id="{D2596A9C-C9A7-495D-B58E-5468BFD91C89}" type="slidenum">
              <a:t>9</a:t>
            </a:fld>
            <a:endParaRPr lang="en-US"/>
          </a:p>
        </p:txBody>
      </p:sp>
    </p:spTree>
    <p:extLst>
      <p:ext uri="{BB962C8B-B14F-4D97-AF65-F5344CB8AC3E}">
        <p14:creationId xmlns:p14="http://schemas.microsoft.com/office/powerpoint/2010/main" val="3461237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B9DE9551-2751-0864-3959-9D395C4A166E}"/>
            </a:ext>
          </a:extLst>
        </p:cNvPr>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9F8C74CA-D129-1ABE-78EA-432B9E3FCA10}"/>
              </a:ext>
            </a:extLst>
          </p:cNvPr>
          <p:cNvSpPr>
            <a:spLocks noGrp="1" noRot="1" noChangeAspect="1"/>
          </p:cNvSpPr>
          <p:nvPr>
            <p:ph type="sldImg"/>
          </p:nvPr>
        </p:nvSpPr>
        <p:spPr/>
      </p:sp>
      <p:sp>
        <p:nvSpPr>
          <p:cNvPr id="3" name="Notes Placeholder 2">
            <a:extLst>
              <a:ext uri="{FF2B5EF4-FFF2-40B4-BE49-F238E27FC236}">
                <a16:creationId xmlns="" xmlns:a16="http://schemas.microsoft.com/office/drawing/2014/main" id="{BE01EFEE-5218-1E08-63AE-3509F4B15BC4}"/>
              </a:ext>
            </a:extLst>
          </p:cNvPr>
          <p:cNvSpPr>
            <a:spLocks noGrp="1"/>
          </p:cNvSpPr>
          <p:nvPr>
            <p:ph type="body" idx="1"/>
          </p:nvPr>
        </p:nvSpPr>
        <p:spPr/>
        <p:txBody>
          <a:bodyPr/>
          <a:lstStyle/>
          <a:p>
            <a:r>
              <a:rPr lang="en-US"/>
              <a:t>3GPP networks are foundational to mobile telecommunications, and the advent of 5G technology brings enhanced capabilities. This segment introduces 3GPP standards and highlights key features of 5G.</a:t>
            </a:r>
          </a:p>
        </p:txBody>
      </p:sp>
      <p:sp>
        <p:nvSpPr>
          <p:cNvPr id="4" name="Slide Number Placeholder 3">
            <a:extLst>
              <a:ext uri="{FF2B5EF4-FFF2-40B4-BE49-F238E27FC236}">
                <a16:creationId xmlns="" xmlns:a16="http://schemas.microsoft.com/office/drawing/2014/main" id="{32146597-E16E-A51A-86CB-EC9C88EEA599}"/>
              </a:ext>
            </a:extLst>
          </p:cNvPr>
          <p:cNvSpPr>
            <a:spLocks noGrp="1"/>
          </p:cNvSpPr>
          <p:nvPr>
            <p:ph type="sldNum" sz="quarter" idx="5"/>
          </p:nvPr>
        </p:nvSpPr>
        <p:spPr/>
        <p:txBody>
          <a:bodyPr/>
          <a:lstStyle/>
          <a:p>
            <a:fld id="{D2596A9C-C9A7-495D-B58E-5468BFD91C89}" type="slidenum">
              <a:t>11</a:t>
            </a:fld>
            <a:endParaRPr lang="en-US"/>
          </a:p>
        </p:txBody>
      </p:sp>
    </p:spTree>
    <p:extLst>
      <p:ext uri="{BB962C8B-B14F-4D97-AF65-F5344CB8AC3E}">
        <p14:creationId xmlns:p14="http://schemas.microsoft.com/office/powerpoint/2010/main" val="2577549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345610A-17B4-4656-93CF-E1D9982860F7}"/>
              </a:ext>
            </a:extLst>
          </p:cNvPr>
          <p:cNvSpPr>
            <a:spLocks noGrp="1"/>
          </p:cNvSpPr>
          <p:nvPr>
            <p:ph type="ctrTitle"/>
          </p:nvPr>
        </p:nvSpPr>
        <p:spPr>
          <a:xfrm>
            <a:off x="640080" y="1371599"/>
            <a:ext cx="6675120" cy="2951825"/>
          </a:xfrm>
        </p:spPr>
        <p:txBody>
          <a:bodyPr anchor="t">
            <a:normAutofit/>
          </a:bodyPr>
          <a:lstStyle>
            <a:lvl1pPr algn="l">
              <a:defRPr sz="5400"/>
            </a:lvl1pPr>
          </a:lstStyle>
          <a:p>
            <a:r>
              <a:rPr lang="en-US"/>
              <a:t>Click to edit Master title style</a:t>
            </a:r>
            <a:endParaRPr lang="en-US" dirty="0"/>
          </a:p>
        </p:txBody>
      </p:sp>
      <p:sp>
        <p:nvSpPr>
          <p:cNvPr id="3" name="Subtitle 2">
            <a:extLst>
              <a:ext uri="{FF2B5EF4-FFF2-40B4-BE49-F238E27FC236}">
                <a16:creationId xmlns="" xmlns:a16="http://schemas.microsoft.com/office/drawing/2014/main" id="{A451C80B-DFD6-415B-BA5B-E56E510CD12B}"/>
              </a:ext>
            </a:extLst>
          </p:cNvPr>
          <p:cNvSpPr>
            <a:spLocks noGrp="1"/>
          </p:cNvSpPr>
          <p:nvPr>
            <p:ph type="subTitle" idx="1"/>
          </p:nvPr>
        </p:nvSpPr>
        <p:spPr>
          <a:xfrm>
            <a:off x="640080" y="4584879"/>
            <a:ext cx="6675120" cy="1287887"/>
          </a:xfrm>
        </p:spPr>
        <p:txBody>
          <a:bodyPr anchor="b">
            <a:normAutofit/>
          </a:bodyPr>
          <a:lstStyle>
            <a:lvl1pPr marL="0" indent="0" algn="l">
              <a:lnSpc>
                <a:spcPct val="13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 xmlns:a16="http://schemas.microsoft.com/office/drawing/2014/main" id="{67A2065B-06FF-4991-9F8A-4BE25457B479}"/>
              </a:ext>
            </a:extLst>
          </p:cNvPr>
          <p:cNvSpPr>
            <a:spLocks noGrp="1"/>
          </p:cNvSpPr>
          <p:nvPr>
            <p:ph type="dt" sz="half" idx="10"/>
          </p:nvPr>
        </p:nvSpPr>
        <p:spPr/>
        <p:txBody>
          <a:bodyPr/>
          <a:lstStyle/>
          <a:p>
            <a:fld id="{6444479B-705B-4489-957E-7E8A228BDFA0}" type="datetime1">
              <a:rPr lang="en-US" smtClean="0"/>
              <a:t>2/11/2025</a:t>
            </a:fld>
            <a:endParaRPr lang="en-US"/>
          </a:p>
        </p:txBody>
      </p:sp>
      <p:sp>
        <p:nvSpPr>
          <p:cNvPr id="5" name="Footer Placeholder 4">
            <a:extLst>
              <a:ext uri="{FF2B5EF4-FFF2-40B4-BE49-F238E27FC236}">
                <a16:creationId xmlns="" xmlns:a16="http://schemas.microsoft.com/office/drawing/2014/main" id="{B20DF2FA-C604-45D8-A633-11D3742EC14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02EE5DA9-2D04-4850-AB9F-BD353816504A}"/>
              </a:ext>
            </a:extLst>
          </p:cNvPr>
          <p:cNvSpPr>
            <a:spLocks noGrp="1"/>
          </p:cNvSpPr>
          <p:nvPr>
            <p:ph type="sldNum" sz="quarter" idx="12"/>
          </p:nvPr>
        </p:nvSpPr>
        <p:spPr/>
        <p:txBody>
          <a:bodyPr/>
          <a:lstStyle/>
          <a:p>
            <a:fld id="{70C12960-6E85-460F-B6E3-5B82CB31AF3D}" type="slidenum">
              <a:rPr lang="en-US" smtClean="0"/>
              <a:t>‹#›</a:t>
            </a:fld>
            <a:endParaRPr lang="en-US"/>
          </a:p>
        </p:txBody>
      </p:sp>
    </p:spTree>
    <p:extLst>
      <p:ext uri="{BB962C8B-B14F-4D97-AF65-F5344CB8AC3E}">
        <p14:creationId xmlns:p14="http://schemas.microsoft.com/office/powerpoint/2010/main" val="33928876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95E4BB7-3F30-4C31-9BB2-8EC24FC0A1D6}"/>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 xmlns:a16="http://schemas.microsoft.com/office/drawing/2014/main" id="{1ECF4134-70F5-4EE6-88BE-49D129630CD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 xmlns:a16="http://schemas.microsoft.com/office/drawing/2014/main" id="{C19EABC7-C044-44DE-B303-55A0581DA1E8}"/>
              </a:ext>
            </a:extLst>
          </p:cNvPr>
          <p:cNvSpPr>
            <a:spLocks noGrp="1"/>
          </p:cNvSpPr>
          <p:nvPr>
            <p:ph type="dt" sz="half" idx="10"/>
          </p:nvPr>
        </p:nvSpPr>
        <p:spPr/>
        <p:txBody>
          <a:bodyPr/>
          <a:lstStyle/>
          <a:p>
            <a:fld id="{C07B66AD-7C08-490A-ADA4-B47E10FB2407}" type="datetime1">
              <a:rPr lang="en-US" smtClean="0"/>
              <a:t>2/11/2025</a:t>
            </a:fld>
            <a:endParaRPr lang="en-US"/>
          </a:p>
        </p:txBody>
      </p:sp>
      <p:sp>
        <p:nvSpPr>
          <p:cNvPr id="5" name="Footer Placeholder 4">
            <a:extLst>
              <a:ext uri="{FF2B5EF4-FFF2-40B4-BE49-F238E27FC236}">
                <a16:creationId xmlns="" xmlns:a16="http://schemas.microsoft.com/office/drawing/2014/main" id="{4D4A63E1-5BC5-402E-9916-BAB84BCF0BB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0A2EF915-AF64-4ECC-8B1A-B7E6A89B7917}"/>
              </a:ext>
            </a:extLst>
          </p:cNvPr>
          <p:cNvSpPr>
            <a:spLocks noGrp="1"/>
          </p:cNvSpPr>
          <p:nvPr>
            <p:ph type="sldNum" sz="quarter" idx="12"/>
          </p:nvPr>
        </p:nvSpPr>
        <p:spPr/>
        <p:txBody>
          <a:bodyPr/>
          <a:lstStyle/>
          <a:p>
            <a:fld id="{70C12960-6E85-460F-B6E3-5B82CB31AF3D}" type="slidenum">
              <a:rPr lang="en-US" smtClean="0"/>
              <a:t>‹#›</a:t>
            </a:fld>
            <a:endParaRPr lang="en-US"/>
          </a:p>
        </p:txBody>
      </p:sp>
    </p:spTree>
    <p:extLst>
      <p:ext uri="{BB962C8B-B14F-4D97-AF65-F5344CB8AC3E}">
        <p14:creationId xmlns:p14="http://schemas.microsoft.com/office/powerpoint/2010/main" val="35020757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31CB3635-47E1-90D8-B693-DA85A66B3831}"/>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a:extLst>
              <a:ext uri="{FF2B5EF4-FFF2-40B4-BE49-F238E27FC236}">
                <a16:creationId xmlns="" xmlns:a16="http://schemas.microsoft.com/office/drawing/2014/main" id="{6EB09414-2AA1-4D8E-A00A-C092FBC92D91}"/>
              </a:ext>
            </a:extLst>
          </p:cNvPr>
          <p:cNvSpPr>
            <a:spLocks noGrp="1"/>
          </p:cNvSpPr>
          <p:nvPr>
            <p:ph type="title" orient="vert"/>
          </p:nvPr>
        </p:nvSpPr>
        <p:spPr>
          <a:xfrm>
            <a:off x="9209219" y="640079"/>
            <a:ext cx="1811773" cy="5536884"/>
          </a:xfrm>
        </p:spPr>
        <p:txBody>
          <a:bodyPr vert="eaVert"/>
          <a:lstStyle/>
          <a:p>
            <a:r>
              <a:rPr lang="en-US"/>
              <a:t>Click to edit Master title style</a:t>
            </a:r>
            <a:endParaRPr lang="en-US" dirty="0"/>
          </a:p>
        </p:txBody>
      </p:sp>
      <p:sp>
        <p:nvSpPr>
          <p:cNvPr id="3" name="Vertical Text Placeholder 2">
            <a:extLst>
              <a:ext uri="{FF2B5EF4-FFF2-40B4-BE49-F238E27FC236}">
                <a16:creationId xmlns="" xmlns:a16="http://schemas.microsoft.com/office/drawing/2014/main" id="{D42C3A78-37C5-46D0-9DF4-CB78AF883C2C}"/>
              </a:ext>
            </a:extLst>
          </p:cNvPr>
          <p:cNvSpPr>
            <a:spLocks noGrp="1"/>
          </p:cNvSpPr>
          <p:nvPr>
            <p:ph type="body" orient="vert" idx="1"/>
          </p:nvPr>
        </p:nvSpPr>
        <p:spPr>
          <a:xfrm>
            <a:off x="640080" y="640080"/>
            <a:ext cx="8412422" cy="553688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 xmlns:a16="http://schemas.microsoft.com/office/drawing/2014/main" id="{49D8705E-925D-4F57-8268-107CE3CF4C45}"/>
              </a:ext>
            </a:extLst>
          </p:cNvPr>
          <p:cNvSpPr>
            <a:spLocks noGrp="1"/>
          </p:cNvSpPr>
          <p:nvPr>
            <p:ph type="dt" sz="half" idx="10"/>
          </p:nvPr>
        </p:nvSpPr>
        <p:spPr/>
        <p:txBody>
          <a:bodyPr/>
          <a:lstStyle/>
          <a:p>
            <a:fld id="{05B95027-4255-49E7-9841-CD21BCC99996}" type="datetime1">
              <a:rPr lang="en-US" smtClean="0"/>
              <a:t>2/11/2025</a:t>
            </a:fld>
            <a:endParaRPr lang="en-US"/>
          </a:p>
        </p:txBody>
      </p:sp>
      <p:sp>
        <p:nvSpPr>
          <p:cNvPr id="5" name="Footer Placeholder 4">
            <a:extLst>
              <a:ext uri="{FF2B5EF4-FFF2-40B4-BE49-F238E27FC236}">
                <a16:creationId xmlns="" xmlns:a16="http://schemas.microsoft.com/office/drawing/2014/main" id="{50FE207E-070D-4EC8-A44C-21F1815FDAA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715D01D1-C266-4161-A820-C084B980131C}"/>
              </a:ext>
            </a:extLst>
          </p:cNvPr>
          <p:cNvSpPr>
            <a:spLocks noGrp="1"/>
          </p:cNvSpPr>
          <p:nvPr>
            <p:ph type="sldNum" sz="quarter" idx="12"/>
          </p:nvPr>
        </p:nvSpPr>
        <p:spPr/>
        <p:txBody>
          <a:bodyPr/>
          <a:lstStyle/>
          <a:p>
            <a:fld id="{70C12960-6E85-460F-B6E3-5B82CB31AF3D}" type="slidenum">
              <a:rPr lang="en-US" smtClean="0"/>
              <a:t>‹#›</a:t>
            </a:fld>
            <a:endParaRPr lang="en-US"/>
          </a:p>
        </p:txBody>
      </p:sp>
      <p:cxnSp>
        <p:nvCxnSpPr>
          <p:cNvPr id="7" name="Straight Connector 6">
            <a:extLst>
              <a:ext uri="{FF2B5EF4-FFF2-40B4-BE49-F238E27FC236}">
                <a16:creationId xmlns="" xmlns:a16="http://schemas.microsoft.com/office/drawing/2014/main" id="{3230604F-219C-2DEE-830E-27274CC2FE19}"/>
              </a:ext>
              <a:ext uri="{C183D7F6-B498-43B3-948B-1728B52AA6E4}">
                <adec:decorative xmlns="" xmlns:adec="http://schemas.microsoft.com/office/drawing/2017/decorative" val="1"/>
              </a:ext>
            </a:extLst>
          </p:cNvPr>
          <p:cNvCxnSpPr>
            <a:cxnSpLocks/>
          </p:cNvCxnSpPr>
          <p:nvPr/>
        </p:nvCxnSpPr>
        <p:spPr>
          <a:xfrm rot="5400000">
            <a:off x="10872154" y="1192438"/>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91987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探索">
    <p:spTree>
      <p:nvGrpSpPr>
        <p:cNvPr id="1" name=""/>
        <p:cNvGrpSpPr/>
        <p:nvPr/>
      </p:nvGrpSpPr>
      <p:grpSpPr>
        <a:xfrm>
          <a:off x="0" y="0"/>
          <a:ext cx="0" cy="0"/>
          <a:chOff x="0" y="0"/>
          <a:chExt cx="0" cy="0"/>
        </a:xfrm>
      </p:grpSpPr>
      <p:pic>
        <p:nvPicPr>
          <p:cNvPr id="4" name="图片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12192000" cy="5602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 形 4"/>
          <p:cNvSpPr/>
          <p:nvPr userDrawn="1"/>
        </p:nvSpPr>
        <p:spPr>
          <a:xfrm rot="5400000">
            <a:off x="7850717" y="2131484"/>
            <a:ext cx="700616" cy="717549"/>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89" eaLnBrk="1" fontAlgn="auto" hangingPunct="1">
              <a:spcBef>
                <a:spcPts val="0"/>
              </a:spcBef>
              <a:spcAft>
                <a:spcPts val="0"/>
              </a:spcAft>
              <a:defRPr/>
            </a:pPr>
            <a:endParaRPr kumimoji="1" lang="zh-CN" altLang="en-US" sz="900">
              <a:solidFill>
                <a:srgbClr val="1D1D1A"/>
              </a:solidFill>
            </a:endParaRPr>
          </a:p>
        </p:txBody>
      </p:sp>
      <p:sp>
        <p:nvSpPr>
          <p:cNvPr id="10" name="Title 1">
            <a:extLst>
              <a:ext uri="{FF2B5EF4-FFF2-40B4-BE49-F238E27FC236}"/>
            </a:extLst>
          </p:cNvPr>
          <p:cNvSpPr>
            <a:spLocks noGrp="1"/>
          </p:cNvSpPr>
          <p:nvPr>
            <p:ph type="ctrTitle"/>
          </p:nvPr>
        </p:nvSpPr>
        <p:spPr>
          <a:xfrm>
            <a:off x="898646" y="907094"/>
            <a:ext cx="6557247" cy="690255"/>
          </a:xfrm>
          <a:prstGeom prst="rect">
            <a:avLst/>
          </a:prstGeom>
          <a:ln>
            <a:noFill/>
            <a:prstDash val="dash"/>
          </a:ln>
        </p:spPr>
        <p:txBody>
          <a:bodyPr lIns="0" tIns="0" rIns="0" bIns="0" anchor="t">
            <a:normAutofit/>
          </a:bodyPr>
          <a:lstStyle>
            <a:lvl1pPr algn="l">
              <a:defRPr sz="3199" b="0" i="0">
                <a:solidFill>
                  <a:schemeClr val="tx1"/>
                </a:solidFill>
                <a:latin typeface="Microsoft YaHei" panose="020B0503020204020204" pitchFamily="34" charset="-122"/>
                <a:ea typeface="Microsoft YaHei" panose="020B0503020204020204" pitchFamily="34" charset="-122"/>
              </a:defRPr>
            </a:lvl1pPr>
          </a:lstStyle>
          <a:p>
            <a:r>
              <a:rPr lang="zh-CN" altLang="en-US" smtClean="0"/>
              <a:t>单击此处编辑母版标题样式</a:t>
            </a:r>
            <a:endParaRPr lang="en-US" dirty="0"/>
          </a:p>
        </p:txBody>
      </p:sp>
      <p:sp>
        <p:nvSpPr>
          <p:cNvPr id="6" name="Text Placeholder 5">
            <a:extLst>
              <a:ext uri="{FF2B5EF4-FFF2-40B4-BE49-F238E27FC236}"/>
            </a:extLst>
          </p:cNvPr>
          <p:cNvSpPr>
            <a:spLocks noGrp="1"/>
          </p:cNvSpPr>
          <p:nvPr>
            <p:ph type="body" sz="quarter" idx="10"/>
          </p:nvPr>
        </p:nvSpPr>
        <p:spPr>
          <a:xfrm>
            <a:off x="928898" y="1949373"/>
            <a:ext cx="6533289" cy="643927"/>
          </a:xfrm>
        </p:spPr>
        <p:txBody>
          <a:bodyPr/>
          <a:lstStyle>
            <a:lvl1pPr>
              <a:defRPr sz="1400">
                <a:solidFill>
                  <a:schemeClr val="tx1"/>
                </a:solidFill>
              </a:defRPr>
            </a:lvl1pPr>
          </a:lstStyle>
          <a:p>
            <a:pPr lvl="0"/>
            <a:r>
              <a:rPr lang="zh-CN" altLang="en-US" smtClean="0"/>
              <a:t>单击此处编辑母版文本样式</a:t>
            </a:r>
          </a:p>
        </p:txBody>
      </p:sp>
      <p:pic>
        <p:nvPicPr>
          <p:cNvPr id="7" name="Picture 10" descr="8"/>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351827" y="6146535"/>
            <a:ext cx="1309688"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5532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E08B246-6A68-46BE-9DBD-614FA8CF4E26}"/>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 xmlns:a16="http://schemas.microsoft.com/office/drawing/2014/main" id="{03E47706-8D18-4093-A7C1-F30D7543CED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3EC7C8FC-AAEA-4AB6-9DB5-2503F58F0E69}"/>
              </a:ext>
            </a:extLst>
          </p:cNvPr>
          <p:cNvSpPr>
            <a:spLocks noGrp="1"/>
          </p:cNvSpPr>
          <p:nvPr>
            <p:ph type="dt" sz="half" idx="10"/>
          </p:nvPr>
        </p:nvSpPr>
        <p:spPr/>
        <p:txBody>
          <a:bodyPr/>
          <a:lstStyle/>
          <a:p>
            <a:fld id="{9F89F774-3FA6-43B8-9241-99959C8FD463}" type="datetime1">
              <a:rPr lang="en-US" smtClean="0"/>
              <a:t>2/11/2025</a:t>
            </a:fld>
            <a:endParaRPr lang="en-US"/>
          </a:p>
        </p:txBody>
      </p:sp>
      <p:sp>
        <p:nvSpPr>
          <p:cNvPr id="5" name="Footer Placeholder 4">
            <a:extLst>
              <a:ext uri="{FF2B5EF4-FFF2-40B4-BE49-F238E27FC236}">
                <a16:creationId xmlns="" xmlns:a16="http://schemas.microsoft.com/office/drawing/2014/main" id="{E8B1616B-3F08-4869-A522-773C38940F6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3E030CE6-9124-4B3A-A912-AE16B5C34003}"/>
              </a:ext>
            </a:extLst>
          </p:cNvPr>
          <p:cNvSpPr>
            <a:spLocks noGrp="1"/>
          </p:cNvSpPr>
          <p:nvPr>
            <p:ph type="sldNum" sz="quarter" idx="12"/>
          </p:nvPr>
        </p:nvSpPr>
        <p:spPr/>
        <p:txBody>
          <a:bodyPr/>
          <a:lstStyle/>
          <a:p>
            <a:fld id="{70C12960-6E85-460F-B6E3-5B82CB31AF3D}" type="slidenum">
              <a:rPr lang="en-US" smtClean="0"/>
              <a:t>‹#›</a:t>
            </a:fld>
            <a:endParaRPr lang="en-US"/>
          </a:p>
        </p:txBody>
      </p:sp>
    </p:spTree>
    <p:extLst>
      <p:ext uri="{BB962C8B-B14F-4D97-AF65-F5344CB8AC3E}">
        <p14:creationId xmlns:p14="http://schemas.microsoft.com/office/powerpoint/2010/main" val="16256367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71BB59B6-79B9-97F5-AC3B-DF65899D39D8}"/>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16C78885-57B2-4930-BD7D-CBF916EDF1C6}"/>
              </a:ext>
            </a:extLst>
          </p:cNvPr>
          <p:cNvSpPr>
            <a:spLocks noGrp="1"/>
          </p:cNvSpPr>
          <p:nvPr>
            <p:ph type="title"/>
          </p:nvPr>
        </p:nvSpPr>
        <p:spPr>
          <a:xfrm>
            <a:off x="640080" y="1291366"/>
            <a:ext cx="9214884" cy="3159974"/>
          </a:xfrm>
        </p:spPr>
        <p:txBody>
          <a:bodyPr anchor="b">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9BE495E4-2F8B-4CC7-88AC-A312067E60D2}"/>
              </a:ext>
            </a:extLst>
          </p:cNvPr>
          <p:cNvSpPr>
            <a:spLocks noGrp="1"/>
          </p:cNvSpPr>
          <p:nvPr>
            <p:ph type="body" idx="1"/>
          </p:nvPr>
        </p:nvSpPr>
        <p:spPr>
          <a:xfrm>
            <a:off x="640080" y="5018567"/>
            <a:ext cx="7907079" cy="1073889"/>
          </a:xfrm>
        </p:spPr>
        <p:txBody>
          <a:bodyP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F8585CC9-BAD3-4807-90BB-97DA2D6A6BE2}"/>
              </a:ext>
            </a:extLst>
          </p:cNvPr>
          <p:cNvSpPr>
            <a:spLocks noGrp="1"/>
          </p:cNvSpPr>
          <p:nvPr>
            <p:ph type="dt" sz="half" idx="10"/>
          </p:nvPr>
        </p:nvSpPr>
        <p:spPr/>
        <p:txBody>
          <a:bodyPr/>
          <a:lstStyle/>
          <a:p>
            <a:fld id="{F9504452-5DCC-4FE2-A5C9-8A5EF6714D65}" type="datetime1">
              <a:rPr lang="en-US" smtClean="0"/>
              <a:t>2/11/2025</a:t>
            </a:fld>
            <a:endParaRPr lang="en-US"/>
          </a:p>
        </p:txBody>
      </p:sp>
      <p:sp>
        <p:nvSpPr>
          <p:cNvPr id="5" name="Footer Placeholder 4">
            <a:extLst>
              <a:ext uri="{FF2B5EF4-FFF2-40B4-BE49-F238E27FC236}">
                <a16:creationId xmlns="" xmlns:a16="http://schemas.microsoft.com/office/drawing/2014/main" id="{5F108CEF-165F-4D7E-9666-5CD0156B497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FE0EBC3D-3277-4D34-9F67-71040C21E3B3}"/>
              </a:ext>
            </a:extLst>
          </p:cNvPr>
          <p:cNvSpPr>
            <a:spLocks noGrp="1"/>
          </p:cNvSpPr>
          <p:nvPr>
            <p:ph type="sldNum" sz="quarter" idx="12"/>
          </p:nvPr>
        </p:nvSpPr>
        <p:spPr/>
        <p:txBody>
          <a:bodyPr/>
          <a:lstStyle/>
          <a:p>
            <a:fld id="{70C12960-6E85-460F-B6E3-5B82CB31AF3D}" type="slidenum">
              <a:rPr lang="en-US" smtClean="0"/>
              <a:t>‹#›</a:t>
            </a:fld>
            <a:endParaRPr lang="en-US"/>
          </a:p>
        </p:txBody>
      </p:sp>
      <p:cxnSp>
        <p:nvCxnSpPr>
          <p:cNvPr id="7" name="Straight Connector 6">
            <a:extLst>
              <a:ext uri="{FF2B5EF4-FFF2-40B4-BE49-F238E27FC236}">
                <a16:creationId xmlns="" xmlns:a16="http://schemas.microsoft.com/office/drawing/2014/main" id="{FF05EAE5-4812-F718-6D75-9627884180BF}"/>
              </a:ext>
              <a:ext uri="{C183D7F6-B498-43B3-948B-1728B52AA6E4}">
                <adec:decorative xmlns="" xmlns:adec="http://schemas.microsoft.com/office/drawing/2017/decorative" val="1"/>
              </a:ext>
            </a:extLst>
          </p:cNvPr>
          <p:cNvCxnSpPr>
            <a:cxnSpLocks/>
          </p:cNvCxnSpPr>
          <p:nvPr/>
        </p:nvCxnSpPr>
        <p:spPr>
          <a:xfrm>
            <a:off x="716281" y="4715234"/>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81904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DB477A4-4D01-45B6-9563-0BF13BA72F7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 xmlns:a16="http://schemas.microsoft.com/office/drawing/2014/main" id="{2EE17E00-96AC-45F0-82B2-9F601E9B93C2}"/>
              </a:ext>
            </a:extLst>
          </p:cNvPr>
          <p:cNvSpPr>
            <a:spLocks noGrp="1"/>
          </p:cNvSpPr>
          <p:nvPr>
            <p:ph sz="half" idx="1"/>
          </p:nvPr>
        </p:nvSpPr>
        <p:spPr>
          <a:xfrm>
            <a:off x="640080" y="2633472"/>
            <a:ext cx="5212080" cy="35661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 xmlns:a16="http://schemas.microsoft.com/office/drawing/2014/main" id="{72BA30CD-95C0-427B-A571-A7D8A53278F4}"/>
              </a:ext>
            </a:extLst>
          </p:cNvPr>
          <p:cNvSpPr>
            <a:spLocks noGrp="1"/>
          </p:cNvSpPr>
          <p:nvPr>
            <p:ph sz="half" idx="2"/>
          </p:nvPr>
        </p:nvSpPr>
        <p:spPr>
          <a:xfrm>
            <a:off x="6318928" y="2633472"/>
            <a:ext cx="5212080" cy="35661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 xmlns:a16="http://schemas.microsoft.com/office/drawing/2014/main" id="{86F67CAC-53E4-44AF-BEAC-8FFB96F05A86}"/>
              </a:ext>
            </a:extLst>
          </p:cNvPr>
          <p:cNvSpPr>
            <a:spLocks noGrp="1"/>
          </p:cNvSpPr>
          <p:nvPr>
            <p:ph type="dt" sz="half" idx="10"/>
          </p:nvPr>
        </p:nvSpPr>
        <p:spPr/>
        <p:txBody>
          <a:bodyPr/>
          <a:lstStyle/>
          <a:p>
            <a:fld id="{E579ABC2-0180-4F3A-A895-A85BC724D472}" type="datetime1">
              <a:rPr lang="en-US" smtClean="0"/>
              <a:t>2/11/2025</a:t>
            </a:fld>
            <a:endParaRPr lang="en-US"/>
          </a:p>
        </p:txBody>
      </p:sp>
      <p:sp>
        <p:nvSpPr>
          <p:cNvPr id="6" name="Footer Placeholder 5">
            <a:extLst>
              <a:ext uri="{FF2B5EF4-FFF2-40B4-BE49-F238E27FC236}">
                <a16:creationId xmlns="" xmlns:a16="http://schemas.microsoft.com/office/drawing/2014/main" id="{083D9F3A-E7F0-45E7-AFA8-0D4A669EC16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 xmlns:a16="http://schemas.microsoft.com/office/drawing/2014/main" id="{3C5F008B-58BB-45FF-923F-5909DAB49D34}"/>
              </a:ext>
            </a:extLst>
          </p:cNvPr>
          <p:cNvSpPr>
            <a:spLocks noGrp="1"/>
          </p:cNvSpPr>
          <p:nvPr>
            <p:ph type="sldNum" sz="quarter" idx="12"/>
          </p:nvPr>
        </p:nvSpPr>
        <p:spPr/>
        <p:txBody>
          <a:bodyPr/>
          <a:lstStyle/>
          <a:p>
            <a:fld id="{70C12960-6E85-460F-B6E3-5B82CB31AF3D}" type="slidenum">
              <a:rPr lang="en-US" smtClean="0"/>
              <a:t>‹#›</a:t>
            </a:fld>
            <a:endParaRPr lang="en-US"/>
          </a:p>
        </p:txBody>
      </p:sp>
    </p:spTree>
    <p:extLst>
      <p:ext uri="{BB962C8B-B14F-4D97-AF65-F5344CB8AC3E}">
        <p14:creationId xmlns:p14="http://schemas.microsoft.com/office/powerpoint/2010/main" val="3974612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A97B549-9E51-42E0-992A-73E775957773}"/>
              </a:ext>
            </a:extLst>
          </p:cNvPr>
          <p:cNvSpPr>
            <a:spLocks noGrp="1"/>
          </p:cNvSpPr>
          <p:nvPr>
            <p:ph type="title"/>
          </p:nvPr>
        </p:nvSpPr>
        <p:spPr>
          <a:xfrm>
            <a:off x="640079" y="1371599"/>
            <a:ext cx="10890929" cy="939753"/>
          </a:xfrm>
        </p:spPr>
        <p:txBody>
          <a:body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C81A5FDC-7C4B-45FB-8462-E2CE79919F33}"/>
              </a:ext>
            </a:extLst>
          </p:cNvPr>
          <p:cNvSpPr>
            <a:spLocks noGrp="1"/>
          </p:cNvSpPr>
          <p:nvPr>
            <p:ph type="body" idx="1"/>
          </p:nvPr>
        </p:nvSpPr>
        <p:spPr>
          <a:xfrm>
            <a:off x="640079" y="2311352"/>
            <a:ext cx="5212080" cy="695373"/>
          </a:xfrm>
        </p:spPr>
        <p:txBody>
          <a:bodyPr anchor="b">
            <a:normAutofit/>
          </a:bodyPr>
          <a:lstStyle>
            <a:lvl1pPr marL="0" indent="0">
              <a:buNone/>
              <a:defRPr sz="18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CBD8B686-2E92-45B9-A3D7-9DCAA0C50B36}"/>
              </a:ext>
            </a:extLst>
          </p:cNvPr>
          <p:cNvSpPr>
            <a:spLocks noGrp="1"/>
          </p:cNvSpPr>
          <p:nvPr>
            <p:ph sz="half" idx="2"/>
          </p:nvPr>
        </p:nvSpPr>
        <p:spPr>
          <a:xfrm>
            <a:off x="640079" y="3006725"/>
            <a:ext cx="5212080" cy="31912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 xmlns:a16="http://schemas.microsoft.com/office/drawing/2014/main" id="{86ADB526-4A44-47B6-8D14-93202E590AA7}"/>
              </a:ext>
            </a:extLst>
          </p:cNvPr>
          <p:cNvSpPr>
            <a:spLocks noGrp="1"/>
          </p:cNvSpPr>
          <p:nvPr>
            <p:ph type="body" sz="quarter" idx="3"/>
          </p:nvPr>
        </p:nvSpPr>
        <p:spPr>
          <a:xfrm>
            <a:off x="6318928" y="2311352"/>
            <a:ext cx="5212080" cy="695373"/>
          </a:xfrm>
        </p:spPr>
        <p:txBody>
          <a:bodyPr anchor="b">
            <a:normAutofit/>
          </a:bodyPr>
          <a:lstStyle>
            <a:lvl1pPr marL="0" indent="0">
              <a:buNone/>
              <a:defRPr sz="18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574177CA-5C13-4311-BFD3-B98FBD942DA5}"/>
              </a:ext>
            </a:extLst>
          </p:cNvPr>
          <p:cNvSpPr>
            <a:spLocks noGrp="1"/>
          </p:cNvSpPr>
          <p:nvPr>
            <p:ph sz="quarter" idx="4"/>
          </p:nvPr>
        </p:nvSpPr>
        <p:spPr>
          <a:xfrm>
            <a:off x="6318928" y="3006725"/>
            <a:ext cx="5212080" cy="31912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4DEA255A-4CB5-40CA-B756-1AA5E27C20BF}"/>
              </a:ext>
            </a:extLst>
          </p:cNvPr>
          <p:cNvSpPr>
            <a:spLocks noGrp="1"/>
          </p:cNvSpPr>
          <p:nvPr>
            <p:ph type="dt" sz="half" idx="10"/>
          </p:nvPr>
        </p:nvSpPr>
        <p:spPr/>
        <p:txBody>
          <a:bodyPr/>
          <a:lstStyle/>
          <a:p>
            <a:fld id="{6AEEA9BA-4E8F-439E-BEA4-91FBA01E3F5F}" type="datetime1">
              <a:rPr lang="en-US" smtClean="0"/>
              <a:t>2/11/2025</a:t>
            </a:fld>
            <a:endParaRPr lang="en-US"/>
          </a:p>
        </p:txBody>
      </p:sp>
      <p:sp>
        <p:nvSpPr>
          <p:cNvPr id="8" name="Footer Placeholder 7">
            <a:extLst>
              <a:ext uri="{FF2B5EF4-FFF2-40B4-BE49-F238E27FC236}">
                <a16:creationId xmlns="" xmlns:a16="http://schemas.microsoft.com/office/drawing/2014/main" id="{FF3072C4-10F1-49B8-B0BF-69204EDDCFA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 xmlns:a16="http://schemas.microsoft.com/office/drawing/2014/main" id="{4A5ACC97-44C1-4887-909B-E6732D3C1FFE}"/>
              </a:ext>
            </a:extLst>
          </p:cNvPr>
          <p:cNvSpPr>
            <a:spLocks noGrp="1"/>
          </p:cNvSpPr>
          <p:nvPr>
            <p:ph type="sldNum" sz="quarter" idx="12"/>
          </p:nvPr>
        </p:nvSpPr>
        <p:spPr/>
        <p:txBody>
          <a:bodyPr/>
          <a:lstStyle/>
          <a:p>
            <a:fld id="{70C12960-6E85-460F-B6E3-5B82CB31AF3D}" type="slidenum">
              <a:rPr lang="en-US" smtClean="0"/>
              <a:t>‹#›</a:t>
            </a:fld>
            <a:endParaRPr lang="en-US"/>
          </a:p>
        </p:txBody>
      </p:sp>
    </p:spTree>
    <p:extLst>
      <p:ext uri="{BB962C8B-B14F-4D97-AF65-F5344CB8AC3E}">
        <p14:creationId xmlns:p14="http://schemas.microsoft.com/office/powerpoint/2010/main" val="12374239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E27D313-943A-47E0-8A7A-DFFBCC297AB7}"/>
              </a:ext>
            </a:extLst>
          </p:cNvPr>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 xmlns:a16="http://schemas.microsoft.com/office/drawing/2014/main" id="{23AC25A7-81C8-4AA1-AD9F-C78A451FDE2E}"/>
              </a:ext>
            </a:extLst>
          </p:cNvPr>
          <p:cNvSpPr>
            <a:spLocks noGrp="1"/>
          </p:cNvSpPr>
          <p:nvPr>
            <p:ph type="dt" sz="half" idx="10"/>
          </p:nvPr>
        </p:nvSpPr>
        <p:spPr/>
        <p:txBody>
          <a:bodyPr/>
          <a:lstStyle/>
          <a:p>
            <a:fld id="{BE15BF18-0007-481C-AA29-413124BC3EE7}" type="datetime1">
              <a:rPr lang="en-US" smtClean="0"/>
              <a:t>2/11/2025</a:t>
            </a:fld>
            <a:endParaRPr lang="en-US"/>
          </a:p>
        </p:txBody>
      </p:sp>
      <p:sp>
        <p:nvSpPr>
          <p:cNvPr id="4" name="Footer Placeholder 3">
            <a:extLst>
              <a:ext uri="{FF2B5EF4-FFF2-40B4-BE49-F238E27FC236}">
                <a16:creationId xmlns="" xmlns:a16="http://schemas.microsoft.com/office/drawing/2014/main" id="{6EF54740-6022-46B2-9C55-B60E9651684F}"/>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 xmlns:a16="http://schemas.microsoft.com/office/drawing/2014/main" id="{089497C9-6B5E-46D6-8FE9-0A5E0CF7F95B}"/>
              </a:ext>
            </a:extLst>
          </p:cNvPr>
          <p:cNvSpPr>
            <a:spLocks noGrp="1"/>
          </p:cNvSpPr>
          <p:nvPr>
            <p:ph type="sldNum" sz="quarter" idx="12"/>
          </p:nvPr>
        </p:nvSpPr>
        <p:spPr/>
        <p:txBody>
          <a:bodyPr/>
          <a:lstStyle/>
          <a:p>
            <a:fld id="{70C12960-6E85-460F-B6E3-5B82CB31AF3D}" type="slidenum">
              <a:rPr lang="en-US" smtClean="0"/>
              <a:t>‹#›</a:t>
            </a:fld>
            <a:endParaRPr lang="en-US"/>
          </a:p>
        </p:txBody>
      </p:sp>
    </p:spTree>
    <p:extLst>
      <p:ext uri="{BB962C8B-B14F-4D97-AF65-F5344CB8AC3E}">
        <p14:creationId xmlns:p14="http://schemas.microsoft.com/office/powerpoint/2010/main" val="37014579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useBgFill="1">
        <p:nvSpPr>
          <p:cNvPr id="5" name="Rectangle 4">
            <a:extLst>
              <a:ext uri="{FF2B5EF4-FFF2-40B4-BE49-F238E27FC236}">
                <a16:creationId xmlns="" xmlns:a16="http://schemas.microsoft.com/office/drawing/2014/main" id="{149F9F0F-FB8C-5565-247C-BDCC156B5CAF}"/>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 xmlns:a16="http://schemas.microsoft.com/office/drawing/2014/main" id="{92740D3C-270A-401A-810C-2F86BBBB87D4}"/>
              </a:ext>
            </a:extLst>
          </p:cNvPr>
          <p:cNvSpPr>
            <a:spLocks noGrp="1"/>
          </p:cNvSpPr>
          <p:nvPr>
            <p:ph type="dt" sz="half" idx="10"/>
          </p:nvPr>
        </p:nvSpPr>
        <p:spPr/>
        <p:txBody>
          <a:bodyPr/>
          <a:lstStyle/>
          <a:p>
            <a:fld id="{09BE9870-3748-43AD-B547-02A075CB4A1D}" type="datetime1">
              <a:rPr lang="en-US" smtClean="0"/>
              <a:t>2/11/2025</a:t>
            </a:fld>
            <a:endParaRPr lang="en-US"/>
          </a:p>
        </p:txBody>
      </p:sp>
      <p:sp>
        <p:nvSpPr>
          <p:cNvPr id="3" name="Footer Placeholder 2">
            <a:extLst>
              <a:ext uri="{FF2B5EF4-FFF2-40B4-BE49-F238E27FC236}">
                <a16:creationId xmlns="" xmlns:a16="http://schemas.microsoft.com/office/drawing/2014/main" id="{DDCBE9F8-1765-4F36-A4DE-1DB136025AC9}"/>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 xmlns:a16="http://schemas.microsoft.com/office/drawing/2014/main" id="{7790CF9E-A6C6-4873-ADBE-7A2939319E58}"/>
              </a:ext>
            </a:extLst>
          </p:cNvPr>
          <p:cNvSpPr>
            <a:spLocks noGrp="1"/>
          </p:cNvSpPr>
          <p:nvPr>
            <p:ph type="sldNum" sz="quarter" idx="12"/>
          </p:nvPr>
        </p:nvSpPr>
        <p:spPr/>
        <p:txBody>
          <a:bodyPr/>
          <a:lstStyle/>
          <a:p>
            <a:fld id="{70C12960-6E85-460F-B6E3-5B82CB31AF3D}" type="slidenum">
              <a:rPr lang="en-US" smtClean="0"/>
              <a:t>‹#›</a:t>
            </a:fld>
            <a:endParaRPr lang="en-US"/>
          </a:p>
        </p:txBody>
      </p:sp>
    </p:spTree>
    <p:extLst>
      <p:ext uri="{BB962C8B-B14F-4D97-AF65-F5344CB8AC3E}">
        <p14:creationId xmlns:p14="http://schemas.microsoft.com/office/powerpoint/2010/main" val="28970463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F08CDF8-00AD-4441-A6D5-9D7A659EB6C0}"/>
              </a:ext>
            </a:extLst>
          </p:cNvPr>
          <p:cNvSpPr>
            <a:spLocks noGrp="1"/>
          </p:cNvSpPr>
          <p:nvPr>
            <p:ph type="title"/>
          </p:nvPr>
        </p:nvSpPr>
        <p:spPr>
          <a:xfrm>
            <a:off x="640080" y="1371600"/>
            <a:ext cx="3859397" cy="1451723"/>
          </a:xfrm>
        </p:spPr>
        <p:txBody>
          <a:bodyPr anchor="t">
            <a:norm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 xmlns:a16="http://schemas.microsoft.com/office/drawing/2014/main" id="{28C330AF-CB7E-420A-AE8A-E02E90325885}"/>
              </a:ext>
            </a:extLst>
          </p:cNvPr>
          <p:cNvSpPr>
            <a:spLocks noGrp="1"/>
          </p:cNvSpPr>
          <p:nvPr>
            <p:ph idx="1"/>
          </p:nvPr>
        </p:nvSpPr>
        <p:spPr>
          <a:xfrm>
            <a:off x="4936519" y="1031001"/>
            <a:ext cx="6594490" cy="516636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 xmlns:a16="http://schemas.microsoft.com/office/drawing/2014/main" id="{F43257AD-2422-4CDA-9C55-700F4B5BF251}"/>
              </a:ext>
            </a:extLst>
          </p:cNvPr>
          <p:cNvSpPr>
            <a:spLocks noGrp="1"/>
          </p:cNvSpPr>
          <p:nvPr>
            <p:ph type="body" sz="half" idx="2"/>
          </p:nvPr>
        </p:nvSpPr>
        <p:spPr>
          <a:xfrm>
            <a:off x="640080" y="2972168"/>
            <a:ext cx="3859397" cy="322682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E51B7454-C1CC-46F2-A6FB-1FE786C48F49}"/>
              </a:ext>
            </a:extLst>
          </p:cNvPr>
          <p:cNvSpPr>
            <a:spLocks noGrp="1"/>
          </p:cNvSpPr>
          <p:nvPr>
            <p:ph type="dt" sz="half" idx="10"/>
          </p:nvPr>
        </p:nvSpPr>
        <p:spPr/>
        <p:txBody>
          <a:bodyPr/>
          <a:lstStyle/>
          <a:p>
            <a:fld id="{558E7897-33C5-4F1A-9307-D068E37F3DC7}" type="datetime1">
              <a:rPr lang="en-US" smtClean="0"/>
              <a:t>2/11/2025</a:t>
            </a:fld>
            <a:endParaRPr lang="en-US"/>
          </a:p>
        </p:txBody>
      </p:sp>
      <p:sp>
        <p:nvSpPr>
          <p:cNvPr id="6" name="Footer Placeholder 5">
            <a:extLst>
              <a:ext uri="{FF2B5EF4-FFF2-40B4-BE49-F238E27FC236}">
                <a16:creationId xmlns="" xmlns:a16="http://schemas.microsoft.com/office/drawing/2014/main" id="{49077DBE-6CC7-421B-AB5E-341E20BD922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 xmlns:a16="http://schemas.microsoft.com/office/drawing/2014/main" id="{FD6EAB8F-7526-4CDB-B782-FAD8B3E70B0A}"/>
              </a:ext>
            </a:extLst>
          </p:cNvPr>
          <p:cNvSpPr>
            <a:spLocks noGrp="1"/>
          </p:cNvSpPr>
          <p:nvPr>
            <p:ph type="sldNum" sz="quarter" idx="12"/>
          </p:nvPr>
        </p:nvSpPr>
        <p:spPr/>
        <p:txBody>
          <a:bodyPr/>
          <a:lstStyle/>
          <a:p>
            <a:fld id="{70C12960-6E85-460F-B6E3-5B82CB31AF3D}" type="slidenum">
              <a:rPr lang="en-US" smtClean="0"/>
              <a:t>‹#›</a:t>
            </a:fld>
            <a:endParaRPr lang="en-US"/>
          </a:p>
        </p:txBody>
      </p:sp>
    </p:spTree>
    <p:extLst>
      <p:ext uri="{BB962C8B-B14F-4D97-AF65-F5344CB8AC3E}">
        <p14:creationId xmlns:p14="http://schemas.microsoft.com/office/powerpoint/2010/main" val="1329359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231647F-5A61-44C9-81DC-331C9AE5DDAE}"/>
              </a:ext>
            </a:extLst>
          </p:cNvPr>
          <p:cNvSpPr>
            <a:spLocks noGrp="1"/>
          </p:cNvSpPr>
          <p:nvPr>
            <p:ph type="title"/>
          </p:nvPr>
        </p:nvSpPr>
        <p:spPr>
          <a:xfrm>
            <a:off x="640080" y="1371600"/>
            <a:ext cx="3859397" cy="1451723"/>
          </a:xfrm>
        </p:spPr>
        <p:txBody>
          <a:bodyPr anchor="t">
            <a:normAutofit/>
          </a:bodyPr>
          <a:lstStyle>
            <a:lvl1pPr>
              <a:defRPr sz="3600"/>
            </a:lvl1pPr>
          </a:lstStyle>
          <a:p>
            <a:r>
              <a:rPr lang="en-US"/>
              <a:t>Click to edit Master title style</a:t>
            </a:r>
            <a:endParaRPr lang="en-US" dirty="0"/>
          </a:p>
        </p:txBody>
      </p:sp>
      <p:sp>
        <p:nvSpPr>
          <p:cNvPr id="3" name="Picture Placeholder 2">
            <a:extLst>
              <a:ext uri="{FF2B5EF4-FFF2-40B4-BE49-F238E27FC236}">
                <a16:creationId xmlns="" xmlns:a16="http://schemas.microsoft.com/office/drawing/2014/main" id="{31627A0F-F1B8-49BE-A0FF-7FE16E3BDCC1}"/>
              </a:ext>
            </a:extLst>
          </p:cNvPr>
          <p:cNvSpPr>
            <a:spLocks noGrp="1"/>
          </p:cNvSpPr>
          <p:nvPr>
            <p:ph type="pic" idx="1"/>
          </p:nvPr>
        </p:nvSpPr>
        <p:spPr>
          <a:xfrm>
            <a:off x="4937760" y="1033271"/>
            <a:ext cx="6592824" cy="516636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 xmlns:a16="http://schemas.microsoft.com/office/drawing/2014/main" id="{C86D1BD6-1519-4431-9FAF-7D4F4129972C}"/>
              </a:ext>
            </a:extLst>
          </p:cNvPr>
          <p:cNvSpPr>
            <a:spLocks noGrp="1"/>
          </p:cNvSpPr>
          <p:nvPr>
            <p:ph type="body" sz="half" idx="2"/>
          </p:nvPr>
        </p:nvSpPr>
        <p:spPr>
          <a:xfrm>
            <a:off x="640080" y="2972167"/>
            <a:ext cx="3859397" cy="32268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25A587A0-353B-42C2-BA96-B1ADEDF642BE}"/>
              </a:ext>
            </a:extLst>
          </p:cNvPr>
          <p:cNvSpPr>
            <a:spLocks noGrp="1"/>
          </p:cNvSpPr>
          <p:nvPr>
            <p:ph type="dt" sz="half" idx="10"/>
          </p:nvPr>
        </p:nvSpPr>
        <p:spPr/>
        <p:txBody>
          <a:bodyPr/>
          <a:lstStyle/>
          <a:p>
            <a:fld id="{82E171BA-CC09-47C8-A6DF-F5C5CB59CEEC}" type="datetime1">
              <a:rPr lang="en-US" smtClean="0"/>
              <a:t>2/11/2025</a:t>
            </a:fld>
            <a:endParaRPr lang="en-US"/>
          </a:p>
        </p:txBody>
      </p:sp>
      <p:sp>
        <p:nvSpPr>
          <p:cNvPr id="6" name="Footer Placeholder 5">
            <a:extLst>
              <a:ext uri="{FF2B5EF4-FFF2-40B4-BE49-F238E27FC236}">
                <a16:creationId xmlns="" xmlns:a16="http://schemas.microsoft.com/office/drawing/2014/main" id="{44D5A88E-3957-4B76-B1BE-4164029217B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 xmlns:a16="http://schemas.microsoft.com/office/drawing/2014/main" id="{A5F7C5FD-E56A-4C66-8F23-087F95A2FD0E}"/>
              </a:ext>
            </a:extLst>
          </p:cNvPr>
          <p:cNvSpPr>
            <a:spLocks noGrp="1"/>
          </p:cNvSpPr>
          <p:nvPr>
            <p:ph type="sldNum" sz="quarter" idx="12"/>
          </p:nvPr>
        </p:nvSpPr>
        <p:spPr/>
        <p:txBody>
          <a:bodyPr/>
          <a:lstStyle/>
          <a:p>
            <a:fld id="{70C12960-6E85-460F-B6E3-5B82CB31AF3D}" type="slidenum">
              <a:rPr lang="en-US" smtClean="0"/>
              <a:t>‹#›</a:t>
            </a:fld>
            <a:endParaRPr lang="en-US"/>
          </a:p>
        </p:txBody>
      </p:sp>
    </p:spTree>
    <p:extLst>
      <p:ext uri="{BB962C8B-B14F-4D97-AF65-F5344CB8AC3E}">
        <p14:creationId xmlns:p14="http://schemas.microsoft.com/office/powerpoint/2010/main" val="2229342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1AB4E786-7636-4278-8595-D365D28A796A}"/>
              </a:ext>
            </a:extLst>
          </p:cNvPr>
          <p:cNvSpPr>
            <a:spLocks noGrp="1"/>
          </p:cNvSpPr>
          <p:nvPr>
            <p:ph type="title"/>
          </p:nvPr>
        </p:nvSpPr>
        <p:spPr>
          <a:xfrm>
            <a:off x="640079" y="1371601"/>
            <a:ext cx="10890929" cy="109728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EA740849-7059-4C70-992B-5304D2EE9BAB}"/>
              </a:ext>
            </a:extLst>
          </p:cNvPr>
          <p:cNvSpPr>
            <a:spLocks noGrp="1"/>
          </p:cNvSpPr>
          <p:nvPr>
            <p:ph type="body" idx="1"/>
          </p:nvPr>
        </p:nvSpPr>
        <p:spPr>
          <a:xfrm>
            <a:off x="640080" y="2633472"/>
            <a:ext cx="10890928" cy="35661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 xmlns:a16="http://schemas.microsoft.com/office/drawing/2014/main" id="{D09FEBF6-CEA6-4332-87B3-697807571C84}"/>
              </a:ext>
            </a:extLst>
          </p:cNvPr>
          <p:cNvSpPr>
            <a:spLocks noGrp="1"/>
          </p:cNvSpPr>
          <p:nvPr>
            <p:ph type="dt" sz="half" idx="2"/>
          </p:nvPr>
        </p:nvSpPr>
        <p:spPr>
          <a:xfrm>
            <a:off x="640080" y="6356350"/>
            <a:ext cx="2743200" cy="365125"/>
          </a:xfrm>
          <a:prstGeom prst="rect">
            <a:avLst/>
          </a:prstGeom>
        </p:spPr>
        <p:txBody>
          <a:bodyPr vert="horz" lIns="91440" tIns="45720" rIns="91440" bIns="45720" rtlCol="0" anchor="ctr"/>
          <a:lstStyle>
            <a:lvl1pPr algn="l">
              <a:defRPr sz="900" b="1" cap="all" spc="300" baseline="0">
                <a:solidFill>
                  <a:schemeClr val="tx1"/>
                </a:solidFill>
              </a:defRPr>
            </a:lvl1pPr>
          </a:lstStyle>
          <a:p>
            <a:fld id="{7DA38F49-B3E2-4BF0-BEC7-C30D34ABBB8D}" type="datetime1">
              <a:rPr lang="en-US" smtClean="0"/>
              <a:t>2/11/2025</a:t>
            </a:fld>
            <a:endParaRPr lang="en-US"/>
          </a:p>
        </p:txBody>
      </p:sp>
      <p:sp>
        <p:nvSpPr>
          <p:cNvPr id="5" name="Footer Placeholder 4">
            <a:extLst>
              <a:ext uri="{FF2B5EF4-FFF2-40B4-BE49-F238E27FC236}">
                <a16:creationId xmlns="" xmlns:a16="http://schemas.microsoft.com/office/drawing/2014/main" id="{BC6BAF94-621C-43E1-BA0C-410A6899031B}"/>
              </a:ext>
            </a:extLst>
          </p:cNvPr>
          <p:cNvSpPr>
            <a:spLocks noGrp="1"/>
          </p:cNvSpPr>
          <p:nvPr>
            <p:ph type="ftr" sz="quarter" idx="3"/>
          </p:nvPr>
        </p:nvSpPr>
        <p:spPr>
          <a:xfrm>
            <a:off x="6767622" y="6356350"/>
            <a:ext cx="4040373" cy="365125"/>
          </a:xfrm>
          <a:prstGeom prst="rect">
            <a:avLst/>
          </a:prstGeom>
        </p:spPr>
        <p:txBody>
          <a:bodyPr vert="horz" lIns="91440" tIns="45720" rIns="91440" bIns="45720" rtlCol="0" anchor="ctr"/>
          <a:lstStyle>
            <a:lvl1pPr algn="r">
              <a:defRPr sz="900" b="1" cap="all" spc="300" baseline="0">
                <a:solidFill>
                  <a:schemeClr val="tx1"/>
                </a:solidFill>
              </a:defRPr>
            </a:lvl1pPr>
          </a:lstStyle>
          <a:p>
            <a:endParaRPr lang="en-US" dirty="0"/>
          </a:p>
        </p:txBody>
      </p:sp>
      <p:sp>
        <p:nvSpPr>
          <p:cNvPr id="6" name="Slide Number Placeholder 5">
            <a:extLst>
              <a:ext uri="{FF2B5EF4-FFF2-40B4-BE49-F238E27FC236}">
                <a16:creationId xmlns="" xmlns:a16="http://schemas.microsoft.com/office/drawing/2014/main" id="{137D19E5-9E16-48C9-AAE2-0C70679A8D7B}"/>
              </a:ext>
            </a:extLst>
          </p:cNvPr>
          <p:cNvSpPr>
            <a:spLocks noGrp="1"/>
          </p:cNvSpPr>
          <p:nvPr>
            <p:ph type="sldNum" sz="quarter" idx="4"/>
          </p:nvPr>
        </p:nvSpPr>
        <p:spPr>
          <a:xfrm>
            <a:off x="10807995" y="6356350"/>
            <a:ext cx="723014" cy="365125"/>
          </a:xfrm>
          <a:prstGeom prst="rect">
            <a:avLst/>
          </a:prstGeom>
        </p:spPr>
        <p:txBody>
          <a:bodyPr vert="horz" lIns="91440" tIns="45720" rIns="91440" bIns="45720" rtlCol="0" anchor="ctr"/>
          <a:lstStyle>
            <a:lvl1pPr algn="r">
              <a:defRPr sz="900" b="1" cap="all" spc="300" baseline="0">
                <a:solidFill>
                  <a:schemeClr val="tx1"/>
                </a:solidFill>
              </a:defRPr>
            </a:lvl1pPr>
          </a:lstStyle>
          <a:p>
            <a:fld id="{70C12960-6E85-460F-B6E3-5B82CB31AF3D}" type="slidenum">
              <a:rPr lang="en-US" smtClean="0"/>
              <a:t>‹#›</a:t>
            </a:fld>
            <a:endParaRPr lang="en-US"/>
          </a:p>
        </p:txBody>
      </p:sp>
      <p:cxnSp>
        <p:nvCxnSpPr>
          <p:cNvPr id="9" name="Straight Connector 8">
            <a:extLst>
              <a:ext uri="{FF2B5EF4-FFF2-40B4-BE49-F238E27FC236}">
                <a16:creationId xmlns="" xmlns:a16="http://schemas.microsoft.com/office/drawing/2014/main" id="{118E06E4-607B-144B-382B-AD3D06B1EE8C}"/>
              </a:ext>
              <a:ext uri="{C183D7F6-B498-43B3-948B-1728B52AA6E4}">
                <adec:decorative xmlns="" xmlns:adec="http://schemas.microsoft.com/office/drawing/2017/decorative" val="1"/>
              </a:ext>
            </a:extLst>
          </p:cNvPr>
          <p:cNvCxnSpPr>
            <a:cxnSpLocks/>
          </p:cNvCxnSpPr>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368422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sldNum="0" hdr="0" ftr="0" dt="0"/>
  <p:txStyles>
    <p:titleStyle>
      <a:lvl1pPr algn="l" defTabSz="914400" rtl="0" eaLnBrk="1" latinLnBrk="0" hangingPunct="1">
        <a:lnSpc>
          <a:spcPct val="10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87000"/>
        <a:buFont typeface="Arial" panose="020B0604020202020204" pitchFamily="34" charset="0"/>
        <a:buChar char="•"/>
        <a:defRPr sz="2000" kern="1200">
          <a:solidFill>
            <a:schemeClr val="tx1"/>
          </a:solidFill>
          <a:latin typeface="+mn-lt"/>
          <a:ea typeface="+mn-ea"/>
          <a:cs typeface="+mn-cs"/>
        </a:defRPr>
      </a:lvl1pPr>
      <a:lvl2pPr marL="493776" indent="-228600" algn="l" defTabSz="914400" rtl="0" eaLnBrk="1" latinLnBrk="0" hangingPunct="1">
        <a:lnSpc>
          <a:spcPct val="120000"/>
        </a:lnSpc>
        <a:spcBef>
          <a:spcPts val="500"/>
        </a:spcBef>
        <a:buSzPct val="87000"/>
        <a:buFont typeface="Arial" panose="020B0604020202020204" pitchFamily="34" charset="0"/>
        <a:buChar char="•"/>
        <a:defRPr sz="1800" kern="1200">
          <a:solidFill>
            <a:schemeClr val="tx1"/>
          </a:solidFill>
          <a:latin typeface="+mn-lt"/>
          <a:ea typeface="+mn-ea"/>
          <a:cs typeface="+mn-cs"/>
        </a:defRPr>
      </a:lvl2pPr>
      <a:lvl3pPr marL="731520" indent="-228600" algn="l" defTabSz="914400" rtl="0" eaLnBrk="1" latinLnBrk="0" hangingPunct="1">
        <a:lnSpc>
          <a:spcPct val="120000"/>
        </a:lnSpc>
        <a:spcBef>
          <a:spcPts val="500"/>
        </a:spcBef>
        <a:buSzPct val="87000"/>
        <a:buFont typeface="Arial" panose="020B0604020202020204" pitchFamily="34" charset="0"/>
        <a:buChar char="•"/>
        <a:defRPr sz="1600" kern="1200">
          <a:solidFill>
            <a:schemeClr val="tx1"/>
          </a:solidFill>
          <a:latin typeface="+mn-lt"/>
          <a:ea typeface="+mn-ea"/>
          <a:cs typeface="+mn-cs"/>
        </a:defRPr>
      </a:lvl3pPr>
      <a:lvl4pPr marL="1051560" indent="-28575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4pPr>
      <a:lvl5pPr marL="1298448" indent="-22860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Visio_Drawing11.vsdx"/></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extLst>
          </p:cNvPr>
          <p:cNvSpPr txBox="1">
            <a:spLocks/>
          </p:cNvSpPr>
          <p:nvPr/>
        </p:nvSpPr>
        <p:spPr>
          <a:xfrm>
            <a:off x="948268" y="6263217"/>
            <a:ext cx="2605617" cy="135467"/>
          </a:xfrm>
          <a:prstGeom prst="rect">
            <a:avLst/>
          </a:prstGeom>
        </p:spPr>
        <p:txBody>
          <a:bodyPr lIns="0" tIns="0" rIns="0" bIns="0"/>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defRPr/>
            </a:pPr>
            <a:r>
              <a:rPr kumimoji="1" lang="en-US" altLang="zh-CN" sz="1000" dirty="0">
                <a:solidFill>
                  <a:srgbClr val="1D1D1A"/>
                </a:solidFill>
              </a:rPr>
              <a:t>Security Level: public</a:t>
            </a:r>
            <a:endParaRPr lang="en-US" sz="1000" dirty="0">
              <a:solidFill>
                <a:srgbClr val="1D1D1A"/>
              </a:solidFill>
            </a:endParaRPr>
          </a:p>
        </p:txBody>
      </p:sp>
      <p:sp>
        <p:nvSpPr>
          <p:cNvPr id="7" name="Title 3">
            <a:extLst>
              <a:ext uri="{FF2B5EF4-FFF2-40B4-BE49-F238E27FC236}"/>
            </a:extLst>
          </p:cNvPr>
          <p:cNvSpPr txBox="1">
            <a:spLocks/>
          </p:cNvSpPr>
          <p:nvPr/>
        </p:nvSpPr>
        <p:spPr bwMode="auto">
          <a:xfrm>
            <a:off x="706121" y="182457"/>
            <a:ext cx="10739967" cy="390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gn="l" rtl="0" eaLnBrk="0" fontAlgn="base" hangingPunct="0">
              <a:spcBef>
                <a:spcPct val="0"/>
              </a:spcBef>
              <a:spcAft>
                <a:spcPct val="0"/>
              </a:spcAft>
              <a:defRPr sz="2399" b="0" i="0">
                <a:solidFill>
                  <a:schemeClr val="tx1"/>
                </a:solidFill>
                <a:latin typeface="+mj-lt"/>
                <a:ea typeface="Microsoft YaHei" panose="020B0503020204020204" pitchFamily="34" charset="-122"/>
                <a:cs typeface="+mj-cs"/>
              </a:defRPr>
            </a:lvl1pPr>
            <a:lvl2pPr algn="ctr" rtl="0" eaLnBrk="0" fontAlgn="base" hangingPunct="0">
              <a:spcBef>
                <a:spcPct val="0"/>
              </a:spcBef>
              <a:spcAft>
                <a:spcPct val="0"/>
              </a:spcAft>
              <a:defRPr sz="2800" b="1">
                <a:solidFill>
                  <a:srgbClr val="990000"/>
                </a:solidFill>
                <a:latin typeface="Arial" charset="0"/>
                <a:ea typeface="黑体" panose="02010609060101010101" pitchFamily="49" charset="-122"/>
              </a:defRPr>
            </a:lvl2pPr>
            <a:lvl3pPr algn="ctr" rtl="0" eaLnBrk="0" fontAlgn="base" hangingPunct="0">
              <a:spcBef>
                <a:spcPct val="0"/>
              </a:spcBef>
              <a:spcAft>
                <a:spcPct val="0"/>
              </a:spcAft>
              <a:defRPr sz="2800" b="1">
                <a:solidFill>
                  <a:srgbClr val="990000"/>
                </a:solidFill>
                <a:latin typeface="Arial" charset="0"/>
                <a:ea typeface="黑体" panose="02010609060101010101" pitchFamily="49" charset="-122"/>
              </a:defRPr>
            </a:lvl3pPr>
            <a:lvl4pPr algn="ctr" rtl="0" eaLnBrk="0" fontAlgn="base" hangingPunct="0">
              <a:spcBef>
                <a:spcPct val="0"/>
              </a:spcBef>
              <a:spcAft>
                <a:spcPct val="0"/>
              </a:spcAft>
              <a:defRPr sz="2800" b="1">
                <a:solidFill>
                  <a:srgbClr val="990000"/>
                </a:solidFill>
                <a:latin typeface="Arial" charset="0"/>
                <a:ea typeface="黑体" panose="02010609060101010101" pitchFamily="49" charset="-122"/>
              </a:defRPr>
            </a:lvl4pPr>
            <a:lvl5pPr algn="ctr" rtl="0" eaLnBrk="0" fontAlgn="base" hangingPunct="0">
              <a:spcBef>
                <a:spcPct val="0"/>
              </a:spcBef>
              <a:spcAft>
                <a:spcPct val="0"/>
              </a:spcAft>
              <a:defRPr sz="2800" b="1">
                <a:solidFill>
                  <a:srgbClr val="990000"/>
                </a:solidFill>
                <a:latin typeface="Arial" charset="0"/>
                <a:ea typeface="黑体" panose="02010609060101010101" pitchFamily="49" charset="-122"/>
              </a:defRPr>
            </a:lvl5pPr>
            <a:lvl6pPr marL="349804" algn="ctr" rtl="0" fontAlgn="base">
              <a:spcBef>
                <a:spcPct val="0"/>
              </a:spcBef>
              <a:spcAft>
                <a:spcPct val="0"/>
              </a:spcAft>
              <a:defRPr sz="2800" b="1">
                <a:solidFill>
                  <a:srgbClr val="990000"/>
                </a:solidFill>
                <a:latin typeface="Arial" charset="0"/>
                <a:ea typeface="黑体" pitchFamily="2" charset="-122"/>
              </a:defRPr>
            </a:lvl6pPr>
            <a:lvl7pPr marL="699607" algn="ctr" rtl="0" fontAlgn="base">
              <a:spcBef>
                <a:spcPct val="0"/>
              </a:spcBef>
              <a:spcAft>
                <a:spcPct val="0"/>
              </a:spcAft>
              <a:defRPr sz="2800" b="1">
                <a:solidFill>
                  <a:srgbClr val="990000"/>
                </a:solidFill>
                <a:latin typeface="Arial" charset="0"/>
                <a:ea typeface="黑体" pitchFamily="2" charset="-122"/>
              </a:defRPr>
            </a:lvl7pPr>
            <a:lvl8pPr marL="1049411" algn="ctr" rtl="0" fontAlgn="base">
              <a:spcBef>
                <a:spcPct val="0"/>
              </a:spcBef>
              <a:spcAft>
                <a:spcPct val="0"/>
              </a:spcAft>
              <a:defRPr sz="2800" b="1">
                <a:solidFill>
                  <a:srgbClr val="990000"/>
                </a:solidFill>
                <a:latin typeface="Arial" charset="0"/>
                <a:ea typeface="黑体" pitchFamily="2" charset="-122"/>
              </a:defRPr>
            </a:lvl8pPr>
            <a:lvl9pPr marL="1399215" algn="ctr" rtl="0" fontAlgn="base">
              <a:spcBef>
                <a:spcPct val="0"/>
              </a:spcBef>
              <a:spcAft>
                <a:spcPct val="0"/>
              </a:spcAft>
              <a:defRPr sz="2800" b="1">
                <a:solidFill>
                  <a:srgbClr val="990000"/>
                </a:solidFill>
                <a:latin typeface="Arial" charset="0"/>
                <a:ea typeface="黑体" pitchFamily="2" charset="-122"/>
              </a:defRPr>
            </a:lvl9pPr>
          </a:lstStyle>
          <a:p>
            <a:pPr algn="ctr">
              <a:defRPr/>
            </a:pPr>
            <a:r>
              <a:rPr lang="en-US" altLang="zh-CN" sz="4267" kern="0" dirty="0">
                <a:solidFill>
                  <a:srgbClr val="000000"/>
                </a:solidFill>
                <a:latin typeface="Arial"/>
              </a:rPr>
              <a:t/>
            </a:r>
            <a:br>
              <a:rPr lang="en-US" altLang="zh-CN" sz="4267" kern="0" dirty="0">
                <a:solidFill>
                  <a:srgbClr val="000000"/>
                </a:solidFill>
                <a:latin typeface="Arial"/>
              </a:rPr>
            </a:br>
            <a:r>
              <a:rPr lang="en-US" sz="3733" b="1" dirty="0"/>
              <a:t>End-to-End Low Latency Real-Time Communication Using H.264 and H.265 in 3GPP Networks with 5G Quality of Service</a:t>
            </a:r>
            <a:r>
              <a:rPr lang="en-GB" altLang="zh-CN" sz="3733" kern="0" dirty="0">
                <a:solidFill>
                  <a:srgbClr val="000000"/>
                </a:solidFill>
                <a:latin typeface="Tahoma" panose="020B0604030504040204" pitchFamily="34" charset="0"/>
                <a:ea typeface="SimSun" panose="02010600030101010101" pitchFamily="2" charset="-122"/>
              </a:rPr>
              <a:t/>
            </a:r>
            <a:br>
              <a:rPr lang="en-GB" altLang="zh-CN" sz="3733" kern="0" dirty="0">
                <a:solidFill>
                  <a:srgbClr val="000000"/>
                </a:solidFill>
                <a:latin typeface="Tahoma" panose="020B0604030504040204" pitchFamily="34" charset="0"/>
                <a:ea typeface="SimSun" panose="02010600030101010101" pitchFamily="2" charset="-122"/>
              </a:rPr>
            </a:br>
            <a:r>
              <a:rPr lang="en-GB" altLang="zh-CN" sz="3733" kern="0" dirty="0">
                <a:solidFill>
                  <a:srgbClr val="000000"/>
                </a:solidFill>
                <a:latin typeface="Tahoma" panose="020B0604030504040204" pitchFamily="34" charset="0"/>
                <a:ea typeface="SimSun" panose="02010600030101010101" pitchFamily="2" charset="-122"/>
              </a:rPr>
              <a:t/>
            </a:r>
            <a:br>
              <a:rPr lang="en-GB" altLang="zh-CN" sz="3733" kern="0" dirty="0">
                <a:solidFill>
                  <a:srgbClr val="000000"/>
                </a:solidFill>
                <a:latin typeface="Tahoma" panose="020B0604030504040204" pitchFamily="34" charset="0"/>
                <a:ea typeface="SimSun" panose="02010600030101010101" pitchFamily="2" charset="-122"/>
              </a:rPr>
            </a:br>
            <a:r>
              <a:rPr lang="en-GB" altLang="zh-CN" sz="3733" i="1" kern="0" dirty="0">
                <a:solidFill>
                  <a:srgbClr val="C00000"/>
                </a:solidFill>
                <a:latin typeface="Tahoma" panose="020B0604030504040204" pitchFamily="34" charset="0"/>
                <a:ea typeface="SimSun" panose="02010600030101010101" pitchFamily="2" charset="-122"/>
              </a:rPr>
              <a:t/>
            </a:r>
            <a:br>
              <a:rPr lang="en-GB" altLang="zh-CN" sz="3733" i="1" kern="0" dirty="0">
                <a:solidFill>
                  <a:srgbClr val="C00000"/>
                </a:solidFill>
                <a:latin typeface="Tahoma" panose="020B0604030504040204" pitchFamily="34" charset="0"/>
                <a:ea typeface="SimSun" panose="02010600030101010101" pitchFamily="2" charset="-122"/>
              </a:rPr>
            </a:br>
            <a:r>
              <a:rPr lang="en-GB" altLang="zh-CN" sz="3200" i="1" kern="0" dirty="0">
                <a:solidFill>
                  <a:srgbClr val="C00000"/>
                </a:solidFill>
                <a:latin typeface="Tahoma" panose="020B0604030504040204" pitchFamily="34" charset="0"/>
                <a:ea typeface="SimSun" panose="02010600030101010101" pitchFamily="2" charset="-122"/>
              </a:rPr>
              <a:t/>
            </a:r>
            <a:br>
              <a:rPr lang="en-GB" altLang="zh-CN" sz="3200" i="1" kern="0" dirty="0">
                <a:solidFill>
                  <a:srgbClr val="C00000"/>
                </a:solidFill>
                <a:latin typeface="Tahoma" panose="020B0604030504040204" pitchFamily="34" charset="0"/>
                <a:ea typeface="SimSun" panose="02010600030101010101" pitchFamily="2" charset="-122"/>
              </a:rPr>
            </a:br>
            <a:r>
              <a:rPr lang="en-US" sz="3200" dirty="0"/>
              <a:t>S4-250233</a:t>
            </a:r>
            <a:r>
              <a:rPr lang="en-GB" altLang="zh-CN" sz="3200" i="1" kern="0" dirty="0">
                <a:solidFill>
                  <a:srgbClr val="C00000"/>
                </a:solidFill>
                <a:latin typeface="Tahoma" panose="020B0604030504040204" pitchFamily="34" charset="0"/>
                <a:ea typeface="SimSun" panose="02010600030101010101" pitchFamily="2" charset="-122"/>
              </a:rPr>
              <a:t/>
            </a:r>
            <a:br>
              <a:rPr lang="en-GB" altLang="zh-CN" sz="3200" i="1" kern="0" dirty="0">
                <a:solidFill>
                  <a:srgbClr val="C00000"/>
                </a:solidFill>
                <a:latin typeface="Tahoma" panose="020B0604030504040204" pitchFamily="34" charset="0"/>
                <a:ea typeface="SimSun" panose="02010600030101010101" pitchFamily="2" charset="-122"/>
              </a:rPr>
            </a:br>
            <a:r>
              <a:rPr lang="en-US" altLang="zh-CN" sz="3199" dirty="0" smtClean="0"/>
              <a:t>3GPP SA4 Geneva February 2025</a:t>
            </a:r>
            <a:r>
              <a:rPr lang="en-US" altLang="zh-CN" sz="2133" kern="0" dirty="0">
                <a:solidFill>
                  <a:srgbClr val="000000"/>
                </a:solidFill>
                <a:latin typeface="Arial"/>
              </a:rPr>
              <a:t/>
            </a:r>
            <a:br>
              <a:rPr lang="en-US" altLang="zh-CN" sz="2133" kern="0" dirty="0">
                <a:solidFill>
                  <a:srgbClr val="000000"/>
                </a:solidFill>
                <a:latin typeface="Arial"/>
              </a:rPr>
            </a:br>
            <a:r>
              <a:rPr lang="en-US" altLang="zh-CN" sz="2400" kern="0" dirty="0">
                <a:solidFill>
                  <a:srgbClr val="000000"/>
                </a:solidFill>
                <a:latin typeface="Arial"/>
              </a:rPr>
              <a:t/>
            </a:r>
            <a:br>
              <a:rPr lang="en-US" altLang="zh-CN" sz="2400" kern="0" dirty="0">
                <a:solidFill>
                  <a:srgbClr val="000000"/>
                </a:solidFill>
                <a:latin typeface="Arial"/>
              </a:rPr>
            </a:br>
            <a:endParaRPr lang="en-US" sz="3199" b="1" kern="0" dirty="0">
              <a:solidFill>
                <a:srgbClr val="000000"/>
              </a:solidFill>
              <a:latin typeface="Arial"/>
            </a:endParaRPr>
          </a:p>
        </p:txBody>
      </p:sp>
    </p:spTree>
    <p:extLst>
      <p:ext uri="{BB962C8B-B14F-4D97-AF65-F5344CB8AC3E}">
        <p14:creationId xmlns:p14="http://schemas.microsoft.com/office/powerpoint/2010/main" val="3075004503"/>
      </p:ext>
    </p:ext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F00C941-FF76-CFDD-DC0B-28D69E7460B4}"/>
              </a:ext>
            </a:extLst>
          </p:cNvPr>
          <p:cNvSpPr>
            <a:spLocks noGrp="1"/>
          </p:cNvSpPr>
          <p:nvPr>
            <p:ph type="title"/>
          </p:nvPr>
        </p:nvSpPr>
        <p:spPr/>
        <p:txBody>
          <a:bodyPr/>
          <a:lstStyle/>
          <a:p>
            <a:r>
              <a:rPr lang="en-US" dirty="0"/>
              <a:t>5G QoS in core, RAN and </a:t>
            </a:r>
            <a:r>
              <a:rPr lang="en-US" dirty="0" smtClean="0"/>
              <a:t>application 2 way</a:t>
            </a:r>
            <a:endParaRPr lang="en-US" dirty="0"/>
          </a:p>
        </p:txBody>
      </p:sp>
      <p:sp>
        <p:nvSpPr>
          <p:cNvPr id="3" name="Rectangle 2"/>
          <p:cNvSpPr/>
          <p:nvPr/>
        </p:nvSpPr>
        <p:spPr>
          <a:xfrm>
            <a:off x="507077" y="2315094"/>
            <a:ext cx="1230283" cy="7813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UE</a:t>
            </a:r>
            <a:endParaRPr lang="en-US" dirty="0"/>
          </a:p>
        </p:txBody>
      </p:sp>
      <p:sp>
        <p:nvSpPr>
          <p:cNvPr id="6" name="Rectangle 5"/>
          <p:cNvSpPr/>
          <p:nvPr/>
        </p:nvSpPr>
        <p:spPr>
          <a:xfrm>
            <a:off x="2097579" y="2344187"/>
            <a:ext cx="1230283" cy="7813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RAN</a:t>
            </a:r>
            <a:endParaRPr lang="en-US" dirty="0"/>
          </a:p>
        </p:txBody>
      </p:sp>
      <p:sp>
        <p:nvSpPr>
          <p:cNvPr id="7" name="Rectangle 6"/>
          <p:cNvSpPr/>
          <p:nvPr/>
        </p:nvSpPr>
        <p:spPr>
          <a:xfrm>
            <a:off x="3688081" y="2352500"/>
            <a:ext cx="1230283" cy="7813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UPF</a:t>
            </a:r>
            <a:endParaRPr lang="en-US" dirty="0"/>
          </a:p>
        </p:txBody>
      </p:sp>
      <p:sp>
        <p:nvSpPr>
          <p:cNvPr id="8" name="Rectangle 7"/>
          <p:cNvSpPr/>
          <p:nvPr/>
        </p:nvSpPr>
        <p:spPr>
          <a:xfrm>
            <a:off x="5403899" y="2360811"/>
            <a:ext cx="1230283" cy="7813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DN</a:t>
            </a:r>
            <a:endParaRPr lang="en-US" dirty="0"/>
          </a:p>
        </p:txBody>
      </p:sp>
      <p:sp>
        <p:nvSpPr>
          <p:cNvPr id="9" name="Rectangle 8"/>
          <p:cNvSpPr/>
          <p:nvPr/>
        </p:nvSpPr>
        <p:spPr>
          <a:xfrm>
            <a:off x="5403899" y="2385751"/>
            <a:ext cx="1230283" cy="1995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rgbClr val="FF0000"/>
                </a:solidFill>
              </a:rPr>
              <a:t>RTC AS</a:t>
            </a:r>
            <a:endParaRPr lang="en-US" sz="1200" dirty="0">
              <a:solidFill>
                <a:srgbClr val="FF0000"/>
              </a:solidFill>
            </a:endParaRPr>
          </a:p>
        </p:txBody>
      </p:sp>
      <p:sp>
        <p:nvSpPr>
          <p:cNvPr id="12" name="Rectangle 2"/>
          <p:cNvSpPr>
            <a:spLocks noChangeArrowheads="1"/>
          </p:cNvSpPr>
          <p:nvPr/>
        </p:nvSpPr>
        <p:spPr bwMode="auto">
          <a:xfrm>
            <a:off x="2233727" y="372410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 name="Object 12"/>
          <p:cNvGraphicFramePr>
            <a:graphicFrameLocks noChangeAspect="1"/>
          </p:cNvGraphicFramePr>
          <p:nvPr>
            <p:extLst>
              <p:ext uri="{D42A27DB-BD31-4B8C-83A1-F6EECF244321}">
                <p14:modId xmlns:p14="http://schemas.microsoft.com/office/powerpoint/2010/main" val="309859389"/>
              </p:ext>
            </p:extLst>
          </p:nvPr>
        </p:nvGraphicFramePr>
        <p:xfrm>
          <a:off x="7313234" y="2936491"/>
          <a:ext cx="4356697" cy="1939579"/>
        </p:xfrm>
        <a:graphic>
          <a:graphicData uri="http://schemas.openxmlformats.org/presentationml/2006/ole">
            <mc:AlternateContent xmlns:mc="http://schemas.openxmlformats.org/markup-compatibility/2006">
              <mc:Choice xmlns:v="urn:schemas-microsoft-com:vml" Requires="v">
                <p:oleObj spid="_x0000_s1035" r:id="rId4" imgW="13791889" imgH="6134169" progId="Visio.Drawing.15">
                  <p:embed/>
                </p:oleObj>
              </mc:Choice>
              <mc:Fallback>
                <p:oleObj r:id="rId4" imgW="13791889" imgH="6134169"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13234" y="2936491"/>
                        <a:ext cx="4356697" cy="1939579"/>
                      </a:xfrm>
                      <a:prstGeom prst="rect">
                        <a:avLst/>
                      </a:prstGeom>
                      <a:noFill/>
                    </p:spPr>
                  </p:pic>
                </p:oleObj>
              </mc:Fallback>
            </mc:AlternateContent>
          </a:graphicData>
        </a:graphic>
      </p:graphicFrame>
      <p:sp>
        <p:nvSpPr>
          <p:cNvPr id="17" name="TextBox 16"/>
          <p:cNvSpPr txBox="1"/>
          <p:nvPr/>
        </p:nvSpPr>
        <p:spPr>
          <a:xfrm>
            <a:off x="507077" y="3225339"/>
            <a:ext cx="1354975" cy="507831"/>
          </a:xfrm>
          <a:prstGeom prst="rect">
            <a:avLst/>
          </a:prstGeom>
          <a:noFill/>
        </p:spPr>
        <p:txBody>
          <a:bodyPr wrap="square" rtlCol="0">
            <a:spAutoFit/>
          </a:bodyPr>
          <a:lstStyle/>
          <a:p>
            <a:r>
              <a:rPr lang="en-GB" sz="900" dirty="0" smtClean="0"/>
              <a:t>Encode latency </a:t>
            </a:r>
          </a:p>
          <a:p>
            <a:r>
              <a:rPr lang="en-GB" sz="900" dirty="0" smtClean="0"/>
              <a:t>Capture latency </a:t>
            </a:r>
          </a:p>
          <a:p>
            <a:r>
              <a:rPr lang="en-GB" sz="900" dirty="0" smtClean="0"/>
              <a:t>Packager latency</a:t>
            </a:r>
            <a:endParaRPr lang="en-US" sz="900" dirty="0"/>
          </a:p>
        </p:txBody>
      </p:sp>
      <p:sp>
        <p:nvSpPr>
          <p:cNvPr id="18" name="TextBox 17"/>
          <p:cNvSpPr txBox="1"/>
          <p:nvPr/>
        </p:nvSpPr>
        <p:spPr>
          <a:xfrm>
            <a:off x="2097579" y="3246120"/>
            <a:ext cx="1354975" cy="369332"/>
          </a:xfrm>
          <a:prstGeom prst="rect">
            <a:avLst/>
          </a:prstGeom>
          <a:noFill/>
        </p:spPr>
        <p:txBody>
          <a:bodyPr wrap="square" rtlCol="0">
            <a:spAutoFit/>
          </a:bodyPr>
          <a:lstStyle/>
          <a:p>
            <a:r>
              <a:rPr lang="en-GB" sz="900" dirty="0" smtClean="0"/>
              <a:t>Latency in RAN UL </a:t>
            </a:r>
            <a:r>
              <a:rPr lang="en-GB" sz="900" dirty="0" err="1" smtClean="0"/>
              <a:t>QoS</a:t>
            </a:r>
            <a:endParaRPr lang="en-US" sz="900" dirty="0"/>
          </a:p>
        </p:txBody>
      </p:sp>
      <p:sp>
        <p:nvSpPr>
          <p:cNvPr id="19" name="TextBox 18"/>
          <p:cNvSpPr txBox="1"/>
          <p:nvPr/>
        </p:nvSpPr>
        <p:spPr>
          <a:xfrm>
            <a:off x="3793589" y="3265631"/>
            <a:ext cx="1354975" cy="230832"/>
          </a:xfrm>
          <a:prstGeom prst="rect">
            <a:avLst/>
          </a:prstGeom>
          <a:noFill/>
        </p:spPr>
        <p:txBody>
          <a:bodyPr wrap="square" rtlCol="0">
            <a:spAutoFit/>
          </a:bodyPr>
          <a:lstStyle/>
          <a:p>
            <a:r>
              <a:rPr lang="en-GB" sz="900" dirty="0" smtClean="0"/>
              <a:t>Latency in CN UL</a:t>
            </a:r>
            <a:endParaRPr lang="en-US" sz="900" dirty="0"/>
          </a:p>
        </p:txBody>
      </p:sp>
      <p:sp>
        <p:nvSpPr>
          <p:cNvPr id="20" name="TextBox 19"/>
          <p:cNvSpPr txBox="1"/>
          <p:nvPr/>
        </p:nvSpPr>
        <p:spPr>
          <a:xfrm>
            <a:off x="5489599" y="3298880"/>
            <a:ext cx="1354975" cy="507831"/>
          </a:xfrm>
          <a:prstGeom prst="rect">
            <a:avLst/>
          </a:prstGeom>
          <a:noFill/>
        </p:spPr>
        <p:txBody>
          <a:bodyPr wrap="square" rtlCol="0">
            <a:spAutoFit/>
          </a:bodyPr>
          <a:lstStyle/>
          <a:p>
            <a:r>
              <a:rPr lang="en-GB" sz="900" dirty="0" smtClean="0"/>
              <a:t>Latency in N6 </a:t>
            </a:r>
          </a:p>
          <a:p>
            <a:r>
              <a:rPr lang="en-GB" sz="900" dirty="0" smtClean="0"/>
              <a:t>Server latency (in case stream routing)</a:t>
            </a:r>
            <a:endParaRPr lang="en-US" sz="900" dirty="0"/>
          </a:p>
        </p:txBody>
      </p:sp>
      <p:sp>
        <p:nvSpPr>
          <p:cNvPr id="21" name="TextBox 20"/>
          <p:cNvSpPr txBox="1"/>
          <p:nvPr/>
        </p:nvSpPr>
        <p:spPr>
          <a:xfrm>
            <a:off x="417480" y="5759313"/>
            <a:ext cx="3035074" cy="954107"/>
          </a:xfrm>
          <a:prstGeom prst="rect">
            <a:avLst/>
          </a:prstGeom>
          <a:noFill/>
        </p:spPr>
        <p:txBody>
          <a:bodyPr wrap="square" rtlCol="0">
            <a:spAutoFit/>
          </a:bodyPr>
          <a:lstStyle/>
          <a:p>
            <a:r>
              <a:rPr lang="en-GB" sz="1400" dirty="0" smtClean="0"/>
              <a:t>Latency = </a:t>
            </a:r>
            <a:r>
              <a:rPr lang="en-GB" sz="1400" dirty="0" err="1" smtClean="0"/>
              <a:t>UE_latency_sender</a:t>
            </a:r>
            <a:r>
              <a:rPr lang="en-GB" sz="1400" dirty="0" smtClean="0"/>
              <a:t> + RAN_UL +  RAN_DL UPF_UL + UPF_DL, N6_latency + </a:t>
            </a:r>
            <a:r>
              <a:rPr lang="en-GB" sz="1400" dirty="0" err="1" smtClean="0"/>
              <a:t>UE_latency_receiver</a:t>
            </a:r>
            <a:endParaRPr lang="en-US" sz="1400" dirty="0"/>
          </a:p>
        </p:txBody>
      </p:sp>
      <p:sp>
        <p:nvSpPr>
          <p:cNvPr id="22" name="Rectangle 21"/>
          <p:cNvSpPr/>
          <p:nvPr/>
        </p:nvSpPr>
        <p:spPr>
          <a:xfrm>
            <a:off x="507077" y="3965825"/>
            <a:ext cx="1230283" cy="7813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UE</a:t>
            </a:r>
            <a:endParaRPr lang="en-US" dirty="0"/>
          </a:p>
        </p:txBody>
      </p:sp>
      <p:sp>
        <p:nvSpPr>
          <p:cNvPr id="23" name="TextBox 22"/>
          <p:cNvSpPr txBox="1"/>
          <p:nvPr/>
        </p:nvSpPr>
        <p:spPr>
          <a:xfrm>
            <a:off x="507077" y="4876070"/>
            <a:ext cx="1354975" cy="507831"/>
          </a:xfrm>
          <a:prstGeom prst="rect">
            <a:avLst/>
          </a:prstGeom>
          <a:noFill/>
        </p:spPr>
        <p:txBody>
          <a:bodyPr wrap="square" rtlCol="0">
            <a:spAutoFit/>
          </a:bodyPr>
          <a:lstStyle/>
          <a:p>
            <a:r>
              <a:rPr lang="en-GB" sz="900" dirty="0"/>
              <a:t>D</a:t>
            </a:r>
            <a:r>
              <a:rPr lang="en-GB" sz="900" dirty="0" smtClean="0"/>
              <a:t>ecoder latency </a:t>
            </a:r>
          </a:p>
          <a:p>
            <a:r>
              <a:rPr lang="en-GB" sz="900" dirty="0" smtClean="0"/>
              <a:t>Render latency </a:t>
            </a:r>
          </a:p>
          <a:p>
            <a:r>
              <a:rPr lang="en-GB" sz="900" dirty="0" smtClean="0"/>
              <a:t>Jitter Buffer latency</a:t>
            </a:r>
            <a:endParaRPr lang="en-US" sz="900" dirty="0"/>
          </a:p>
        </p:txBody>
      </p:sp>
      <p:sp>
        <p:nvSpPr>
          <p:cNvPr id="24" name="Rectangle 23"/>
          <p:cNvSpPr/>
          <p:nvPr/>
        </p:nvSpPr>
        <p:spPr>
          <a:xfrm>
            <a:off x="2058161" y="3990106"/>
            <a:ext cx="1230283" cy="7813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RAN</a:t>
            </a:r>
            <a:endParaRPr lang="en-US" dirty="0"/>
          </a:p>
        </p:txBody>
      </p:sp>
      <p:sp>
        <p:nvSpPr>
          <p:cNvPr id="25" name="TextBox 24"/>
          <p:cNvSpPr txBox="1"/>
          <p:nvPr/>
        </p:nvSpPr>
        <p:spPr>
          <a:xfrm>
            <a:off x="1995814" y="5048447"/>
            <a:ext cx="1354975" cy="369332"/>
          </a:xfrm>
          <a:prstGeom prst="rect">
            <a:avLst/>
          </a:prstGeom>
          <a:noFill/>
        </p:spPr>
        <p:txBody>
          <a:bodyPr wrap="square" rtlCol="0">
            <a:spAutoFit/>
          </a:bodyPr>
          <a:lstStyle/>
          <a:p>
            <a:r>
              <a:rPr lang="en-GB" sz="900" dirty="0" smtClean="0"/>
              <a:t>Latency in RAN DL </a:t>
            </a:r>
            <a:r>
              <a:rPr lang="en-GB" sz="900" dirty="0" err="1" smtClean="0"/>
              <a:t>QoS</a:t>
            </a:r>
            <a:endParaRPr lang="en-US" sz="900" dirty="0"/>
          </a:p>
        </p:txBody>
      </p:sp>
      <p:sp>
        <p:nvSpPr>
          <p:cNvPr id="26" name="Rectangle 25"/>
          <p:cNvSpPr/>
          <p:nvPr/>
        </p:nvSpPr>
        <p:spPr>
          <a:xfrm>
            <a:off x="3688080" y="3990106"/>
            <a:ext cx="1230283" cy="7813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UPF</a:t>
            </a:r>
            <a:endParaRPr lang="en-US" dirty="0"/>
          </a:p>
        </p:txBody>
      </p:sp>
      <p:sp>
        <p:nvSpPr>
          <p:cNvPr id="27" name="TextBox 26"/>
          <p:cNvSpPr txBox="1"/>
          <p:nvPr/>
        </p:nvSpPr>
        <p:spPr>
          <a:xfrm>
            <a:off x="3688080" y="5048447"/>
            <a:ext cx="1354975" cy="230832"/>
          </a:xfrm>
          <a:prstGeom prst="rect">
            <a:avLst/>
          </a:prstGeom>
          <a:noFill/>
        </p:spPr>
        <p:txBody>
          <a:bodyPr wrap="square" rtlCol="0">
            <a:spAutoFit/>
          </a:bodyPr>
          <a:lstStyle/>
          <a:p>
            <a:r>
              <a:rPr lang="en-GB" sz="900" dirty="0" smtClean="0"/>
              <a:t>Latency UPF CN DL</a:t>
            </a:r>
            <a:endParaRPr lang="en-US" sz="900" dirty="0"/>
          </a:p>
        </p:txBody>
      </p:sp>
      <p:sp>
        <p:nvSpPr>
          <p:cNvPr id="28" name="Rectangle 27"/>
          <p:cNvSpPr/>
          <p:nvPr/>
        </p:nvSpPr>
        <p:spPr>
          <a:xfrm>
            <a:off x="5500657" y="3967098"/>
            <a:ext cx="1230283" cy="7813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DN</a:t>
            </a:r>
            <a:endParaRPr lang="en-US" dirty="0"/>
          </a:p>
        </p:txBody>
      </p:sp>
      <p:sp>
        <p:nvSpPr>
          <p:cNvPr id="29" name="TextBox 28"/>
          <p:cNvSpPr txBox="1"/>
          <p:nvPr/>
        </p:nvSpPr>
        <p:spPr>
          <a:xfrm>
            <a:off x="5500657" y="4979320"/>
            <a:ext cx="1354975" cy="507831"/>
          </a:xfrm>
          <a:prstGeom prst="rect">
            <a:avLst/>
          </a:prstGeom>
          <a:noFill/>
        </p:spPr>
        <p:txBody>
          <a:bodyPr wrap="square" rtlCol="0">
            <a:spAutoFit/>
          </a:bodyPr>
          <a:lstStyle/>
          <a:p>
            <a:r>
              <a:rPr lang="en-GB" sz="900" dirty="0" smtClean="0"/>
              <a:t>Latency in N6 </a:t>
            </a:r>
          </a:p>
          <a:p>
            <a:r>
              <a:rPr lang="en-GB" sz="900" dirty="0" smtClean="0"/>
              <a:t>Server latency (in case stream routing)</a:t>
            </a:r>
            <a:endParaRPr lang="en-US" sz="900" dirty="0"/>
          </a:p>
        </p:txBody>
      </p:sp>
      <p:sp>
        <p:nvSpPr>
          <p:cNvPr id="30" name="TextBox 29"/>
          <p:cNvSpPr txBox="1"/>
          <p:nvPr/>
        </p:nvSpPr>
        <p:spPr>
          <a:xfrm>
            <a:off x="3815443" y="6127918"/>
            <a:ext cx="3035074" cy="369332"/>
          </a:xfrm>
          <a:prstGeom prst="rect">
            <a:avLst/>
          </a:prstGeom>
          <a:noFill/>
        </p:spPr>
        <p:txBody>
          <a:bodyPr wrap="square" rtlCol="0">
            <a:spAutoFit/>
          </a:bodyPr>
          <a:lstStyle/>
          <a:p>
            <a:r>
              <a:rPr lang="en-GB" dirty="0" smtClean="0"/>
              <a:t>100-300 </a:t>
            </a:r>
            <a:r>
              <a:rPr lang="en-GB" dirty="0" err="1" smtClean="0"/>
              <a:t>ms</a:t>
            </a:r>
            <a:r>
              <a:rPr lang="en-GB" dirty="0" smtClean="0"/>
              <a:t> for real time </a:t>
            </a:r>
            <a:endParaRPr lang="en-US" dirty="0"/>
          </a:p>
        </p:txBody>
      </p:sp>
      <p:sp>
        <p:nvSpPr>
          <p:cNvPr id="31" name="Right Arrow 30"/>
          <p:cNvSpPr/>
          <p:nvPr/>
        </p:nvSpPr>
        <p:spPr>
          <a:xfrm>
            <a:off x="1698484" y="2525759"/>
            <a:ext cx="473066" cy="3740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ight Arrow 31"/>
          <p:cNvSpPr/>
          <p:nvPr/>
        </p:nvSpPr>
        <p:spPr>
          <a:xfrm>
            <a:off x="3271439" y="2569945"/>
            <a:ext cx="473066" cy="3740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ight Arrow 32"/>
          <p:cNvSpPr/>
          <p:nvPr/>
        </p:nvSpPr>
        <p:spPr>
          <a:xfrm>
            <a:off x="4918363" y="2564473"/>
            <a:ext cx="473066" cy="3740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Arrow 33"/>
          <p:cNvSpPr/>
          <p:nvPr/>
        </p:nvSpPr>
        <p:spPr>
          <a:xfrm rot="10800000">
            <a:off x="4972977" y="4185014"/>
            <a:ext cx="473066" cy="3740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ight Arrow 34"/>
          <p:cNvSpPr/>
          <p:nvPr/>
        </p:nvSpPr>
        <p:spPr>
          <a:xfrm rot="10800000">
            <a:off x="3215014" y="4185014"/>
            <a:ext cx="473066" cy="3740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Arrow 35"/>
          <p:cNvSpPr/>
          <p:nvPr/>
        </p:nvSpPr>
        <p:spPr>
          <a:xfrm rot="10800000">
            <a:off x="1615019" y="4246324"/>
            <a:ext cx="473066" cy="3740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09777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 xmlns:a16="http://schemas.microsoft.com/office/drawing/2014/main" id="{59D52D71-9997-D9FD-30B5-22E5C262253B}"/>
            </a:ext>
          </a:extLst>
        </p:cNvPr>
        <p:cNvGrpSpPr/>
        <p:nvPr/>
      </p:nvGrpSpPr>
      <p:grpSpPr>
        <a:xfrm>
          <a:off x="0" y="0"/>
          <a:ext cx="0" cy="0"/>
          <a:chOff x="0" y="0"/>
          <a:chExt cx="0" cy="0"/>
        </a:xfrm>
      </p:grpSpPr>
      <p:sp useBgFill="1">
        <p:nvSpPr>
          <p:cNvPr id="7" name="Rectangle 6">
            <a:extLst>
              <a:ext uri="{FF2B5EF4-FFF2-40B4-BE49-F238E27FC236}">
                <a16:creationId xmlns="" xmlns:a16="http://schemas.microsoft.com/office/drawing/2014/main" id="{1E82B6A6-2CD5-B4C5-5697-53BDAD2C9F2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useBgFill="1">
        <p:nvSpPr>
          <p:cNvPr id="9" name="Rectangle 8">
            <a:extLst>
              <a:ext uri="{FF2B5EF4-FFF2-40B4-BE49-F238E27FC236}">
                <a16:creationId xmlns="" xmlns:a16="http://schemas.microsoft.com/office/drawing/2014/main" id="{3B2B4446-A599-5CCF-E261-137EE3C8504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1999"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p:nvSpPr>
          <p:cNvPr id="2" name="Title 1">
            <a:extLst>
              <a:ext uri="{FF2B5EF4-FFF2-40B4-BE49-F238E27FC236}">
                <a16:creationId xmlns="" xmlns:a16="http://schemas.microsoft.com/office/drawing/2014/main" id="{373805CA-5811-B097-C35B-CF6B0C7B49B1}"/>
              </a:ext>
            </a:extLst>
          </p:cNvPr>
          <p:cNvSpPr>
            <a:spLocks noGrp="1"/>
          </p:cNvSpPr>
          <p:nvPr>
            <p:ph type="ctrTitle"/>
          </p:nvPr>
        </p:nvSpPr>
        <p:spPr>
          <a:xfrm>
            <a:off x="559219" y="1115844"/>
            <a:ext cx="7680960" cy="4631911"/>
          </a:xfrm>
        </p:spPr>
        <p:txBody>
          <a:bodyPr anchor="b">
            <a:normAutofit/>
          </a:bodyPr>
          <a:lstStyle/>
          <a:p>
            <a:r>
              <a:rPr lang="en-US" sz="6500" dirty="0"/>
              <a:t>Codec Implementation</a:t>
            </a:r>
          </a:p>
        </p:txBody>
      </p:sp>
      <p:cxnSp>
        <p:nvCxnSpPr>
          <p:cNvPr id="11" name="Straight Connector 10">
            <a:extLst>
              <a:ext uri="{FF2B5EF4-FFF2-40B4-BE49-F238E27FC236}">
                <a16:creationId xmlns="" xmlns:a16="http://schemas.microsoft.com/office/drawing/2014/main" id="{18853B2E-B057-D336-2509-48D34F95C6CD}"/>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23131" y="6268313"/>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3017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 xmlns:a16="http://schemas.microsoft.com/office/drawing/2014/main" id="{118E06E4-607B-144B-382B-AD3D06B1EE8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 xmlns:a16="http://schemas.microsoft.com/office/drawing/2014/main" id="{744CAA32-F237-419C-A2DD-43C28D920D3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 xmlns:a16="http://schemas.microsoft.com/office/drawing/2014/main" id="{08052531-D50B-3899-B150-D05525F4F2B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 xmlns:a16="http://schemas.microsoft.com/office/drawing/2014/main" id="{32EBC7EF-C7F6-3022-B2DE-92AFC302F92F}"/>
              </a:ext>
            </a:extLst>
          </p:cNvPr>
          <p:cNvSpPr>
            <a:spLocks noGrp="1"/>
          </p:cNvSpPr>
          <p:nvPr>
            <p:ph type="title"/>
          </p:nvPr>
        </p:nvSpPr>
        <p:spPr>
          <a:xfrm>
            <a:off x="5029200" y="914400"/>
            <a:ext cx="6501810" cy="1097280"/>
          </a:xfrm>
        </p:spPr>
        <p:txBody>
          <a:bodyPr vert="horz" lIns="91440" tIns="45720" rIns="91440" bIns="45720" rtlCol="0" anchor="t">
            <a:normAutofit/>
          </a:bodyPr>
          <a:lstStyle/>
          <a:p>
            <a:pPr>
              <a:lnSpc>
                <a:spcPct val="90000"/>
              </a:lnSpc>
            </a:pPr>
            <a:r>
              <a:rPr lang="en-US" sz="3400" dirty="0"/>
              <a:t>Decoder implementation</a:t>
            </a:r>
          </a:p>
        </p:txBody>
      </p:sp>
      <p:sp>
        <p:nvSpPr>
          <p:cNvPr id="4" name="Content Placeholder 3">
            <a:extLst>
              <a:ext uri="{FF2B5EF4-FFF2-40B4-BE49-F238E27FC236}">
                <a16:creationId xmlns="" xmlns:a16="http://schemas.microsoft.com/office/drawing/2014/main" id="{F9F99257-B205-3C23-8310-566157624B3B}"/>
              </a:ext>
            </a:extLst>
          </p:cNvPr>
          <p:cNvSpPr>
            <a:spLocks noGrp="1"/>
          </p:cNvSpPr>
          <p:nvPr>
            <p:ph sz="half" idx="2"/>
            <p:extLst>
              <p:ext uri="{E7BDC344-281C-4309-B0C6-D0EE65EED2A8}">
                <p202:designPr xmlns=""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vert="horz" lIns="91440" tIns="45720" rIns="91440" bIns="45720" rtlCol="0" anchor="t">
            <a:normAutofit/>
          </a:bodyPr>
          <a:lstStyle/>
          <a:p>
            <a:pPr marL="0" indent="0">
              <a:spcBef>
                <a:spcPts val="2500"/>
              </a:spcBef>
              <a:buNone/>
            </a:pPr>
            <a:r>
              <a:rPr lang="en-US" sz="1400" b="1" dirty="0"/>
              <a:t>Hardware Decoding</a:t>
            </a:r>
          </a:p>
          <a:p>
            <a:pPr marL="0" lvl="1" indent="0">
              <a:buNone/>
            </a:pPr>
            <a:r>
              <a:rPr lang="en-US" sz="1400" dirty="0"/>
              <a:t>Best to receive and decode in real time with low energy usage</a:t>
            </a:r>
          </a:p>
          <a:p>
            <a:pPr marL="0" indent="0">
              <a:spcBef>
                <a:spcPts val="2500"/>
              </a:spcBef>
              <a:buNone/>
            </a:pPr>
            <a:r>
              <a:rPr lang="en-US" sz="1400" b="1" dirty="0"/>
              <a:t>Software Decoding</a:t>
            </a:r>
          </a:p>
          <a:p>
            <a:pPr marL="0" lvl="1" indent="0">
              <a:buNone/>
            </a:pPr>
            <a:r>
              <a:rPr lang="en-US" sz="1400" dirty="0"/>
              <a:t>Alternative to investigate if this is suitable for real time communication.</a:t>
            </a:r>
          </a:p>
          <a:p>
            <a:pPr marL="0" indent="0">
              <a:spcBef>
                <a:spcPts val="2500"/>
              </a:spcBef>
              <a:buNone/>
            </a:pPr>
            <a:r>
              <a:rPr lang="en-US" sz="1400" b="1" dirty="0"/>
              <a:t>Tools for Real </a:t>
            </a:r>
            <a:r>
              <a:rPr lang="en-US" sz="1400" b="1" dirty="0" smtClean="0"/>
              <a:t>time and low latency</a:t>
            </a:r>
            <a:endParaRPr lang="en-US" sz="1400" b="1" dirty="0"/>
          </a:p>
          <a:p>
            <a:pPr marL="0" lvl="1" indent="0">
              <a:buNone/>
            </a:pPr>
            <a:r>
              <a:rPr lang="en-US" sz="1400" dirty="0"/>
              <a:t>Need to check if and what tools are </a:t>
            </a:r>
            <a:r>
              <a:rPr lang="en-US" sz="1400" dirty="0" smtClean="0"/>
              <a:t>available in current implementations</a:t>
            </a:r>
            <a:endParaRPr lang="en-US" sz="1400" dirty="0"/>
          </a:p>
        </p:txBody>
      </p:sp>
      <p:pic>
        <p:nvPicPr>
          <p:cNvPr id="15" name="Content Placeholder 14" descr="A button on a keyboard&#10;&#10;AI-generated content may be incorrect.">
            <a:extLst>
              <a:ext uri="{FF2B5EF4-FFF2-40B4-BE49-F238E27FC236}">
                <a16:creationId xmlns="" xmlns:a16="http://schemas.microsoft.com/office/drawing/2014/main" id="{2CB83E43-8438-D0D7-FB9E-9E9C7812E6F5}"/>
              </a:ext>
            </a:extLst>
          </p:cNvPr>
          <p:cNvPicPr>
            <a:picLocks noGrp="1" noChangeAspect="1"/>
          </p:cNvPicPr>
          <p:nvPr>
            <p:ph sz="half" idx="1"/>
          </p:nvPr>
        </p:nvPicPr>
        <p:blipFill>
          <a:blip r:embed="rId3"/>
          <a:stretch>
            <a:fillRect/>
          </a:stretch>
        </p:blipFill>
        <p:spPr>
          <a:xfrm>
            <a:off x="469633" y="2198681"/>
            <a:ext cx="4239529" cy="2450532"/>
          </a:xfrm>
        </p:spPr>
      </p:pic>
    </p:spTree>
    <p:extLst>
      <p:ext uri="{BB962C8B-B14F-4D97-AF65-F5344CB8AC3E}">
        <p14:creationId xmlns:p14="http://schemas.microsoft.com/office/powerpoint/2010/main" val="22370202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 xmlns:a16="http://schemas.microsoft.com/office/drawing/2014/main" id="{D1C2F464-3F00-36A8-90B7-2EAA1C99B3A3}"/>
            </a:ext>
          </a:extLst>
        </p:cNvPr>
        <p:cNvGrpSpPr/>
        <p:nvPr/>
      </p:nvGrpSpPr>
      <p:grpSpPr>
        <a:xfrm>
          <a:off x="0" y="0"/>
          <a:ext cx="0" cy="0"/>
          <a:chOff x="0" y="0"/>
          <a:chExt cx="0" cy="0"/>
        </a:xfrm>
      </p:grpSpPr>
      <p:cxnSp>
        <p:nvCxnSpPr>
          <p:cNvPr id="10" name="Straight Connector 9">
            <a:extLst>
              <a:ext uri="{FF2B5EF4-FFF2-40B4-BE49-F238E27FC236}">
                <a16:creationId xmlns="" xmlns:a16="http://schemas.microsoft.com/office/drawing/2014/main" id="{403C6FE3-F168-C728-AC25-59762CD74442}"/>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 xmlns:a16="http://schemas.microsoft.com/office/drawing/2014/main" id="{466C7C6B-6B17-5B22-47B0-9AA0F1B4A19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 xmlns:a16="http://schemas.microsoft.com/office/drawing/2014/main" id="{B2A92273-E92F-4D8B-2273-C86D87365879}"/>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 xmlns:a16="http://schemas.microsoft.com/office/drawing/2014/main" id="{44D14950-FFB5-76E5-A571-4EEEDAD4E862}"/>
              </a:ext>
            </a:extLst>
          </p:cNvPr>
          <p:cNvSpPr>
            <a:spLocks noGrp="1"/>
          </p:cNvSpPr>
          <p:nvPr>
            <p:ph type="title"/>
          </p:nvPr>
        </p:nvSpPr>
        <p:spPr>
          <a:xfrm>
            <a:off x="5029200" y="914400"/>
            <a:ext cx="6501810" cy="1097280"/>
          </a:xfrm>
        </p:spPr>
        <p:txBody>
          <a:bodyPr vert="horz" lIns="91440" tIns="45720" rIns="91440" bIns="45720" rtlCol="0" anchor="t">
            <a:normAutofit/>
          </a:bodyPr>
          <a:lstStyle/>
          <a:p>
            <a:pPr>
              <a:lnSpc>
                <a:spcPct val="90000"/>
              </a:lnSpc>
            </a:pPr>
            <a:r>
              <a:rPr lang="en-US" sz="3400" dirty="0"/>
              <a:t>Encoder implementation</a:t>
            </a:r>
          </a:p>
        </p:txBody>
      </p:sp>
      <p:sp>
        <p:nvSpPr>
          <p:cNvPr id="4" name="Content Placeholder 3">
            <a:extLst>
              <a:ext uri="{FF2B5EF4-FFF2-40B4-BE49-F238E27FC236}">
                <a16:creationId xmlns="" xmlns:a16="http://schemas.microsoft.com/office/drawing/2014/main" id="{CD3E0FD7-45B4-000E-6ACD-AD7305CB1515}"/>
              </a:ext>
            </a:extLst>
          </p:cNvPr>
          <p:cNvSpPr>
            <a:spLocks noGrp="1"/>
          </p:cNvSpPr>
          <p:nvPr>
            <p:ph sz="half" idx="2"/>
            <p:extLst>
              <p:ext uri="{E7BDC344-281C-4309-B0C6-D0EE65EED2A8}">
                <p202:designPr xmlns=""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vert="horz" lIns="91440" tIns="45720" rIns="91440" bIns="45720" rtlCol="0" anchor="t">
            <a:normAutofit fontScale="85000" lnSpcReduction="20000"/>
          </a:bodyPr>
          <a:lstStyle/>
          <a:p>
            <a:pPr marL="0" indent="0">
              <a:spcBef>
                <a:spcPts val="2500"/>
              </a:spcBef>
              <a:buNone/>
            </a:pPr>
            <a:r>
              <a:rPr lang="en-US" sz="1400" b="1" dirty="0"/>
              <a:t>Hardware Encoding</a:t>
            </a:r>
          </a:p>
          <a:p>
            <a:pPr marL="285750" lvl="1" indent="-285750">
              <a:buFont typeface="Calibri" panose="020B0604020202020204" pitchFamily="34" charset="0"/>
              <a:buChar char="-"/>
            </a:pPr>
            <a:r>
              <a:rPr lang="en-US" sz="1400" dirty="0"/>
              <a:t>What is the availability </a:t>
            </a:r>
          </a:p>
          <a:p>
            <a:pPr marL="0" indent="0">
              <a:spcBef>
                <a:spcPts val="2500"/>
              </a:spcBef>
              <a:buNone/>
            </a:pPr>
            <a:r>
              <a:rPr lang="en-US" sz="1400" b="1" dirty="0"/>
              <a:t>Software Encoding</a:t>
            </a:r>
          </a:p>
          <a:p>
            <a:pPr marL="0" lvl="1" indent="0">
              <a:buNone/>
            </a:pPr>
            <a:r>
              <a:rPr lang="en-US" sz="1400" dirty="0"/>
              <a:t>- Usually available </a:t>
            </a:r>
          </a:p>
          <a:p>
            <a:pPr marL="0" indent="0">
              <a:spcBef>
                <a:spcPts val="2500"/>
              </a:spcBef>
              <a:buNone/>
            </a:pPr>
            <a:r>
              <a:rPr lang="en-US" sz="1400" b="1" dirty="0"/>
              <a:t>Tools for Real time</a:t>
            </a:r>
          </a:p>
          <a:p>
            <a:pPr marL="0" lvl="1" indent="0">
              <a:buNone/>
            </a:pPr>
            <a:r>
              <a:rPr lang="en-US" sz="1400" dirty="0"/>
              <a:t>- Need to check if and what tools are available such as data partition </a:t>
            </a:r>
            <a:r>
              <a:rPr lang="en-US" sz="1400" dirty="0" err="1"/>
              <a:t>fmo</a:t>
            </a:r>
            <a:r>
              <a:rPr lang="en-US" sz="1400" dirty="0"/>
              <a:t>  redundant slices</a:t>
            </a:r>
          </a:p>
        </p:txBody>
      </p:sp>
      <p:sp>
        <p:nvSpPr>
          <p:cNvPr id="6" name="Content Placeholder 5">
            <a:extLst>
              <a:ext uri="{FF2B5EF4-FFF2-40B4-BE49-F238E27FC236}">
                <a16:creationId xmlns="" xmlns:a16="http://schemas.microsoft.com/office/drawing/2014/main" id="{0FD5F0F3-39CE-3450-7516-683E607546AE}"/>
              </a:ext>
            </a:extLst>
          </p:cNvPr>
          <p:cNvSpPr>
            <a:spLocks noGrp="1"/>
          </p:cNvSpPr>
          <p:nvPr>
            <p:ph sz="half" idx="1"/>
          </p:nvPr>
        </p:nvSpPr>
        <p:spPr>
          <a:xfrm>
            <a:off x="5156863" y="6333037"/>
            <a:ext cx="1247472" cy="363552"/>
          </a:xfrm>
        </p:spPr>
        <p:txBody>
          <a:bodyPr>
            <a:normAutofit fontScale="85000" lnSpcReduction="20000"/>
          </a:bodyPr>
          <a:lstStyle/>
          <a:p>
            <a:endParaRPr lang="en-US"/>
          </a:p>
        </p:txBody>
      </p:sp>
      <p:pic>
        <p:nvPicPr>
          <p:cNvPr id="8" name="Content Placeholder 4" descr="Media concept with TV screens 3d">
            <a:extLst>
              <a:ext uri="{FF2B5EF4-FFF2-40B4-BE49-F238E27FC236}">
                <a16:creationId xmlns="" xmlns:a16="http://schemas.microsoft.com/office/drawing/2014/main" id="{2E635860-EEEF-D874-3197-738A7DE7F0AA}"/>
              </a:ext>
            </a:extLst>
          </p:cNvPr>
          <p:cNvPicPr>
            <a:picLocks noChangeAspect="1"/>
          </p:cNvPicPr>
          <p:nvPr/>
        </p:nvPicPr>
        <p:blipFill>
          <a:blip r:embed="rId3"/>
          <a:srcRect l="8790" r="22944" b="1"/>
          <a:stretch/>
        </p:blipFill>
        <p:spPr>
          <a:xfrm>
            <a:off x="152420" y="978451"/>
            <a:ext cx="4416532" cy="5353523"/>
          </a:xfrm>
          <a:prstGeom prst="rect">
            <a:avLst/>
          </a:prstGeom>
        </p:spPr>
      </p:pic>
    </p:spTree>
    <p:extLst>
      <p:ext uri="{BB962C8B-B14F-4D97-AF65-F5344CB8AC3E}">
        <p14:creationId xmlns:p14="http://schemas.microsoft.com/office/powerpoint/2010/main" val="34801408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 xmlns:a16="http://schemas.microsoft.com/office/drawing/2014/main" id="{5034E0B9-3E74-BA80-4F9A-5349F951A713}"/>
            </a:ext>
          </a:extLst>
        </p:cNvPr>
        <p:cNvGrpSpPr/>
        <p:nvPr/>
      </p:nvGrpSpPr>
      <p:grpSpPr>
        <a:xfrm>
          <a:off x="0" y="0"/>
          <a:ext cx="0" cy="0"/>
          <a:chOff x="0" y="0"/>
          <a:chExt cx="0" cy="0"/>
        </a:xfrm>
      </p:grpSpPr>
      <p:sp useBgFill="1">
        <p:nvSpPr>
          <p:cNvPr id="7" name="Rectangle 6">
            <a:extLst>
              <a:ext uri="{FF2B5EF4-FFF2-40B4-BE49-F238E27FC236}">
                <a16:creationId xmlns="" xmlns:a16="http://schemas.microsoft.com/office/drawing/2014/main" id="{D2AE2919-D5EC-94D1-601B-B2A55F2995A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useBgFill="1">
        <p:nvSpPr>
          <p:cNvPr id="9" name="Rectangle 8">
            <a:extLst>
              <a:ext uri="{FF2B5EF4-FFF2-40B4-BE49-F238E27FC236}">
                <a16:creationId xmlns="" xmlns:a16="http://schemas.microsoft.com/office/drawing/2014/main" id="{73B2385B-33F4-0400-CF1F-E15EB6858F4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1999"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p:nvSpPr>
          <p:cNvPr id="2" name="Title 1">
            <a:extLst>
              <a:ext uri="{FF2B5EF4-FFF2-40B4-BE49-F238E27FC236}">
                <a16:creationId xmlns="" xmlns:a16="http://schemas.microsoft.com/office/drawing/2014/main" id="{A682029D-CD74-EFA1-FFDE-20BB29CF4BB8}"/>
              </a:ext>
            </a:extLst>
          </p:cNvPr>
          <p:cNvSpPr>
            <a:spLocks noGrp="1"/>
          </p:cNvSpPr>
          <p:nvPr>
            <p:ph type="ctrTitle"/>
          </p:nvPr>
        </p:nvSpPr>
        <p:spPr>
          <a:xfrm>
            <a:off x="559219" y="1115844"/>
            <a:ext cx="7680960" cy="4631911"/>
          </a:xfrm>
        </p:spPr>
        <p:txBody>
          <a:bodyPr anchor="b">
            <a:normAutofit/>
          </a:bodyPr>
          <a:lstStyle/>
          <a:p>
            <a:r>
              <a:rPr lang="en-US" sz="6500" dirty="0"/>
              <a:t>Error </a:t>
            </a:r>
            <a:r>
              <a:rPr lang="en-US" sz="6500" dirty="0" smtClean="0"/>
              <a:t>Resilience</a:t>
            </a:r>
            <a:endParaRPr lang="en-US" sz="6500" dirty="0"/>
          </a:p>
        </p:txBody>
      </p:sp>
      <p:cxnSp>
        <p:nvCxnSpPr>
          <p:cNvPr id="11" name="Straight Connector 10">
            <a:extLst>
              <a:ext uri="{FF2B5EF4-FFF2-40B4-BE49-F238E27FC236}">
                <a16:creationId xmlns="" xmlns:a16="http://schemas.microsoft.com/office/drawing/2014/main" id="{E215E113-7D4C-2984-0109-3260A842944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23131" y="6268313"/>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18269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 xmlns:a16="http://schemas.microsoft.com/office/drawing/2014/main" id="{118E06E4-607B-144B-382B-AD3D06B1EE8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 xmlns:a16="http://schemas.microsoft.com/office/drawing/2014/main" id="{744CAA32-F237-419C-A2DD-43C28D920D3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 xmlns:a16="http://schemas.microsoft.com/office/drawing/2014/main" id="{08052531-D50B-3899-B150-D05525F4F2B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 xmlns:a16="http://schemas.microsoft.com/office/drawing/2014/main" id="{E4EA5D0F-4634-4953-36A2-3DE9797D687F}"/>
              </a:ext>
            </a:extLst>
          </p:cNvPr>
          <p:cNvSpPr>
            <a:spLocks noGrp="1"/>
          </p:cNvSpPr>
          <p:nvPr>
            <p:ph type="title"/>
          </p:nvPr>
        </p:nvSpPr>
        <p:spPr>
          <a:xfrm>
            <a:off x="5029200" y="914400"/>
            <a:ext cx="6501810" cy="1097280"/>
          </a:xfrm>
        </p:spPr>
        <p:txBody>
          <a:bodyPr vert="horz" lIns="91440" tIns="45720" rIns="91440" bIns="45720" rtlCol="0" anchor="t">
            <a:normAutofit/>
          </a:bodyPr>
          <a:lstStyle/>
          <a:p>
            <a:pPr>
              <a:lnSpc>
                <a:spcPct val="90000"/>
              </a:lnSpc>
            </a:pPr>
            <a:r>
              <a:rPr lang="en-US" sz="3400" dirty="0"/>
              <a:t>Forward Error correction</a:t>
            </a:r>
          </a:p>
        </p:txBody>
      </p:sp>
      <p:sp>
        <p:nvSpPr>
          <p:cNvPr id="4" name="Content Placeholder 3">
            <a:extLst>
              <a:ext uri="{FF2B5EF4-FFF2-40B4-BE49-F238E27FC236}">
                <a16:creationId xmlns="" xmlns:a16="http://schemas.microsoft.com/office/drawing/2014/main" id="{AE5A55CE-EF3D-37EB-2FA7-0788D644D893}"/>
              </a:ext>
            </a:extLst>
          </p:cNvPr>
          <p:cNvSpPr>
            <a:spLocks noGrp="1"/>
          </p:cNvSpPr>
          <p:nvPr>
            <p:ph sz="half" idx="2"/>
            <p:extLst>
              <p:ext uri="{E7BDC344-281C-4309-B0C6-D0EE65EED2A8}">
                <p202:designPr xmlns=""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vert="horz" lIns="91440" tIns="45720" rIns="91440" bIns="45720" rtlCol="0" anchor="t">
            <a:normAutofit/>
          </a:bodyPr>
          <a:lstStyle/>
          <a:p>
            <a:pPr marL="0" indent="0">
              <a:spcBef>
                <a:spcPts val="2500"/>
              </a:spcBef>
              <a:buNone/>
            </a:pPr>
            <a:r>
              <a:rPr lang="en-US" sz="1400" b="1" dirty="0"/>
              <a:t>Forward Error Correction</a:t>
            </a:r>
          </a:p>
          <a:p>
            <a:pPr marL="0" lvl="1" indent="0">
              <a:buNone/>
            </a:pPr>
            <a:r>
              <a:rPr lang="en-US" sz="1400" dirty="0"/>
              <a:t>IDS codes require overhead of k and still enable receiving M packets</a:t>
            </a:r>
          </a:p>
          <a:p>
            <a:pPr marL="0" indent="0">
              <a:spcBef>
                <a:spcPts val="2500"/>
              </a:spcBef>
              <a:buNone/>
            </a:pPr>
            <a:r>
              <a:rPr lang="en-US" sz="1400" b="1" dirty="0"/>
              <a:t>Computational complexity</a:t>
            </a:r>
          </a:p>
          <a:p>
            <a:pPr marL="0" lvl="1" indent="0">
              <a:buNone/>
            </a:pPr>
            <a:r>
              <a:rPr lang="en-US" sz="1400" dirty="0"/>
              <a:t>Forward error correction introduces additional computation at sender and receiver and potentially additional algorithmic latency as all source packets may be needed</a:t>
            </a:r>
          </a:p>
          <a:p>
            <a:pPr marL="0" indent="0">
              <a:spcBef>
                <a:spcPts val="2500"/>
              </a:spcBef>
              <a:buNone/>
            </a:pPr>
            <a:r>
              <a:rPr lang="en-US" sz="1400" b="1" dirty="0"/>
              <a:t>Bandwidth Overhead</a:t>
            </a:r>
          </a:p>
          <a:p>
            <a:pPr marL="0" lvl="1" indent="0">
              <a:buNone/>
            </a:pPr>
            <a:r>
              <a:rPr lang="en-US" sz="1400" dirty="0"/>
              <a:t>Forward error correction does increase the bandwidth overhead in the network, that may as a side benefit also increase end to end latencies</a:t>
            </a:r>
          </a:p>
        </p:txBody>
      </p:sp>
      <p:pic>
        <p:nvPicPr>
          <p:cNvPr id="9" name="Content Placeholder 8" descr="A group of cubes connected to strings&#10;&#10;AI-generated content may be incorrect.">
            <a:extLst>
              <a:ext uri="{FF2B5EF4-FFF2-40B4-BE49-F238E27FC236}">
                <a16:creationId xmlns="" xmlns:a16="http://schemas.microsoft.com/office/drawing/2014/main" id="{64CDD6B8-B9F9-B449-0FBE-0108AC796D27}"/>
              </a:ext>
            </a:extLst>
          </p:cNvPr>
          <p:cNvPicPr>
            <a:picLocks noGrp="1" noChangeAspect="1"/>
          </p:cNvPicPr>
          <p:nvPr>
            <p:ph sz="half" idx="1"/>
          </p:nvPr>
        </p:nvPicPr>
        <p:blipFill>
          <a:blip r:embed="rId3"/>
          <a:stretch>
            <a:fillRect/>
          </a:stretch>
        </p:blipFill>
        <p:spPr>
          <a:xfrm>
            <a:off x="350941" y="2411481"/>
            <a:ext cx="4427994" cy="2618666"/>
          </a:xfrm>
        </p:spPr>
      </p:pic>
    </p:spTree>
    <p:extLst>
      <p:ext uri="{BB962C8B-B14F-4D97-AF65-F5344CB8AC3E}">
        <p14:creationId xmlns:p14="http://schemas.microsoft.com/office/powerpoint/2010/main" val="6423221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 xmlns:a16="http://schemas.microsoft.com/office/drawing/2014/main" id="{118E06E4-607B-144B-382B-AD3D06B1EE8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 xmlns:a16="http://schemas.microsoft.com/office/drawing/2014/main" id="{744CAA32-F237-419C-A2DD-43C28D920D3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 xmlns:a16="http://schemas.microsoft.com/office/drawing/2014/main" id="{08052531-D50B-3899-B150-D05525F4F2B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 xmlns:a16="http://schemas.microsoft.com/office/drawing/2014/main" id="{BB4E9D77-11BA-8BBF-0979-B6BEE29A9679}"/>
              </a:ext>
            </a:extLst>
          </p:cNvPr>
          <p:cNvSpPr>
            <a:spLocks noGrp="1"/>
          </p:cNvSpPr>
          <p:nvPr>
            <p:ph type="title"/>
          </p:nvPr>
        </p:nvSpPr>
        <p:spPr>
          <a:xfrm>
            <a:off x="5029200" y="914400"/>
            <a:ext cx="6501810" cy="1097280"/>
          </a:xfrm>
        </p:spPr>
        <p:txBody>
          <a:bodyPr vert="horz" lIns="91440" tIns="45720" rIns="91440" bIns="45720" rtlCol="0" anchor="t">
            <a:normAutofit/>
          </a:bodyPr>
          <a:lstStyle/>
          <a:p>
            <a:pPr>
              <a:lnSpc>
                <a:spcPct val="90000"/>
              </a:lnSpc>
            </a:pPr>
            <a:r>
              <a:rPr lang="en-US" sz="3400" dirty="0"/>
              <a:t>Retransmission</a:t>
            </a:r>
          </a:p>
        </p:txBody>
      </p:sp>
      <p:sp>
        <p:nvSpPr>
          <p:cNvPr id="4" name="Content Placeholder 3">
            <a:extLst>
              <a:ext uri="{FF2B5EF4-FFF2-40B4-BE49-F238E27FC236}">
                <a16:creationId xmlns="" xmlns:a16="http://schemas.microsoft.com/office/drawing/2014/main" id="{F7CAC2D9-8EB7-B485-42D2-FF342A1F837A}"/>
              </a:ext>
            </a:extLst>
          </p:cNvPr>
          <p:cNvSpPr>
            <a:spLocks noGrp="1"/>
          </p:cNvSpPr>
          <p:nvPr>
            <p:ph sz="half" idx="2"/>
            <p:extLst>
              <p:ext uri="{E7BDC344-281C-4309-B0C6-D0EE65EED2A8}">
                <p202:designPr xmlns=""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vert="horz" lIns="91440" tIns="45720" rIns="91440" bIns="45720" rtlCol="0" anchor="t">
            <a:normAutofit/>
          </a:bodyPr>
          <a:lstStyle/>
          <a:p>
            <a:pPr marL="0" indent="0">
              <a:spcBef>
                <a:spcPts val="2500"/>
              </a:spcBef>
              <a:buNone/>
            </a:pPr>
            <a:r>
              <a:rPr lang="en-US" sz="1400" b="1" dirty="0"/>
              <a:t>RTP Retransmission</a:t>
            </a:r>
          </a:p>
          <a:p>
            <a:pPr marL="0" lvl="1" indent="0">
              <a:buNone/>
            </a:pPr>
            <a:r>
              <a:rPr lang="en-US" sz="1400" dirty="0"/>
              <a:t>Methods for real time protocol retransmission </a:t>
            </a:r>
          </a:p>
          <a:p>
            <a:pPr marL="0" indent="0">
              <a:spcBef>
                <a:spcPts val="2500"/>
              </a:spcBef>
              <a:buNone/>
            </a:pPr>
            <a:r>
              <a:rPr lang="en-US" sz="1400" b="1" dirty="0"/>
              <a:t>RTP redundant transmission</a:t>
            </a:r>
            <a:endParaRPr lang="en-US" sz="1400" dirty="0"/>
          </a:p>
          <a:p>
            <a:pPr marL="0" lvl="1" indent="0">
              <a:buNone/>
            </a:pPr>
            <a:r>
              <a:rPr lang="en-US" sz="1400" dirty="0"/>
              <a:t>this would lead to significant overhead</a:t>
            </a:r>
            <a:endParaRPr lang="en-US" dirty="0"/>
          </a:p>
          <a:p>
            <a:pPr marL="0" lvl="1" indent="0">
              <a:buNone/>
            </a:pPr>
            <a:endParaRPr lang="en-US" sz="1400" dirty="0"/>
          </a:p>
        </p:txBody>
      </p:sp>
      <p:pic>
        <p:nvPicPr>
          <p:cNvPr id="3" name="Picture 2" descr="RTP packet retransmission">
            <a:extLst>
              <a:ext uri="{FF2B5EF4-FFF2-40B4-BE49-F238E27FC236}">
                <a16:creationId xmlns="" xmlns:a16="http://schemas.microsoft.com/office/drawing/2014/main" id="{C9005E47-9954-9804-A046-67597AE0C869}"/>
              </a:ext>
            </a:extLst>
          </p:cNvPr>
          <p:cNvPicPr>
            <a:picLocks noChangeAspect="1"/>
          </p:cNvPicPr>
          <p:nvPr/>
        </p:nvPicPr>
        <p:blipFill>
          <a:blip r:embed="rId3"/>
          <a:stretch>
            <a:fillRect/>
          </a:stretch>
        </p:blipFill>
        <p:spPr>
          <a:xfrm>
            <a:off x="804699" y="2215930"/>
            <a:ext cx="3610742" cy="2023242"/>
          </a:xfrm>
          <a:prstGeom prst="rect">
            <a:avLst/>
          </a:prstGeom>
        </p:spPr>
      </p:pic>
    </p:spTree>
    <p:extLst>
      <p:ext uri="{BB962C8B-B14F-4D97-AF65-F5344CB8AC3E}">
        <p14:creationId xmlns:p14="http://schemas.microsoft.com/office/powerpoint/2010/main" val="2746294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 xmlns:a16="http://schemas.microsoft.com/office/drawing/2014/main" id="{118E06E4-607B-144B-382B-AD3D06B1EE8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 xmlns:a16="http://schemas.microsoft.com/office/drawing/2014/main" id="{744CAA32-F237-419C-A2DD-43C28D920D3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 xmlns:a16="http://schemas.microsoft.com/office/drawing/2014/main" id="{08052531-D50B-3899-B150-D05525F4F2B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 xmlns:a16="http://schemas.microsoft.com/office/drawing/2014/main" id="{BB4E9D77-11BA-8BBF-0979-B6BEE29A9679}"/>
              </a:ext>
            </a:extLst>
          </p:cNvPr>
          <p:cNvSpPr>
            <a:spLocks noGrp="1"/>
          </p:cNvSpPr>
          <p:nvPr>
            <p:ph type="title"/>
          </p:nvPr>
        </p:nvSpPr>
        <p:spPr>
          <a:xfrm>
            <a:off x="5029200" y="914400"/>
            <a:ext cx="6501810" cy="1097280"/>
          </a:xfrm>
        </p:spPr>
        <p:txBody>
          <a:bodyPr vert="horz" lIns="91440" tIns="45720" rIns="91440" bIns="45720" rtlCol="0" anchor="t">
            <a:normAutofit/>
          </a:bodyPr>
          <a:lstStyle/>
          <a:p>
            <a:pPr>
              <a:lnSpc>
                <a:spcPct val="90000"/>
              </a:lnSpc>
            </a:pPr>
            <a:r>
              <a:rPr lang="en-US" sz="3400" dirty="0" smtClean="0"/>
              <a:t>Coding Tools for error resilience</a:t>
            </a:r>
            <a:endParaRPr lang="en-US" sz="3400" dirty="0"/>
          </a:p>
        </p:txBody>
      </p:sp>
      <p:sp>
        <p:nvSpPr>
          <p:cNvPr id="4" name="Content Placeholder 3">
            <a:extLst>
              <a:ext uri="{FF2B5EF4-FFF2-40B4-BE49-F238E27FC236}">
                <a16:creationId xmlns="" xmlns:a16="http://schemas.microsoft.com/office/drawing/2014/main" id="{F7CAC2D9-8EB7-B485-42D2-FF342A1F837A}"/>
              </a:ext>
            </a:extLst>
          </p:cNvPr>
          <p:cNvSpPr>
            <a:spLocks noGrp="1"/>
          </p:cNvSpPr>
          <p:nvPr>
            <p:ph sz="half" idx="2"/>
            <p:extLst>
              <p:ext uri="{E7BDC344-281C-4309-B0C6-D0EE65EED2A8}">
                <p202:designPr xmlns=""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vert="horz" lIns="91440" tIns="45720" rIns="91440" bIns="45720" rtlCol="0" anchor="t">
            <a:normAutofit/>
          </a:bodyPr>
          <a:lstStyle/>
          <a:p>
            <a:pPr marL="0" indent="0">
              <a:spcBef>
                <a:spcPts val="2500"/>
              </a:spcBef>
              <a:buNone/>
            </a:pPr>
            <a:r>
              <a:rPr lang="en-US" sz="1400" b="1" dirty="0" smtClean="0"/>
              <a:t>Flexible Macroblock Ordering FMO</a:t>
            </a:r>
          </a:p>
          <a:p>
            <a:pPr marL="0" indent="0">
              <a:spcBef>
                <a:spcPts val="2500"/>
              </a:spcBef>
              <a:buNone/>
            </a:pPr>
            <a:r>
              <a:rPr lang="en-GB" sz="1400" b="1" dirty="0" smtClean="0"/>
              <a:t>Redundant slices  [26.114]</a:t>
            </a:r>
          </a:p>
          <a:p>
            <a:pPr marL="0" indent="0">
              <a:spcBef>
                <a:spcPts val="2500"/>
              </a:spcBef>
              <a:buNone/>
            </a:pPr>
            <a:r>
              <a:rPr lang="en-GB" sz="1400" b="1" dirty="0" smtClean="0"/>
              <a:t>PDU set importance for less important media slices see TS 26.522</a:t>
            </a:r>
          </a:p>
          <a:p>
            <a:pPr marL="0" indent="0">
              <a:spcBef>
                <a:spcPts val="2500"/>
              </a:spcBef>
              <a:buNone/>
            </a:pPr>
            <a:r>
              <a:rPr lang="en-GB" sz="1400" b="1" dirty="0" smtClean="0"/>
              <a:t>Tiled content [H.265]</a:t>
            </a:r>
          </a:p>
          <a:p>
            <a:pPr marL="0" indent="0">
              <a:spcBef>
                <a:spcPts val="2500"/>
              </a:spcBef>
              <a:buNone/>
            </a:pPr>
            <a:r>
              <a:rPr lang="en-GB" sz="1400" b="1" dirty="0" smtClean="0"/>
              <a:t>Send parameter sets multiple times (RTP)  [26.114]</a:t>
            </a:r>
            <a:endParaRPr lang="en-GB" sz="1400" b="1" dirty="0"/>
          </a:p>
        </p:txBody>
      </p:sp>
      <p:pic>
        <p:nvPicPr>
          <p:cNvPr id="3" name="Picture 2" descr="RTP packet retransmission">
            <a:extLst>
              <a:ext uri="{FF2B5EF4-FFF2-40B4-BE49-F238E27FC236}">
                <a16:creationId xmlns="" xmlns:a16="http://schemas.microsoft.com/office/drawing/2014/main" id="{C9005E47-9954-9804-A046-67597AE0C869}"/>
              </a:ext>
            </a:extLst>
          </p:cNvPr>
          <p:cNvPicPr>
            <a:picLocks noChangeAspect="1"/>
          </p:cNvPicPr>
          <p:nvPr/>
        </p:nvPicPr>
        <p:blipFill>
          <a:blip r:embed="rId3"/>
          <a:stretch>
            <a:fillRect/>
          </a:stretch>
        </p:blipFill>
        <p:spPr>
          <a:xfrm>
            <a:off x="804699" y="2215930"/>
            <a:ext cx="3610742" cy="2023242"/>
          </a:xfrm>
          <a:prstGeom prst="rect">
            <a:avLst/>
          </a:prstGeom>
        </p:spPr>
      </p:pic>
    </p:spTree>
    <p:extLst>
      <p:ext uri="{BB962C8B-B14F-4D97-AF65-F5344CB8AC3E}">
        <p14:creationId xmlns:p14="http://schemas.microsoft.com/office/powerpoint/2010/main" val="28024069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 xmlns:a16="http://schemas.microsoft.com/office/drawing/2014/main" id="{46B9231A-B34B-4A29-A6AC-532E1EE8157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useBgFill="1">
        <p:nvSpPr>
          <p:cNvPr id="9" name="Rectangle 8">
            <a:extLst>
              <a:ext uri="{FF2B5EF4-FFF2-40B4-BE49-F238E27FC236}">
                <a16:creationId xmlns="" xmlns:a16="http://schemas.microsoft.com/office/drawing/2014/main" id="{19F9BF86-FE94-4517-B97D-026C7515E58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1999"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p:nvSpPr>
          <p:cNvPr id="2" name="Title 1">
            <a:extLst>
              <a:ext uri="{FF2B5EF4-FFF2-40B4-BE49-F238E27FC236}">
                <a16:creationId xmlns="" xmlns:a16="http://schemas.microsoft.com/office/drawing/2014/main" id="{589A3D7C-3E9C-DB83-608C-2FD5968ECB6E}"/>
              </a:ext>
            </a:extLst>
          </p:cNvPr>
          <p:cNvSpPr>
            <a:spLocks noGrp="1"/>
          </p:cNvSpPr>
          <p:nvPr>
            <p:ph type="ctrTitle"/>
          </p:nvPr>
        </p:nvSpPr>
        <p:spPr>
          <a:xfrm>
            <a:off x="559219" y="1115844"/>
            <a:ext cx="7680960" cy="4631911"/>
          </a:xfrm>
        </p:spPr>
        <p:txBody>
          <a:bodyPr anchor="b">
            <a:normAutofit/>
          </a:bodyPr>
          <a:lstStyle/>
          <a:p>
            <a:r>
              <a:rPr lang="en-US" sz="6500" dirty="0"/>
              <a:t>Work Ahead for SA4 for Latency Communication</a:t>
            </a:r>
          </a:p>
        </p:txBody>
      </p:sp>
      <p:cxnSp>
        <p:nvCxnSpPr>
          <p:cNvPr id="11" name="Straight Connector 10">
            <a:extLst>
              <a:ext uri="{FF2B5EF4-FFF2-40B4-BE49-F238E27FC236}">
                <a16:creationId xmlns="" xmlns:a16="http://schemas.microsoft.com/office/drawing/2014/main" id="{53C0BBAA-A5EC-5D5D-32E6-9F7EA6048489}"/>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23131" y="6268313"/>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59157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 xmlns:a16="http://schemas.microsoft.com/office/drawing/2014/main" id="{118E06E4-607B-144B-382B-AD3D06B1EE8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 xmlns:a16="http://schemas.microsoft.com/office/drawing/2014/main" id="{744CAA32-F237-419C-A2DD-43C28D920D3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 xmlns:a16="http://schemas.microsoft.com/office/drawing/2014/main" id="{08052531-D50B-3899-B150-D05525F4F2B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 xmlns:a16="http://schemas.microsoft.com/office/drawing/2014/main" id="{BC092E10-F37F-783B-3607-303C2D60E42B}"/>
              </a:ext>
            </a:extLst>
          </p:cNvPr>
          <p:cNvSpPr>
            <a:spLocks noGrp="1"/>
          </p:cNvSpPr>
          <p:nvPr>
            <p:ph type="title"/>
          </p:nvPr>
        </p:nvSpPr>
        <p:spPr>
          <a:xfrm>
            <a:off x="5029200" y="914400"/>
            <a:ext cx="6501810" cy="1097280"/>
          </a:xfrm>
        </p:spPr>
        <p:txBody>
          <a:bodyPr vert="horz" lIns="91440" tIns="45720" rIns="91440" bIns="45720" rtlCol="0" anchor="t">
            <a:normAutofit/>
          </a:bodyPr>
          <a:lstStyle/>
          <a:p>
            <a:pPr>
              <a:lnSpc>
                <a:spcPct val="90000"/>
              </a:lnSpc>
            </a:pPr>
            <a:r>
              <a:rPr lang="en-US" sz="3400" dirty="0"/>
              <a:t>Test condition development</a:t>
            </a:r>
          </a:p>
        </p:txBody>
      </p:sp>
      <p:sp>
        <p:nvSpPr>
          <p:cNvPr id="4" name="Content Placeholder 3">
            <a:extLst>
              <a:ext uri="{FF2B5EF4-FFF2-40B4-BE49-F238E27FC236}">
                <a16:creationId xmlns="" xmlns:a16="http://schemas.microsoft.com/office/drawing/2014/main" id="{EB3BCB56-BA1D-EB10-2583-CB4C259EE12C}"/>
              </a:ext>
            </a:extLst>
          </p:cNvPr>
          <p:cNvSpPr>
            <a:spLocks noGrp="1"/>
          </p:cNvSpPr>
          <p:nvPr>
            <p:ph sz="half" idx="2"/>
            <p:extLst>
              <p:ext uri="{E7BDC344-281C-4309-B0C6-D0EE65EED2A8}">
                <p202:designPr xmlns=""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vert="horz" lIns="91440" tIns="45720" rIns="91440" bIns="45720" rtlCol="0" anchor="t">
            <a:normAutofit/>
          </a:bodyPr>
          <a:lstStyle/>
          <a:p>
            <a:pPr marL="0" indent="0">
              <a:spcBef>
                <a:spcPts val="2500"/>
              </a:spcBef>
              <a:buNone/>
            </a:pPr>
            <a:r>
              <a:rPr lang="en-US" sz="1400" b="1" dirty="0"/>
              <a:t>Extend the scenario for conversational and </a:t>
            </a:r>
            <a:r>
              <a:rPr lang="en-US" sz="1400" b="1" dirty="0" smtClean="0"/>
              <a:t>real-time communication</a:t>
            </a:r>
            <a:endParaRPr lang="en-US" sz="1400" b="1" dirty="0"/>
          </a:p>
          <a:p>
            <a:pPr marL="0" lvl="1" indent="0">
              <a:buNone/>
            </a:pPr>
            <a:r>
              <a:rPr lang="en-US" sz="1400" dirty="0"/>
              <a:t>This scenario for XR and </a:t>
            </a:r>
            <a:r>
              <a:rPr lang="en-US" sz="1400" dirty="0" smtClean="0"/>
              <a:t>conversation </a:t>
            </a:r>
            <a:r>
              <a:rPr lang="en-US" sz="1400" dirty="0"/>
              <a:t>encoding </a:t>
            </a:r>
            <a:r>
              <a:rPr lang="en-US" sz="1400" dirty="0" smtClean="0"/>
              <a:t>and </a:t>
            </a:r>
            <a:r>
              <a:rPr lang="en-US" sz="1400" dirty="0"/>
              <a:t>decoding is used in real time and the 5G network may be taken as the reference network</a:t>
            </a:r>
          </a:p>
          <a:p>
            <a:pPr marL="0" indent="0">
              <a:spcBef>
                <a:spcPts val="2500"/>
              </a:spcBef>
              <a:buNone/>
            </a:pPr>
            <a:r>
              <a:rPr lang="en-US" sz="1400" b="1" dirty="0"/>
              <a:t>Develop codec test condition for conversation and real time communication</a:t>
            </a:r>
          </a:p>
          <a:p>
            <a:pPr marL="0" lvl="1" indent="0">
              <a:buNone/>
            </a:pPr>
            <a:r>
              <a:rPr lang="en-US" sz="1400" dirty="0"/>
              <a:t>bit-rate and channel conditions (bandwidth can be defined), bit error rates can again be introduced in the tests,</a:t>
            </a:r>
          </a:p>
          <a:p>
            <a:pPr marL="0" indent="0">
              <a:spcBef>
                <a:spcPts val="2500"/>
              </a:spcBef>
              <a:buNone/>
            </a:pPr>
            <a:r>
              <a:rPr lang="en-US" sz="1400" b="1" dirty="0" err="1"/>
              <a:t>BaseLine</a:t>
            </a:r>
            <a:r>
              <a:rPr lang="en-US" sz="1400" b="1" dirty="0"/>
              <a:t>/Anchor</a:t>
            </a:r>
          </a:p>
          <a:p>
            <a:pPr marL="0" lvl="1" indent="0">
              <a:buNone/>
            </a:pPr>
            <a:r>
              <a:rPr lang="en-US" sz="1400" dirty="0"/>
              <a:t>Initial quality evaluation and codec characterization can be developed</a:t>
            </a:r>
          </a:p>
        </p:txBody>
      </p:sp>
      <p:pic>
        <p:nvPicPr>
          <p:cNvPr id="8" name="Content Placeholder 4" descr="http://teekid.com/istockphoto/banner/banner3.jpg">
            <a:extLst>
              <a:ext uri="{FF2B5EF4-FFF2-40B4-BE49-F238E27FC236}">
                <a16:creationId xmlns="" xmlns:a16="http://schemas.microsoft.com/office/drawing/2014/main" id="{33D8AFE8-C96E-9227-E870-294C250CADC2}"/>
              </a:ext>
            </a:extLst>
          </p:cNvPr>
          <p:cNvPicPr>
            <a:picLocks noChangeAspect="1"/>
          </p:cNvPicPr>
          <p:nvPr/>
        </p:nvPicPr>
        <p:blipFill>
          <a:blip r:embed="rId3"/>
          <a:srcRect l="17502" r="1" b="1"/>
          <a:stretch/>
        </p:blipFill>
        <p:spPr>
          <a:xfrm>
            <a:off x="20" y="914399"/>
            <a:ext cx="4416532" cy="5353523"/>
          </a:xfrm>
          <a:prstGeom prst="rect">
            <a:avLst/>
          </a:prstGeom>
        </p:spPr>
      </p:pic>
    </p:spTree>
    <p:extLst>
      <p:ext uri="{BB962C8B-B14F-4D97-AF65-F5344CB8AC3E}">
        <p14:creationId xmlns:p14="http://schemas.microsoft.com/office/powerpoint/2010/main" val="39514642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 xmlns:a16="http://schemas.microsoft.com/office/drawing/2014/main" id="{118E06E4-607B-144B-382B-AD3D06B1EE8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 xmlns:a16="http://schemas.microsoft.com/office/drawing/2014/main" id="{744CAA32-F237-419C-A2DD-43C28D920D3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5G Communication Technology of Manhattan, NYC">
            <a:extLst>
              <a:ext uri="{FF2B5EF4-FFF2-40B4-BE49-F238E27FC236}">
                <a16:creationId xmlns="" xmlns:a16="http://schemas.microsoft.com/office/drawing/2014/main" id="{35B07330-0018-4BE0-A327-901449A5F828}"/>
              </a:ext>
            </a:extLst>
          </p:cNvPr>
          <p:cNvPicPr>
            <a:picLocks noGrp="1" noChangeAspect="1"/>
          </p:cNvPicPr>
          <p:nvPr>
            <p:ph sz="half" idx="1"/>
          </p:nvPr>
        </p:nvPicPr>
        <p:blipFill>
          <a:blip r:embed="rId3"/>
          <a:srcRect l="14716" r="2280" b="2"/>
          <a:stretch/>
        </p:blipFill>
        <p:spPr>
          <a:xfrm>
            <a:off x="-1" y="914399"/>
            <a:ext cx="6657255" cy="5353523"/>
          </a:xfrm>
          <a:prstGeom prst="rect">
            <a:avLst/>
          </a:prstGeom>
        </p:spPr>
      </p:pic>
      <p:cxnSp>
        <p:nvCxnSpPr>
          <p:cNvPr id="14" name="Straight Connector 13">
            <a:extLst>
              <a:ext uri="{FF2B5EF4-FFF2-40B4-BE49-F238E27FC236}">
                <a16:creationId xmlns="" xmlns:a16="http://schemas.microsoft.com/office/drawing/2014/main" id="{08052531-D50B-3899-B150-D05525F4F2B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V="1">
            <a:off x="0" y="6267922"/>
            <a:ext cx="665683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 xmlns:a16="http://schemas.microsoft.com/office/drawing/2014/main" id="{7278FAD8-055A-3168-D888-C8A14C10C1C1}"/>
              </a:ext>
            </a:extLst>
          </p:cNvPr>
          <p:cNvSpPr>
            <a:spLocks noGrp="1"/>
          </p:cNvSpPr>
          <p:nvPr>
            <p:ph type="title"/>
          </p:nvPr>
        </p:nvSpPr>
        <p:spPr>
          <a:xfrm>
            <a:off x="7269904" y="914400"/>
            <a:ext cx="4261104" cy="1097280"/>
          </a:xfrm>
        </p:spPr>
        <p:txBody>
          <a:bodyPr vert="horz" lIns="91440" tIns="45720" rIns="91440" bIns="45720" rtlCol="0" anchor="t">
            <a:normAutofit/>
          </a:bodyPr>
          <a:lstStyle/>
          <a:p>
            <a:r>
              <a:rPr lang="en-US" sz="3600"/>
              <a:t>Agenda Items</a:t>
            </a:r>
          </a:p>
        </p:txBody>
      </p:sp>
      <p:sp>
        <p:nvSpPr>
          <p:cNvPr id="4" name="Content Placeholder 3">
            <a:extLst>
              <a:ext uri="{FF2B5EF4-FFF2-40B4-BE49-F238E27FC236}">
                <a16:creationId xmlns="" xmlns:a16="http://schemas.microsoft.com/office/drawing/2014/main" id="{7D6A896D-1D8E-70AA-E404-9CE955A1AF2E}"/>
              </a:ext>
            </a:extLst>
          </p:cNvPr>
          <p:cNvSpPr>
            <a:spLocks noGrp="1"/>
          </p:cNvSpPr>
          <p:nvPr>
            <p:ph sz="half" idx="2"/>
          </p:nvPr>
        </p:nvSpPr>
        <p:spPr>
          <a:xfrm>
            <a:off x="7269905" y="1835141"/>
            <a:ext cx="4261104" cy="4121887"/>
          </a:xfrm>
        </p:spPr>
        <p:txBody>
          <a:bodyPr vert="horz" lIns="91440" tIns="45720" rIns="91440" bIns="45720" rtlCol="0" anchor="t">
            <a:normAutofit fontScale="92500" lnSpcReduction="10000"/>
          </a:bodyPr>
          <a:lstStyle/>
          <a:p>
            <a:pPr>
              <a:lnSpc>
                <a:spcPct val="110000"/>
              </a:lnSpc>
            </a:pPr>
            <a:r>
              <a:rPr lang="en-US" sz="1900" dirty="0" smtClean="0"/>
              <a:t>Motivation for End-End </a:t>
            </a:r>
            <a:r>
              <a:rPr lang="en-US" sz="1900" dirty="0"/>
              <a:t>Real-Time Video Communication</a:t>
            </a:r>
          </a:p>
          <a:p>
            <a:pPr>
              <a:lnSpc>
                <a:spcPct val="110000"/>
              </a:lnSpc>
            </a:pPr>
            <a:r>
              <a:rPr lang="en-US" sz="1900" dirty="0" smtClean="0"/>
              <a:t>3GPP </a:t>
            </a:r>
            <a:r>
              <a:rPr lang="en-US" sz="1900" dirty="0"/>
              <a:t>Networks and 5G Technology for real time communication</a:t>
            </a:r>
          </a:p>
          <a:p>
            <a:pPr>
              <a:lnSpc>
                <a:spcPct val="110000"/>
              </a:lnSpc>
            </a:pPr>
            <a:r>
              <a:rPr lang="en-US" sz="1900" dirty="0"/>
              <a:t>Codec Implementation for real time communication</a:t>
            </a:r>
          </a:p>
          <a:p>
            <a:pPr>
              <a:lnSpc>
                <a:spcPct val="110000"/>
              </a:lnSpc>
            </a:pPr>
            <a:r>
              <a:rPr lang="en-US" sz="1900" dirty="0"/>
              <a:t>Error </a:t>
            </a:r>
            <a:r>
              <a:rPr lang="en-US" sz="1900" dirty="0" smtClean="0"/>
              <a:t>Resilience </a:t>
            </a:r>
            <a:r>
              <a:rPr lang="en-US" sz="1900" dirty="0"/>
              <a:t>in low latency communications</a:t>
            </a:r>
          </a:p>
          <a:p>
            <a:pPr>
              <a:lnSpc>
                <a:spcPct val="110000"/>
              </a:lnSpc>
            </a:pPr>
            <a:r>
              <a:rPr lang="en-US" sz="1900" dirty="0"/>
              <a:t>Potential work </a:t>
            </a:r>
            <a:r>
              <a:rPr lang="en-US" sz="1900" dirty="0" smtClean="0"/>
              <a:t>ahead </a:t>
            </a:r>
            <a:r>
              <a:rPr lang="en-US" sz="1900" dirty="0"/>
              <a:t>for </a:t>
            </a:r>
            <a:r>
              <a:rPr lang="en-US" sz="1900" dirty="0" smtClean="0"/>
              <a:t>SA4</a:t>
            </a:r>
          </a:p>
          <a:p>
            <a:pPr>
              <a:lnSpc>
                <a:spcPct val="110000"/>
              </a:lnSpc>
            </a:pPr>
            <a:r>
              <a:rPr lang="en-GB" sz="1900" dirty="0" smtClean="0"/>
              <a:t>Case study </a:t>
            </a:r>
          </a:p>
          <a:p>
            <a:pPr>
              <a:lnSpc>
                <a:spcPct val="110000"/>
              </a:lnSpc>
            </a:pPr>
            <a:r>
              <a:rPr lang="en-GB" sz="1900" dirty="0" smtClean="0"/>
              <a:t>Objectives and Timelines</a:t>
            </a:r>
            <a:endParaRPr lang="en-US" sz="1900" dirty="0"/>
          </a:p>
        </p:txBody>
      </p:sp>
    </p:spTree>
    <p:extLst>
      <p:ext uri="{BB962C8B-B14F-4D97-AF65-F5344CB8AC3E}">
        <p14:creationId xmlns:p14="http://schemas.microsoft.com/office/powerpoint/2010/main" val="34684920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 xmlns:a16="http://schemas.microsoft.com/office/drawing/2014/main" id="{443C7E6B-FC77-F508-B7A8-5EDA1FEC4C48}"/>
            </a:ext>
          </a:extLst>
        </p:cNvPr>
        <p:cNvGrpSpPr/>
        <p:nvPr/>
      </p:nvGrpSpPr>
      <p:grpSpPr>
        <a:xfrm>
          <a:off x="0" y="0"/>
          <a:ext cx="0" cy="0"/>
          <a:chOff x="0" y="0"/>
          <a:chExt cx="0" cy="0"/>
        </a:xfrm>
      </p:grpSpPr>
      <p:cxnSp>
        <p:nvCxnSpPr>
          <p:cNvPr id="10" name="Straight Connector 9">
            <a:extLst>
              <a:ext uri="{FF2B5EF4-FFF2-40B4-BE49-F238E27FC236}">
                <a16:creationId xmlns="" xmlns:a16="http://schemas.microsoft.com/office/drawing/2014/main" id="{41582DD3-7B45-65FE-C8AE-6935FC9546F5}"/>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 xmlns:a16="http://schemas.microsoft.com/office/drawing/2014/main" id="{21354DF0-EFA7-E492-6DF7-B43F9606135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 xmlns:a16="http://schemas.microsoft.com/office/drawing/2014/main" id="{AE6543B2-48FE-2F06-D0C3-8DA2FFCDF3F7}"/>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 xmlns:a16="http://schemas.microsoft.com/office/drawing/2014/main" id="{AB5A00D3-B3B6-ED06-7BAC-C51AC6EF11E3}"/>
              </a:ext>
            </a:extLst>
          </p:cNvPr>
          <p:cNvSpPr>
            <a:spLocks noGrp="1"/>
          </p:cNvSpPr>
          <p:nvPr>
            <p:ph type="title"/>
          </p:nvPr>
        </p:nvSpPr>
        <p:spPr>
          <a:xfrm>
            <a:off x="5029200" y="914400"/>
            <a:ext cx="6501810" cy="1097280"/>
          </a:xfrm>
        </p:spPr>
        <p:txBody>
          <a:bodyPr vert="horz" lIns="91440" tIns="45720" rIns="91440" bIns="45720" rtlCol="0" anchor="t">
            <a:normAutofit/>
          </a:bodyPr>
          <a:lstStyle/>
          <a:p>
            <a:pPr>
              <a:lnSpc>
                <a:spcPct val="90000"/>
              </a:lnSpc>
            </a:pPr>
            <a:r>
              <a:rPr lang="en-US" sz="3400" dirty="0"/>
              <a:t>Explore coding configuration to support low latency</a:t>
            </a:r>
          </a:p>
        </p:txBody>
      </p:sp>
      <p:sp>
        <p:nvSpPr>
          <p:cNvPr id="4" name="Content Placeholder 3">
            <a:extLst>
              <a:ext uri="{FF2B5EF4-FFF2-40B4-BE49-F238E27FC236}">
                <a16:creationId xmlns="" xmlns:a16="http://schemas.microsoft.com/office/drawing/2014/main" id="{498FC402-1CFC-CD21-A2D8-2E5B253A7AD9}"/>
              </a:ext>
            </a:extLst>
          </p:cNvPr>
          <p:cNvSpPr>
            <a:spLocks noGrp="1"/>
          </p:cNvSpPr>
          <p:nvPr>
            <p:ph sz="half" idx="2"/>
            <p:extLst>
              <p:ext uri="{E7BDC344-281C-4309-B0C6-D0EE65EED2A8}">
                <p202:designPr xmlns=""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vert="horz" lIns="91440" tIns="45720" rIns="91440" bIns="45720" rtlCol="0" anchor="t">
            <a:normAutofit/>
          </a:bodyPr>
          <a:lstStyle/>
          <a:p>
            <a:pPr marL="0" indent="0">
              <a:spcBef>
                <a:spcPts val="2500"/>
              </a:spcBef>
              <a:buNone/>
            </a:pPr>
            <a:r>
              <a:rPr lang="en-US" sz="1400" b="1" dirty="0"/>
              <a:t>Coding configuration</a:t>
            </a:r>
          </a:p>
          <a:p>
            <a:pPr marL="0" lvl="1" indent="0">
              <a:buNone/>
            </a:pPr>
            <a:r>
              <a:rPr lang="en-US" sz="1400" dirty="0"/>
              <a:t>Develop coding configuration for h.264 and h265 based on existing profiles that better support low latency cases</a:t>
            </a:r>
          </a:p>
          <a:p>
            <a:pPr marL="0" indent="0">
              <a:spcBef>
                <a:spcPts val="2500"/>
              </a:spcBef>
              <a:buNone/>
            </a:pPr>
            <a:r>
              <a:rPr lang="en-US" sz="1400" b="1" dirty="0"/>
              <a:t>Characterization</a:t>
            </a:r>
          </a:p>
          <a:p>
            <a:pPr marL="0" lvl="1" indent="0">
              <a:buNone/>
            </a:pPr>
            <a:r>
              <a:rPr lang="en-US" sz="1400" dirty="0"/>
              <a:t>Based on bit-rate and channel conditions based on 5G networks (bandwidth can be defined, loss ratio and nature of the losses) to develop the end-end characterization in terms of quality under a low latency constraint providing quality metrics using well known objective metrics </a:t>
            </a:r>
          </a:p>
          <a:p>
            <a:pPr marL="0" indent="0">
              <a:spcBef>
                <a:spcPts val="2500"/>
              </a:spcBef>
              <a:buNone/>
            </a:pPr>
            <a:r>
              <a:rPr lang="en-US" sz="1400" b="1" dirty="0"/>
              <a:t>Error </a:t>
            </a:r>
            <a:r>
              <a:rPr lang="en-US" sz="1400" b="1" dirty="0" smtClean="0"/>
              <a:t>Resilience </a:t>
            </a:r>
            <a:r>
              <a:rPr lang="en-US" sz="1400" b="1" dirty="0"/>
              <a:t>and Forward error correction</a:t>
            </a:r>
          </a:p>
          <a:p>
            <a:pPr marL="0" lvl="1" indent="0">
              <a:buNone/>
            </a:pPr>
            <a:r>
              <a:rPr lang="en-US" sz="1400" dirty="0"/>
              <a:t>Explore configurations of the codec and potential FEC schemes to check if quality can be improved in conditions and study the related losses.</a:t>
            </a:r>
          </a:p>
        </p:txBody>
      </p:sp>
      <p:pic>
        <p:nvPicPr>
          <p:cNvPr id="3" name="Picture 2" descr="H.264 codec configuration">
            <a:extLst>
              <a:ext uri="{FF2B5EF4-FFF2-40B4-BE49-F238E27FC236}">
                <a16:creationId xmlns="" xmlns:a16="http://schemas.microsoft.com/office/drawing/2014/main" id="{3C2CB61C-121E-7B8B-71FE-975FECF03C76}"/>
              </a:ext>
            </a:extLst>
          </p:cNvPr>
          <p:cNvPicPr>
            <a:picLocks noChangeAspect="1"/>
          </p:cNvPicPr>
          <p:nvPr/>
        </p:nvPicPr>
        <p:blipFill>
          <a:blip r:embed="rId3"/>
          <a:stretch>
            <a:fillRect/>
          </a:stretch>
        </p:blipFill>
        <p:spPr>
          <a:xfrm>
            <a:off x="-1094" y="2277241"/>
            <a:ext cx="4661776" cy="2618828"/>
          </a:xfrm>
          <a:prstGeom prst="rect">
            <a:avLst/>
          </a:prstGeom>
        </p:spPr>
      </p:pic>
    </p:spTree>
    <p:extLst>
      <p:ext uri="{BB962C8B-B14F-4D97-AF65-F5344CB8AC3E}">
        <p14:creationId xmlns:p14="http://schemas.microsoft.com/office/powerpoint/2010/main" val="12001095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 xmlns:a16="http://schemas.microsoft.com/office/drawing/2014/main" id="{40A94CC6-84F8-01D3-2C96-9648D8AAE0E4}"/>
            </a:ext>
          </a:extLst>
        </p:cNvPr>
        <p:cNvGrpSpPr/>
        <p:nvPr/>
      </p:nvGrpSpPr>
      <p:grpSpPr>
        <a:xfrm>
          <a:off x="0" y="0"/>
          <a:ext cx="0" cy="0"/>
          <a:chOff x="0" y="0"/>
          <a:chExt cx="0" cy="0"/>
        </a:xfrm>
      </p:grpSpPr>
      <p:cxnSp>
        <p:nvCxnSpPr>
          <p:cNvPr id="10" name="Straight Connector 9">
            <a:extLst>
              <a:ext uri="{FF2B5EF4-FFF2-40B4-BE49-F238E27FC236}">
                <a16:creationId xmlns="" xmlns:a16="http://schemas.microsoft.com/office/drawing/2014/main" id="{CEC72D6B-4961-82EE-3CE7-AF43A9822DE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 xmlns:a16="http://schemas.microsoft.com/office/drawing/2014/main" id="{9C67709F-9A58-7B2A-E182-6C61813769A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 xmlns:a16="http://schemas.microsoft.com/office/drawing/2014/main" id="{38ACD644-BB4A-E147-D352-841809983243}"/>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 xmlns:a16="http://schemas.microsoft.com/office/drawing/2014/main" id="{EB6A49AE-9E02-6F5C-52AE-DEE41E9FB222}"/>
              </a:ext>
            </a:extLst>
          </p:cNvPr>
          <p:cNvSpPr>
            <a:spLocks noGrp="1"/>
          </p:cNvSpPr>
          <p:nvPr>
            <p:ph type="title"/>
          </p:nvPr>
        </p:nvSpPr>
        <p:spPr>
          <a:xfrm>
            <a:off x="5029200" y="914400"/>
            <a:ext cx="6501810" cy="1097280"/>
          </a:xfrm>
        </p:spPr>
        <p:txBody>
          <a:bodyPr vert="horz" lIns="91440" tIns="45720" rIns="91440" bIns="45720" rtlCol="0" anchor="t">
            <a:normAutofit/>
          </a:bodyPr>
          <a:lstStyle/>
          <a:p>
            <a:pPr>
              <a:lnSpc>
                <a:spcPct val="90000"/>
              </a:lnSpc>
            </a:pPr>
            <a:r>
              <a:rPr lang="en-US" sz="3400" dirty="0"/>
              <a:t>Expected SA4 output and potential Normative Work</a:t>
            </a:r>
          </a:p>
        </p:txBody>
      </p:sp>
      <p:sp>
        <p:nvSpPr>
          <p:cNvPr id="4" name="Content Placeholder 3">
            <a:extLst>
              <a:ext uri="{FF2B5EF4-FFF2-40B4-BE49-F238E27FC236}">
                <a16:creationId xmlns="" xmlns:a16="http://schemas.microsoft.com/office/drawing/2014/main" id="{DC5BC1C7-A631-0888-BF40-47F14033204A}"/>
              </a:ext>
            </a:extLst>
          </p:cNvPr>
          <p:cNvSpPr>
            <a:spLocks noGrp="1"/>
          </p:cNvSpPr>
          <p:nvPr>
            <p:ph sz="half" idx="2"/>
            <p:extLst>
              <p:ext uri="{E7BDC344-281C-4309-B0C6-D0EE65EED2A8}">
                <p202:designPr xmlns=""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vert="horz" lIns="91440" tIns="45720" rIns="91440" bIns="45720" rtlCol="0" anchor="t">
            <a:normAutofit fontScale="92500" lnSpcReduction="10000"/>
          </a:bodyPr>
          <a:lstStyle/>
          <a:p>
            <a:pPr marL="0" indent="0">
              <a:spcBef>
                <a:spcPts val="2500"/>
              </a:spcBef>
              <a:buNone/>
            </a:pPr>
            <a:r>
              <a:rPr lang="en-US" sz="1400" b="1" dirty="0"/>
              <a:t>Updated/improved Video operating points</a:t>
            </a:r>
          </a:p>
          <a:p>
            <a:pPr marL="0" lvl="1" indent="0">
              <a:buNone/>
            </a:pPr>
            <a:r>
              <a:rPr lang="en-US" sz="1400" dirty="0"/>
              <a:t>If new coding configurations are developed with settings that are good for low latency they can be candidate for normative work introducing a new video coding operating point</a:t>
            </a:r>
          </a:p>
          <a:p>
            <a:pPr marL="0" indent="0">
              <a:spcBef>
                <a:spcPts val="2500"/>
              </a:spcBef>
              <a:buNone/>
            </a:pPr>
            <a:r>
              <a:rPr lang="en-US" sz="1400" b="1" dirty="0" smtClean="0"/>
              <a:t>Update </a:t>
            </a:r>
            <a:r>
              <a:rPr lang="en-US" sz="1400" b="1" dirty="0"/>
              <a:t>the characterization and </a:t>
            </a:r>
            <a:r>
              <a:rPr lang="en-US" sz="1400" b="1" dirty="0" smtClean="0"/>
              <a:t>evaluation, including new test conditions for low latency and error resilience</a:t>
            </a:r>
            <a:endParaRPr lang="en-US" sz="1400" b="1" dirty="0"/>
          </a:p>
          <a:p>
            <a:pPr marL="0" lvl="1" indent="0">
              <a:buNone/>
            </a:pPr>
            <a:r>
              <a:rPr lang="en-US" sz="1400" dirty="0" smtClean="0"/>
              <a:t>TR 26.955 and potential </a:t>
            </a:r>
            <a:r>
              <a:rPr lang="en-US" sz="1400" dirty="0" smtClean="0"/>
              <a:t>new TR to include the experimental conditions</a:t>
            </a:r>
            <a:endParaRPr lang="en-US" sz="1400" dirty="0" smtClean="0"/>
          </a:p>
          <a:p>
            <a:pPr marL="0" indent="0">
              <a:spcBef>
                <a:spcPts val="2500"/>
              </a:spcBef>
              <a:buNone/>
            </a:pPr>
            <a:r>
              <a:rPr lang="en-US" sz="1400" b="1" dirty="0" smtClean="0"/>
              <a:t>Influence on future video coding requirements</a:t>
            </a:r>
            <a:endParaRPr lang="en-US" sz="1400" b="1" dirty="0"/>
          </a:p>
          <a:p>
            <a:pPr marL="0" lvl="1" indent="0">
              <a:buNone/>
            </a:pPr>
            <a:r>
              <a:rPr lang="en-US" sz="1400" dirty="0" smtClean="0"/>
              <a:t>Align with MPEG/JVET colleagues working on low latency coding tools, especially regarding the test condition </a:t>
            </a:r>
          </a:p>
          <a:p>
            <a:pPr marL="0" lvl="1" indent="0">
              <a:buNone/>
            </a:pPr>
            <a:endParaRPr lang="en-US" sz="1400" dirty="0" smtClean="0"/>
          </a:p>
          <a:p>
            <a:pPr marL="0" lvl="1" indent="0">
              <a:buNone/>
            </a:pPr>
            <a:r>
              <a:rPr lang="en-GB" sz="1400" b="1" dirty="0" smtClean="0"/>
              <a:t>Potentially a new specification on coding tools for real time communication</a:t>
            </a:r>
          </a:p>
          <a:p>
            <a:pPr marL="0" lvl="1" indent="0">
              <a:buNone/>
            </a:pPr>
            <a:r>
              <a:rPr lang="en-GB" sz="1400" dirty="0" smtClean="0"/>
              <a:t>In case findings cannot be embedded in current specifications</a:t>
            </a:r>
            <a:endParaRPr lang="en-US" sz="1400" dirty="0"/>
          </a:p>
          <a:p>
            <a:pPr marL="0" lvl="1" indent="0">
              <a:buNone/>
            </a:pPr>
            <a:endParaRPr lang="en-US" sz="1400" dirty="0"/>
          </a:p>
        </p:txBody>
      </p:sp>
      <p:pic>
        <p:nvPicPr>
          <p:cNvPr id="9" name="Picture 8" descr="3GPP standard output document">
            <a:extLst>
              <a:ext uri="{FF2B5EF4-FFF2-40B4-BE49-F238E27FC236}">
                <a16:creationId xmlns="" xmlns:a16="http://schemas.microsoft.com/office/drawing/2014/main" id="{7FA06AC7-DEB2-8A9C-B76D-5E1447D2F57B}"/>
              </a:ext>
            </a:extLst>
          </p:cNvPr>
          <p:cNvPicPr>
            <a:picLocks noChangeAspect="1"/>
          </p:cNvPicPr>
          <p:nvPr/>
        </p:nvPicPr>
        <p:blipFill>
          <a:blip r:embed="rId3"/>
          <a:stretch>
            <a:fillRect/>
          </a:stretch>
        </p:blipFill>
        <p:spPr>
          <a:xfrm>
            <a:off x="638285" y="2417379"/>
            <a:ext cx="3584466" cy="2032000"/>
          </a:xfrm>
          <a:prstGeom prst="rect">
            <a:avLst/>
          </a:prstGeom>
        </p:spPr>
      </p:pic>
    </p:spTree>
    <p:extLst>
      <p:ext uri="{BB962C8B-B14F-4D97-AF65-F5344CB8AC3E}">
        <p14:creationId xmlns:p14="http://schemas.microsoft.com/office/powerpoint/2010/main" val="33040713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 xmlns:a16="http://schemas.microsoft.com/office/drawing/2014/main" id="{46B9231A-B34B-4A29-A6AC-532E1EE8157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useBgFill="1">
        <p:nvSpPr>
          <p:cNvPr id="9" name="Rectangle 8">
            <a:extLst>
              <a:ext uri="{FF2B5EF4-FFF2-40B4-BE49-F238E27FC236}">
                <a16:creationId xmlns="" xmlns:a16="http://schemas.microsoft.com/office/drawing/2014/main" id="{19F9BF86-FE94-4517-B97D-026C7515E58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1999"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p:nvSpPr>
          <p:cNvPr id="2" name="Title 1">
            <a:extLst>
              <a:ext uri="{FF2B5EF4-FFF2-40B4-BE49-F238E27FC236}">
                <a16:creationId xmlns="" xmlns:a16="http://schemas.microsoft.com/office/drawing/2014/main" id="{BCE6305B-8256-A4CD-8938-EA42639A62AB}"/>
              </a:ext>
            </a:extLst>
          </p:cNvPr>
          <p:cNvSpPr>
            <a:spLocks noGrp="1"/>
          </p:cNvSpPr>
          <p:nvPr>
            <p:ph type="ctrTitle"/>
          </p:nvPr>
        </p:nvSpPr>
        <p:spPr>
          <a:xfrm>
            <a:off x="559219" y="1115844"/>
            <a:ext cx="7680960" cy="4631911"/>
          </a:xfrm>
        </p:spPr>
        <p:txBody>
          <a:bodyPr anchor="b">
            <a:normAutofit/>
          </a:bodyPr>
          <a:lstStyle/>
          <a:p>
            <a:r>
              <a:rPr lang="en-US" sz="6500"/>
              <a:t>Case Studies and Practical Applications</a:t>
            </a:r>
          </a:p>
        </p:txBody>
      </p:sp>
      <p:cxnSp>
        <p:nvCxnSpPr>
          <p:cNvPr id="11" name="Straight Connector 10">
            <a:extLst>
              <a:ext uri="{FF2B5EF4-FFF2-40B4-BE49-F238E27FC236}">
                <a16:creationId xmlns="" xmlns:a16="http://schemas.microsoft.com/office/drawing/2014/main" id="{53C0BBAA-A5EC-5D5D-32E6-9F7EA6048489}"/>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23131" y="6268313"/>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91351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 xmlns:a16="http://schemas.microsoft.com/office/drawing/2014/main" id="{118E06E4-607B-144B-382B-AD3D06B1EE8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 xmlns:a16="http://schemas.microsoft.com/office/drawing/2014/main" id="{744CAA32-F237-419C-A2DD-43C28D920D3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 xmlns:a16="http://schemas.microsoft.com/office/drawing/2014/main" id="{08052531-D50B-3899-B150-D05525F4F2B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 xmlns:a16="http://schemas.microsoft.com/office/drawing/2014/main" id="{212F4234-5311-721A-785A-81EE24BE2E43}"/>
              </a:ext>
            </a:extLst>
          </p:cNvPr>
          <p:cNvSpPr>
            <a:spLocks noGrp="1"/>
          </p:cNvSpPr>
          <p:nvPr>
            <p:ph type="title"/>
          </p:nvPr>
        </p:nvSpPr>
        <p:spPr>
          <a:xfrm>
            <a:off x="5029200" y="914400"/>
            <a:ext cx="6501810" cy="1097280"/>
          </a:xfrm>
        </p:spPr>
        <p:txBody>
          <a:bodyPr vert="horz" lIns="91440" tIns="45720" rIns="91440" bIns="45720" rtlCol="0" anchor="t">
            <a:normAutofit/>
          </a:bodyPr>
          <a:lstStyle/>
          <a:p>
            <a:pPr>
              <a:lnSpc>
                <a:spcPct val="90000"/>
              </a:lnSpc>
            </a:pPr>
            <a:r>
              <a:rPr lang="en-US" sz="3400" dirty="0"/>
              <a:t>Testing</a:t>
            </a:r>
          </a:p>
        </p:txBody>
      </p:sp>
      <p:sp>
        <p:nvSpPr>
          <p:cNvPr id="4" name="Content Placeholder 3">
            <a:extLst>
              <a:ext uri="{FF2B5EF4-FFF2-40B4-BE49-F238E27FC236}">
                <a16:creationId xmlns="" xmlns:a16="http://schemas.microsoft.com/office/drawing/2014/main" id="{4A9EEC6D-F5A0-6FC3-5B75-0E38C32069DC}"/>
              </a:ext>
            </a:extLst>
          </p:cNvPr>
          <p:cNvSpPr>
            <a:spLocks noGrp="1"/>
          </p:cNvSpPr>
          <p:nvPr>
            <p:ph sz="half" idx="2"/>
            <p:extLst>
              <p:ext uri="{E7BDC344-281C-4309-B0C6-D0EE65EED2A8}">
                <p202:designPr xmlns=""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vert="horz" lIns="91440" tIns="45720" rIns="91440" bIns="45720" rtlCol="0" anchor="t">
            <a:normAutofit/>
          </a:bodyPr>
          <a:lstStyle/>
          <a:p>
            <a:pPr marL="0" indent="0">
              <a:spcBef>
                <a:spcPts val="2500"/>
              </a:spcBef>
              <a:buNone/>
            </a:pPr>
            <a:r>
              <a:rPr lang="en-US" sz="1400" b="1" dirty="0"/>
              <a:t>Device testing</a:t>
            </a:r>
          </a:p>
          <a:p>
            <a:pPr marL="0" lvl="1" indent="0">
              <a:buNone/>
            </a:pPr>
            <a:r>
              <a:rPr lang="en-US" sz="1400" dirty="0"/>
              <a:t>It may be helpful to get some experimental data from running RTC workflows on devices like state of the </a:t>
            </a:r>
            <a:r>
              <a:rPr lang="en-US" sz="1400" dirty="0" smtClean="0"/>
              <a:t>art terminals</a:t>
            </a:r>
            <a:endParaRPr lang="en-US" sz="1400" dirty="0"/>
          </a:p>
          <a:p>
            <a:pPr marL="0" indent="0">
              <a:spcBef>
                <a:spcPts val="2500"/>
              </a:spcBef>
              <a:buNone/>
            </a:pPr>
            <a:r>
              <a:rPr lang="en-US" sz="1400" b="1" dirty="0"/>
              <a:t>Software testing</a:t>
            </a:r>
          </a:p>
          <a:p>
            <a:pPr marL="0" lvl="1" indent="0">
              <a:buNone/>
            </a:pPr>
            <a:r>
              <a:rPr lang="en-US" sz="1400" dirty="0"/>
              <a:t>It may be helpful to run some </a:t>
            </a:r>
            <a:r>
              <a:rPr lang="en-US" sz="1400" dirty="0" err="1"/>
              <a:t>SoA</a:t>
            </a:r>
            <a:r>
              <a:rPr lang="en-US" sz="1400" dirty="0"/>
              <a:t> software to create real time media processing flows and collect some data to provide insight </a:t>
            </a:r>
          </a:p>
          <a:p>
            <a:pPr marL="0" indent="0">
              <a:spcBef>
                <a:spcPts val="2500"/>
              </a:spcBef>
              <a:buNone/>
            </a:pPr>
            <a:r>
              <a:rPr lang="en-US" sz="1400" b="1" dirty="0"/>
              <a:t>FEC Tools testing</a:t>
            </a:r>
          </a:p>
          <a:p>
            <a:pPr marL="0" lvl="1" indent="0">
              <a:buNone/>
            </a:pPr>
            <a:r>
              <a:rPr lang="en-US" sz="1400" dirty="0"/>
              <a:t>Some FEC tooling can be assessed and tested for their accuracy.</a:t>
            </a:r>
          </a:p>
        </p:txBody>
      </p:sp>
      <p:pic>
        <p:nvPicPr>
          <p:cNvPr id="3" name="Picture 2" descr="testing mobile devices software">
            <a:extLst>
              <a:ext uri="{FF2B5EF4-FFF2-40B4-BE49-F238E27FC236}">
                <a16:creationId xmlns="" xmlns:a16="http://schemas.microsoft.com/office/drawing/2014/main" id="{C0328691-BF00-DAB5-052A-6DEAB9C5974E}"/>
              </a:ext>
            </a:extLst>
          </p:cNvPr>
          <p:cNvPicPr>
            <a:picLocks noChangeAspect="1"/>
          </p:cNvPicPr>
          <p:nvPr/>
        </p:nvPicPr>
        <p:blipFill>
          <a:blip r:embed="rId3"/>
          <a:stretch>
            <a:fillRect/>
          </a:stretch>
        </p:blipFill>
        <p:spPr>
          <a:xfrm>
            <a:off x="498147" y="2312275"/>
            <a:ext cx="3917295" cy="2242208"/>
          </a:xfrm>
          <a:prstGeom prst="rect">
            <a:avLst/>
          </a:prstGeom>
        </p:spPr>
      </p:pic>
    </p:spTree>
    <p:extLst>
      <p:ext uri="{BB962C8B-B14F-4D97-AF65-F5344CB8AC3E}">
        <p14:creationId xmlns:p14="http://schemas.microsoft.com/office/powerpoint/2010/main" val="38503708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7" name="Rectangle 6">
            <a:extLst>
              <a:ext uri="{FF2B5EF4-FFF2-40B4-BE49-F238E27FC236}">
                <a16:creationId xmlns="" xmlns:a16="http://schemas.microsoft.com/office/drawing/2014/main" id="{46B9231A-B34B-4A29-A6AC-532E1EE8157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useBgFill="1">
        <p:nvSpPr>
          <p:cNvPr id="9" name="Rectangle 8">
            <a:extLst>
              <a:ext uri="{FF2B5EF4-FFF2-40B4-BE49-F238E27FC236}">
                <a16:creationId xmlns="" xmlns:a16="http://schemas.microsoft.com/office/drawing/2014/main" id="{19F9BF86-FE94-4517-B97D-026C7515E58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1999"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p:nvSpPr>
          <p:cNvPr id="2" name="Title 1">
            <a:extLst>
              <a:ext uri="{FF2B5EF4-FFF2-40B4-BE49-F238E27FC236}">
                <a16:creationId xmlns="" xmlns:a16="http://schemas.microsoft.com/office/drawing/2014/main" id="{BCE6305B-8256-A4CD-8938-EA42639A62AB}"/>
              </a:ext>
            </a:extLst>
          </p:cNvPr>
          <p:cNvSpPr>
            <a:spLocks noGrp="1"/>
          </p:cNvSpPr>
          <p:nvPr>
            <p:ph type="ctrTitle"/>
          </p:nvPr>
        </p:nvSpPr>
        <p:spPr>
          <a:xfrm>
            <a:off x="559219" y="1115844"/>
            <a:ext cx="7680960" cy="4631911"/>
          </a:xfrm>
        </p:spPr>
        <p:txBody>
          <a:bodyPr anchor="b">
            <a:normAutofit/>
          </a:bodyPr>
          <a:lstStyle/>
          <a:p>
            <a:r>
              <a:rPr lang="en-US" sz="6500" dirty="0" smtClean="0"/>
              <a:t>Timeline and objectives</a:t>
            </a:r>
            <a:endParaRPr lang="en-US" sz="6500" dirty="0"/>
          </a:p>
        </p:txBody>
      </p:sp>
      <p:cxnSp>
        <p:nvCxnSpPr>
          <p:cNvPr id="11" name="Straight Connector 10">
            <a:extLst>
              <a:ext uri="{FF2B5EF4-FFF2-40B4-BE49-F238E27FC236}">
                <a16:creationId xmlns="" xmlns:a16="http://schemas.microsoft.com/office/drawing/2014/main" id="{53C0BBAA-A5EC-5D5D-32E6-9F7EA6048489}"/>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23131" y="6268313"/>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82368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40A94CC6-84F8-01D3-2C96-9648D8AAE0E4}"/>
            </a:ext>
          </a:extLst>
        </p:cNvPr>
        <p:cNvGrpSpPr/>
        <p:nvPr/>
      </p:nvGrpSpPr>
      <p:grpSpPr>
        <a:xfrm>
          <a:off x="0" y="0"/>
          <a:ext cx="0" cy="0"/>
          <a:chOff x="0" y="0"/>
          <a:chExt cx="0" cy="0"/>
        </a:xfrm>
      </p:grpSpPr>
      <p:cxnSp>
        <p:nvCxnSpPr>
          <p:cNvPr id="10" name="Straight Connector 9">
            <a:extLst>
              <a:ext uri="{FF2B5EF4-FFF2-40B4-BE49-F238E27FC236}">
                <a16:creationId xmlns="" xmlns:a16="http://schemas.microsoft.com/office/drawing/2014/main" id="{CEC72D6B-4961-82EE-3CE7-AF43A9822DE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 xmlns:a16="http://schemas.microsoft.com/office/drawing/2014/main" id="{9C67709F-9A58-7B2A-E182-6C61813769A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 xmlns:a16="http://schemas.microsoft.com/office/drawing/2014/main" id="{38ACD644-BB4A-E147-D352-841809983243}"/>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 xmlns:a16="http://schemas.microsoft.com/office/drawing/2014/main" id="{EB6A49AE-9E02-6F5C-52AE-DEE41E9FB222}"/>
              </a:ext>
            </a:extLst>
          </p:cNvPr>
          <p:cNvSpPr>
            <a:spLocks noGrp="1"/>
          </p:cNvSpPr>
          <p:nvPr>
            <p:ph type="title"/>
          </p:nvPr>
        </p:nvSpPr>
        <p:spPr>
          <a:xfrm>
            <a:off x="5029200" y="914400"/>
            <a:ext cx="6501810" cy="1097280"/>
          </a:xfrm>
        </p:spPr>
        <p:txBody>
          <a:bodyPr vert="horz" lIns="91440" tIns="45720" rIns="91440" bIns="45720" rtlCol="0" anchor="t">
            <a:normAutofit/>
          </a:bodyPr>
          <a:lstStyle/>
          <a:p>
            <a:pPr>
              <a:lnSpc>
                <a:spcPct val="90000"/>
              </a:lnSpc>
            </a:pPr>
            <a:r>
              <a:rPr lang="en-US" sz="3400" dirty="0" smtClean="0"/>
              <a:t>Objectives</a:t>
            </a:r>
            <a:endParaRPr lang="en-US" sz="3400" dirty="0"/>
          </a:p>
        </p:txBody>
      </p:sp>
      <p:sp>
        <p:nvSpPr>
          <p:cNvPr id="4" name="Content Placeholder 3">
            <a:extLst>
              <a:ext uri="{FF2B5EF4-FFF2-40B4-BE49-F238E27FC236}">
                <a16:creationId xmlns="" xmlns:a16="http://schemas.microsoft.com/office/drawing/2014/main" id="{DC5BC1C7-A631-0888-BF40-47F14033204A}"/>
              </a:ext>
            </a:extLst>
          </p:cNvPr>
          <p:cNvSpPr>
            <a:spLocks noGrp="1"/>
          </p:cNvSpPr>
          <p:nvPr>
            <p:ph sz="half" idx="2"/>
            <p:extLst>
              <p:ext uri="{E7BDC344-281C-4309-B0C6-D0EE65EED2A8}">
                <p202:designPr xmlns="" xmlns:p202="http://schemas.microsoft.com/office/powerpoint/2020/02/main">
                  <p202:designTagLst>
                    <p202:designTag name="ARCH:1:CLS" val="InformationBlock"/>
                    <p202:designTag name="ARCH:1:VSVAR" val="TitledTextBox"/>
                  </p202:designTagLst>
                </p202:designPr>
              </p:ext>
            </p:extLst>
          </p:nvPr>
        </p:nvSpPr>
        <p:spPr>
          <a:xfrm>
            <a:off x="4971011" y="1868465"/>
            <a:ext cx="6501810" cy="4121885"/>
          </a:xfrm>
        </p:spPr>
        <p:txBody>
          <a:bodyPr vert="horz" lIns="91440" tIns="45720" rIns="91440" bIns="45720" rtlCol="0" anchor="t">
            <a:normAutofit fontScale="70000" lnSpcReduction="20000"/>
          </a:bodyPr>
          <a:lstStyle/>
          <a:p>
            <a:pPr marL="0" indent="0">
              <a:spcBef>
                <a:spcPts val="2500"/>
              </a:spcBef>
              <a:buNone/>
            </a:pPr>
            <a:r>
              <a:rPr lang="en-US" sz="1400" b="1" dirty="0"/>
              <a:t>O1: </a:t>
            </a:r>
            <a:r>
              <a:rPr lang="en-US" sz="1400" dirty="0"/>
              <a:t>Develop and document test conditions using emulation based on 5G core and RAN and potentially N6/Internet for different bit-rate, error-rate, latency to enable characterization of codec tools including 3GPP network specific. Test conditions and emulation may also include common quality of service conditions.</a:t>
            </a:r>
          </a:p>
          <a:p>
            <a:pPr marL="0" indent="0">
              <a:spcBef>
                <a:spcPts val="2500"/>
              </a:spcBef>
              <a:buNone/>
            </a:pPr>
            <a:r>
              <a:rPr lang="en-US" sz="1400" b="1" dirty="0"/>
              <a:t>O2: </a:t>
            </a:r>
            <a:r>
              <a:rPr lang="en-US" sz="1400" dirty="0"/>
              <a:t>Investigate encoder/decoder implementations for error resilience tools and low latency features in 3GPP tools and potentially other available tools.</a:t>
            </a:r>
          </a:p>
          <a:p>
            <a:pPr marL="0" indent="0">
              <a:spcBef>
                <a:spcPts val="2500"/>
              </a:spcBef>
              <a:buNone/>
            </a:pPr>
            <a:r>
              <a:rPr lang="en-US" sz="1400" b="1" dirty="0"/>
              <a:t>O3: </a:t>
            </a:r>
            <a:r>
              <a:rPr lang="en-US" sz="1400" dirty="0"/>
              <a:t>Explore Potential coding profiles or configurations to support low latency and error prone transmission </a:t>
            </a:r>
          </a:p>
          <a:p>
            <a:pPr marL="0" indent="0">
              <a:spcBef>
                <a:spcPts val="2500"/>
              </a:spcBef>
              <a:buNone/>
            </a:pPr>
            <a:r>
              <a:rPr lang="en-US" sz="1400" b="1" dirty="0"/>
              <a:t>O4: </a:t>
            </a:r>
            <a:r>
              <a:rPr lang="en-US" sz="1400" dirty="0"/>
              <a:t>Potentially include error resilience tools not part of the video codec such as FEC in the study, by documenting them and potentially include them in the evaluation.</a:t>
            </a:r>
          </a:p>
          <a:p>
            <a:pPr marL="0" indent="0">
              <a:spcBef>
                <a:spcPts val="2500"/>
              </a:spcBef>
              <a:buNone/>
            </a:pPr>
            <a:r>
              <a:rPr lang="en-US" sz="1400" b="1" dirty="0"/>
              <a:t>O5: </a:t>
            </a:r>
            <a:r>
              <a:rPr lang="en-US" sz="1400" dirty="0"/>
              <a:t>Develop End-to-End characterization of quality/latency in some of the developed test conditions (O1) using coding configurations (O3, O4)</a:t>
            </a:r>
          </a:p>
          <a:p>
            <a:pPr marL="0" indent="0">
              <a:spcBef>
                <a:spcPts val="2500"/>
              </a:spcBef>
              <a:buNone/>
            </a:pPr>
            <a:r>
              <a:rPr lang="en-US" sz="1400" b="1" dirty="0"/>
              <a:t>O6: </a:t>
            </a:r>
            <a:r>
              <a:rPr lang="en-US" sz="1400" dirty="0"/>
              <a:t>Communicate findings to external organization developing next generation video codecs to consider our requirements and test conditions, organizations such as MPEG, ITU, JVET and other similar organizations.</a:t>
            </a:r>
          </a:p>
        </p:txBody>
      </p:sp>
      <p:pic>
        <p:nvPicPr>
          <p:cNvPr id="4098" name="Picture 2" descr="Objective Stock Illustrations – 79,281 Objective Stock Illustrations,  Vectors &amp; Clipart - Dreamstim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0658" y="2413587"/>
            <a:ext cx="2626695" cy="26266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09671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40A94CC6-84F8-01D3-2C96-9648D8AAE0E4}"/>
            </a:ext>
          </a:extLst>
        </p:cNvPr>
        <p:cNvGrpSpPr/>
        <p:nvPr/>
      </p:nvGrpSpPr>
      <p:grpSpPr>
        <a:xfrm>
          <a:off x="0" y="0"/>
          <a:ext cx="0" cy="0"/>
          <a:chOff x="0" y="0"/>
          <a:chExt cx="0" cy="0"/>
        </a:xfrm>
      </p:grpSpPr>
      <p:cxnSp>
        <p:nvCxnSpPr>
          <p:cNvPr id="10" name="Straight Connector 9">
            <a:extLst>
              <a:ext uri="{FF2B5EF4-FFF2-40B4-BE49-F238E27FC236}">
                <a16:creationId xmlns="" xmlns:a16="http://schemas.microsoft.com/office/drawing/2014/main" id="{CEC72D6B-4961-82EE-3CE7-AF43A9822DE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 xmlns:a16="http://schemas.microsoft.com/office/drawing/2014/main" id="{9C67709F-9A58-7B2A-E182-6C61813769A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 xmlns:a16="http://schemas.microsoft.com/office/drawing/2014/main" id="{38ACD644-BB4A-E147-D352-841809983243}"/>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 xmlns:a16="http://schemas.microsoft.com/office/drawing/2014/main" id="{EB6A49AE-9E02-6F5C-52AE-DEE41E9FB222}"/>
              </a:ext>
            </a:extLst>
          </p:cNvPr>
          <p:cNvSpPr>
            <a:spLocks noGrp="1"/>
          </p:cNvSpPr>
          <p:nvPr>
            <p:ph type="title"/>
          </p:nvPr>
        </p:nvSpPr>
        <p:spPr>
          <a:xfrm>
            <a:off x="5029200" y="914400"/>
            <a:ext cx="6501810" cy="1097280"/>
          </a:xfrm>
        </p:spPr>
        <p:txBody>
          <a:bodyPr vert="horz" lIns="91440" tIns="45720" rIns="91440" bIns="45720" rtlCol="0" anchor="t">
            <a:normAutofit/>
          </a:bodyPr>
          <a:lstStyle/>
          <a:p>
            <a:pPr>
              <a:lnSpc>
                <a:spcPct val="90000"/>
              </a:lnSpc>
            </a:pPr>
            <a:r>
              <a:rPr lang="en-US" sz="3400" dirty="0" smtClean="0"/>
              <a:t>Timeline</a:t>
            </a:r>
            <a:endParaRPr lang="en-US" sz="3400" dirty="0"/>
          </a:p>
        </p:txBody>
      </p:sp>
      <p:sp>
        <p:nvSpPr>
          <p:cNvPr id="4" name="Content Placeholder 3">
            <a:extLst>
              <a:ext uri="{FF2B5EF4-FFF2-40B4-BE49-F238E27FC236}">
                <a16:creationId xmlns="" xmlns:a16="http://schemas.microsoft.com/office/drawing/2014/main" id="{DC5BC1C7-A631-0888-BF40-47F14033204A}"/>
              </a:ext>
            </a:extLst>
          </p:cNvPr>
          <p:cNvSpPr>
            <a:spLocks noGrp="1"/>
          </p:cNvSpPr>
          <p:nvPr>
            <p:ph sz="half" idx="2"/>
            <p:extLst>
              <p:ext uri="{E7BDC344-281C-4309-B0C6-D0EE65EED2A8}">
                <p202:designPr xmlns=""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vert="horz" lIns="91440" tIns="45720" rIns="91440" bIns="45720" rtlCol="0" anchor="t">
            <a:normAutofit/>
          </a:bodyPr>
          <a:lstStyle/>
          <a:p>
            <a:pPr marL="0" indent="0">
              <a:spcBef>
                <a:spcPts val="2500"/>
              </a:spcBef>
              <a:buNone/>
            </a:pPr>
            <a:r>
              <a:rPr lang="en-US" sz="1400" b="1" dirty="0" smtClean="0"/>
              <a:t>April 2025: </a:t>
            </a:r>
            <a:r>
              <a:rPr lang="en-US" sz="1400" dirty="0" smtClean="0"/>
              <a:t>Draft study item, additional evidence of end-end codec characterization for low latency end-end video coding</a:t>
            </a:r>
            <a:endParaRPr lang="en-US" sz="1400" dirty="0"/>
          </a:p>
          <a:p>
            <a:pPr marL="0" indent="0">
              <a:spcBef>
                <a:spcPts val="2500"/>
              </a:spcBef>
              <a:buNone/>
            </a:pPr>
            <a:r>
              <a:rPr lang="en-US" sz="1400" b="1" dirty="0" smtClean="0"/>
              <a:t>May 2025: </a:t>
            </a:r>
            <a:r>
              <a:rPr lang="en-US" sz="1400" dirty="0" smtClean="0"/>
              <a:t>SA4 approval of study item</a:t>
            </a:r>
            <a:endParaRPr lang="en-US" sz="1400" dirty="0"/>
          </a:p>
          <a:p>
            <a:pPr marL="0" lvl="1" indent="0">
              <a:buNone/>
            </a:pPr>
            <a:r>
              <a:rPr lang="en-US" sz="1400" b="1" dirty="0" smtClean="0"/>
              <a:t>June 2025: </a:t>
            </a:r>
            <a:r>
              <a:rPr lang="en-US" sz="1400" dirty="0" smtClean="0"/>
              <a:t>SA approval of study item</a:t>
            </a:r>
            <a:endParaRPr lang="en-GB" sz="1400" b="1" dirty="0" smtClean="0"/>
          </a:p>
          <a:p>
            <a:pPr marL="0" lvl="1" indent="0">
              <a:buNone/>
            </a:pPr>
            <a:r>
              <a:rPr lang="en-GB" sz="1400" b="1" dirty="0" smtClean="0"/>
              <a:t>Aug 2025:  </a:t>
            </a:r>
            <a:r>
              <a:rPr lang="en-GB" sz="1400" dirty="0" smtClean="0"/>
              <a:t>Test and emulation framework and test conditions  </a:t>
            </a:r>
          </a:p>
          <a:p>
            <a:pPr marL="0" lvl="1" indent="0">
              <a:buNone/>
            </a:pPr>
            <a:r>
              <a:rPr lang="en-GB" sz="1400" b="1" dirty="0" smtClean="0"/>
              <a:t>Nov 2025:   </a:t>
            </a:r>
            <a:r>
              <a:rPr lang="en-GB" sz="1400" dirty="0" smtClean="0"/>
              <a:t>Investigation of coding tools and proposed coding configurations</a:t>
            </a:r>
          </a:p>
          <a:p>
            <a:pPr marL="0" lvl="1" indent="0">
              <a:buNone/>
            </a:pPr>
            <a:r>
              <a:rPr lang="en-GB" sz="1400" b="1" dirty="0" smtClean="0"/>
              <a:t>Dec 2025:  </a:t>
            </a:r>
            <a:r>
              <a:rPr lang="en-GB" sz="1400" dirty="0" smtClean="0"/>
              <a:t>TR for information to SA</a:t>
            </a:r>
          </a:p>
          <a:p>
            <a:pPr marL="0" lvl="1" indent="0">
              <a:buNone/>
            </a:pPr>
            <a:r>
              <a:rPr lang="en-GB" sz="1400" b="1" dirty="0" smtClean="0"/>
              <a:t>Feb 2026:   </a:t>
            </a:r>
            <a:r>
              <a:rPr lang="en-GB" sz="1400" dirty="0" smtClean="0"/>
              <a:t>complete end-to-end characterization and conclude on proposed coding configurations</a:t>
            </a:r>
          </a:p>
          <a:p>
            <a:pPr marL="0" lvl="1" indent="0">
              <a:buNone/>
            </a:pPr>
            <a:r>
              <a:rPr lang="en-GB" sz="1400" b="1" dirty="0" smtClean="0"/>
              <a:t>March 2026: </a:t>
            </a:r>
            <a:r>
              <a:rPr lang="en-GB" sz="1400" dirty="0" smtClean="0"/>
              <a:t>TR for approval to </a:t>
            </a:r>
            <a:r>
              <a:rPr lang="en-GB" sz="1400" dirty="0" smtClean="0"/>
              <a:t>SA</a:t>
            </a:r>
            <a:endParaRPr lang="en-US" sz="1400" dirty="0"/>
          </a:p>
        </p:txBody>
      </p:sp>
      <p:pic>
        <p:nvPicPr>
          <p:cNvPr id="5122" name="Picture 2" descr="Pocket Calenda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6285" y="2371205"/>
            <a:ext cx="2737570" cy="2737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0833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40A94CC6-84F8-01D3-2C96-9648D8AAE0E4}"/>
            </a:ext>
          </a:extLst>
        </p:cNvPr>
        <p:cNvGrpSpPr/>
        <p:nvPr/>
      </p:nvGrpSpPr>
      <p:grpSpPr>
        <a:xfrm>
          <a:off x="0" y="0"/>
          <a:ext cx="0" cy="0"/>
          <a:chOff x="0" y="0"/>
          <a:chExt cx="0" cy="0"/>
        </a:xfrm>
      </p:grpSpPr>
      <p:cxnSp>
        <p:nvCxnSpPr>
          <p:cNvPr id="10" name="Straight Connector 9">
            <a:extLst>
              <a:ext uri="{FF2B5EF4-FFF2-40B4-BE49-F238E27FC236}">
                <a16:creationId xmlns="" xmlns:a16="http://schemas.microsoft.com/office/drawing/2014/main" id="{CEC72D6B-4961-82EE-3CE7-AF43A9822DE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 xmlns:a16="http://schemas.microsoft.com/office/drawing/2014/main" id="{9C67709F-9A58-7B2A-E182-6C61813769A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 xmlns:a16="http://schemas.microsoft.com/office/drawing/2014/main" id="{38ACD644-BB4A-E147-D352-841809983243}"/>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 xmlns:a16="http://schemas.microsoft.com/office/drawing/2014/main" id="{EB6A49AE-9E02-6F5C-52AE-DEE41E9FB222}"/>
              </a:ext>
            </a:extLst>
          </p:cNvPr>
          <p:cNvSpPr>
            <a:spLocks noGrp="1"/>
          </p:cNvSpPr>
          <p:nvPr>
            <p:ph type="title"/>
          </p:nvPr>
        </p:nvSpPr>
        <p:spPr>
          <a:xfrm>
            <a:off x="5029200" y="914400"/>
            <a:ext cx="6501810" cy="1097280"/>
          </a:xfrm>
        </p:spPr>
        <p:txBody>
          <a:bodyPr vert="horz" lIns="91440" tIns="45720" rIns="91440" bIns="45720" rtlCol="0" anchor="t">
            <a:normAutofit/>
          </a:bodyPr>
          <a:lstStyle/>
          <a:p>
            <a:pPr>
              <a:lnSpc>
                <a:spcPct val="90000"/>
              </a:lnSpc>
            </a:pPr>
            <a:r>
              <a:rPr lang="en-US" sz="3400" dirty="0" smtClean="0"/>
              <a:t>Proposa</a:t>
            </a:r>
            <a:r>
              <a:rPr lang="en-US" sz="3400" dirty="0"/>
              <a:t>l</a:t>
            </a:r>
          </a:p>
        </p:txBody>
      </p:sp>
      <p:sp>
        <p:nvSpPr>
          <p:cNvPr id="4" name="Content Placeholder 3">
            <a:extLst>
              <a:ext uri="{FF2B5EF4-FFF2-40B4-BE49-F238E27FC236}">
                <a16:creationId xmlns="" xmlns:a16="http://schemas.microsoft.com/office/drawing/2014/main" id="{DC5BC1C7-A631-0888-BF40-47F14033204A}"/>
              </a:ext>
            </a:extLst>
          </p:cNvPr>
          <p:cNvSpPr>
            <a:spLocks noGrp="1"/>
          </p:cNvSpPr>
          <p:nvPr>
            <p:ph sz="half" idx="2"/>
            <p:extLst>
              <p:ext uri="{E7BDC344-281C-4309-B0C6-D0EE65EED2A8}">
                <p202:designPr xmlns=""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vert="horz" lIns="91440" tIns="45720" rIns="91440" bIns="45720" rtlCol="0" anchor="t">
            <a:normAutofit/>
          </a:bodyPr>
          <a:lstStyle/>
          <a:p>
            <a:pPr marL="0" indent="0">
              <a:spcBef>
                <a:spcPts val="2500"/>
              </a:spcBef>
              <a:buNone/>
            </a:pPr>
            <a:r>
              <a:rPr lang="en-GB" sz="1400" b="1" dirty="0" smtClean="0"/>
              <a:t>Discuss and take this into account </a:t>
            </a:r>
          </a:p>
          <a:p>
            <a:pPr marL="0" indent="0">
              <a:spcBef>
                <a:spcPts val="2500"/>
              </a:spcBef>
              <a:buNone/>
            </a:pPr>
            <a:r>
              <a:rPr lang="en-GB" sz="1400" b="1" dirty="0" err="1" smtClean="0"/>
              <a:t>Sollicit</a:t>
            </a:r>
            <a:r>
              <a:rPr lang="en-GB" sz="1400" b="1" dirty="0" smtClean="0"/>
              <a:t> interested companies</a:t>
            </a:r>
            <a:endParaRPr lang="en-US" sz="1400" dirty="0"/>
          </a:p>
        </p:txBody>
      </p:sp>
      <p:pic>
        <p:nvPicPr>
          <p:cNvPr id="5122" name="Picture 2" descr="Pocket Calenda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6285" y="2371205"/>
            <a:ext cx="2737570" cy="2737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51168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 xmlns:a16="http://schemas.microsoft.com/office/drawing/2014/main" id="{FBABBB60-173D-3315-4F47-F9E4F181375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useBgFill="1">
        <p:nvSpPr>
          <p:cNvPr id="10" name="Rectangle 9">
            <a:extLst>
              <a:ext uri="{FF2B5EF4-FFF2-40B4-BE49-F238E27FC236}">
                <a16:creationId xmlns="" xmlns:a16="http://schemas.microsoft.com/office/drawing/2014/main" id="{DBDA151C-5770-45E4-AAFF-59E7F403866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p:nvSpPr>
          <p:cNvPr id="2" name="Title 1">
            <a:extLst>
              <a:ext uri="{FF2B5EF4-FFF2-40B4-BE49-F238E27FC236}">
                <a16:creationId xmlns="" xmlns:a16="http://schemas.microsoft.com/office/drawing/2014/main" id="{A5AA8866-CC6C-352A-C674-2BEB6113E906}"/>
              </a:ext>
            </a:extLst>
          </p:cNvPr>
          <p:cNvSpPr>
            <a:spLocks noGrp="1"/>
          </p:cNvSpPr>
          <p:nvPr>
            <p:ph type="title"/>
          </p:nvPr>
        </p:nvSpPr>
        <p:spPr>
          <a:xfrm>
            <a:off x="640079" y="1572768"/>
            <a:ext cx="8162176" cy="1406993"/>
          </a:xfrm>
        </p:spPr>
        <p:txBody>
          <a:bodyPr anchor="b">
            <a:normAutofit/>
          </a:bodyPr>
          <a:lstStyle/>
          <a:p>
            <a:r>
              <a:rPr lang="en-US" sz="6000"/>
              <a:t>Conclusion</a:t>
            </a:r>
          </a:p>
        </p:txBody>
      </p:sp>
      <p:graphicFrame>
        <p:nvGraphicFramePr>
          <p:cNvPr id="13" name="Content Placeholder 2">
            <a:extLst>
              <a:ext uri="{FF2B5EF4-FFF2-40B4-BE49-F238E27FC236}">
                <a16:creationId xmlns="" xmlns:a16="http://schemas.microsoft.com/office/drawing/2014/main" id="{A21BD254-C577-2984-B2E3-F2E276D6342E}"/>
              </a:ext>
            </a:extLst>
          </p:cNvPr>
          <p:cNvGraphicFramePr>
            <a:graphicFrameLocks noGrp="1"/>
          </p:cNvGraphicFramePr>
          <p:nvPr>
            <p:ph idx="1"/>
            <p:extLst>
              <p:ext uri="{E7BDC344-281C-4309-B0C6-D0EE65EED2A8}">
                <p202:designPr xmlns="" xmlns:p202="http://schemas.microsoft.com/office/powerpoint/2020/02/main">
                  <p202:designTagLst>
                    <p202:designTag name="ARCH:1:CLS" val="InformationBlock"/>
                    <p202:designTag name="ARCH:1:VSVAR" val="TitledTextBox"/>
                  </p202:designTagLst>
                </p202:designPr>
              </p:ext>
            </p:extLst>
          </p:nvPr>
        </p:nvGraphicFramePr>
        <p:xfrm>
          <a:off x="640078" y="3593592"/>
          <a:ext cx="10808208" cy="2514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2" name="Straight Connector 11">
            <a:extLst>
              <a:ext uri="{FF2B5EF4-FFF2-40B4-BE49-F238E27FC236}">
                <a16:creationId xmlns="" xmlns:a16="http://schemas.microsoft.com/office/drawing/2014/main" id="{F21FC8CC-145C-8745-889B-6521F9CCB628}"/>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13232" y="3256965"/>
            <a:ext cx="978862" cy="0"/>
          </a:xfrm>
          <a:prstGeom prst="line">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9881627"/>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 xmlns:a16="http://schemas.microsoft.com/office/drawing/2014/main" id="{46B9231A-B34B-4A29-A6AC-532E1EE8157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useBgFill="1">
        <p:nvSpPr>
          <p:cNvPr id="9" name="Rectangle 8">
            <a:extLst>
              <a:ext uri="{FF2B5EF4-FFF2-40B4-BE49-F238E27FC236}">
                <a16:creationId xmlns="" xmlns:a16="http://schemas.microsoft.com/office/drawing/2014/main" id="{19F9BF86-FE94-4517-B97D-026C7515E58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1999"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p:nvSpPr>
          <p:cNvPr id="2" name="Title 1">
            <a:extLst>
              <a:ext uri="{FF2B5EF4-FFF2-40B4-BE49-F238E27FC236}">
                <a16:creationId xmlns="" xmlns:a16="http://schemas.microsoft.com/office/drawing/2014/main" id="{941A43C8-371C-28DF-3828-DAE257ECD302}"/>
              </a:ext>
            </a:extLst>
          </p:cNvPr>
          <p:cNvSpPr>
            <a:spLocks noGrp="1"/>
          </p:cNvSpPr>
          <p:nvPr>
            <p:ph type="ctrTitle"/>
          </p:nvPr>
        </p:nvSpPr>
        <p:spPr>
          <a:xfrm>
            <a:off x="559219" y="1115844"/>
            <a:ext cx="7680960" cy="4631911"/>
          </a:xfrm>
        </p:spPr>
        <p:txBody>
          <a:bodyPr anchor="b">
            <a:normAutofit fontScale="90000"/>
          </a:bodyPr>
          <a:lstStyle/>
          <a:p>
            <a:r>
              <a:rPr lang="en-US" sz="6500" dirty="0"/>
              <a:t>Motivations for potential study on End-End Real-Time Communication</a:t>
            </a:r>
          </a:p>
        </p:txBody>
      </p:sp>
      <p:cxnSp>
        <p:nvCxnSpPr>
          <p:cNvPr id="11" name="Straight Connector 10">
            <a:extLst>
              <a:ext uri="{FF2B5EF4-FFF2-40B4-BE49-F238E27FC236}">
                <a16:creationId xmlns="" xmlns:a16="http://schemas.microsoft.com/office/drawing/2014/main" id="{53C0BBAA-A5EC-5D5D-32E6-9F7EA6048489}"/>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23131" y="6268313"/>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90005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 xmlns:a16="http://schemas.microsoft.com/office/drawing/2014/main" id="{118E06E4-607B-144B-382B-AD3D06B1EE8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 xmlns:a16="http://schemas.microsoft.com/office/drawing/2014/main" id="{744CAA32-F237-419C-A2DD-43C28D920D3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Man Video Chatting with a Child">
            <a:extLst>
              <a:ext uri="{FF2B5EF4-FFF2-40B4-BE49-F238E27FC236}">
                <a16:creationId xmlns="" xmlns:a16="http://schemas.microsoft.com/office/drawing/2014/main" id="{B880E127-EE68-4240-A28E-82A8BCFF6148}"/>
              </a:ext>
            </a:extLst>
          </p:cNvPr>
          <p:cNvPicPr>
            <a:picLocks noGrp="1" noChangeAspect="1"/>
          </p:cNvPicPr>
          <p:nvPr>
            <p:ph sz="half" idx="1"/>
          </p:nvPr>
        </p:nvPicPr>
        <p:blipFill>
          <a:blip r:embed="rId3"/>
          <a:srcRect l="18820" r="26378" b="-2"/>
          <a:stretch/>
        </p:blipFill>
        <p:spPr>
          <a:xfrm>
            <a:off x="7776429" y="914400"/>
            <a:ext cx="4414591" cy="5357106"/>
          </a:xfrm>
          <a:prstGeom prst="rect">
            <a:avLst/>
          </a:prstGeom>
        </p:spPr>
      </p:pic>
      <p:cxnSp>
        <p:nvCxnSpPr>
          <p:cNvPr id="14" name="Straight Connector 13">
            <a:extLst>
              <a:ext uri="{FF2B5EF4-FFF2-40B4-BE49-F238E27FC236}">
                <a16:creationId xmlns="" xmlns:a16="http://schemas.microsoft.com/office/drawing/2014/main" id="{92025DBA-8780-9CA0-2826-FF6E3BD1A0C9}"/>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V="1">
            <a:off x="7774468" y="6271515"/>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 xmlns:a16="http://schemas.microsoft.com/office/drawing/2014/main" id="{AFA466F0-4F8B-02D2-83E8-7EB018A8259F}"/>
              </a:ext>
            </a:extLst>
          </p:cNvPr>
          <p:cNvSpPr>
            <a:spLocks noGrp="1"/>
          </p:cNvSpPr>
          <p:nvPr>
            <p:ph type="title"/>
          </p:nvPr>
        </p:nvSpPr>
        <p:spPr>
          <a:xfrm>
            <a:off x="640080" y="914400"/>
            <a:ext cx="6291472" cy="1097280"/>
          </a:xfrm>
        </p:spPr>
        <p:txBody>
          <a:bodyPr vert="horz" lIns="91440" tIns="45720" rIns="91440" bIns="45720" rtlCol="0" anchor="t">
            <a:normAutofit/>
          </a:bodyPr>
          <a:lstStyle/>
          <a:p>
            <a:pPr>
              <a:lnSpc>
                <a:spcPct val="90000"/>
              </a:lnSpc>
            </a:pPr>
            <a:r>
              <a:rPr lang="en-US" sz="3400"/>
              <a:t>Definition and Importance of Real-Time Communication</a:t>
            </a:r>
          </a:p>
        </p:txBody>
      </p:sp>
      <p:sp>
        <p:nvSpPr>
          <p:cNvPr id="4" name="Content Placeholder 3">
            <a:extLst>
              <a:ext uri="{FF2B5EF4-FFF2-40B4-BE49-F238E27FC236}">
                <a16:creationId xmlns="" xmlns:a16="http://schemas.microsoft.com/office/drawing/2014/main" id="{CEA181EE-7594-0A86-497E-F87411BE63F2}"/>
              </a:ext>
            </a:extLst>
          </p:cNvPr>
          <p:cNvSpPr>
            <a:spLocks noGrp="1"/>
          </p:cNvSpPr>
          <p:nvPr>
            <p:ph sz="half" idx="2"/>
            <p:extLst>
              <p:ext uri="{E7BDC344-281C-4309-B0C6-D0EE65EED2A8}">
                <p202:designPr xmlns="" xmlns:p202="http://schemas.microsoft.com/office/powerpoint/2020/02/main">
                  <p202:designTagLst>
                    <p202:designTag name="ARCH:1:CLS" val="InformationBlock"/>
                    <p202:designTag name="ARCH:1:VSVAR" val="TitledTextBox"/>
                  </p202:designTagLst>
                </p202:designPr>
              </p:ext>
            </p:extLst>
          </p:nvPr>
        </p:nvSpPr>
        <p:spPr>
          <a:xfrm>
            <a:off x="640080" y="2176036"/>
            <a:ext cx="6291472" cy="4123944"/>
          </a:xfrm>
        </p:spPr>
        <p:txBody>
          <a:bodyPr vert="horz" lIns="91440" tIns="45720" rIns="91440" bIns="45720" rtlCol="0" anchor="t">
            <a:normAutofit lnSpcReduction="10000"/>
          </a:bodyPr>
          <a:lstStyle/>
          <a:p>
            <a:pPr marL="0" indent="0">
              <a:spcBef>
                <a:spcPts val="2500"/>
              </a:spcBef>
              <a:buNone/>
            </a:pPr>
            <a:r>
              <a:rPr lang="en-US" sz="1400" b="1" dirty="0"/>
              <a:t>What is Real-Time Communication?</a:t>
            </a:r>
          </a:p>
          <a:p>
            <a:pPr marL="0" lvl="1" indent="0">
              <a:buNone/>
            </a:pPr>
            <a:r>
              <a:rPr lang="en-US" sz="1400" dirty="0"/>
              <a:t>Real-time communication involves the immediate exchange of information through various channels such as voice, video, or data.</a:t>
            </a:r>
          </a:p>
          <a:p>
            <a:pPr marL="0" indent="0">
              <a:spcBef>
                <a:spcPts val="2500"/>
              </a:spcBef>
              <a:buNone/>
            </a:pPr>
            <a:r>
              <a:rPr lang="en-US" sz="1400" b="1" dirty="0"/>
              <a:t>Applications in Video Conferencing</a:t>
            </a:r>
          </a:p>
          <a:p>
            <a:pPr marL="0" lvl="1" indent="0">
              <a:buNone/>
            </a:pPr>
            <a:r>
              <a:rPr lang="en-US" sz="1400" dirty="0"/>
              <a:t>In video conferencing, real-time communication is crucial, as any delays can negatively affect the flow of discussions.</a:t>
            </a:r>
          </a:p>
          <a:p>
            <a:pPr marL="0" indent="0">
              <a:spcBef>
                <a:spcPts val="2500"/>
              </a:spcBef>
              <a:buNone/>
            </a:pPr>
            <a:r>
              <a:rPr lang="en-US" sz="1400" b="1" dirty="0"/>
              <a:t>Impact on Online Gaming</a:t>
            </a:r>
          </a:p>
          <a:p>
            <a:pPr marL="0" lvl="1" indent="0">
              <a:buNone/>
            </a:pPr>
            <a:r>
              <a:rPr lang="en-US" sz="1400" dirty="0"/>
              <a:t>In online gaming, real-time communication enhances user experience, as latency can disrupt gameplay and interactions.</a:t>
            </a:r>
          </a:p>
          <a:p>
            <a:pPr marL="0" indent="0">
              <a:spcBef>
                <a:spcPts val="2500"/>
              </a:spcBef>
              <a:buNone/>
            </a:pPr>
            <a:r>
              <a:rPr lang="en-US" sz="1400" b="1" dirty="0"/>
              <a:t>Impact on Extended Reality Applications</a:t>
            </a:r>
            <a:endParaRPr lang="en-US" sz="1400" dirty="0"/>
          </a:p>
          <a:p>
            <a:pPr marL="0" lvl="1" indent="0">
              <a:buNone/>
            </a:pPr>
            <a:r>
              <a:rPr lang="en-US" sz="1400" dirty="0"/>
              <a:t>In the case of extended reality especially when content is rendered it is good requires low latency transmission</a:t>
            </a:r>
          </a:p>
        </p:txBody>
      </p:sp>
    </p:spTree>
    <p:extLst>
      <p:ext uri="{BB962C8B-B14F-4D97-AF65-F5344CB8AC3E}">
        <p14:creationId xmlns:p14="http://schemas.microsoft.com/office/powerpoint/2010/main" val="926245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 xmlns:a16="http://schemas.microsoft.com/office/drawing/2014/main" id="{118E06E4-607B-144B-382B-AD3D06B1EE8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 xmlns:a16="http://schemas.microsoft.com/office/drawing/2014/main" id="{744CAA32-F237-419C-A2DD-43C28D920D3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 xmlns:a16="http://schemas.microsoft.com/office/drawing/2014/main" id="{08052531-D50B-3899-B150-D05525F4F2B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 xmlns:a16="http://schemas.microsoft.com/office/drawing/2014/main" id="{575E95F3-E083-459D-0266-7209D524F8A7}"/>
              </a:ext>
            </a:extLst>
          </p:cNvPr>
          <p:cNvSpPr>
            <a:spLocks noGrp="1"/>
          </p:cNvSpPr>
          <p:nvPr>
            <p:ph type="title"/>
          </p:nvPr>
        </p:nvSpPr>
        <p:spPr>
          <a:xfrm>
            <a:off x="5029200" y="914400"/>
            <a:ext cx="6501810" cy="1097280"/>
          </a:xfrm>
        </p:spPr>
        <p:txBody>
          <a:bodyPr vert="horz" lIns="91440" tIns="45720" rIns="91440" bIns="45720" rtlCol="0" anchor="t">
            <a:normAutofit/>
          </a:bodyPr>
          <a:lstStyle/>
          <a:p>
            <a:pPr>
              <a:lnSpc>
                <a:spcPct val="90000"/>
              </a:lnSpc>
            </a:pPr>
            <a:r>
              <a:rPr lang="en-US" sz="3400"/>
              <a:t>Challenges in Real-Time Communication</a:t>
            </a:r>
          </a:p>
        </p:txBody>
      </p:sp>
      <p:sp>
        <p:nvSpPr>
          <p:cNvPr id="4" name="Content Placeholder 3">
            <a:extLst>
              <a:ext uri="{FF2B5EF4-FFF2-40B4-BE49-F238E27FC236}">
                <a16:creationId xmlns="" xmlns:a16="http://schemas.microsoft.com/office/drawing/2014/main" id="{5C21C9B4-DBAB-E979-40FF-4EA267CEE3AF}"/>
              </a:ext>
            </a:extLst>
          </p:cNvPr>
          <p:cNvSpPr>
            <a:spLocks noGrp="1"/>
          </p:cNvSpPr>
          <p:nvPr>
            <p:ph sz="half" idx="2"/>
            <p:extLst>
              <p:ext uri="{E7BDC344-281C-4309-B0C6-D0EE65EED2A8}">
                <p202:designPr xmlns="" xmlns:p202="http://schemas.microsoft.com/office/powerpoint/2020/02/main">
                  <p202:designTagLst>
                    <p202:designTag name="ARCH:1:CLS" val="InformationBlock"/>
                    <p202:designTag name="ARCH:1:VSVAR" val="TitledTextBox"/>
                  </p202:designTagLst>
                </p202:designPr>
              </p:ext>
            </p:extLst>
          </p:nvPr>
        </p:nvSpPr>
        <p:spPr>
          <a:xfrm>
            <a:off x="5095702" y="1935792"/>
            <a:ext cx="6501810" cy="4121885"/>
          </a:xfrm>
        </p:spPr>
        <p:txBody>
          <a:bodyPr vert="horz" lIns="91440" tIns="45720" rIns="91440" bIns="45720" rtlCol="0" anchor="t">
            <a:normAutofit lnSpcReduction="10000"/>
          </a:bodyPr>
          <a:lstStyle/>
          <a:p>
            <a:pPr marL="0" indent="0">
              <a:spcBef>
                <a:spcPts val="2500"/>
              </a:spcBef>
              <a:buNone/>
            </a:pPr>
            <a:r>
              <a:rPr lang="en-US" sz="1400" b="1" dirty="0"/>
              <a:t>Network Latency</a:t>
            </a:r>
          </a:p>
          <a:p>
            <a:pPr marL="0" lvl="1" indent="0">
              <a:buNone/>
            </a:pPr>
            <a:r>
              <a:rPr lang="en-US" sz="1400" dirty="0"/>
              <a:t>3GPP 5GS QoS provisions for bounds Packet Delay but it is not end-end</a:t>
            </a:r>
          </a:p>
          <a:p>
            <a:pPr marL="0" indent="0">
              <a:spcBef>
                <a:spcPts val="2500"/>
              </a:spcBef>
              <a:buNone/>
            </a:pPr>
            <a:r>
              <a:rPr lang="en-US" sz="1400" b="1" dirty="0"/>
              <a:t>Bandwidth Limitations</a:t>
            </a:r>
          </a:p>
          <a:p>
            <a:pPr marL="0" lvl="1" indent="0">
              <a:buNone/>
            </a:pPr>
            <a:r>
              <a:rPr lang="en-US" sz="1400" dirty="0"/>
              <a:t>3GPP 5GS QoS has </a:t>
            </a:r>
            <a:r>
              <a:rPr lang="en-US" sz="1400" dirty="0" smtClean="0"/>
              <a:t>guaranteed </a:t>
            </a:r>
            <a:r>
              <a:rPr lang="en-US" sz="1400" dirty="0"/>
              <a:t>bit-rate support but it is not end-end</a:t>
            </a:r>
          </a:p>
          <a:p>
            <a:pPr marL="0" indent="0">
              <a:spcBef>
                <a:spcPts val="2500"/>
              </a:spcBef>
              <a:buNone/>
            </a:pPr>
            <a:r>
              <a:rPr lang="en-US" sz="1400" b="1" dirty="0"/>
              <a:t>Variations in Data Transmission</a:t>
            </a:r>
          </a:p>
          <a:p>
            <a:pPr marL="0" lvl="1" indent="0">
              <a:buNone/>
            </a:pPr>
            <a:r>
              <a:rPr lang="en-US" sz="1400" dirty="0"/>
              <a:t>3GPP 5GS QoS has provisions for limiting jitters  but it is not end-end </a:t>
            </a:r>
          </a:p>
          <a:p>
            <a:pPr marL="0" indent="0">
              <a:spcBef>
                <a:spcPts val="2500"/>
              </a:spcBef>
              <a:buNone/>
            </a:pPr>
            <a:r>
              <a:rPr lang="en-US" sz="1400" b="1" dirty="0"/>
              <a:t>Systemic Latency related to format semantics</a:t>
            </a:r>
            <a:endParaRPr lang="en-US" sz="1400" dirty="0"/>
          </a:p>
          <a:p>
            <a:pPr marL="0" lvl="1" indent="0">
              <a:buNone/>
            </a:pPr>
            <a:r>
              <a:rPr lang="en-US" sz="1400" dirty="0"/>
              <a:t>Codec structure (prediction structures) can lead to additional latency</a:t>
            </a:r>
          </a:p>
          <a:p>
            <a:pPr marL="0" lvl="1" indent="0">
              <a:buNone/>
            </a:pPr>
            <a:r>
              <a:rPr lang="en-US" sz="1400" b="1" dirty="0"/>
              <a:t>Loss/Error </a:t>
            </a:r>
            <a:r>
              <a:rPr lang="en-US" sz="1400" b="1" dirty="0" smtClean="0"/>
              <a:t>resilience </a:t>
            </a:r>
            <a:endParaRPr lang="en-US" sz="1400" b="1" dirty="0"/>
          </a:p>
          <a:p>
            <a:pPr marL="0" lvl="1" indent="0">
              <a:buNone/>
            </a:pPr>
            <a:r>
              <a:rPr lang="en-US" sz="1400" dirty="0"/>
              <a:t>In real time communications packet drop may cause visual quality </a:t>
            </a:r>
            <a:r>
              <a:rPr lang="en-US" sz="1400" dirty="0" smtClean="0"/>
              <a:t>degradation</a:t>
            </a:r>
          </a:p>
          <a:p>
            <a:pPr marL="0" lvl="1" indent="0">
              <a:buNone/>
            </a:pPr>
            <a:r>
              <a:rPr lang="en-GB" sz="1400" b="1" dirty="0" smtClean="0"/>
              <a:t>Study for profiles for enabling real time communication</a:t>
            </a:r>
            <a:endParaRPr lang="en-US" sz="1400" b="1" dirty="0"/>
          </a:p>
        </p:txBody>
      </p:sp>
      <p:pic>
        <p:nvPicPr>
          <p:cNvPr id="11" name="Content Placeholder 4" descr="Aerial view of a city skyline">
            <a:extLst>
              <a:ext uri="{FF2B5EF4-FFF2-40B4-BE49-F238E27FC236}">
                <a16:creationId xmlns="" xmlns:a16="http://schemas.microsoft.com/office/drawing/2014/main" id="{FA0807E0-F709-46C3-954B-048CB9ED6BDC}"/>
              </a:ext>
            </a:extLst>
          </p:cNvPr>
          <p:cNvPicPr>
            <a:picLocks noGrp="1" noChangeAspect="1"/>
          </p:cNvPicPr>
          <p:nvPr>
            <p:ph sz="half" idx="1"/>
          </p:nvPr>
        </p:nvPicPr>
        <p:blipFill>
          <a:blip r:embed="rId3"/>
          <a:srcRect l="22081" r="22853" b="2"/>
          <a:stretch/>
        </p:blipFill>
        <p:spPr>
          <a:xfrm>
            <a:off x="20" y="914399"/>
            <a:ext cx="4416532" cy="5353523"/>
          </a:xfrm>
          <a:prstGeom prst="rect">
            <a:avLst/>
          </a:prstGeom>
        </p:spPr>
      </p:pic>
    </p:spTree>
    <p:extLst>
      <p:ext uri="{BB962C8B-B14F-4D97-AF65-F5344CB8AC3E}">
        <p14:creationId xmlns:p14="http://schemas.microsoft.com/office/powerpoint/2010/main" val="33772924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 xmlns:a16="http://schemas.microsoft.com/office/drawing/2014/main" id="{118E06E4-607B-144B-382B-AD3D06B1EE8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 xmlns:a16="http://schemas.microsoft.com/office/drawing/2014/main" id="{744CAA32-F237-419C-A2DD-43C28D920D3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 xmlns:a16="http://schemas.microsoft.com/office/drawing/2014/main" id="{08052531-D50B-3899-B150-D05525F4F2B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 xmlns:a16="http://schemas.microsoft.com/office/drawing/2014/main" id="{6FCEC947-1948-3697-9545-C92128E6D0C9}"/>
              </a:ext>
            </a:extLst>
          </p:cNvPr>
          <p:cNvSpPr>
            <a:spLocks noGrp="1"/>
          </p:cNvSpPr>
          <p:nvPr>
            <p:ph type="title"/>
          </p:nvPr>
        </p:nvSpPr>
        <p:spPr>
          <a:xfrm>
            <a:off x="5029200" y="984583"/>
            <a:ext cx="7273836" cy="575913"/>
          </a:xfrm>
        </p:spPr>
        <p:txBody>
          <a:bodyPr vert="horz" lIns="91440" tIns="45720" rIns="91440" bIns="45720" rtlCol="0" anchor="t">
            <a:normAutofit fontScale="90000"/>
          </a:bodyPr>
          <a:lstStyle/>
          <a:p>
            <a:pPr>
              <a:lnSpc>
                <a:spcPct val="90000"/>
              </a:lnSpc>
            </a:pPr>
            <a:r>
              <a:rPr lang="en-US" sz="3400" dirty="0"/>
              <a:t>H.264/AVC in wireless environments</a:t>
            </a:r>
            <a:endParaRPr lang="en-US" dirty="0"/>
          </a:p>
        </p:txBody>
      </p:sp>
      <p:sp>
        <p:nvSpPr>
          <p:cNvPr id="4" name="Content Placeholder 3">
            <a:extLst>
              <a:ext uri="{FF2B5EF4-FFF2-40B4-BE49-F238E27FC236}">
                <a16:creationId xmlns="" xmlns:a16="http://schemas.microsoft.com/office/drawing/2014/main" id="{734E5597-DFDE-1DDD-5C18-C13BCD5A3D3B}"/>
              </a:ext>
            </a:extLst>
          </p:cNvPr>
          <p:cNvSpPr>
            <a:spLocks noGrp="1"/>
          </p:cNvSpPr>
          <p:nvPr>
            <p:ph sz="half" idx="2"/>
            <p:extLst>
              <p:ext uri="{E7BDC344-281C-4309-B0C6-D0EE65EED2A8}">
                <p202:designPr xmlns="" xmlns:p202="http://schemas.microsoft.com/office/powerpoint/2020/02/main">
                  <p202:designTagLst>
                    <p202:designTag name="ARCH:1:CLS" val="InformationBlock"/>
                    <p202:designTag name="ARCH:1:VSVAR" val="TitledTextBox"/>
                  </p202:designTagLst>
                </p202:designPr>
              </p:ext>
            </p:extLst>
          </p:nvPr>
        </p:nvSpPr>
        <p:spPr>
          <a:xfrm>
            <a:off x="5029200" y="1815089"/>
            <a:ext cx="6685741" cy="4664919"/>
          </a:xfrm>
        </p:spPr>
        <p:txBody>
          <a:bodyPr vert="horz" lIns="91440" tIns="45720" rIns="91440" bIns="45720" rtlCol="0" anchor="t">
            <a:normAutofit lnSpcReduction="10000"/>
          </a:bodyPr>
          <a:lstStyle/>
          <a:p>
            <a:pPr marL="0" indent="0">
              <a:spcBef>
                <a:spcPts val="2500"/>
              </a:spcBef>
              <a:buNone/>
            </a:pPr>
            <a:r>
              <a:rPr lang="en-US" sz="1400" b="1" dirty="0"/>
              <a:t>IEEE </a:t>
            </a:r>
            <a:r>
              <a:rPr lang="en-US" sz="1400" b="1" dirty="0" smtClean="0"/>
              <a:t>TCVST </a:t>
            </a:r>
            <a:r>
              <a:rPr lang="en-US" sz="1400" b="1" dirty="0"/>
              <a:t>[1] H.264 in wireless environments</a:t>
            </a:r>
          </a:p>
          <a:p>
            <a:pPr marL="0" lvl="1" indent="0">
              <a:buNone/>
            </a:pPr>
            <a:r>
              <a:rPr lang="en-US" sz="1400" b="1" dirty="0"/>
              <a:t>Network Abstraction Layer Units</a:t>
            </a:r>
          </a:p>
          <a:p>
            <a:pPr marL="0" lvl="1" indent="0">
              <a:buNone/>
            </a:pPr>
            <a:r>
              <a:rPr lang="en-US" sz="1400" dirty="0"/>
              <a:t>The H.264 standard is essential for HD video streaming, enabling smooth playback and high-resolution content delivery over the internet. There is a bit error rate and mobile devices are </a:t>
            </a:r>
            <a:r>
              <a:rPr lang="en-US" sz="1400" dirty="0" smtClean="0"/>
              <a:t>moving, constrained baseline and </a:t>
            </a:r>
            <a:r>
              <a:rPr lang="en-US" sz="1400" dirty="0" err="1" smtClean="0"/>
              <a:t>contrained</a:t>
            </a:r>
            <a:r>
              <a:rPr lang="en-US" sz="1400" dirty="0" smtClean="0"/>
              <a:t> high profile supported in TS 26.114</a:t>
            </a:r>
            <a:endParaRPr lang="en-US" sz="1400" dirty="0"/>
          </a:p>
          <a:p>
            <a:pPr marL="0" indent="0">
              <a:spcBef>
                <a:spcPts val="2500"/>
              </a:spcBef>
              <a:buNone/>
            </a:pPr>
            <a:r>
              <a:rPr lang="en-US" sz="1400" b="1" dirty="0"/>
              <a:t>Coding Tools</a:t>
            </a:r>
          </a:p>
          <a:p>
            <a:pPr marL="0" indent="0">
              <a:spcBef>
                <a:spcPts val="2500"/>
              </a:spcBef>
              <a:buNone/>
            </a:pPr>
            <a:r>
              <a:rPr lang="en-US" sz="1400" dirty="0"/>
              <a:t>Slice interleaving, group of macroblock, flexible macro bock ordering, data partitioning, redundant </a:t>
            </a:r>
            <a:r>
              <a:rPr lang="en-US" sz="1400" dirty="0" smtClean="0"/>
              <a:t>slices (adopted in TS 26.114 as optional). </a:t>
            </a:r>
            <a:endParaRPr lang="en-US" sz="1400" dirty="0"/>
          </a:p>
          <a:p>
            <a:pPr marL="0" indent="0">
              <a:spcBef>
                <a:spcPts val="2500"/>
              </a:spcBef>
              <a:buNone/>
            </a:pPr>
            <a:r>
              <a:rPr lang="en-US" sz="1400" b="1" dirty="0" smtClean="0"/>
              <a:t>Decoding </a:t>
            </a:r>
            <a:r>
              <a:rPr lang="en-US" sz="1400" b="1" dirty="0"/>
              <a:t>tools</a:t>
            </a:r>
          </a:p>
          <a:p>
            <a:pPr marL="0" indent="0">
              <a:spcBef>
                <a:spcPts val="2500"/>
              </a:spcBef>
              <a:buNone/>
            </a:pPr>
            <a:r>
              <a:rPr lang="en-US" sz="1400" dirty="0"/>
              <a:t>Intra frame error concealment, loss detection, </a:t>
            </a:r>
            <a:r>
              <a:rPr lang="en-US" sz="1400" dirty="0" smtClean="0"/>
              <a:t>de-blocking filter.</a:t>
            </a:r>
            <a:endParaRPr lang="en-US" sz="1400" dirty="0"/>
          </a:p>
          <a:p>
            <a:pPr marL="0" lvl="1" indent="0">
              <a:buNone/>
            </a:pPr>
            <a:r>
              <a:rPr lang="en-US" sz="1400" dirty="0"/>
              <a:t>[1]   T</a:t>
            </a:r>
            <a:r>
              <a:rPr lang="en-US" sz="1400" dirty="0" smtClean="0"/>
              <a:t>. Stockhammer</a:t>
            </a:r>
            <a:r>
              <a:rPr lang="en-US" sz="1400" dirty="0"/>
              <a:t>, Miska </a:t>
            </a:r>
            <a:r>
              <a:rPr lang="en-US" sz="1400" dirty="0" err="1"/>
              <a:t>Hannuksela</a:t>
            </a:r>
            <a:r>
              <a:rPr lang="en-US" sz="1400" dirty="0"/>
              <a:t>, Wiegand H.264 in wireless environments IEEE TCSVT 2003</a:t>
            </a:r>
          </a:p>
        </p:txBody>
      </p:sp>
      <p:pic>
        <p:nvPicPr>
          <p:cNvPr id="7" name="Content Placeholder 6" descr="A group of towers with satellite dishes&#10;&#10;AI-generated content may be incorrect.">
            <a:extLst>
              <a:ext uri="{FF2B5EF4-FFF2-40B4-BE49-F238E27FC236}">
                <a16:creationId xmlns="" xmlns:a16="http://schemas.microsoft.com/office/drawing/2014/main" id="{E4A3303E-B702-63F7-E68C-9B3D9652E3A2}"/>
              </a:ext>
            </a:extLst>
          </p:cNvPr>
          <p:cNvPicPr>
            <a:picLocks noGrp="1" noChangeAspect="1"/>
          </p:cNvPicPr>
          <p:nvPr>
            <p:ph sz="half" idx="1"/>
          </p:nvPr>
        </p:nvPicPr>
        <p:blipFill>
          <a:blip r:embed="rId3"/>
          <a:stretch>
            <a:fillRect/>
          </a:stretch>
        </p:blipFill>
        <p:spPr>
          <a:xfrm>
            <a:off x="138646" y="358515"/>
            <a:ext cx="4138774" cy="5962594"/>
          </a:xfrm>
        </p:spPr>
      </p:pic>
    </p:spTree>
    <p:extLst>
      <p:ext uri="{BB962C8B-B14F-4D97-AF65-F5344CB8AC3E}">
        <p14:creationId xmlns:p14="http://schemas.microsoft.com/office/powerpoint/2010/main" val="40629269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 xmlns:a16="http://schemas.microsoft.com/office/drawing/2014/main" id="{118E06E4-607B-144B-382B-AD3D06B1EE8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 xmlns:a16="http://schemas.microsoft.com/office/drawing/2014/main" id="{744CAA32-F237-419C-A2DD-43C28D920D3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HD on digital screen">
            <a:extLst>
              <a:ext uri="{FF2B5EF4-FFF2-40B4-BE49-F238E27FC236}">
                <a16:creationId xmlns="" xmlns:a16="http://schemas.microsoft.com/office/drawing/2014/main" id="{393FE7C7-2A68-452D-837E-3070660FB4BA}"/>
              </a:ext>
            </a:extLst>
          </p:cNvPr>
          <p:cNvPicPr>
            <a:picLocks noGrp="1" noChangeAspect="1"/>
          </p:cNvPicPr>
          <p:nvPr>
            <p:ph sz="half" idx="1"/>
          </p:nvPr>
        </p:nvPicPr>
        <p:blipFill>
          <a:blip r:embed="rId3"/>
          <a:srcRect l="22206" r="15920"/>
          <a:stretch/>
        </p:blipFill>
        <p:spPr>
          <a:xfrm>
            <a:off x="20" y="914399"/>
            <a:ext cx="4416532" cy="5353523"/>
          </a:xfrm>
          <a:prstGeom prst="rect">
            <a:avLst/>
          </a:prstGeom>
        </p:spPr>
      </p:pic>
      <p:cxnSp>
        <p:nvCxnSpPr>
          <p:cNvPr id="14" name="Straight Connector 13">
            <a:extLst>
              <a:ext uri="{FF2B5EF4-FFF2-40B4-BE49-F238E27FC236}">
                <a16:creationId xmlns="" xmlns:a16="http://schemas.microsoft.com/office/drawing/2014/main" id="{08052531-D50B-3899-B150-D05525F4F2B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 xmlns:a16="http://schemas.microsoft.com/office/drawing/2014/main" id="{E8C9D3CB-3A63-653D-A466-685DD78D0E75}"/>
              </a:ext>
            </a:extLst>
          </p:cNvPr>
          <p:cNvSpPr>
            <a:spLocks noGrp="1"/>
          </p:cNvSpPr>
          <p:nvPr>
            <p:ph type="title"/>
          </p:nvPr>
        </p:nvSpPr>
        <p:spPr>
          <a:xfrm>
            <a:off x="5029200" y="914400"/>
            <a:ext cx="6501810" cy="1097280"/>
          </a:xfrm>
        </p:spPr>
        <p:txBody>
          <a:bodyPr vert="horz" lIns="91440" tIns="45720" rIns="91440" bIns="45720" rtlCol="0" anchor="t">
            <a:normAutofit/>
          </a:bodyPr>
          <a:lstStyle/>
          <a:p>
            <a:pPr>
              <a:lnSpc>
                <a:spcPct val="90000"/>
              </a:lnSpc>
            </a:pPr>
            <a:r>
              <a:rPr lang="en-US" sz="3400" dirty="0"/>
              <a:t>H.265 in wireless environment and low latency [2]</a:t>
            </a:r>
          </a:p>
        </p:txBody>
      </p:sp>
      <p:sp>
        <p:nvSpPr>
          <p:cNvPr id="4" name="Content Placeholder 3">
            <a:extLst>
              <a:ext uri="{FF2B5EF4-FFF2-40B4-BE49-F238E27FC236}">
                <a16:creationId xmlns="" xmlns:a16="http://schemas.microsoft.com/office/drawing/2014/main" id="{4957034B-293C-FF48-0D64-3427E5B8CFE6}"/>
              </a:ext>
            </a:extLst>
          </p:cNvPr>
          <p:cNvSpPr>
            <a:spLocks noGrp="1"/>
          </p:cNvSpPr>
          <p:nvPr>
            <p:ph sz="half" idx="2"/>
            <p:extLst>
              <p:ext uri="{E7BDC344-281C-4309-B0C6-D0EE65EED2A8}">
                <p202:designPr xmlns=""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vert="horz" lIns="91440" tIns="45720" rIns="91440" bIns="45720" rtlCol="0" anchor="t">
            <a:normAutofit fontScale="85000" lnSpcReduction="20000"/>
          </a:bodyPr>
          <a:lstStyle/>
          <a:p>
            <a:pPr marL="0" indent="0">
              <a:spcBef>
                <a:spcPts val="2500"/>
              </a:spcBef>
              <a:buNone/>
            </a:pPr>
            <a:r>
              <a:rPr lang="en-US" sz="1400" b="1" dirty="0"/>
              <a:t>DASH Streaming a key use case</a:t>
            </a:r>
          </a:p>
          <a:p>
            <a:pPr marL="0" lvl="1" indent="0">
              <a:buNone/>
            </a:pPr>
            <a:r>
              <a:rPr lang="en-US" sz="1400" dirty="0"/>
              <a:t>Wavefront processing, parallel encoding and parallel </a:t>
            </a:r>
            <a:r>
              <a:rPr lang="en-US" sz="1400" dirty="0" smtClean="0"/>
              <a:t>architectures</a:t>
            </a:r>
            <a:r>
              <a:rPr lang="en-US" sz="1400" dirty="0"/>
              <a:t>, higher qualities more delay, also in streaming there is typically a delay up to 60 seconds</a:t>
            </a:r>
          </a:p>
          <a:p>
            <a:pPr marL="0" indent="0">
              <a:spcBef>
                <a:spcPts val="2500"/>
              </a:spcBef>
              <a:buNone/>
            </a:pPr>
            <a:r>
              <a:rPr lang="en-US" sz="1400" b="1" dirty="0"/>
              <a:t>Coding Tools for H.265 wireless environments</a:t>
            </a:r>
          </a:p>
          <a:p>
            <a:pPr marL="0" lvl="1" indent="0">
              <a:buNone/>
            </a:pPr>
            <a:r>
              <a:rPr lang="en-US" sz="1400" dirty="0"/>
              <a:t>Network abstraction layer unit, slice and tile based coding</a:t>
            </a:r>
          </a:p>
          <a:p>
            <a:pPr marL="0" indent="0">
              <a:spcBef>
                <a:spcPts val="2500"/>
              </a:spcBef>
              <a:buNone/>
            </a:pPr>
            <a:r>
              <a:rPr lang="en-US" sz="1400" b="1" dirty="0"/>
              <a:t>Decoding tools for low latency in wireless environments</a:t>
            </a:r>
          </a:p>
          <a:p>
            <a:pPr marL="0" lvl="1" indent="0">
              <a:buNone/>
            </a:pPr>
            <a:r>
              <a:rPr lang="en-US" sz="1400" dirty="0"/>
              <a:t>WPP Wavefront parallel processing</a:t>
            </a:r>
          </a:p>
          <a:p>
            <a:pPr marL="0" lvl="1" indent="0">
              <a:buNone/>
            </a:pPr>
            <a:endParaRPr lang="en-US" sz="1400" dirty="0"/>
          </a:p>
          <a:p>
            <a:pPr marL="0" lvl="1" indent="0">
              <a:buNone/>
            </a:pPr>
            <a:r>
              <a:rPr lang="en-US" sz="1400" dirty="0"/>
              <a:t>Was there more emphasis on high quality delivery over robust channels ? HD signals also require more processing and transmission </a:t>
            </a:r>
            <a:r>
              <a:rPr lang="en-US" sz="1400" dirty="0" smtClean="0"/>
              <a:t>bandwidth</a:t>
            </a:r>
          </a:p>
          <a:p>
            <a:pPr marL="0" lvl="1" indent="0">
              <a:buNone/>
            </a:pPr>
            <a:endParaRPr lang="en-GB" sz="1400" dirty="0"/>
          </a:p>
          <a:p>
            <a:pPr marL="0" lvl="1" indent="0">
              <a:buNone/>
            </a:pPr>
            <a:r>
              <a:rPr lang="en-GB" sz="1400" dirty="0" smtClean="0"/>
              <a:t>Redundant slice heard is not supported in HEVC</a:t>
            </a:r>
            <a:endParaRPr lang="en-US" sz="1400" dirty="0"/>
          </a:p>
          <a:p>
            <a:pPr marL="0" lvl="1" indent="0">
              <a:buNone/>
            </a:pPr>
            <a:endParaRPr lang="en-US" sz="1400" dirty="0"/>
          </a:p>
          <a:p>
            <a:pPr marL="0" lvl="1" indent="0">
              <a:buNone/>
            </a:pPr>
            <a:r>
              <a:rPr lang="en-US" sz="1400" dirty="0"/>
              <a:t>[2] Overview  of the HEVC </a:t>
            </a:r>
            <a:r>
              <a:rPr lang="en-US" sz="1400" dirty="0" err="1"/>
              <a:t>VIdeo</a:t>
            </a:r>
            <a:r>
              <a:rPr lang="en-US" sz="1400" dirty="0"/>
              <a:t> Coding Standard </a:t>
            </a:r>
            <a:r>
              <a:rPr lang="en-US" sz="1400" dirty="0" err="1"/>
              <a:t>G.sullivan</a:t>
            </a:r>
            <a:r>
              <a:rPr lang="en-US" sz="1400" dirty="0"/>
              <a:t>, J. Ohm, Woo-</a:t>
            </a:r>
            <a:r>
              <a:rPr lang="en-US" sz="1400" dirty="0" err="1"/>
              <a:t>jin</a:t>
            </a:r>
            <a:r>
              <a:rPr lang="en-US" sz="1400" dirty="0"/>
              <a:t> </a:t>
            </a:r>
            <a:r>
              <a:rPr lang="en-US" sz="1400" dirty="0" err="1"/>
              <a:t>han</a:t>
            </a:r>
            <a:r>
              <a:rPr lang="en-US" sz="1400" dirty="0"/>
              <a:t>, Thomas Wiegand</a:t>
            </a:r>
          </a:p>
        </p:txBody>
      </p:sp>
    </p:spTree>
    <p:extLst>
      <p:ext uri="{BB962C8B-B14F-4D97-AF65-F5344CB8AC3E}">
        <p14:creationId xmlns:p14="http://schemas.microsoft.com/office/powerpoint/2010/main" val="25541427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 xmlns:a16="http://schemas.microsoft.com/office/drawing/2014/main" id="{46B9231A-B34B-4A29-A6AC-532E1EE8157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useBgFill="1">
        <p:nvSpPr>
          <p:cNvPr id="9" name="Rectangle 8">
            <a:extLst>
              <a:ext uri="{FF2B5EF4-FFF2-40B4-BE49-F238E27FC236}">
                <a16:creationId xmlns="" xmlns:a16="http://schemas.microsoft.com/office/drawing/2014/main" id="{19F9BF86-FE94-4517-B97D-026C7515E58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1999"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p:nvSpPr>
          <p:cNvPr id="2" name="Title 1">
            <a:extLst>
              <a:ext uri="{FF2B5EF4-FFF2-40B4-BE49-F238E27FC236}">
                <a16:creationId xmlns="" xmlns:a16="http://schemas.microsoft.com/office/drawing/2014/main" id="{DC5A1D11-DFF4-E414-0FE2-E90D9B329109}"/>
              </a:ext>
            </a:extLst>
          </p:cNvPr>
          <p:cNvSpPr>
            <a:spLocks noGrp="1"/>
          </p:cNvSpPr>
          <p:nvPr>
            <p:ph type="ctrTitle"/>
          </p:nvPr>
        </p:nvSpPr>
        <p:spPr>
          <a:xfrm>
            <a:off x="559219" y="1115844"/>
            <a:ext cx="7680960" cy="4631911"/>
          </a:xfrm>
        </p:spPr>
        <p:txBody>
          <a:bodyPr anchor="b">
            <a:normAutofit/>
          </a:bodyPr>
          <a:lstStyle/>
          <a:p>
            <a:r>
              <a:rPr lang="en-US" sz="6500"/>
              <a:t>3GPP Networks and 5G Technology</a:t>
            </a:r>
          </a:p>
        </p:txBody>
      </p:sp>
      <p:cxnSp>
        <p:nvCxnSpPr>
          <p:cNvPr id="11" name="Straight Connector 10">
            <a:extLst>
              <a:ext uri="{FF2B5EF4-FFF2-40B4-BE49-F238E27FC236}">
                <a16:creationId xmlns="" xmlns:a16="http://schemas.microsoft.com/office/drawing/2014/main" id="{53C0BBAA-A5EC-5D5D-32E6-9F7EA6048489}"/>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23131" y="6268313"/>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67194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 xmlns:a16="http://schemas.microsoft.com/office/drawing/2014/main" id="{118E06E4-607B-144B-382B-AD3D06B1EE8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 xmlns:a16="http://schemas.microsoft.com/office/drawing/2014/main" id="{744CAA32-F237-419C-A2DD-43C28D920D3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erial view of a city skyline">
            <a:extLst>
              <a:ext uri="{FF2B5EF4-FFF2-40B4-BE49-F238E27FC236}">
                <a16:creationId xmlns="" xmlns:a16="http://schemas.microsoft.com/office/drawing/2014/main" id="{FA0807E0-F709-46C3-954B-048CB9ED6BDC}"/>
              </a:ext>
            </a:extLst>
          </p:cNvPr>
          <p:cNvPicPr>
            <a:picLocks noGrp="1" noChangeAspect="1"/>
          </p:cNvPicPr>
          <p:nvPr>
            <p:ph sz="half" idx="1"/>
          </p:nvPr>
        </p:nvPicPr>
        <p:blipFill>
          <a:blip r:embed="rId3"/>
          <a:srcRect l="22081" r="22853" b="2"/>
          <a:stretch/>
        </p:blipFill>
        <p:spPr>
          <a:xfrm>
            <a:off x="20" y="914399"/>
            <a:ext cx="4416532" cy="5353523"/>
          </a:xfrm>
          <a:prstGeom prst="rect">
            <a:avLst/>
          </a:prstGeom>
        </p:spPr>
      </p:pic>
      <p:cxnSp>
        <p:nvCxnSpPr>
          <p:cNvPr id="14" name="Straight Connector 13">
            <a:extLst>
              <a:ext uri="{FF2B5EF4-FFF2-40B4-BE49-F238E27FC236}">
                <a16:creationId xmlns="" xmlns:a16="http://schemas.microsoft.com/office/drawing/2014/main" id="{08052531-D50B-3899-B150-D05525F4F2B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 xmlns:a16="http://schemas.microsoft.com/office/drawing/2014/main" id="{6B2B9C29-C7C8-E460-97EE-A817B57AC3CF}"/>
              </a:ext>
            </a:extLst>
          </p:cNvPr>
          <p:cNvSpPr>
            <a:spLocks noGrp="1"/>
          </p:cNvSpPr>
          <p:nvPr>
            <p:ph type="title"/>
          </p:nvPr>
        </p:nvSpPr>
        <p:spPr>
          <a:xfrm>
            <a:off x="5029200" y="914400"/>
            <a:ext cx="6501810" cy="1097280"/>
          </a:xfrm>
        </p:spPr>
        <p:txBody>
          <a:bodyPr vert="horz" lIns="91440" tIns="45720" rIns="91440" bIns="45720" rtlCol="0" anchor="t">
            <a:normAutofit fontScale="90000"/>
          </a:bodyPr>
          <a:lstStyle/>
          <a:p>
            <a:r>
              <a:rPr lang="en-US" sz="3700" dirty="0"/>
              <a:t>5G QoS for Low Latency Transmission</a:t>
            </a:r>
            <a:endParaRPr lang="en-US" dirty="0"/>
          </a:p>
        </p:txBody>
      </p:sp>
      <p:sp>
        <p:nvSpPr>
          <p:cNvPr id="4" name="Content Placeholder 3">
            <a:extLst>
              <a:ext uri="{FF2B5EF4-FFF2-40B4-BE49-F238E27FC236}">
                <a16:creationId xmlns="" xmlns:a16="http://schemas.microsoft.com/office/drawing/2014/main" id="{4999A86B-93E0-A85A-7F4E-822B3449787F}"/>
              </a:ext>
            </a:extLst>
          </p:cNvPr>
          <p:cNvSpPr>
            <a:spLocks noGrp="1"/>
          </p:cNvSpPr>
          <p:nvPr>
            <p:ph sz="half" idx="2"/>
            <p:extLst>
              <p:ext uri="{E7BDC344-281C-4309-B0C6-D0EE65EED2A8}">
                <p202:designPr xmlns=""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vert="horz" lIns="91440" tIns="45720" rIns="91440" bIns="45720" rtlCol="0" anchor="t">
            <a:normAutofit/>
          </a:bodyPr>
          <a:lstStyle/>
          <a:p>
            <a:pPr marL="0" indent="0">
              <a:spcBef>
                <a:spcPts val="2500"/>
              </a:spcBef>
              <a:buNone/>
            </a:pPr>
            <a:r>
              <a:rPr lang="en-US" sz="1400" b="1" dirty="0" smtClean="0"/>
              <a:t>5QI (PDB, PER, priority)</a:t>
            </a:r>
            <a:endParaRPr lang="en-US" sz="1400" b="1" dirty="0"/>
          </a:p>
          <a:p>
            <a:pPr marL="0" lvl="1" indent="0">
              <a:buNone/>
            </a:pPr>
            <a:r>
              <a:rPr lang="en-US" sz="1400" dirty="0"/>
              <a:t>5G system features different QoS parameters for different types of traffic enabling prioritization at NG-RAN to enable low latency use cases.</a:t>
            </a:r>
          </a:p>
          <a:p>
            <a:pPr marL="0" indent="0">
              <a:spcBef>
                <a:spcPts val="2500"/>
              </a:spcBef>
              <a:buNone/>
            </a:pPr>
            <a:r>
              <a:rPr lang="en-US" sz="1400" b="1" dirty="0"/>
              <a:t>Latency constraints (</a:t>
            </a:r>
            <a:r>
              <a:rPr lang="en-US" sz="1400" b="1" dirty="0" smtClean="0"/>
              <a:t>PDB)</a:t>
            </a:r>
            <a:endParaRPr lang="en-US" sz="1400" b="1" dirty="0"/>
          </a:p>
          <a:p>
            <a:pPr marL="0" lvl="1" indent="0">
              <a:buNone/>
            </a:pPr>
            <a:r>
              <a:rPr lang="en-US" sz="1400" dirty="0"/>
              <a:t>Packet Delay </a:t>
            </a:r>
            <a:r>
              <a:rPr lang="en-US" sz="1400" dirty="0" smtClean="0"/>
              <a:t>Budget </a:t>
            </a:r>
            <a:r>
              <a:rPr lang="en-US" sz="1400" dirty="0"/>
              <a:t>is one aspect in </a:t>
            </a:r>
            <a:r>
              <a:rPr lang="en-US" sz="1400" dirty="0" smtClean="0"/>
              <a:t>5QI, but only between UE and UPF</a:t>
            </a:r>
          </a:p>
          <a:p>
            <a:pPr marL="0" lvl="1" indent="0">
              <a:buNone/>
            </a:pPr>
            <a:endParaRPr lang="en-GB" sz="1400" b="1" dirty="0" smtClean="0"/>
          </a:p>
          <a:p>
            <a:pPr marL="0" lvl="1" indent="0">
              <a:buNone/>
            </a:pPr>
            <a:r>
              <a:rPr lang="en-GB" sz="1400" b="1" dirty="0" smtClean="0"/>
              <a:t>Losses on real time traffic </a:t>
            </a:r>
          </a:p>
          <a:p>
            <a:pPr marL="0" lvl="1" indent="0">
              <a:buNone/>
            </a:pPr>
            <a:r>
              <a:rPr lang="en-US" sz="1400" dirty="0" smtClean="0"/>
              <a:t>Error rate is part of 5qi and some packets may be dropped in the RAN.</a:t>
            </a:r>
            <a:endParaRPr lang="en-US" sz="1400" b="1" dirty="0"/>
          </a:p>
          <a:p>
            <a:pPr marL="0" indent="0">
              <a:spcBef>
                <a:spcPts val="2500"/>
              </a:spcBef>
              <a:buNone/>
            </a:pPr>
            <a:r>
              <a:rPr lang="en-US" sz="1400" b="1" dirty="0"/>
              <a:t>PDU Set QoS</a:t>
            </a:r>
          </a:p>
          <a:p>
            <a:pPr marL="0" lvl="1" indent="0">
              <a:buNone/>
            </a:pPr>
            <a:r>
              <a:rPr lang="en-US" sz="1400" dirty="0" smtClean="0"/>
              <a:t>By dropping groups of correlated packets a more efficient</a:t>
            </a:r>
            <a:endParaRPr lang="en-US" sz="1400" dirty="0"/>
          </a:p>
        </p:txBody>
      </p:sp>
    </p:spTree>
    <p:extLst>
      <p:ext uri="{BB962C8B-B14F-4D97-AF65-F5344CB8AC3E}">
        <p14:creationId xmlns:p14="http://schemas.microsoft.com/office/powerpoint/2010/main" val="26171339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DashVTI">
  <a:themeElements>
    <a:clrScheme name="Custom 6">
      <a:dk1>
        <a:sysClr val="windowText" lastClr="000000"/>
      </a:dk1>
      <a:lt1>
        <a:sysClr val="window" lastClr="FFFFFF"/>
      </a:lt1>
      <a:dk2>
        <a:srgbClr val="0D1C3B"/>
      </a:dk2>
      <a:lt2>
        <a:srgbClr val="F5F2F9"/>
      </a:lt2>
      <a:accent1>
        <a:srgbClr val="1973EB"/>
      </a:accent1>
      <a:accent2>
        <a:srgbClr val="25C8A2"/>
      </a:accent2>
      <a:accent3>
        <a:srgbClr val="BF8ED1"/>
      </a:accent3>
      <a:accent4>
        <a:srgbClr val="FE733C"/>
      </a:accent4>
      <a:accent5>
        <a:srgbClr val="FE5A5A"/>
      </a:accent5>
      <a:accent6>
        <a:srgbClr val="1AC16E"/>
      </a:accent6>
      <a:hlink>
        <a:srgbClr val="1AC16E"/>
      </a:hlink>
      <a:folHlink>
        <a:srgbClr val="00B0F0"/>
      </a:folHlink>
    </a:clrScheme>
    <a:fontScheme name="grandview display">
      <a:majorFont>
        <a:latin typeface="Grandview Display"/>
        <a:ea typeface=""/>
        <a:cs typeface=""/>
      </a:majorFont>
      <a:minorFont>
        <a:latin typeface="Grandview Displ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shVTI" id="{0A75137F-CDEB-4E94-A788-9D255EBE1B91}" vid="{DE9A6A09-5855-45A3-8E99-4290ED2405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1861</TotalTime>
  <Words>2264</Words>
  <Application>Microsoft Office PowerPoint</Application>
  <PresentationFormat>Widescreen</PresentationFormat>
  <Paragraphs>239</Paragraphs>
  <Slides>28</Slides>
  <Notes>26</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6" baseType="lpstr">
      <vt:lpstr>Grandview Display</vt:lpstr>
      <vt:lpstr>微软雅黑</vt:lpstr>
      <vt:lpstr>SimSun</vt:lpstr>
      <vt:lpstr>Arial</vt:lpstr>
      <vt:lpstr>Calibri</vt:lpstr>
      <vt:lpstr>Tahoma</vt:lpstr>
      <vt:lpstr>DashVTI</vt:lpstr>
      <vt:lpstr>Visio.Drawing.15</vt:lpstr>
      <vt:lpstr>PowerPoint Presentation</vt:lpstr>
      <vt:lpstr>Agenda Items</vt:lpstr>
      <vt:lpstr>Motivations for potential study on End-End Real-Time Communication</vt:lpstr>
      <vt:lpstr>Definition and Importance of Real-Time Communication</vt:lpstr>
      <vt:lpstr>Challenges in Real-Time Communication</vt:lpstr>
      <vt:lpstr>H.264/AVC in wireless environments</vt:lpstr>
      <vt:lpstr>H.265 in wireless environment and low latency [2]</vt:lpstr>
      <vt:lpstr>3GPP Networks and 5G Technology</vt:lpstr>
      <vt:lpstr>5G QoS for Low Latency Transmission</vt:lpstr>
      <vt:lpstr>5G QoS in core, RAN and application 2 way</vt:lpstr>
      <vt:lpstr>Codec Implementation</vt:lpstr>
      <vt:lpstr>Decoder implementation</vt:lpstr>
      <vt:lpstr>Encoder implementation</vt:lpstr>
      <vt:lpstr>Error Resilience</vt:lpstr>
      <vt:lpstr>Forward Error correction</vt:lpstr>
      <vt:lpstr>Retransmission</vt:lpstr>
      <vt:lpstr>Coding Tools for error resilience</vt:lpstr>
      <vt:lpstr>Work Ahead for SA4 for Latency Communication</vt:lpstr>
      <vt:lpstr>Test condition development</vt:lpstr>
      <vt:lpstr>Explore coding configuration to support low latency</vt:lpstr>
      <vt:lpstr>Expected SA4 output and potential Normative Work</vt:lpstr>
      <vt:lpstr>Case Studies and Practical Applications</vt:lpstr>
      <vt:lpstr>Testing</vt:lpstr>
      <vt:lpstr>Timeline and objectives</vt:lpstr>
      <vt:lpstr>Objectives</vt:lpstr>
      <vt:lpstr>Timeline</vt:lpstr>
      <vt:lpstr>Proposal</vt:lpstr>
      <vt:lpstr>Conclusion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End-to-End Low Latency Real-Time Communication Using H.264 and H.265 in 3GPP Networks with 5G Quality of Service</dc:title>
  <dc:creator>Rufael Mekuria</dc:creator>
  <cp:lastModifiedBy>Rufael Mekuria</cp:lastModifiedBy>
  <cp:revision>556</cp:revision>
  <dcterms:created xsi:type="dcterms:W3CDTF">2025-02-07T08:04:42Z</dcterms:created>
  <dcterms:modified xsi:type="dcterms:W3CDTF">2025-02-11T21:52:02Z</dcterms:modified>
</cp:coreProperties>
</file>