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vsdx" ContentType="application/vnd.ms-visio.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theme/theme2.xml" ContentType="application/vnd.openxmlformats-officedocument.theme+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theme/theme3.xml" ContentType="application/vnd.openxmlformats-officedocument.theme+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theme/theme4.xml" ContentType="application/vnd.openxmlformats-officedocument.theme+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slideLayouts/slideLayout812.xml" ContentType="application/vnd.openxmlformats-officedocument.presentationml.slideLayout+xml"/>
  <Override PartName="/ppt/slideLayouts/slideLayout813.xml" ContentType="application/vnd.openxmlformats-officedocument.presentationml.slideLayout+xml"/>
  <Override PartName="/ppt/slideLayouts/slideLayout814.xml" ContentType="application/vnd.openxmlformats-officedocument.presentationml.slideLayout+xml"/>
  <Override PartName="/ppt/slideLayouts/slideLayout815.xml" ContentType="application/vnd.openxmlformats-officedocument.presentationml.slideLayout+xml"/>
  <Override PartName="/ppt/slideLayouts/slideLayout816.xml" ContentType="application/vnd.openxmlformats-officedocument.presentationml.slideLayout+xml"/>
  <Override PartName="/ppt/slideLayouts/slideLayout817.xml" ContentType="application/vnd.openxmlformats-officedocument.presentationml.slideLayout+xml"/>
  <Override PartName="/ppt/slideLayouts/slideLayout818.xml" ContentType="application/vnd.openxmlformats-officedocument.presentationml.slideLayout+xml"/>
  <Override PartName="/ppt/slideLayouts/slideLayout819.xml" ContentType="application/vnd.openxmlformats-officedocument.presentationml.slideLayout+xml"/>
  <Override PartName="/ppt/slideLayouts/slideLayout820.xml" ContentType="application/vnd.openxmlformats-officedocument.presentationml.slideLayout+xml"/>
  <Override PartName="/ppt/slideLayouts/slideLayout821.xml" ContentType="application/vnd.openxmlformats-officedocument.presentationml.slideLayout+xml"/>
  <Override PartName="/ppt/slideLayouts/slideLayout822.xml" ContentType="application/vnd.openxmlformats-officedocument.presentationml.slideLayout+xml"/>
  <Override PartName="/ppt/slideLayouts/slideLayout823.xml" ContentType="application/vnd.openxmlformats-officedocument.presentationml.slideLayout+xml"/>
  <Override PartName="/ppt/slideLayouts/slideLayout824.xml" ContentType="application/vnd.openxmlformats-officedocument.presentationml.slideLayout+xml"/>
  <Override PartName="/ppt/slideLayouts/slideLayout825.xml" ContentType="application/vnd.openxmlformats-officedocument.presentationml.slideLayout+xml"/>
  <Override PartName="/ppt/slideLayouts/slideLayout826.xml" ContentType="application/vnd.openxmlformats-officedocument.presentationml.slideLayout+xml"/>
  <Override PartName="/ppt/slideLayouts/slideLayout827.xml" ContentType="application/vnd.openxmlformats-officedocument.presentationml.slideLayout+xml"/>
  <Override PartName="/ppt/slideLayouts/slideLayout828.xml" ContentType="application/vnd.openxmlformats-officedocument.presentationml.slideLayout+xml"/>
  <Override PartName="/ppt/slideLayouts/slideLayout829.xml" ContentType="application/vnd.openxmlformats-officedocument.presentationml.slideLayout+xml"/>
  <Override PartName="/ppt/slideLayouts/slideLayout830.xml" ContentType="application/vnd.openxmlformats-officedocument.presentationml.slideLayout+xml"/>
  <Override PartName="/ppt/slideLayouts/slideLayout831.xml" ContentType="application/vnd.openxmlformats-officedocument.presentationml.slideLayout+xml"/>
  <Override PartName="/ppt/slideLayouts/slideLayout832.xml" ContentType="application/vnd.openxmlformats-officedocument.presentationml.slideLayout+xml"/>
  <Override PartName="/ppt/slideLayouts/slideLayout833.xml" ContentType="application/vnd.openxmlformats-officedocument.presentationml.slideLayout+xml"/>
  <Override PartName="/ppt/slideLayouts/slideLayout834.xml" ContentType="application/vnd.openxmlformats-officedocument.presentationml.slideLayout+xml"/>
  <Override PartName="/ppt/slideLayouts/slideLayout835.xml" ContentType="application/vnd.openxmlformats-officedocument.presentationml.slideLayout+xml"/>
  <Override PartName="/ppt/slideLayouts/slideLayout836.xml" ContentType="application/vnd.openxmlformats-officedocument.presentationml.slideLayout+xml"/>
  <Override PartName="/ppt/slideLayouts/slideLayout837.xml" ContentType="application/vnd.openxmlformats-officedocument.presentationml.slideLayout+xml"/>
  <Override PartName="/ppt/slideLayouts/slideLayout838.xml" ContentType="application/vnd.openxmlformats-officedocument.presentationml.slideLayout+xml"/>
  <Override PartName="/ppt/slideLayouts/slideLayout839.xml" ContentType="application/vnd.openxmlformats-officedocument.presentationml.slideLayout+xml"/>
  <Override PartName="/ppt/slideLayouts/slideLayout840.xml" ContentType="application/vnd.openxmlformats-officedocument.presentationml.slideLayout+xml"/>
  <Override PartName="/ppt/slideLayouts/slideLayout841.xml" ContentType="application/vnd.openxmlformats-officedocument.presentationml.slideLayout+xml"/>
  <Override PartName="/ppt/slideLayouts/slideLayout842.xml" ContentType="application/vnd.openxmlformats-officedocument.presentationml.slideLayout+xml"/>
  <Override PartName="/ppt/slideLayouts/slideLayout843.xml" ContentType="application/vnd.openxmlformats-officedocument.presentationml.slideLayout+xml"/>
  <Override PartName="/ppt/slideLayouts/slideLayout844.xml" ContentType="application/vnd.openxmlformats-officedocument.presentationml.slideLayout+xml"/>
  <Override PartName="/ppt/slideLayouts/slideLayout845.xml" ContentType="application/vnd.openxmlformats-officedocument.presentationml.slideLayout+xml"/>
  <Override PartName="/ppt/slideLayouts/slideLayout846.xml" ContentType="application/vnd.openxmlformats-officedocument.presentationml.slideLayout+xml"/>
  <Override PartName="/ppt/slideLayouts/slideLayout847.xml" ContentType="application/vnd.openxmlformats-officedocument.presentationml.slideLayout+xml"/>
  <Override PartName="/ppt/slideLayouts/slideLayout848.xml" ContentType="application/vnd.openxmlformats-officedocument.presentationml.slideLayout+xml"/>
  <Override PartName="/ppt/slideLayouts/slideLayout849.xml" ContentType="application/vnd.openxmlformats-officedocument.presentationml.slideLayout+xml"/>
  <Override PartName="/ppt/slideLayouts/slideLayout850.xml" ContentType="application/vnd.openxmlformats-officedocument.presentationml.slideLayout+xml"/>
  <Override PartName="/ppt/slideLayouts/slideLayout851.xml" ContentType="application/vnd.openxmlformats-officedocument.presentationml.slideLayout+xml"/>
  <Override PartName="/ppt/slideLayouts/slideLayout852.xml" ContentType="application/vnd.openxmlformats-officedocument.presentationml.slideLayout+xml"/>
  <Override PartName="/ppt/slideLayouts/slideLayout853.xml" ContentType="application/vnd.openxmlformats-officedocument.presentationml.slideLayout+xml"/>
  <Override PartName="/ppt/slideLayouts/slideLayout854.xml" ContentType="application/vnd.openxmlformats-officedocument.presentationml.slideLayout+xml"/>
  <Override PartName="/ppt/slideLayouts/slideLayout855.xml" ContentType="application/vnd.openxmlformats-officedocument.presentationml.slideLayout+xml"/>
  <Override PartName="/ppt/slideLayouts/slideLayout856.xml" ContentType="application/vnd.openxmlformats-officedocument.presentationml.slideLayout+xml"/>
  <Override PartName="/ppt/slideLayouts/slideLayout857.xml" ContentType="application/vnd.openxmlformats-officedocument.presentationml.slideLayout+xml"/>
  <Override PartName="/ppt/slideLayouts/slideLayout858.xml" ContentType="application/vnd.openxmlformats-officedocument.presentationml.slideLayout+xml"/>
  <Override PartName="/ppt/slideLayouts/slideLayout859.xml" ContentType="application/vnd.openxmlformats-officedocument.presentationml.slideLayout+xml"/>
  <Override PartName="/ppt/slideLayouts/slideLayout860.xml" ContentType="application/vnd.openxmlformats-officedocument.presentationml.slideLayout+xml"/>
  <Override PartName="/ppt/slideLayouts/slideLayout861.xml" ContentType="application/vnd.openxmlformats-officedocument.presentationml.slideLayout+xml"/>
  <Override PartName="/ppt/slideLayouts/slideLayout862.xml" ContentType="application/vnd.openxmlformats-officedocument.presentationml.slideLayout+xml"/>
  <Override PartName="/ppt/slideLayouts/slideLayout863.xml" ContentType="application/vnd.openxmlformats-officedocument.presentationml.slideLayout+xml"/>
  <Override PartName="/ppt/slideLayouts/slideLayout864.xml" ContentType="application/vnd.openxmlformats-officedocument.presentationml.slideLayout+xml"/>
  <Override PartName="/ppt/slideLayouts/slideLayout865.xml" ContentType="application/vnd.openxmlformats-officedocument.presentationml.slideLayout+xml"/>
  <Override PartName="/ppt/slideLayouts/slideLayout866.xml" ContentType="application/vnd.openxmlformats-officedocument.presentationml.slideLayout+xml"/>
  <Override PartName="/ppt/slideLayouts/slideLayout867.xml" ContentType="application/vnd.openxmlformats-officedocument.presentationml.slideLayout+xml"/>
  <Override PartName="/ppt/slideLayouts/slideLayout868.xml" ContentType="application/vnd.openxmlformats-officedocument.presentationml.slideLayout+xml"/>
  <Override PartName="/ppt/slideLayouts/slideLayout869.xml" ContentType="application/vnd.openxmlformats-officedocument.presentationml.slideLayout+xml"/>
  <Override PartName="/ppt/slideLayouts/slideLayout870.xml" ContentType="application/vnd.openxmlformats-officedocument.presentationml.slideLayout+xml"/>
  <Override PartName="/ppt/slideLayouts/slideLayout871.xml" ContentType="application/vnd.openxmlformats-officedocument.presentationml.slideLayout+xml"/>
  <Override PartName="/ppt/slideLayouts/slideLayout872.xml" ContentType="application/vnd.openxmlformats-officedocument.presentationml.slideLayout+xml"/>
  <Override PartName="/ppt/slideLayouts/slideLayout873.xml" ContentType="application/vnd.openxmlformats-officedocument.presentationml.slideLayout+xml"/>
  <Override PartName="/ppt/slideLayouts/slideLayout874.xml" ContentType="application/vnd.openxmlformats-officedocument.presentationml.slideLayout+xml"/>
  <Override PartName="/ppt/slideLayouts/slideLayout875.xml" ContentType="application/vnd.openxmlformats-officedocument.presentationml.slideLayout+xml"/>
  <Override PartName="/ppt/slideLayouts/slideLayout876.xml" ContentType="application/vnd.openxmlformats-officedocument.presentationml.slideLayout+xml"/>
  <Override PartName="/ppt/slideLayouts/slideLayout877.xml" ContentType="application/vnd.openxmlformats-officedocument.presentationml.slideLayout+xml"/>
  <Override PartName="/ppt/slideLayouts/slideLayout878.xml" ContentType="application/vnd.openxmlformats-officedocument.presentationml.slideLayout+xml"/>
  <Override PartName="/ppt/slideLayouts/slideLayout879.xml" ContentType="application/vnd.openxmlformats-officedocument.presentationml.slideLayout+xml"/>
  <Override PartName="/ppt/slideLayouts/slideLayout880.xml" ContentType="application/vnd.openxmlformats-officedocument.presentationml.slideLayout+xml"/>
  <Override PartName="/ppt/slideLayouts/slideLayout881.xml" ContentType="application/vnd.openxmlformats-officedocument.presentationml.slideLayout+xml"/>
  <Override PartName="/ppt/slideLayouts/slideLayout882.xml" ContentType="application/vnd.openxmlformats-officedocument.presentationml.slideLayout+xml"/>
  <Override PartName="/ppt/slideLayouts/slideLayout883.xml" ContentType="application/vnd.openxmlformats-officedocument.presentationml.slideLayout+xml"/>
  <Override PartName="/ppt/slideLayouts/slideLayout884.xml" ContentType="application/vnd.openxmlformats-officedocument.presentationml.slideLayout+xml"/>
  <Override PartName="/ppt/slideLayouts/slideLayout885.xml" ContentType="application/vnd.openxmlformats-officedocument.presentationml.slideLayout+xml"/>
  <Override PartName="/ppt/slideLayouts/slideLayout886.xml" ContentType="application/vnd.openxmlformats-officedocument.presentationml.slideLayout+xml"/>
  <Override PartName="/ppt/slideLayouts/slideLayout887.xml" ContentType="application/vnd.openxmlformats-officedocument.presentationml.slideLayout+xml"/>
  <Override PartName="/ppt/slideLayouts/slideLayout888.xml" ContentType="application/vnd.openxmlformats-officedocument.presentationml.slideLayout+xml"/>
  <Override PartName="/ppt/slideLayouts/slideLayout889.xml" ContentType="application/vnd.openxmlformats-officedocument.presentationml.slideLayout+xml"/>
  <Override PartName="/ppt/slideLayouts/slideLayout890.xml" ContentType="application/vnd.openxmlformats-officedocument.presentationml.slideLayout+xml"/>
  <Override PartName="/ppt/slideLayouts/slideLayout891.xml" ContentType="application/vnd.openxmlformats-officedocument.presentationml.slideLayout+xml"/>
  <Override PartName="/ppt/slideLayouts/slideLayout892.xml" ContentType="application/vnd.openxmlformats-officedocument.presentationml.slideLayout+xml"/>
  <Override PartName="/ppt/slideLayouts/slideLayout893.xml" ContentType="application/vnd.openxmlformats-officedocument.presentationml.slideLayout+xml"/>
  <Override PartName="/ppt/slideLayouts/slideLayout894.xml" ContentType="application/vnd.openxmlformats-officedocument.presentationml.slideLayout+xml"/>
  <Override PartName="/ppt/slideLayouts/slideLayout895.xml" ContentType="application/vnd.openxmlformats-officedocument.presentationml.slideLayout+xml"/>
  <Override PartName="/ppt/slideLayouts/slideLayout896.xml" ContentType="application/vnd.openxmlformats-officedocument.presentationml.slideLayout+xml"/>
  <Override PartName="/ppt/slideLayouts/slideLayout897.xml" ContentType="application/vnd.openxmlformats-officedocument.presentationml.slideLayout+xml"/>
  <Override PartName="/ppt/slideLayouts/slideLayout898.xml" ContentType="application/vnd.openxmlformats-officedocument.presentationml.slideLayout+xml"/>
  <Override PartName="/ppt/slideLayouts/slideLayout899.xml" ContentType="application/vnd.openxmlformats-officedocument.presentationml.slideLayout+xml"/>
  <Override PartName="/ppt/slideLayouts/slideLayout900.xml" ContentType="application/vnd.openxmlformats-officedocument.presentationml.slideLayout+xml"/>
  <Override PartName="/ppt/slideLayouts/slideLayout901.xml" ContentType="application/vnd.openxmlformats-officedocument.presentationml.slideLayout+xml"/>
  <Override PartName="/ppt/slideLayouts/slideLayout902.xml" ContentType="application/vnd.openxmlformats-officedocument.presentationml.slideLayout+xml"/>
  <Override PartName="/ppt/slideLayouts/slideLayout903.xml" ContentType="application/vnd.openxmlformats-officedocument.presentationml.slideLayout+xml"/>
  <Override PartName="/ppt/slideLayouts/slideLayout904.xml" ContentType="application/vnd.openxmlformats-officedocument.presentationml.slideLayout+xml"/>
  <Override PartName="/ppt/slideLayouts/slideLayout905.xml" ContentType="application/vnd.openxmlformats-officedocument.presentationml.slideLayout+xml"/>
  <Override PartName="/ppt/slideLayouts/slideLayout906.xml" ContentType="application/vnd.openxmlformats-officedocument.presentationml.slideLayout+xml"/>
  <Override PartName="/ppt/slideLayouts/slideLayout907.xml" ContentType="application/vnd.openxmlformats-officedocument.presentationml.slideLayout+xml"/>
  <Override PartName="/ppt/slideLayouts/slideLayout908.xml" ContentType="application/vnd.openxmlformats-officedocument.presentationml.slideLayout+xml"/>
  <Override PartName="/ppt/slideLayouts/slideLayout909.xml" ContentType="application/vnd.openxmlformats-officedocument.presentationml.slideLayout+xml"/>
  <Override PartName="/ppt/slideLayouts/slideLayout910.xml" ContentType="application/vnd.openxmlformats-officedocument.presentationml.slideLayout+xml"/>
  <Override PartName="/ppt/slideLayouts/slideLayout911.xml" ContentType="application/vnd.openxmlformats-officedocument.presentationml.slideLayout+xml"/>
  <Override PartName="/ppt/slideLayouts/slideLayout912.xml" ContentType="application/vnd.openxmlformats-officedocument.presentationml.slideLayout+xml"/>
  <Override PartName="/ppt/slideLayouts/slideLayout913.xml" ContentType="application/vnd.openxmlformats-officedocument.presentationml.slideLayout+xml"/>
  <Override PartName="/ppt/slideLayouts/slideLayout914.xml" ContentType="application/vnd.openxmlformats-officedocument.presentationml.slideLayout+xml"/>
  <Override PartName="/ppt/slideLayouts/slideLayout915.xml" ContentType="application/vnd.openxmlformats-officedocument.presentationml.slideLayout+xml"/>
  <Override PartName="/ppt/slideLayouts/slideLayout916.xml" ContentType="application/vnd.openxmlformats-officedocument.presentationml.slideLayout+xml"/>
  <Override PartName="/ppt/slideLayouts/slideLayout917.xml" ContentType="application/vnd.openxmlformats-officedocument.presentationml.slideLayout+xml"/>
  <Override PartName="/ppt/slideLayouts/slideLayout918.xml" ContentType="application/vnd.openxmlformats-officedocument.presentationml.slideLayout+xml"/>
  <Override PartName="/ppt/slideLayouts/slideLayout919.xml" ContentType="application/vnd.openxmlformats-officedocument.presentationml.slideLayout+xml"/>
  <Override PartName="/ppt/slideLayouts/slideLayout920.xml" ContentType="application/vnd.openxmlformats-officedocument.presentationml.slideLayout+xml"/>
  <Override PartName="/ppt/slideLayouts/slideLayout921.xml" ContentType="application/vnd.openxmlformats-officedocument.presentationml.slideLayout+xml"/>
  <Override PartName="/ppt/slideLayouts/slideLayout922.xml" ContentType="application/vnd.openxmlformats-officedocument.presentationml.slideLayout+xml"/>
  <Override PartName="/ppt/slideLayouts/slideLayout923.xml" ContentType="application/vnd.openxmlformats-officedocument.presentationml.slideLayout+xml"/>
  <Override PartName="/ppt/slideLayouts/slideLayout924.xml" ContentType="application/vnd.openxmlformats-officedocument.presentationml.slideLayout+xml"/>
  <Override PartName="/ppt/slideLayouts/slideLayout925.xml" ContentType="application/vnd.openxmlformats-officedocument.presentationml.slideLayout+xml"/>
  <Override PartName="/ppt/slideLayouts/slideLayout926.xml" ContentType="application/vnd.openxmlformats-officedocument.presentationml.slideLayout+xml"/>
  <Override PartName="/ppt/slideLayouts/slideLayout9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4"/>
    <p:sldMasterId id="2147484353" r:id="rId5"/>
    <p:sldMasterId id="2147484570" r:id="rId6"/>
    <p:sldMasterId id="2147484874" r:id="rId7"/>
    <p:sldMasterId id="2147485087" r:id="rId8"/>
  </p:sldMasterIdLst>
  <p:notesMasterIdLst>
    <p:notesMasterId r:id="rId43"/>
  </p:notesMasterIdLst>
  <p:handoutMasterIdLst>
    <p:handoutMasterId r:id="rId44"/>
  </p:handoutMasterIdLst>
  <p:sldIdLst>
    <p:sldId id="2142533578" r:id="rId9"/>
    <p:sldId id="2147478265" r:id="rId10"/>
    <p:sldId id="2147478250" r:id="rId11"/>
    <p:sldId id="2147478299" r:id="rId12"/>
    <p:sldId id="2147478309" r:id="rId13"/>
    <p:sldId id="2147478302" r:id="rId14"/>
    <p:sldId id="2147478256" r:id="rId15"/>
    <p:sldId id="2147478239" r:id="rId16"/>
    <p:sldId id="2147478049" r:id="rId17"/>
    <p:sldId id="2147478257" r:id="rId18"/>
    <p:sldId id="2147478306" r:id="rId19"/>
    <p:sldId id="2147478307" r:id="rId20"/>
    <p:sldId id="2147478248" r:id="rId21"/>
    <p:sldId id="2147377911" r:id="rId22"/>
    <p:sldId id="2147478240" r:id="rId23"/>
    <p:sldId id="2147377961" r:id="rId24"/>
    <p:sldId id="2147478072" r:id="rId25"/>
    <p:sldId id="2147478074" r:id="rId26"/>
    <p:sldId id="2147478075" r:id="rId27"/>
    <p:sldId id="2147478076" r:id="rId28"/>
    <p:sldId id="2147478073" r:id="rId29"/>
    <p:sldId id="2147478244" r:id="rId30"/>
    <p:sldId id="2147478243" r:id="rId31"/>
    <p:sldId id="2147378207" r:id="rId32"/>
    <p:sldId id="2147378206" r:id="rId33"/>
    <p:sldId id="2147478246" r:id="rId34"/>
    <p:sldId id="2147478245" r:id="rId35"/>
    <p:sldId id="2147378053" r:id="rId36"/>
    <p:sldId id="2147478242" r:id="rId37"/>
    <p:sldId id="2147478301" r:id="rId38"/>
    <p:sldId id="2147478303" r:id="rId39"/>
    <p:sldId id="2147478304" r:id="rId40"/>
    <p:sldId id="18257" r:id="rId41"/>
    <p:sldId id="214747830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A6236B-D4E3-68A5-4E4A-AA9E2AB8983E}" name="Danny Tseng" initials="DT" userId="S::dtseng@qti.qualcomm.com::4a56eb43-9980-49b0-8251-f74ca05baa51" providerId="AD"/>
  <p188:author id="{09CF6774-FE79-85CF-4E92-501B7B8225F5}" name="Patrik Lundqvist" initials="PL" userId="S::patrikl@qti.qualcomm.com::afc5ecf8-5ae5-4734-9460-8ab2a3f8ff9a" providerId="AD"/>
  <p188:author id="{3BF794FA-AEC0-AE65-2415-B6664A5A49B2}" name="Alberto (QC)" initials="QC" userId="Alberto (Q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2853DC"/>
    <a:srgbClr val="3253DC"/>
    <a:srgbClr val="0B2742"/>
    <a:srgbClr val="4A5A75"/>
    <a:srgbClr val="DEE3EC"/>
    <a:srgbClr val="FFFFFF"/>
    <a:srgbClr val="ECECEC"/>
    <a:srgbClr val="06050B"/>
    <a:srgbClr val="0206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E388C5-1B5B-4F6D-AADA-1891D9749012}" v="299" dt="2025-02-11T20:15:34.8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3" autoAdjust="0"/>
    <p:restoredTop sz="94660"/>
  </p:normalViewPr>
  <p:slideViewPr>
    <p:cSldViewPr snapToGrid="0">
      <p:cViewPr varScale="1">
        <p:scale>
          <a:sx n="82" d="100"/>
          <a:sy n="82" d="100"/>
        </p:scale>
        <p:origin x="930" y="30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handoutMaster" Target="handoutMasters/handout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Master" Target="slideMasters/slideMaster5.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40E388C5-1B5B-4F6D-AADA-1891D9749012}"/>
    <pc:docChg chg="undo custSel addSld delSld modSld sldOrd">
      <pc:chgData name="Thomas Stockhammer" userId="2aa20ba2-ba43-46c1-9e8b-e40494025eed" providerId="ADAL" clId="{40E388C5-1B5B-4F6D-AADA-1891D9749012}" dt="2025-02-11T20:33:24.280" v="5101" actId="27636"/>
      <pc:docMkLst>
        <pc:docMk/>
      </pc:docMkLst>
      <pc:sldChg chg="del">
        <pc:chgData name="Thomas Stockhammer" userId="2aa20ba2-ba43-46c1-9e8b-e40494025eed" providerId="ADAL" clId="{40E388C5-1B5B-4F6D-AADA-1891D9749012}" dt="2025-02-11T20:15:11.528" v="5093" actId="2696"/>
        <pc:sldMkLst>
          <pc:docMk/>
          <pc:sldMk cId="509285273" sldId="18257"/>
        </pc:sldMkLst>
      </pc:sldChg>
      <pc:sldChg chg="add">
        <pc:chgData name="Thomas Stockhammer" userId="2aa20ba2-ba43-46c1-9e8b-e40494025eed" providerId="ADAL" clId="{40E388C5-1B5B-4F6D-AADA-1891D9749012}" dt="2025-02-11T20:15:34.880" v="5094"/>
        <pc:sldMkLst>
          <pc:docMk/>
          <pc:sldMk cId="1834049228" sldId="18257"/>
        </pc:sldMkLst>
      </pc:sldChg>
      <pc:sldChg chg="addSp delSp modSp mod">
        <pc:chgData name="Thomas Stockhammer" userId="2aa20ba2-ba43-46c1-9e8b-e40494025eed" providerId="ADAL" clId="{40E388C5-1B5B-4F6D-AADA-1891D9749012}" dt="2025-02-11T16:16:36.582" v="901" actId="1076"/>
        <pc:sldMkLst>
          <pc:docMk/>
          <pc:sldMk cId="3306019182" sldId="2142533578"/>
        </pc:sldMkLst>
        <pc:spChg chg="mod">
          <ac:chgData name="Thomas Stockhammer" userId="2aa20ba2-ba43-46c1-9e8b-e40494025eed" providerId="ADAL" clId="{40E388C5-1B5B-4F6D-AADA-1891D9749012}" dt="2025-02-11T16:16:36.582" v="901" actId="1076"/>
          <ac:spMkLst>
            <pc:docMk/>
            <pc:sldMk cId="3306019182" sldId="2142533578"/>
            <ac:spMk id="2" creationId="{15CF6E67-6476-0E90-C551-D606AA1A1125}"/>
          </ac:spMkLst>
        </pc:spChg>
        <pc:spChg chg="mod">
          <ac:chgData name="Thomas Stockhammer" userId="2aa20ba2-ba43-46c1-9e8b-e40494025eed" providerId="ADAL" clId="{40E388C5-1B5B-4F6D-AADA-1891D9749012}" dt="2025-02-11T14:33:37.870" v="14" actId="20577"/>
          <ac:spMkLst>
            <pc:docMk/>
            <pc:sldMk cId="3306019182" sldId="2142533578"/>
            <ac:spMk id="3" creationId="{D9C19732-4B0C-D290-B586-9BEBBE5AC366}"/>
          </ac:spMkLst>
        </pc:spChg>
        <pc:spChg chg="add del mod">
          <ac:chgData name="Thomas Stockhammer" userId="2aa20ba2-ba43-46c1-9e8b-e40494025eed" providerId="ADAL" clId="{40E388C5-1B5B-4F6D-AADA-1891D9749012}" dt="2025-02-11T16:16:20.907" v="900" actId="20577"/>
          <ac:spMkLst>
            <pc:docMk/>
            <pc:sldMk cId="3306019182" sldId="2142533578"/>
            <ac:spMk id="5" creationId="{BDEDC922-2F88-ED49-8B42-6B07516760BE}"/>
          </ac:spMkLst>
        </pc:spChg>
        <pc:spChg chg="add mod">
          <ac:chgData name="Thomas Stockhammer" userId="2aa20ba2-ba43-46c1-9e8b-e40494025eed" providerId="ADAL" clId="{40E388C5-1B5B-4F6D-AADA-1891D9749012}" dt="2025-02-11T14:34:01.061" v="17"/>
          <ac:spMkLst>
            <pc:docMk/>
            <pc:sldMk cId="3306019182" sldId="2142533578"/>
            <ac:spMk id="8" creationId="{0748A1BF-D8F4-FB40-4F16-F6A8A998F92C}"/>
          </ac:spMkLst>
        </pc:spChg>
        <pc:graphicFrameChg chg="add mod">
          <ac:chgData name="Thomas Stockhammer" userId="2aa20ba2-ba43-46c1-9e8b-e40494025eed" providerId="ADAL" clId="{40E388C5-1B5B-4F6D-AADA-1891D9749012}" dt="2025-02-11T14:33:58.744" v="16"/>
          <ac:graphicFrameMkLst>
            <pc:docMk/>
            <pc:sldMk cId="3306019182" sldId="2142533578"/>
            <ac:graphicFrameMk id="4" creationId="{538D6F7E-90A9-770E-6FCA-CE295D881BC3}"/>
          </ac:graphicFrameMkLst>
        </pc:graphicFrameChg>
      </pc:sldChg>
      <pc:sldChg chg="add">
        <pc:chgData name="Thomas Stockhammer" userId="2aa20ba2-ba43-46c1-9e8b-e40494025eed" providerId="ADAL" clId="{40E388C5-1B5B-4F6D-AADA-1891D9749012}" dt="2025-02-11T14:46:15.419" v="83"/>
        <pc:sldMkLst>
          <pc:docMk/>
          <pc:sldMk cId="3442535297" sldId="2147377961"/>
        </pc:sldMkLst>
      </pc:sldChg>
      <pc:sldChg chg="add del">
        <pc:chgData name="Thomas Stockhammer" userId="2aa20ba2-ba43-46c1-9e8b-e40494025eed" providerId="ADAL" clId="{40E388C5-1B5B-4F6D-AADA-1891D9749012}" dt="2025-02-11T14:46:10.528" v="82" actId="2696"/>
        <pc:sldMkLst>
          <pc:docMk/>
          <pc:sldMk cId="3790136113" sldId="2147377961"/>
        </pc:sldMkLst>
      </pc:sldChg>
      <pc:sldChg chg="del">
        <pc:chgData name="Thomas Stockhammer" userId="2aa20ba2-ba43-46c1-9e8b-e40494025eed" providerId="ADAL" clId="{40E388C5-1B5B-4F6D-AADA-1891D9749012}" dt="2025-02-11T14:47:09.677" v="117" actId="2696"/>
        <pc:sldMkLst>
          <pc:docMk/>
          <pc:sldMk cId="1164429426" sldId="2147378053"/>
        </pc:sldMkLst>
      </pc:sldChg>
      <pc:sldChg chg="add">
        <pc:chgData name="Thomas Stockhammer" userId="2aa20ba2-ba43-46c1-9e8b-e40494025eed" providerId="ADAL" clId="{40E388C5-1B5B-4F6D-AADA-1891D9749012}" dt="2025-02-11T14:47:13.882" v="118"/>
        <pc:sldMkLst>
          <pc:docMk/>
          <pc:sldMk cId="3726932786" sldId="2147378053"/>
        </pc:sldMkLst>
      </pc:sldChg>
      <pc:sldChg chg="del">
        <pc:chgData name="Thomas Stockhammer" userId="2aa20ba2-ba43-46c1-9e8b-e40494025eed" providerId="ADAL" clId="{40E388C5-1B5B-4F6D-AADA-1891D9749012}" dt="2025-02-11T16:23:04.412" v="949" actId="2696"/>
        <pc:sldMkLst>
          <pc:docMk/>
          <pc:sldMk cId="654033567" sldId="2147378206"/>
        </pc:sldMkLst>
      </pc:sldChg>
      <pc:sldChg chg="add">
        <pc:chgData name="Thomas Stockhammer" userId="2aa20ba2-ba43-46c1-9e8b-e40494025eed" providerId="ADAL" clId="{40E388C5-1B5B-4F6D-AADA-1891D9749012}" dt="2025-02-11T16:23:12.364" v="950"/>
        <pc:sldMkLst>
          <pc:docMk/>
          <pc:sldMk cId="1187463651" sldId="2147378206"/>
        </pc:sldMkLst>
      </pc:sldChg>
      <pc:sldChg chg="add">
        <pc:chgData name="Thomas Stockhammer" userId="2aa20ba2-ba43-46c1-9e8b-e40494025eed" providerId="ADAL" clId="{40E388C5-1B5B-4F6D-AADA-1891D9749012}" dt="2025-02-11T16:23:12.364" v="950"/>
        <pc:sldMkLst>
          <pc:docMk/>
          <pc:sldMk cId="1922657665" sldId="2147378207"/>
        </pc:sldMkLst>
      </pc:sldChg>
      <pc:sldChg chg="del">
        <pc:chgData name="Thomas Stockhammer" userId="2aa20ba2-ba43-46c1-9e8b-e40494025eed" providerId="ADAL" clId="{40E388C5-1B5B-4F6D-AADA-1891D9749012}" dt="2025-02-11T16:23:04.412" v="949" actId="2696"/>
        <pc:sldMkLst>
          <pc:docMk/>
          <pc:sldMk cId="4223203556" sldId="2147378207"/>
        </pc:sldMkLst>
      </pc:sldChg>
      <pc:sldChg chg="del">
        <pc:chgData name="Thomas Stockhammer" userId="2aa20ba2-ba43-46c1-9e8b-e40494025eed" providerId="ADAL" clId="{40E388C5-1B5B-4F6D-AADA-1891D9749012}" dt="2025-02-11T14:50:20.686" v="119" actId="47"/>
        <pc:sldMkLst>
          <pc:docMk/>
          <pc:sldMk cId="4237306497" sldId="2147474750"/>
        </pc:sldMkLst>
      </pc:sldChg>
      <pc:sldChg chg="addSp modSp add mod">
        <pc:chgData name="Thomas Stockhammer" userId="2aa20ba2-ba43-46c1-9e8b-e40494025eed" providerId="ADAL" clId="{40E388C5-1B5B-4F6D-AADA-1891D9749012}" dt="2025-02-11T20:14:21.744" v="5066" actId="207"/>
        <pc:sldMkLst>
          <pc:docMk/>
          <pc:sldMk cId="3051880541" sldId="2147478049"/>
        </pc:sldMkLst>
        <pc:spChg chg="add mod">
          <ac:chgData name="Thomas Stockhammer" userId="2aa20ba2-ba43-46c1-9e8b-e40494025eed" providerId="ADAL" clId="{40E388C5-1B5B-4F6D-AADA-1891D9749012}" dt="2025-02-11T20:14:21.744" v="5066" actId="207"/>
          <ac:spMkLst>
            <pc:docMk/>
            <pc:sldMk cId="3051880541" sldId="2147478049"/>
            <ac:spMk id="6" creationId="{39DD4307-FE56-1A8A-F22D-BF47D2EB2A62}"/>
          </ac:spMkLst>
        </pc:spChg>
      </pc:sldChg>
      <pc:sldChg chg="del">
        <pc:chgData name="Thomas Stockhammer" userId="2aa20ba2-ba43-46c1-9e8b-e40494025eed" providerId="ADAL" clId="{40E388C5-1B5B-4F6D-AADA-1891D9749012}" dt="2025-02-11T18:48:09.266" v="3154" actId="2696"/>
        <pc:sldMkLst>
          <pc:docMk/>
          <pc:sldMk cId="3327777802" sldId="2147478049"/>
        </pc:sldMkLst>
      </pc:sldChg>
      <pc:sldChg chg="add">
        <pc:chgData name="Thomas Stockhammer" userId="2aa20ba2-ba43-46c1-9e8b-e40494025eed" providerId="ADAL" clId="{40E388C5-1B5B-4F6D-AADA-1891D9749012}" dt="2025-02-11T14:46:15.419" v="83"/>
        <pc:sldMkLst>
          <pc:docMk/>
          <pc:sldMk cId="741382607" sldId="2147478072"/>
        </pc:sldMkLst>
      </pc:sldChg>
      <pc:sldChg chg="add del">
        <pc:chgData name="Thomas Stockhammer" userId="2aa20ba2-ba43-46c1-9e8b-e40494025eed" providerId="ADAL" clId="{40E388C5-1B5B-4F6D-AADA-1891D9749012}" dt="2025-02-11T14:46:10.528" v="82" actId="2696"/>
        <pc:sldMkLst>
          <pc:docMk/>
          <pc:sldMk cId="912516333" sldId="2147478072"/>
        </pc:sldMkLst>
      </pc:sldChg>
      <pc:sldChg chg="add del">
        <pc:chgData name="Thomas Stockhammer" userId="2aa20ba2-ba43-46c1-9e8b-e40494025eed" providerId="ADAL" clId="{40E388C5-1B5B-4F6D-AADA-1891D9749012}" dt="2025-02-11T14:46:10.528" v="82" actId="2696"/>
        <pc:sldMkLst>
          <pc:docMk/>
          <pc:sldMk cId="1863579434" sldId="2147478073"/>
        </pc:sldMkLst>
      </pc:sldChg>
      <pc:sldChg chg="add">
        <pc:chgData name="Thomas Stockhammer" userId="2aa20ba2-ba43-46c1-9e8b-e40494025eed" providerId="ADAL" clId="{40E388C5-1B5B-4F6D-AADA-1891D9749012}" dt="2025-02-11T14:46:15.419" v="83"/>
        <pc:sldMkLst>
          <pc:docMk/>
          <pc:sldMk cId="2476423938" sldId="2147478073"/>
        </pc:sldMkLst>
      </pc:sldChg>
      <pc:sldChg chg="add del">
        <pc:chgData name="Thomas Stockhammer" userId="2aa20ba2-ba43-46c1-9e8b-e40494025eed" providerId="ADAL" clId="{40E388C5-1B5B-4F6D-AADA-1891D9749012}" dt="2025-02-11T14:46:10.528" v="82" actId="2696"/>
        <pc:sldMkLst>
          <pc:docMk/>
          <pc:sldMk cId="1071627004" sldId="2147478074"/>
        </pc:sldMkLst>
      </pc:sldChg>
      <pc:sldChg chg="add">
        <pc:chgData name="Thomas Stockhammer" userId="2aa20ba2-ba43-46c1-9e8b-e40494025eed" providerId="ADAL" clId="{40E388C5-1B5B-4F6D-AADA-1891D9749012}" dt="2025-02-11T14:46:15.419" v="83"/>
        <pc:sldMkLst>
          <pc:docMk/>
          <pc:sldMk cId="3157538395" sldId="2147478074"/>
        </pc:sldMkLst>
      </pc:sldChg>
      <pc:sldChg chg="add">
        <pc:chgData name="Thomas Stockhammer" userId="2aa20ba2-ba43-46c1-9e8b-e40494025eed" providerId="ADAL" clId="{40E388C5-1B5B-4F6D-AADA-1891D9749012}" dt="2025-02-11T14:46:15.419" v="83"/>
        <pc:sldMkLst>
          <pc:docMk/>
          <pc:sldMk cId="106137571" sldId="2147478075"/>
        </pc:sldMkLst>
      </pc:sldChg>
      <pc:sldChg chg="add del">
        <pc:chgData name="Thomas Stockhammer" userId="2aa20ba2-ba43-46c1-9e8b-e40494025eed" providerId="ADAL" clId="{40E388C5-1B5B-4F6D-AADA-1891D9749012}" dt="2025-02-11T14:46:10.528" v="82" actId="2696"/>
        <pc:sldMkLst>
          <pc:docMk/>
          <pc:sldMk cId="705162819" sldId="2147478075"/>
        </pc:sldMkLst>
      </pc:sldChg>
      <pc:sldChg chg="add">
        <pc:chgData name="Thomas Stockhammer" userId="2aa20ba2-ba43-46c1-9e8b-e40494025eed" providerId="ADAL" clId="{40E388C5-1B5B-4F6D-AADA-1891D9749012}" dt="2025-02-11T14:46:15.419" v="83"/>
        <pc:sldMkLst>
          <pc:docMk/>
          <pc:sldMk cId="159531612" sldId="2147478076"/>
        </pc:sldMkLst>
      </pc:sldChg>
      <pc:sldChg chg="add del">
        <pc:chgData name="Thomas Stockhammer" userId="2aa20ba2-ba43-46c1-9e8b-e40494025eed" providerId="ADAL" clId="{40E388C5-1B5B-4F6D-AADA-1891D9749012}" dt="2025-02-11T14:46:10.528" v="82" actId="2696"/>
        <pc:sldMkLst>
          <pc:docMk/>
          <pc:sldMk cId="1514161621" sldId="2147478076"/>
        </pc:sldMkLst>
      </pc:sldChg>
      <pc:sldChg chg="del">
        <pc:chgData name="Thomas Stockhammer" userId="2aa20ba2-ba43-46c1-9e8b-e40494025eed" providerId="ADAL" clId="{40E388C5-1B5B-4F6D-AADA-1891D9749012}" dt="2025-02-11T14:35:01.677" v="79" actId="47"/>
        <pc:sldMkLst>
          <pc:docMk/>
          <pc:sldMk cId="1200691623" sldId="2147478238"/>
        </pc:sldMkLst>
      </pc:sldChg>
      <pc:sldChg chg="add">
        <pc:chgData name="Thomas Stockhammer" userId="2aa20ba2-ba43-46c1-9e8b-e40494025eed" providerId="ADAL" clId="{40E388C5-1B5B-4F6D-AADA-1891D9749012}" dt="2025-02-11T18:48:17.201" v="3155"/>
        <pc:sldMkLst>
          <pc:docMk/>
          <pc:sldMk cId="673979684" sldId="2147478239"/>
        </pc:sldMkLst>
      </pc:sldChg>
      <pc:sldChg chg="del">
        <pc:chgData name="Thomas Stockhammer" userId="2aa20ba2-ba43-46c1-9e8b-e40494025eed" providerId="ADAL" clId="{40E388C5-1B5B-4F6D-AADA-1891D9749012}" dt="2025-02-11T18:48:09.266" v="3154" actId="2696"/>
        <pc:sldMkLst>
          <pc:docMk/>
          <pc:sldMk cId="2707823327" sldId="2147478239"/>
        </pc:sldMkLst>
      </pc:sldChg>
      <pc:sldChg chg="add">
        <pc:chgData name="Thomas Stockhammer" userId="2aa20ba2-ba43-46c1-9e8b-e40494025eed" providerId="ADAL" clId="{40E388C5-1B5B-4F6D-AADA-1891D9749012}" dt="2025-02-11T14:46:15.419" v="83"/>
        <pc:sldMkLst>
          <pc:docMk/>
          <pc:sldMk cId="3003900957" sldId="2147478240"/>
        </pc:sldMkLst>
      </pc:sldChg>
      <pc:sldChg chg="add del">
        <pc:chgData name="Thomas Stockhammer" userId="2aa20ba2-ba43-46c1-9e8b-e40494025eed" providerId="ADAL" clId="{40E388C5-1B5B-4F6D-AADA-1891D9749012}" dt="2025-02-11T14:46:10.528" v="82" actId="2696"/>
        <pc:sldMkLst>
          <pc:docMk/>
          <pc:sldMk cId="3032591447" sldId="2147478240"/>
        </pc:sldMkLst>
      </pc:sldChg>
      <pc:sldChg chg="del">
        <pc:chgData name="Thomas Stockhammer" userId="2aa20ba2-ba43-46c1-9e8b-e40494025eed" providerId="ADAL" clId="{40E388C5-1B5B-4F6D-AADA-1891D9749012}" dt="2025-02-11T20:13:48.029" v="5037" actId="47"/>
        <pc:sldMkLst>
          <pc:docMk/>
          <pc:sldMk cId="1563467968" sldId="2147478241"/>
        </pc:sldMkLst>
      </pc:sldChg>
      <pc:sldChg chg="del">
        <pc:chgData name="Thomas Stockhammer" userId="2aa20ba2-ba43-46c1-9e8b-e40494025eed" providerId="ADAL" clId="{40E388C5-1B5B-4F6D-AADA-1891D9749012}" dt="2025-02-11T14:47:09.677" v="117" actId="2696"/>
        <pc:sldMkLst>
          <pc:docMk/>
          <pc:sldMk cId="2350504464" sldId="2147478242"/>
        </pc:sldMkLst>
      </pc:sldChg>
      <pc:sldChg chg="add">
        <pc:chgData name="Thomas Stockhammer" userId="2aa20ba2-ba43-46c1-9e8b-e40494025eed" providerId="ADAL" clId="{40E388C5-1B5B-4F6D-AADA-1891D9749012}" dt="2025-02-11T14:47:13.882" v="118"/>
        <pc:sldMkLst>
          <pc:docMk/>
          <pc:sldMk cId="4175700530" sldId="2147478242"/>
        </pc:sldMkLst>
      </pc:sldChg>
      <pc:sldChg chg="add">
        <pc:chgData name="Thomas Stockhammer" userId="2aa20ba2-ba43-46c1-9e8b-e40494025eed" providerId="ADAL" clId="{40E388C5-1B5B-4F6D-AADA-1891D9749012}" dt="2025-02-11T16:23:12.364" v="950"/>
        <pc:sldMkLst>
          <pc:docMk/>
          <pc:sldMk cId="817961612" sldId="2147478243"/>
        </pc:sldMkLst>
      </pc:sldChg>
      <pc:sldChg chg="del">
        <pc:chgData name="Thomas Stockhammer" userId="2aa20ba2-ba43-46c1-9e8b-e40494025eed" providerId="ADAL" clId="{40E388C5-1B5B-4F6D-AADA-1891D9749012}" dt="2025-02-11T16:23:04.412" v="949" actId="2696"/>
        <pc:sldMkLst>
          <pc:docMk/>
          <pc:sldMk cId="4104047881" sldId="2147478243"/>
        </pc:sldMkLst>
      </pc:sldChg>
      <pc:sldChg chg="del">
        <pc:chgData name="Thomas Stockhammer" userId="2aa20ba2-ba43-46c1-9e8b-e40494025eed" providerId="ADAL" clId="{40E388C5-1B5B-4F6D-AADA-1891D9749012}" dt="2025-02-11T16:23:04.412" v="949" actId="2696"/>
        <pc:sldMkLst>
          <pc:docMk/>
          <pc:sldMk cId="901396766" sldId="2147478244"/>
        </pc:sldMkLst>
      </pc:sldChg>
      <pc:sldChg chg="add">
        <pc:chgData name="Thomas Stockhammer" userId="2aa20ba2-ba43-46c1-9e8b-e40494025eed" providerId="ADAL" clId="{40E388C5-1B5B-4F6D-AADA-1891D9749012}" dt="2025-02-11T16:23:12.364" v="950"/>
        <pc:sldMkLst>
          <pc:docMk/>
          <pc:sldMk cId="2757051556" sldId="2147478244"/>
        </pc:sldMkLst>
      </pc:sldChg>
      <pc:sldChg chg="add">
        <pc:chgData name="Thomas Stockhammer" userId="2aa20ba2-ba43-46c1-9e8b-e40494025eed" providerId="ADAL" clId="{40E388C5-1B5B-4F6D-AADA-1891D9749012}" dt="2025-02-11T16:23:12.364" v="950"/>
        <pc:sldMkLst>
          <pc:docMk/>
          <pc:sldMk cId="2444062685" sldId="2147478245"/>
        </pc:sldMkLst>
      </pc:sldChg>
      <pc:sldChg chg="del">
        <pc:chgData name="Thomas Stockhammer" userId="2aa20ba2-ba43-46c1-9e8b-e40494025eed" providerId="ADAL" clId="{40E388C5-1B5B-4F6D-AADA-1891D9749012}" dt="2025-02-11T16:23:04.412" v="949" actId="2696"/>
        <pc:sldMkLst>
          <pc:docMk/>
          <pc:sldMk cId="3072302766" sldId="2147478245"/>
        </pc:sldMkLst>
      </pc:sldChg>
      <pc:sldChg chg="del">
        <pc:chgData name="Thomas Stockhammer" userId="2aa20ba2-ba43-46c1-9e8b-e40494025eed" providerId="ADAL" clId="{40E388C5-1B5B-4F6D-AADA-1891D9749012}" dt="2025-02-11T16:23:04.412" v="949" actId="2696"/>
        <pc:sldMkLst>
          <pc:docMk/>
          <pc:sldMk cId="542272570" sldId="2147478246"/>
        </pc:sldMkLst>
      </pc:sldChg>
      <pc:sldChg chg="add">
        <pc:chgData name="Thomas Stockhammer" userId="2aa20ba2-ba43-46c1-9e8b-e40494025eed" providerId="ADAL" clId="{40E388C5-1B5B-4F6D-AADA-1891D9749012}" dt="2025-02-11T16:23:12.364" v="950"/>
        <pc:sldMkLst>
          <pc:docMk/>
          <pc:sldMk cId="1456221470" sldId="2147478246"/>
        </pc:sldMkLst>
      </pc:sldChg>
      <pc:sldChg chg="ord">
        <pc:chgData name="Thomas Stockhammer" userId="2aa20ba2-ba43-46c1-9e8b-e40494025eed" providerId="ADAL" clId="{40E388C5-1B5B-4F6D-AADA-1891D9749012}" dt="2025-02-11T19:02:24.174" v="4084"/>
        <pc:sldMkLst>
          <pc:docMk/>
          <pc:sldMk cId="842725080" sldId="2147478248"/>
        </pc:sldMkLst>
      </pc:sldChg>
      <pc:sldChg chg="modSp mod">
        <pc:chgData name="Thomas Stockhammer" userId="2aa20ba2-ba43-46c1-9e8b-e40494025eed" providerId="ADAL" clId="{40E388C5-1B5B-4F6D-AADA-1891D9749012}" dt="2025-02-11T18:46:35.505" v="3034" actId="20577"/>
        <pc:sldMkLst>
          <pc:docMk/>
          <pc:sldMk cId="1710569796" sldId="2147478250"/>
        </pc:sldMkLst>
        <pc:spChg chg="mod">
          <ac:chgData name="Thomas Stockhammer" userId="2aa20ba2-ba43-46c1-9e8b-e40494025eed" providerId="ADAL" clId="{40E388C5-1B5B-4F6D-AADA-1891D9749012}" dt="2025-02-11T18:46:35.505" v="3034" actId="20577"/>
          <ac:spMkLst>
            <pc:docMk/>
            <pc:sldMk cId="1710569796" sldId="2147478250"/>
            <ac:spMk id="5" creationId="{838AD6DE-E093-DD2E-38F3-E97D581375BD}"/>
          </ac:spMkLst>
        </pc:spChg>
      </pc:sldChg>
      <pc:sldChg chg="modSp">
        <pc:chgData name="Thomas Stockhammer" userId="2aa20ba2-ba43-46c1-9e8b-e40494025eed" providerId="ADAL" clId="{40E388C5-1B5B-4F6D-AADA-1891D9749012}" dt="2025-02-11T18:56:10.686" v="3528"/>
        <pc:sldMkLst>
          <pc:docMk/>
          <pc:sldMk cId="3629753628" sldId="2147478256"/>
        </pc:sldMkLst>
        <pc:graphicFrameChg chg="mod">
          <ac:chgData name="Thomas Stockhammer" userId="2aa20ba2-ba43-46c1-9e8b-e40494025eed" providerId="ADAL" clId="{40E388C5-1B5B-4F6D-AADA-1891D9749012}" dt="2025-02-11T18:56:10.686" v="3528"/>
          <ac:graphicFrameMkLst>
            <pc:docMk/>
            <pc:sldMk cId="3629753628" sldId="2147478256"/>
            <ac:graphicFrameMk id="6" creationId="{9084D238-7EBE-A220-20A2-5F3C61C00ACD}"/>
          </ac:graphicFrameMkLst>
        </pc:graphicFrameChg>
      </pc:sldChg>
      <pc:sldChg chg="addSp delSp modSp mod">
        <pc:chgData name="Thomas Stockhammer" userId="2aa20ba2-ba43-46c1-9e8b-e40494025eed" providerId="ADAL" clId="{40E388C5-1B5B-4F6D-AADA-1891D9749012}" dt="2025-02-11T20:15:03.128" v="5092" actId="1076"/>
        <pc:sldMkLst>
          <pc:docMk/>
          <pc:sldMk cId="4201339629" sldId="2147478257"/>
        </pc:sldMkLst>
        <pc:spChg chg="add del mod">
          <ac:chgData name="Thomas Stockhammer" userId="2aa20ba2-ba43-46c1-9e8b-e40494025eed" providerId="ADAL" clId="{40E388C5-1B5B-4F6D-AADA-1891D9749012}" dt="2025-02-11T20:14:57.619" v="5091" actId="478"/>
          <ac:spMkLst>
            <pc:docMk/>
            <pc:sldMk cId="4201339629" sldId="2147478257"/>
            <ac:spMk id="3" creationId="{31D12E65-A8FC-AE3B-19D7-22C1B2F800F9}"/>
          </ac:spMkLst>
        </pc:spChg>
        <pc:spChg chg="mod">
          <ac:chgData name="Thomas Stockhammer" userId="2aa20ba2-ba43-46c1-9e8b-e40494025eed" providerId="ADAL" clId="{40E388C5-1B5B-4F6D-AADA-1891D9749012}" dt="2025-02-11T20:03:01.625" v="5015" actId="20577"/>
          <ac:spMkLst>
            <pc:docMk/>
            <pc:sldMk cId="4201339629" sldId="2147478257"/>
            <ac:spMk id="4" creationId="{F997BA9E-4DCD-3BBC-6180-79117ACB1F47}"/>
          </ac:spMkLst>
        </pc:spChg>
        <pc:spChg chg="mod">
          <ac:chgData name="Thomas Stockhammer" userId="2aa20ba2-ba43-46c1-9e8b-e40494025eed" providerId="ADAL" clId="{40E388C5-1B5B-4F6D-AADA-1891D9749012}" dt="2025-02-11T20:03:47.722" v="5017" actId="1076"/>
          <ac:spMkLst>
            <pc:docMk/>
            <pc:sldMk cId="4201339629" sldId="2147478257"/>
            <ac:spMk id="5" creationId="{1FB4CA60-4EBF-E9FD-5E1F-50B31AB4DF9A}"/>
          </ac:spMkLst>
        </pc:spChg>
        <pc:spChg chg="add mod">
          <ac:chgData name="Thomas Stockhammer" userId="2aa20ba2-ba43-46c1-9e8b-e40494025eed" providerId="ADAL" clId="{40E388C5-1B5B-4F6D-AADA-1891D9749012}" dt="2025-02-11T20:15:03.128" v="5092" actId="1076"/>
          <ac:spMkLst>
            <pc:docMk/>
            <pc:sldMk cId="4201339629" sldId="2147478257"/>
            <ac:spMk id="6" creationId="{436012BB-3DE1-C167-702E-A2A26A2ABA74}"/>
          </ac:spMkLst>
        </pc:spChg>
        <pc:graphicFrameChg chg="mod">
          <ac:chgData name="Thomas Stockhammer" userId="2aa20ba2-ba43-46c1-9e8b-e40494025eed" providerId="ADAL" clId="{40E388C5-1B5B-4F6D-AADA-1891D9749012}" dt="2025-02-11T20:04:00.413" v="5018" actId="1076"/>
          <ac:graphicFrameMkLst>
            <pc:docMk/>
            <pc:sldMk cId="4201339629" sldId="2147478257"/>
            <ac:graphicFrameMk id="8" creationId="{EE25FC24-DCD1-BCAB-1BD0-20405E920ED4}"/>
          </ac:graphicFrameMkLst>
        </pc:graphicFrameChg>
      </pc:sldChg>
      <pc:sldChg chg="add">
        <pc:chgData name="Thomas Stockhammer" userId="2aa20ba2-ba43-46c1-9e8b-e40494025eed" providerId="ADAL" clId="{40E388C5-1B5B-4F6D-AADA-1891D9749012}" dt="2025-02-11T16:46:22.303" v="965"/>
        <pc:sldMkLst>
          <pc:docMk/>
          <pc:sldMk cId="1252823659" sldId="2147478265"/>
        </pc:sldMkLst>
      </pc:sldChg>
      <pc:sldChg chg="add">
        <pc:chgData name="Thomas Stockhammer" userId="2aa20ba2-ba43-46c1-9e8b-e40494025eed" providerId="ADAL" clId="{40E388C5-1B5B-4F6D-AADA-1891D9749012}" dt="2025-02-11T20:15:34.880" v="5094"/>
        <pc:sldMkLst>
          <pc:docMk/>
          <pc:sldMk cId="3021454627" sldId="2147478301"/>
        </pc:sldMkLst>
      </pc:sldChg>
      <pc:sldChg chg="del">
        <pc:chgData name="Thomas Stockhammer" userId="2aa20ba2-ba43-46c1-9e8b-e40494025eed" providerId="ADAL" clId="{40E388C5-1B5B-4F6D-AADA-1891D9749012}" dt="2025-02-11T20:15:11.528" v="5093" actId="2696"/>
        <pc:sldMkLst>
          <pc:docMk/>
          <pc:sldMk cId="3447461577" sldId="2147478301"/>
        </pc:sldMkLst>
      </pc:sldChg>
      <pc:sldChg chg="del">
        <pc:chgData name="Thomas Stockhammer" userId="2aa20ba2-ba43-46c1-9e8b-e40494025eed" providerId="ADAL" clId="{40E388C5-1B5B-4F6D-AADA-1891D9749012}" dt="2025-02-11T20:15:11.528" v="5093" actId="2696"/>
        <pc:sldMkLst>
          <pc:docMk/>
          <pc:sldMk cId="2569620242" sldId="2147478303"/>
        </pc:sldMkLst>
      </pc:sldChg>
      <pc:sldChg chg="add">
        <pc:chgData name="Thomas Stockhammer" userId="2aa20ba2-ba43-46c1-9e8b-e40494025eed" providerId="ADAL" clId="{40E388C5-1B5B-4F6D-AADA-1891D9749012}" dt="2025-02-11T20:15:34.880" v="5094"/>
        <pc:sldMkLst>
          <pc:docMk/>
          <pc:sldMk cId="3966177003" sldId="2147478303"/>
        </pc:sldMkLst>
      </pc:sldChg>
      <pc:sldChg chg="modSp del mod">
        <pc:chgData name="Thomas Stockhammer" userId="2aa20ba2-ba43-46c1-9e8b-e40494025eed" providerId="ADAL" clId="{40E388C5-1B5B-4F6D-AADA-1891D9749012}" dt="2025-02-11T20:15:11.528" v="5093" actId="2696"/>
        <pc:sldMkLst>
          <pc:docMk/>
          <pc:sldMk cId="2349861674" sldId="2147478304"/>
        </pc:sldMkLst>
        <pc:spChg chg="mod">
          <ac:chgData name="Thomas Stockhammer" userId="2aa20ba2-ba43-46c1-9e8b-e40494025eed" providerId="ADAL" clId="{40E388C5-1B5B-4F6D-AADA-1891D9749012}" dt="2025-02-11T14:51:52.585" v="153" actId="207"/>
          <ac:spMkLst>
            <pc:docMk/>
            <pc:sldMk cId="2349861674" sldId="2147478304"/>
            <ac:spMk id="13" creationId="{B42A42BF-7C51-C637-1BAB-F075341F4656}"/>
          </ac:spMkLst>
        </pc:spChg>
      </pc:sldChg>
      <pc:sldChg chg="add">
        <pc:chgData name="Thomas Stockhammer" userId="2aa20ba2-ba43-46c1-9e8b-e40494025eed" providerId="ADAL" clId="{40E388C5-1B5B-4F6D-AADA-1891D9749012}" dt="2025-02-11T20:15:34.880" v="5094"/>
        <pc:sldMkLst>
          <pc:docMk/>
          <pc:sldMk cId="3897635921" sldId="2147478304"/>
        </pc:sldMkLst>
      </pc:sldChg>
      <pc:sldChg chg="add">
        <pc:chgData name="Thomas Stockhammer" userId="2aa20ba2-ba43-46c1-9e8b-e40494025eed" providerId="ADAL" clId="{40E388C5-1B5B-4F6D-AADA-1891D9749012}" dt="2025-02-11T20:15:34.880" v="5094"/>
        <pc:sldMkLst>
          <pc:docMk/>
          <pc:sldMk cId="518387164" sldId="2147478305"/>
        </pc:sldMkLst>
      </pc:sldChg>
      <pc:sldChg chg="del">
        <pc:chgData name="Thomas Stockhammer" userId="2aa20ba2-ba43-46c1-9e8b-e40494025eed" providerId="ADAL" clId="{40E388C5-1B5B-4F6D-AADA-1891D9749012}" dt="2025-02-11T20:15:11.528" v="5093" actId="2696"/>
        <pc:sldMkLst>
          <pc:docMk/>
          <pc:sldMk cId="1261254948" sldId="2147478305"/>
        </pc:sldMkLst>
      </pc:sldChg>
      <pc:sldChg chg="addSp delSp modSp new mod modClrScheme chgLayout">
        <pc:chgData name="Thomas Stockhammer" userId="2aa20ba2-ba43-46c1-9e8b-e40494025eed" providerId="ADAL" clId="{40E388C5-1B5B-4F6D-AADA-1891D9749012}" dt="2025-02-11T18:55:45.870" v="3525" actId="207"/>
        <pc:sldMkLst>
          <pc:docMk/>
          <pc:sldMk cId="227073696" sldId="2147478306"/>
        </pc:sldMkLst>
        <pc:spChg chg="del mod ord">
          <ac:chgData name="Thomas Stockhammer" userId="2aa20ba2-ba43-46c1-9e8b-e40494025eed" providerId="ADAL" clId="{40E388C5-1B5B-4F6D-AADA-1891D9749012}" dt="2025-02-11T14:53:03.270" v="155" actId="700"/>
          <ac:spMkLst>
            <pc:docMk/>
            <pc:sldMk cId="227073696" sldId="2147478306"/>
            <ac:spMk id="2" creationId="{2D8B5936-CDFE-4BC1-1C23-77370AEFF002}"/>
          </ac:spMkLst>
        </pc:spChg>
        <pc:spChg chg="del mod ord">
          <ac:chgData name="Thomas Stockhammer" userId="2aa20ba2-ba43-46c1-9e8b-e40494025eed" providerId="ADAL" clId="{40E388C5-1B5B-4F6D-AADA-1891D9749012}" dt="2025-02-11T14:53:03.270" v="155" actId="700"/>
          <ac:spMkLst>
            <pc:docMk/>
            <pc:sldMk cId="227073696" sldId="2147478306"/>
            <ac:spMk id="3" creationId="{38060AC4-206E-8299-1CE4-9F7A5A849EB1}"/>
          </ac:spMkLst>
        </pc:spChg>
        <pc:spChg chg="del">
          <ac:chgData name="Thomas Stockhammer" userId="2aa20ba2-ba43-46c1-9e8b-e40494025eed" providerId="ADAL" clId="{40E388C5-1B5B-4F6D-AADA-1891D9749012}" dt="2025-02-11T14:53:03.270" v="155" actId="700"/>
          <ac:spMkLst>
            <pc:docMk/>
            <pc:sldMk cId="227073696" sldId="2147478306"/>
            <ac:spMk id="4" creationId="{237BA97B-35CF-3471-8185-60B3145277A5}"/>
          </ac:spMkLst>
        </pc:spChg>
        <pc:spChg chg="add mod ord">
          <ac:chgData name="Thomas Stockhammer" userId="2aa20ba2-ba43-46c1-9e8b-e40494025eed" providerId="ADAL" clId="{40E388C5-1B5B-4F6D-AADA-1891D9749012}" dt="2025-02-11T18:51:10.075" v="3280" actId="20577"/>
          <ac:spMkLst>
            <pc:docMk/>
            <pc:sldMk cId="227073696" sldId="2147478306"/>
            <ac:spMk id="5" creationId="{30874D5B-0727-9337-B488-D04A9E568294}"/>
          </ac:spMkLst>
        </pc:spChg>
        <pc:spChg chg="add mod ord">
          <ac:chgData name="Thomas Stockhammer" userId="2aa20ba2-ba43-46c1-9e8b-e40494025eed" providerId="ADAL" clId="{40E388C5-1B5B-4F6D-AADA-1891D9749012}" dt="2025-02-11T14:53:03.270" v="155" actId="700"/>
          <ac:spMkLst>
            <pc:docMk/>
            <pc:sldMk cId="227073696" sldId="2147478306"/>
            <ac:spMk id="6" creationId="{962755BC-67C8-9AB3-0EF9-7314010010C4}"/>
          </ac:spMkLst>
        </pc:spChg>
        <pc:spChg chg="add mod ord">
          <ac:chgData name="Thomas Stockhammer" userId="2aa20ba2-ba43-46c1-9e8b-e40494025eed" providerId="ADAL" clId="{40E388C5-1B5B-4F6D-AADA-1891D9749012}" dt="2025-02-11T18:55:45.870" v="3525" actId="207"/>
          <ac:spMkLst>
            <pc:docMk/>
            <pc:sldMk cId="227073696" sldId="2147478306"/>
            <ac:spMk id="7" creationId="{8D61B0A8-DD6A-0381-3C9D-340D45EDF514}"/>
          </ac:spMkLst>
        </pc:spChg>
      </pc:sldChg>
      <pc:sldChg chg="modSp new mod">
        <pc:chgData name="Thomas Stockhammer" userId="2aa20ba2-ba43-46c1-9e8b-e40494025eed" providerId="ADAL" clId="{40E388C5-1B5B-4F6D-AADA-1891D9749012}" dt="2025-02-11T20:26:28.292" v="5099" actId="20577"/>
        <pc:sldMkLst>
          <pc:docMk/>
          <pc:sldMk cId="1153068260" sldId="2147478307"/>
        </pc:sldMkLst>
        <pc:spChg chg="mod">
          <ac:chgData name="Thomas Stockhammer" userId="2aa20ba2-ba43-46c1-9e8b-e40494025eed" providerId="ADAL" clId="{40E388C5-1B5B-4F6D-AADA-1891D9749012}" dt="2025-02-11T20:26:28.292" v="5099" actId="20577"/>
          <ac:spMkLst>
            <pc:docMk/>
            <pc:sldMk cId="1153068260" sldId="2147478307"/>
            <ac:spMk id="2" creationId="{A66F79C8-1379-73AB-FF2C-22B6E6963737}"/>
          </ac:spMkLst>
        </pc:spChg>
        <pc:spChg chg="mod">
          <ac:chgData name="Thomas Stockhammer" userId="2aa20ba2-ba43-46c1-9e8b-e40494025eed" providerId="ADAL" clId="{40E388C5-1B5B-4F6D-AADA-1891D9749012}" dt="2025-02-11T19:06:53.587" v="4473" actId="20577"/>
          <ac:spMkLst>
            <pc:docMk/>
            <pc:sldMk cId="1153068260" sldId="2147478307"/>
            <ac:spMk id="4" creationId="{FE07A038-6B32-A0B7-17D8-35E30672335F}"/>
          </ac:spMkLst>
        </pc:spChg>
      </pc:sldChg>
      <pc:sldChg chg="addSp delSp modSp new del mod modClrScheme chgLayout">
        <pc:chgData name="Thomas Stockhammer" userId="2aa20ba2-ba43-46c1-9e8b-e40494025eed" providerId="ADAL" clId="{40E388C5-1B5B-4F6D-AADA-1891D9749012}" dt="2025-02-11T20:13:47.202" v="5036" actId="47"/>
        <pc:sldMkLst>
          <pc:docMk/>
          <pc:sldMk cId="1479048595" sldId="2147478308"/>
        </pc:sldMkLst>
        <pc:spChg chg="del">
          <ac:chgData name="Thomas Stockhammer" userId="2aa20ba2-ba43-46c1-9e8b-e40494025eed" providerId="ADAL" clId="{40E388C5-1B5B-4F6D-AADA-1891D9749012}" dt="2025-02-11T16:22:11.193" v="902" actId="700"/>
          <ac:spMkLst>
            <pc:docMk/>
            <pc:sldMk cId="1479048595" sldId="2147478308"/>
            <ac:spMk id="2" creationId="{DDFD8C4A-CF88-1715-C100-C3B3BC646DD0}"/>
          </ac:spMkLst>
        </pc:spChg>
        <pc:spChg chg="del mod ord">
          <ac:chgData name="Thomas Stockhammer" userId="2aa20ba2-ba43-46c1-9e8b-e40494025eed" providerId="ADAL" clId="{40E388C5-1B5B-4F6D-AADA-1891D9749012}" dt="2025-02-11T16:22:11.193" v="902" actId="700"/>
          <ac:spMkLst>
            <pc:docMk/>
            <pc:sldMk cId="1479048595" sldId="2147478308"/>
            <ac:spMk id="3" creationId="{2361F65D-B752-2802-3959-94AD35ECCF25}"/>
          </ac:spMkLst>
        </pc:spChg>
        <pc:spChg chg="del">
          <ac:chgData name="Thomas Stockhammer" userId="2aa20ba2-ba43-46c1-9e8b-e40494025eed" providerId="ADAL" clId="{40E388C5-1B5B-4F6D-AADA-1891D9749012}" dt="2025-02-11T16:22:11.193" v="902" actId="700"/>
          <ac:spMkLst>
            <pc:docMk/>
            <pc:sldMk cId="1479048595" sldId="2147478308"/>
            <ac:spMk id="4" creationId="{3327EFAA-5582-221A-5252-C41467C4AEFB}"/>
          </ac:spMkLst>
        </pc:spChg>
        <pc:spChg chg="del mod ord">
          <ac:chgData name="Thomas Stockhammer" userId="2aa20ba2-ba43-46c1-9e8b-e40494025eed" providerId="ADAL" clId="{40E388C5-1B5B-4F6D-AADA-1891D9749012}" dt="2025-02-11T16:22:11.193" v="902" actId="700"/>
          <ac:spMkLst>
            <pc:docMk/>
            <pc:sldMk cId="1479048595" sldId="2147478308"/>
            <ac:spMk id="5" creationId="{90DF5B41-D393-E4E5-73B5-D7066E3387DD}"/>
          </ac:spMkLst>
        </pc:spChg>
        <pc:spChg chg="del mod ord">
          <ac:chgData name="Thomas Stockhammer" userId="2aa20ba2-ba43-46c1-9e8b-e40494025eed" providerId="ADAL" clId="{40E388C5-1B5B-4F6D-AADA-1891D9749012}" dt="2025-02-11T16:22:11.193" v="902" actId="700"/>
          <ac:spMkLst>
            <pc:docMk/>
            <pc:sldMk cId="1479048595" sldId="2147478308"/>
            <ac:spMk id="6" creationId="{92E4AD8B-743B-6F5A-D4B1-38E94C2B398C}"/>
          </ac:spMkLst>
        </pc:spChg>
        <pc:spChg chg="add mod ord">
          <ac:chgData name="Thomas Stockhammer" userId="2aa20ba2-ba43-46c1-9e8b-e40494025eed" providerId="ADAL" clId="{40E388C5-1B5B-4F6D-AADA-1891D9749012}" dt="2025-02-11T16:22:14.660" v="908" actId="20577"/>
          <ac:spMkLst>
            <pc:docMk/>
            <pc:sldMk cId="1479048595" sldId="2147478308"/>
            <ac:spMk id="7" creationId="{406580F6-AA60-15AF-2C2F-0D56802B131F}"/>
          </ac:spMkLst>
        </pc:spChg>
        <pc:spChg chg="add mod ord">
          <ac:chgData name="Thomas Stockhammer" userId="2aa20ba2-ba43-46c1-9e8b-e40494025eed" providerId="ADAL" clId="{40E388C5-1B5B-4F6D-AADA-1891D9749012}" dt="2025-02-11T16:22:11.193" v="902" actId="700"/>
          <ac:spMkLst>
            <pc:docMk/>
            <pc:sldMk cId="1479048595" sldId="2147478308"/>
            <ac:spMk id="8" creationId="{24D6E4BE-417A-8F3A-07A3-53949D564179}"/>
          </ac:spMkLst>
        </pc:spChg>
        <pc:spChg chg="add mod ord">
          <ac:chgData name="Thomas Stockhammer" userId="2aa20ba2-ba43-46c1-9e8b-e40494025eed" providerId="ADAL" clId="{40E388C5-1B5B-4F6D-AADA-1891D9749012}" dt="2025-02-11T16:22:49.062" v="948" actId="20577"/>
          <ac:spMkLst>
            <pc:docMk/>
            <pc:sldMk cId="1479048595" sldId="2147478308"/>
            <ac:spMk id="9" creationId="{0EFF0527-C36E-8841-07D6-D3D5259471C6}"/>
          </ac:spMkLst>
        </pc:spChg>
      </pc:sldChg>
      <pc:sldChg chg="addSp delSp modSp new mod ord modClrScheme chgLayout">
        <pc:chgData name="Thomas Stockhammer" userId="2aa20ba2-ba43-46c1-9e8b-e40494025eed" providerId="ADAL" clId="{40E388C5-1B5B-4F6D-AADA-1891D9749012}" dt="2025-02-11T20:33:24.280" v="5101" actId="27636"/>
        <pc:sldMkLst>
          <pc:docMk/>
          <pc:sldMk cId="912148585" sldId="2147478309"/>
        </pc:sldMkLst>
        <pc:spChg chg="del mod ord">
          <ac:chgData name="Thomas Stockhammer" userId="2aa20ba2-ba43-46c1-9e8b-e40494025eed" providerId="ADAL" clId="{40E388C5-1B5B-4F6D-AADA-1891D9749012}" dt="2025-02-11T16:39:27.692" v="952" actId="700"/>
          <ac:spMkLst>
            <pc:docMk/>
            <pc:sldMk cId="912148585" sldId="2147478309"/>
            <ac:spMk id="2" creationId="{446F0665-E818-1CA2-A384-9530EAE64728}"/>
          </ac:spMkLst>
        </pc:spChg>
        <pc:spChg chg="del mod ord">
          <ac:chgData name="Thomas Stockhammer" userId="2aa20ba2-ba43-46c1-9e8b-e40494025eed" providerId="ADAL" clId="{40E388C5-1B5B-4F6D-AADA-1891D9749012}" dt="2025-02-11T16:39:27.692" v="952" actId="700"/>
          <ac:spMkLst>
            <pc:docMk/>
            <pc:sldMk cId="912148585" sldId="2147478309"/>
            <ac:spMk id="3" creationId="{83941845-DE14-D04A-BADC-1BAA2877FE06}"/>
          </ac:spMkLst>
        </pc:spChg>
        <pc:spChg chg="del mod ord">
          <ac:chgData name="Thomas Stockhammer" userId="2aa20ba2-ba43-46c1-9e8b-e40494025eed" providerId="ADAL" clId="{40E388C5-1B5B-4F6D-AADA-1891D9749012}" dt="2025-02-11T16:39:27.692" v="952" actId="700"/>
          <ac:spMkLst>
            <pc:docMk/>
            <pc:sldMk cId="912148585" sldId="2147478309"/>
            <ac:spMk id="4" creationId="{65121B48-1FA3-0C81-6FA2-89D9B8F63EDB}"/>
          </ac:spMkLst>
        </pc:spChg>
        <pc:spChg chg="mod ord">
          <ac:chgData name="Thomas Stockhammer" userId="2aa20ba2-ba43-46c1-9e8b-e40494025eed" providerId="ADAL" clId="{40E388C5-1B5B-4F6D-AADA-1891D9749012}" dt="2025-02-11T18:32:55.478" v="2395" actId="790"/>
          <ac:spMkLst>
            <pc:docMk/>
            <pc:sldMk cId="912148585" sldId="2147478309"/>
            <ac:spMk id="5" creationId="{80A2127F-9C84-BF9A-0A92-1D3B719631CB}"/>
          </ac:spMkLst>
        </pc:spChg>
        <pc:spChg chg="add mod ord">
          <ac:chgData name="Thomas Stockhammer" userId="2aa20ba2-ba43-46c1-9e8b-e40494025eed" providerId="ADAL" clId="{40E388C5-1B5B-4F6D-AADA-1891D9749012}" dt="2025-02-11T18:37:09.111" v="2757" actId="20577"/>
          <ac:spMkLst>
            <pc:docMk/>
            <pc:sldMk cId="912148585" sldId="2147478309"/>
            <ac:spMk id="6" creationId="{988AD59A-02EC-2FAF-B801-FBA713BAA434}"/>
          </ac:spMkLst>
        </pc:spChg>
        <pc:spChg chg="add mod ord">
          <ac:chgData name="Thomas Stockhammer" userId="2aa20ba2-ba43-46c1-9e8b-e40494025eed" providerId="ADAL" clId="{40E388C5-1B5B-4F6D-AADA-1891D9749012}" dt="2025-02-11T18:37:20.190" v="2777" actId="20577"/>
          <ac:spMkLst>
            <pc:docMk/>
            <pc:sldMk cId="912148585" sldId="2147478309"/>
            <ac:spMk id="7" creationId="{EEC68A83-374D-175A-A900-79D950CFF67B}"/>
          </ac:spMkLst>
        </pc:spChg>
        <pc:spChg chg="add mod ord">
          <ac:chgData name="Thomas Stockhammer" userId="2aa20ba2-ba43-46c1-9e8b-e40494025eed" providerId="ADAL" clId="{40E388C5-1B5B-4F6D-AADA-1891D9749012}" dt="2025-02-11T20:33:24.280" v="5101" actId="27636"/>
          <ac:spMkLst>
            <pc:docMk/>
            <pc:sldMk cId="912148585" sldId="2147478309"/>
            <ac:spMk id="8" creationId="{83A01901-8D87-B0D7-C8F8-8C3F7327A0CA}"/>
          </ac:spMkLst>
        </pc:spChg>
        <pc:graphicFrameChg chg="add del mod">
          <ac:chgData name="Thomas Stockhammer" userId="2aa20ba2-ba43-46c1-9e8b-e40494025eed" providerId="ADAL" clId="{40E388C5-1B5B-4F6D-AADA-1891D9749012}" dt="2025-02-11T18:27:53.784" v="1646" actId="478"/>
          <ac:graphicFrameMkLst>
            <pc:docMk/>
            <pc:sldMk cId="912148585" sldId="2147478309"/>
            <ac:graphicFrameMk id="9" creationId="{766C3CCA-E2EA-5E74-2490-7D8FB18AA1CE}"/>
          </ac:graphicFrameMkLst>
        </pc:graphicFrameChg>
        <pc:picChg chg="add del mod">
          <ac:chgData name="Thomas Stockhammer" userId="2aa20ba2-ba43-46c1-9e8b-e40494025eed" providerId="ADAL" clId="{40E388C5-1B5B-4F6D-AADA-1891D9749012}" dt="2025-02-11T18:27:53.784" v="1646" actId="478"/>
          <ac:picMkLst>
            <pc:docMk/>
            <pc:sldMk cId="912148585" sldId="2147478309"/>
            <ac:picMk id="2049" creationId="{28A8633F-95C4-BE93-0A01-CE0BB6489A0F}"/>
          </ac:picMkLst>
        </pc:picChg>
      </pc:sldChg>
      <pc:sldMasterChg chg="delSldLayout">
        <pc:chgData name="Thomas Stockhammer" userId="2aa20ba2-ba43-46c1-9e8b-e40494025eed" providerId="ADAL" clId="{40E388C5-1B5B-4F6D-AADA-1891D9749012}" dt="2025-02-11T14:47:09.677" v="117" actId="2696"/>
        <pc:sldMasterMkLst>
          <pc:docMk/>
          <pc:sldMasterMk cId="306139523" sldId="2147483833"/>
        </pc:sldMasterMkLst>
        <pc:sldLayoutChg chg="del">
          <pc:chgData name="Thomas Stockhammer" userId="2aa20ba2-ba43-46c1-9e8b-e40494025eed" providerId="ADAL" clId="{40E388C5-1B5B-4F6D-AADA-1891D9749012}" dt="2025-02-11T14:47:09.677" v="117" actId="2696"/>
          <pc:sldLayoutMkLst>
            <pc:docMk/>
            <pc:sldMasterMk cId="306139523" sldId="2147483833"/>
            <pc:sldLayoutMk cId="3716061637" sldId="2147485305"/>
          </pc:sldLayoutMkLst>
        </pc:sldLayoutChg>
      </pc:sldMasterChg>
    </pc:docChg>
  </pc:docChgLst>
</pc:chgInfo>
</file>

<file path=ppt/diagrams/_rels/data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svg"/><Relationship Id="rId1" Type="http://schemas.openxmlformats.org/officeDocument/2006/relationships/image" Target="../media/image71.png"/><Relationship Id="rId4" Type="http://schemas.openxmlformats.org/officeDocument/2006/relationships/image" Target="../media/image74.svg"/></Relationships>
</file>

<file path=ppt/diagrams/_rels/drawing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svg"/><Relationship Id="rId1" Type="http://schemas.openxmlformats.org/officeDocument/2006/relationships/image" Target="../media/image71.png"/><Relationship Id="rId4" Type="http://schemas.openxmlformats.org/officeDocument/2006/relationships/image" Target="../media/image74.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22A349-1D90-4EA4-9BA8-309750A08521}"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FCC2EE44-CD2D-4770-8137-9EFA6D65C625}">
      <dgm:prSet phldrT="[Text]"/>
      <dgm:spPr/>
      <dgm:t>
        <a:bodyPr/>
        <a:lstStyle/>
        <a:p>
          <a:r>
            <a:rPr lang="en-US"/>
            <a:t>Validation and Verification of the Standard/specification </a:t>
          </a:r>
        </a:p>
      </dgm:t>
    </dgm:pt>
    <dgm:pt modelId="{914843BF-2669-42F6-871D-DF48807D56AD}" type="parTrans" cxnId="{F3F5CEC5-12C4-4039-A1DD-0BD6A5DBF194}">
      <dgm:prSet/>
      <dgm:spPr/>
      <dgm:t>
        <a:bodyPr/>
        <a:lstStyle/>
        <a:p>
          <a:endParaRPr lang="en-US"/>
        </a:p>
      </dgm:t>
    </dgm:pt>
    <dgm:pt modelId="{F4A9A888-3040-422A-BE8E-9E8064B1DBF2}" type="sibTrans" cxnId="{F3F5CEC5-12C4-4039-A1DD-0BD6A5DBF194}">
      <dgm:prSet/>
      <dgm:spPr/>
      <dgm:t>
        <a:bodyPr/>
        <a:lstStyle/>
        <a:p>
          <a:endParaRPr lang="en-US"/>
        </a:p>
      </dgm:t>
    </dgm:pt>
    <dgm:pt modelId="{348217EA-DFAA-4D46-AFBC-640D17950C74}">
      <dgm:prSet phldrT="[Text]"/>
      <dgm:spPr/>
      <dgm:t>
        <a:bodyPr/>
        <a:lstStyle/>
        <a:p>
          <a:r>
            <a:rPr lang="de-DE"/>
            <a:t>Allows early demos and proof-of-concepts</a:t>
          </a:r>
          <a:endParaRPr lang="en-US"/>
        </a:p>
      </dgm:t>
    </dgm:pt>
    <dgm:pt modelId="{81A3B27B-6D6C-4E92-849E-9FF9DCCC22C6}" type="parTrans" cxnId="{D987ABE5-914C-44E7-80E3-A87F4034509B}">
      <dgm:prSet/>
      <dgm:spPr/>
      <dgm:t>
        <a:bodyPr/>
        <a:lstStyle/>
        <a:p>
          <a:endParaRPr lang="en-US"/>
        </a:p>
      </dgm:t>
    </dgm:pt>
    <dgm:pt modelId="{9A42431D-6933-4242-8349-B329206626D8}" type="sibTrans" cxnId="{D987ABE5-914C-44E7-80E3-A87F4034509B}">
      <dgm:prSet/>
      <dgm:spPr/>
      <dgm:t>
        <a:bodyPr/>
        <a:lstStyle/>
        <a:p>
          <a:endParaRPr lang="en-US"/>
        </a:p>
      </dgm:t>
    </dgm:pt>
    <dgm:pt modelId="{9D73AC86-107E-47C4-8B5A-5F212746ACD5}">
      <dgm:prSet phldrT="[Text]"/>
      <dgm:spPr/>
      <dgm:t>
        <a:bodyPr/>
        <a:lstStyle/>
        <a:p>
          <a:r>
            <a:rPr lang="de-DE"/>
            <a:t>Minimizes the barriers to introduction of new technologies</a:t>
          </a:r>
          <a:endParaRPr lang="en-US"/>
        </a:p>
      </dgm:t>
    </dgm:pt>
    <dgm:pt modelId="{0AFB40DB-C26E-4690-85CE-86033EDFCD00}" type="parTrans" cxnId="{E4928093-E26D-427D-BD16-174765415A0F}">
      <dgm:prSet/>
      <dgm:spPr/>
      <dgm:t>
        <a:bodyPr/>
        <a:lstStyle/>
        <a:p>
          <a:endParaRPr lang="en-US"/>
        </a:p>
      </dgm:t>
    </dgm:pt>
    <dgm:pt modelId="{C5BF8F16-C5F5-464A-A2E6-B4DE9AC2C3F4}" type="sibTrans" cxnId="{E4928093-E26D-427D-BD16-174765415A0F}">
      <dgm:prSet/>
      <dgm:spPr/>
      <dgm:t>
        <a:bodyPr/>
        <a:lstStyle/>
        <a:p>
          <a:endParaRPr lang="en-US"/>
        </a:p>
      </dgm:t>
    </dgm:pt>
    <dgm:pt modelId="{A9EBA053-08E9-40E4-B2A1-447718664230}">
      <dgm:prSet phldrT="[Text]"/>
      <dgm:spPr/>
      <dgm:t>
        <a:bodyPr/>
        <a:lstStyle/>
        <a:p>
          <a:r>
            <a:rPr lang="de-DE"/>
            <a:t>Can be used as reference for more optimized implementation in SW or HW</a:t>
          </a:r>
          <a:endParaRPr lang="en-US"/>
        </a:p>
      </dgm:t>
    </dgm:pt>
    <dgm:pt modelId="{2437AF69-4D3F-43F9-B9A2-BB841894E72B}" type="parTrans" cxnId="{806CB41B-B7C6-4F38-AD60-D65797BFB5D0}">
      <dgm:prSet/>
      <dgm:spPr/>
      <dgm:t>
        <a:bodyPr/>
        <a:lstStyle/>
        <a:p>
          <a:endParaRPr lang="en-US"/>
        </a:p>
      </dgm:t>
    </dgm:pt>
    <dgm:pt modelId="{C6175493-0E62-498C-8F23-06B79687EE40}" type="sibTrans" cxnId="{806CB41B-B7C6-4F38-AD60-D65797BFB5D0}">
      <dgm:prSet/>
      <dgm:spPr/>
      <dgm:t>
        <a:bodyPr/>
        <a:lstStyle/>
        <a:p>
          <a:endParaRPr lang="en-US"/>
        </a:p>
      </dgm:t>
    </dgm:pt>
    <dgm:pt modelId="{8AB53E2C-705A-4ED0-8B1B-6B849DCB6F0D}">
      <dgm:prSet phldrT="[Text]"/>
      <dgm:spPr/>
      <dgm:t>
        <a:bodyPr/>
        <a:lstStyle/>
        <a:p>
          <a:r>
            <a:rPr lang="de-DE"/>
            <a:t>Shares the efforts across multiple companies contributing to the standards</a:t>
          </a:r>
          <a:endParaRPr lang="en-US"/>
        </a:p>
      </dgm:t>
    </dgm:pt>
    <dgm:pt modelId="{15A23DC8-AE2A-4C06-BC48-80EE07EE340D}" type="parTrans" cxnId="{6477866A-42CC-43ED-88D8-A19BC9AE28A7}">
      <dgm:prSet/>
      <dgm:spPr/>
      <dgm:t>
        <a:bodyPr/>
        <a:lstStyle/>
        <a:p>
          <a:endParaRPr lang="en-US"/>
        </a:p>
      </dgm:t>
    </dgm:pt>
    <dgm:pt modelId="{B068F8E1-478A-4C6B-A445-93E5449488FD}" type="sibTrans" cxnId="{6477866A-42CC-43ED-88D8-A19BC9AE28A7}">
      <dgm:prSet/>
      <dgm:spPr/>
      <dgm:t>
        <a:bodyPr/>
        <a:lstStyle/>
        <a:p>
          <a:endParaRPr lang="en-US"/>
        </a:p>
      </dgm:t>
    </dgm:pt>
    <dgm:pt modelId="{AB45AB95-A720-4F24-8938-37244F470F37}">
      <dgm:prSet phldrT="[Text]"/>
      <dgm:spPr/>
      <dgm:t>
        <a:bodyPr/>
        <a:lstStyle/>
        <a:p>
          <a:r>
            <a:rPr lang="de-DE"/>
            <a:t>Can be used in production and commercial services</a:t>
          </a:r>
          <a:endParaRPr lang="en-US"/>
        </a:p>
      </dgm:t>
    </dgm:pt>
    <dgm:pt modelId="{6F2E52D0-A097-4707-B4BB-17E1746EAF46}" type="parTrans" cxnId="{01CBA3F8-DF8F-4791-B9EB-E998EFECDEA3}">
      <dgm:prSet/>
      <dgm:spPr/>
      <dgm:t>
        <a:bodyPr/>
        <a:lstStyle/>
        <a:p>
          <a:endParaRPr lang="en-US"/>
        </a:p>
      </dgm:t>
    </dgm:pt>
    <dgm:pt modelId="{2B351045-4EE0-4006-B0A1-99D6E07F98D2}" type="sibTrans" cxnId="{01CBA3F8-DF8F-4791-B9EB-E998EFECDEA3}">
      <dgm:prSet/>
      <dgm:spPr/>
      <dgm:t>
        <a:bodyPr/>
        <a:lstStyle/>
        <a:p>
          <a:endParaRPr lang="en-US"/>
        </a:p>
      </dgm:t>
    </dgm:pt>
    <dgm:pt modelId="{79F1B6E3-DE91-4807-80D5-F56D10C5154B}">
      <dgm:prSet phldrT="[Text]"/>
      <dgm:spPr/>
      <dgm:t>
        <a:bodyPr/>
        <a:lstStyle/>
        <a:p>
          <a:r>
            <a:rPr lang="en-US"/>
            <a:t>transparency and trust as literally you can open the code and inspect it</a:t>
          </a:r>
        </a:p>
      </dgm:t>
    </dgm:pt>
    <dgm:pt modelId="{5D571A47-4903-48FC-80BA-F1E5BF5504AB}" type="parTrans" cxnId="{7015B9B3-009A-4E84-B9A1-7D6C3307D7E6}">
      <dgm:prSet/>
      <dgm:spPr/>
      <dgm:t>
        <a:bodyPr/>
        <a:lstStyle/>
        <a:p>
          <a:endParaRPr lang="en-US"/>
        </a:p>
      </dgm:t>
    </dgm:pt>
    <dgm:pt modelId="{6485C564-AD2F-43C4-876B-210D031EF305}" type="sibTrans" cxnId="{7015B9B3-009A-4E84-B9A1-7D6C3307D7E6}">
      <dgm:prSet/>
      <dgm:spPr/>
      <dgm:t>
        <a:bodyPr/>
        <a:lstStyle/>
        <a:p>
          <a:endParaRPr lang="en-US"/>
        </a:p>
      </dgm:t>
    </dgm:pt>
    <dgm:pt modelId="{3B765CE7-C98D-40E7-AC9F-DDFBE2924A4C}" type="pres">
      <dgm:prSet presAssocID="{8022A349-1D90-4EA4-9BA8-309750A08521}" presName="Name0" presStyleCnt="0">
        <dgm:presLayoutVars>
          <dgm:chMax val="7"/>
          <dgm:chPref val="7"/>
          <dgm:dir/>
        </dgm:presLayoutVars>
      </dgm:prSet>
      <dgm:spPr/>
    </dgm:pt>
    <dgm:pt modelId="{50D11A6C-991B-4D87-BF35-E3ED861ECCA1}" type="pres">
      <dgm:prSet presAssocID="{8022A349-1D90-4EA4-9BA8-309750A08521}" presName="Name1" presStyleCnt="0"/>
      <dgm:spPr/>
    </dgm:pt>
    <dgm:pt modelId="{456301D4-B6C5-42AB-B4C9-88BFB4F530F0}" type="pres">
      <dgm:prSet presAssocID="{8022A349-1D90-4EA4-9BA8-309750A08521}" presName="cycle" presStyleCnt="0"/>
      <dgm:spPr/>
    </dgm:pt>
    <dgm:pt modelId="{EB4E7DC9-3EC6-4D77-AF67-B1A1C09D2A17}" type="pres">
      <dgm:prSet presAssocID="{8022A349-1D90-4EA4-9BA8-309750A08521}" presName="srcNode" presStyleLbl="node1" presStyleIdx="0" presStyleCnt="7"/>
      <dgm:spPr/>
    </dgm:pt>
    <dgm:pt modelId="{FD3AFC98-5D9D-4834-A10F-3F704DD48E95}" type="pres">
      <dgm:prSet presAssocID="{8022A349-1D90-4EA4-9BA8-309750A08521}" presName="conn" presStyleLbl="parChTrans1D2" presStyleIdx="0" presStyleCnt="1"/>
      <dgm:spPr/>
    </dgm:pt>
    <dgm:pt modelId="{2603F1E2-1602-4A5B-9B43-55BD405772CC}" type="pres">
      <dgm:prSet presAssocID="{8022A349-1D90-4EA4-9BA8-309750A08521}" presName="extraNode" presStyleLbl="node1" presStyleIdx="0" presStyleCnt="7"/>
      <dgm:spPr/>
    </dgm:pt>
    <dgm:pt modelId="{2EE4D448-A88C-4DB0-ABB0-A170B96512AA}" type="pres">
      <dgm:prSet presAssocID="{8022A349-1D90-4EA4-9BA8-309750A08521}" presName="dstNode" presStyleLbl="node1" presStyleIdx="0" presStyleCnt="7"/>
      <dgm:spPr/>
    </dgm:pt>
    <dgm:pt modelId="{2DECE95C-5967-4560-9AD6-2F5E8A60D307}" type="pres">
      <dgm:prSet presAssocID="{FCC2EE44-CD2D-4770-8137-9EFA6D65C625}" presName="text_1" presStyleLbl="node1" presStyleIdx="0" presStyleCnt="7">
        <dgm:presLayoutVars>
          <dgm:bulletEnabled val="1"/>
        </dgm:presLayoutVars>
      </dgm:prSet>
      <dgm:spPr/>
    </dgm:pt>
    <dgm:pt modelId="{02091237-BF66-46C1-A7DE-6ED803870A16}" type="pres">
      <dgm:prSet presAssocID="{FCC2EE44-CD2D-4770-8137-9EFA6D65C625}" presName="accent_1" presStyleCnt="0"/>
      <dgm:spPr/>
    </dgm:pt>
    <dgm:pt modelId="{777398C7-E151-4D2F-8040-AF2F7D9846DC}" type="pres">
      <dgm:prSet presAssocID="{FCC2EE44-CD2D-4770-8137-9EFA6D65C625}" presName="accentRepeatNode" presStyleLbl="solidFgAcc1" presStyleIdx="0" presStyleCnt="7"/>
      <dgm:spPr/>
    </dgm:pt>
    <dgm:pt modelId="{BBAF439A-105C-4159-BD56-9A05CF684E13}" type="pres">
      <dgm:prSet presAssocID="{348217EA-DFAA-4D46-AFBC-640D17950C74}" presName="text_2" presStyleLbl="node1" presStyleIdx="1" presStyleCnt="7">
        <dgm:presLayoutVars>
          <dgm:bulletEnabled val="1"/>
        </dgm:presLayoutVars>
      </dgm:prSet>
      <dgm:spPr/>
    </dgm:pt>
    <dgm:pt modelId="{B20D24BE-1669-4183-A21A-9F5D21D66BD6}" type="pres">
      <dgm:prSet presAssocID="{348217EA-DFAA-4D46-AFBC-640D17950C74}" presName="accent_2" presStyleCnt="0"/>
      <dgm:spPr/>
    </dgm:pt>
    <dgm:pt modelId="{7B9A7485-3E50-4A63-9A4E-EC2ADB1B231A}" type="pres">
      <dgm:prSet presAssocID="{348217EA-DFAA-4D46-AFBC-640D17950C74}" presName="accentRepeatNode" presStyleLbl="solidFgAcc1" presStyleIdx="1" presStyleCnt="7"/>
      <dgm:spPr/>
    </dgm:pt>
    <dgm:pt modelId="{6AFE8813-E0DA-4ECA-9C40-179647258E12}" type="pres">
      <dgm:prSet presAssocID="{9D73AC86-107E-47C4-8B5A-5F212746ACD5}" presName="text_3" presStyleLbl="node1" presStyleIdx="2" presStyleCnt="7">
        <dgm:presLayoutVars>
          <dgm:bulletEnabled val="1"/>
        </dgm:presLayoutVars>
      </dgm:prSet>
      <dgm:spPr/>
    </dgm:pt>
    <dgm:pt modelId="{2E80E699-4A62-4B52-9855-019BD9CC4830}" type="pres">
      <dgm:prSet presAssocID="{9D73AC86-107E-47C4-8B5A-5F212746ACD5}" presName="accent_3" presStyleCnt="0"/>
      <dgm:spPr/>
    </dgm:pt>
    <dgm:pt modelId="{B9D39117-4047-43F0-9A6A-BF6BAF7C4772}" type="pres">
      <dgm:prSet presAssocID="{9D73AC86-107E-47C4-8B5A-5F212746ACD5}" presName="accentRepeatNode" presStyleLbl="solidFgAcc1" presStyleIdx="2" presStyleCnt="7"/>
      <dgm:spPr/>
    </dgm:pt>
    <dgm:pt modelId="{8FBDA5C9-FB0E-41BB-8B3B-3A27760F5915}" type="pres">
      <dgm:prSet presAssocID="{A9EBA053-08E9-40E4-B2A1-447718664230}" presName="text_4" presStyleLbl="node1" presStyleIdx="3" presStyleCnt="7">
        <dgm:presLayoutVars>
          <dgm:bulletEnabled val="1"/>
        </dgm:presLayoutVars>
      </dgm:prSet>
      <dgm:spPr/>
    </dgm:pt>
    <dgm:pt modelId="{BC5E9E21-AEFF-4974-8C0B-829C1D0560CD}" type="pres">
      <dgm:prSet presAssocID="{A9EBA053-08E9-40E4-B2A1-447718664230}" presName="accent_4" presStyleCnt="0"/>
      <dgm:spPr/>
    </dgm:pt>
    <dgm:pt modelId="{C451CD9D-6714-4BF7-94CB-500040081059}" type="pres">
      <dgm:prSet presAssocID="{A9EBA053-08E9-40E4-B2A1-447718664230}" presName="accentRepeatNode" presStyleLbl="solidFgAcc1" presStyleIdx="3" presStyleCnt="7"/>
      <dgm:spPr/>
    </dgm:pt>
    <dgm:pt modelId="{B8761C91-3241-4FF9-AF70-BC02DF862304}" type="pres">
      <dgm:prSet presAssocID="{8AB53E2C-705A-4ED0-8B1B-6B849DCB6F0D}" presName="text_5" presStyleLbl="node1" presStyleIdx="4" presStyleCnt="7">
        <dgm:presLayoutVars>
          <dgm:bulletEnabled val="1"/>
        </dgm:presLayoutVars>
      </dgm:prSet>
      <dgm:spPr/>
    </dgm:pt>
    <dgm:pt modelId="{09DE38B1-CD27-4936-946E-4839ACE13994}" type="pres">
      <dgm:prSet presAssocID="{8AB53E2C-705A-4ED0-8B1B-6B849DCB6F0D}" presName="accent_5" presStyleCnt="0"/>
      <dgm:spPr/>
    </dgm:pt>
    <dgm:pt modelId="{92FD76B2-F821-4234-89F3-4A0B5D9258FB}" type="pres">
      <dgm:prSet presAssocID="{8AB53E2C-705A-4ED0-8B1B-6B849DCB6F0D}" presName="accentRepeatNode" presStyleLbl="solidFgAcc1" presStyleIdx="4" presStyleCnt="7"/>
      <dgm:spPr/>
    </dgm:pt>
    <dgm:pt modelId="{2A146BCC-EC06-428C-A75A-B38D6FB7C8E0}" type="pres">
      <dgm:prSet presAssocID="{AB45AB95-A720-4F24-8938-37244F470F37}" presName="text_6" presStyleLbl="node1" presStyleIdx="5" presStyleCnt="7">
        <dgm:presLayoutVars>
          <dgm:bulletEnabled val="1"/>
        </dgm:presLayoutVars>
      </dgm:prSet>
      <dgm:spPr/>
    </dgm:pt>
    <dgm:pt modelId="{B7B4F86B-9D8D-4EB5-AE23-CEB24A526FBF}" type="pres">
      <dgm:prSet presAssocID="{AB45AB95-A720-4F24-8938-37244F470F37}" presName="accent_6" presStyleCnt="0"/>
      <dgm:spPr/>
    </dgm:pt>
    <dgm:pt modelId="{5A1AB667-BAF8-4822-AA6E-4EA518E31C6D}" type="pres">
      <dgm:prSet presAssocID="{AB45AB95-A720-4F24-8938-37244F470F37}" presName="accentRepeatNode" presStyleLbl="solidFgAcc1" presStyleIdx="5" presStyleCnt="7"/>
      <dgm:spPr/>
    </dgm:pt>
    <dgm:pt modelId="{49FCE365-2D81-48C8-9B73-36DD8A765B7A}" type="pres">
      <dgm:prSet presAssocID="{79F1B6E3-DE91-4807-80D5-F56D10C5154B}" presName="text_7" presStyleLbl="node1" presStyleIdx="6" presStyleCnt="7">
        <dgm:presLayoutVars>
          <dgm:bulletEnabled val="1"/>
        </dgm:presLayoutVars>
      </dgm:prSet>
      <dgm:spPr/>
    </dgm:pt>
    <dgm:pt modelId="{075AA267-3C50-4909-A5CD-99117C33FE23}" type="pres">
      <dgm:prSet presAssocID="{79F1B6E3-DE91-4807-80D5-F56D10C5154B}" presName="accent_7" presStyleCnt="0"/>
      <dgm:spPr/>
    </dgm:pt>
    <dgm:pt modelId="{A68D2CD6-AAF3-4EC3-BE17-50310E54B981}" type="pres">
      <dgm:prSet presAssocID="{79F1B6E3-DE91-4807-80D5-F56D10C5154B}" presName="accentRepeatNode" presStyleLbl="solidFgAcc1" presStyleIdx="6" presStyleCnt="7"/>
      <dgm:spPr/>
    </dgm:pt>
  </dgm:ptLst>
  <dgm:cxnLst>
    <dgm:cxn modelId="{96D51A12-C01C-4267-83AE-AE6E41525D92}" type="presOf" srcId="{FCC2EE44-CD2D-4770-8137-9EFA6D65C625}" destId="{2DECE95C-5967-4560-9AD6-2F5E8A60D307}" srcOrd="0" destOrd="0" presId="urn:microsoft.com/office/officeart/2008/layout/VerticalCurvedList"/>
    <dgm:cxn modelId="{806CB41B-B7C6-4F38-AD60-D65797BFB5D0}" srcId="{8022A349-1D90-4EA4-9BA8-309750A08521}" destId="{A9EBA053-08E9-40E4-B2A1-447718664230}" srcOrd="3" destOrd="0" parTransId="{2437AF69-4D3F-43F9-B9A2-BB841894E72B}" sibTransId="{C6175493-0E62-498C-8F23-06B79687EE40}"/>
    <dgm:cxn modelId="{4342FF33-9264-4958-8BA8-37EA39936A8D}" type="presOf" srcId="{348217EA-DFAA-4D46-AFBC-640D17950C74}" destId="{BBAF439A-105C-4159-BD56-9A05CF684E13}" srcOrd="0" destOrd="0" presId="urn:microsoft.com/office/officeart/2008/layout/VerticalCurvedList"/>
    <dgm:cxn modelId="{6E5DDC35-2F66-48EC-8A46-5C1D1B5C42A9}" type="presOf" srcId="{A9EBA053-08E9-40E4-B2A1-447718664230}" destId="{8FBDA5C9-FB0E-41BB-8B3B-3A27760F5915}" srcOrd="0" destOrd="0" presId="urn:microsoft.com/office/officeart/2008/layout/VerticalCurvedList"/>
    <dgm:cxn modelId="{6477866A-42CC-43ED-88D8-A19BC9AE28A7}" srcId="{8022A349-1D90-4EA4-9BA8-309750A08521}" destId="{8AB53E2C-705A-4ED0-8B1B-6B849DCB6F0D}" srcOrd="4" destOrd="0" parTransId="{15A23DC8-AE2A-4C06-BC48-80EE07EE340D}" sibTransId="{B068F8E1-478A-4C6B-A445-93E5449488FD}"/>
    <dgm:cxn modelId="{B145366E-D1EA-4F04-A01E-7D9A8D91F8C4}" type="presOf" srcId="{8022A349-1D90-4EA4-9BA8-309750A08521}" destId="{3B765CE7-C98D-40E7-AC9F-DDFBE2924A4C}" srcOrd="0" destOrd="0" presId="urn:microsoft.com/office/officeart/2008/layout/VerticalCurvedList"/>
    <dgm:cxn modelId="{2C379188-BA28-4075-BB8B-BECAC20968D8}" type="presOf" srcId="{79F1B6E3-DE91-4807-80D5-F56D10C5154B}" destId="{49FCE365-2D81-48C8-9B73-36DD8A765B7A}" srcOrd="0" destOrd="0" presId="urn:microsoft.com/office/officeart/2008/layout/VerticalCurvedList"/>
    <dgm:cxn modelId="{F23FE588-0067-4E43-A1A9-218FC4B4BE8A}" type="presOf" srcId="{8AB53E2C-705A-4ED0-8B1B-6B849DCB6F0D}" destId="{B8761C91-3241-4FF9-AF70-BC02DF862304}" srcOrd="0" destOrd="0" presId="urn:microsoft.com/office/officeart/2008/layout/VerticalCurvedList"/>
    <dgm:cxn modelId="{E4928093-E26D-427D-BD16-174765415A0F}" srcId="{8022A349-1D90-4EA4-9BA8-309750A08521}" destId="{9D73AC86-107E-47C4-8B5A-5F212746ACD5}" srcOrd="2" destOrd="0" parTransId="{0AFB40DB-C26E-4690-85CE-86033EDFCD00}" sibTransId="{C5BF8F16-C5F5-464A-A2E6-B4DE9AC2C3F4}"/>
    <dgm:cxn modelId="{382582A7-9457-415B-8BBF-74D837DEA7B9}" type="presOf" srcId="{F4A9A888-3040-422A-BE8E-9E8064B1DBF2}" destId="{FD3AFC98-5D9D-4834-A10F-3F704DD48E95}" srcOrd="0" destOrd="0" presId="urn:microsoft.com/office/officeart/2008/layout/VerticalCurvedList"/>
    <dgm:cxn modelId="{7015B9B3-009A-4E84-B9A1-7D6C3307D7E6}" srcId="{8022A349-1D90-4EA4-9BA8-309750A08521}" destId="{79F1B6E3-DE91-4807-80D5-F56D10C5154B}" srcOrd="6" destOrd="0" parTransId="{5D571A47-4903-48FC-80BA-F1E5BF5504AB}" sibTransId="{6485C564-AD2F-43C4-876B-210D031EF305}"/>
    <dgm:cxn modelId="{097353BA-B8EC-460D-8DB8-C27336EAEB1C}" type="presOf" srcId="{9D73AC86-107E-47C4-8B5A-5F212746ACD5}" destId="{6AFE8813-E0DA-4ECA-9C40-179647258E12}" srcOrd="0" destOrd="0" presId="urn:microsoft.com/office/officeart/2008/layout/VerticalCurvedList"/>
    <dgm:cxn modelId="{F3F5CEC5-12C4-4039-A1DD-0BD6A5DBF194}" srcId="{8022A349-1D90-4EA4-9BA8-309750A08521}" destId="{FCC2EE44-CD2D-4770-8137-9EFA6D65C625}" srcOrd="0" destOrd="0" parTransId="{914843BF-2669-42F6-871D-DF48807D56AD}" sibTransId="{F4A9A888-3040-422A-BE8E-9E8064B1DBF2}"/>
    <dgm:cxn modelId="{D3F9F0D5-03BD-45D8-AF9C-121F4FB7B8CC}" type="presOf" srcId="{AB45AB95-A720-4F24-8938-37244F470F37}" destId="{2A146BCC-EC06-428C-A75A-B38D6FB7C8E0}" srcOrd="0" destOrd="0" presId="urn:microsoft.com/office/officeart/2008/layout/VerticalCurvedList"/>
    <dgm:cxn modelId="{D987ABE5-914C-44E7-80E3-A87F4034509B}" srcId="{8022A349-1D90-4EA4-9BA8-309750A08521}" destId="{348217EA-DFAA-4D46-AFBC-640D17950C74}" srcOrd="1" destOrd="0" parTransId="{81A3B27B-6D6C-4E92-849E-9FF9DCCC22C6}" sibTransId="{9A42431D-6933-4242-8349-B329206626D8}"/>
    <dgm:cxn modelId="{01CBA3F8-DF8F-4791-B9EB-E998EFECDEA3}" srcId="{8022A349-1D90-4EA4-9BA8-309750A08521}" destId="{AB45AB95-A720-4F24-8938-37244F470F37}" srcOrd="5" destOrd="0" parTransId="{6F2E52D0-A097-4707-B4BB-17E1746EAF46}" sibTransId="{2B351045-4EE0-4006-B0A1-99D6E07F98D2}"/>
    <dgm:cxn modelId="{98649856-F560-4B7E-AFA3-A0244A0ADE66}" type="presParOf" srcId="{3B765CE7-C98D-40E7-AC9F-DDFBE2924A4C}" destId="{50D11A6C-991B-4D87-BF35-E3ED861ECCA1}" srcOrd="0" destOrd="0" presId="urn:microsoft.com/office/officeart/2008/layout/VerticalCurvedList"/>
    <dgm:cxn modelId="{5D18E48C-DC1C-4272-B4AB-771785833C05}" type="presParOf" srcId="{50D11A6C-991B-4D87-BF35-E3ED861ECCA1}" destId="{456301D4-B6C5-42AB-B4C9-88BFB4F530F0}" srcOrd="0" destOrd="0" presId="urn:microsoft.com/office/officeart/2008/layout/VerticalCurvedList"/>
    <dgm:cxn modelId="{FA95C6EF-76BF-4025-A5E8-CA4AC13B39A1}" type="presParOf" srcId="{456301D4-B6C5-42AB-B4C9-88BFB4F530F0}" destId="{EB4E7DC9-3EC6-4D77-AF67-B1A1C09D2A17}" srcOrd="0" destOrd="0" presId="urn:microsoft.com/office/officeart/2008/layout/VerticalCurvedList"/>
    <dgm:cxn modelId="{E1B61E75-BD5F-4F83-81FA-23A885E65168}" type="presParOf" srcId="{456301D4-B6C5-42AB-B4C9-88BFB4F530F0}" destId="{FD3AFC98-5D9D-4834-A10F-3F704DD48E95}" srcOrd="1" destOrd="0" presId="urn:microsoft.com/office/officeart/2008/layout/VerticalCurvedList"/>
    <dgm:cxn modelId="{573D0223-FD97-488A-920A-1CAD35159415}" type="presParOf" srcId="{456301D4-B6C5-42AB-B4C9-88BFB4F530F0}" destId="{2603F1E2-1602-4A5B-9B43-55BD405772CC}" srcOrd="2" destOrd="0" presId="urn:microsoft.com/office/officeart/2008/layout/VerticalCurvedList"/>
    <dgm:cxn modelId="{B4870CF7-9E4F-4498-9483-DBA73D757B65}" type="presParOf" srcId="{456301D4-B6C5-42AB-B4C9-88BFB4F530F0}" destId="{2EE4D448-A88C-4DB0-ABB0-A170B96512AA}" srcOrd="3" destOrd="0" presId="urn:microsoft.com/office/officeart/2008/layout/VerticalCurvedList"/>
    <dgm:cxn modelId="{B5C0801C-C625-4A7B-8065-7BFB0994FA7C}" type="presParOf" srcId="{50D11A6C-991B-4D87-BF35-E3ED861ECCA1}" destId="{2DECE95C-5967-4560-9AD6-2F5E8A60D307}" srcOrd="1" destOrd="0" presId="urn:microsoft.com/office/officeart/2008/layout/VerticalCurvedList"/>
    <dgm:cxn modelId="{AF13DE23-3D4E-4A65-B432-FA2876796833}" type="presParOf" srcId="{50D11A6C-991B-4D87-BF35-E3ED861ECCA1}" destId="{02091237-BF66-46C1-A7DE-6ED803870A16}" srcOrd="2" destOrd="0" presId="urn:microsoft.com/office/officeart/2008/layout/VerticalCurvedList"/>
    <dgm:cxn modelId="{A6E0E8F4-7A09-46D7-9492-761FF73BCFF2}" type="presParOf" srcId="{02091237-BF66-46C1-A7DE-6ED803870A16}" destId="{777398C7-E151-4D2F-8040-AF2F7D9846DC}" srcOrd="0" destOrd="0" presId="urn:microsoft.com/office/officeart/2008/layout/VerticalCurvedList"/>
    <dgm:cxn modelId="{45141259-7C21-4A13-A3FF-8F4534A81191}" type="presParOf" srcId="{50D11A6C-991B-4D87-BF35-E3ED861ECCA1}" destId="{BBAF439A-105C-4159-BD56-9A05CF684E13}" srcOrd="3" destOrd="0" presId="urn:microsoft.com/office/officeart/2008/layout/VerticalCurvedList"/>
    <dgm:cxn modelId="{D50ADE15-0826-4171-A110-282820C9B102}" type="presParOf" srcId="{50D11A6C-991B-4D87-BF35-E3ED861ECCA1}" destId="{B20D24BE-1669-4183-A21A-9F5D21D66BD6}" srcOrd="4" destOrd="0" presId="urn:microsoft.com/office/officeart/2008/layout/VerticalCurvedList"/>
    <dgm:cxn modelId="{C33E7014-8F1B-43DA-8DDB-052643C9DEAF}" type="presParOf" srcId="{B20D24BE-1669-4183-A21A-9F5D21D66BD6}" destId="{7B9A7485-3E50-4A63-9A4E-EC2ADB1B231A}" srcOrd="0" destOrd="0" presId="urn:microsoft.com/office/officeart/2008/layout/VerticalCurvedList"/>
    <dgm:cxn modelId="{521FD685-3C89-457D-BD24-D9F1787E93DC}" type="presParOf" srcId="{50D11A6C-991B-4D87-BF35-E3ED861ECCA1}" destId="{6AFE8813-E0DA-4ECA-9C40-179647258E12}" srcOrd="5" destOrd="0" presId="urn:microsoft.com/office/officeart/2008/layout/VerticalCurvedList"/>
    <dgm:cxn modelId="{22A9C205-E29D-4622-A1C8-374235FEDAC6}" type="presParOf" srcId="{50D11A6C-991B-4D87-BF35-E3ED861ECCA1}" destId="{2E80E699-4A62-4B52-9855-019BD9CC4830}" srcOrd="6" destOrd="0" presId="urn:microsoft.com/office/officeart/2008/layout/VerticalCurvedList"/>
    <dgm:cxn modelId="{2ACAD584-CCAE-4DE8-BBD9-E47C7599A1D5}" type="presParOf" srcId="{2E80E699-4A62-4B52-9855-019BD9CC4830}" destId="{B9D39117-4047-43F0-9A6A-BF6BAF7C4772}" srcOrd="0" destOrd="0" presId="urn:microsoft.com/office/officeart/2008/layout/VerticalCurvedList"/>
    <dgm:cxn modelId="{4B857CA1-77ED-4A3C-A3CA-A2CC4AD36AD8}" type="presParOf" srcId="{50D11A6C-991B-4D87-BF35-E3ED861ECCA1}" destId="{8FBDA5C9-FB0E-41BB-8B3B-3A27760F5915}" srcOrd="7" destOrd="0" presId="urn:microsoft.com/office/officeart/2008/layout/VerticalCurvedList"/>
    <dgm:cxn modelId="{EC1B8262-75C5-4ADA-A930-15D748CC6323}" type="presParOf" srcId="{50D11A6C-991B-4D87-BF35-E3ED861ECCA1}" destId="{BC5E9E21-AEFF-4974-8C0B-829C1D0560CD}" srcOrd="8" destOrd="0" presId="urn:microsoft.com/office/officeart/2008/layout/VerticalCurvedList"/>
    <dgm:cxn modelId="{73056419-930A-4C95-91D7-B5368A855768}" type="presParOf" srcId="{BC5E9E21-AEFF-4974-8C0B-829C1D0560CD}" destId="{C451CD9D-6714-4BF7-94CB-500040081059}" srcOrd="0" destOrd="0" presId="urn:microsoft.com/office/officeart/2008/layout/VerticalCurvedList"/>
    <dgm:cxn modelId="{40ED3691-DBB1-49AC-A1BF-E119CFDCF33F}" type="presParOf" srcId="{50D11A6C-991B-4D87-BF35-E3ED861ECCA1}" destId="{B8761C91-3241-4FF9-AF70-BC02DF862304}" srcOrd="9" destOrd="0" presId="urn:microsoft.com/office/officeart/2008/layout/VerticalCurvedList"/>
    <dgm:cxn modelId="{9EB3B825-E2CA-4B84-9140-E0EB3B9C3ED1}" type="presParOf" srcId="{50D11A6C-991B-4D87-BF35-E3ED861ECCA1}" destId="{09DE38B1-CD27-4936-946E-4839ACE13994}" srcOrd="10" destOrd="0" presId="urn:microsoft.com/office/officeart/2008/layout/VerticalCurvedList"/>
    <dgm:cxn modelId="{E0AD332D-806A-4155-8DE8-1E90628C5B6A}" type="presParOf" srcId="{09DE38B1-CD27-4936-946E-4839ACE13994}" destId="{92FD76B2-F821-4234-89F3-4A0B5D9258FB}" srcOrd="0" destOrd="0" presId="urn:microsoft.com/office/officeart/2008/layout/VerticalCurvedList"/>
    <dgm:cxn modelId="{364AA577-77A5-4DD3-8FBC-53AA438ADC23}" type="presParOf" srcId="{50D11A6C-991B-4D87-BF35-E3ED861ECCA1}" destId="{2A146BCC-EC06-428C-A75A-B38D6FB7C8E0}" srcOrd="11" destOrd="0" presId="urn:microsoft.com/office/officeart/2008/layout/VerticalCurvedList"/>
    <dgm:cxn modelId="{5360306F-E558-4FF7-9AF7-1521B4E584DC}" type="presParOf" srcId="{50D11A6C-991B-4D87-BF35-E3ED861ECCA1}" destId="{B7B4F86B-9D8D-4EB5-AE23-CEB24A526FBF}" srcOrd="12" destOrd="0" presId="urn:microsoft.com/office/officeart/2008/layout/VerticalCurvedList"/>
    <dgm:cxn modelId="{198E73B4-9AAB-408F-9384-977E1F412575}" type="presParOf" srcId="{B7B4F86B-9D8D-4EB5-AE23-CEB24A526FBF}" destId="{5A1AB667-BAF8-4822-AA6E-4EA518E31C6D}" srcOrd="0" destOrd="0" presId="urn:microsoft.com/office/officeart/2008/layout/VerticalCurvedList"/>
    <dgm:cxn modelId="{A8D50F4B-9965-4D1C-9E6B-A047A031298A}" type="presParOf" srcId="{50D11A6C-991B-4D87-BF35-E3ED861ECCA1}" destId="{49FCE365-2D81-48C8-9B73-36DD8A765B7A}" srcOrd="13" destOrd="0" presId="urn:microsoft.com/office/officeart/2008/layout/VerticalCurvedList"/>
    <dgm:cxn modelId="{E1803C5A-1430-4391-86C4-97DC26F24C14}" type="presParOf" srcId="{50D11A6C-991B-4D87-BF35-E3ED861ECCA1}" destId="{075AA267-3C50-4909-A5CD-99117C33FE23}" srcOrd="14" destOrd="0" presId="urn:microsoft.com/office/officeart/2008/layout/VerticalCurvedList"/>
    <dgm:cxn modelId="{5512C311-916D-4F79-B2DB-B5D6E0790776}" type="presParOf" srcId="{075AA267-3C50-4909-A5CD-99117C33FE23}" destId="{A68D2CD6-AAF3-4EC3-BE17-50310E54B98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287667-0DB6-4100-888F-F0EAAF7FEDF6}"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93946567-4050-406A-871E-55DFEB817F2A}">
      <dgm:prSet phldrT="[Text]"/>
      <dgm:spPr/>
      <dgm:t>
        <a:bodyPr/>
        <a:lstStyle/>
        <a:p>
          <a:r>
            <a:rPr lang="en-US" dirty="0"/>
            <a:t>Avoid starting substantial new topics in Rel-20 5GA unless required by SA1/SA2</a:t>
          </a:r>
        </a:p>
      </dgm:t>
    </dgm:pt>
    <dgm:pt modelId="{2CE55D16-77E7-4BC4-8B2F-38AF5E40475A}" type="parTrans" cxnId="{C6BB81EE-6097-48E2-B468-CFCA59092699}">
      <dgm:prSet/>
      <dgm:spPr/>
      <dgm:t>
        <a:bodyPr/>
        <a:lstStyle/>
        <a:p>
          <a:endParaRPr lang="en-US"/>
        </a:p>
      </dgm:t>
    </dgm:pt>
    <dgm:pt modelId="{F1633445-C9CC-4233-A262-771C5E7AE36E}" type="sibTrans" cxnId="{C6BB81EE-6097-48E2-B468-CFCA59092699}">
      <dgm:prSet/>
      <dgm:spPr/>
      <dgm:t>
        <a:bodyPr/>
        <a:lstStyle/>
        <a:p>
          <a:endParaRPr lang="en-US"/>
        </a:p>
      </dgm:t>
    </dgm:pt>
    <dgm:pt modelId="{D35BF81D-CB60-4D8E-BA52-9F99FAA6FC8C}">
      <dgm:prSet/>
      <dgm:spPr/>
      <dgm:t>
        <a:bodyPr/>
        <a:lstStyle/>
        <a:p>
          <a:r>
            <a:rPr lang="en-US"/>
            <a:t>Continue normative work on studies not yet completed in Rel-19, e.g. for</a:t>
          </a:r>
          <a:endParaRPr lang="en-US" dirty="0"/>
        </a:p>
      </dgm:t>
    </dgm:pt>
    <dgm:pt modelId="{66021859-8BDB-4357-95F2-C841DE93A63A}" type="parTrans" cxnId="{ADB42BF7-BCF2-4A1F-8266-8D8A839C7590}">
      <dgm:prSet/>
      <dgm:spPr/>
      <dgm:t>
        <a:bodyPr/>
        <a:lstStyle/>
        <a:p>
          <a:endParaRPr lang="en-US"/>
        </a:p>
      </dgm:t>
    </dgm:pt>
    <dgm:pt modelId="{F629F613-B3A3-4EAA-983F-44468A1BF965}" type="sibTrans" cxnId="{ADB42BF7-BCF2-4A1F-8266-8D8A839C7590}">
      <dgm:prSet/>
      <dgm:spPr/>
      <dgm:t>
        <a:bodyPr/>
        <a:lstStyle/>
        <a:p>
          <a:endParaRPr lang="en-US"/>
        </a:p>
      </dgm:t>
    </dgm:pt>
    <dgm:pt modelId="{EA9A2BCA-CECE-49DD-B820-ADA078FD5A1E}">
      <dgm:prSet/>
      <dgm:spPr/>
      <dgm:t>
        <a:bodyPr/>
        <a:lstStyle/>
        <a:p>
          <a:r>
            <a:rPr lang="en-US"/>
            <a:t>Advanced Media Delivery (see remaining Key Issues and possibly new ones)</a:t>
          </a:r>
          <a:endParaRPr lang="en-US" dirty="0"/>
        </a:p>
      </dgm:t>
    </dgm:pt>
    <dgm:pt modelId="{9D465C15-8586-44E1-885D-9FD49C2ED003}" type="parTrans" cxnId="{D8477D25-8A0B-46F7-A62C-B2D5FDB3BB1D}">
      <dgm:prSet/>
      <dgm:spPr/>
      <dgm:t>
        <a:bodyPr/>
        <a:lstStyle/>
        <a:p>
          <a:endParaRPr lang="en-US"/>
        </a:p>
      </dgm:t>
    </dgm:pt>
    <dgm:pt modelId="{AEF9208B-0249-4CA6-9AC3-0681119E8C0C}" type="sibTrans" cxnId="{D8477D25-8A0B-46F7-A62C-B2D5FDB3BB1D}">
      <dgm:prSet/>
      <dgm:spPr/>
      <dgm:t>
        <a:bodyPr/>
        <a:lstStyle/>
        <a:p>
          <a:endParaRPr lang="en-US"/>
        </a:p>
      </dgm:t>
    </dgm:pt>
    <dgm:pt modelId="{217CE28E-C0CF-4E27-9908-F9947C1795B2}">
      <dgm:prSet/>
      <dgm:spPr/>
      <dgm:t>
        <a:bodyPr/>
        <a:lstStyle/>
        <a:p>
          <a:r>
            <a:rPr lang="en-US" dirty="0"/>
            <a:t>Avatar Representation phase 2 </a:t>
          </a:r>
        </a:p>
      </dgm:t>
    </dgm:pt>
    <dgm:pt modelId="{C157F0CF-283F-4727-9526-6D52ED3A087A}" type="parTrans" cxnId="{72AFA1DB-CCD8-480E-AE6F-B54DC93BB0D0}">
      <dgm:prSet/>
      <dgm:spPr/>
      <dgm:t>
        <a:bodyPr/>
        <a:lstStyle/>
        <a:p>
          <a:endParaRPr lang="en-US"/>
        </a:p>
      </dgm:t>
    </dgm:pt>
    <dgm:pt modelId="{D6F8395C-1D3B-4A3D-9FC6-63AFF0A54BFA}" type="sibTrans" cxnId="{72AFA1DB-CCD8-480E-AE6F-B54DC93BB0D0}">
      <dgm:prSet/>
      <dgm:spPr/>
      <dgm:t>
        <a:bodyPr/>
        <a:lstStyle/>
        <a:p>
          <a:endParaRPr lang="en-US"/>
        </a:p>
      </dgm:t>
    </dgm:pt>
    <dgm:pt modelId="{A1C50925-38DC-4650-90AC-B58CDD4DAD25}">
      <dgm:prSet/>
      <dgm:spPr/>
      <dgm:t>
        <a:bodyPr/>
        <a:lstStyle/>
        <a:p>
          <a:r>
            <a:rPr lang="en-US"/>
            <a:t>VOPS and Beyond2D (extensions to VOPS)</a:t>
          </a:r>
          <a:endParaRPr lang="en-US" dirty="0"/>
        </a:p>
      </dgm:t>
    </dgm:pt>
    <dgm:pt modelId="{A81EFB49-D584-4D50-ADBA-1BD370081DBA}" type="parTrans" cxnId="{204176E1-7A51-4378-85F4-EC71CD71BF96}">
      <dgm:prSet/>
      <dgm:spPr/>
      <dgm:t>
        <a:bodyPr/>
        <a:lstStyle/>
        <a:p>
          <a:endParaRPr lang="en-US"/>
        </a:p>
      </dgm:t>
    </dgm:pt>
    <dgm:pt modelId="{5E83D4BA-9C57-43D1-AD41-26A3CBF7B1F5}" type="sibTrans" cxnId="{204176E1-7A51-4378-85F4-EC71CD71BF96}">
      <dgm:prSet/>
      <dgm:spPr/>
      <dgm:t>
        <a:bodyPr/>
        <a:lstStyle/>
        <a:p>
          <a:endParaRPr lang="en-US"/>
        </a:p>
      </dgm:t>
    </dgm:pt>
    <dgm:pt modelId="{D2A949A4-FE42-4046-80CD-CF23088263A8}">
      <dgm:prSet/>
      <dgm:spPr/>
      <dgm:t>
        <a:bodyPr/>
        <a:lstStyle/>
        <a:p>
          <a:r>
            <a:rPr lang="en-US" dirty="0"/>
            <a:t>For AI4media, if we focus on commercially relevant use cases</a:t>
          </a:r>
        </a:p>
      </dgm:t>
    </dgm:pt>
    <dgm:pt modelId="{105CBEBA-506F-41D1-9490-3176CFA2BAC4}" type="parTrans" cxnId="{B133E853-DCA7-47D4-B8F3-F7B72DD25F18}">
      <dgm:prSet/>
      <dgm:spPr/>
      <dgm:t>
        <a:bodyPr/>
        <a:lstStyle/>
        <a:p>
          <a:endParaRPr lang="en-US"/>
        </a:p>
      </dgm:t>
    </dgm:pt>
    <dgm:pt modelId="{DD09F064-4178-4543-BE61-99748753AE25}" type="sibTrans" cxnId="{B133E853-DCA7-47D4-B8F3-F7B72DD25F18}">
      <dgm:prSet/>
      <dgm:spPr/>
      <dgm:t>
        <a:bodyPr/>
        <a:lstStyle/>
        <a:p>
          <a:endParaRPr lang="en-US"/>
        </a:p>
      </dgm:t>
    </dgm:pt>
    <dgm:pt modelId="{72B6F477-B78C-4112-8A93-1E3CB9E7D710}">
      <dgm:prSet/>
      <dgm:spPr/>
      <dgm:t>
        <a:bodyPr/>
        <a:lstStyle/>
        <a:p>
          <a:r>
            <a:rPr lang="en-US" dirty="0"/>
            <a:t>Acoustics-related topics (ATIAS and DACAS), if not completed in Rel-19</a:t>
          </a:r>
        </a:p>
      </dgm:t>
    </dgm:pt>
    <dgm:pt modelId="{364ACB21-86B2-445B-9DD0-380C08A82B7F}" type="parTrans" cxnId="{A4BFC8E6-6C60-426E-B6F9-28B807BAEBD8}">
      <dgm:prSet/>
      <dgm:spPr/>
      <dgm:t>
        <a:bodyPr/>
        <a:lstStyle/>
        <a:p>
          <a:endParaRPr lang="en-US"/>
        </a:p>
      </dgm:t>
    </dgm:pt>
    <dgm:pt modelId="{7B20641F-E430-40DC-85E7-4FAC1FD413AB}" type="sibTrans" cxnId="{A4BFC8E6-6C60-426E-B6F9-28B807BAEBD8}">
      <dgm:prSet/>
      <dgm:spPr/>
      <dgm:t>
        <a:bodyPr/>
        <a:lstStyle/>
        <a:p>
          <a:endParaRPr lang="en-US"/>
        </a:p>
      </dgm:t>
    </dgm:pt>
    <dgm:pt modelId="{FB94EC0C-7DAA-470F-ADC0-AA517D7DF316}">
      <dgm:prSet/>
      <dgm:spPr/>
      <dgm:t>
        <a:bodyPr/>
        <a:lstStyle/>
        <a:p>
          <a:r>
            <a:rPr lang="de-DE" dirty="0" err="1"/>
            <a:t>To</a:t>
          </a:r>
          <a:r>
            <a:rPr lang="de-DE" dirty="0"/>
            <a:t> 5GA, </a:t>
          </a:r>
          <a:r>
            <a:rPr lang="de-DE" dirty="0" err="1"/>
            <a:t>only</a:t>
          </a:r>
          <a:r>
            <a:rPr lang="de-DE" dirty="0"/>
            <a:t> </a:t>
          </a:r>
          <a:r>
            <a:rPr lang="de-DE" dirty="0" err="1"/>
            <a:t>studies</a:t>
          </a:r>
          <a:r>
            <a:rPr lang="de-DE" dirty="0"/>
            <a:t> </a:t>
          </a:r>
          <a:r>
            <a:rPr lang="de-DE" dirty="0" err="1"/>
            <a:t>should</a:t>
          </a:r>
          <a:r>
            <a:rPr lang="de-DE" dirty="0"/>
            <a:t> </a:t>
          </a:r>
          <a:r>
            <a:rPr lang="de-DE" dirty="0" err="1"/>
            <a:t>be</a:t>
          </a:r>
          <a:r>
            <a:rPr lang="de-DE" dirty="0"/>
            <a:t> </a:t>
          </a:r>
          <a:r>
            <a:rPr lang="de-DE" dirty="0" err="1"/>
            <a:t>added</a:t>
          </a:r>
          <a:r>
            <a:rPr lang="de-DE" dirty="0"/>
            <a:t> </a:t>
          </a:r>
          <a:r>
            <a:rPr lang="de-DE" dirty="0" err="1"/>
            <a:t>for</a:t>
          </a:r>
          <a:r>
            <a:rPr lang="de-DE" dirty="0"/>
            <a:t> </a:t>
          </a:r>
          <a:r>
            <a:rPr lang="de-DE" dirty="0" err="1"/>
            <a:t>which</a:t>
          </a:r>
          <a:r>
            <a:rPr lang="de-DE" dirty="0"/>
            <a:t> the </a:t>
          </a:r>
          <a:r>
            <a:rPr lang="de-DE" dirty="0" err="1"/>
            <a:t>core</a:t>
          </a:r>
          <a:r>
            <a:rPr lang="de-DE" dirty="0"/>
            <a:t> </a:t>
          </a:r>
          <a:r>
            <a:rPr lang="de-DE" dirty="0" err="1"/>
            <a:t>work</a:t>
          </a:r>
          <a:r>
            <a:rPr lang="de-DE" dirty="0"/>
            <a:t> </a:t>
          </a:r>
          <a:r>
            <a:rPr lang="de-DE" dirty="0" err="1"/>
            <a:t>can</a:t>
          </a:r>
          <a:r>
            <a:rPr lang="de-DE" dirty="0"/>
            <a:t> </a:t>
          </a:r>
          <a:r>
            <a:rPr lang="de-DE" dirty="0" err="1"/>
            <a:t>be</a:t>
          </a:r>
          <a:r>
            <a:rPr lang="de-DE" dirty="0"/>
            <a:t> </a:t>
          </a:r>
          <a:r>
            <a:rPr lang="de-DE" dirty="0" err="1"/>
            <a:t>completed</a:t>
          </a:r>
          <a:r>
            <a:rPr lang="de-DE" dirty="0"/>
            <a:t> in a normative </a:t>
          </a:r>
          <a:r>
            <a:rPr lang="de-DE" dirty="0" err="1"/>
            <a:t>work</a:t>
          </a:r>
          <a:r>
            <a:rPr lang="de-DE" dirty="0"/>
            <a:t> </a:t>
          </a:r>
          <a:r>
            <a:rPr lang="de-DE" dirty="0" err="1"/>
            <a:t>phase</a:t>
          </a:r>
          <a:r>
            <a:rPr lang="de-DE" dirty="0"/>
            <a:t> in Rel-20</a:t>
          </a:r>
          <a:endParaRPr lang="en-US" dirty="0"/>
        </a:p>
      </dgm:t>
    </dgm:pt>
    <dgm:pt modelId="{9FC446B6-FC68-412B-BAAF-E8B9AA390B5E}" type="parTrans" cxnId="{D03139D2-18BE-4DBA-A982-2A14E18036DA}">
      <dgm:prSet/>
      <dgm:spPr/>
      <dgm:t>
        <a:bodyPr/>
        <a:lstStyle/>
        <a:p>
          <a:endParaRPr lang="en-US"/>
        </a:p>
      </dgm:t>
    </dgm:pt>
    <dgm:pt modelId="{DE5CD699-E9B2-412F-8B8B-6762BE85C51B}" type="sibTrans" cxnId="{D03139D2-18BE-4DBA-A982-2A14E18036DA}">
      <dgm:prSet/>
      <dgm:spPr/>
      <dgm:t>
        <a:bodyPr/>
        <a:lstStyle/>
        <a:p>
          <a:endParaRPr lang="en-US"/>
        </a:p>
      </dgm:t>
    </dgm:pt>
    <dgm:pt modelId="{AF1CA735-EDBB-41D1-BDCE-5648BD5E0988}" type="pres">
      <dgm:prSet presAssocID="{B6287667-0DB6-4100-888F-F0EAAF7FEDF6}" presName="Name0" presStyleCnt="0">
        <dgm:presLayoutVars>
          <dgm:dir/>
          <dgm:animLvl val="lvl"/>
          <dgm:resizeHandles val="exact"/>
        </dgm:presLayoutVars>
      </dgm:prSet>
      <dgm:spPr/>
    </dgm:pt>
    <dgm:pt modelId="{05317CD1-5953-4999-843D-3F6F0F54A4C2}" type="pres">
      <dgm:prSet presAssocID="{FB94EC0C-7DAA-470F-ADC0-AA517D7DF316}" presName="boxAndChildren" presStyleCnt="0"/>
      <dgm:spPr/>
    </dgm:pt>
    <dgm:pt modelId="{137BAE16-55A2-438A-BD07-B651FF674F24}" type="pres">
      <dgm:prSet presAssocID="{FB94EC0C-7DAA-470F-ADC0-AA517D7DF316}" presName="parentTextBox" presStyleLbl="node1" presStyleIdx="0" presStyleCnt="3" custLinFactNeighborX="-3246" custLinFactNeighborY="72"/>
      <dgm:spPr/>
    </dgm:pt>
    <dgm:pt modelId="{F5D67454-4210-48BC-9AA0-5E3F4CB5143C}" type="pres">
      <dgm:prSet presAssocID="{F629F613-B3A3-4EAA-983F-44468A1BF965}" presName="sp" presStyleCnt="0"/>
      <dgm:spPr/>
    </dgm:pt>
    <dgm:pt modelId="{35A6E9EF-7C7D-413C-B0F3-13C653565BBC}" type="pres">
      <dgm:prSet presAssocID="{D35BF81D-CB60-4D8E-BA52-9F99FAA6FC8C}" presName="arrowAndChildren" presStyleCnt="0"/>
      <dgm:spPr/>
    </dgm:pt>
    <dgm:pt modelId="{B5C1AD3B-E544-47F6-A45F-24301853F78D}" type="pres">
      <dgm:prSet presAssocID="{D35BF81D-CB60-4D8E-BA52-9F99FAA6FC8C}" presName="parentTextArrow" presStyleLbl="node1" presStyleIdx="0" presStyleCnt="3"/>
      <dgm:spPr/>
    </dgm:pt>
    <dgm:pt modelId="{002ED557-CC2B-4204-9AFE-023F138CABF0}" type="pres">
      <dgm:prSet presAssocID="{D35BF81D-CB60-4D8E-BA52-9F99FAA6FC8C}" presName="arrow" presStyleLbl="node1" presStyleIdx="1" presStyleCnt="3"/>
      <dgm:spPr/>
    </dgm:pt>
    <dgm:pt modelId="{2BCC1C07-3305-44CF-8377-60B70F249492}" type="pres">
      <dgm:prSet presAssocID="{D35BF81D-CB60-4D8E-BA52-9F99FAA6FC8C}" presName="descendantArrow" presStyleCnt="0"/>
      <dgm:spPr/>
    </dgm:pt>
    <dgm:pt modelId="{86110177-B06D-48C9-8A11-12608EBF837E}" type="pres">
      <dgm:prSet presAssocID="{EA9A2BCA-CECE-49DD-B820-ADA078FD5A1E}" presName="childTextArrow" presStyleLbl="fgAccFollowNode1" presStyleIdx="0" presStyleCnt="5">
        <dgm:presLayoutVars>
          <dgm:bulletEnabled val="1"/>
        </dgm:presLayoutVars>
      </dgm:prSet>
      <dgm:spPr/>
    </dgm:pt>
    <dgm:pt modelId="{872F7455-89D3-4B5A-830B-EEBECA4285A7}" type="pres">
      <dgm:prSet presAssocID="{217CE28E-C0CF-4E27-9908-F9947C1795B2}" presName="childTextArrow" presStyleLbl="fgAccFollowNode1" presStyleIdx="1" presStyleCnt="5">
        <dgm:presLayoutVars>
          <dgm:bulletEnabled val="1"/>
        </dgm:presLayoutVars>
      </dgm:prSet>
      <dgm:spPr/>
    </dgm:pt>
    <dgm:pt modelId="{55B5CE8B-6390-4B92-B5C9-FBAF1FE378C0}" type="pres">
      <dgm:prSet presAssocID="{A1C50925-38DC-4650-90AC-B58CDD4DAD25}" presName="childTextArrow" presStyleLbl="fgAccFollowNode1" presStyleIdx="2" presStyleCnt="5">
        <dgm:presLayoutVars>
          <dgm:bulletEnabled val="1"/>
        </dgm:presLayoutVars>
      </dgm:prSet>
      <dgm:spPr/>
    </dgm:pt>
    <dgm:pt modelId="{B7AC27AA-569E-4CA7-8AD8-765F850A76C0}" type="pres">
      <dgm:prSet presAssocID="{D2A949A4-FE42-4046-80CD-CF23088263A8}" presName="childTextArrow" presStyleLbl="fgAccFollowNode1" presStyleIdx="3" presStyleCnt="5">
        <dgm:presLayoutVars>
          <dgm:bulletEnabled val="1"/>
        </dgm:presLayoutVars>
      </dgm:prSet>
      <dgm:spPr/>
    </dgm:pt>
    <dgm:pt modelId="{E257D7D8-8ED0-4F5F-907A-2D3C5D2DE80B}" type="pres">
      <dgm:prSet presAssocID="{72B6F477-B78C-4112-8A93-1E3CB9E7D710}" presName="childTextArrow" presStyleLbl="fgAccFollowNode1" presStyleIdx="4" presStyleCnt="5">
        <dgm:presLayoutVars>
          <dgm:bulletEnabled val="1"/>
        </dgm:presLayoutVars>
      </dgm:prSet>
      <dgm:spPr/>
    </dgm:pt>
    <dgm:pt modelId="{42838120-FA3A-4216-BAEC-0D269280EDB9}" type="pres">
      <dgm:prSet presAssocID="{F1633445-C9CC-4233-A262-771C5E7AE36E}" presName="sp" presStyleCnt="0"/>
      <dgm:spPr/>
    </dgm:pt>
    <dgm:pt modelId="{974747FB-9D11-4034-83FC-35AC3A04F8EB}" type="pres">
      <dgm:prSet presAssocID="{93946567-4050-406A-871E-55DFEB817F2A}" presName="arrowAndChildren" presStyleCnt="0"/>
      <dgm:spPr/>
    </dgm:pt>
    <dgm:pt modelId="{B4C47FDA-D43E-4824-9FFE-B4D2976FED4E}" type="pres">
      <dgm:prSet presAssocID="{93946567-4050-406A-871E-55DFEB817F2A}" presName="parentTextArrow" presStyleLbl="node1" presStyleIdx="2" presStyleCnt="3" custLinFactNeighborX="432" custLinFactNeighborY="-24181"/>
      <dgm:spPr/>
    </dgm:pt>
  </dgm:ptLst>
  <dgm:cxnLst>
    <dgm:cxn modelId="{C261DD05-37BD-4D54-8476-B6C019DFA0AF}" type="presOf" srcId="{A1C50925-38DC-4650-90AC-B58CDD4DAD25}" destId="{55B5CE8B-6390-4B92-B5C9-FBAF1FE378C0}" srcOrd="0" destOrd="0" presId="urn:microsoft.com/office/officeart/2005/8/layout/process4"/>
    <dgm:cxn modelId="{2E7BA70D-3C5E-42D6-878F-697C86D6DEAB}" type="presOf" srcId="{EA9A2BCA-CECE-49DD-B820-ADA078FD5A1E}" destId="{86110177-B06D-48C9-8A11-12608EBF837E}" srcOrd="0" destOrd="0" presId="urn:microsoft.com/office/officeart/2005/8/layout/process4"/>
    <dgm:cxn modelId="{AF170E12-13FA-4EC4-8BE0-E1CE17F2193E}" type="presOf" srcId="{D35BF81D-CB60-4D8E-BA52-9F99FAA6FC8C}" destId="{002ED557-CC2B-4204-9AFE-023F138CABF0}" srcOrd="1" destOrd="0" presId="urn:microsoft.com/office/officeart/2005/8/layout/process4"/>
    <dgm:cxn modelId="{D8477D25-8A0B-46F7-A62C-B2D5FDB3BB1D}" srcId="{D35BF81D-CB60-4D8E-BA52-9F99FAA6FC8C}" destId="{EA9A2BCA-CECE-49DD-B820-ADA078FD5A1E}" srcOrd="0" destOrd="0" parTransId="{9D465C15-8586-44E1-885D-9FD49C2ED003}" sibTransId="{AEF9208B-0249-4CA6-9AC3-0681119E8C0C}"/>
    <dgm:cxn modelId="{285F122A-F0C1-432D-80F1-CC94A63B6DC9}" type="presOf" srcId="{93946567-4050-406A-871E-55DFEB817F2A}" destId="{B4C47FDA-D43E-4824-9FFE-B4D2976FED4E}" srcOrd="0" destOrd="0" presId="urn:microsoft.com/office/officeart/2005/8/layout/process4"/>
    <dgm:cxn modelId="{CD16A134-4A45-402B-8FBB-4A7710ACD01B}" type="presOf" srcId="{72B6F477-B78C-4112-8A93-1E3CB9E7D710}" destId="{E257D7D8-8ED0-4F5F-907A-2D3C5D2DE80B}" srcOrd="0" destOrd="0" presId="urn:microsoft.com/office/officeart/2005/8/layout/process4"/>
    <dgm:cxn modelId="{88332E5B-A5C3-48A1-8619-5F28E6FEEBF2}" type="presOf" srcId="{D35BF81D-CB60-4D8E-BA52-9F99FAA6FC8C}" destId="{B5C1AD3B-E544-47F6-A45F-24301853F78D}" srcOrd="0" destOrd="0" presId="urn:microsoft.com/office/officeart/2005/8/layout/process4"/>
    <dgm:cxn modelId="{B133E853-DCA7-47D4-B8F3-F7B72DD25F18}" srcId="{D35BF81D-CB60-4D8E-BA52-9F99FAA6FC8C}" destId="{D2A949A4-FE42-4046-80CD-CF23088263A8}" srcOrd="3" destOrd="0" parTransId="{105CBEBA-506F-41D1-9490-3176CFA2BAC4}" sibTransId="{DD09F064-4178-4543-BE61-99748753AE25}"/>
    <dgm:cxn modelId="{FC38EE95-0586-41DA-81F3-821E5E3ABA1C}" type="presOf" srcId="{B6287667-0DB6-4100-888F-F0EAAF7FEDF6}" destId="{AF1CA735-EDBB-41D1-BDCE-5648BD5E0988}" srcOrd="0" destOrd="0" presId="urn:microsoft.com/office/officeart/2005/8/layout/process4"/>
    <dgm:cxn modelId="{F77790C2-8689-4122-B2D7-278F9DB7A2F2}" type="presOf" srcId="{FB94EC0C-7DAA-470F-ADC0-AA517D7DF316}" destId="{137BAE16-55A2-438A-BD07-B651FF674F24}" srcOrd="0" destOrd="0" presId="urn:microsoft.com/office/officeart/2005/8/layout/process4"/>
    <dgm:cxn modelId="{D03139D2-18BE-4DBA-A982-2A14E18036DA}" srcId="{B6287667-0DB6-4100-888F-F0EAAF7FEDF6}" destId="{FB94EC0C-7DAA-470F-ADC0-AA517D7DF316}" srcOrd="2" destOrd="0" parTransId="{9FC446B6-FC68-412B-BAAF-E8B9AA390B5E}" sibTransId="{DE5CD699-E9B2-412F-8B8B-6762BE85C51B}"/>
    <dgm:cxn modelId="{72AFA1DB-CCD8-480E-AE6F-B54DC93BB0D0}" srcId="{D35BF81D-CB60-4D8E-BA52-9F99FAA6FC8C}" destId="{217CE28E-C0CF-4E27-9908-F9947C1795B2}" srcOrd="1" destOrd="0" parTransId="{C157F0CF-283F-4727-9526-6D52ED3A087A}" sibTransId="{D6F8395C-1D3B-4A3D-9FC6-63AFF0A54BFA}"/>
    <dgm:cxn modelId="{204176E1-7A51-4378-85F4-EC71CD71BF96}" srcId="{D35BF81D-CB60-4D8E-BA52-9F99FAA6FC8C}" destId="{A1C50925-38DC-4650-90AC-B58CDD4DAD25}" srcOrd="2" destOrd="0" parTransId="{A81EFB49-D584-4D50-ADBA-1BD370081DBA}" sibTransId="{5E83D4BA-9C57-43D1-AD41-26A3CBF7B1F5}"/>
    <dgm:cxn modelId="{A4BFC8E6-6C60-426E-B6F9-28B807BAEBD8}" srcId="{D35BF81D-CB60-4D8E-BA52-9F99FAA6FC8C}" destId="{72B6F477-B78C-4112-8A93-1E3CB9E7D710}" srcOrd="4" destOrd="0" parTransId="{364ACB21-86B2-445B-9DD0-380C08A82B7F}" sibTransId="{7B20641F-E430-40DC-85E7-4FAC1FD413AB}"/>
    <dgm:cxn modelId="{12C4F4E8-B655-457A-8D1C-83408B356CDA}" type="presOf" srcId="{217CE28E-C0CF-4E27-9908-F9947C1795B2}" destId="{872F7455-89D3-4B5A-830B-EEBECA4285A7}" srcOrd="0" destOrd="0" presId="urn:microsoft.com/office/officeart/2005/8/layout/process4"/>
    <dgm:cxn modelId="{C6BB81EE-6097-48E2-B468-CFCA59092699}" srcId="{B6287667-0DB6-4100-888F-F0EAAF7FEDF6}" destId="{93946567-4050-406A-871E-55DFEB817F2A}" srcOrd="0" destOrd="0" parTransId="{2CE55D16-77E7-4BC4-8B2F-38AF5E40475A}" sibTransId="{F1633445-C9CC-4233-A262-771C5E7AE36E}"/>
    <dgm:cxn modelId="{ADB42BF7-BCF2-4A1F-8266-8D8A839C7590}" srcId="{B6287667-0DB6-4100-888F-F0EAAF7FEDF6}" destId="{D35BF81D-CB60-4D8E-BA52-9F99FAA6FC8C}" srcOrd="1" destOrd="0" parTransId="{66021859-8BDB-4357-95F2-C841DE93A63A}" sibTransId="{F629F613-B3A3-4EAA-983F-44468A1BF965}"/>
    <dgm:cxn modelId="{9DAF78FB-3B74-409C-82DA-1B5FABBF58E0}" type="presOf" srcId="{D2A949A4-FE42-4046-80CD-CF23088263A8}" destId="{B7AC27AA-569E-4CA7-8AD8-765F850A76C0}" srcOrd="0" destOrd="0" presId="urn:microsoft.com/office/officeart/2005/8/layout/process4"/>
    <dgm:cxn modelId="{96D3A218-7815-489C-B8B1-F4127787000D}" type="presParOf" srcId="{AF1CA735-EDBB-41D1-BDCE-5648BD5E0988}" destId="{05317CD1-5953-4999-843D-3F6F0F54A4C2}" srcOrd="0" destOrd="0" presId="urn:microsoft.com/office/officeart/2005/8/layout/process4"/>
    <dgm:cxn modelId="{7704A508-695F-45EC-8630-FC39F2297EEB}" type="presParOf" srcId="{05317CD1-5953-4999-843D-3F6F0F54A4C2}" destId="{137BAE16-55A2-438A-BD07-B651FF674F24}" srcOrd="0" destOrd="0" presId="urn:microsoft.com/office/officeart/2005/8/layout/process4"/>
    <dgm:cxn modelId="{D3830492-636D-4FDA-94A3-B7DB85F5FD6E}" type="presParOf" srcId="{AF1CA735-EDBB-41D1-BDCE-5648BD5E0988}" destId="{F5D67454-4210-48BC-9AA0-5E3F4CB5143C}" srcOrd="1" destOrd="0" presId="urn:microsoft.com/office/officeart/2005/8/layout/process4"/>
    <dgm:cxn modelId="{01D8FA13-C64E-4C33-80CE-2DFC689FBBC5}" type="presParOf" srcId="{AF1CA735-EDBB-41D1-BDCE-5648BD5E0988}" destId="{35A6E9EF-7C7D-413C-B0F3-13C653565BBC}" srcOrd="2" destOrd="0" presId="urn:microsoft.com/office/officeart/2005/8/layout/process4"/>
    <dgm:cxn modelId="{17C28F2D-6F41-4C38-B7FA-01B3AF0247CE}" type="presParOf" srcId="{35A6E9EF-7C7D-413C-B0F3-13C653565BBC}" destId="{B5C1AD3B-E544-47F6-A45F-24301853F78D}" srcOrd="0" destOrd="0" presId="urn:microsoft.com/office/officeart/2005/8/layout/process4"/>
    <dgm:cxn modelId="{E92F6989-83A8-4520-8E1D-5AA5D62F2C47}" type="presParOf" srcId="{35A6E9EF-7C7D-413C-B0F3-13C653565BBC}" destId="{002ED557-CC2B-4204-9AFE-023F138CABF0}" srcOrd="1" destOrd="0" presId="urn:microsoft.com/office/officeart/2005/8/layout/process4"/>
    <dgm:cxn modelId="{2BFCBB49-1849-40D1-9744-5A2A9C5E1A3F}" type="presParOf" srcId="{35A6E9EF-7C7D-413C-B0F3-13C653565BBC}" destId="{2BCC1C07-3305-44CF-8377-60B70F249492}" srcOrd="2" destOrd="0" presId="urn:microsoft.com/office/officeart/2005/8/layout/process4"/>
    <dgm:cxn modelId="{5EEC38C5-F068-4494-B2D9-190C3D396269}" type="presParOf" srcId="{2BCC1C07-3305-44CF-8377-60B70F249492}" destId="{86110177-B06D-48C9-8A11-12608EBF837E}" srcOrd="0" destOrd="0" presId="urn:microsoft.com/office/officeart/2005/8/layout/process4"/>
    <dgm:cxn modelId="{CFF59A2B-832F-40CF-A17B-A3B50ED8913D}" type="presParOf" srcId="{2BCC1C07-3305-44CF-8377-60B70F249492}" destId="{872F7455-89D3-4B5A-830B-EEBECA4285A7}" srcOrd="1" destOrd="0" presId="urn:microsoft.com/office/officeart/2005/8/layout/process4"/>
    <dgm:cxn modelId="{263C2361-4AFE-467A-8F4D-AC32614A4829}" type="presParOf" srcId="{2BCC1C07-3305-44CF-8377-60B70F249492}" destId="{55B5CE8B-6390-4B92-B5C9-FBAF1FE378C0}" srcOrd="2" destOrd="0" presId="urn:microsoft.com/office/officeart/2005/8/layout/process4"/>
    <dgm:cxn modelId="{C355E3B6-F475-4651-9257-377E74EF7556}" type="presParOf" srcId="{2BCC1C07-3305-44CF-8377-60B70F249492}" destId="{B7AC27AA-569E-4CA7-8AD8-765F850A76C0}" srcOrd="3" destOrd="0" presId="urn:microsoft.com/office/officeart/2005/8/layout/process4"/>
    <dgm:cxn modelId="{8938C861-F51E-4C64-AAB9-60210C50882F}" type="presParOf" srcId="{2BCC1C07-3305-44CF-8377-60B70F249492}" destId="{E257D7D8-8ED0-4F5F-907A-2D3C5D2DE80B}" srcOrd="4" destOrd="0" presId="urn:microsoft.com/office/officeart/2005/8/layout/process4"/>
    <dgm:cxn modelId="{1E2F1455-2476-4CE6-88DF-59481AE9B76A}" type="presParOf" srcId="{AF1CA735-EDBB-41D1-BDCE-5648BD5E0988}" destId="{42838120-FA3A-4216-BAEC-0D269280EDB9}" srcOrd="3" destOrd="0" presId="urn:microsoft.com/office/officeart/2005/8/layout/process4"/>
    <dgm:cxn modelId="{1921572E-AE7C-4B20-85F4-09E9DF7D2532}" type="presParOf" srcId="{AF1CA735-EDBB-41D1-BDCE-5648BD5E0988}" destId="{974747FB-9D11-4034-83FC-35AC3A04F8EB}" srcOrd="4" destOrd="0" presId="urn:microsoft.com/office/officeart/2005/8/layout/process4"/>
    <dgm:cxn modelId="{FB637329-BD68-44E0-8722-26769596E9DF}" type="presParOf" srcId="{974747FB-9D11-4034-83FC-35AC3A04F8EB}" destId="{B4C47FDA-D43E-4824-9FFE-B4D2976FED4E}"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C0B5FE-16F2-4A6E-89C1-45E50E87F53F}"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622C8C49-EBCD-4432-AA26-24B419A7266F}">
      <dgm:prSet phldrT="[Text]"/>
      <dgm:spPr/>
      <dgm:t>
        <a:bodyPr/>
        <a:lstStyle/>
        <a:p>
          <a:r>
            <a:rPr lang="de-DE" dirty="0" err="1">
              <a:solidFill>
                <a:srgbClr val="FF40FF"/>
              </a:solidFill>
            </a:rPr>
            <a:t>Full</a:t>
          </a:r>
          <a:r>
            <a:rPr lang="de-DE" dirty="0">
              <a:solidFill>
                <a:srgbClr val="FF40FF"/>
              </a:solidFill>
            </a:rPr>
            <a:t>-body Avatar </a:t>
          </a:r>
          <a:r>
            <a:rPr lang="de-DE" dirty="0" err="1">
              <a:solidFill>
                <a:srgbClr val="FF40FF"/>
              </a:solidFill>
            </a:rPr>
            <a:t>communication</a:t>
          </a:r>
          <a:r>
            <a:rPr lang="de-DE" dirty="0">
              <a:solidFill>
                <a:srgbClr val="FF40FF"/>
              </a:solidFill>
            </a:rPr>
            <a:t> </a:t>
          </a:r>
          <a:r>
            <a:rPr lang="de-DE" dirty="0">
              <a:solidFill>
                <a:srgbClr val="FF40FF"/>
              </a:solidFill>
              <a:sym typeface="Wingdings" panose="05000000000000000000" pitchFamily="2" charset="2"/>
            </a:rPr>
            <a:t> Avatar Communication Service (Quality, Devices, etc.)</a:t>
          </a:r>
          <a:endParaRPr lang="en-US" dirty="0">
            <a:solidFill>
              <a:srgbClr val="FF40FF"/>
            </a:solidFill>
          </a:endParaRPr>
        </a:p>
      </dgm:t>
    </dgm:pt>
    <dgm:pt modelId="{23027240-E833-421F-8EFD-6726EF042DA8}" type="parTrans" cxnId="{297B34E5-7C06-47CD-850D-B0048CB0601F}">
      <dgm:prSet/>
      <dgm:spPr/>
      <dgm:t>
        <a:bodyPr/>
        <a:lstStyle/>
        <a:p>
          <a:endParaRPr lang="en-US"/>
        </a:p>
      </dgm:t>
    </dgm:pt>
    <dgm:pt modelId="{72174780-C577-4F3C-A2F0-F9403135EA7C}" type="sibTrans" cxnId="{297B34E5-7C06-47CD-850D-B0048CB0601F}">
      <dgm:prSet/>
      <dgm:spPr/>
      <dgm:t>
        <a:bodyPr/>
        <a:lstStyle/>
        <a:p>
          <a:endParaRPr lang="en-US"/>
        </a:p>
      </dgm:t>
    </dgm:pt>
    <dgm:pt modelId="{22C5C840-3F26-4571-BAF6-428F293A0456}">
      <dgm:prSet/>
      <dgm:spPr/>
      <dgm:t>
        <a:bodyPr/>
        <a:lstStyle/>
        <a:p>
          <a:r>
            <a:rPr lang="de-DE">
              <a:solidFill>
                <a:srgbClr val="FF40FF"/>
              </a:solidFill>
            </a:rPr>
            <a:t>Video Codecs </a:t>
          </a:r>
          <a:endParaRPr lang="de-DE" dirty="0">
            <a:solidFill>
              <a:srgbClr val="FF40FF"/>
            </a:solidFill>
          </a:endParaRPr>
        </a:p>
      </dgm:t>
    </dgm:pt>
    <dgm:pt modelId="{4983F539-1D75-4925-9790-FEBA9D0BC193}" type="parTrans" cxnId="{5E3F3B1B-96B6-4368-A08D-F2A5061FE17E}">
      <dgm:prSet/>
      <dgm:spPr/>
      <dgm:t>
        <a:bodyPr/>
        <a:lstStyle/>
        <a:p>
          <a:endParaRPr lang="en-US"/>
        </a:p>
      </dgm:t>
    </dgm:pt>
    <dgm:pt modelId="{AD70858D-1079-4488-8484-F3660ED8DE85}" type="sibTrans" cxnId="{5E3F3B1B-96B6-4368-A08D-F2A5061FE17E}">
      <dgm:prSet/>
      <dgm:spPr/>
      <dgm:t>
        <a:bodyPr/>
        <a:lstStyle/>
        <a:p>
          <a:endParaRPr lang="en-US"/>
        </a:p>
      </dgm:t>
    </dgm:pt>
    <dgm:pt modelId="{38617660-6F63-4FAB-B650-B60BF3081C15}">
      <dgm:prSet/>
      <dgm:spPr/>
      <dgm:t>
        <a:bodyPr/>
        <a:lstStyle/>
        <a:p>
          <a:r>
            <a:rPr lang="de-DE">
              <a:solidFill>
                <a:srgbClr val="FF40FF"/>
              </a:solidFill>
            </a:rPr>
            <a:t>How to deal with external next-generation video codecs?</a:t>
          </a:r>
          <a:endParaRPr lang="de-DE" dirty="0">
            <a:solidFill>
              <a:srgbClr val="FF40FF"/>
            </a:solidFill>
          </a:endParaRPr>
        </a:p>
      </dgm:t>
    </dgm:pt>
    <dgm:pt modelId="{096D4A5E-EF59-48D1-A356-896104537AB4}" type="parTrans" cxnId="{D250C88A-F75F-49C5-AA8D-2CB56D40D15F}">
      <dgm:prSet/>
      <dgm:spPr/>
      <dgm:t>
        <a:bodyPr/>
        <a:lstStyle/>
        <a:p>
          <a:endParaRPr lang="en-US"/>
        </a:p>
      </dgm:t>
    </dgm:pt>
    <dgm:pt modelId="{D33248CF-1D52-470F-994C-37BD34224BBF}" type="sibTrans" cxnId="{D250C88A-F75F-49C5-AA8D-2CB56D40D15F}">
      <dgm:prSet/>
      <dgm:spPr/>
      <dgm:t>
        <a:bodyPr/>
        <a:lstStyle/>
        <a:p>
          <a:endParaRPr lang="en-US"/>
        </a:p>
      </dgm:t>
    </dgm:pt>
    <dgm:pt modelId="{550D5922-C322-42E8-8350-93AA8840C2F1}">
      <dgm:prSet/>
      <dgm:spPr/>
      <dgm:t>
        <a:bodyPr/>
        <a:lstStyle/>
        <a:p>
          <a:r>
            <a:rPr lang="de-DE">
              <a:solidFill>
                <a:srgbClr val="FF40FF"/>
              </a:solidFill>
            </a:rPr>
            <a:t>Do we have specific scenarios and use cases from mobile/3GPP for new codecs?</a:t>
          </a:r>
          <a:endParaRPr lang="de-DE" dirty="0">
            <a:solidFill>
              <a:srgbClr val="FF40FF"/>
            </a:solidFill>
          </a:endParaRPr>
        </a:p>
      </dgm:t>
    </dgm:pt>
    <dgm:pt modelId="{C15AB4B3-5DD7-4662-927E-D5768FF5C99A}" type="parTrans" cxnId="{741082A6-59EF-474C-BFA5-84F990C55C4C}">
      <dgm:prSet/>
      <dgm:spPr/>
      <dgm:t>
        <a:bodyPr/>
        <a:lstStyle/>
        <a:p>
          <a:endParaRPr lang="en-US"/>
        </a:p>
      </dgm:t>
    </dgm:pt>
    <dgm:pt modelId="{6F570D6E-A69A-4FDC-B638-3BEEE11F7143}" type="sibTrans" cxnId="{741082A6-59EF-474C-BFA5-84F990C55C4C}">
      <dgm:prSet/>
      <dgm:spPr/>
      <dgm:t>
        <a:bodyPr/>
        <a:lstStyle/>
        <a:p>
          <a:endParaRPr lang="en-US"/>
        </a:p>
      </dgm:t>
    </dgm:pt>
    <dgm:pt modelId="{936E1782-FEDA-4BF2-9D48-E5BE29412915}">
      <dgm:prSet/>
      <dgm:spPr/>
      <dgm:t>
        <a:bodyPr/>
        <a:lstStyle/>
        <a:p>
          <a:r>
            <a:rPr lang="de-DE" dirty="0">
              <a:solidFill>
                <a:srgbClr val="FF40FF"/>
              </a:solidFill>
            </a:rPr>
            <a:t>Audio Codecs </a:t>
          </a:r>
          <a:br>
            <a:rPr lang="de-DE" dirty="0">
              <a:solidFill>
                <a:srgbClr val="FF40FF"/>
              </a:solidFill>
            </a:rPr>
          </a:br>
          <a:r>
            <a:rPr lang="de-DE" dirty="0">
              <a:solidFill>
                <a:srgbClr val="FF40FF"/>
              </a:solidFill>
            </a:rPr>
            <a:t>(</a:t>
          </a:r>
          <a:r>
            <a:rPr lang="de-DE" dirty="0" err="1">
              <a:solidFill>
                <a:srgbClr val="FF40FF"/>
              </a:solidFill>
            </a:rPr>
            <a:t>very-low</a:t>
          </a:r>
          <a:r>
            <a:rPr lang="de-DE" dirty="0">
              <a:solidFill>
                <a:srgbClr val="FF40FF"/>
              </a:solidFill>
            </a:rPr>
            <a:t> </a:t>
          </a:r>
          <a:r>
            <a:rPr lang="de-DE" dirty="0" err="1">
              <a:solidFill>
                <a:srgbClr val="FF40FF"/>
              </a:solidFill>
            </a:rPr>
            <a:t>bitrate</a:t>
          </a:r>
          <a:r>
            <a:rPr lang="de-DE" dirty="0">
              <a:solidFill>
                <a:srgbClr val="FF40FF"/>
              </a:solidFill>
            </a:rPr>
            <a:t> </a:t>
          </a:r>
          <a:r>
            <a:rPr lang="de-DE" dirty="0" err="1">
              <a:solidFill>
                <a:srgbClr val="FF40FF"/>
              </a:solidFill>
            </a:rPr>
            <a:t>supporting</a:t>
          </a:r>
          <a:r>
            <a:rPr lang="de-DE" dirty="0">
              <a:solidFill>
                <a:srgbClr val="FF40FF"/>
              </a:solidFill>
            </a:rPr>
            <a:t> </a:t>
          </a:r>
          <a:r>
            <a:rPr lang="de-DE" dirty="0" err="1">
              <a:solidFill>
                <a:srgbClr val="FF40FF"/>
              </a:solidFill>
            </a:rPr>
            <a:t>satellite</a:t>
          </a:r>
          <a:r>
            <a:rPr lang="de-DE" dirty="0">
              <a:solidFill>
                <a:srgbClr val="FF40FF"/>
              </a:solidFill>
            </a:rPr>
            <a:t>) </a:t>
          </a:r>
          <a:br>
            <a:rPr lang="de-DE" dirty="0">
              <a:solidFill>
                <a:srgbClr val="FF40FF"/>
              </a:solidFill>
            </a:rPr>
          </a:br>
          <a:r>
            <a:rPr lang="de-DE" dirty="0">
              <a:solidFill>
                <a:srgbClr val="FF40FF"/>
              </a:solidFill>
            </a:rPr>
            <a:t>and NTN </a:t>
          </a:r>
          <a:r>
            <a:rPr lang="de-DE" dirty="0" err="1">
              <a:solidFill>
                <a:srgbClr val="FF40FF"/>
              </a:solidFill>
            </a:rPr>
            <a:t>media</a:t>
          </a:r>
          <a:endParaRPr lang="de-DE" dirty="0">
            <a:solidFill>
              <a:srgbClr val="FF40FF"/>
            </a:solidFill>
          </a:endParaRPr>
        </a:p>
      </dgm:t>
    </dgm:pt>
    <dgm:pt modelId="{73322D54-3805-44E9-AED6-2D08ED9321F0}" type="parTrans" cxnId="{B6EDAAFF-E71F-4686-B5DB-B30BFF03827A}">
      <dgm:prSet/>
      <dgm:spPr/>
      <dgm:t>
        <a:bodyPr/>
        <a:lstStyle/>
        <a:p>
          <a:endParaRPr lang="en-US"/>
        </a:p>
      </dgm:t>
    </dgm:pt>
    <dgm:pt modelId="{C0028957-6C9A-411A-B550-9E3AC1496D24}" type="sibTrans" cxnId="{B6EDAAFF-E71F-4686-B5DB-B30BFF03827A}">
      <dgm:prSet/>
      <dgm:spPr/>
      <dgm:t>
        <a:bodyPr/>
        <a:lstStyle/>
        <a:p>
          <a:endParaRPr lang="en-US"/>
        </a:p>
      </dgm:t>
    </dgm:pt>
    <dgm:pt modelId="{313B7814-5751-4543-B64F-179C01797F2D}">
      <dgm:prSet/>
      <dgm:spPr/>
      <dgm:t>
        <a:bodyPr/>
        <a:lstStyle/>
        <a:p>
          <a:r>
            <a:rPr lang="de-DE" dirty="0"/>
            <a:t>AI-</a:t>
          </a:r>
          <a:r>
            <a:rPr lang="de-DE" dirty="0" err="1"/>
            <a:t>based</a:t>
          </a:r>
          <a:r>
            <a:rPr lang="de-DE" dirty="0"/>
            <a:t> </a:t>
          </a:r>
          <a:r>
            <a:rPr lang="de-DE" dirty="0" err="1"/>
            <a:t>media</a:t>
          </a:r>
          <a:r>
            <a:rPr lang="de-DE" dirty="0"/>
            <a:t> </a:t>
          </a:r>
          <a:r>
            <a:rPr lang="de-DE" dirty="0" err="1"/>
            <a:t>compression</a:t>
          </a:r>
          <a:r>
            <a:rPr lang="de-DE" dirty="0"/>
            <a:t> and </a:t>
          </a:r>
          <a:r>
            <a:rPr lang="de-DE" dirty="0" err="1"/>
            <a:t>work</a:t>
          </a:r>
          <a:r>
            <a:rPr lang="de-DE" dirty="0"/>
            <a:t> </a:t>
          </a:r>
          <a:r>
            <a:rPr lang="de-DE" dirty="0" err="1"/>
            <a:t>flows</a:t>
          </a:r>
          <a:r>
            <a:rPr lang="de-DE" dirty="0"/>
            <a:t> </a:t>
          </a:r>
          <a:r>
            <a:rPr lang="de-DE" dirty="0">
              <a:sym typeface="Wingdings" panose="05000000000000000000" pitchFamily="2" charset="2"/>
            </a:rPr>
            <a:t> </a:t>
          </a:r>
          <a:r>
            <a:rPr lang="de-DE" dirty="0" err="1">
              <a:sym typeface="Wingdings" panose="05000000000000000000" pitchFamily="2" charset="2"/>
            </a:rPr>
            <a:t>how</a:t>
          </a:r>
          <a:r>
            <a:rPr lang="de-DE" dirty="0">
              <a:sym typeface="Wingdings" panose="05000000000000000000" pitchFamily="2" charset="2"/>
            </a:rPr>
            <a:t> </a:t>
          </a:r>
          <a:r>
            <a:rPr lang="de-DE" dirty="0" err="1">
              <a:sym typeface="Wingdings" panose="05000000000000000000" pitchFamily="2" charset="2"/>
            </a:rPr>
            <a:t>can</a:t>
          </a:r>
          <a:r>
            <a:rPr lang="de-DE" dirty="0">
              <a:sym typeface="Wingdings" panose="05000000000000000000" pitchFamily="2" charset="2"/>
            </a:rPr>
            <a:t> </a:t>
          </a:r>
          <a:r>
            <a:rPr lang="de-DE" dirty="0" err="1">
              <a:sym typeface="Wingdings" panose="05000000000000000000" pitchFamily="2" charset="2"/>
            </a:rPr>
            <a:t>collaboration</a:t>
          </a:r>
          <a:r>
            <a:rPr lang="de-DE" dirty="0">
              <a:sym typeface="Wingdings" panose="05000000000000000000" pitchFamily="2" charset="2"/>
            </a:rPr>
            <a:t> </a:t>
          </a:r>
          <a:r>
            <a:rPr lang="de-DE" dirty="0" err="1">
              <a:sym typeface="Wingdings" panose="05000000000000000000" pitchFamily="2" charset="2"/>
            </a:rPr>
            <a:t>be</a:t>
          </a:r>
          <a:r>
            <a:rPr lang="de-DE" dirty="0">
              <a:sym typeface="Wingdings" panose="05000000000000000000" pitchFamily="2" charset="2"/>
            </a:rPr>
            <a:t> </a:t>
          </a:r>
          <a:r>
            <a:rPr lang="de-DE" dirty="0" err="1">
              <a:sym typeface="Wingdings" panose="05000000000000000000" pitchFamily="2" charset="2"/>
            </a:rPr>
            <a:t>done</a:t>
          </a:r>
          <a:endParaRPr lang="de-DE" dirty="0"/>
        </a:p>
      </dgm:t>
    </dgm:pt>
    <dgm:pt modelId="{AA51903B-B83C-4B28-89A2-A25697023A10}" type="parTrans" cxnId="{BA16E51D-4291-4051-8021-CF579272D37B}">
      <dgm:prSet/>
      <dgm:spPr/>
      <dgm:t>
        <a:bodyPr/>
        <a:lstStyle/>
        <a:p>
          <a:endParaRPr lang="en-US"/>
        </a:p>
      </dgm:t>
    </dgm:pt>
    <dgm:pt modelId="{E41161BC-5193-41DD-B671-22C416AAB76C}" type="sibTrans" cxnId="{BA16E51D-4291-4051-8021-CF579272D37B}">
      <dgm:prSet/>
      <dgm:spPr/>
      <dgm:t>
        <a:bodyPr/>
        <a:lstStyle/>
        <a:p>
          <a:endParaRPr lang="en-US"/>
        </a:p>
      </dgm:t>
    </dgm:pt>
    <dgm:pt modelId="{245823B0-4A7C-404D-AB95-2B5F6AB9251A}">
      <dgm:prSet/>
      <dgm:spPr/>
      <dgm:t>
        <a:bodyPr/>
        <a:lstStyle/>
        <a:p>
          <a:r>
            <a:rPr lang="de-DE" dirty="0" err="1">
              <a:solidFill>
                <a:srgbClr val="FF40FF"/>
              </a:solidFill>
            </a:rPr>
            <a:t>Advanced</a:t>
          </a:r>
          <a:r>
            <a:rPr lang="de-DE" dirty="0">
              <a:solidFill>
                <a:srgbClr val="FF40FF"/>
              </a:solidFill>
            </a:rPr>
            <a:t> Media </a:t>
          </a:r>
          <a:r>
            <a:rPr lang="de-DE" dirty="0" err="1">
              <a:solidFill>
                <a:srgbClr val="FF40FF"/>
              </a:solidFill>
            </a:rPr>
            <a:t>Delivery</a:t>
          </a:r>
          <a:r>
            <a:rPr lang="de-DE" dirty="0">
              <a:solidFill>
                <a:srgbClr val="FF40FF"/>
              </a:solidFill>
            </a:rPr>
            <a:t> </a:t>
          </a:r>
          <a:r>
            <a:rPr lang="de-DE" dirty="0">
              <a:solidFill>
                <a:srgbClr val="FF40FF"/>
              </a:solidFill>
              <a:sym typeface="Wingdings" panose="05000000000000000000" pitchFamily="2" charset="2"/>
            </a:rPr>
            <a:t> Media Distribution </a:t>
          </a:r>
          <a:r>
            <a:rPr lang="de-DE" dirty="0" err="1">
              <a:solidFill>
                <a:srgbClr val="FF40FF"/>
              </a:solidFill>
              <a:sym typeface="Wingdings" panose="05000000000000000000" pitchFamily="2" charset="2"/>
            </a:rPr>
            <a:t>architecture</a:t>
          </a:r>
          <a:r>
            <a:rPr lang="de-DE" dirty="0">
              <a:solidFill>
                <a:srgbClr val="FF40FF"/>
              </a:solidFill>
              <a:sym typeface="Wingdings" panose="05000000000000000000" pitchFamily="2" charset="2"/>
            </a:rPr>
            <a:t> (</a:t>
          </a:r>
          <a:r>
            <a:rPr lang="de-DE" dirty="0" err="1">
              <a:solidFill>
                <a:srgbClr val="FF40FF"/>
              </a:solidFill>
              <a:sym typeface="Wingdings" panose="05000000000000000000" pitchFamily="2" charset="2"/>
            </a:rPr>
            <a:t>with</a:t>
          </a:r>
          <a:r>
            <a:rPr lang="de-DE" dirty="0">
              <a:solidFill>
                <a:srgbClr val="FF40FF"/>
              </a:solidFill>
              <a:sym typeface="Wingdings" panose="05000000000000000000" pitchFamily="2" charset="2"/>
            </a:rPr>
            <a:t> other </a:t>
          </a:r>
          <a:r>
            <a:rPr lang="de-DE" dirty="0" err="1">
              <a:solidFill>
                <a:srgbClr val="FF40FF"/>
              </a:solidFill>
              <a:sym typeface="Wingdings" panose="05000000000000000000" pitchFamily="2" charset="2"/>
            </a:rPr>
            <a:t>orgs</a:t>
          </a:r>
          <a:r>
            <a:rPr lang="de-DE" dirty="0">
              <a:solidFill>
                <a:srgbClr val="FF40FF"/>
              </a:solidFill>
              <a:sym typeface="Wingdings" panose="05000000000000000000" pitchFamily="2" charset="2"/>
            </a:rPr>
            <a:t>)</a:t>
          </a:r>
        </a:p>
      </dgm:t>
    </dgm:pt>
    <dgm:pt modelId="{29417EE7-2962-4321-9222-C83CF72CCD27}" type="parTrans" cxnId="{988E58E7-2B5E-4A39-A611-351E6F3B2A1B}">
      <dgm:prSet/>
      <dgm:spPr/>
      <dgm:t>
        <a:bodyPr/>
        <a:lstStyle/>
        <a:p>
          <a:endParaRPr lang="en-US"/>
        </a:p>
      </dgm:t>
    </dgm:pt>
    <dgm:pt modelId="{7940B8AD-689A-457A-8B18-E4BA9405ED30}" type="sibTrans" cxnId="{988E58E7-2B5E-4A39-A611-351E6F3B2A1B}">
      <dgm:prSet/>
      <dgm:spPr/>
      <dgm:t>
        <a:bodyPr/>
        <a:lstStyle/>
        <a:p>
          <a:endParaRPr lang="en-US"/>
        </a:p>
      </dgm:t>
    </dgm:pt>
    <dgm:pt modelId="{A4A14000-1268-4CC5-B805-D3E12826E0DC}">
      <dgm:prSet/>
      <dgm:spPr/>
      <dgm:t>
        <a:bodyPr/>
        <a:lstStyle/>
        <a:p>
          <a:r>
            <a:rPr lang="de-DE" dirty="0" err="1">
              <a:sym typeface="Wingdings" panose="05000000000000000000" pitchFamily="2" charset="2"/>
            </a:rPr>
            <a:t>Trusted</a:t>
          </a:r>
          <a:r>
            <a:rPr lang="de-DE" dirty="0">
              <a:sym typeface="Wingdings" panose="05000000000000000000" pitchFamily="2" charset="2"/>
            </a:rPr>
            <a:t> and private </a:t>
          </a:r>
          <a:r>
            <a:rPr lang="de-DE" dirty="0" err="1">
              <a:sym typeface="Wingdings" panose="05000000000000000000" pitchFamily="2" charset="2"/>
            </a:rPr>
            <a:t>communication</a:t>
          </a:r>
          <a:r>
            <a:rPr lang="de-DE" dirty="0">
              <a:sym typeface="Wingdings" panose="05000000000000000000" pitchFamily="2" charset="2"/>
            </a:rPr>
            <a:t> and </a:t>
          </a:r>
          <a:r>
            <a:rPr lang="de-DE" dirty="0" err="1">
              <a:sym typeface="Wingdings" panose="05000000000000000000" pitchFamily="2" charset="2"/>
            </a:rPr>
            <a:t>media</a:t>
          </a:r>
          <a:r>
            <a:rPr lang="de-DE" dirty="0">
              <a:sym typeface="Wingdings" panose="05000000000000000000" pitchFamily="2" charset="2"/>
            </a:rPr>
            <a:t> in </a:t>
          </a:r>
          <a:r>
            <a:rPr lang="de-DE" dirty="0" err="1">
              <a:sym typeface="Wingdings" panose="05000000000000000000" pitchFamily="2" charset="2"/>
            </a:rPr>
            <a:t>GenAI</a:t>
          </a:r>
          <a:r>
            <a:rPr lang="de-DE" dirty="0">
              <a:sym typeface="Wingdings" panose="05000000000000000000" pitchFamily="2" charset="2"/>
            </a:rPr>
            <a:t> </a:t>
          </a:r>
          <a:r>
            <a:rPr lang="de-DE" dirty="0" err="1">
              <a:sym typeface="Wingdings" panose="05000000000000000000" pitchFamily="2" charset="2"/>
            </a:rPr>
            <a:t>era</a:t>
          </a:r>
          <a:endParaRPr lang="de-DE" dirty="0">
            <a:sym typeface="Wingdings" panose="05000000000000000000" pitchFamily="2" charset="2"/>
          </a:endParaRPr>
        </a:p>
      </dgm:t>
    </dgm:pt>
    <dgm:pt modelId="{40453577-6139-415A-AFF1-6EFD69685329}" type="parTrans" cxnId="{4E528F7A-F98E-493D-8430-2D8DCBC7FD83}">
      <dgm:prSet/>
      <dgm:spPr/>
      <dgm:t>
        <a:bodyPr/>
        <a:lstStyle/>
        <a:p>
          <a:endParaRPr lang="en-US"/>
        </a:p>
      </dgm:t>
    </dgm:pt>
    <dgm:pt modelId="{A5057FB0-37C1-48B9-962B-47B015B7B4AE}" type="sibTrans" cxnId="{4E528F7A-F98E-493D-8430-2D8DCBC7FD83}">
      <dgm:prSet/>
      <dgm:spPr/>
      <dgm:t>
        <a:bodyPr/>
        <a:lstStyle/>
        <a:p>
          <a:endParaRPr lang="en-US"/>
        </a:p>
      </dgm:t>
    </dgm:pt>
    <dgm:pt modelId="{E893D531-7998-493C-996E-A49990AEBB87}">
      <dgm:prSet/>
      <dgm:spPr/>
      <dgm:t>
        <a:bodyPr/>
        <a:lstStyle/>
        <a:p>
          <a:r>
            <a:rPr lang="de-DE" dirty="0">
              <a:sym typeface="Wingdings" panose="05000000000000000000" pitchFamily="2" charset="2"/>
            </a:rPr>
            <a:t>6G Media Messaging – Media </a:t>
          </a:r>
          <a:r>
            <a:rPr lang="de-DE" dirty="0" err="1">
              <a:sym typeface="Wingdings" panose="05000000000000000000" pitchFamily="2" charset="2"/>
            </a:rPr>
            <a:t>formats</a:t>
          </a:r>
          <a:r>
            <a:rPr lang="de-DE" dirty="0">
              <a:sym typeface="Wingdings" panose="05000000000000000000" pitchFamily="2" charset="2"/>
            </a:rPr>
            <a:t> and </a:t>
          </a:r>
          <a:r>
            <a:rPr lang="de-DE" dirty="0" err="1">
              <a:sym typeface="Wingdings" panose="05000000000000000000" pitchFamily="2" charset="2"/>
            </a:rPr>
            <a:t>interoperability</a:t>
          </a:r>
          <a:endParaRPr lang="de-DE" dirty="0">
            <a:sym typeface="Wingdings" panose="05000000000000000000" pitchFamily="2" charset="2"/>
          </a:endParaRPr>
        </a:p>
      </dgm:t>
    </dgm:pt>
    <dgm:pt modelId="{40FE396C-DC60-40EA-893F-FA7F21570147}" type="parTrans" cxnId="{CDA9D852-BAE9-4915-A6DB-1B9DB7711B02}">
      <dgm:prSet/>
      <dgm:spPr/>
      <dgm:t>
        <a:bodyPr/>
        <a:lstStyle/>
        <a:p>
          <a:endParaRPr lang="en-US"/>
        </a:p>
      </dgm:t>
    </dgm:pt>
    <dgm:pt modelId="{E2AB839D-1536-41D1-8053-E77380AC2EF9}" type="sibTrans" cxnId="{CDA9D852-BAE9-4915-A6DB-1B9DB7711B02}">
      <dgm:prSet/>
      <dgm:spPr/>
      <dgm:t>
        <a:bodyPr/>
        <a:lstStyle/>
        <a:p>
          <a:endParaRPr lang="en-US"/>
        </a:p>
      </dgm:t>
    </dgm:pt>
    <dgm:pt modelId="{8BE7D328-2729-4BD0-B361-997EFF9CCE64}">
      <dgm:prSet/>
      <dgm:spPr/>
      <dgm:t>
        <a:bodyPr/>
        <a:lstStyle/>
        <a:p>
          <a:r>
            <a:rPr lang="de-DE" dirty="0" err="1">
              <a:solidFill>
                <a:srgbClr val="FF40FF"/>
              </a:solidFill>
            </a:rPr>
            <a:t>Gaussian</a:t>
          </a:r>
          <a:r>
            <a:rPr lang="de-DE" dirty="0">
              <a:solidFill>
                <a:srgbClr val="FF40FF"/>
              </a:solidFill>
            </a:rPr>
            <a:t> </a:t>
          </a:r>
          <a:r>
            <a:rPr lang="de-DE" dirty="0" err="1">
              <a:solidFill>
                <a:srgbClr val="FF40FF"/>
              </a:solidFill>
            </a:rPr>
            <a:t>Splats</a:t>
          </a:r>
          <a:r>
            <a:rPr lang="de-DE" dirty="0">
              <a:solidFill>
                <a:srgbClr val="FF40FF"/>
              </a:solidFill>
            </a:rPr>
            <a:t> – </a:t>
          </a:r>
          <a:r>
            <a:rPr lang="de-DE" dirty="0" err="1">
              <a:solidFill>
                <a:srgbClr val="FF40FF"/>
              </a:solidFill>
            </a:rPr>
            <a:t>use</a:t>
          </a:r>
          <a:r>
            <a:rPr lang="de-DE" dirty="0">
              <a:solidFill>
                <a:srgbClr val="FF40FF"/>
              </a:solidFill>
            </a:rPr>
            <a:t> </a:t>
          </a:r>
          <a:r>
            <a:rPr lang="de-DE" dirty="0" err="1">
              <a:solidFill>
                <a:srgbClr val="FF40FF"/>
              </a:solidFill>
            </a:rPr>
            <a:t>cases</a:t>
          </a:r>
          <a:r>
            <a:rPr lang="de-DE" dirty="0">
              <a:solidFill>
                <a:srgbClr val="FF40FF"/>
              </a:solidFill>
            </a:rPr>
            <a:t>, </a:t>
          </a:r>
          <a:r>
            <a:rPr lang="de-DE" dirty="0" err="1">
              <a:solidFill>
                <a:srgbClr val="FF40FF"/>
              </a:solidFill>
            </a:rPr>
            <a:t>work</a:t>
          </a:r>
          <a:r>
            <a:rPr lang="de-DE" dirty="0">
              <a:solidFill>
                <a:srgbClr val="FF40FF"/>
              </a:solidFill>
            </a:rPr>
            <a:t> </a:t>
          </a:r>
          <a:r>
            <a:rPr lang="de-DE" dirty="0" err="1">
              <a:solidFill>
                <a:srgbClr val="FF40FF"/>
              </a:solidFill>
            </a:rPr>
            <a:t>flows</a:t>
          </a:r>
          <a:r>
            <a:rPr lang="de-DE" dirty="0">
              <a:solidFill>
                <a:srgbClr val="FF40FF"/>
              </a:solidFill>
            </a:rPr>
            <a:t>, </a:t>
          </a:r>
          <a:r>
            <a:rPr lang="de-DE" dirty="0" err="1">
              <a:solidFill>
                <a:srgbClr val="FF40FF"/>
              </a:solidFill>
            </a:rPr>
            <a:t>user</a:t>
          </a:r>
          <a:r>
            <a:rPr lang="de-DE" dirty="0">
              <a:solidFill>
                <a:srgbClr val="FF40FF"/>
              </a:solidFill>
            </a:rPr>
            <a:t> </a:t>
          </a:r>
          <a:r>
            <a:rPr lang="de-DE" dirty="0" err="1">
              <a:solidFill>
                <a:srgbClr val="FF40FF"/>
              </a:solidFill>
            </a:rPr>
            <a:t>generated</a:t>
          </a:r>
          <a:r>
            <a:rPr lang="de-DE" dirty="0">
              <a:solidFill>
                <a:srgbClr val="FF40FF"/>
              </a:solidFill>
            </a:rPr>
            <a:t> </a:t>
          </a:r>
          <a:r>
            <a:rPr lang="de-DE" dirty="0" err="1">
              <a:solidFill>
                <a:srgbClr val="FF40FF"/>
              </a:solidFill>
            </a:rPr>
            <a:t>content</a:t>
          </a:r>
          <a:endParaRPr lang="de-DE" dirty="0">
            <a:solidFill>
              <a:srgbClr val="FF40FF"/>
            </a:solidFill>
          </a:endParaRPr>
        </a:p>
      </dgm:t>
    </dgm:pt>
    <dgm:pt modelId="{8DC8D547-4E79-41D2-B600-320A5F499F40}" type="parTrans" cxnId="{10D91AA2-9BD0-4E67-A58C-374F049C12E5}">
      <dgm:prSet/>
      <dgm:spPr/>
      <dgm:t>
        <a:bodyPr/>
        <a:lstStyle/>
        <a:p>
          <a:endParaRPr lang="en-US"/>
        </a:p>
      </dgm:t>
    </dgm:pt>
    <dgm:pt modelId="{17DA503F-37D4-4BE3-8969-10EAC7677E07}" type="sibTrans" cxnId="{10D91AA2-9BD0-4E67-A58C-374F049C12E5}">
      <dgm:prSet/>
      <dgm:spPr/>
      <dgm:t>
        <a:bodyPr/>
        <a:lstStyle/>
        <a:p>
          <a:endParaRPr lang="en-US"/>
        </a:p>
      </dgm:t>
    </dgm:pt>
    <dgm:pt modelId="{C96D2479-2394-4F53-AA49-C1CD1F640478}">
      <dgm:prSet/>
      <dgm:spPr/>
      <dgm:t>
        <a:bodyPr/>
        <a:lstStyle/>
        <a:p>
          <a:r>
            <a:rPr lang="de-DE" dirty="0">
              <a:solidFill>
                <a:srgbClr val="FF40FF"/>
              </a:solidFill>
            </a:rPr>
            <a:t>User-experience </a:t>
          </a:r>
          <a:r>
            <a:rPr lang="de-DE" dirty="0" err="1">
              <a:solidFill>
                <a:srgbClr val="FF40FF"/>
              </a:solidFill>
            </a:rPr>
            <a:t>based</a:t>
          </a:r>
          <a:r>
            <a:rPr lang="de-DE" dirty="0">
              <a:solidFill>
                <a:srgbClr val="FF40FF"/>
              </a:solidFill>
            </a:rPr>
            <a:t> </a:t>
          </a:r>
          <a:r>
            <a:rPr lang="de-DE" dirty="0" err="1">
              <a:solidFill>
                <a:srgbClr val="FF40FF"/>
              </a:solidFill>
            </a:rPr>
            <a:t>services</a:t>
          </a:r>
          <a:r>
            <a:rPr lang="de-DE" dirty="0">
              <a:solidFill>
                <a:srgbClr val="FF40FF"/>
              </a:solidFill>
            </a:rPr>
            <a:t> and </a:t>
          </a:r>
          <a:r>
            <a:rPr lang="de-DE" dirty="0" err="1">
              <a:solidFill>
                <a:srgbClr val="FF40FF"/>
              </a:solidFill>
            </a:rPr>
            <a:t>traffic</a:t>
          </a:r>
          <a:r>
            <a:rPr lang="de-DE" dirty="0">
              <a:solidFill>
                <a:srgbClr val="FF40FF"/>
              </a:solidFill>
            </a:rPr>
            <a:t> </a:t>
          </a:r>
          <a:r>
            <a:rPr lang="de-DE" dirty="0" err="1">
              <a:solidFill>
                <a:srgbClr val="FF40FF"/>
              </a:solidFill>
            </a:rPr>
            <a:t>analysis</a:t>
          </a:r>
          <a:endParaRPr lang="de-DE" dirty="0">
            <a:solidFill>
              <a:srgbClr val="FF40FF"/>
            </a:solidFill>
          </a:endParaRPr>
        </a:p>
      </dgm:t>
    </dgm:pt>
    <dgm:pt modelId="{140950D8-8685-4017-BC1E-011A9CDBD975}" type="parTrans" cxnId="{CA89F9D0-CAA3-4FD8-831B-28AE9C2F223F}">
      <dgm:prSet/>
      <dgm:spPr/>
      <dgm:t>
        <a:bodyPr/>
        <a:lstStyle/>
        <a:p>
          <a:endParaRPr lang="en-US"/>
        </a:p>
      </dgm:t>
    </dgm:pt>
    <dgm:pt modelId="{A566E263-18A8-49E4-9CC6-507BA655AB31}" type="sibTrans" cxnId="{CA89F9D0-CAA3-4FD8-831B-28AE9C2F223F}">
      <dgm:prSet/>
      <dgm:spPr/>
      <dgm:t>
        <a:bodyPr/>
        <a:lstStyle/>
        <a:p>
          <a:endParaRPr lang="en-US"/>
        </a:p>
      </dgm:t>
    </dgm:pt>
    <dgm:pt modelId="{8E5FAF40-D0F0-4B5E-A259-D25721A75199}" type="pres">
      <dgm:prSet presAssocID="{91C0B5FE-16F2-4A6E-89C1-45E50E87F53F}" presName="diagram" presStyleCnt="0">
        <dgm:presLayoutVars>
          <dgm:dir/>
          <dgm:resizeHandles val="exact"/>
        </dgm:presLayoutVars>
      </dgm:prSet>
      <dgm:spPr/>
    </dgm:pt>
    <dgm:pt modelId="{F7FB63B6-861A-4E24-BDFA-55724679C603}" type="pres">
      <dgm:prSet presAssocID="{622C8C49-EBCD-4432-AA26-24B419A7266F}" presName="node" presStyleLbl="node1" presStyleIdx="0" presStyleCnt="9">
        <dgm:presLayoutVars>
          <dgm:bulletEnabled val="1"/>
        </dgm:presLayoutVars>
      </dgm:prSet>
      <dgm:spPr/>
    </dgm:pt>
    <dgm:pt modelId="{6C1E6A23-9FFB-4BAE-8413-96AD72A81DB0}" type="pres">
      <dgm:prSet presAssocID="{72174780-C577-4F3C-A2F0-F9403135EA7C}" presName="sibTrans" presStyleCnt="0"/>
      <dgm:spPr/>
    </dgm:pt>
    <dgm:pt modelId="{136EF076-3896-4562-B24F-5C7129868D4A}" type="pres">
      <dgm:prSet presAssocID="{22C5C840-3F26-4571-BAF6-428F293A0456}" presName="node" presStyleLbl="node1" presStyleIdx="1" presStyleCnt="9">
        <dgm:presLayoutVars>
          <dgm:bulletEnabled val="1"/>
        </dgm:presLayoutVars>
      </dgm:prSet>
      <dgm:spPr/>
    </dgm:pt>
    <dgm:pt modelId="{92A5A8FB-F353-445F-8025-2F7C579F4C22}" type="pres">
      <dgm:prSet presAssocID="{AD70858D-1079-4488-8484-F3660ED8DE85}" presName="sibTrans" presStyleCnt="0"/>
      <dgm:spPr/>
    </dgm:pt>
    <dgm:pt modelId="{30CBBDED-5234-4C99-A2DA-D047BFB1A0D5}" type="pres">
      <dgm:prSet presAssocID="{936E1782-FEDA-4BF2-9D48-E5BE29412915}" presName="node" presStyleLbl="node1" presStyleIdx="2" presStyleCnt="9">
        <dgm:presLayoutVars>
          <dgm:bulletEnabled val="1"/>
        </dgm:presLayoutVars>
      </dgm:prSet>
      <dgm:spPr/>
    </dgm:pt>
    <dgm:pt modelId="{20ED9520-46ED-47DB-B0BA-DAAFCC96A2A3}" type="pres">
      <dgm:prSet presAssocID="{C0028957-6C9A-411A-B550-9E3AC1496D24}" presName="sibTrans" presStyleCnt="0"/>
      <dgm:spPr/>
    </dgm:pt>
    <dgm:pt modelId="{D4A767B3-84BC-45BE-8517-0FA71D15E8C9}" type="pres">
      <dgm:prSet presAssocID="{313B7814-5751-4543-B64F-179C01797F2D}" presName="node" presStyleLbl="node1" presStyleIdx="3" presStyleCnt="9">
        <dgm:presLayoutVars>
          <dgm:bulletEnabled val="1"/>
        </dgm:presLayoutVars>
      </dgm:prSet>
      <dgm:spPr/>
    </dgm:pt>
    <dgm:pt modelId="{079927D9-4B5C-4933-A2E7-EFE0F9DE8892}" type="pres">
      <dgm:prSet presAssocID="{E41161BC-5193-41DD-B671-22C416AAB76C}" presName="sibTrans" presStyleCnt="0"/>
      <dgm:spPr/>
    </dgm:pt>
    <dgm:pt modelId="{9778E556-6B45-4C61-A04E-011619340237}" type="pres">
      <dgm:prSet presAssocID="{245823B0-4A7C-404D-AB95-2B5F6AB9251A}" presName="node" presStyleLbl="node1" presStyleIdx="4" presStyleCnt="9">
        <dgm:presLayoutVars>
          <dgm:bulletEnabled val="1"/>
        </dgm:presLayoutVars>
      </dgm:prSet>
      <dgm:spPr/>
    </dgm:pt>
    <dgm:pt modelId="{64EC3BBB-9F93-4F32-968F-0B0C47D80ABD}" type="pres">
      <dgm:prSet presAssocID="{7940B8AD-689A-457A-8B18-E4BA9405ED30}" presName="sibTrans" presStyleCnt="0"/>
      <dgm:spPr/>
    </dgm:pt>
    <dgm:pt modelId="{110F4BA2-AEDB-4C71-BD72-5D6D41BA5895}" type="pres">
      <dgm:prSet presAssocID="{A4A14000-1268-4CC5-B805-D3E12826E0DC}" presName="node" presStyleLbl="node1" presStyleIdx="5" presStyleCnt="9">
        <dgm:presLayoutVars>
          <dgm:bulletEnabled val="1"/>
        </dgm:presLayoutVars>
      </dgm:prSet>
      <dgm:spPr/>
    </dgm:pt>
    <dgm:pt modelId="{9719F7FA-3D70-4C03-BDB5-7B92522436DD}" type="pres">
      <dgm:prSet presAssocID="{A5057FB0-37C1-48B9-962B-47B015B7B4AE}" presName="sibTrans" presStyleCnt="0"/>
      <dgm:spPr/>
    </dgm:pt>
    <dgm:pt modelId="{3C8930EB-079B-4F37-B4C4-56B09C720FDF}" type="pres">
      <dgm:prSet presAssocID="{E893D531-7998-493C-996E-A49990AEBB87}" presName="node" presStyleLbl="node1" presStyleIdx="6" presStyleCnt="9">
        <dgm:presLayoutVars>
          <dgm:bulletEnabled val="1"/>
        </dgm:presLayoutVars>
      </dgm:prSet>
      <dgm:spPr/>
    </dgm:pt>
    <dgm:pt modelId="{17B6D163-FA49-478E-AD1D-59A071E44956}" type="pres">
      <dgm:prSet presAssocID="{E2AB839D-1536-41D1-8053-E77380AC2EF9}" presName="sibTrans" presStyleCnt="0"/>
      <dgm:spPr/>
    </dgm:pt>
    <dgm:pt modelId="{9C550E6F-DE13-4A11-B1CA-9BBBF921F507}" type="pres">
      <dgm:prSet presAssocID="{8BE7D328-2729-4BD0-B361-997EFF9CCE64}" presName="node" presStyleLbl="node1" presStyleIdx="7" presStyleCnt="9">
        <dgm:presLayoutVars>
          <dgm:bulletEnabled val="1"/>
        </dgm:presLayoutVars>
      </dgm:prSet>
      <dgm:spPr/>
    </dgm:pt>
    <dgm:pt modelId="{4D1D99EB-5C5A-4B98-9B79-227CF7D68276}" type="pres">
      <dgm:prSet presAssocID="{17DA503F-37D4-4BE3-8969-10EAC7677E07}" presName="sibTrans" presStyleCnt="0"/>
      <dgm:spPr/>
    </dgm:pt>
    <dgm:pt modelId="{A46931D4-B848-49CD-B3D9-4996BE6E9BDF}" type="pres">
      <dgm:prSet presAssocID="{C96D2479-2394-4F53-AA49-C1CD1F640478}" presName="node" presStyleLbl="node1" presStyleIdx="8" presStyleCnt="9">
        <dgm:presLayoutVars>
          <dgm:bulletEnabled val="1"/>
        </dgm:presLayoutVars>
      </dgm:prSet>
      <dgm:spPr/>
    </dgm:pt>
  </dgm:ptLst>
  <dgm:cxnLst>
    <dgm:cxn modelId="{5E3F3B1B-96B6-4368-A08D-F2A5061FE17E}" srcId="{91C0B5FE-16F2-4A6E-89C1-45E50E87F53F}" destId="{22C5C840-3F26-4571-BAF6-428F293A0456}" srcOrd="1" destOrd="0" parTransId="{4983F539-1D75-4925-9790-FEBA9D0BC193}" sibTransId="{AD70858D-1079-4488-8484-F3660ED8DE85}"/>
    <dgm:cxn modelId="{BA16E51D-4291-4051-8021-CF579272D37B}" srcId="{91C0B5FE-16F2-4A6E-89C1-45E50E87F53F}" destId="{313B7814-5751-4543-B64F-179C01797F2D}" srcOrd="3" destOrd="0" parTransId="{AA51903B-B83C-4B28-89A2-A25697023A10}" sibTransId="{E41161BC-5193-41DD-B671-22C416AAB76C}"/>
    <dgm:cxn modelId="{556AAC2B-5927-4B60-8BED-D9E208F59FE9}" type="presOf" srcId="{550D5922-C322-42E8-8350-93AA8840C2F1}" destId="{136EF076-3896-4562-B24F-5C7129868D4A}" srcOrd="0" destOrd="2" presId="urn:microsoft.com/office/officeart/2005/8/layout/default"/>
    <dgm:cxn modelId="{0CB5D82F-ABE8-4867-9E1C-0310C97E4191}" type="presOf" srcId="{E893D531-7998-493C-996E-A49990AEBB87}" destId="{3C8930EB-079B-4F37-B4C4-56B09C720FDF}" srcOrd="0" destOrd="0" presId="urn:microsoft.com/office/officeart/2005/8/layout/default"/>
    <dgm:cxn modelId="{FB457C3F-7B1E-48BC-BEFE-03BBBC5D75E9}" type="presOf" srcId="{936E1782-FEDA-4BF2-9D48-E5BE29412915}" destId="{30CBBDED-5234-4C99-A2DA-D047BFB1A0D5}" srcOrd="0" destOrd="0" presId="urn:microsoft.com/office/officeart/2005/8/layout/default"/>
    <dgm:cxn modelId="{57D2F746-F43A-461B-9C3C-9D18187854DE}" type="presOf" srcId="{C96D2479-2394-4F53-AA49-C1CD1F640478}" destId="{A46931D4-B848-49CD-B3D9-4996BE6E9BDF}" srcOrd="0" destOrd="0" presId="urn:microsoft.com/office/officeart/2005/8/layout/default"/>
    <dgm:cxn modelId="{CDA9D852-BAE9-4915-A6DB-1B9DB7711B02}" srcId="{91C0B5FE-16F2-4A6E-89C1-45E50E87F53F}" destId="{E893D531-7998-493C-996E-A49990AEBB87}" srcOrd="6" destOrd="0" parTransId="{40FE396C-DC60-40EA-893F-FA7F21570147}" sibTransId="{E2AB839D-1536-41D1-8053-E77380AC2EF9}"/>
    <dgm:cxn modelId="{4E528F7A-F98E-493D-8430-2D8DCBC7FD83}" srcId="{91C0B5FE-16F2-4A6E-89C1-45E50E87F53F}" destId="{A4A14000-1268-4CC5-B805-D3E12826E0DC}" srcOrd="5" destOrd="0" parTransId="{40453577-6139-415A-AFF1-6EFD69685329}" sibTransId="{A5057FB0-37C1-48B9-962B-47B015B7B4AE}"/>
    <dgm:cxn modelId="{D250C88A-F75F-49C5-AA8D-2CB56D40D15F}" srcId="{22C5C840-3F26-4571-BAF6-428F293A0456}" destId="{38617660-6F63-4FAB-B650-B60BF3081C15}" srcOrd="0" destOrd="0" parTransId="{096D4A5E-EF59-48D1-A356-896104537AB4}" sibTransId="{D33248CF-1D52-470F-994C-37BD34224BBF}"/>
    <dgm:cxn modelId="{013D999A-3941-4B3F-93A8-D4AEF491E978}" type="presOf" srcId="{8BE7D328-2729-4BD0-B361-997EFF9CCE64}" destId="{9C550E6F-DE13-4A11-B1CA-9BBBF921F507}" srcOrd="0" destOrd="0" presId="urn:microsoft.com/office/officeart/2005/8/layout/default"/>
    <dgm:cxn modelId="{10D91AA2-9BD0-4E67-A58C-374F049C12E5}" srcId="{91C0B5FE-16F2-4A6E-89C1-45E50E87F53F}" destId="{8BE7D328-2729-4BD0-B361-997EFF9CCE64}" srcOrd="7" destOrd="0" parTransId="{8DC8D547-4E79-41D2-B600-320A5F499F40}" sibTransId="{17DA503F-37D4-4BE3-8969-10EAC7677E07}"/>
    <dgm:cxn modelId="{741082A6-59EF-474C-BFA5-84F990C55C4C}" srcId="{22C5C840-3F26-4571-BAF6-428F293A0456}" destId="{550D5922-C322-42E8-8350-93AA8840C2F1}" srcOrd="1" destOrd="0" parTransId="{C15AB4B3-5DD7-4662-927E-D5768FF5C99A}" sibTransId="{6F570D6E-A69A-4FDC-B638-3BEEE11F7143}"/>
    <dgm:cxn modelId="{AE52B5A7-0762-4065-B268-C2B9321E10D8}" type="presOf" srcId="{A4A14000-1268-4CC5-B805-D3E12826E0DC}" destId="{110F4BA2-AEDB-4C71-BD72-5D6D41BA5895}" srcOrd="0" destOrd="0" presId="urn:microsoft.com/office/officeart/2005/8/layout/default"/>
    <dgm:cxn modelId="{32877EBE-7C88-4CBF-B7B8-CDED44514662}" type="presOf" srcId="{313B7814-5751-4543-B64F-179C01797F2D}" destId="{D4A767B3-84BC-45BE-8517-0FA71D15E8C9}" srcOrd="0" destOrd="0" presId="urn:microsoft.com/office/officeart/2005/8/layout/default"/>
    <dgm:cxn modelId="{70AF26CA-0193-4687-A08B-BD52E339E3E6}" type="presOf" srcId="{245823B0-4A7C-404D-AB95-2B5F6AB9251A}" destId="{9778E556-6B45-4C61-A04E-011619340237}" srcOrd="0" destOrd="0" presId="urn:microsoft.com/office/officeart/2005/8/layout/default"/>
    <dgm:cxn modelId="{797C3FCF-0EC1-4A03-B8A1-7AAE332AAE80}" type="presOf" srcId="{38617660-6F63-4FAB-B650-B60BF3081C15}" destId="{136EF076-3896-4562-B24F-5C7129868D4A}" srcOrd="0" destOrd="1" presId="urn:microsoft.com/office/officeart/2005/8/layout/default"/>
    <dgm:cxn modelId="{CA89F9D0-CAA3-4FD8-831B-28AE9C2F223F}" srcId="{91C0B5FE-16F2-4A6E-89C1-45E50E87F53F}" destId="{C96D2479-2394-4F53-AA49-C1CD1F640478}" srcOrd="8" destOrd="0" parTransId="{140950D8-8685-4017-BC1E-011A9CDBD975}" sibTransId="{A566E263-18A8-49E4-9CC6-507BA655AB31}"/>
    <dgm:cxn modelId="{F734B3D3-1929-4DDA-828D-5B0D6CC15D9B}" type="presOf" srcId="{22C5C840-3F26-4571-BAF6-428F293A0456}" destId="{136EF076-3896-4562-B24F-5C7129868D4A}" srcOrd="0" destOrd="0" presId="urn:microsoft.com/office/officeart/2005/8/layout/default"/>
    <dgm:cxn modelId="{08791FD9-340E-4350-A2EA-A4E9E76CCF52}" type="presOf" srcId="{91C0B5FE-16F2-4A6E-89C1-45E50E87F53F}" destId="{8E5FAF40-D0F0-4B5E-A259-D25721A75199}" srcOrd="0" destOrd="0" presId="urn:microsoft.com/office/officeart/2005/8/layout/default"/>
    <dgm:cxn modelId="{297B34E5-7C06-47CD-850D-B0048CB0601F}" srcId="{91C0B5FE-16F2-4A6E-89C1-45E50E87F53F}" destId="{622C8C49-EBCD-4432-AA26-24B419A7266F}" srcOrd="0" destOrd="0" parTransId="{23027240-E833-421F-8EFD-6726EF042DA8}" sibTransId="{72174780-C577-4F3C-A2F0-F9403135EA7C}"/>
    <dgm:cxn modelId="{8726BCE5-1A7E-4346-901E-364AC0D8E316}" type="presOf" srcId="{622C8C49-EBCD-4432-AA26-24B419A7266F}" destId="{F7FB63B6-861A-4E24-BDFA-55724679C603}" srcOrd="0" destOrd="0" presId="urn:microsoft.com/office/officeart/2005/8/layout/default"/>
    <dgm:cxn modelId="{988E58E7-2B5E-4A39-A611-351E6F3B2A1B}" srcId="{91C0B5FE-16F2-4A6E-89C1-45E50E87F53F}" destId="{245823B0-4A7C-404D-AB95-2B5F6AB9251A}" srcOrd="4" destOrd="0" parTransId="{29417EE7-2962-4321-9222-C83CF72CCD27}" sibTransId="{7940B8AD-689A-457A-8B18-E4BA9405ED30}"/>
    <dgm:cxn modelId="{B6EDAAFF-E71F-4686-B5DB-B30BFF03827A}" srcId="{91C0B5FE-16F2-4A6E-89C1-45E50E87F53F}" destId="{936E1782-FEDA-4BF2-9D48-E5BE29412915}" srcOrd="2" destOrd="0" parTransId="{73322D54-3805-44E9-AED6-2D08ED9321F0}" sibTransId="{C0028957-6C9A-411A-B550-9E3AC1496D24}"/>
    <dgm:cxn modelId="{96FFEDF1-F6C3-4218-ACF0-8F82463942B2}" type="presParOf" srcId="{8E5FAF40-D0F0-4B5E-A259-D25721A75199}" destId="{F7FB63B6-861A-4E24-BDFA-55724679C603}" srcOrd="0" destOrd="0" presId="urn:microsoft.com/office/officeart/2005/8/layout/default"/>
    <dgm:cxn modelId="{8A14B0B9-8141-4692-A899-6F5BFF90D8A1}" type="presParOf" srcId="{8E5FAF40-D0F0-4B5E-A259-D25721A75199}" destId="{6C1E6A23-9FFB-4BAE-8413-96AD72A81DB0}" srcOrd="1" destOrd="0" presId="urn:microsoft.com/office/officeart/2005/8/layout/default"/>
    <dgm:cxn modelId="{AD5CB492-13AE-4E51-88E0-31AAE5A2E768}" type="presParOf" srcId="{8E5FAF40-D0F0-4B5E-A259-D25721A75199}" destId="{136EF076-3896-4562-B24F-5C7129868D4A}" srcOrd="2" destOrd="0" presId="urn:microsoft.com/office/officeart/2005/8/layout/default"/>
    <dgm:cxn modelId="{F4EB4569-2B35-4201-8699-81E1A171FD70}" type="presParOf" srcId="{8E5FAF40-D0F0-4B5E-A259-D25721A75199}" destId="{92A5A8FB-F353-445F-8025-2F7C579F4C22}" srcOrd="3" destOrd="0" presId="urn:microsoft.com/office/officeart/2005/8/layout/default"/>
    <dgm:cxn modelId="{59C7116D-21D9-435B-803D-3FED08D7151E}" type="presParOf" srcId="{8E5FAF40-D0F0-4B5E-A259-D25721A75199}" destId="{30CBBDED-5234-4C99-A2DA-D047BFB1A0D5}" srcOrd="4" destOrd="0" presId="urn:microsoft.com/office/officeart/2005/8/layout/default"/>
    <dgm:cxn modelId="{4BBE83D8-440F-40C9-80D4-A0A298ED75AC}" type="presParOf" srcId="{8E5FAF40-D0F0-4B5E-A259-D25721A75199}" destId="{20ED9520-46ED-47DB-B0BA-DAAFCC96A2A3}" srcOrd="5" destOrd="0" presId="urn:microsoft.com/office/officeart/2005/8/layout/default"/>
    <dgm:cxn modelId="{E6F1CF5B-796B-4F81-BC78-E9F4EC7574D1}" type="presParOf" srcId="{8E5FAF40-D0F0-4B5E-A259-D25721A75199}" destId="{D4A767B3-84BC-45BE-8517-0FA71D15E8C9}" srcOrd="6" destOrd="0" presId="urn:microsoft.com/office/officeart/2005/8/layout/default"/>
    <dgm:cxn modelId="{1A0B2D4D-7889-4076-9F9F-EF71B30F3498}" type="presParOf" srcId="{8E5FAF40-D0F0-4B5E-A259-D25721A75199}" destId="{079927D9-4B5C-4933-A2E7-EFE0F9DE8892}" srcOrd="7" destOrd="0" presId="urn:microsoft.com/office/officeart/2005/8/layout/default"/>
    <dgm:cxn modelId="{C3A0D3E9-8EB2-4C71-BAAD-7B37E4E376CB}" type="presParOf" srcId="{8E5FAF40-D0F0-4B5E-A259-D25721A75199}" destId="{9778E556-6B45-4C61-A04E-011619340237}" srcOrd="8" destOrd="0" presId="urn:microsoft.com/office/officeart/2005/8/layout/default"/>
    <dgm:cxn modelId="{F2914339-7E77-4362-AC3B-CFF836AC02C8}" type="presParOf" srcId="{8E5FAF40-D0F0-4B5E-A259-D25721A75199}" destId="{64EC3BBB-9F93-4F32-968F-0B0C47D80ABD}" srcOrd="9" destOrd="0" presId="urn:microsoft.com/office/officeart/2005/8/layout/default"/>
    <dgm:cxn modelId="{22AC2C9C-AA92-4686-8C0C-A66C6E7C7235}" type="presParOf" srcId="{8E5FAF40-D0F0-4B5E-A259-D25721A75199}" destId="{110F4BA2-AEDB-4C71-BD72-5D6D41BA5895}" srcOrd="10" destOrd="0" presId="urn:microsoft.com/office/officeart/2005/8/layout/default"/>
    <dgm:cxn modelId="{92342579-E111-47B8-B1D2-0FA1BE8CDD5F}" type="presParOf" srcId="{8E5FAF40-D0F0-4B5E-A259-D25721A75199}" destId="{9719F7FA-3D70-4C03-BDB5-7B92522436DD}" srcOrd="11" destOrd="0" presId="urn:microsoft.com/office/officeart/2005/8/layout/default"/>
    <dgm:cxn modelId="{C5457594-431C-43BE-85A2-2FEF228FDA0C}" type="presParOf" srcId="{8E5FAF40-D0F0-4B5E-A259-D25721A75199}" destId="{3C8930EB-079B-4F37-B4C4-56B09C720FDF}" srcOrd="12" destOrd="0" presId="urn:microsoft.com/office/officeart/2005/8/layout/default"/>
    <dgm:cxn modelId="{778F553E-BE2E-4D4B-90CA-9FEAF39B3D8C}" type="presParOf" srcId="{8E5FAF40-D0F0-4B5E-A259-D25721A75199}" destId="{17B6D163-FA49-478E-AD1D-59A071E44956}" srcOrd="13" destOrd="0" presId="urn:microsoft.com/office/officeart/2005/8/layout/default"/>
    <dgm:cxn modelId="{EF33B9F3-8327-40E1-893E-E1B9C0147950}" type="presParOf" srcId="{8E5FAF40-D0F0-4B5E-A259-D25721A75199}" destId="{9C550E6F-DE13-4A11-B1CA-9BBBF921F507}" srcOrd="14" destOrd="0" presId="urn:microsoft.com/office/officeart/2005/8/layout/default"/>
    <dgm:cxn modelId="{0188D1D1-0E8E-40E5-99ED-C3193BCEC3B0}" type="presParOf" srcId="{8E5FAF40-D0F0-4B5E-A259-D25721A75199}" destId="{4D1D99EB-5C5A-4B98-9B79-227CF7D68276}" srcOrd="15" destOrd="0" presId="urn:microsoft.com/office/officeart/2005/8/layout/default"/>
    <dgm:cxn modelId="{C7348315-8941-4DB9-A063-7061E5A4C21C}" type="presParOf" srcId="{8E5FAF40-D0F0-4B5E-A259-D25721A75199}" destId="{A46931D4-B848-49CD-B3D9-4996BE6E9BDF}"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47BD7D4-572C-453D-ABA2-CB0D661418C3}"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D1A96BE6-5CD5-48FC-9A3D-B728AF66F235}">
      <dgm:prSet/>
      <dgm:spPr/>
      <dgm:t>
        <a:bodyPr/>
        <a:lstStyle/>
        <a:p>
          <a:pPr>
            <a:lnSpc>
              <a:spcPct val="100000"/>
            </a:lnSpc>
          </a:pPr>
          <a:r>
            <a:rPr lang="en-US"/>
            <a:t>Speech/Audio – typically developed in 3GPP SA4</a:t>
          </a:r>
        </a:p>
      </dgm:t>
    </dgm:pt>
    <dgm:pt modelId="{43348AE0-341A-45CA-A6A3-06769F87D7CE}" type="parTrans" cxnId="{5DD5FC06-A29A-4FA7-BEC9-1E231802E232}">
      <dgm:prSet/>
      <dgm:spPr/>
      <dgm:t>
        <a:bodyPr/>
        <a:lstStyle/>
        <a:p>
          <a:endParaRPr lang="en-US"/>
        </a:p>
      </dgm:t>
    </dgm:pt>
    <dgm:pt modelId="{4C56B379-63E3-4F7E-A17F-CAF2E59D8403}" type="sibTrans" cxnId="{5DD5FC06-A29A-4FA7-BEC9-1E231802E232}">
      <dgm:prSet/>
      <dgm:spPr/>
      <dgm:t>
        <a:bodyPr/>
        <a:lstStyle/>
        <a:p>
          <a:endParaRPr lang="en-US"/>
        </a:p>
      </dgm:t>
    </dgm:pt>
    <dgm:pt modelId="{A4EE71D2-29C0-4D14-A2FC-163CCCA5C239}">
      <dgm:prSet/>
      <dgm:spPr/>
      <dgm:t>
        <a:bodyPr/>
        <a:lstStyle/>
        <a:p>
          <a:pPr>
            <a:lnSpc>
              <a:spcPct val="100000"/>
            </a:lnSpc>
          </a:pPr>
          <a:r>
            <a:rPr lang="en-US"/>
            <a:t>Video – typically relying on external technologies </a:t>
          </a:r>
        </a:p>
      </dgm:t>
    </dgm:pt>
    <dgm:pt modelId="{8BCD9491-6C52-46BB-86BD-111A312B7582}" type="parTrans" cxnId="{BFB57531-C08E-4C60-AD04-0A0C8BC2D911}">
      <dgm:prSet/>
      <dgm:spPr/>
      <dgm:t>
        <a:bodyPr/>
        <a:lstStyle/>
        <a:p>
          <a:endParaRPr lang="en-US"/>
        </a:p>
      </dgm:t>
    </dgm:pt>
    <dgm:pt modelId="{85DCFE59-6B86-4B17-AF0C-08990BFEFC36}" type="sibTrans" cxnId="{BFB57531-C08E-4C60-AD04-0A0C8BC2D911}">
      <dgm:prSet/>
      <dgm:spPr/>
      <dgm:t>
        <a:bodyPr/>
        <a:lstStyle/>
        <a:p>
          <a:endParaRPr lang="en-US"/>
        </a:p>
      </dgm:t>
    </dgm:pt>
    <dgm:pt modelId="{2326951C-FCBF-4E39-AC7A-22529589C5FE}">
      <dgm:prSet/>
      <dgm:spPr/>
      <dgm:t>
        <a:bodyPr/>
        <a:lstStyle/>
        <a:p>
          <a:pPr>
            <a:lnSpc>
              <a:spcPct val="100000"/>
            </a:lnSpc>
          </a:pPr>
          <a:r>
            <a:rPr lang="en-US"/>
            <a:t>For NGVC, different levels may be considered: </a:t>
          </a:r>
          <a:br>
            <a:rPr lang="en-US"/>
          </a:br>
          <a:r>
            <a:rPr lang="en-US"/>
            <a:t>1) Characterization framework (i)</a:t>
          </a:r>
          <a:br>
            <a:rPr lang="en-US"/>
          </a:br>
          <a:r>
            <a:rPr lang="en-US"/>
            <a:t>2) Interoperable Operation Points (n)</a:t>
          </a:r>
          <a:br>
            <a:rPr lang="en-US"/>
          </a:br>
          <a:r>
            <a:rPr lang="en-US"/>
            <a:t>3) permitted/recommended for a 3GPP service (n)</a:t>
          </a:r>
          <a:br>
            <a:rPr lang="en-US"/>
          </a:br>
          <a:r>
            <a:rPr lang="en-US"/>
            <a:t>4) mandatory for a 3GPP Service (n)</a:t>
          </a:r>
        </a:p>
        <a:p>
          <a:pPr>
            <a:lnSpc>
              <a:spcPct val="100000"/>
            </a:lnSpc>
          </a:pPr>
          <a:r>
            <a:rPr lang="en-US"/>
            <a:t>New use cases and requirements may be defined to create input to standardization work in external organizations</a:t>
          </a:r>
        </a:p>
      </dgm:t>
    </dgm:pt>
    <dgm:pt modelId="{7930CC9A-A09D-42FF-8C76-2ABCA4074C95}" type="parTrans" cxnId="{D0196D07-C242-42DD-A32B-03763FC90A60}">
      <dgm:prSet/>
      <dgm:spPr/>
      <dgm:t>
        <a:bodyPr/>
        <a:lstStyle/>
        <a:p>
          <a:endParaRPr lang="en-US"/>
        </a:p>
      </dgm:t>
    </dgm:pt>
    <dgm:pt modelId="{377C1B04-BD5E-4D45-80A9-0A6DFCEE75F8}" type="sibTrans" cxnId="{D0196D07-C242-42DD-A32B-03763FC90A60}">
      <dgm:prSet/>
      <dgm:spPr/>
      <dgm:t>
        <a:bodyPr/>
        <a:lstStyle/>
        <a:p>
          <a:endParaRPr lang="en-US"/>
        </a:p>
      </dgm:t>
    </dgm:pt>
    <dgm:pt modelId="{878E92F1-A0A3-45DF-82EE-9DD231CCCE12}">
      <dgm:prSet/>
      <dgm:spPr/>
      <dgm:t>
        <a:bodyPr/>
        <a:lstStyle/>
        <a:p>
          <a:pPr>
            <a:lnSpc>
              <a:spcPct val="100000"/>
            </a:lnSpc>
          </a:pPr>
          <a:r>
            <a:rPr lang="en-US" noProof="0" dirty="0"/>
            <a:t>Full specification done in 3GPP </a:t>
          </a:r>
          <a:r>
            <a:rPr lang="en-US" noProof="0" dirty="0">
              <a:sym typeface="Wingdings" panose="05000000000000000000" pitchFamily="2" charset="2"/>
            </a:rPr>
            <a:t> good</a:t>
          </a:r>
          <a:endParaRPr lang="en-US" noProof="0" dirty="0"/>
        </a:p>
      </dgm:t>
    </dgm:pt>
    <dgm:pt modelId="{B44EEA4F-14FA-4FEE-BF96-27BFA98F430B}" type="parTrans" cxnId="{AA001046-A121-4CBD-BBE3-220A8BD2BD32}">
      <dgm:prSet/>
      <dgm:spPr/>
      <dgm:t>
        <a:bodyPr/>
        <a:lstStyle/>
        <a:p>
          <a:endParaRPr lang="en-US"/>
        </a:p>
      </dgm:t>
    </dgm:pt>
    <dgm:pt modelId="{90C8EA00-4A4F-432D-B80B-BB7883C22D3F}" type="sibTrans" cxnId="{AA001046-A121-4CBD-BBE3-220A8BD2BD32}">
      <dgm:prSet/>
      <dgm:spPr/>
      <dgm:t>
        <a:bodyPr/>
        <a:lstStyle/>
        <a:p>
          <a:endParaRPr lang="en-US"/>
        </a:p>
      </dgm:t>
    </dgm:pt>
    <dgm:pt modelId="{5C519ECA-C8C6-4138-A399-8A02CD02FDD3}">
      <dgm:prSet/>
      <dgm:spPr/>
      <dgm:t>
        <a:bodyPr/>
        <a:lstStyle/>
        <a:p>
          <a:pPr>
            <a:lnSpc>
              <a:spcPct val="100000"/>
            </a:lnSpc>
          </a:pPr>
          <a:r>
            <a:rPr lang="en-US" noProof="0" dirty="0"/>
            <a:t>Better integration of technologies in apps and web</a:t>
          </a:r>
        </a:p>
      </dgm:t>
    </dgm:pt>
    <dgm:pt modelId="{D9B29AB9-681E-487B-9A03-ED65D79247D3}" type="parTrans" cxnId="{41775869-2CC8-447A-A2E0-F76203F166C1}">
      <dgm:prSet/>
      <dgm:spPr/>
      <dgm:t>
        <a:bodyPr/>
        <a:lstStyle/>
        <a:p>
          <a:endParaRPr lang="en-US"/>
        </a:p>
      </dgm:t>
    </dgm:pt>
    <dgm:pt modelId="{F12FFB64-C46C-4EDF-B956-90AB4690D8E8}" type="sibTrans" cxnId="{41775869-2CC8-447A-A2E0-F76203F166C1}">
      <dgm:prSet/>
      <dgm:spPr/>
      <dgm:t>
        <a:bodyPr/>
        <a:lstStyle/>
        <a:p>
          <a:endParaRPr lang="en-US"/>
        </a:p>
      </dgm:t>
    </dgm:pt>
    <dgm:pt modelId="{C5B46580-50E3-4A4A-A61A-9C1DB9520087}">
      <dgm:prSet/>
      <dgm:spPr/>
      <dgm:t>
        <a:bodyPr/>
        <a:lstStyle/>
        <a:p>
          <a:pPr>
            <a:lnSpc>
              <a:spcPct val="100000"/>
            </a:lnSpc>
          </a:pPr>
          <a:r>
            <a:rPr lang="en-US" noProof="0" dirty="0"/>
            <a:t>Usability of core codec components in different app environments – more MSE like</a:t>
          </a:r>
        </a:p>
      </dgm:t>
    </dgm:pt>
    <dgm:pt modelId="{92BBE1F0-E8AC-4AB3-8EDB-014D95139126}" type="parTrans" cxnId="{D99EF96D-2361-49BA-949C-42A2812B0F27}">
      <dgm:prSet/>
      <dgm:spPr/>
      <dgm:t>
        <a:bodyPr/>
        <a:lstStyle/>
        <a:p>
          <a:endParaRPr lang="en-US"/>
        </a:p>
      </dgm:t>
    </dgm:pt>
    <dgm:pt modelId="{D61FBA70-F7C5-4B99-8C6E-224E78411BC9}" type="sibTrans" cxnId="{D99EF96D-2361-49BA-949C-42A2812B0F27}">
      <dgm:prSet/>
      <dgm:spPr/>
      <dgm:t>
        <a:bodyPr/>
        <a:lstStyle/>
        <a:p>
          <a:endParaRPr lang="en-US"/>
        </a:p>
      </dgm:t>
    </dgm:pt>
    <dgm:pt modelId="{2D986AD0-EBA8-41CE-9880-5865536D134F}" type="pres">
      <dgm:prSet presAssocID="{E47BD7D4-572C-453D-ABA2-CB0D661418C3}" presName="root" presStyleCnt="0">
        <dgm:presLayoutVars>
          <dgm:dir/>
          <dgm:resizeHandles val="exact"/>
        </dgm:presLayoutVars>
      </dgm:prSet>
      <dgm:spPr/>
    </dgm:pt>
    <dgm:pt modelId="{87E56DB3-BB61-461B-8A39-915E6091254C}" type="pres">
      <dgm:prSet presAssocID="{D1A96BE6-5CD5-48FC-9A3D-B728AF66F235}" presName="compNode" presStyleCnt="0"/>
      <dgm:spPr/>
    </dgm:pt>
    <dgm:pt modelId="{8446A93A-07AE-42E0-9FEA-33DFFBF5D6CF}" type="pres">
      <dgm:prSet presAssocID="{D1A96BE6-5CD5-48FC-9A3D-B728AF66F235}" presName="bgRect" presStyleLbl="bgShp" presStyleIdx="0" presStyleCnt="2"/>
      <dgm:spPr/>
    </dgm:pt>
    <dgm:pt modelId="{1E503026-E031-4C96-864C-409CF627215E}" type="pres">
      <dgm:prSet presAssocID="{D1A96BE6-5CD5-48FC-9A3D-B728AF66F23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peakers"/>
        </a:ext>
      </dgm:extLst>
    </dgm:pt>
    <dgm:pt modelId="{581072EC-3949-4845-954F-74B43BD9B331}" type="pres">
      <dgm:prSet presAssocID="{D1A96BE6-5CD5-48FC-9A3D-B728AF66F235}" presName="spaceRect" presStyleCnt="0"/>
      <dgm:spPr/>
    </dgm:pt>
    <dgm:pt modelId="{ECB1AD5C-82C0-4A4B-AEED-401EB7EF9AD8}" type="pres">
      <dgm:prSet presAssocID="{D1A96BE6-5CD5-48FC-9A3D-B728AF66F235}" presName="parTx" presStyleLbl="revTx" presStyleIdx="0" presStyleCnt="4">
        <dgm:presLayoutVars>
          <dgm:chMax val="0"/>
          <dgm:chPref val="0"/>
        </dgm:presLayoutVars>
      </dgm:prSet>
      <dgm:spPr/>
    </dgm:pt>
    <dgm:pt modelId="{2B7B5B4B-ED46-41DD-B2CB-00B2067AD4C1}" type="pres">
      <dgm:prSet presAssocID="{D1A96BE6-5CD5-48FC-9A3D-B728AF66F235}" presName="desTx" presStyleLbl="revTx" presStyleIdx="1" presStyleCnt="4">
        <dgm:presLayoutVars/>
      </dgm:prSet>
      <dgm:spPr/>
    </dgm:pt>
    <dgm:pt modelId="{2D049B69-82F9-4681-9C89-0DC31DD8B56F}" type="pres">
      <dgm:prSet presAssocID="{4C56B379-63E3-4F7E-A17F-CAF2E59D8403}" presName="sibTrans" presStyleCnt="0"/>
      <dgm:spPr/>
    </dgm:pt>
    <dgm:pt modelId="{01C57117-51E7-40D9-A506-1DCE86697E94}" type="pres">
      <dgm:prSet presAssocID="{A4EE71D2-29C0-4D14-A2FC-163CCCA5C239}" presName="compNode" presStyleCnt="0"/>
      <dgm:spPr/>
    </dgm:pt>
    <dgm:pt modelId="{B4AF2EA5-2C08-4D71-AA8B-65282003DEB2}" type="pres">
      <dgm:prSet presAssocID="{A4EE71D2-29C0-4D14-A2FC-163CCCA5C239}" presName="bgRect" presStyleLbl="bgShp" presStyleIdx="1" presStyleCnt="2"/>
      <dgm:spPr/>
    </dgm:pt>
    <dgm:pt modelId="{529AC4ED-3CF7-4EE1-886A-56DB8DF349C7}" type="pres">
      <dgm:prSet presAssocID="{A4EE71D2-29C0-4D14-A2FC-163CCCA5C239}"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Video camera"/>
        </a:ext>
      </dgm:extLst>
    </dgm:pt>
    <dgm:pt modelId="{30FAB4FE-3CFB-43AD-9CB2-36E91912255C}" type="pres">
      <dgm:prSet presAssocID="{A4EE71D2-29C0-4D14-A2FC-163CCCA5C239}" presName="spaceRect" presStyleCnt="0"/>
      <dgm:spPr/>
    </dgm:pt>
    <dgm:pt modelId="{6D147FDE-B291-4410-A163-DC2FC54AB621}" type="pres">
      <dgm:prSet presAssocID="{A4EE71D2-29C0-4D14-A2FC-163CCCA5C239}" presName="parTx" presStyleLbl="revTx" presStyleIdx="2" presStyleCnt="4">
        <dgm:presLayoutVars>
          <dgm:chMax val="0"/>
          <dgm:chPref val="0"/>
        </dgm:presLayoutVars>
      </dgm:prSet>
      <dgm:spPr/>
    </dgm:pt>
    <dgm:pt modelId="{0CDE2E34-DF11-4EE9-B4C9-39F9D9578AA3}" type="pres">
      <dgm:prSet presAssocID="{A4EE71D2-29C0-4D14-A2FC-163CCCA5C239}" presName="desTx" presStyleLbl="revTx" presStyleIdx="3" presStyleCnt="4" custScaleX="101022">
        <dgm:presLayoutVars/>
      </dgm:prSet>
      <dgm:spPr/>
    </dgm:pt>
  </dgm:ptLst>
  <dgm:cxnLst>
    <dgm:cxn modelId="{5DD5FC06-A29A-4FA7-BEC9-1E231802E232}" srcId="{E47BD7D4-572C-453D-ABA2-CB0D661418C3}" destId="{D1A96BE6-5CD5-48FC-9A3D-B728AF66F235}" srcOrd="0" destOrd="0" parTransId="{43348AE0-341A-45CA-A6A3-06769F87D7CE}" sibTransId="{4C56B379-63E3-4F7E-A17F-CAF2E59D8403}"/>
    <dgm:cxn modelId="{D0196D07-C242-42DD-A32B-03763FC90A60}" srcId="{A4EE71D2-29C0-4D14-A2FC-163CCCA5C239}" destId="{2326951C-FCBF-4E39-AC7A-22529589C5FE}" srcOrd="0" destOrd="0" parTransId="{7930CC9A-A09D-42FF-8C76-2ABCA4074C95}" sibTransId="{377C1B04-BD5E-4D45-80A9-0A6DFCEE75F8}"/>
    <dgm:cxn modelId="{CD73A023-88B9-4FFD-84F3-AD6968CEEA0D}" type="presOf" srcId="{C5B46580-50E3-4A4A-A61A-9C1DB9520087}" destId="{2B7B5B4B-ED46-41DD-B2CB-00B2067AD4C1}" srcOrd="0" destOrd="2" presId="urn:microsoft.com/office/officeart/2018/2/layout/IconVerticalSolidList"/>
    <dgm:cxn modelId="{BFB57531-C08E-4C60-AD04-0A0C8BC2D911}" srcId="{E47BD7D4-572C-453D-ABA2-CB0D661418C3}" destId="{A4EE71D2-29C0-4D14-A2FC-163CCCA5C239}" srcOrd="1" destOrd="0" parTransId="{8BCD9491-6C52-46BB-86BD-111A312B7582}" sibTransId="{85DCFE59-6B86-4B17-AF0C-08990BFEFC36}"/>
    <dgm:cxn modelId="{EE3CD961-192F-4BBF-BE63-B2193E00ACBD}" type="presOf" srcId="{E47BD7D4-572C-453D-ABA2-CB0D661418C3}" destId="{2D986AD0-EBA8-41CE-9880-5865536D134F}" srcOrd="0" destOrd="0" presId="urn:microsoft.com/office/officeart/2018/2/layout/IconVerticalSolidList"/>
    <dgm:cxn modelId="{AA001046-A121-4CBD-BBE3-220A8BD2BD32}" srcId="{D1A96BE6-5CD5-48FC-9A3D-B728AF66F235}" destId="{878E92F1-A0A3-45DF-82EE-9DD231CCCE12}" srcOrd="0" destOrd="0" parTransId="{B44EEA4F-14FA-4FEE-BF96-27BFA98F430B}" sibTransId="{90C8EA00-4A4F-432D-B80B-BB7883C22D3F}"/>
    <dgm:cxn modelId="{41775869-2CC8-447A-A2E0-F76203F166C1}" srcId="{D1A96BE6-5CD5-48FC-9A3D-B728AF66F235}" destId="{5C519ECA-C8C6-4138-A399-8A02CD02FDD3}" srcOrd="1" destOrd="0" parTransId="{D9B29AB9-681E-487B-9A03-ED65D79247D3}" sibTransId="{F12FFB64-C46C-4EDF-B956-90AB4690D8E8}"/>
    <dgm:cxn modelId="{D99EF96D-2361-49BA-949C-42A2812B0F27}" srcId="{D1A96BE6-5CD5-48FC-9A3D-B728AF66F235}" destId="{C5B46580-50E3-4A4A-A61A-9C1DB9520087}" srcOrd="2" destOrd="0" parTransId="{92BBE1F0-E8AC-4AB3-8EDB-014D95139126}" sibTransId="{D61FBA70-F7C5-4B99-8C6E-224E78411BC9}"/>
    <dgm:cxn modelId="{B2B70773-457C-41EA-9F16-64C04A274EE9}" type="presOf" srcId="{2326951C-FCBF-4E39-AC7A-22529589C5FE}" destId="{0CDE2E34-DF11-4EE9-B4C9-39F9D9578AA3}" srcOrd="0" destOrd="0" presId="urn:microsoft.com/office/officeart/2018/2/layout/IconVerticalSolidList"/>
    <dgm:cxn modelId="{E1C38F96-4908-4DEA-8D34-25BDA7473BDD}" type="presOf" srcId="{5C519ECA-C8C6-4138-A399-8A02CD02FDD3}" destId="{2B7B5B4B-ED46-41DD-B2CB-00B2067AD4C1}" srcOrd="0" destOrd="1" presId="urn:microsoft.com/office/officeart/2018/2/layout/IconVerticalSolidList"/>
    <dgm:cxn modelId="{1E197EA7-DFD3-4E64-BE8A-3A57E3CCCEFB}" type="presOf" srcId="{878E92F1-A0A3-45DF-82EE-9DD231CCCE12}" destId="{2B7B5B4B-ED46-41DD-B2CB-00B2067AD4C1}" srcOrd="0" destOrd="0" presId="urn:microsoft.com/office/officeart/2018/2/layout/IconVerticalSolidList"/>
    <dgm:cxn modelId="{2CE8D6B7-088F-4F98-9646-5098C4AB5DF6}" type="presOf" srcId="{A4EE71D2-29C0-4D14-A2FC-163CCCA5C239}" destId="{6D147FDE-B291-4410-A163-DC2FC54AB621}" srcOrd="0" destOrd="0" presId="urn:microsoft.com/office/officeart/2018/2/layout/IconVerticalSolidList"/>
    <dgm:cxn modelId="{90C56ABC-948F-44CC-84C1-563AD6A8EA63}" type="presOf" srcId="{D1A96BE6-5CD5-48FC-9A3D-B728AF66F235}" destId="{ECB1AD5C-82C0-4A4B-AEED-401EB7EF9AD8}" srcOrd="0" destOrd="0" presId="urn:microsoft.com/office/officeart/2018/2/layout/IconVerticalSolidList"/>
    <dgm:cxn modelId="{253CF5EB-3220-44D6-A0FB-9DA76BF4EE5A}" type="presParOf" srcId="{2D986AD0-EBA8-41CE-9880-5865536D134F}" destId="{87E56DB3-BB61-461B-8A39-915E6091254C}" srcOrd="0" destOrd="0" presId="urn:microsoft.com/office/officeart/2018/2/layout/IconVerticalSolidList"/>
    <dgm:cxn modelId="{A37A2A6D-446B-4BE5-90B5-54005AE53643}" type="presParOf" srcId="{87E56DB3-BB61-461B-8A39-915E6091254C}" destId="{8446A93A-07AE-42E0-9FEA-33DFFBF5D6CF}" srcOrd="0" destOrd="0" presId="urn:microsoft.com/office/officeart/2018/2/layout/IconVerticalSolidList"/>
    <dgm:cxn modelId="{CA4BE658-2D4C-4A00-905F-4C06551C2F46}" type="presParOf" srcId="{87E56DB3-BB61-461B-8A39-915E6091254C}" destId="{1E503026-E031-4C96-864C-409CF627215E}" srcOrd="1" destOrd="0" presId="urn:microsoft.com/office/officeart/2018/2/layout/IconVerticalSolidList"/>
    <dgm:cxn modelId="{0155B61D-875B-4556-8388-1B55C459404A}" type="presParOf" srcId="{87E56DB3-BB61-461B-8A39-915E6091254C}" destId="{581072EC-3949-4845-954F-74B43BD9B331}" srcOrd="2" destOrd="0" presId="urn:microsoft.com/office/officeart/2018/2/layout/IconVerticalSolidList"/>
    <dgm:cxn modelId="{F7B16287-8F1E-4D15-93AF-5CD32B8FF43E}" type="presParOf" srcId="{87E56DB3-BB61-461B-8A39-915E6091254C}" destId="{ECB1AD5C-82C0-4A4B-AEED-401EB7EF9AD8}" srcOrd="3" destOrd="0" presId="urn:microsoft.com/office/officeart/2018/2/layout/IconVerticalSolidList"/>
    <dgm:cxn modelId="{4A662346-53E1-4EFB-B9AA-D83A91422750}" type="presParOf" srcId="{87E56DB3-BB61-461B-8A39-915E6091254C}" destId="{2B7B5B4B-ED46-41DD-B2CB-00B2067AD4C1}" srcOrd="4" destOrd="0" presId="urn:microsoft.com/office/officeart/2018/2/layout/IconVerticalSolidList"/>
    <dgm:cxn modelId="{FED194B8-22CB-41C8-8CD8-8D5D4F6449E8}" type="presParOf" srcId="{2D986AD0-EBA8-41CE-9880-5865536D134F}" destId="{2D049B69-82F9-4681-9C89-0DC31DD8B56F}" srcOrd="1" destOrd="0" presId="urn:microsoft.com/office/officeart/2018/2/layout/IconVerticalSolidList"/>
    <dgm:cxn modelId="{8A1A9B3A-0E7B-4C9C-AB8E-A9D4449E025D}" type="presParOf" srcId="{2D986AD0-EBA8-41CE-9880-5865536D134F}" destId="{01C57117-51E7-40D9-A506-1DCE86697E94}" srcOrd="2" destOrd="0" presId="urn:microsoft.com/office/officeart/2018/2/layout/IconVerticalSolidList"/>
    <dgm:cxn modelId="{DB3A25A6-2F45-42A6-B9C2-46E41E63C55A}" type="presParOf" srcId="{01C57117-51E7-40D9-A506-1DCE86697E94}" destId="{B4AF2EA5-2C08-4D71-AA8B-65282003DEB2}" srcOrd="0" destOrd="0" presId="urn:microsoft.com/office/officeart/2018/2/layout/IconVerticalSolidList"/>
    <dgm:cxn modelId="{E7F648D7-1E69-417D-A8BE-AE13D29986BE}" type="presParOf" srcId="{01C57117-51E7-40D9-A506-1DCE86697E94}" destId="{529AC4ED-3CF7-4EE1-886A-56DB8DF349C7}" srcOrd="1" destOrd="0" presId="urn:microsoft.com/office/officeart/2018/2/layout/IconVerticalSolidList"/>
    <dgm:cxn modelId="{EA261592-20A7-45E6-B118-F3E9432766DB}" type="presParOf" srcId="{01C57117-51E7-40D9-A506-1DCE86697E94}" destId="{30FAB4FE-3CFB-43AD-9CB2-36E91912255C}" srcOrd="2" destOrd="0" presId="urn:microsoft.com/office/officeart/2018/2/layout/IconVerticalSolidList"/>
    <dgm:cxn modelId="{1A90D56A-1057-4DD8-A14F-DDA32DA3FA06}" type="presParOf" srcId="{01C57117-51E7-40D9-A506-1DCE86697E94}" destId="{6D147FDE-B291-4410-A163-DC2FC54AB621}" srcOrd="3" destOrd="0" presId="urn:microsoft.com/office/officeart/2018/2/layout/IconVerticalSolidList"/>
    <dgm:cxn modelId="{8A7EE8DB-64F6-4409-8C9F-793AD93A4DEF}" type="presParOf" srcId="{01C57117-51E7-40D9-A506-1DCE86697E94}" destId="{0CDE2E34-DF11-4EE9-B4C9-39F9D9578AA3}"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7787886-8A70-47E7-98FC-FD3CDB2B9FF8}" type="doc">
      <dgm:prSet loTypeId="urn:microsoft.com/office/officeart/2005/8/layout/radial6" loCatId="cycle" qsTypeId="urn:microsoft.com/office/officeart/2005/8/quickstyle/simple4" qsCatId="simple" csTypeId="urn:microsoft.com/office/officeart/2005/8/colors/colorful5" csCatId="colorful" phldr="1"/>
      <dgm:spPr/>
      <dgm:t>
        <a:bodyPr/>
        <a:lstStyle/>
        <a:p>
          <a:endParaRPr lang="en-US"/>
        </a:p>
      </dgm:t>
    </dgm:pt>
    <dgm:pt modelId="{E83922E9-EEF4-42C4-A751-1EA596C32B68}">
      <dgm:prSet phldrT="[Text]" custT="1"/>
      <dgm:spPr/>
      <dgm:t>
        <a:bodyPr/>
        <a:lstStyle/>
        <a:p>
          <a:r>
            <a:rPr lang="de-DE" sz="4000" dirty="0">
              <a:latin typeface="Aptos" panose="020B0004020202020204" pitchFamily="34" charset="0"/>
            </a:rPr>
            <a:t>3GPP </a:t>
          </a:r>
          <a:r>
            <a:rPr lang="de-DE" sz="4000" dirty="0" err="1">
              <a:latin typeface="Aptos" panose="020B0004020202020204" pitchFamily="34" charset="0"/>
            </a:rPr>
            <a:t>Advanced</a:t>
          </a:r>
          <a:r>
            <a:rPr lang="de-DE" sz="4000" dirty="0">
              <a:latin typeface="Aptos" panose="020B0004020202020204" pitchFamily="34" charset="0"/>
            </a:rPr>
            <a:t> Media </a:t>
          </a:r>
          <a:r>
            <a:rPr lang="de-DE" sz="4000" dirty="0" err="1">
              <a:latin typeface="Aptos" panose="020B0004020202020204" pitchFamily="34" charset="0"/>
            </a:rPr>
            <a:t>Delivery</a:t>
          </a:r>
          <a:endParaRPr lang="en-US" sz="4000" dirty="0">
            <a:latin typeface="Aptos" panose="020B0004020202020204" pitchFamily="34" charset="0"/>
          </a:endParaRPr>
        </a:p>
      </dgm:t>
    </dgm:pt>
    <dgm:pt modelId="{13F5A42A-A360-42C6-AA51-9E462A437F93}" type="parTrans" cxnId="{F4FF25D6-4D47-4ECB-87AE-1DE9023F9D5D}">
      <dgm:prSet/>
      <dgm:spPr/>
      <dgm:t>
        <a:bodyPr/>
        <a:lstStyle/>
        <a:p>
          <a:endParaRPr lang="en-US" sz="2000">
            <a:latin typeface="Aptos" panose="020B0004020202020204" pitchFamily="34" charset="0"/>
          </a:endParaRPr>
        </a:p>
      </dgm:t>
    </dgm:pt>
    <dgm:pt modelId="{6963B43B-29B0-4668-A388-326F114B6D38}" type="sibTrans" cxnId="{F4FF25D6-4D47-4ECB-87AE-1DE9023F9D5D}">
      <dgm:prSet/>
      <dgm:spPr/>
      <dgm:t>
        <a:bodyPr/>
        <a:lstStyle/>
        <a:p>
          <a:endParaRPr lang="en-US" sz="2000">
            <a:latin typeface="Aptos" panose="020B0004020202020204" pitchFamily="34" charset="0"/>
          </a:endParaRPr>
        </a:p>
      </dgm:t>
    </dgm:pt>
    <dgm:pt modelId="{7D23C1A6-94D2-4D92-B93D-45B8B154E074}">
      <dgm:prSet phldrT="[Text]" custT="1"/>
      <dgm:spPr/>
      <dgm:t>
        <a:bodyPr/>
        <a:lstStyle/>
        <a:p>
          <a:pPr>
            <a:buFont typeface="Arial" panose="020B0604020202020204" pitchFamily="34" charset="0"/>
            <a:buChar char="•"/>
          </a:pPr>
          <a:r>
            <a:rPr lang="en-US" sz="600" b="0" i="0" dirty="0">
              <a:solidFill>
                <a:srgbClr val="FFFF00"/>
              </a:solidFill>
              <a:effectLst/>
              <a:latin typeface="Aptos" panose="020B0004020202020204" pitchFamily="34" charset="0"/>
            </a:rPr>
            <a:t>Common Client Metadata.</a:t>
          </a:r>
          <a:endParaRPr lang="en-US" sz="600" dirty="0">
            <a:solidFill>
              <a:srgbClr val="FFFF00"/>
            </a:solidFill>
            <a:latin typeface="Aptos" panose="020B0004020202020204" pitchFamily="34" charset="0"/>
          </a:endParaRPr>
        </a:p>
      </dgm:t>
    </dgm:pt>
    <dgm:pt modelId="{DFD5BFD8-E171-4112-B35B-71BDD28DF73B}" type="parTrans" cxnId="{BA9EDA2F-9E20-49A5-8D3C-DB9977571B37}">
      <dgm:prSet/>
      <dgm:spPr/>
      <dgm:t>
        <a:bodyPr/>
        <a:lstStyle/>
        <a:p>
          <a:endParaRPr lang="en-US" sz="2000">
            <a:latin typeface="Aptos" panose="020B0004020202020204" pitchFamily="34" charset="0"/>
          </a:endParaRPr>
        </a:p>
      </dgm:t>
    </dgm:pt>
    <dgm:pt modelId="{57890BB2-6752-4CFE-8F2E-DB5083AF69F5}" type="sibTrans" cxnId="{BA9EDA2F-9E20-49A5-8D3C-DB9977571B37}">
      <dgm:prSet/>
      <dgm:spPr/>
      <dgm:t>
        <a:bodyPr/>
        <a:lstStyle/>
        <a:p>
          <a:endParaRPr lang="en-US" sz="2000">
            <a:latin typeface="Aptos" panose="020B0004020202020204" pitchFamily="34" charset="0"/>
          </a:endParaRPr>
        </a:p>
      </dgm:t>
    </dgm:pt>
    <dgm:pt modelId="{5C0BAABF-83E6-4CAA-8C61-2AE9F576014C}">
      <dgm:prSet custT="1"/>
      <dgm:spPr/>
      <dgm:t>
        <a:bodyPr/>
        <a:lstStyle/>
        <a:p>
          <a:r>
            <a:rPr lang="en-US" sz="600" b="0" i="0">
              <a:effectLst/>
              <a:latin typeface="Aptos" panose="020B0004020202020204" pitchFamily="34" charset="0"/>
            </a:rPr>
            <a:t>Common Server-and Network-Assisted Streaming.</a:t>
          </a:r>
        </a:p>
      </dgm:t>
    </dgm:pt>
    <dgm:pt modelId="{4285226E-7271-4C23-912B-23CE39E77EBF}" type="parTrans" cxnId="{DA347073-E84F-4E79-A9A5-4CBC434C59D3}">
      <dgm:prSet/>
      <dgm:spPr/>
      <dgm:t>
        <a:bodyPr/>
        <a:lstStyle/>
        <a:p>
          <a:endParaRPr lang="en-US" sz="2000">
            <a:latin typeface="Aptos" panose="020B0004020202020204" pitchFamily="34" charset="0"/>
          </a:endParaRPr>
        </a:p>
      </dgm:t>
    </dgm:pt>
    <dgm:pt modelId="{8D48B8C1-4D10-491B-847B-A05E17AE7855}" type="sibTrans" cxnId="{DA347073-E84F-4E79-A9A5-4CBC434C59D3}">
      <dgm:prSet/>
      <dgm:spPr/>
      <dgm:t>
        <a:bodyPr/>
        <a:lstStyle/>
        <a:p>
          <a:endParaRPr lang="en-US" sz="2000">
            <a:latin typeface="Aptos" panose="020B0004020202020204" pitchFamily="34" charset="0"/>
          </a:endParaRPr>
        </a:p>
      </dgm:t>
    </dgm:pt>
    <dgm:pt modelId="{7911D07F-B537-40A8-9DA5-DA7CC607A288}">
      <dgm:prSet custT="1"/>
      <dgm:spPr/>
      <dgm:t>
        <a:bodyPr/>
        <a:lstStyle/>
        <a:p>
          <a:r>
            <a:rPr lang="en-US" sz="600" b="0" i="0">
              <a:solidFill>
                <a:srgbClr val="FFFF00"/>
              </a:solidFill>
              <a:effectLst/>
              <a:latin typeface="Aptos" panose="020B0004020202020204" pitchFamily="34" charset="0"/>
            </a:rPr>
            <a:t>Multi-Access Media Delivery.</a:t>
          </a:r>
        </a:p>
      </dgm:t>
    </dgm:pt>
    <dgm:pt modelId="{166EBAE3-EE79-423E-8271-DC2CC51C2CBD}" type="parTrans" cxnId="{D2391833-FC75-4EB4-85F1-773541DCF90A}">
      <dgm:prSet/>
      <dgm:spPr/>
      <dgm:t>
        <a:bodyPr/>
        <a:lstStyle/>
        <a:p>
          <a:endParaRPr lang="en-US" sz="2000">
            <a:latin typeface="Aptos" panose="020B0004020202020204" pitchFamily="34" charset="0"/>
          </a:endParaRPr>
        </a:p>
      </dgm:t>
    </dgm:pt>
    <dgm:pt modelId="{447298D9-4EC6-4787-9BF5-46ABD942B1BD}" type="sibTrans" cxnId="{D2391833-FC75-4EB4-85F1-773541DCF90A}">
      <dgm:prSet/>
      <dgm:spPr/>
      <dgm:t>
        <a:bodyPr/>
        <a:lstStyle/>
        <a:p>
          <a:endParaRPr lang="en-US" sz="2000">
            <a:latin typeface="Aptos" panose="020B0004020202020204" pitchFamily="34" charset="0"/>
          </a:endParaRPr>
        </a:p>
      </dgm:t>
    </dgm:pt>
    <dgm:pt modelId="{D7AAF1D0-69EA-4BFB-A8D5-95E054E89447}">
      <dgm:prSet custT="1"/>
      <dgm:spPr/>
      <dgm:t>
        <a:bodyPr/>
        <a:lstStyle/>
        <a:p>
          <a:r>
            <a:rPr lang="en-US" sz="600" b="0" i="0">
              <a:solidFill>
                <a:srgbClr val="FFFF00"/>
              </a:solidFill>
              <a:effectLst/>
              <a:latin typeface="Aptos" panose="020B0004020202020204" pitchFamily="34" charset="0"/>
            </a:rPr>
            <a:t>Media Delivery from multiple service endpoints/location.</a:t>
          </a:r>
        </a:p>
      </dgm:t>
    </dgm:pt>
    <dgm:pt modelId="{A5FC9FD9-1601-4C0E-9082-F0B1359A20E8}" type="parTrans" cxnId="{99B59558-0F02-4DA3-92EC-FBEE841177A5}">
      <dgm:prSet/>
      <dgm:spPr/>
      <dgm:t>
        <a:bodyPr/>
        <a:lstStyle/>
        <a:p>
          <a:endParaRPr lang="en-US" sz="2000">
            <a:latin typeface="Aptos" panose="020B0004020202020204" pitchFamily="34" charset="0"/>
          </a:endParaRPr>
        </a:p>
      </dgm:t>
    </dgm:pt>
    <dgm:pt modelId="{1125D101-C153-4EDF-BCCC-DCDC335CCC7B}" type="sibTrans" cxnId="{99B59558-0F02-4DA3-92EC-FBEE841177A5}">
      <dgm:prSet/>
      <dgm:spPr/>
      <dgm:t>
        <a:bodyPr/>
        <a:lstStyle/>
        <a:p>
          <a:endParaRPr lang="en-US" sz="2000">
            <a:latin typeface="Aptos" panose="020B0004020202020204" pitchFamily="34" charset="0"/>
          </a:endParaRPr>
        </a:p>
      </dgm:t>
    </dgm:pt>
    <dgm:pt modelId="{4C323165-6344-4AB3-82DF-D00961B49730}">
      <dgm:prSet custT="1"/>
      <dgm:spPr/>
      <dgm:t>
        <a:bodyPr/>
        <a:lstStyle/>
        <a:p>
          <a:r>
            <a:rPr lang="en-US" sz="600" b="0" i="0">
              <a:effectLst/>
              <a:latin typeface="Aptos" panose="020B0004020202020204" pitchFamily="34" charset="0"/>
            </a:rPr>
            <a:t>Modem Usage Optimized Media Streaming.</a:t>
          </a:r>
        </a:p>
      </dgm:t>
    </dgm:pt>
    <dgm:pt modelId="{3012909D-581A-439C-BD3B-8FC9A90C6832}" type="parTrans" cxnId="{A727E1E0-0D06-49C0-96BA-E16E5918E308}">
      <dgm:prSet/>
      <dgm:spPr/>
      <dgm:t>
        <a:bodyPr/>
        <a:lstStyle/>
        <a:p>
          <a:endParaRPr lang="en-US" sz="2000">
            <a:latin typeface="Aptos" panose="020B0004020202020204" pitchFamily="34" charset="0"/>
          </a:endParaRPr>
        </a:p>
      </dgm:t>
    </dgm:pt>
    <dgm:pt modelId="{DEA34617-69FC-4D9C-9DE5-E1D726D45F2E}" type="sibTrans" cxnId="{A727E1E0-0D06-49C0-96BA-E16E5918E308}">
      <dgm:prSet/>
      <dgm:spPr/>
      <dgm:t>
        <a:bodyPr/>
        <a:lstStyle/>
        <a:p>
          <a:endParaRPr lang="en-US" sz="2000">
            <a:latin typeface="Aptos" panose="020B0004020202020204" pitchFamily="34" charset="0"/>
          </a:endParaRPr>
        </a:p>
      </dgm:t>
    </dgm:pt>
    <dgm:pt modelId="{17533A62-7F12-44F6-B0E5-EEC6C347F339}">
      <dgm:prSet custT="1"/>
      <dgm:spPr/>
      <dgm:t>
        <a:bodyPr/>
        <a:lstStyle/>
        <a:p>
          <a:r>
            <a:rPr lang="en-US" sz="600" b="0" i="0">
              <a:effectLst/>
              <a:latin typeface="Aptos" panose="020B0004020202020204" pitchFamily="34" charset="0"/>
            </a:rPr>
            <a:t>DASH/HLS Interoperability.</a:t>
          </a:r>
        </a:p>
      </dgm:t>
    </dgm:pt>
    <dgm:pt modelId="{27B79A9F-2052-448A-A1EA-0D25934C309D}" type="parTrans" cxnId="{3B981AF4-DAC1-4D34-9AFC-0F6F062AC4E5}">
      <dgm:prSet/>
      <dgm:spPr/>
      <dgm:t>
        <a:bodyPr/>
        <a:lstStyle/>
        <a:p>
          <a:endParaRPr lang="en-US" sz="2000">
            <a:latin typeface="Aptos" panose="020B0004020202020204" pitchFamily="34" charset="0"/>
          </a:endParaRPr>
        </a:p>
      </dgm:t>
    </dgm:pt>
    <dgm:pt modelId="{5CC162EF-052E-4FAA-A4D6-A6D71D8411C5}" type="sibTrans" cxnId="{3B981AF4-DAC1-4D34-9AFC-0F6F062AC4E5}">
      <dgm:prSet/>
      <dgm:spPr/>
      <dgm:t>
        <a:bodyPr/>
        <a:lstStyle/>
        <a:p>
          <a:endParaRPr lang="en-US" sz="2000">
            <a:latin typeface="Aptos" panose="020B0004020202020204" pitchFamily="34" charset="0"/>
          </a:endParaRPr>
        </a:p>
      </dgm:t>
    </dgm:pt>
    <dgm:pt modelId="{AD9C3315-13D4-4D65-95DB-60F09F5C2026}">
      <dgm:prSet custT="1"/>
      <dgm:spPr/>
      <dgm:t>
        <a:bodyPr/>
        <a:lstStyle/>
        <a:p>
          <a:r>
            <a:rPr lang="en-US" sz="600" b="0" i="0">
              <a:effectLst/>
              <a:latin typeface="Aptos" panose="020B0004020202020204" pitchFamily="34" charset="0"/>
            </a:rPr>
            <a:t>Further harmonization of RTC and Streaming for Advanced Media Delivery.</a:t>
          </a:r>
        </a:p>
      </dgm:t>
    </dgm:pt>
    <dgm:pt modelId="{A506EED7-640C-44BC-8B4D-FD80CCDEAA0A}" type="parTrans" cxnId="{B3B73D37-537F-4591-8611-6857F7C8C416}">
      <dgm:prSet/>
      <dgm:spPr/>
      <dgm:t>
        <a:bodyPr/>
        <a:lstStyle/>
        <a:p>
          <a:endParaRPr lang="en-US" sz="2000">
            <a:latin typeface="Aptos" panose="020B0004020202020204" pitchFamily="34" charset="0"/>
          </a:endParaRPr>
        </a:p>
      </dgm:t>
    </dgm:pt>
    <dgm:pt modelId="{554548F6-1766-48D4-85DC-3F2AA0D7006F}" type="sibTrans" cxnId="{B3B73D37-537F-4591-8611-6857F7C8C416}">
      <dgm:prSet/>
      <dgm:spPr/>
      <dgm:t>
        <a:bodyPr/>
        <a:lstStyle/>
        <a:p>
          <a:endParaRPr lang="en-US" sz="2000">
            <a:latin typeface="Aptos" panose="020B0004020202020204" pitchFamily="34" charset="0"/>
          </a:endParaRPr>
        </a:p>
      </dgm:t>
    </dgm:pt>
    <dgm:pt modelId="{C46E07BF-9244-41BD-A8E7-BDD14876FC9D}">
      <dgm:prSet custT="1"/>
      <dgm:spPr/>
      <dgm:t>
        <a:bodyPr/>
        <a:lstStyle/>
        <a:p>
          <a:r>
            <a:rPr lang="en-US" sz="600" b="0" i="0">
              <a:solidFill>
                <a:srgbClr val="FFFF00"/>
              </a:solidFill>
              <a:effectLst/>
              <a:latin typeface="Aptos" panose="020B0004020202020204" pitchFamily="34" charset="0"/>
            </a:rPr>
            <a:t>Improved QoS support for Media Streaming services.</a:t>
          </a:r>
        </a:p>
      </dgm:t>
    </dgm:pt>
    <dgm:pt modelId="{D34A221D-C464-48AB-B27E-D97E44A8D8C8}" type="parTrans" cxnId="{6CD999C2-2A93-40E2-B2EA-56EA91D9FB2F}">
      <dgm:prSet/>
      <dgm:spPr/>
      <dgm:t>
        <a:bodyPr/>
        <a:lstStyle/>
        <a:p>
          <a:endParaRPr lang="en-US" sz="2000">
            <a:latin typeface="Aptos" panose="020B0004020202020204" pitchFamily="34" charset="0"/>
          </a:endParaRPr>
        </a:p>
      </dgm:t>
    </dgm:pt>
    <dgm:pt modelId="{A153EDE2-5D20-4D6A-8FB9-1A104D5168AC}" type="sibTrans" cxnId="{6CD999C2-2A93-40E2-B2EA-56EA91D9FB2F}">
      <dgm:prSet/>
      <dgm:spPr/>
      <dgm:t>
        <a:bodyPr/>
        <a:lstStyle/>
        <a:p>
          <a:endParaRPr lang="en-US" sz="2000">
            <a:latin typeface="Aptos" panose="020B0004020202020204" pitchFamily="34" charset="0"/>
          </a:endParaRPr>
        </a:p>
      </dgm:t>
    </dgm:pt>
    <dgm:pt modelId="{881470D5-2E2D-41E9-865D-649A4563AC25}">
      <dgm:prSet custT="1"/>
      <dgm:spPr/>
      <dgm:t>
        <a:bodyPr/>
        <a:lstStyle/>
        <a:p>
          <a:r>
            <a:rPr lang="en-US" sz="600" b="0" i="0">
              <a:effectLst/>
              <a:latin typeface="Aptos" panose="020B0004020202020204" pitchFamily="34" charset="0"/>
            </a:rPr>
            <a:t>QUIC-based segmented media delivery.</a:t>
          </a:r>
        </a:p>
      </dgm:t>
    </dgm:pt>
    <dgm:pt modelId="{8650A22B-80B6-4176-9421-49055A5455BE}" type="parTrans" cxnId="{CD778280-9520-4907-9A92-B003840E3A56}">
      <dgm:prSet/>
      <dgm:spPr/>
      <dgm:t>
        <a:bodyPr/>
        <a:lstStyle/>
        <a:p>
          <a:endParaRPr lang="en-US" sz="2000">
            <a:latin typeface="Aptos" panose="020B0004020202020204" pitchFamily="34" charset="0"/>
          </a:endParaRPr>
        </a:p>
      </dgm:t>
    </dgm:pt>
    <dgm:pt modelId="{F389C1A6-BF1A-4FD4-868F-D12A66B365B5}" type="sibTrans" cxnId="{CD778280-9520-4907-9A92-B003840E3A56}">
      <dgm:prSet/>
      <dgm:spPr/>
      <dgm:t>
        <a:bodyPr/>
        <a:lstStyle/>
        <a:p>
          <a:endParaRPr lang="en-US" sz="2000">
            <a:latin typeface="Aptos" panose="020B0004020202020204" pitchFamily="34" charset="0"/>
          </a:endParaRPr>
        </a:p>
      </dgm:t>
    </dgm:pt>
    <dgm:pt modelId="{A9A8D71B-5FE0-459C-B0DD-48A04781BFAC}">
      <dgm:prSet custT="1"/>
      <dgm:spPr/>
      <dgm:t>
        <a:bodyPr/>
        <a:lstStyle/>
        <a:p>
          <a:r>
            <a:rPr lang="en-US" sz="600" b="0" i="0">
              <a:solidFill>
                <a:srgbClr val="FFFF00"/>
              </a:solidFill>
              <a:effectLst/>
              <a:latin typeface="Aptos" panose="020B0004020202020204" pitchFamily="34" charset="0"/>
            </a:rPr>
            <a:t>In-band signalling of QoS for 5G Media Streaming.</a:t>
          </a:r>
        </a:p>
      </dgm:t>
    </dgm:pt>
    <dgm:pt modelId="{8EB13342-918C-4E22-92A8-3413BE8D1D0E}" type="parTrans" cxnId="{E538C31F-AAF0-45D1-BB32-C6E70B12BE14}">
      <dgm:prSet/>
      <dgm:spPr/>
      <dgm:t>
        <a:bodyPr/>
        <a:lstStyle/>
        <a:p>
          <a:endParaRPr lang="en-US" sz="2000">
            <a:latin typeface="Aptos" panose="020B0004020202020204" pitchFamily="34" charset="0"/>
          </a:endParaRPr>
        </a:p>
      </dgm:t>
    </dgm:pt>
    <dgm:pt modelId="{F2596FB5-7EBB-45C9-A300-88EDD2519D0C}" type="sibTrans" cxnId="{E538C31F-AAF0-45D1-BB32-C6E70B12BE14}">
      <dgm:prSet/>
      <dgm:spPr/>
      <dgm:t>
        <a:bodyPr/>
        <a:lstStyle/>
        <a:p>
          <a:endParaRPr lang="en-US" sz="2000">
            <a:latin typeface="Aptos" panose="020B0004020202020204" pitchFamily="34" charset="0"/>
          </a:endParaRPr>
        </a:p>
      </dgm:t>
    </dgm:pt>
    <dgm:pt modelId="{DE395D33-A398-4AB6-90A6-1D0D028840FC}">
      <dgm:prSet custT="1"/>
      <dgm:spPr/>
      <dgm:t>
        <a:bodyPr/>
        <a:lstStyle/>
        <a:p>
          <a:r>
            <a:rPr lang="en-US" sz="600" b="0" i="0">
              <a:solidFill>
                <a:srgbClr val="FFFF00"/>
              </a:solidFill>
              <a:effectLst/>
              <a:latin typeface="Aptos" panose="020B0004020202020204" pitchFamily="34" charset="0"/>
            </a:rPr>
            <a:t>Dynamic content generation from multiple sources.</a:t>
          </a:r>
        </a:p>
      </dgm:t>
    </dgm:pt>
    <dgm:pt modelId="{BECCC5AB-145A-4C5A-941E-A336836EA259}" type="parTrans" cxnId="{B120A3D9-F2DB-4D3B-A7FB-4A3BA87C233C}">
      <dgm:prSet/>
      <dgm:spPr/>
      <dgm:t>
        <a:bodyPr/>
        <a:lstStyle/>
        <a:p>
          <a:endParaRPr lang="en-US" sz="2000">
            <a:latin typeface="Aptos" panose="020B0004020202020204" pitchFamily="34" charset="0"/>
          </a:endParaRPr>
        </a:p>
      </dgm:t>
    </dgm:pt>
    <dgm:pt modelId="{40394AB4-5A7F-4828-983B-8D58E854CFCE}" type="sibTrans" cxnId="{B120A3D9-F2DB-4D3B-A7FB-4A3BA87C233C}">
      <dgm:prSet/>
      <dgm:spPr/>
      <dgm:t>
        <a:bodyPr/>
        <a:lstStyle/>
        <a:p>
          <a:endParaRPr lang="en-US" sz="2000">
            <a:latin typeface="Aptos" panose="020B0004020202020204" pitchFamily="34" charset="0"/>
          </a:endParaRPr>
        </a:p>
      </dgm:t>
    </dgm:pt>
    <dgm:pt modelId="{AB365FA3-A503-4549-8B64-EE2456531F4F}">
      <dgm:prSet custT="1"/>
      <dgm:spPr/>
      <dgm:t>
        <a:bodyPr/>
        <a:lstStyle/>
        <a:p>
          <a:r>
            <a:rPr lang="en-US" sz="600" b="0" i="0">
              <a:solidFill>
                <a:srgbClr val="FFFF00"/>
              </a:solidFill>
              <a:effectLst/>
              <a:latin typeface="Aptos" panose="020B0004020202020204" pitchFamily="34" charset="0"/>
            </a:rPr>
            <a:t>In-session Unicast Repair for MBS Object Distribution.</a:t>
          </a:r>
        </a:p>
      </dgm:t>
    </dgm:pt>
    <dgm:pt modelId="{B8B55056-6678-495E-AC72-892F6113B2BA}" type="parTrans" cxnId="{53A24AB6-E371-4424-9418-A377DA09FCE7}">
      <dgm:prSet/>
      <dgm:spPr/>
      <dgm:t>
        <a:bodyPr/>
        <a:lstStyle/>
        <a:p>
          <a:endParaRPr lang="en-US" sz="2000">
            <a:latin typeface="Aptos" panose="020B0004020202020204" pitchFamily="34" charset="0"/>
          </a:endParaRPr>
        </a:p>
      </dgm:t>
    </dgm:pt>
    <dgm:pt modelId="{719F814E-9735-4563-AB1B-695A71B92BE9}" type="sibTrans" cxnId="{53A24AB6-E371-4424-9418-A377DA09FCE7}">
      <dgm:prSet/>
      <dgm:spPr/>
      <dgm:t>
        <a:bodyPr/>
        <a:lstStyle/>
        <a:p>
          <a:endParaRPr lang="en-US" sz="2000">
            <a:latin typeface="Aptos" panose="020B0004020202020204" pitchFamily="34" charset="0"/>
          </a:endParaRPr>
        </a:p>
      </dgm:t>
    </dgm:pt>
    <dgm:pt modelId="{B7B439C6-57E6-4E35-8586-BC20BB398E96}">
      <dgm:prSet custT="1"/>
      <dgm:spPr/>
      <dgm:t>
        <a:bodyPr/>
        <a:lstStyle/>
        <a:p>
          <a:r>
            <a:rPr lang="en-US" sz="600" b="0" i="0">
              <a:solidFill>
                <a:srgbClr val="FFFF00"/>
              </a:solidFill>
              <a:effectLst/>
              <a:latin typeface="Aptos" panose="020B0004020202020204" pitchFamily="34" charset="0"/>
            </a:rPr>
            <a:t>MBS User Service and Delivery Protocols for </a:t>
          </a:r>
          <a:r>
            <a:rPr lang="en-US" sz="600" b="0" i="0" dirty="0" err="1">
              <a:solidFill>
                <a:srgbClr val="FFFF00"/>
              </a:solidFill>
              <a:effectLst/>
              <a:latin typeface="Aptos" panose="020B0004020202020204" pitchFamily="34" charset="0"/>
            </a:rPr>
            <a:t>eMBMS</a:t>
          </a:r>
          <a:r>
            <a:rPr lang="en-US" sz="600" b="0" i="0" dirty="0">
              <a:solidFill>
                <a:srgbClr val="FFFF00"/>
              </a:solidFill>
              <a:effectLst/>
              <a:latin typeface="Aptos" panose="020B0004020202020204" pitchFamily="34" charset="0"/>
            </a:rPr>
            <a:t>.</a:t>
          </a:r>
        </a:p>
      </dgm:t>
    </dgm:pt>
    <dgm:pt modelId="{6A95D2F1-584F-4EC5-8C34-52DB37F2747D}" type="parTrans" cxnId="{D49D9D10-2D67-4F91-A779-9D08238A6334}">
      <dgm:prSet/>
      <dgm:spPr/>
      <dgm:t>
        <a:bodyPr/>
        <a:lstStyle/>
        <a:p>
          <a:endParaRPr lang="en-US" sz="2000">
            <a:latin typeface="Aptos" panose="020B0004020202020204" pitchFamily="34" charset="0"/>
          </a:endParaRPr>
        </a:p>
      </dgm:t>
    </dgm:pt>
    <dgm:pt modelId="{66851B4D-FEBF-494D-88C5-AAC9AD3DD8F1}" type="sibTrans" cxnId="{D49D9D10-2D67-4F91-A779-9D08238A6334}">
      <dgm:prSet/>
      <dgm:spPr/>
      <dgm:t>
        <a:bodyPr/>
        <a:lstStyle/>
        <a:p>
          <a:endParaRPr lang="en-US" sz="2000">
            <a:latin typeface="Aptos" panose="020B0004020202020204" pitchFamily="34" charset="0"/>
          </a:endParaRPr>
        </a:p>
      </dgm:t>
    </dgm:pt>
    <dgm:pt modelId="{34F9EC11-DDA5-467F-9616-C17999E11B5B}">
      <dgm:prSet custT="1"/>
      <dgm:spPr/>
      <dgm:t>
        <a:bodyPr/>
        <a:lstStyle/>
        <a:p>
          <a:r>
            <a:rPr lang="en-US" sz="600" b="0" i="0">
              <a:solidFill>
                <a:srgbClr val="FFFF00"/>
              </a:solidFill>
              <a:effectLst/>
              <a:latin typeface="Aptos" panose="020B0004020202020204" pitchFamily="34" charset="0"/>
            </a:rPr>
            <a:t>Selected MBMS Functionalities not supported in MBS.</a:t>
          </a:r>
        </a:p>
      </dgm:t>
    </dgm:pt>
    <dgm:pt modelId="{92BCDFD0-FD9A-4F6E-BE32-1B65DA795DF0}" type="parTrans" cxnId="{56BE5CAC-B495-4098-B364-BBAB8072E712}">
      <dgm:prSet/>
      <dgm:spPr/>
      <dgm:t>
        <a:bodyPr/>
        <a:lstStyle/>
        <a:p>
          <a:endParaRPr lang="en-US" sz="2000">
            <a:latin typeface="Aptos" panose="020B0004020202020204" pitchFamily="34" charset="0"/>
          </a:endParaRPr>
        </a:p>
      </dgm:t>
    </dgm:pt>
    <dgm:pt modelId="{A1217D08-A64A-4B12-9A29-5EBD2FF410E0}" type="sibTrans" cxnId="{56BE5CAC-B495-4098-B364-BBAB8072E712}">
      <dgm:prSet/>
      <dgm:spPr/>
      <dgm:t>
        <a:bodyPr/>
        <a:lstStyle/>
        <a:p>
          <a:endParaRPr lang="en-US" sz="2000">
            <a:latin typeface="Aptos" panose="020B0004020202020204" pitchFamily="34" charset="0"/>
          </a:endParaRPr>
        </a:p>
      </dgm:t>
    </dgm:pt>
    <dgm:pt modelId="{90303608-8384-4EF5-9F69-49BD839AA140}" type="pres">
      <dgm:prSet presAssocID="{77787886-8A70-47E7-98FC-FD3CDB2B9FF8}" presName="Name0" presStyleCnt="0">
        <dgm:presLayoutVars>
          <dgm:chMax val="1"/>
          <dgm:dir/>
          <dgm:animLvl val="ctr"/>
          <dgm:resizeHandles val="exact"/>
        </dgm:presLayoutVars>
      </dgm:prSet>
      <dgm:spPr/>
    </dgm:pt>
    <dgm:pt modelId="{122402CD-CE9F-462F-B64A-01A632D6D8E2}" type="pres">
      <dgm:prSet presAssocID="{E83922E9-EEF4-42C4-A751-1EA596C32B68}" presName="centerShape" presStyleLbl="node0" presStyleIdx="0" presStyleCnt="1" custScaleX="371997" custScaleY="302742"/>
      <dgm:spPr/>
    </dgm:pt>
    <dgm:pt modelId="{2B777D6B-77AC-4184-B96C-DC0F2D4E3A64}" type="pres">
      <dgm:prSet presAssocID="{7D23C1A6-94D2-4D92-B93D-45B8B154E074}" presName="node" presStyleLbl="node1" presStyleIdx="0" presStyleCnt="14">
        <dgm:presLayoutVars>
          <dgm:bulletEnabled val="1"/>
        </dgm:presLayoutVars>
      </dgm:prSet>
      <dgm:spPr/>
    </dgm:pt>
    <dgm:pt modelId="{5CAFD253-6ADD-4CB5-BA73-6D5A4F1882BF}" type="pres">
      <dgm:prSet presAssocID="{7D23C1A6-94D2-4D92-B93D-45B8B154E074}" presName="dummy" presStyleCnt="0"/>
      <dgm:spPr/>
    </dgm:pt>
    <dgm:pt modelId="{69755653-C243-4C6B-B7F5-F41EA794695D}" type="pres">
      <dgm:prSet presAssocID="{57890BB2-6752-4CFE-8F2E-DB5083AF69F5}" presName="sibTrans" presStyleLbl="sibTrans2D1" presStyleIdx="0" presStyleCnt="14"/>
      <dgm:spPr/>
    </dgm:pt>
    <dgm:pt modelId="{2405F48B-0B63-4953-A1EE-C9C6C64403CC}" type="pres">
      <dgm:prSet presAssocID="{5C0BAABF-83E6-4CAA-8C61-2AE9F576014C}" presName="node" presStyleLbl="node1" presStyleIdx="1" presStyleCnt="14">
        <dgm:presLayoutVars>
          <dgm:bulletEnabled val="1"/>
        </dgm:presLayoutVars>
      </dgm:prSet>
      <dgm:spPr/>
    </dgm:pt>
    <dgm:pt modelId="{1935C0B6-7628-4E05-A3E9-690A8057BC90}" type="pres">
      <dgm:prSet presAssocID="{5C0BAABF-83E6-4CAA-8C61-2AE9F576014C}" presName="dummy" presStyleCnt="0"/>
      <dgm:spPr/>
    </dgm:pt>
    <dgm:pt modelId="{67853794-6C9B-4E44-9756-BA7FC458736E}" type="pres">
      <dgm:prSet presAssocID="{8D48B8C1-4D10-491B-847B-A05E17AE7855}" presName="sibTrans" presStyleLbl="sibTrans2D1" presStyleIdx="1" presStyleCnt="14"/>
      <dgm:spPr/>
    </dgm:pt>
    <dgm:pt modelId="{691E99FF-CC11-4D5C-9DA9-202BB2A62064}" type="pres">
      <dgm:prSet presAssocID="{7911D07F-B537-40A8-9DA5-DA7CC607A288}" presName="node" presStyleLbl="node1" presStyleIdx="2" presStyleCnt="14">
        <dgm:presLayoutVars>
          <dgm:bulletEnabled val="1"/>
        </dgm:presLayoutVars>
      </dgm:prSet>
      <dgm:spPr/>
    </dgm:pt>
    <dgm:pt modelId="{97D03AA9-3382-4FA2-BB5E-5B2E12EEC5D2}" type="pres">
      <dgm:prSet presAssocID="{7911D07F-B537-40A8-9DA5-DA7CC607A288}" presName="dummy" presStyleCnt="0"/>
      <dgm:spPr/>
    </dgm:pt>
    <dgm:pt modelId="{23BB1C50-3441-45BE-B4CB-E71A0EF398A5}" type="pres">
      <dgm:prSet presAssocID="{447298D9-4EC6-4787-9BF5-46ABD942B1BD}" presName="sibTrans" presStyleLbl="sibTrans2D1" presStyleIdx="2" presStyleCnt="14"/>
      <dgm:spPr/>
    </dgm:pt>
    <dgm:pt modelId="{ED40BCE8-1BE8-4EB7-BACA-5A75FB9C3DD3}" type="pres">
      <dgm:prSet presAssocID="{D7AAF1D0-69EA-4BFB-A8D5-95E054E89447}" presName="node" presStyleLbl="node1" presStyleIdx="3" presStyleCnt="14">
        <dgm:presLayoutVars>
          <dgm:bulletEnabled val="1"/>
        </dgm:presLayoutVars>
      </dgm:prSet>
      <dgm:spPr/>
    </dgm:pt>
    <dgm:pt modelId="{F51E7B5C-664F-4914-8E5D-2F1A72B69EBB}" type="pres">
      <dgm:prSet presAssocID="{D7AAF1D0-69EA-4BFB-A8D5-95E054E89447}" presName="dummy" presStyleCnt="0"/>
      <dgm:spPr/>
    </dgm:pt>
    <dgm:pt modelId="{936E2180-3AEF-4716-B4B7-38E522D4FBDE}" type="pres">
      <dgm:prSet presAssocID="{1125D101-C153-4EDF-BCCC-DCDC335CCC7B}" presName="sibTrans" presStyleLbl="sibTrans2D1" presStyleIdx="3" presStyleCnt="14"/>
      <dgm:spPr/>
    </dgm:pt>
    <dgm:pt modelId="{392B8B47-4A30-4D2E-B693-2CC19EFB9B90}" type="pres">
      <dgm:prSet presAssocID="{4C323165-6344-4AB3-82DF-D00961B49730}" presName="node" presStyleLbl="node1" presStyleIdx="4" presStyleCnt="14">
        <dgm:presLayoutVars>
          <dgm:bulletEnabled val="1"/>
        </dgm:presLayoutVars>
      </dgm:prSet>
      <dgm:spPr/>
    </dgm:pt>
    <dgm:pt modelId="{DD2A4335-C870-454D-8179-F4EDEC3D56C2}" type="pres">
      <dgm:prSet presAssocID="{4C323165-6344-4AB3-82DF-D00961B49730}" presName="dummy" presStyleCnt="0"/>
      <dgm:spPr/>
    </dgm:pt>
    <dgm:pt modelId="{CB4E3C0F-5261-44D9-B643-3C25856E1E37}" type="pres">
      <dgm:prSet presAssocID="{DEA34617-69FC-4D9C-9DE5-E1D726D45F2E}" presName="sibTrans" presStyleLbl="sibTrans2D1" presStyleIdx="4" presStyleCnt="14"/>
      <dgm:spPr/>
    </dgm:pt>
    <dgm:pt modelId="{99EA62B6-191C-4677-9C54-ACD8BAAF663D}" type="pres">
      <dgm:prSet presAssocID="{17533A62-7F12-44F6-B0E5-EEC6C347F339}" presName="node" presStyleLbl="node1" presStyleIdx="5" presStyleCnt="14">
        <dgm:presLayoutVars>
          <dgm:bulletEnabled val="1"/>
        </dgm:presLayoutVars>
      </dgm:prSet>
      <dgm:spPr/>
    </dgm:pt>
    <dgm:pt modelId="{81F936A4-3440-45FB-810F-CC2146CAC9A0}" type="pres">
      <dgm:prSet presAssocID="{17533A62-7F12-44F6-B0E5-EEC6C347F339}" presName="dummy" presStyleCnt="0"/>
      <dgm:spPr/>
    </dgm:pt>
    <dgm:pt modelId="{767E8259-4A6B-4638-A093-6ADCB2A1B1CB}" type="pres">
      <dgm:prSet presAssocID="{5CC162EF-052E-4FAA-A4D6-A6D71D8411C5}" presName="sibTrans" presStyleLbl="sibTrans2D1" presStyleIdx="5" presStyleCnt="14"/>
      <dgm:spPr/>
    </dgm:pt>
    <dgm:pt modelId="{EC3C7CC4-1755-4DF7-9BF1-B74DEB669158}" type="pres">
      <dgm:prSet presAssocID="{AD9C3315-13D4-4D65-95DB-60F09F5C2026}" presName="node" presStyleLbl="node1" presStyleIdx="6" presStyleCnt="14">
        <dgm:presLayoutVars>
          <dgm:bulletEnabled val="1"/>
        </dgm:presLayoutVars>
      </dgm:prSet>
      <dgm:spPr/>
    </dgm:pt>
    <dgm:pt modelId="{CD7A1B5E-000D-4E8A-BAEE-47E8ED58A39F}" type="pres">
      <dgm:prSet presAssocID="{AD9C3315-13D4-4D65-95DB-60F09F5C2026}" presName="dummy" presStyleCnt="0"/>
      <dgm:spPr/>
    </dgm:pt>
    <dgm:pt modelId="{4A8B3D41-0AD4-4593-AEC4-611D52E13778}" type="pres">
      <dgm:prSet presAssocID="{554548F6-1766-48D4-85DC-3F2AA0D7006F}" presName="sibTrans" presStyleLbl="sibTrans2D1" presStyleIdx="6" presStyleCnt="14"/>
      <dgm:spPr/>
    </dgm:pt>
    <dgm:pt modelId="{CA502515-5E75-41FE-B5CD-C050769138E1}" type="pres">
      <dgm:prSet presAssocID="{C46E07BF-9244-41BD-A8E7-BDD14876FC9D}" presName="node" presStyleLbl="node1" presStyleIdx="7" presStyleCnt="14">
        <dgm:presLayoutVars>
          <dgm:bulletEnabled val="1"/>
        </dgm:presLayoutVars>
      </dgm:prSet>
      <dgm:spPr/>
    </dgm:pt>
    <dgm:pt modelId="{1989304A-F56A-4E73-8036-1373152EAA8A}" type="pres">
      <dgm:prSet presAssocID="{C46E07BF-9244-41BD-A8E7-BDD14876FC9D}" presName="dummy" presStyleCnt="0"/>
      <dgm:spPr/>
    </dgm:pt>
    <dgm:pt modelId="{6F0A78B7-260C-4DD1-A6E3-B1633D1B59B1}" type="pres">
      <dgm:prSet presAssocID="{A153EDE2-5D20-4D6A-8FB9-1A104D5168AC}" presName="sibTrans" presStyleLbl="sibTrans2D1" presStyleIdx="7" presStyleCnt="14"/>
      <dgm:spPr/>
    </dgm:pt>
    <dgm:pt modelId="{4A45F8BA-F916-4392-8B78-73BA20648291}" type="pres">
      <dgm:prSet presAssocID="{881470D5-2E2D-41E9-865D-649A4563AC25}" presName="node" presStyleLbl="node1" presStyleIdx="8" presStyleCnt="14">
        <dgm:presLayoutVars>
          <dgm:bulletEnabled val="1"/>
        </dgm:presLayoutVars>
      </dgm:prSet>
      <dgm:spPr/>
    </dgm:pt>
    <dgm:pt modelId="{0FF800F9-AF01-4A94-A55D-C0A93DA26039}" type="pres">
      <dgm:prSet presAssocID="{881470D5-2E2D-41E9-865D-649A4563AC25}" presName="dummy" presStyleCnt="0"/>
      <dgm:spPr/>
    </dgm:pt>
    <dgm:pt modelId="{573C8265-63E9-4D08-9F0C-AFA9C2F1E571}" type="pres">
      <dgm:prSet presAssocID="{F389C1A6-BF1A-4FD4-868F-D12A66B365B5}" presName="sibTrans" presStyleLbl="sibTrans2D1" presStyleIdx="8" presStyleCnt="14"/>
      <dgm:spPr/>
    </dgm:pt>
    <dgm:pt modelId="{04EAECF9-C818-4695-B879-7657008E213B}" type="pres">
      <dgm:prSet presAssocID="{A9A8D71B-5FE0-459C-B0DD-48A04781BFAC}" presName="node" presStyleLbl="node1" presStyleIdx="9" presStyleCnt="14">
        <dgm:presLayoutVars>
          <dgm:bulletEnabled val="1"/>
        </dgm:presLayoutVars>
      </dgm:prSet>
      <dgm:spPr/>
    </dgm:pt>
    <dgm:pt modelId="{1E4E99B1-F33C-46CC-AF23-72F42D0C6C35}" type="pres">
      <dgm:prSet presAssocID="{A9A8D71B-5FE0-459C-B0DD-48A04781BFAC}" presName="dummy" presStyleCnt="0"/>
      <dgm:spPr/>
    </dgm:pt>
    <dgm:pt modelId="{65022EC3-4C95-4ADA-9C72-F5965DC965C3}" type="pres">
      <dgm:prSet presAssocID="{F2596FB5-7EBB-45C9-A300-88EDD2519D0C}" presName="sibTrans" presStyleLbl="sibTrans2D1" presStyleIdx="9" presStyleCnt="14"/>
      <dgm:spPr/>
    </dgm:pt>
    <dgm:pt modelId="{365E998B-3129-473F-8C7A-011C4D9A3CE2}" type="pres">
      <dgm:prSet presAssocID="{DE395D33-A398-4AB6-90A6-1D0D028840FC}" presName="node" presStyleLbl="node1" presStyleIdx="10" presStyleCnt="14">
        <dgm:presLayoutVars>
          <dgm:bulletEnabled val="1"/>
        </dgm:presLayoutVars>
      </dgm:prSet>
      <dgm:spPr/>
    </dgm:pt>
    <dgm:pt modelId="{5A18668D-8CB8-4790-9599-938CAEF052CB}" type="pres">
      <dgm:prSet presAssocID="{DE395D33-A398-4AB6-90A6-1D0D028840FC}" presName="dummy" presStyleCnt="0"/>
      <dgm:spPr/>
    </dgm:pt>
    <dgm:pt modelId="{06D6267A-311E-4D58-9A2B-26F0F3C35B27}" type="pres">
      <dgm:prSet presAssocID="{40394AB4-5A7F-4828-983B-8D58E854CFCE}" presName="sibTrans" presStyleLbl="sibTrans2D1" presStyleIdx="10" presStyleCnt="14"/>
      <dgm:spPr/>
    </dgm:pt>
    <dgm:pt modelId="{2F4AB0A0-5F79-492E-AC5E-7451F4A5C5DD}" type="pres">
      <dgm:prSet presAssocID="{AB365FA3-A503-4549-8B64-EE2456531F4F}" presName="node" presStyleLbl="node1" presStyleIdx="11" presStyleCnt="14">
        <dgm:presLayoutVars>
          <dgm:bulletEnabled val="1"/>
        </dgm:presLayoutVars>
      </dgm:prSet>
      <dgm:spPr/>
    </dgm:pt>
    <dgm:pt modelId="{DE71C7CF-36EA-4368-9967-4622800AA384}" type="pres">
      <dgm:prSet presAssocID="{AB365FA3-A503-4549-8B64-EE2456531F4F}" presName="dummy" presStyleCnt="0"/>
      <dgm:spPr/>
    </dgm:pt>
    <dgm:pt modelId="{60895B7A-17F9-4D0D-83DF-B868705BE951}" type="pres">
      <dgm:prSet presAssocID="{719F814E-9735-4563-AB1B-695A71B92BE9}" presName="sibTrans" presStyleLbl="sibTrans2D1" presStyleIdx="11" presStyleCnt="14"/>
      <dgm:spPr/>
    </dgm:pt>
    <dgm:pt modelId="{89150AC0-A4D9-4E34-ACFA-6D7ACE743DF2}" type="pres">
      <dgm:prSet presAssocID="{B7B439C6-57E6-4E35-8586-BC20BB398E96}" presName="node" presStyleLbl="node1" presStyleIdx="12" presStyleCnt="14">
        <dgm:presLayoutVars>
          <dgm:bulletEnabled val="1"/>
        </dgm:presLayoutVars>
      </dgm:prSet>
      <dgm:spPr/>
    </dgm:pt>
    <dgm:pt modelId="{98B34172-42D8-4845-B2C0-C0ADFDAC6B67}" type="pres">
      <dgm:prSet presAssocID="{B7B439C6-57E6-4E35-8586-BC20BB398E96}" presName="dummy" presStyleCnt="0"/>
      <dgm:spPr/>
    </dgm:pt>
    <dgm:pt modelId="{A7C0CA58-7154-46D5-8D5A-11B68A199506}" type="pres">
      <dgm:prSet presAssocID="{66851B4D-FEBF-494D-88C5-AAC9AD3DD8F1}" presName="sibTrans" presStyleLbl="sibTrans2D1" presStyleIdx="12" presStyleCnt="14"/>
      <dgm:spPr/>
    </dgm:pt>
    <dgm:pt modelId="{A1F3A035-556C-403D-8118-BF12C9A78801}" type="pres">
      <dgm:prSet presAssocID="{34F9EC11-DDA5-467F-9616-C17999E11B5B}" presName="node" presStyleLbl="node1" presStyleIdx="13" presStyleCnt="14">
        <dgm:presLayoutVars>
          <dgm:bulletEnabled val="1"/>
        </dgm:presLayoutVars>
      </dgm:prSet>
      <dgm:spPr/>
    </dgm:pt>
    <dgm:pt modelId="{4603FB3E-7071-479A-932F-32D5D9BFDF87}" type="pres">
      <dgm:prSet presAssocID="{34F9EC11-DDA5-467F-9616-C17999E11B5B}" presName="dummy" presStyleCnt="0"/>
      <dgm:spPr/>
    </dgm:pt>
    <dgm:pt modelId="{B022BB65-F251-4ABB-A108-C4E55911CC05}" type="pres">
      <dgm:prSet presAssocID="{A1217D08-A64A-4B12-9A29-5EBD2FF410E0}" presName="sibTrans" presStyleLbl="sibTrans2D1" presStyleIdx="13" presStyleCnt="14"/>
      <dgm:spPr/>
    </dgm:pt>
  </dgm:ptLst>
  <dgm:cxnLst>
    <dgm:cxn modelId="{01E9E500-0D4C-4A16-BACE-48BDDD8E6612}" type="presOf" srcId="{DE395D33-A398-4AB6-90A6-1D0D028840FC}" destId="{365E998B-3129-473F-8C7A-011C4D9A3CE2}" srcOrd="0" destOrd="0" presId="urn:microsoft.com/office/officeart/2005/8/layout/radial6"/>
    <dgm:cxn modelId="{609C1F01-46BE-46D4-BE25-E1C424215EA6}" type="presOf" srcId="{881470D5-2E2D-41E9-865D-649A4563AC25}" destId="{4A45F8BA-F916-4392-8B78-73BA20648291}" srcOrd="0" destOrd="0" presId="urn:microsoft.com/office/officeart/2005/8/layout/radial6"/>
    <dgm:cxn modelId="{4D62770F-0D41-4748-A3ED-6C059BC422C6}" type="presOf" srcId="{F389C1A6-BF1A-4FD4-868F-D12A66B365B5}" destId="{573C8265-63E9-4D08-9F0C-AFA9C2F1E571}" srcOrd="0" destOrd="0" presId="urn:microsoft.com/office/officeart/2005/8/layout/radial6"/>
    <dgm:cxn modelId="{D49D9D10-2D67-4F91-A779-9D08238A6334}" srcId="{E83922E9-EEF4-42C4-A751-1EA596C32B68}" destId="{B7B439C6-57E6-4E35-8586-BC20BB398E96}" srcOrd="12" destOrd="0" parTransId="{6A95D2F1-584F-4EC5-8C34-52DB37F2747D}" sibTransId="{66851B4D-FEBF-494D-88C5-AAC9AD3DD8F1}"/>
    <dgm:cxn modelId="{E538C31F-AAF0-45D1-BB32-C6E70B12BE14}" srcId="{E83922E9-EEF4-42C4-A751-1EA596C32B68}" destId="{A9A8D71B-5FE0-459C-B0DD-48A04781BFAC}" srcOrd="9" destOrd="0" parTransId="{8EB13342-918C-4E22-92A8-3413BE8D1D0E}" sibTransId="{F2596FB5-7EBB-45C9-A300-88EDD2519D0C}"/>
    <dgm:cxn modelId="{BA9EDA2F-9E20-49A5-8D3C-DB9977571B37}" srcId="{E83922E9-EEF4-42C4-A751-1EA596C32B68}" destId="{7D23C1A6-94D2-4D92-B93D-45B8B154E074}" srcOrd="0" destOrd="0" parTransId="{DFD5BFD8-E171-4112-B35B-71BDD28DF73B}" sibTransId="{57890BB2-6752-4CFE-8F2E-DB5083AF69F5}"/>
    <dgm:cxn modelId="{99A24432-3BDB-4F07-9233-C2E8DC236465}" type="presOf" srcId="{554548F6-1766-48D4-85DC-3F2AA0D7006F}" destId="{4A8B3D41-0AD4-4593-AEC4-611D52E13778}" srcOrd="0" destOrd="0" presId="urn:microsoft.com/office/officeart/2005/8/layout/radial6"/>
    <dgm:cxn modelId="{D2391833-FC75-4EB4-85F1-773541DCF90A}" srcId="{E83922E9-EEF4-42C4-A751-1EA596C32B68}" destId="{7911D07F-B537-40A8-9DA5-DA7CC607A288}" srcOrd="2" destOrd="0" parTransId="{166EBAE3-EE79-423E-8271-DC2CC51C2CBD}" sibTransId="{447298D9-4EC6-4787-9BF5-46ABD942B1BD}"/>
    <dgm:cxn modelId="{38A82434-D765-4394-B202-606AB733EB58}" type="presOf" srcId="{A1217D08-A64A-4B12-9A29-5EBD2FF410E0}" destId="{B022BB65-F251-4ABB-A108-C4E55911CC05}" srcOrd="0" destOrd="0" presId="urn:microsoft.com/office/officeart/2005/8/layout/radial6"/>
    <dgm:cxn modelId="{249C9836-47D9-4A1A-96E3-7CEA8A2394CC}" type="presOf" srcId="{5C0BAABF-83E6-4CAA-8C61-2AE9F576014C}" destId="{2405F48B-0B63-4953-A1EE-C9C6C64403CC}" srcOrd="0" destOrd="0" presId="urn:microsoft.com/office/officeart/2005/8/layout/radial6"/>
    <dgm:cxn modelId="{B3B73D37-537F-4591-8611-6857F7C8C416}" srcId="{E83922E9-EEF4-42C4-A751-1EA596C32B68}" destId="{AD9C3315-13D4-4D65-95DB-60F09F5C2026}" srcOrd="6" destOrd="0" parTransId="{A506EED7-640C-44BC-8B4D-FD80CCDEAA0A}" sibTransId="{554548F6-1766-48D4-85DC-3F2AA0D7006F}"/>
    <dgm:cxn modelId="{C08E023C-71A7-43D8-AE21-D0D0DFF5DF15}" type="presOf" srcId="{C46E07BF-9244-41BD-A8E7-BDD14876FC9D}" destId="{CA502515-5E75-41FE-B5CD-C050769138E1}" srcOrd="0" destOrd="0" presId="urn:microsoft.com/office/officeart/2005/8/layout/radial6"/>
    <dgm:cxn modelId="{6C09C840-C3B9-4FDE-AB72-3BB72EA9CC70}" type="presOf" srcId="{DEA34617-69FC-4D9C-9DE5-E1D726D45F2E}" destId="{CB4E3C0F-5261-44D9-B643-3C25856E1E37}" srcOrd="0" destOrd="0" presId="urn:microsoft.com/office/officeart/2005/8/layout/radial6"/>
    <dgm:cxn modelId="{D338BF41-6CA0-4337-8110-97712744A3FF}" type="presOf" srcId="{7911D07F-B537-40A8-9DA5-DA7CC607A288}" destId="{691E99FF-CC11-4D5C-9DA9-202BB2A62064}" srcOrd="0" destOrd="0" presId="urn:microsoft.com/office/officeart/2005/8/layout/radial6"/>
    <dgm:cxn modelId="{4F503D68-10EE-48F2-8349-6845A984B4A2}" type="presOf" srcId="{40394AB4-5A7F-4828-983B-8D58E854CFCE}" destId="{06D6267A-311E-4D58-9A2B-26F0F3C35B27}" srcOrd="0" destOrd="0" presId="urn:microsoft.com/office/officeart/2005/8/layout/radial6"/>
    <dgm:cxn modelId="{BDB4A26F-DE00-4F64-8F7D-9FB5E918AC7B}" type="presOf" srcId="{719F814E-9735-4563-AB1B-695A71B92BE9}" destId="{60895B7A-17F9-4D0D-83DF-B868705BE951}" srcOrd="0" destOrd="0" presId="urn:microsoft.com/office/officeart/2005/8/layout/radial6"/>
    <dgm:cxn modelId="{BCF7B96F-865F-4F56-9632-F139E71B6120}" type="presOf" srcId="{66851B4D-FEBF-494D-88C5-AAC9AD3DD8F1}" destId="{A7C0CA58-7154-46D5-8D5A-11B68A199506}" srcOrd="0" destOrd="0" presId="urn:microsoft.com/office/officeart/2005/8/layout/radial6"/>
    <dgm:cxn modelId="{DA347073-E84F-4E79-A9A5-4CBC434C59D3}" srcId="{E83922E9-EEF4-42C4-A751-1EA596C32B68}" destId="{5C0BAABF-83E6-4CAA-8C61-2AE9F576014C}" srcOrd="1" destOrd="0" parTransId="{4285226E-7271-4C23-912B-23CE39E77EBF}" sibTransId="{8D48B8C1-4D10-491B-847B-A05E17AE7855}"/>
    <dgm:cxn modelId="{C5027C77-D479-4872-8D7C-12BFB80829E7}" type="presOf" srcId="{AD9C3315-13D4-4D65-95DB-60F09F5C2026}" destId="{EC3C7CC4-1755-4DF7-9BF1-B74DEB669158}" srcOrd="0" destOrd="0" presId="urn:microsoft.com/office/officeart/2005/8/layout/radial6"/>
    <dgm:cxn modelId="{99B59558-0F02-4DA3-92EC-FBEE841177A5}" srcId="{E83922E9-EEF4-42C4-A751-1EA596C32B68}" destId="{D7AAF1D0-69EA-4BFB-A8D5-95E054E89447}" srcOrd="3" destOrd="0" parTransId="{A5FC9FD9-1601-4C0E-9082-F0B1359A20E8}" sibTransId="{1125D101-C153-4EDF-BCCC-DCDC335CCC7B}"/>
    <dgm:cxn modelId="{CD778280-9520-4907-9A92-B003840E3A56}" srcId="{E83922E9-EEF4-42C4-A751-1EA596C32B68}" destId="{881470D5-2E2D-41E9-865D-649A4563AC25}" srcOrd="8" destOrd="0" parTransId="{8650A22B-80B6-4176-9421-49055A5455BE}" sibTransId="{F389C1A6-BF1A-4FD4-868F-D12A66B365B5}"/>
    <dgm:cxn modelId="{F2F95C82-5268-41FC-B153-F4027A755C8F}" type="presOf" srcId="{D7AAF1D0-69EA-4BFB-A8D5-95E054E89447}" destId="{ED40BCE8-1BE8-4EB7-BACA-5A75FB9C3DD3}" srcOrd="0" destOrd="0" presId="urn:microsoft.com/office/officeart/2005/8/layout/radial6"/>
    <dgm:cxn modelId="{7437F883-198B-46CE-B3BF-6E19DD34A49E}" type="presOf" srcId="{7D23C1A6-94D2-4D92-B93D-45B8B154E074}" destId="{2B777D6B-77AC-4184-B96C-DC0F2D4E3A64}" srcOrd="0" destOrd="0" presId="urn:microsoft.com/office/officeart/2005/8/layout/radial6"/>
    <dgm:cxn modelId="{13EA2C8D-1BEE-4386-9202-8CF433653597}" type="presOf" srcId="{E83922E9-EEF4-42C4-A751-1EA596C32B68}" destId="{122402CD-CE9F-462F-B64A-01A632D6D8E2}" srcOrd="0" destOrd="0" presId="urn:microsoft.com/office/officeart/2005/8/layout/radial6"/>
    <dgm:cxn modelId="{4D5FCB91-DC18-410D-983B-0A9FA42DF839}" type="presOf" srcId="{A153EDE2-5D20-4D6A-8FB9-1A104D5168AC}" destId="{6F0A78B7-260C-4DD1-A6E3-B1633D1B59B1}" srcOrd="0" destOrd="0" presId="urn:microsoft.com/office/officeart/2005/8/layout/radial6"/>
    <dgm:cxn modelId="{08649197-FBB7-4098-897F-A1E0675FF34D}" type="presOf" srcId="{A9A8D71B-5FE0-459C-B0DD-48A04781BFAC}" destId="{04EAECF9-C818-4695-B879-7657008E213B}" srcOrd="0" destOrd="0" presId="urn:microsoft.com/office/officeart/2005/8/layout/radial6"/>
    <dgm:cxn modelId="{321A6CA0-A4EF-4A26-B1A1-0D77F4DFEEC3}" type="presOf" srcId="{5CC162EF-052E-4FAA-A4D6-A6D71D8411C5}" destId="{767E8259-4A6B-4638-A093-6ADCB2A1B1CB}" srcOrd="0" destOrd="0" presId="urn:microsoft.com/office/officeart/2005/8/layout/radial6"/>
    <dgm:cxn modelId="{D92D77A0-8377-4E0D-AA69-12F4D574A358}" type="presOf" srcId="{77787886-8A70-47E7-98FC-FD3CDB2B9FF8}" destId="{90303608-8384-4EF5-9F69-49BD839AA140}" srcOrd="0" destOrd="0" presId="urn:microsoft.com/office/officeart/2005/8/layout/radial6"/>
    <dgm:cxn modelId="{92DD20A7-AD64-4E8B-BDCB-0B72B377D7EC}" type="presOf" srcId="{B7B439C6-57E6-4E35-8586-BC20BB398E96}" destId="{89150AC0-A4D9-4E34-ACFA-6D7ACE743DF2}" srcOrd="0" destOrd="0" presId="urn:microsoft.com/office/officeart/2005/8/layout/radial6"/>
    <dgm:cxn modelId="{56BE5CAC-B495-4098-B364-BBAB8072E712}" srcId="{E83922E9-EEF4-42C4-A751-1EA596C32B68}" destId="{34F9EC11-DDA5-467F-9616-C17999E11B5B}" srcOrd="13" destOrd="0" parTransId="{92BCDFD0-FD9A-4F6E-BE32-1B65DA795DF0}" sibTransId="{A1217D08-A64A-4B12-9A29-5EBD2FF410E0}"/>
    <dgm:cxn modelId="{49A2BBAE-B8A4-4FFE-BF9C-2A6FFFC248FF}" type="presOf" srcId="{AB365FA3-A503-4549-8B64-EE2456531F4F}" destId="{2F4AB0A0-5F79-492E-AC5E-7451F4A5C5DD}" srcOrd="0" destOrd="0" presId="urn:microsoft.com/office/officeart/2005/8/layout/radial6"/>
    <dgm:cxn modelId="{E2CC36AF-4985-4284-8098-9A8DE6BE800A}" type="presOf" srcId="{34F9EC11-DDA5-467F-9616-C17999E11B5B}" destId="{A1F3A035-556C-403D-8118-BF12C9A78801}" srcOrd="0" destOrd="0" presId="urn:microsoft.com/office/officeart/2005/8/layout/radial6"/>
    <dgm:cxn modelId="{53A24AB6-E371-4424-9418-A377DA09FCE7}" srcId="{E83922E9-EEF4-42C4-A751-1EA596C32B68}" destId="{AB365FA3-A503-4549-8B64-EE2456531F4F}" srcOrd="11" destOrd="0" parTransId="{B8B55056-6678-495E-AC72-892F6113B2BA}" sibTransId="{719F814E-9735-4563-AB1B-695A71B92BE9}"/>
    <dgm:cxn modelId="{1A36B9B8-5AC2-4421-BCB0-E42191DB6E58}" type="presOf" srcId="{57890BB2-6752-4CFE-8F2E-DB5083AF69F5}" destId="{69755653-C243-4C6B-B7F5-F41EA794695D}" srcOrd="0" destOrd="0" presId="urn:microsoft.com/office/officeart/2005/8/layout/radial6"/>
    <dgm:cxn modelId="{6CD999C2-2A93-40E2-B2EA-56EA91D9FB2F}" srcId="{E83922E9-EEF4-42C4-A751-1EA596C32B68}" destId="{C46E07BF-9244-41BD-A8E7-BDD14876FC9D}" srcOrd="7" destOrd="0" parTransId="{D34A221D-C464-48AB-B27E-D97E44A8D8C8}" sibTransId="{A153EDE2-5D20-4D6A-8FB9-1A104D5168AC}"/>
    <dgm:cxn modelId="{2D2DC2C3-F1DF-4FEC-91F1-C594FCFF27AA}" type="presOf" srcId="{447298D9-4EC6-4787-9BF5-46ABD942B1BD}" destId="{23BB1C50-3441-45BE-B4CB-E71A0EF398A5}" srcOrd="0" destOrd="0" presId="urn:microsoft.com/office/officeart/2005/8/layout/radial6"/>
    <dgm:cxn modelId="{F4FF25D6-4D47-4ECB-87AE-1DE9023F9D5D}" srcId="{77787886-8A70-47E7-98FC-FD3CDB2B9FF8}" destId="{E83922E9-EEF4-42C4-A751-1EA596C32B68}" srcOrd="0" destOrd="0" parTransId="{13F5A42A-A360-42C6-AA51-9E462A437F93}" sibTransId="{6963B43B-29B0-4668-A388-326F114B6D38}"/>
    <dgm:cxn modelId="{B120A3D9-F2DB-4D3B-A7FB-4A3BA87C233C}" srcId="{E83922E9-EEF4-42C4-A751-1EA596C32B68}" destId="{DE395D33-A398-4AB6-90A6-1D0D028840FC}" srcOrd="10" destOrd="0" parTransId="{BECCC5AB-145A-4C5A-941E-A336836EA259}" sibTransId="{40394AB4-5A7F-4828-983B-8D58E854CFCE}"/>
    <dgm:cxn modelId="{15F8EDDB-42A4-49F3-B863-3EEE0BB4F7C3}" type="presOf" srcId="{1125D101-C153-4EDF-BCCC-DCDC335CCC7B}" destId="{936E2180-3AEF-4716-B4B7-38E522D4FBDE}" srcOrd="0" destOrd="0" presId="urn:microsoft.com/office/officeart/2005/8/layout/radial6"/>
    <dgm:cxn modelId="{A727E1E0-0D06-49C0-96BA-E16E5918E308}" srcId="{E83922E9-EEF4-42C4-A751-1EA596C32B68}" destId="{4C323165-6344-4AB3-82DF-D00961B49730}" srcOrd="4" destOrd="0" parTransId="{3012909D-581A-439C-BD3B-8FC9A90C6832}" sibTransId="{DEA34617-69FC-4D9C-9DE5-E1D726D45F2E}"/>
    <dgm:cxn modelId="{60047AE5-8B1F-4A8F-AEED-CEC859747B3E}" type="presOf" srcId="{8D48B8C1-4D10-491B-847B-A05E17AE7855}" destId="{67853794-6C9B-4E44-9756-BA7FC458736E}" srcOrd="0" destOrd="0" presId="urn:microsoft.com/office/officeart/2005/8/layout/radial6"/>
    <dgm:cxn modelId="{436151E6-B63B-45AD-9786-74901F141118}" type="presOf" srcId="{4C323165-6344-4AB3-82DF-D00961B49730}" destId="{392B8B47-4A30-4D2E-B693-2CC19EFB9B90}" srcOrd="0" destOrd="0" presId="urn:microsoft.com/office/officeart/2005/8/layout/radial6"/>
    <dgm:cxn modelId="{F5336CEA-2486-41BD-8525-18874391E0A1}" type="presOf" srcId="{F2596FB5-7EBB-45C9-A300-88EDD2519D0C}" destId="{65022EC3-4C95-4ADA-9C72-F5965DC965C3}" srcOrd="0" destOrd="0" presId="urn:microsoft.com/office/officeart/2005/8/layout/radial6"/>
    <dgm:cxn modelId="{49C7B2F2-7BA7-454B-A2D8-4826DCD1E9A0}" type="presOf" srcId="{17533A62-7F12-44F6-B0E5-EEC6C347F339}" destId="{99EA62B6-191C-4677-9C54-ACD8BAAF663D}" srcOrd="0" destOrd="0" presId="urn:microsoft.com/office/officeart/2005/8/layout/radial6"/>
    <dgm:cxn modelId="{3B981AF4-DAC1-4D34-9AFC-0F6F062AC4E5}" srcId="{E83922E9-EEF4-42C4-A751-1EA596C32B68}" destId="{17533A62-7F12-44F6-B0E5-EEC6C347F339}" srcOrd="5" destOrd="0" parTransId="{27B79A9F-2052-448A-A1EA-0D25934C309D}" sibTransId="{5CC162EF-052E-4FAA-A4D6-A6D71D8411C5}"/>
    <dgm:cxn modelId="{7E7349BC-B0DA-4D54-AC94-B79393002EEE}" type="presParOf" srcId="{90303608-8384-4EF5-9F69-49BD839AA140}" destId="{122402CD-CE9F-462F-B64A-01A632D6D8E2}" srcOrd="0" destOrd="0" presId="urn:microsoft.com/office/officeart/2005/8/layout/radial6"/>
    <dgm:cxn modelId="{9C72D1AF-59FA-463B-BA7A-5DC3E3EEA0EC}" type="presParOf" srcId="{90303608-8384-4EF5-9F69-49BD839AA140}" destId="{2B777D6B-77AC-4184-B96C-DC0F2D4E3A64}" srcOrd="1" destOrd="0" presId="urn:microsoft.com/office/officeart/2005/8/layout/radial6"/>
    <dgm:cxn modelId="{1E8D6C4F-3715-405B-BCEC-B96E8FF58FE2}" type="presParOf" srcId="{90303608-8384-4EF5-9F69-49BD839AA140}" destId="{5CAFD253-6ADD-4CB5-BA73-6D5A4F1882BF}" srcOrd="2" destOrd="0" presId="urn:microsoft.com/office/officeart/2005/8/layout/radial6"/>
    <dgm:cxn modelId="{DBB81921-D140-4097-A7BE-930F45403E10}" type="presParOf" srcId="{90303608-8384-4EF5-9F69-49BD839AA140}" destId="{69755653-C243-4C6B-B7F5-F41EA794695D}" srcOrd="3" destOrd="0" presId="urn:microsoft.com/office/officeart/2005/8/layout/radial6"/>
    <dgm:cxn modelId="{E4BF7DAD-2C28-4C84-B766-C92CD3DC96D5}" type="presParOf" srcId="{90303608-8384-4EF5-9F69-49BD839AA140}" destId="{2405F48B-0B63-4953-A1EE-C9C6C64403CC}" srcOrd="4" destOrd="0" presId="urn:microsoft.com/office/officeart/2005/8/layout/radial6"/>
    <dgm:cxn modelId="{0F749DF8-E761-4D92-8906-EACDF8B324B8}" type="presParOf" srcId="{90303608-8384-4EF5-9F69-49BD839AA140}" destId="{1935C0B6-7628-4E05-A3E9-690A8057BC90}" srcOrd="5" destOrd="0" presId="urn:microsoft.com/office/officeart/2005/8/layout/radial6"/>
    <dgm:cxn modelId="{4DFE9F92-EC40-40EB-A23A-AEDD42FC4734}" type="presParOf" srcId="{90303608-8384-4EF5-9F69-49BD839AA140}" destId="{67853794-6C9B-4E44-9756-BA7FC458736E}" srcOrd="6" destOrd="0" presId="urn:microsoft.com/office/officeart/2005/8/layout/radial6"/>
    <dgm:cxn modelId="{0953248D-7128-47C6-9BE2-BE6396868625}" type="presParOf" srcId="{90303608-8384-4EF5-9F69-49BD839AA140}" destId="{691E99FF-CC11-4D5C-9DA9-202BB2A62064}" srcOrd="7" destOrd="0" presId="urn:microsoft.com/office/officeart/2005/8/layout/radial6"/>
    <dgm:cxn modelId="{66B70B30-A873-4DB9-A193-06BB8DC1117D}" type="presParOf" srcId="{90303608-8384-4EF5-9F69-49BD839AA140}" destId="{97D03AA9-3382-4FA2-BB5E-5B2E12EEC5D2}" srcOrd="8" destOrd="0" presId="urn:microsoft.com/office/officeart/2005/8/layout/radial6"/>
    <dgm:cxn modelId="{5FCB4C5D-66C2-4E55-9E45-023E58CC7EE1}" type="presParOf" srcId="{90303608-8384-4EF5-9F69-49BD839AA140}" destId="{23BB1C50-3441-45BE-B4CB-E71A0EF398A5}" srcOrd="9" destOrd="0" presId="urn:microsoft.com/office/officeart/2005/8/layout/radial6"/>
    <dgm:cxn modelId="{6D65CC9B-F965-4218-B235-DBC1B2CF6145}" type="presParOf" srcId="{90303608-8384-4EF5-9F69-49BD839AA140}" destId="{ED40BCE8-1BE8-4EB7-BACA-5A75FB9C3DD3}" srcOrd="10" destOrd="0" presId="urn:microsoft.com/office/officeart/2005/8/layout/radial6"/>
    <dgm:cxn modelId="{565D09E5-A1D6-4E00-9076-4780B86A5B7A}" type="presParOf" srcId="{90303608-8384-4EF5-9F69-49BD839AA140}" destId="{F51E7B5C-664F-4914-8E5D-2F1A72B69EBB}" srcOrd="11" destOrd="0" presId="urn:microsoft.com/office/officeart/2005/8/layout/radial6"/>
    <dgm:cxn modelId="{8145E527-5D02-4280-90AA-36143FDF08D2}" type="presParOf" srcId="{90303608-8384-4EF5-9F69-49BD839AA140}" destId="{936E2180-3AEF-4716-B4B7-38E522D4FBDE}" srcOrd="12" destOrd="0" presId="urn:microsoft.com/office/officeart/2005/8/layout/radial6"/>
    <dgm:cxn modelId="{F1528716-37F2-483E-99FC-D0DC9A596AAC}" type="presParOf" srcId="{90303608-8384-4EF5-9F69-49BD839AA140}" destId="{392B8B47-4A30-4D2E-B693-2CC19EFB9B90}" srcOrd="13" destOrd="0" presId="urn:microsoft.com/office/officeart/2005/8/layout/radial6"/>
    <dgm:cxn modelId="{05E37FDD-6A91-44BF-A56D-66852309D560}" type="presParOf" srcId="{90303608-8384-4EF5-9F69-49BD839AA140}" destId="{DD2A4335-C870-454D-8179-F4EDEC3D56C2}" srcOrd="14" destOrd="0" presId="urn:microsoft.com/office/officeart/2005/8/layout/radial6"/>
    <dgm:cxn modelId="{5E3A4FA0-5CB7-4DFA-BA61-9FB5EE814BCB}" type="presParOf" srcId="{90303608-8384-4EF5-9F69-49BD839AA140}" destId="{CB4E3C0F-5261-44D9-B643-3C25856E1E37}" srcOrd="15" destOrd="0" presId="urn:microsoft.com/office/officeart/2005/8/layout/radial6"/>
    <dgm:cxn modelId="{147A5673-ABE0-4446-9212-B3C7B95E80FB}" type="presParOf" srcId="{90303608-8384-4EF5-9F69-49BD839AA140}" destId="{99EA62B6-191C-4677-9C54-ACD8BAAF663D}" srcOrd="16" destOrd="0" presId="urn:microsoft.com/office/officeart/2005/8/layout/radial6"/>
    <dgm:cxn modelId="{7679F42D-3C92-4AA1-A105-23F3566FEB22}" type="presParOf" srcId="{90303608-8384-4EF5-9F69-49BD839AA140}" destId="{81F936A4-3440-45FB-810F-CC2146CAC9A0}" srcOrd="17" destOrd="0" presId="urn:microsoft.com/office/officeart/2005/8/layout/radial6"/>
    <dgm:cxn modelId="{850310BC-3B7F-4E64-8BB6-72893B8ACF5F}" type="presParOf" srcId="{90303608-8384-4EF5-9F69-49BD839AA140}" destId="{767E8259-4A6B-4638-A093-6ADCB2A1B1CB}" srcOrd="18" destOrd="0" presId="urn:microsoft.com/office/officeart/2005/8/layout/radial6"/>
    <dgm:cxn modelId="{10D83F66-636E-43E4-A726-DECD052AE9DD}" type="presParOf" srcId="{90303608-8384-4EF5-9F69-49BD839AA140}" destId="{EC3C7CC4-1755-4DF7-9BF1-B74DEB669158}" srcOrd="19" destOrd="0" presId="urn:microsoft.com/office/officeart/2005/8/layout/radial6"/>
    <dgm:cxn modelId="{661BE186-DB89-40D1-8A4F-2182E22590B8}" type="presParOf" srcId="{90303608-8384-4EF5-9F69-49BD839AA140}" destId="{CD7A1B5E-000D-4E8A-BAEE-47E8ED58A39F}" srcOrd="20" destOrd="0" presId="urn:microsoft.com/office/officeart/2005/8/layout/radial6"/>
    <dgm:cxn modelId="{4ED5D0F5-3C4B-471D-BC41-76E335DEED8C}" type="presParOf" srcId="{90303608-8384-4EF5-9F69-49BD839AA140}" destId="{4A8B3D41-0AD4-4593-AEC4-611D52E13778}" srcOrd="21" destOrd="0" presId="urn:microsoft.com/office/officeart/2005/8/layout/radial6"/>
    <dgm:cxn modelId="{F9BC0FC2-DA86-4420-9ED9-C80C014770E3}" type="presParOf" srcId="{90303608-8384-4EF5-9F69-49BD839AA140}" destId="{CA502515-5E75-41FE-B5CD-C050769138E1}" srcOrd="22" destOrd="0" presId="urn:microsoft.com/office/officeart/2005/8/layout/radial6"/>
    <dgm:cxn modelId="{29191C9E-7A11-447F-A06E-3A24F6AAC2D2}" type="presParOf" srcId="{90303608-8384-4EF5-9F69-49BD839AA140}" destId="{1989304A-F56A-4E73-8036-1373152EAA8A}" srcOrd="23" destOrd="0" presId="urn:microsoft.com/office/officeart/2005/8/layout/radial6"/>
    <dgm:cxn modelId="{89646379-1027-4847-880D-D434DE95054D}" type="presParOf" srcId="{90303608-8384-4EF5-9F69-49BD839AA140}" destId="{6F0A78B7-260C-4DD1-A6E3-B1633D1B59B1}" srcOrd="24" destOrd="0" presId="urn:microsoft.com/office/officeart/2005/8/layout/radial6"/>
    <dgm:cxn modelId="{C2B4EFFD-E9F2-4F8A-89E1-69549213C07E}" type="presParOf" srcId="{90303608-8384-4EF5-9F69-49BD839AA140}" destId="{4A45F8BA-F916-4392-8B78-73BA20648291}" srcOrd="25" destOrd="0" presId="urn:microsoft.com/office/officeart/2005/8/layout/radial6"/>
    <dgm:cxn modelId="{EECC564B-4B96-43ED-AABB-D21FF70C386C}" type="presParOf" srcId="{90303608-8384-4EF5-9F69-49BD839AA140}" destId="{0FF800F9-AF01-4A94-A55D-C0A93DA26039}" srcOrd="26" destOrd="0" presId="urn:microsoft.com/office/officeart/2005/8/layout/radial6"/>
    <dgm:cxn modelId="{0F18BBBE-543B-4AA6-8E76-99CBAD6BDDB3}" type="presParOf" srcId="{90303608-8384-4EF5-9F69-49BD839AA140}" destId="{573C8265-63E9-4D08-9F0C-AFA9C2F1E571}" srcOrd="27" destOrd="0" presId="urn:microsoft.com/office/officeart/2005/8/layout/radial6"/>
    <dgm:cxn modelId="{C8842BFD-A39B-42DC-A485-0041F97B9C49}" type="presParOf" srcId="{90303608-8384-4EF5-9F69-49BD839AA140}" destId="{04EAECF9-C818-4695-B879-7657008E213B}" srcOrd="28" destOrd="0" presId="urn:microsoft.com/office/officeart/2005/8/layout/radial6"/>
    <dgm:cxn modelId="{86377FB4-40BC-4E48-9F05-58CEA6D7184F}" type="presParOf" srcId="{90303608-8384-4EF5-9F69-49BD839AA140}" destId="{1E4E99B1-F33C-46CC-AF23-72F42D0C6C35}" srcOrd="29" destOrd="0" presId="urn:microsoft.com/office/officeart/2005/8/layout/radial6"/>
    <dgm:cxn modelId="{630B6242-4A03-4DA2-8BF8-E1490571464E}" type="presParOf" srcId="{90303608-8384-4EF5-9F69-49BD839AA140}" destId="{65022EC3-4C95-4ADA-9C72-F5965DC965C3}" srcOrd="30" destOrd="0" presId="urn:microsoft.com/office/officeart/2005/8/layout/radial6"/>
    <dgm:cxn modelId="{2B5BE6D0-48C0-422B-A089-9F5EB1086C9A}" type="presParOf" srcId="{90303608-8384-4EF5-9F69-49BD839AA140}" destId="{365E998B-3129-473F-8C7A-011C4D9A3CE2}" srcOrd="31" destOrd="0" presId="urn:microsoft.com/office/officeart/2005/8/layout/radial6"/>
    <dgm:cxn modelId="{96577206-C319-4B7F-8471-44B17B91494E}" type="presParOf" srcId="{90303608-8384-4EF5-9F69-49BD839AA140}" destId="{5A18668D-8CB8-4790-9599-938CAEF052CB}" srcOrd="32" destOrd="0" presId="urn:microsoft.com/office/officeart/2005/8/layout/radial6"/>
    <dgm:cxn modelId="{87C095A1-0843-4E7C-82C9-3385868ABB4A}" type="presParOf" srcId="{90303608-8384-4EF5-9F69-49BD839AA140}" destId="{06D6267A-311E-4D58-9A2B-26F0F3C35B27}" srcOrd="33" destOrd="0" presId="urn:microsoft.com/office/officeart/2005/8/layout/radial6"/>
    <dgm:cxn modelId="{9840744D-BAF9-46CB-AB69-7E32F979AE8B}" type="presParOf" srcId="{90303608-8384-4EF5-9F69-49BD839AA140}" destId="{2F4AB0A0-5F79-492E-AC5E-7451F4A5C5DD}" srcOrd="34" destOrd="0" presId="urn:microsoft.com/office/officeart/2005/8/layout/radial6"/>
    <dgm:cxn modelId="{2FFCA941-95F7-4566-BBED-9809ABB9829E}" type="presParOf" srcId="{90303608-8384-4EF5-9F69-49BD839AA140}" destId="{DE71C7CF-36EA-4368-9967-4622800AA384}" srcOrd="35" destOrd="0" presId="urn:microsoft.com/office/officeart/2005/8/layout/radial6"/>
    <dgm:cxn modelId="{EB847F7F-1E31-432C-984A-CB1265BC451A}" type="presParOf" srcId="{90303608-8384-4EF5-9F69-49BD839AA140}" destId="{60895B7A-17F9-4D0D-83DF-B868705BE951}" srcOrd="36" destOrd="0" presId="urn:microsoft.com/office/officeart/2005/8/layout/radial6"/>
    <dgm:cxn modelId="{E8E7473D-FB46-4F16-B3E9-766AAAF88CF3}" type="presParOf" srcId="{90303608-8384-4EF5-9F69-49BD839AA140}" destId="{89150AC0-A4D9-4E34-ACFA-6D7ACE743DF2}" srcOrd="37" destOrd="0" presId="urn:microsoft.com/office/officeart/2005/8/layout/radial6"/>
    <dgm:cxn modelId="{31204B46-68E0-4B8A-AC46-6FCD045F6634}" type="presParOf" srcId="{90303608-8384-4EF5-9F69-49BD839AA140}" destId="{98B34172-42D8-4845-B2C0-C0ADFDAC6B67}" srcOrd="38" destOrd="0" presId="urn:microsoft.com/office/officeart/2005/8/layout/radial6"/>
    <dgm:cxn modelId="{A767CCFC-931A-4606-8078-A3ADC8DED443}" type="presParOf" srcId="{90303608-8384-4EF5-9F69-49BD839AA140}" destId="{A7C0CA58-7154-46D5-8D5A-11B68A199506}" srcOrd="39" destOrd="0" presId="urn:microsoft.com/office/officeart/2005/8/layout/radial6"/>
    <dgm:cxn modelId="{E5E66A51-D972-43E4-8F67-110D87393458}" type="presParOf" srcId="{90303608-8384-4EF5-9F69-49BD839AA140}" destId="{A1F3A035-556C-403D-8118-BF12C9A78801}" srcOrd="40" destOrd="0" presId="urn:microsoft.com/office/officeart/2005/8/layout/radial6"/>
    <dgm:cxn modelId="{9891B66D-ABD9-47C8-A22E-5C52F674A03A}" type="presParOf" srcId="{90303608-8384-4EF5-9F69-49BD839AA140}" destId="{4603FB3E-7071-479A-932F-32D5D9BFDF87}" srcOrd="41" destOrd="0" presId="urn:microsoft.com/office/officeart/2005/8/layout/radial6"/>
    <dgm:cxn modelId="{8AB11EB8-A9E5-4EF8-A746-6859859F2981}" type="presParOf" srcId="{90303608-8384-4EF5-9F69-49BD839AA140}" destId="{B022BB65-F251-4ABB-A108-C4E55911CC05}" srcOrd="4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3AFC98-5D9D-4834-A10F-3F704DD48E95}">
      <dsp:nvSpPr>
        <dsp:cNvPr id="0" name=""/>
        <dsp:cNvSpPr/>
      </dsp:nvSpPr>
      <dsp:spPr>
        <a:xfrm>
          <a:off x="-6121145" y="-937168"/>
          <a:ext cx="7291592" cy="7291592"/>
        </a:xfrm>
        <a:prstGeom prst="blockArc">
          <a:avLst>
            <a:gd name="adj1" fmla="val 18900000"/>
            <a:gd name="adj2" fmla="val 2700000"/>
            <a:gd name="adj3" fmla="val 296"/>
          </a:avLst>
        </a:pr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ECE95C-5967-4560-9AD6-2F5E8A60D307}">
      <dsp:nvSpPr>
        <dsp:cNvPr id="0" name=""/>
        <dsp:cNvSpPr/>
      </dsp:nvSpPr>
      <dsp:spPr>
        <a:xfrm>
          <a:off x="380020" y="246268"/>
          <a:ext cx="9768338" cy="492320"/>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779"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a:t>Validation and Verification of the Standard/specification </a:t>
          </a:r>
        </a:p>
      </dsp:txBody>
      <dsp:txXfrm>
        <a:off x="380020" y="246268"/>
        <a:ext cx="9768338" cy="492320"/>
      </dsp:txXfrm>
    </dsp:sp>
    <dsp:sp modelId="{777398C7-E151-4D2F-8040-AF2F7D9846DC}">
      <dsp:nvSpPr>
        <dsp:cNvPr id="0" name=""/>
        <dsp:cNvSpPr/>
      </dsp:nvSpPr>
      <dsp:spPr>
        <a:xfrm>
          <a:off x="72320" y="184728"/>
          <a:ext cx="615400" cy="615400"/>
        </a:xfrm>
        <a:prstGeom prst="ellipse">
          <a:avLst/>
        </a:prstGeom>
        <a:solidFill>
          <a:schemeClr val="lt1">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AF439A-105C-4159-BD56-9A05CF684E13}">
      <dsp:nvSpPr>
        <dsp:cNvPr id="0" name=""/>
        <dsp:cNvSpPr/>
      </dsp:nvSpPr>
      <dsp:spPr>
        <a:xfrm>
          <a:off x="825860" y="985182"/>
          <a:ext cx="9322497" cy="492320"/>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779" tIns="50800" rIns="50800" bIns="50800" numCol="1" spcCol="1270" anchor="ctr" anchorCtr="0">
          <a:noAutofit/>
        </a:bodyPr>
        <a:lstStyle/>
        <a:p>
          <a:pPr marL="0" lvl="0" indent="0" algn="l" defTabSz="889000">
            <a:lnSpc>
              <a:spcPct val="90000"/>
            </a:lnSpc>
            <a:spcBef>
              <a:spcPct val="0"/>
            </a:spcBef>
            <a:spcAft>
              <a:spcPct val="35000"/>
            </a:spcAft>
            <a:buNone/>
          </a:pPr>
          <a:r>
            <a:rPr lang="de-DE" sz="2000" kern="1200"/>
            <a:t>Allows early demos and proof-of-concepts</a:t>
          </a:r>
          <a:endParaRPr lang="en-US" sz="2000" kern="1200"/>
        </a:p>
      </dsp:txBody>
      <dsp:txXfrm>
        <a:off x="825860" y="985182"/>
        <a:ext cx="9322497" cy="492320"/>
      </dsp:txXfrm>
    </dsp:sp>
    <dsp:sp modelId="{7B9A7485-3E50-4A63-9A4E-EC2ADB1B231A}">
      <dsp:nvSpPr>
        <dsp:cNvPr id="0" name=""/>
        <dsp:cNvSpPr/>
      </dsp:nvSpPr>
      <dsp:spPr>
        <a:xfrm>
          <a:off x="518160" y="923642"/>
          <a:ext cx="615400" cy="615400"/>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FE8813-E0DA-4ECA-9C40-179647258E12}">
      <dsp:nvSpPr>
        <dsp:cNvPr id="0" name=""/>
        <dsp:cNvSpPr/>
      </dsp:nvSpPr>
      <dsp:spPr>
        <a:xfrm>
          <a:off x="1070178" y="1723554"/>
          <a:ext cx="9078179" cy="492320"/>
        </a:xfrm>
        <a:prstGeom prst="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779" tIns="50800" rIns="50800" bIns="50800" numCol="1" spcCol="1270" anchor="ctr" anchorCtr="0">
          <a:noAutofit/>
        </a:bodyPr>
        <a:lstStyle/>
        <a:p>
          <a:pPr marL="0" lvl="0" indent="0" algn="l" defTabSz="889000">
            <a:lnSpc>
              <a:spcPct val="90000"/>
            </a:lnSpc>
            <a:spcBef>
              <a:spcPct val="0"/>
            </a:spcBef>
            <a:spcAft>
              <a:spcPct val="35000"/>
            </a:spcAft>
            <a:buNone/>
          </a:pPr>
          <a:r>
            <a:rPr lang="de-DE" sz="2000" kern="1200"/>
            <a:t>Minimizes the barriers to introduction of new technologies</a:t>
          </a:r>
          <a:endParaRPr lang="en-US" sz="2000" kern="1200"/>
        </a:p>
      </dsp:txBody>
      <dsp:txXfrm>
        <a:off x="1070178" y="1723554"/>
        <a:ext cx="9078179" cy="492320"/>
      </dsp:txXfrm>
    </dsp:sp>
    <dsp:sp modelId="{B9D39117-4047-43F0-9A6A-BF6BAF7C4772}">
      <dsp:nvSpPr>
        <dsp:cNvPr id="0" name=""/>
        <dsp:cNvSpPr/>
      </dsp:nvSpPr>
      <dsp:spPr>
        <a:xfrm>
          <a:off x="762478" y="1662014"/>
          <a:ext cx="615400" cy="615400"/>
        </a:xfrm>
        <a:prstGeom prst="ellipse">
          <a:avLst/>
        </a:prstGeom>
        <a:solidFill>
          <a:schemeClr val="lt1">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BDA5C9-FB0E-41BB-8B3B-3A27760F5915}">
      <dsp:nvSpPr>
        <dsp:cNvPr id="0" name=""/>
        <dsp:cNvSpPr/>
      </dsp:nvSpPr>
      <dsp:spPr>
        <a:xfrm>
          <a:off x="1148187" y="2462467"/>
          <a:ext cx="9000171" cy="492320"/>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779" tIns="50800" rIns="50800" bIns="50800" numCol="1" spcCol="1270" anchor="ctr" anchorCtr="0">
          <a:noAutofit/>
        </a:bodyPr>
        <a:lstStyle/>
        <a:p>
          <a:pPr marL="0" lvl="0" indent="0" algn="l" defTabSz="889000">
            <a:lnSpc>
              <a:spcPct val="90000"/>
            </a:lnSpc>
            <a:spcBef>
              <a:spcPct val="0"/>
            </a:spcBef>
            <a:spcAft>
              <a:spcPct val="35000"/>
            </a:spcAft>
            <a:buNone/>
          </a:pPr>
          <a:r>
            <a:rPr lang="de-DE" sz="2000" kern="1200"/>
            <a:t>Can be used as reference for more optimized implementation in SW or HW</a:t>
          </a:r>
          <a:endParaRPr lang="en-US" sz="2000" kern="1200"/>
        </a:p>
      </dsp:txBody>
      <dsp:txXfrm>
        <a:off x="1148187" y="2462467"/>
        <a:ext cx="9000171" cy="492320"/>
      </dsp:txXfrm>
    </dsp:sp>
    <dsp:sp modelId="{C451CD9D-6714-4BF7-94CB-500040081059}">
      <dsp:nvSpPr>
        <dsp:cNvPr id="0" name=""/>
        <dsp:cNvSpPr/>
      </dsp:nvSpPr>
      <dsp:spPr>
        <a:xfrm>
          <a:off x="840487" y="2400927"/>
          <a:ext cx="615400" cy="615400"/>
        </a:xfrm>
        <a:prstGeom prst="ellipse">
          <a:avLst/>
        </a:prstGeom>
        <a:solidFill>
          <a:schemeClr val="lt1">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8761C91-3241-4FF9-AF70-BC02DF862304}">
      <dsp:nvSpPr>
        <dsp:cNvPr id="0" name=""/>
        <dsp:cNvSpPr/>
      </dsp:nvSpPr>
      <dsp:spPr>
        <a:xfrm>
          <a:off x="1070178" y="3201381"/>
          <a:ext cx="9078179" cy="492320"/>
        </a:xfrm>
        <a:prstGeom prst="rect">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779" tIns="50800" rIns="50800" bIns="50800" numCol="1" spcCol="1270" anchor="ctr" anchorCtr="0">
          <a:noAutofit/>
        </a:bodyPr>
        <a:lstStyle/>
        <a:p>
          <a:pPr marL="0" lvl="0" indent="0" algn="l" defTabSz="889000">
            <a:lnSpc>
              <a:spcPct val="90000"/>
            </a:lnSpc>
            <a:spcBef>
              <a:spcPct val="0"/>
            </a:spcBef>
            <a:spcAft>
              <a:spcPct val="35000"/>
            </a:spcAft>
            <a:buNone/>
          </a:pPr>
          <a:r>
            <a:rPr lang="de-DE" sz="2000" kern="1200"/>
            <a:t>Shares the efforts across multiple companies contributing to the standards</a:t>
          </a:r>
          <a:endParaRPr lang="en-US" sz="2000" kern="1200"/>
        </a:p>
      </dsp:txBody>
      <dsp:txXfrm>
        <a:off x="1070178" y="3201381"/>
        <a:ext cx="9078179" cy="492320"/>
      </dsp:txXfrm>
    </dsp:sp>
    <dsp:sp modelId="{92FD76B2-F821-4234-89F3-4A0B5D9258FB}">
      <dsp:nvSpPr>
        <dsp:cNvPr id="0" name=""/>
        <dsp:cNvSpPr/>
      </dsp:nvSpPr>
      <dsp:spPr>
        <a:xfrm>
          <a:off x="762478" y="3139841"/>
          <a:ext cx="615400" cy="615400"/>
        </a:xfrm>
        <a:prstGeom prst="ellipse">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A146BCC-EC06-428C-A75A-B38D6FB7C8E0}">
      <dsp:nvSpPr>
        <dsp:cNvPr id="0" name=""/>
        <dsp:cNvSpPr/>
      </dsp:nvSpPr>
      <dsp:spPr>
        <a:xfrm>
          <a:off x="825860" y="3939753"/>
          <a:ext cx="9322497" cy="492320"/>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779" tIns="50800" rIns="50800" bIns="50800" numCol="1" spcCol="1270" anchor="ctr" anchorCtr="0">
          <a:noAutofit/>
        </a:bodyPr>
        <a:lstStyle/>
        <a:p>
          <a:pPr marL="0" lvl="0" indent="0" algn="l" defTabSz="889000">
            <a:lnSpc>
              <a:spcPct val="90000"/>
            </a:lnSpc>
            <a:spcBef>
              <a:spcPct val="0"/>
            </a:spcBef>
            <a:spcAft>
              <a:spcPct val="35000"/>
            </a:spcAft>
            <a:buNone/>
          </a:pPr>
          <a:r>
            <a:rPr lang="de-DE" sz="2000" kern="1200"/>
            <a:t>Can be used in production and commercial services</a:t>
          </a:r>
          <a:endParaRPr lang="en-US" sz="2000" kern="1200"/>
        </a:p>
      </dsp:txBody>
      <dsp:txXfrm>
        <a:off x="825860" y="3939753"/>
        <a:ext cx="9322497" cy="492320"/>
      </dsp:txXfrm>
    </dsp:sp>
    <dsp:sp modelId="{5A1AB667-BAF8-4822-AA6E-4EA518E31C6D}">
      <dsp:nvSpPr>
        <dsp:cNvPr id="0" name=""/>
        <dsp:cNvSpPr/>
      </dsp:nvSpPr>
      <dsp:spPr>
        <a:xfrm>
          <a:off x="518160" y="3878213"/>
          <a:ext cx="615400" cy="615400"/>
        </a:xfrm>
        <a:prstGeom prst="ellipse">
          <a:avLst/>
        </a:prstGeom>
        <a:solidFill>
          <a:schemeClr val="lt1">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9FCE365-2D81-48C8-9B73-36DD8A765B7A}">
      <dsp:nvSpPr>
        <dsp:cNvPr id="0" name=""/>
        <dsp:cNvSpPr/>
      </dsp:nvSpPr>
      <dsp:spPr>
        <a:xfrm>
          <a:off x="380020" y="4678667"/>
          <a:ext cx="9768338" cy="492320"/>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779"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a:t>transparency and trust as literally you can open the code and inspect it</a:t>
          </a:r>
        </a:p>
      </dsp:txBody>
      <dsp:txXfrm>
        <a:off x="380020" y="4678667"/>
        <a:ext cx="9768338" cy="492320"/>
      </dsp:txXfrm>
    </dsp:sp>
    <dsp:sp modelId="{A68D2CD6-AAF3-4EC3-BE17-50310E54B981}">
      <dsp:nvSpPr>
        <dsp:cNvPr id="0" name=""/>
        <dsp:cNvSpPr/>
      </dsp:nvSpPr>
      <dsp:spPr>
        <a:xfrm>
          <a:off x="72320" y="4617127"/>
          <a:ext cx="615400" cy="615400"/>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7BAE16-55A2-438A-BD07-B651FF674F24}">
      <dsp:nvSpPr>
        <dsp:cNvPr id="0" name=""/>
        <dsp:cNvSpPr/>
      </dsp:nvSpPr>
      <dsp:spPr>
        <a:xfrm>
          <a:off x="0" y="3198586"/>
          <a:ext cx="8260686" cy="1049600"/>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de-DE" sz="1900" kern="1200" dirty="0" err="1"/>
            <a:t>To</a:t>
          </a:r>
          <a:r>
            <a:rPr lang="de-DE" sz="1900" kern="1200" dirty="0"/>
            <a:t> 5GA, </a:t>
          </a:r>
          <a:r>
            <a:rPr lang="de-DE" sz="1900" kern="1200" dirty="0" err="1"/>
            <a:t>only</a:t>
          </a:r>
          <a:r>
            <a:rPr lang="de-DE" sz="1900" kern="1200" dirty="0"/>
            <a:t> </a:t>
          </a:r>
          <a:r>
            <a:rPr lang="de-DE" sz="1900" kern="1200" dirty="0" err="1"/>
            <a:t>studies</a:t>
          </a:r>
          <a:r>
            <a:rPr lang="de-DE" sz="1900" kern="1200" dirty="0"/>
            <a:t> </a:t>
          </a:r>
          <a:r>
            <a:rPr lang="de-DE" sz="1900" kern="1200" dirty="0" err="1"/>
            <a:t>should</a:t>
          </a:r>
          <a:r>
            <a:rPr lang="de-DE" sz="1900" kern="1200" dirty="0"/>
            <a:t> </a:t>
          </a:r>
          <a:r>
            <a:rPr lang="de-DE" sz="1900" kern="1200" dirty="0" err="1"/>
            <a:t>be</a:t>
          </a:r>
          <a:r>
            <a:rPr lang="de-DE" sz="1900" kern="1200" dirty="0"/>
            <a:t> </a:t>
          </a:r>
          <a:r>
            <a:rPr lang="de-DE" sz="1900" kern="1200" dirty="0" err="1"/>
            <a:t>added</a:t>
          </a:r>
          <a:r>
            <a:rPr lang="de-DE" sz="1900" kern="1200" dirty="0"/>
            <a:t> </a:t>
          </a:r>
          <a:r>
            <a:rPr lang="de-DE" sz="1900" kern="1200" dirty="0" err="1"/>
            <a:t>for</a:t>
          </a:r>
          <a:r>
            <a:rPr lang="de-DE" sz="1900" kern="1200" dirty="0"/>
            <a:t> </a:t>
          </a:r>
          <a:r>
            <a:rPr lang="de-DE" sz="1900" kern="1200" dirty="0" err="1"/>
            <a:t>which</a:t>
          </a:r>
          <a:r>
            <a:rPr lang="de-DE" sz="1900" kern="1200" dirty="0"/>
            <a:t> the </a:t>
          </a:r>
          <a:r>
            <a:rPr lang="de-DE" sz="1900" kern="1200" dirty="0" err="1"/>
            <a:t>core</a:t>
          </a:r>
          <a:r>
            <a:rPr lang="de-DE" sz="1900" kern="1200" dirty="0"/>
            <a:t> </a:t>
          </a:r>
          <a:r>
            <a:rPr lang="de-DE" sz="1900" kern="1200" dirty="0" err="1"/>
            <a:t>work</a:t>
          </a:r>
          <a:r>
            <a:rPr lang="de-DE" sz="1900" kern="1200" dirty="0"/>
            <a:t> </a:t>
          </a:r>
          <a:r>
            <a:rPr lang="de-DE" sz="1900" kern="1200" dirty="0" err="1"/>
            <a:t>can</a:t>
          </a:r>
          <a:r>
            <a:rPr lang="de-DE" sz="1900" kern="1200" dirty="0"/>
            <a:t> </a:t>
          </a:r>
          <a:r>
            <a:rPr lang="de-DE" sz="1900" kern="1200" dirty="0" err="1"/>
            <a:t>be</a:t>
          </a:r>
          <a:r>
            <a:rPr lang="de-DE" sz="1900" kern="1200" dirty="0"/>
            <a:t> </a:t>
          </a:r>
          <a:r>
            <a:rPr lang="de-DE" sz="1900" kern="1200" dirty="0" err="1"/>
            <a:t>completed</a:t>
          </a:r>
          <a:r>
            <a:rPr lang="de-DE" sz="1900" kern="1200" dirty="0"/>
            <a:t> in a normative </a:t>
          </a:r>
          <a:r>
            <a:rPr lang="de-DE" sz="1900" kern="1200" dirty="0" err="1"/>
            <a:t>work</a:t>
          </a:r>
          <a:r>
            <a:rPr lang="de-DE" sz="1900" kern="1200" dirty="0"/>
            <a:t> </a:t>
          </a:r>
          <a:r>
            <a:rPr lang="de-DE" sz="1900" kern="1200" dirty="0" err="1"/>
            <a:t>phase</a:t>
          </a:r>
          <a:r>
            <a:rPr lang="de-DE" sz="1900" kern="1200" dirty="0"/>
            <a:t> in Rel-20</a:t>
          </a:r>
          <a:endParaRPr lang="en-US" sz="1900" kern="1200" dirty="0"/>
        </a:p>
      </dsp:txBody>
      <dsp:txXfrm>
        <a:off x="0" y="3198586"/>
        <a:ext cx="8260686" cy="1049600"/>
      </dsp:txXfrm>
    </dsp:sp>
    <dsp:sp modelId="{002ED557-CC2B-4204-9AFE-023F138CABF0}">
      <dsp:nvSpPr>
        <dsp:cNvPr id="0" name=""/>
        <dsp:cNvSpPr/>
      </dsp:nvSpPr>
      <dsp:spPr>
        <a:xfrm rot="10800000">
          <a:off x="0" y="1599293"/>
          <a:ext cx="8260686" cy="1614286"/>
        </a:xfrm>
        <a:prstGeom prst="upArrowCallou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a:t>Continue normative work on studies not yet completed in Rel-19, e.g. for</a:t>
          </a:r>
          <a:endParaRPr lang="en-US" sz="1900" kern="1200" dirty="0"/>
        </a:p>
      </dsp:txBody>
      <dsp:txXfrm rot="-10800000">
        <a:off x="0" y="1599293"/>
        <a:ext cx="8260686" cy="566614"/>
      </dsp:txXfrm>
    </dsp:sp>
    <dsp:sp modelId="{86110177-B06D-48C9-8A11-12608EBF837E}">
      <dsp:nvSpPr>
        <dsp:cNvPr id="0" name=""/>
        <dsp:cNvSpPr/>
      </dsp:nvSpPr>
      <dsp:spPr>
        <a:xfrm>
          <a:off x="1008" y="2165907"/>
          <a:ext cx="1651733" cy="482671"/>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marL="0" lvl="0" indent="0" algn="ctr" defTabSz="444500">
            <a:lnSpc>
              <a:spcPct val="90000"/>
            </a:lnSpc>
            <a:spcBef>
              <a:spcPct val="0"/>
            </a:spcBef>
            <a:spcAft>
              <a:spcPct val="35000"/>
            </a:spcAft>
            <a:buNone/>
          </a:pPr>
          <a:r>
            <a:rPr lang="en-US" sz="1000" kern="1200"/>
            <a:t>Advanced Media Delivery (see remaining Key Issues and possibly new ones)</a:t>
          </a:r>
          <a:endParaRPr lang="en-US" sz="1000" kern="1200" dirty="0"/>
        </a:p>
      </dsp:txBody>
      <dsp:txXfrm>
        <a:off x="1008" y="2165907"/>
        <a:ext cx="1651733" cy="482671"/>
      </dsp:txXfrm>
    </dsp:sp>
    <dsp:sp modelId="{872F7455-89D3-4B5A-830B-EEBECA4285A7}">
      <dsp:nvSpPr>
        <dsp:cNvPr id="0" name=""/>
        <dsp:cNvSpPr/>
      </dsp:nvSpPr>
      <dsp:spPr>
        <a:xfrm>
          <a:off x="1652742" y="2165907"/>
          <a:ext cx="1651733" cy="482671"/>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marL="0" lvl="0" indent="0" algn="ctr" defTabSz="444500">
            <a:lnSpc>
              <a:spcPct val="90000"/>
            </a:lnSpc>
            <a:spcBef>
              <a:spcPct val="0"/>
            </a:spcBef>
            <a:spcAft>
              <a:spcPct val="35000"/>
            </a:spcAft>
            <a:buNone/>
          </a:pPr>
          <a:r>
            <a:rPr lang="en-US" sz="1000" kern="1200" dirty="0"/>
            <a:t>Avatar Representation phase 2 </a:t>
          </a:r>
        </a:p>
      </dsp:txBody>
      <dsp:txXfrm>
        <a:off x="1652742" y="2165907"/>
        <a:ext cx="1651733" cy="482671"/>
      </dsp:txXfrm>
    </dsp:sp>
    <dsp:sp modelId="{55B5CE8B-6390-4B92-B5C9-FBAF1FE378C0}">
      <dsp:nvSpPr>
        <dsp:cNvPr id="0" name=""/>
        <dsp:cNvSpPr/>
      </dsp:nvSpPr>
      <dsp:spPr>
        <a:xfrm>
          <a:off x="3304476" y="2165907"/>
          <a:ext cx="1651733" cy="482671"/>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marL="0" lvl="0" indent="0" algn="ctr" defTabSz="444500">
            <a:lnSpc>
              <a:spcPct val="90000"/>
            </a:lnSpc>
            <a:spcBef>
              <a:spcPct val="0"/>
            </a:spcBef>
            <a:spcAft>
              <a:spcPct val="35000"/>
            </a:spcAft>
            <a:buNone/>
          </a:pPr>
          <a:r>
            <a:rPr lang="en-US" sz="1000" kern="1200"/>
            <a:t>VOPS and Beyond2D (extensions to VOPS)</a:t>
          </a:r>
          <a:endParaRPr lang="en-US" sz="1000" kern="1200" dirty="0"/>
        </a:p>
      </dsp:txBody>
      <dsp:txXfrm>
        <a:off x="3304476" y="2165907"/>
        <a:ext cx="1651733" cy="482671"/>
      </dsp:txXfrm>
    </dsp:sp>
    <dsp:sp modelId="{B7AC27AA-569E-4CA7-8AD8-765F850A76C0}">
      <dsp:nvSpPr>
        <dsp:cNvPr id="0" name=""/>
        <dsp:cNvSpPr/>
      </dsp:nvSpPr>
      <dsp:spPr>
        <a:xfrm>
          <a:off x="4956209" y="2165907"/>
          <a:ext cx="1651733" cy="482671"/>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marL="0" lvl="0" indent="0" algn="ctr" defTabSz="444500">
            <a:lnSpc>
              <a:spcPct val="90000"/>
            </a:lnSpc>
            <a:spcBef>
              <a:spcPct val="0"/>
            </a:spcBef>
            <a:spcAft>
              <a:spcPct val="35000"/>
            </a:spcAft>
            <a:buNone/>
          </a:pPr>
          <a:r>
            <a:rPr lang="en-US" sz="1000" kern="1200" dirty="0"/>
            <a:t>For AI4media, if we focus on commercially relevant use cases</a:t>
          </a:r>
        </a:p>
      </dsp:txBody>
      <dsp:txXfrm>
        <a:off x="4956209" y="2165907"/>
        <a:ext cx="1651733" cy="482671"/>
      </dsp:txXfrm>
    </dsp:sp>
    <dsp:sp modelId="{E257D7D8-8ED0-4F5F-907A-2D3C5D2DE80B}">
      <dsp:nvSpPr>
        <dsp:cNvPr id="0" name=""/>
        <dsp:cNvSpPr/>
      </dsp:nvSpPr>
      <dsp:spPr>
        <a:xfrm>
          <a:off x="6607943" y="2165907"/>
          <a:ext cx="1651733" cy="482671"/>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marL="0" lvl="0" indent="0" algn="ctr" defTabSz="444500">
            <a:lnSpc>
              <a:spcPct val="90000"/>
            </a:lnSpc>
            <a:spcBef>
              <a:spcPct val="0"/>
            </a:spcBef>
            <a:spcAft>
              <a:spcPct val="35000"/>
            </a:spcAft>
            <a:buNone/>
          </a:pPr>
          <a:r>
            <a:rPr lang="en-US" sz="1000" kern="1200" dirty="0"/>
            <a:t>Acoustics-related topics (ATIAS and DACAS), if not completed in Rel-19</a:t>
          </a:r>
        </a:p>
      </dsp:txBody>
      <dsp:txXfrm>
        <a:off x="6607943" y="2165907"/>
        <a:ext cx="1651733" cy="482671"/>
      </dsp:txXfrm>
    </dsp:sp>
    <dsp:sp modelId="{B4C47FDA-D43E-4824-9FFE-B4D2976FED4E}">
      <dsp:nvSpPr>
        <dsp:cNvPr id="0" name=""/>
        <dsp:cNvSpPr/>
      </dsp:nvSpPr>
      <dsp:spPr>
        <a:xfrm rot="10800000">
          <a:off x="0" y="0"/>
          <a:ext cx="8260686" cy="1614286"/>
        </a:xfrm>
        <a:prstGeom prst="upArrowCallou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dirty="0"/>
            <a:t>Avoid starting substantial new topics in Rel-20 5GA unless required by SA1/SA2</a:t>
          </a:r>
        </a:p>
      </dsp:txBody>
      <dsp:txXfrm rot="10800000">
        <a:off x="0" y="0"/>
        <a:ext cx="8260686" cy="10489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B63B6-861A-4E24-BDFA-55724679C603}">
      <dsp:nvSpPr>
        <dsp:cNvPr id="0" name=""/>
        <dsp:cNvSpPr/>
      </dsp:nvSpPr>
      <dsp:spPr>
        <a:xfrm>
          <a:off x="0" y="84927"/>
          <a:ext cx="2539338" cy="1523603"/>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err="1">
              <a:solidFill>
                <a:srgbClr val="FF40FF"/>
              </a:solidFill>
            </a:rPr>
            <a:t>Full</a:t>
          </a:r>
          <a:r>
            <a:rPr lang="de-DE" sz="1700" kern="1200" dirty="0">
              <a:solidFill>
                <a:srgbClr val="FF40FF"/>
              </a:solidFill>
            </a:rPr>
            <a:t>-body Avatar </a:t>
          </a:r>
          <a:r>
            <a:rPr lang="de-DE" sz="1700" kern="1200" dirty="0" err="1">
              <a:solidFill>
                <a:srgbClr val="FF40FF"/>
              </a:solidFill>
            </a:rPr>
            <a:t>communication</a:t>
          </a:r>
          <a:r>
            <a:rPr lang="de-DE" sz="1700" kern="1200" dirty="0">
              <a:solidFill>
                <a:srgbClr val="FF40FF"/>
              </a:solidFill>
            </a:rPr>
            <a:t> </a:t>
          </a:r>
          <a:r>
            <a:rPr lang="de-DE" sz="1700" kern="1200" dirty="0">
              <a:solidFill>
                <a:srgbClr val="FF40FF"/>
              </a:solidFill>
              <a:sym typeface="Wingdings" panose="05000000000000000000" pitchFamily="2" charset="2"/>
            </a:rPr>
            <a:t> Avatar Communication Service (Quality, Devices, etc.)</a:t>
          </a:r>
          <a:endParaRPr lang="en-US" sz="1700" kern="1200" dirty="0">
            <a:solidFill>
              <a:srgbClr val="FF40FF"/>
            </a:solidFill>
          </a:endParaRPr>
        </a:p>
      </dsp:txBody>
      <dsp:txXfrm>
        <a:off x="0" y="84927"/>
        <a:ext cx="2539338" cy="1523603"/>
      </dsp:txXfrm>
    </dsp:sp>
    <dsp:sp modelId="{136EF076-3896-4562-B24F-5C7129868D4A}">
      <dsp:nvSpPr>
        <dsp:cNvPr id="0" name=""/>
        <dsp:cNvSpPr/>
      </dsp:nvSpPr>
      <dsp:spPr>
        <a:xfrm>
          <a:off x="2793272" y="84927"/>
          <a:ext cx="2539338" cy="1523603"/>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de-DE" sz="1700" kern="1200">
              <a:solidFill>
                <a:srgbClr val="FF40FF"/>
              </a:solidFill>
            </a:rPr>
            <a:t>Video Codecs </a:t>
          </a:r>
          <a:endParaRPr lang="de-DE" sz="1700" kern="1200" dirty="0">
            <a:solidFill>
              <a:srgbClr val="FF40FF"/>
            </a:solidFill>
          </a:endParaRPr>
        </a:p>
        <a:p>
          <a:pPr marL="114300" lvl="1" indent="-114300" algn="l" defTabSz="577850">
            <a:lnSpc>
              <a:spcPct val="90000"/>
            </a:lnSpc>
            <a:spcBef>
              <a:spcPct val="0"/>
            </a:spcBef>
            <a:spcAft>
              <a:spcPct val="15000"/>
            </a:spcAft>
            <a:buChar char="•"/>
          </a:pPr>
          <a:r>
            <a:rPr lang="de-DE" sz="1300" kern="1200">
              <a:solidFill>
                <a:srgbClr val="FF40FF"/>
              </a:solidFill>
            </a:rPr>
            <a:t>How to deal with external next-generation video codecs?</a:t>
          </a:r>
          <a:endParaRPr lang="de-DE" sz="1300" kern="1200" dirty="0">
            <a:solidFill>
              <a:srgbClr val="FF40FF"/>
            </a:solidFill>
          </a:endParaRPr>
        </a:p>
        <a:p>
          <a:pPr marL="114300" lvl="1" indent="-114300" algn="l" defTabSz="577850">
            <a:lnSpc>
              <a:spcPct val="90000"/>
            </a:lnSpc>
            <a:spcBef>
              <a:spcPct val="0"/>
            </a:spcBef>
            <a:spcAft>
              <a:spcPct val="15000"/>
            </a:spcAft>
            <a:buChar char="•"/>
          </a:pPr>
          <a:r>
            <a:rPr lang="de-DE" sz="1300" kern="1200">
              <a:solidFill>
                <a:srgbClr val="FF40FF"/>
              </a:solidFill>
            </a:rPr>
            <a:t>Do we have specific scenarios and use cases from mobile/3GPP for new codecs?</a:t>
          </a:r>
          <a:endParaRPr lang="de-DE" sz="1300" kern="1200" dirty="0">
            <a:solidFill>
              <a:srgbClr val="FF40FF"/>
            </a:solidFill>
          </a:endParaRPr>
        </a:p>
      </dsp:txBody>
      <dsp:txXfrm>
        <a:off x="2793272" y="84927"/>
        <a:ext cx="2539338" cy="1523603"/>
      </dsp:txXfrm>
    </dsp:sp>
    <dsp:sp modelId="{30CBBDED-5234-4C99-A2DA-D047BFB1A0D5}">
      <dsp:nvSpPr>
        <dsp:cNvPr id="0" name=""/>
        <dsp:cNvSpPr/>
      </dsp:nvSpPr>
      <dsp:spPr>
        <a:xfrm>
          <a:off x="5586544" y="84927"/>
          <a:ext cx="2539338" cy="1523603"/>
        </a:xfrm>
        <a:prstGeom prst="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a:solidFill>
                <a:srgbClr val="FF40FF"/>
              </a:solidFill>
            </a:rPr>
            <a:t>Audio Codecs </a:t>
          </a:r>
          <a:br>
            <a:rPr lang="de-DE" sz="1700" kern="1200" dirty="0">
              <a:solidFill>
                <a:srgbClr val="FF40FF"/>
              </a:solidFill>
            </a:rPr>
          </a:br>
          <a:r>
            <a:rPr lang="de-DE" sz="1700" kern="1200" dirty="0">
              <a:solidFill>
                <a:srgbClr val="FF40FF"/>
              </a:solidFill>
            </a:rPr>
            <a:t>(</a:t>
          </a:r>
          <a:r>
            <a:rPr lang="de-DE" sz="1700" kern="1200" dirty="0" err="1">
              <a:solidFill>
                <a:srgbClr val="FF40FF"/>
              </a:solidFill>
            </a:rPr>
            <a:t>very-low</a:t>
          </a:r>
          <a:r>
            <a:rPr lang="de-DE" sz="1700" kern="1200" dirty="0">
              <a:solidFill>
                <a:srgbClr val="FF40FF"/>
              </a:solidFill>
            </a:rPr>
            <a:t> </a:t>
          </a:r>
          <a:r>
            <a:rPr lang="de-DE" sz="1700" kern="1200" dirty="0" err="1">
              <a:solidFill>
                <a:srgbClr val="FF40FF"/>
              </a:solidFill>
            </a:rPr>
            <a:t>bitrate</a:t>
          </a:r>
          <a:r>
            <a:rPr lang="de-DE" sz="1700" kern="1200" dirty="0">
              <a:solidFill>
                <a:srgbClr val="FF40FF"/>
              </a:solidFill>
            </a:rPr>
            <a:t> </a:t>
          </a:r>
          <a:r>
            <a:rPr lang="de-DE" sz="1700" kern="1200" dirty="0" err="1">
              <a:solidFill>
                <a:srgbClr val="FF40FF"/>
              </a:solidFill>
            </a:rPr>
            <a:t>supporting</a:t>
          </a:r>
          <a:r>
            <a:rPr lang="de-DE" sz="1700" kern="1200" dirty="0">
              <a:solidFill>
                <a:srgbClr val="FF40FF"/>
              </a:solidFill>
            </a:rPr>
            <a:t> </a:t>
          </a:r>
          <a:r>
            <a:rPr lang="de-DE" sz="1700" kern="1200" dirty="0" err="1">
              <a:solidFill>
                <a:srgbClr val="FF40FF"/>
              </a:solidFill>
            </a:rPr>
            <a:t>satellite</a:t>
          </a:r>
          <a:r>
            <a:rPr lang="de-DE" sz="1700" kern="1200" dirty="0">
              <a:solidFill>
                <a:srgbClr val="FF40FF"/>
              </a:solidFill>
            </a:rPr>
            <a:t>) </a:t>
          </a:r>
          <a:br>
            <a:rPr lang="de-DE" sz="1700" kern="1200" dirty="0">
              <a:solidFill>
                <a:srgbClr val="FF40FF"/>
              </a:solidFill>
            </a:rPr>
          </a:br>
          <a:r>
            <a:rPr lang="de-DE" sz="1700" kern="1200" dirty="0">
              <a:solidFill>
                <a:srgbClr val="FF40FF"/>
              </a:solidFill>
            </a:rPr>
            <a:t>and NTN </a:t>
          </a:r>
          <a:r>
            <a:rPr lang="de-DE" sz="1700" kern="1200" dirty="0" err="1">
              <a:solidFill>
                <a:srgbClr val="FF40FF"/>
              </a:solidFill>
            </a:rPr>
            <a:t>media</a:t>
          </a:r>
          <a:endParaRPr lang="de-DE" sz="1700" kern="1200" dirty="0">
            <a:solidFill>
              <a:srgbClr val="FF40FF"/>
            </a:solidFill>
          </a:endParaRPr>
        </a:p>
      </dsp:txBody>
      <dsp:txXfrm>
        <a:off x="5586544" y="84927"/>
        <a:ext cx="2539338" cy="1523603"/>
      </dsp:txXfrm>
    </dsp:sp>
    <dsp:sp modelId="{D4A767B3-84BC-45BE-8517-0FA71D15E8C9}">
      <dsp:nvSpPr>
        <dsp:cNvPr id="0" name=""/>
        <dsp:cNvSpPr/>
      </dsp:nvSpPr>
      <dsp:spPr>
        <a:xfrm>
          <a:off x="0" y="1862464"/>
          <a:ext cx="2539338" cy="1523603"/>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a:t>AI-</a:t>
          </a:r>
          <a:r>
            <a:rPr lang="de-DE" sz="1700" kern="1200" dirty="0" err="1"/>
            <a:t>based</a:t>
          </a:r>
          <a:r>
            <a:rPr lang="de-DE" sz="1700" kern="1200" dirty="0"/>
            <a:t> </a:t>
          </a:r>
          <a:r>
            <a:rPr lang="de-DE" sz="1700" kern="1200" dirty="0" err="1"/>
            <a:t>media</a:t>
          </a:r>
          <a:r>
            <a:rPr lang="de-DE" sz="1700" kern="1200" dirty="0"/>
            <a:t> </a:t>
          </a:r>
          <a:r>
            <a:rPr lang="de-DE" sz="1700" kern="1200" dirty="0" err="1"/>
            <a:t>compression</a:t>
          </a:r>
          <a:r>
            <a:rPr lang="de-DE" sz="1700" kern="1200" dirty="0"/>
            <a:t> and </a:t>
          </a:r>
          <a:r>
            <a:rPr lang="de-DE" sz="1700" kern="1200" dirty="0" err="1"/>
            <a:t>work</a:t>
          </a:r>
          <a:r>
            <a:rPr lang="de-DE" sz="1700" kern="1200" dirty="0"/>
            <a:t> </a:t>
          </a:r>
          <a:r>
            <a:rPr lang="de-DE" sz="1700" kern="1200" dirty="0" err="1"/>
            <a:t>flows</a:t>
          </a:r>
          <a:r>
            <a:rPr lang="de-DE" sz="1700" kern="1200" dirty="0"/>
            <a:t> </a:t>
          </a:r>
          <a:r>
            <a:rPr lang="de-DE" sz="1700" kern="1200" dirty="0">
              <a:sym typeface="Wingdings" panose="05000000000000000000" pitchFamily="2" charset="2"/>
            </a:rPr>
            <a:t> </a:t>
          </a:r>
          <a:r>
            <a:rPr lang="de-DE" sz="1700" kern="1200" dirty="0" err="1">
              <a:sym typeface="Wingdings" panose="05000000000000000000" pitchFamily="2" charset="2"/>
            </a:rPr>
            <a:t>how</a:t>
          </a:r>
          <a:r>
            <a:rPr lang="de-DE" sz="1700" kern="1200" dirty="0">
              <a:sym typeface="Wingdings" panose="05000000000000000000" pitchFamily="2" charset="2"/>
            </a:rPr>
            <a:t> </a:t>
          </a:r>
          <a:r>
            <a:rPr lang="de-DE" sz="1700" kern="1200" dirty="0" err="1">
              <a:sym typeface="Wingdings" panose="05000000000000000000" pitchFamily="2" charset="2"/>
            </a:rPr>
            <a:t>can</a:t>
          </a:r>
          <a:r>
            <a:rPr lang="de-DE" sz="1700" kern="1200" dirty="0">
              <a:sym typeface="Wingdings" panose="05000000000000000000" pitchFamily="2" charset="2"/>
            </a:rPr>
            <a:t> </a:t>
          </a:r>
          <a:r>
            <a:rPr lang="de-DE" sz="1700" kern="1200" dirty="0" err="1">
              <a:sym typeface="Wingdings" panose="05000000000000000000" pitchFamily="2" charset="2"/>
            </a:rPr>
            <a:t>collaboration</a:t>
          </a:r>
          <a:r>
            <a:rPr lang="de-DE" sz="1700" kern="1200" dirty="0">
              <a:sym typeface="Wingdings" panose="05000000000000000000" pitchFamily="2" charset="2"/>
            </a:rPr>
            <a:t> </a:t>
          </a:r>
          <a:r>
            <a:rPr lang="de-DE" sz="1700" kern="1200" dirty="0" err="1">
              <a:sym typeface="Wingdings" panose="05000000000000000000" pitchFamily="2" charset="2"/>
            </a:rPr>
            <a:t>be</a:t>
          </a:r>
          <a:r>
            <a:rPr lang="de-DE" sz="1700" kern="1200" dirty="0">
              <a:sym typeface="Wingdings" panose="05000000000000000000" pitchFamily="2" charset="2"/>
            </a:rPr>
            <a:t> </a:t>
          </a:r>
          <a:r>
            <a:rPr lang="de-DE" sz="1700" kern="1200" dirty="0" err="1">
              <a:sym typeface="Wingdings" panose="05000000000000000000" pitchFamily="2" charset="2"/>
            </a:rPr>
            <a:t>done</a:t>
          </a:r>
          <a:endParaRPr lang="de-DE" sz="1700" kern="1200" dirty="0"/>
        </a:p>
      </dsp:txBody>
      <dsp:txXfrm>
        <a:off x="0" y="1862464"/>
        <a:ext cx="2539338" cy="1523603"/>
      </dsp:txXfrm>
    </dsp:sp>
    <dsp:sp modelId="{9778E556-6B45-4C61-A04E-011619340237}">
      <dsp:nvSpPr>
        <dsp:cNvPr id="0" name=""/>
        <dsp:cNvSpPr/>
      </dsp:nvSpPr>
      <dsp:spPr>
        <a:xfrm>
          <a:off x="2793272" y="1862464"/>
          <a:ext cx="2539338" cy="1523603"/>
        </a:xfrm>
        <a:prstGeom prst="rect">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err="1">
              <a:solidFill>
                <a:srgbClr val="FF40FF"/>
              </a:solidFill>
            </a:rPr>
            <a:t>Advanced</a:t>
          </a:r>
          <a:r>
            <a:rPr lang="de-DE" sz="1700" kern="1200" dirty="0">
              <a:solidFill>
                <a:srgbClr val="FF40FF"/>
              </a:solidFill>
            </a:rPr>
            <a:t> Media </a:t>
          </a:r>
          <a:r>
            <a:rPr lang="de-DE" sz="1700" kern="1200" dirty="0" err="1">
              <a:solidFill>
                <a:srgbClr val="FF40FF"/>
              </a:solidFill>
            </a:rPr>
            <a:t>Delivery</a:t>
          </a:r>
          <a:r>
            <a:rPr lang="de-DE" sz="1700" kern="1200" dirty="0">
              <a:solidFill>
                <a:srgbClr val="FF40FF"/>
              </a:solidFill>
            </a:rPr>
            <a:t> </a:t>
          </a:r>
          <a:r>
            <a:rPr lang="de-DE" sz="1700" kern="1200" dirty="0">
              <a:solidFill>
                <a:srgbClr val="FF40FF"/>
              </a:solidFill>
              <a:sym typeface="Wingdings" panose="05000000000000000000" pitchFamily="2" charset="2"/>
            </a:rPr>
            <a:t> Media Distribution </a:t>
          </a:r>
          <a:r>
            <a:rPr lang="de-DE" sz="1700" kern="1200" dirty="0" err="1">
              <a:solidFill>
                <a:srgbClr val="FF40FF"/>
              </a:solidFill>
              <a:sym typeface="Wingdings" panose="05000000000000000000" pitchFamily="2" charset="2"/>
            </a:rPr>
            <a:t>architecture</a:t>
          </a:r>
          <a:r>
            <a:rPr lang="de-DE" sz="1700" kern="1200" dirty="0">
              <a:solidFill>
                <a:srgbClr val="FF40FF"/>
              </a:solidFill>
              <a:sym typeface="Wingdings" panose="05000000000000000000" pitchFamily="2" charset="2"/>
            </a:rPr>
            <a:t> (</a:t>
          </a:r>
          <a:r>
            <a:rPr lang="de-DE" sz="1700" kern="1200" dirty="0" err="1">
              <a:solidFill>
                <a:srgbClr val="FF40FF"/>
              </a:solidFill>
              <a:sym typeface="Wingdings" panose="05000000000000000000" pitchFamily="2" charset="2"/>
            </a:rPr>
            <a:t>with</a:t>
          </a:r>
          <a:r>
            <a:rPr lang="de-DE" sz="1700" kern="1200" dirty="0">
              <a:solidFill>
                <a:srgbClr val="FF40FF"/>
              </a:solidFill>
              <a:sym typeface="Wingdings" panose="05000000000000000000" pitchFamily="2" charset="2"/>
            </a:rPr>
            <a:t> other </a:t>
          </a:r>
          <a:r>
            <a:rPr lang="de-DE" sz="1700" kern="1200" dirty="0" err="1">
              <a:solidFill>
                <a:srgbClr val="FF40FF"/>
              </a:solidFill>
              <a:sym typeface="Wingdings" panose="05000000000000000000" pitchFamily="2" charset="2"/>
            </a:rPr>
            <a:t>orgs</a:t>
          </a:r>
          <a:r>
            <a:rPr lang="de-DE" sz="1700" kern="1200" dirty="0">
              <a:solidFill>
                <a:srgbClr val="FF40FF"/>
              </a:solidFill>
              <a:sym typeface="Wingdings" panose="05000000000000000000" pitchFamily="2" charset="2"/>
            </a:rPr>
            <a:t>)</a:t>
          </a:r>
        </a:p>
      </dsp:txBody>
      <dsp:txXfrm>
        <a:off x="2793272" y="1862464"/>
        <a:ext cx="2539338" cy="1523603"/>
      </dsp:txXfrm>
    </dsp:sp>
    <dsp:sp modelId="{110F4BA2-AEDB-4C71-BD72-5D6D41BA5895}">
      <dsp:nvSpPr>
        <dsp:cNvPr id="0" name=""/>
        <dsp:cNvSpPr/>
      </dsp:nvSpPr>
      <dsp:spPr>
        <a:xfrm>
          <a:off x="5586544" y="1862464"/>
          <a:ext cx="2539338" cy="1523603"/>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err="1">
              <a:sym typeface="Wingdings" panose="05000000000000000000" pitchFamily="2" charset="2"/>
            </a:rPr>
            <a:t>Trusted</a:t>
          </a:r>
          <a:r>
            <a:rPr lang="de-DE" sz="1700" kern="1200" dirty="0">
              <a:sym typeface="Wingdings" panose="05000000000000000000" pitchFamily="2" charset="2"/>
            </a:rPr>
            <a:t> and private </a:t>
          </a:r>
          <a:r>
            <a:rPr lang="de-DE" sz="1700" kern="1200" dirty="0" err="1">
              <a:sym typeface="Wingdings" panose="05000000000000000000" pitchFamily="2" charset="2"/>
            </a:rPr>
            <a:t>communication</a:t>
          </a:r>
          <a:r>
            <a:rPr lang="de-DE" sz="1700" kern="1200" dirty="0">
              <a:sym typeface="Wingdings" panose="05000000000000000000" pitchFamily="2" charset="2"/>
            </a:rPr>
            <a:t> and </a:t>
          </a:r>
          <a:r>
            <a:rPr lang="de-DE" sz="1700" kern="1200" dirty="0" err="1">
              <a:sym typeface="Wingdings" panose="05000000000000000000" pitchFamily="2" charset="2"/>
            </a:rPr>
            <a:t>media</a:t>
          </a:r>
          <a:r>
            <a:rPr lang="de-DE" sz="1700" kern="1200" dirty="0">
              <a:sym typeface="Wingdings" panose="05000000000000000000" pitchFamily="2" charset="2"/>
            </a:rPr>
            <a:t> in </a:t>
          </a:r>
          <a:r>
            <a:rPr lang="de-DE" sz="1700" kern="1200" dirty="0" err="1">
              <a:sym typeface="Wingdings" panose="05000000000000000000" pitchFamily="2" charset="2"/>
            </a:rPr>
            <a:t>GenAI</a:t>
          </a:r>
          <a:r>
            <a:rPr lang="de-DE" sz="1700" kern="1200" dirty="0">
              <a:sym typeface="Wingdings" panose="05000000000000000000" pitchFamily="2" charset="2"/>
            </a:rPr>
            <a:t> </a:t>
          </a:r>
          <a:r>
            <a:rPr lang="de-DE" sz="1700" kern="1200" dirty="0" err="1">
              <a:sym typeface="Wingdings" panose="05000000000000000000" pitchFamily="2" charset="2"/>
            </a:rPr>
            <a:t>era</a:t>
          </a:r>
          <a:endParaRPr lang="de-DE" sz="1700" kern="1200" dirty="0">
            <a:sym typeface="Wingdings" panose="05000000000000000000" pitchFamily="2" charset="2"/>
          </a:endParaRPr>
        </a:p>
      </dsp:txBody>
      <dsp:txXfrm>
        <a:off x="5586544" y="1862464"/>
        <a:ext cx="2539338" cy="1523603"/>
      </dsp:txXfrm>
    </dsp:sp>
    <dsp:sp modelId="{3C8930EB-079B-4F37-B4C4-56B09C720FDF}">
      <dsp:nvSpPr>
        <dsp:cNvPr id="0" name=""/>
        <dsp:cNvSpPr/>
      </dsp:nvSpPr>
      <dsp:spPr>
        <a:xfrm>
          <a:off x="0" y="3640001"/>
          <a:ext cx="2539338" cy="1523603"/>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a:sym typeface="Wingdings" panose="05000000000000000000" pitchFamily="2" charset="2"/>
            </a:rPr>
            <a:t>6G Media Messaging – Media </a:t>
          </a:r>
          <a:r>
            <a:rPr lang="de-DE" sz="1700" kern="1200" dirty="0" err="1">
              <a:sym typeface="Wingdings" panose="05000000000000000000" pitchFamily="2" charset="2"/>
            </a:rPr>
            <a:t>formats</a:t>
          </a:r>
          <a:r>
            <a:rPr lang="de-DE" sz="1700" kern="1200" dirty="0">
              <a:sym typeface="Wingdings" panose="05000000000000000000" pitchFamily="2" charset="2"/>
            </a:rPr>
            <a:t> and </a:t>
          </a:r>
          <a:r>
            <a:rPr lang="de-DE" sz="1700" kern="1200" dirty="0" err="1">
              <a:sym typeface="Wingdings" panose="05000000000000000000" pitchFamily="2" charset="2"/>
            </a:rPr>
            <a:t>interoperability</a:t>
          </a:r>
          <a:endParaRPr lang="de-DE" sz="1700" kern="1200" dirty="0">
            <a:sym typeface="Wingdings" panose="05000000000000000000" pitchFamily="2" charset="2"/>
          </a:endParaRPr>
        </a:p>
      </dsp:txBody>
      <dsp:txXfrm>
        <a:off x="0" y="3640001"/>
        <a:ext cx="2539338" cy="1523603"/>
      </dsp:txXfrm>
    </dsp:sp>
    <dsp:sp modelId="{9C550E6F-DE13-4A11-B1CA-9BBBF921F507}">
      <dsp:nvSpPr>
        <dsp:cNvPr id="0" name=""/>
        <dsp:cNvSpPr/>
      </dsp:nvSpPr>
      <dsp:spPr>
        <a:xfrm>
          <a:off x="2793272" y="3640001"/>
          <a:ext cx="2539338" cy="1523603"/>
        </a:xfrm>
        <a:prstGeom prst="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err="1">
              <a:solidFill>
                <a:srgbClr val="FF40FF"/>
              </a:solidFill>
            </a:rPr>
            <a:t>Gaussian</a:t>
          </a:r>
          <a:r>
            <a:rPr lang="de-DE" sz="1700" kern="1200" dirty="0">
              <a:solidFill>
                <a:srgbClr val="FF40FF"/>
              </a:solidFill>
            </a:rPr>
            <a:t> </a:t>
          </a:r>
          <a:r>
            <a:rPr lang="de-DE" sz="1700" kern="1200" dirty="0" err="1">
              <a:solidFill>
                <a:srgbClr val="FF40FF"/>
              </a:solidFill>
            </a:rPr>
            <a:t>Splats</a:t>
          </a:r>
          <a:r>
            <a:rPr lang="de-DE" sz="1700" kern="1200" dirty="0">
              <a:solidFill>
                <a:srgbClr val="FF40FF"/>
              </a:solidFill>
            </a:rPr>
            <a:t> – </a:t>
          </a:r>
          <a:r>
            <a:rPr lang="de-DE" sz="1700" kern="1200" dirty="0" err="1">
              <a:solidFill>
                <a:srgbClr val="FF40FF"/>
              </a:solidFill>
            </a:rPr>
            <a:t>use</a:t>
          </a:r>
          <a:r>
            <a:rPr lang="de-DE" sz="1700" kern="1200" dirty="0">
              <a:solidFill>
                <a:srgbClr val="FF40FF"/>
              </a:solidFill>
            </a:rPr>
            <a:t> </a:t>
          </a:r>
          <a:r>
            <a:rPr lang="de-DE" sz="1700" kern="1200" dirty="0" err="1">
              <a:solidFill>
                <a:srgbClr val="FF40FF"/>
              </a:solidFill>
            </a:rPr>
            <a:t>cases</a:t>
          </a:r>
          <a:r>
            <a:rPr lang="de-DE" sz="1700" kern="1200" dirty="0">
              <a:solidFill>
                <a:srgbClr val="FF40FF"/>
              </a:solidFill>
            </a:rPr>
            <a:t>, </a:t>
          </a:r>
          <a:r>
            <a:rPr lang="de-DE" sz="1700" kern="1200" dirty="0" err="1">
              <a:solidFill>
                <a:srgbClr val="FF40FF"/>
              </a:solidFill>
            </a:rPr>
            <a:t>work</a:t>
          </a:r>
          <a:r>
            <a:rPr lang="de-DE" sz="1700" kern="1200" dirty="0">
              <a:solidFill>
                <a:srgbClr val="FF40FF"/>
              </a:solidFill>
            </a:rPr>
            <a:t> </a:t>
          </a:r>
          <a:r>
            <a:rPr lang="de-DE" sz="1700" kern="1200" dirty="0" err="1">
              <a:solidFill>
                <a:srgbClr val="FF40FF"/>
              </a:solidFill>
            </a:rPr>
            <a:t>flows</a:t>
          </a:r>
          <a:r>
            <a:rPr lang="de-DE" sz="1700" kern="1200" dirty="0">
              <a:solidFill>
                <a:srgbClr val="FF40FF"/>
              </a:solidFill>
            </a:rPr>
            <a:t>, </a:t>
          </a:r>
          <a:r>
            <a:rPr lang="de-DE" sz="1700" kern="1200" dirty="0" err="1">
              <a:solidFill>
                <a:srgbClr val="FF40FF"/>
              </a:solidFill>
            </a:rPr>
            <a:t>user</a:t>
          </a:r>
          <a:r>
            <a:rPr lang="de-DE" sz="1700" kern="1200" dirty="0">
              <a:solidFill>
                <a:srgbClr val="FF40FF"/>
              </a:solidFill>
            </a:rPr>
            <a:t> </a:t>
          </a:r>
          <a:r>
            <a:rPr lang="de-DE" sz="1700" kern="1200" dirty="0" err="1">
              <a:solidFill>
                <a:srgbClr val="FF40FF"/>
              </a:solidFill>
            </a:rPr>
            <a:t>generated</a:t>
          </a:r>
          <a:r>
            <a:rPr lang="de-DE" sz="1700" kern="1200" dirty="0">
              <a:solidFill>
                <a:srgbClr val="FF40FF"/>
              </a:solidFill>
            </a:rPr>
            <a:t> </a:t>
          </a:r>
          <a:r>
            <a:rPr lang="de-DE" sz="1700" kern="1200" dirty="0" err="1">
              <a:solidFill>
                <a:srgbClr val="FF40FF"/>
              </a:solidFill>
            </a:rPr>
            <a:t>content</a:t>
          </a:r>
          <a:endParaRPr lang="de-DE" sz="1700" kern="1200" dirty="0">
            <a:solidFill>
              <a:srgbClr val="FF40FF"/>
            </a:solidFill>
          </a:endParaRPr>
        </a:p>
      </dsp:txBody>
      <dsp:txXfrm>
        <a:off x="2793272" y="3640001"/>
        <a:ext cx="2539338" cy="1523603"/>
      </dsp:txXfrm>
    </dsp:sp>
    <dsp:sp modelId="{A46931D4-B848-49CD-B3D9-4996BE6E9BDF}">
      <dsp:nvSpPr>
        <dsp:cNvPr id="0" name=""/>
        <dsp:cNvSpPr/>
      </dsp:nvSpPr>
      <dsp:spPr>
        <a:xfrm>
          <a:off x="5586544" y="3640001"/>
          <a:ext cx="2539338" cy="1523603"/>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kern="1200" dirty="0">
              <a:solidFill>
                <a:srgbClr val="FF40FF"/>
              </a:solidFill>
            </a:rPr>
            <a:t>User-experience </a:t>
          </a:r>
          <a:r>
            <a:rPr lang="de-DE" sz="1700" kern="1200" dirty="0" err="1">
              <a:solidFill>
                <a:srgbClr val="FF40FF"/>
              </a:solidFill>
            </a:rPr>
            <a:t>based</a:t>
          </a:r>
          <a:r>
            <a:rPr lang="de-DE" sz="1700" kern="1200" dirty="0">
              <a:solidFill>
                <a:srgbClr val="FF40FF"/>
              </a:solidFill>
            </a:rPr>
            <a:t> </a:t>
          </a:r>
          <a:r>
            <a:rPr lang="de-DE" sz="1700" kern="1200" dirty="0" err="1">
              <a:solidFill>
                <a:srgbClr val="FF40FF"/>
              </a:solidFill>
            </a:rPr>
            <a:t>services</a:t>
          </a:r>
          <a:r>
            <a:rPr lang="de-DE" sz="1700" kern="1200" dirty="0">
              <a:solidFill>
                <a:srgbClr val="FF40FF"/>
              </a:solidFill>
            </a:rPr>
            <a:t> and </a:t>
          </a:r>
          <a:r>
            <a:rPr lang="de-DE" sz="1700" kern="1200" dirty="0" err="1">
              <a:solidFill>
                <a:srgbClr val="FF40FF"/>
              </a:solidFill>
            </a:rPr>
            <a:t>traffic</a:t>
          </a:r>
          <a:r>
            <a:rPr lang="de-DE" sz="1700" kern="1200" dirty="0">
              <a:solidFill>
                <a:srgbClr val="FF40FF"/>
              </a:solidFill>
            </a:rPr>
            <a:t> </a:t>
          </a:r>
          <a:r>
            <a:rPr lang="de-DE" sz="1700" kern="1200" dirty="0" err="1">
              <a:solidFill>
                <a:srgbClr val="FF40FF"/>
              </a:solidFill>
            </a:rPr>
            <a:t>analysis</a:t>
          </a:r>
          <a:endParaRPr lang="de-DE" sz="1700" kern="1200" dirty="0">
            <a:solidFill>
              <a:srgbClr val="FF40FF"/>
            </a:solidFill>
          </a:endParaRPr>
        </a:p>
      </dsp:txBody>
      <dsp:txXfrm>
        <a:off x="5586544" y="3640001"/>
        <a:ext cx="2539338" cy="15236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46A93A-07AE-42E0-9FEA-33DFFBF5D6CF}">
      <dsp:nvSpPr>
        <dsp:cNvPr id="0" name=""/>
        <dsp:cNvSpPr/>
      </dsp:nvSpPr>
      <dsp:spPr>
        <a:xfrm>
          <a:off x="-9500" y="834565"/>
          <a:ext cx="11187818" cy="152239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503026-E031-4C96-864C-409CF627215E}">
      <dsp:nvSpPr>
        <dsp:cNvPr id="0" name=""/>
        <dsp:cNvSpPr/>
      </dsp:nvSpPr>
      <dsp:spPr>
        <a:xfrm>
          <a:off x="451023" y="1177103"/>
          <a:ext cx="837316" cy="83731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CB1AD5C-82C0-4A4B-AEED-401EB7EF9AD8}">
      <dsp:nvSpPr>
        <dsp:cNvPr id="0" name=""/>
        <dsp:cNvSpPr/>
      </dsp:nvSpPr>
      <dsp:spPr>
        <a:xfrm>
          <a:off x="1748863" y="834565"/>
          <a:ext cx="5034518" cy="15223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120" tIns="161120" rIns="161120" bIns="161120" numCol="1" spcCol="1270" anchor="ctr" anchorCtr="0">
          <a:noAutofit/>
        </a:bodyPr>
        <a:lstStyle/>
        <a:p>
          <a:pPr marL="0" lvl="0" indent="0" algn="l" defTabSz="1111250">
            <a:lnSpc>
              <a:spcPct val="100000"/>
            </a:lnSpc>
            <a:spcBef>
              <a:spcPct val="0"/>
            </a:spcBef>
            <a:spcAft>
              <a:spcPct val="35000"/>
            </a:spcAft>
            <a:buNone/>
          </a:pPr>
          <a:r>
            <a:rPr lang="en-US" sz="2500" kern="1200"/>
            <a:t>Speech/Audio – typically developed in 3GPP SA4</a:t>
          </a:r>
        </a:p>
      </dsp:txBody>
      <dsp:txXfrm>
        <a:off x="1748863" y="834565"/>
        <a:ext cx="5034518" cy="1522392"/>
      </dsp:txXfrm>
    </dsp:sp>
    <dsp:sp modelId="{2B7B5B4B-ED46-41DD-B2CB-00B2067AD4C1}">
      <dsp:nvSpPr>
        <dsp:cNvPr id="0" name=""/>
        <dsp:cNvSpPr/>
      </dsp:nvSpPr>
      <dsp:spPr>
        <a:xfrm>
          <a:off x="6783381" y="834565"/>
          <a:ext cx="4391496" cy="15223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120" tIns="161120" rIns="161120" bIns="161120" numCol="1" spcCol="1270" anchor="ctr" anchorCtr="0">
          <a:noAutofit/>
        </a:bodyPr>
        <a:lstStyle/>
        <a:p>
          <a:pPr marL="0" lvl="0" indent="0" algn="l" defTabSz="488950">
            <a:lnSpc>
              <a:spcPct val="100000"/>
            </a:lnSpc>
            <a:spcBef>
              <a:spcPct val="0"/>
            </a:spcBef>
            <a:spcAft>
              <a:spcPct val="35000"/>
            </a:spcAft>
            <a:buNone/>
          </a:pPr>
          <a:r>
            <a:rPr lang="en-US" sz="1100" kern="1200" noProof="0" dirty="0"/>
            <a:t>Full specification done in 3GPP </a:t>
          </a:r>
          <a:r>
            <a:rPr lang="en-US" sz="1100" kern="1200" noProof="0" dirty="0">
              <a:sym typeface="Wingdings" panose="05000000000000000000" pitchFamily="2" charset="2"/>
            </a:rPr>
            <a:t> good</a:t>
          </a:r>
          <a:endParaRPr lang="en-US" sz="1100" kern="1200" noProof="0" dirty="0"/>
        </a:p>
        <a:p>
          <a:pPr marL="0" lvl="0" indent="0" algn="l" defTabSz="488950">
            <a:lnSpc>
              <a:spcPct val="100000"/>
            </a:lnSpc>
            <a:spcBef>
              <a:spcPct val="0"/>
            </a:spcBef>
            <a:spcAft>
              <a:spcPct val="35000"/>
            </a:spcAft>
            <a:buNone/>
          </a:pPr>
          <a:r>
            <a:rPr lang="en-US" sz="1100" kern="1200" noProof="0" dirty="0"/>
            <a:t>Better integration of technologies in apps and web</a:t>
          </a:r>
        </a:p>
        <a:p>
          <a:pPr marL="0" lvl="0" indent="0" algn="l" defTabSz="488950">
            <a:lnSpc>
              <a:spcPct val="100000"/>
            </a:lnSpc>
            <a:spcBef>
              <a:spcPct val="0"/>
            </a:spcBef>
            <a:spcAft>
              <a:spcPct val="35000"/>
            </a:spcAft>
            <a:buNone/>
          </a:pPr>
          <a:r>
            <a:rPr lang="en-US" sz="1100" kern="1200" noProof="0" dirty="0"/>
            <a:t>Usability of core codec components in different app environments – more MSE like</a:t>
          </a:r>
        </a:p>
      </dsp:txBody>
      <dsp:txXfrm>
        <a:off x="6783381" y="834565"/>
        <a:ext cx="4391496" cy="1522392"/>
      </dsp:txXfrm>
    </dsp:sp>
    <dsp:sp modelId="{B4AF2EA5-2C08-4D71-AA8B-65282003DEB2}">
      <dsp:nvSpPr>
        <dsp:cNvPr id="0" name=""/>
        <dsp:cNvSpPr/>
      </dsp:nvSpPr>
      <dsp:spPr>
        <a:xfrm>
          <a:off x="-9500" y="2737556"/>
          <a:ext cx="11187818" cy="152239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9AC4ED-3CF7-4EE1-886A-56DB8DF349C7}">
      <dsp:nvSpPr>
        <dsp:cNvPr id="0" name=""/>
        <dsp:cNvSpPr/>
      </dsp:nvSpPr>
      <dsp:spPr>
        <a:xfrm>
          <a:off x="451023" y="3080094"/>
          <a:ext cx="837316" cy="83731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D147FDE-B291-4410-A163-DC2FC54AB621}">
      <dsp:nvSpPr>
        <dsp:cNvPr id="0" name=""/>
        <dsp:cNvSpPr/>
      </dsp:nvSpPr>
      <dsp:spPr>
        <a:xfrm>
          <a:off x="1748863" y="2737556"/>
          <a:ext cx="5034518" cy="15223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120" tIns="161120" rIns="161120" bIns="161120" numCol="1" spcCol="1270" anchor="ctr" anchorCtr="0">
          <a:noAutofit/>
        </a:bodyPr>
        <a:lstStyle/>
        <a:p>
          <a:pPr marL="0" lvl="0" indent="0" algn="l" defTabSz="1111250">
            <a:lnSpc>
              <a:spcPct val="100000"/>
            </a:lnSpc>
            <a:spcBef>
              <a:spcPct val="0"/>
            </a:spcBef>
            <a:spcAft>
              <a:spcPct val="35000"/>
            </a:spcAft>
            <a:buNone/>
          </a:pPr>
          <a:r>
            <a:rPr lang="en-US" sz="2500" kern="1200"/>
            <a:t>Video – typically relying on external technologies </a:t>
          </a:r>
        </a:p>
      </dsp:txBody>
      <dsp:txXfrm>
        <a:off x="1748863" y="2737556"/>
        <a:ext cx="5034518" cy="1522392"/>
      </dsp:txXfrm>
    </dsp:sp>
    <dsp:sp modelId="{0CDE2E34-DF11-4EE9-B4C9-39F9D9578AA3}">
      <dsp:nvSpPr>
        <dsp:cNvPr id="0" name=""/>
        <dsp:cNvSpPr/>
      </dsp:nvSpPr>
      <dsp:spPr>
        <a:xfrm>
          <a:off x="6760940" y="2737556"/>
          <a:ext cx="4436377" cy="15223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120" tIns="161120" rIns="161120" bIns="161120" numCol="1" spcCol="1270" anchor="ctr" anchorCtr="0">
          <a:noAutofit/>
        </a:bodyPr>
        <a:lstStyle/>
        <a:p>
          <a:pPr marL="0" lvl="0" indent="0" algn="l" defTabSz="488950">
            <a:lnSpc>
              <a:spcPct val="100000"/>
            </a:lnSpc>
            <a:spcBef>
              <a:spcPct val="0"/>
            </a:spcBef>
            <a:spcAft>
              <a:spcPct val="35000"/>
            </a:spcAft>
            <a:buNone/>
          </a:pPr>
          <a:r>
            <a:rPr lang="en-US" sz="1100" kern="1200"/>
            <a:t>For NGVC, different levels may be considered: </a:t>
          </a:r>
          <a:br>
            <a:rPr lang="en-US" sz="1100" kern="1200"/>
          </a:br>
          <a:r>
            <a:rPr lang="en-US" sz="1100" kern="1200"/>
            <a:t>1) Characterization framework (i)</a:t>
          </a:r>
          <a:br>
            <a:rPr lang="en-US" sz="1100" kern="1200"/>
          </a:br>
          <a:r>
            <a:rPr lang="en-US" sz="1100" kern="1200"/>
            <a:t>2) Interoperable Operation Points (n)</a:t>
          </a:r>
          <a:br>
            <a:rPr lang="en-US" sz="1100" kern="1200"/>
          </a:br>
          <a:r>
            <a:rPr lang="en-US" sz="1100" kern="1200"/>
            <a:t>3) permitted/recommended for a 3GPP service (n)</a:t>
          </a:r>
          <a:br>
            <a:rPr lang="en-US" sz="1100" kern="1200"/>
          </a:br>
          <a:r>
            <a:rPr lang="en-US" sz="1100" kern="1200"/>
            <a:t>4) mandatory for a 3GPP Service (n)</a:t>
          </a:r>
        </a:p>
        <a:p>
          <a:pPr marL="0" lvl="0" indent="0" algn="l" defTabSz="488950">
            <a:lnSpc>
              <a:spcPct val="100000"/>
            </a:lnSpc>
            <a:spcBef>
              <a:spcPct val="0"/>
            </a:spcBef>
            <a:spcAft>
              <a:spcPct val="35000"/>
            </a:spcAft>
            <a:buNone/>
          </a:pPr>
          <a:r>
            <a:rPr lang="en-US" sz="1100" kern="1200"/>
            <a:t>New use cases and requirements may be defined to create input to standardization work in external organizations</a:t>
          </a:r>
        </a:p>
      </dsp:txBody>
      <dsp:txXfrm>
        <a:off x="6760940" y="2737556"/>
        <a:ext cx="4436377" cy="15223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2BB65-F251-4ABB-A108-C4E55911CC05}">
      <dsp:nvSpPr>
        <dsp:cNvPr id="0" name=""/>
        <dsp:cNvSpPr/>
      </dsp:nvSpPr>
      <dsp:spPr>
        <a:xfrm>
          <a:off x="412397" y="285054"/>
          <a:ext cx="4433003" cy="4433003"/>
        </a:xfrm>
        <a:prstGeom prst="blockArc">
          <a:avLst>
            <a:gd name="adj1" fmla="val 14657143"/>
            <a:gd name="adj2" fmla="val 16200000"/>
            <a:gd name="adj3" fmla="val 1976"/>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A7C0CA58-7154-46D5-8D5A-11B68A199506}">
      <dsp:nvSpPr>
        <dsp:cNvPr id="0" name=""/>
        <dsp:cNvSpPr/>
      </dsp:nvSpPr>
      <dsp:spPr>
        <a:xfrm>
          <a:off x="412397" y="285054"/>
          <a:ext cx="4433003" cy="4433003"/>
        </a:xfrm>
        <a:prstGeom prst="blockArc">
          <a:avLst>
            <a:gd name="adj1" fmla="val 13114286"/>
            <a:gd name="adj2" fmla="val 14657143"/>
            <a:gd name="adj3" fmla="val 1976"/>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0895B7A-17F9-4D0D-83DF-B868705BE951}">
      <dsp:nvSpPr>
        <dsp:cNvPr id="0" name=""/>
        <dsp:cNvSpPr/>
      </dsp:nvSpPr>
      <dsp:spPr>
        <a:xfrm>
          <a:off x="412397" y="285054"/>
          <a:ext cx="4433003" cy="4433003"/>
        </a:xfrm>
        <a:prstGeom prst="blockArc">
          <a:avLst>
            <a:gd name="adj1" fmla="val 11571429"/>
            <a:gd name="adj2" fmla="val 13114286"/>
            <a:gd name="adj3" fmla="val 1976"/>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06D6267A-311E-4D58-9A2B-26F0F3C35B27}">
      <dsp:nvSpPr>
        <dsp:cNvPr id="0" name=""/>
        <dsp:cNvSpPr/>
      </dsp:nvSpPr>
      <dsp:spPr>
        <a:xfrm>
          <a:off x="412397" y="285054"/>
          <a:ext cx="4433003" cy="4433003"/>
        </a:xfrm>
        <a:prstGeom prst="blockArc">
          <a:avLst>
            <a:gd name="adj1" fmla="val 10028571"/>
            <a:gd name="adj2" fmla="val 11571429"/>
            <a:gd name="adj3" fmla="val 1976"/>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5022EC3-4C95-4ADA-9C72-F5965DC965C3}">
      <dsp:nvSpPr>
        <dsp:cNvPr id="0" name=""/>
        <dsp:cNvSpPr/>
      </dsp:nvSpPr>
      <dsp:spPr>
        <a:xfrm>
          <a:off x="412397" y="285054"/>
          <a:ext cx="4433003" cy="4433003"/>
        </a:xfrm>
        <a:prstGeom prst="blockArc">
          <a:avLst>
            <a:gd name="adj1" fmla="val 8485714"/>
            <a:gd name="adj2" fmla="val 10028571"/>
            <a:gd name="adj3" fmla="val 1976"/>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573C8265-63E9-4D08-9F0C-AFA9C2F1E571}">
      <dsp:nvSpPr>
        <dsp:cNvPr id="0" name=""/>
        <dsp:cNvSpPr/>
      </dsp:nvSpPr>
      <dsp:spPr>
        <a:xfrm>
          <a:off x="412397" y="285054"/>
          <a:ext cx="4433003" cy="4433003"/>
        </a:xfrm>
        <a:prstGeom prst="blockArc">
          <a:avLst>
            <a:gd name="adj1" fmla="val 6942857"/>
            <a:gd name="adj2" fmla="val 8485714"/>
            <a:gd name="adj3" fmla="val 1976"/>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F0A78B7-260C-4DD1-A6E3-B1633D1B59B1}">
      <dsp:nvSpPr>
        <dsp:cNvPr id="0" name=""/>
        <dsp:cNvSpPr/>
      </dsp:nvSpPr>
      <dsp:spPr>
        <a:xfrm>
          <a:off x="412397" y="285054"/>
          <a:ext cx="4433003" cy="4433003"/>
        </a:xfrm>
        <a:prstGeom prst="blockArc">
          <a:avLst>
            <a:gd name="adj1" fmla="val 5400000"/>
            <a:gd name="adj2" fmla="val 6942857"/>
            <a:gd name="adj3" fmla="val 1976"/>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4A8B3D41-0AD4-4593-AEC4-611D52E13778}">
      <dsp:nvSpPr>
        <dsp:cNvPr id="0" name=""/>
        <dsp:cNvSpPr/>
      </dsp:nvSpPr>
      <dsp:spPr>
        <a:xfrm>
          <a:off x="412397" y="285054"/>
          <a:ext cx="4433003" cy="4433003"/>
        </a:xfrm>
        <a:prstGeom prst="blockArc">
          <a:avLst>
            <a:gd name="adj1" fmla="val 3857143"/>
            <a:gd name="adj2" fmla="val 5400000"/>
            <a:gd name="adj3" fmla="val 1976"/>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767E8259-4A6B-4638-A093-6ADCB2A1B1CB}">
      <dsp:nvSpPr>
        <dsp:cNvPr id="0" name=""/>
        <dsp:cNvSpPr/>
      </dsp:nvSpPr>
      <dsp:spPr>
        <a:xfrm>
          <a:off x="412397" y="285054"/>
          <a:ext cx="4433003" cy="4433003"/>
        </a:xfrm>
        <a:prstGeom prst="blockArc">
          <a:avLst>
            <a:gd name="adj1" fmla="val 2314286"/>
            <a:gd name="adj2" fmla="val 3857143"/>
            <a:gd name="adj3" fmla="val 1976"/>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CB4E3C0F-5261-44D9-B643-3C25856E1E37}">
      <dsp:nvSpPr>
        <dsp:cNvPr id="0" name=""/>
        <dsp:cNvSpPr/>
      </dsp:nvSpPr>
      <dsp:spPr>
        <a:xfrm>
          <a:off x="412397" y="285054"/>
          <a:ext cx="4433003" cy="4433003"/>
        </a:xfrm>
        <a:prstGeom prst="blockArc">
          <a:avLst>
            <a:gd name="adj1" fmla="val 771429"/>
            <a:gd name="adj2" fmla="val 2314286"/>
            <a:gd name="adj3" fmla="val 1976"/>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936E2180-3AEF-4716-B4B7-38E522D4FBDE}">
      <dsp:nvSpPr>
        <dsp:cNvPr id="0" name=""/>
        <dsp:cNvSpPr/>
      </dsp:nvSpPr>
      <dsp:spPr>
        <a:xfrm>
          <a:off x="412397" y="285054"/>
          <a:ext cx="4433003" cy="4433003"/>
        </a:xfrm>
        <a:prstGeom prst="blockArc">
          <a:avLst>
            <a:gd name="adj1" fmla="val 20828571"/>
            <a:gd name="adj2" fmla="val 771429"/>
            <a:gd name="adj3" fmla="val 1976"/>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23BB1C50-3441-45BE-B4CB-E71A0EF398A5}">
      <dsp:nvSpPr>
        <dsp:cNvPr id="0" name=""/>
        <dsp:cNvSpPr/>
      </dsp:nvSpPr>
      <dsp:spPr>
        <a:xfrm>
          <a:off x="412397" y="285054"/>
          <a:ext cx="4433003" cy="4433003"/>
        </a:xfrm>
        <a:prstGeom prst="blockArc">
          <a:avLst>
            <a:gd name="adj1" fmla="val 19285714"/>
            <a:gd name="adj2" fmla="val 20828571"/>
            <a:gd name="adj3" fmla="val 1976"/>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7853794-6C9B-4E44-9756-BA7FC458736E}">
      <dsp:nvSpPr>
        <dsp:cNvPr id="0" name=""/>
        <dsp:cNvSpPr/>
      </dsp:nvSpPr>
      <dsp:spPr>
        <a:xfrm>
          <a:off x="412397" y="285054"/>
          <a:ext cx="4433003" cy="4433003"/>
        </a:xfrm>
        <a:prstGeom prst="blockArc">
          <a:avLst>
            <a:gd name="adj1" fmla="val 17742857"/>
            <a:gd name="adj2" fmla="val 19285714"/>
            <a:gd name="adj3" fmla="val 1976"/>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9755653-C243-4C6B-B7F5-F41EA794695D}">
      <dsp:nvSpPr>
        <dsp:cNvPr id="0" name=""/>
        <dsp:cNvSpPr/>
      </dsp:nvSpPr>
      <dsp:spPr>
        <a:xfrm>
          <a:off x="412397" y="285054"/>
          <a:ext cx="4433003" cy="4433003"/>
        </a:xfrm>
        <a:prstGeom prst="blockArc">
          <a:avLst>
            <a:gd name="adj1" fmla="val 16200000"/>
            <a:gd name="adj2" fmla="val 17742857"/>
            <a:gd name="adj3" fmla="val 1976"/>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122402CD-CE9F-462F-B64A-01A632D6D8E2}">
      <dsp:nvSpPr>
        <dsp:cNvPr id="0" name=""/>
        <dsp:cNvSpPr/>
      </dsp:nvSpPr>
      <dsp:spPr>
        <a:xfrm>
          <a:off x="1012524" y="1186103"/>
          <a:ext cx="3232750" cy="2630906"/>
        </a:xfrm>
        <a:prstGeom prst="ellipse">
          <a:avLst/>
        </a:prstGeom>
        <a:solidFill>
          <a:schemeClr val="accent4">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de-DE" sz="4000" kern="1200" dirty="0">
              <a:latin typeface="Aptos" panose="020B0004020202020204" pitchFamily="34" charset="0"/>
            </a:rPr>
            <a:t>3GPP </a:t>
          </a:r>
          <a:r>
            <a:rPr lang="de-DE" sz="4000" kern="1200" dirty="0" err="1">
              <a:latin typeface="Aptos" panose="020B0004020202020204" pitchFamily="34" charset="0"/>
            </a:rPr>
            <a:t>Advanced</a:t>
          </a:r>
          <a:r>
            <a:rPr lang="de-DE" sz="4000" kern="1200" dirty="0">
              <a:latin typeface="Aptos" panose="020B0004020202020204" pitchFamily="34" charset="0"/>
            </a:rPr>
            <a:t> Media </a:t>
          </a:r>
          <a:r>
            <a:rPr lang="de-DE" sz="4000" kern="1200" dirty="0" err="1">
              <a:latin typeface="Aptos" panose="020B0004020202020204" pitchFamily="34" charset="0"/>
            </a:rPr>
            <a:t>Delivery</a:t>
          </a:r>
          <a:endParaRPr lang="en-US" sz="4000" kern="1200" dirty="0">
            <a:latin typeface="Aptos" panose="020B0004020202020204" pitchFamily="34" charset="0"/>
          </a:endParaRPr>
        </a:p>
      </dsp:txBody>
      <dsp:txXfrm>
        <a:off x="1485949" y="1571390"/>
        <a:ext cx="2285900" cy="1860332"/>
      </dsp:txXfrm>
    </dsp:sp>
    <dsp:sp modelId="{2B777D6B-77AC-4184-B96C-DC0F2D4E3A64}">
      <dsp:nvSpPr>
        <dsp:cNvPr id="0" name=""/>
        <dsp:cNvSpPr/>
      </dsp:nvSpPr>
      <dsp:spPr>
        <a:xfrm>
          <a:off x="2324740" y="2795"/>
          <a:ext cx="608318" cy="608318"/>
        </a:xfrm>
        <a:prstGeom prst="ellipse">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Font typeface="Arial" panose="020B0604020202020204" pitchFamily="34" charset="0"/>
            <a:buNone/>
          </a:pPr>
          <a:r>
            <a:rPr lang="en-US" sz="600" b="0" i="0" kern="1200" dirty="0">
              <a:solidFill>
                <a:srgbClr val="FFFF00"/>
              </a:solidFill>
              <a:effectLst/>
              <a:latin typeface="Aptos" panose="020B0004020202020204" pitchFamily="34" charset="0"/>
            </a:rPr>
            <a:t>Common Client Metadata.</a:t>
          </a:r>
          <a:endParaRPr lang="en-US" sz="600" kern="1200" dirty="0">
            <a:solidFill>
              <a:srgbClr val="FFFF00"/>
            </a:solidFill>
            <a:latin typeface="Aptos" panose="020B0004020202020204" pitchFamily="34" charset="0"/>
          </a:endParaRPr>
        </a:p>
      </dsp:txBody>
      <dsp:txXfrm>
        <a:off x="2413826" y="91881"/>
        <a:ext cx="430146" cy="430146"/>
      </dsp:txXfrm>
    </dsp:sp>
    <dsp:sp modelId="{2405F48B-0B63-4953-A1EE-C9C6C64403CC}">
      <dsp:nvSpPr>
        <dsp:cNvPr id="0" name=""/>
        <dsp:cNvSpPr/>
      </dsp:nvSpPr>
      <dsp:spPr>
        <a:xfrm>
          <a:off x="3276942" y="220129"/>
          <a:ext cx="608318" cy="608318"/>
        </a:xfrm>
        <a:prstGeom prst="ellipse">
          <a:avLst/>
        </a:prstGeom>
        <a:solidFill>
          <a:schemeClr val="accent5">
            <a:hueOff val="-7739"/>
            <a:satOff val="323"/>
            <a:lumOff val="283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Common Server-and Network-Assisted Streaming.</a:t>
          </a:r>
        </a:p>
      </dsp:txBody>
      <dsp:txXfrm>
        <a:off x="3366028" y="309215"/>
        <a:ext cx="430146" cy="430146"/>
      </dsp:txXfrm>
    </dsp:sp>
    <dsp:sp modelId="{691E99FF-CC11-4D5C-9DA9-202BB2A62064}">
      <dsp:nvSpPr>
        <dsp:cNvPr id="0" name=""/>
        <dsp:cNvSpPr/>
      </dsp:nvSpPr>
      <dsp:spPr>
        <a:xfrm>
          <a:off x="4040549" y="829085"/>
          <a:ext cx="608318" cy="608318"/>
        </a:xfrm>
        <a:prstGeom prst="ellipse">
          <a:avLst/>
        </a:prstGeom>
        <a:solidFill>
          <a:schemeClr val="accent5">
            <a:hueOff val="-15479"/>
            <a:satOff val="647"/>
            <a:lumOff val="567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Multi-Access Media Delivery.</a:t>
          </a:r>
        </a:p>
      </dsp:txBody>
      <dsp:txXfrm>
        <a:off x="4129635" y="918171"/>
        <a:ext cx="430146" cy="430146"/>
      </dsp:txXfrm>
    </dsp:sp>
    <dsp:sp modelId="{ED40BCE8-1BE8-4EB7-BACA-5A75FB9C3DD3}">
      <dsp:nvSpPr>
        <dsp:cNvPr id="0" name=""/>
        <dsp:cNvSpPr/>
      </dsp:nvSpPr>
      <dsp:spPr>
        <a:xfrm>
          <a:off x="4464319" y="1709052"/>
          <a:ext cx="608318" cy="608318"/>
        </a:xfrm>
        <a:prstGeom prst="ellipse">
          <a:avLst/>
        </a:prstGeom>
        <a:solidFill>
          <a:schemeClr val="accent5">
            <a:hueOff val="-23218"/>
            <a:satOff val="970"/>
            <a:lumOff val="850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Media Delivery from multiple service endpoints/location.</a:t>
          </a:r>
        </a:p>
      </dsp:txBody>
      <dsp:txXfrm>
        <a:off x="4553405" y="1798138"/>
        <a:ext cx="430146" cy="430146"/>
      </dsp:txXfrm>
    </dsp:sp>
    <dsp:sp modelId="{392B8B47-4A30-4D2E-B693-2CC19EFB9B90}">
      <dsp:nvSpPr>
        <dsp:cNvPr id="0" name=""/>
        <dsp:cNvSpPr/>
      </dsp:nvSpPr>
      <dsp:spPr>
        <a:xfrm>
          <a:off x="4464319" y="2685742"/>
          <a:ext cx="608318" cy="608318"/>
        </a:xfrm>
        <a:prstGeom prst="ellipse">
          <a:avLst/>
        </a:prstGeom>
        <a:solidFill>
          <a:schemeClr val="accent5">
            <a:hueOff val="-30957"/>
            <a:satOff val="1294"/>
            <a:lumOff val="1134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Modem Usage Optimized Media Streaming.</a:t>
          </a:r>
        </a:p>
      </dsp:txBody>
      <dsp:txXfrm>
        <a:off x="4553405" y="2774828"/>
        <a:ext cx="430146" cy="430146"/>
      </dsp:txXfrm>
    </dsp:sp>
    <dsp:sp modelId="{99EA62B6-191C-4677-9C54-ACD8BAAF663D}">
      <dsp:nvSpPr>
        <dsp:cNvPr id="0" name=""/>
        <dsp:cNvSpPr/>
      </dsp:nvSpPr>
      <dsp:spPr>
        <a:xfrm>
          <a:off x="4040549" y="3565709"/>
          <a:ext cx="608318" cy="608318"/>
        </a:xfrm>
        <a:prstGeom prst="ellipse">
          <a:avLst/>
        </a:prstGeom>
        <a:solidFill>
          <a:schemeClr val="accent5">
            <a:hueOff val="-38697"/>
            <a:satOff val="1617"/>
            <a:lumOff val="1417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DASH/HLS Interoperability.</a:t>
          </a:r>
        </a:p>
      </dsp:txBody>
      <dsp:txXfrm>
        <a:off x="4129635" y="3654795"/>
        <a:ext cx="430146" cy="430146"/>
      </dsp:txXfrm>
    </dsp:sp>
    <dsp:sp modelId="{EC3C7CC4-1755-4DF7-9BF1-B74DEB669158}">
      <dsp:nvSpPr>
        <dsp:cNvPr id="0" name=""/>
        <dsp:cNvSpPr/>
      </dsp:nvSpPr>
      <dsp:spPr>
        <a:xfrm>
          <a:off x="3276942" y="4174665"/>
          <a:ext cx="608318" cy="608318"/>
        </a:xfrm>
        <a:prstGeom prst="ellipse">
          <a:avLst/>
        </a:prstGeom>
        <a:solidFill>
          <a:schemeClr val="accent5">
            <a:hueOff val="-46436"/>
            <a:satOff val="1941"/>
            <a:lumOff val="17014"/>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Further harmonization of RTC and Streaming for Advanced Media Delivery.</a:t>
          </a:r>
        </a:p>
      </dsp:txBody>
      <dsp:txXfrm>
        <a:off x="3366028" y="4263751"/>
        <a:ext cx="430146" cy="430146"/>
      </dsp:txXfrm>
    </dsp:sp>
    <dsp:sp modelId="{CA502515-5E75-41FE-B5CD-C050769138E1}">
      <dsp:nvSpPr>
        <dsp:cNvPr id="0" name=""/>
        <dsp:cNvSpPr/>
      </dsp:nvSpPr>
      <dsp:spPr>
        <a:xfrm>
          <a:off x="2324740" y="4391999"/>
          <a:ext cx="608318" cy="608318"/>
        </a:xfrm>
        <a:prstGeom prst="ellipse">
          <a:avLst/>
        </a:prstGeom>
        <a:solidFill>
          <a:schemeClr val="accent5">
            <a:hueOff val="-54175"/>
            <a:satOff val="2264"/>
            <a:lumOff val="1984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Improved QoS support for Media Streaming services.</a:t>
          </a:r>
        </a:p>
      </dsp:txBody>
      <dsp:txXfrm>
        <a:off x="2413826" y="4481085"/>
        <a:ext cx="430146" cy="430146"/>
      </dsp:txXfrm>
    </dsp:sp>
    <dsp:sp modelId="{4A45F8BA-F916-4392-8B78-73BA20648291}">
      <dsp:nvSpPr>
        <dsp:cNvPr id="0" name=""/>
        <dsp:cNvSpPr/>
      </dsp:nvSpPr>
      <dsp:spPr>
        <a:xfrm>
          <a:off x="1372538" y="4174665"/>
          <a:ext cx="608318" cy="608318"/>
        </a:xfrm>
        <a:prstGeom prst="ellipse">
          <a:avLst/>
        </a:prstGeom>
        <a:solidFill>
          <a:schemeClr val="accent5">
            <a:hueOff val="-61914"/>
            <a:satOff val="2588"/>
            <a:lumOff val="2268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QUIC-based segmented media delivery.</a:t>
          </a:r>
        </a:p>
      </dsp:txBody>
      <dsp:txXfrm>
        <a:off x="1461624" y="4263751"/>
        <a:ext cx="430146" cy="430146"/>
      </dsp:txXfrm>
    </dsp:sp>
    <dsp:sp modelId="{04EAECF9-C818-4695-B879-7657008E213B}">
      <dsp:nvSpPr>
        <dsp:cNvPr id="0" name=""/>
        <dsp:cNvSpPr/>
      </dsp:nvSpPr>
      <dsp:spPr>
        <a:xfrm>
          <a:off x="608931" y="3565709"/>
          <a:ext cx="608318" cy="608318"/>
        </a:xfrm>
        <a:prstGeom prst="ellipse">
          <a:avLst/>
        </a:prstGeom>
        <a:solidFill>
          <a:schemeClr val="accent5">
            <a:hueOff val="-69654"/>
            <a:satOff val="2911"/>
            <a:lumOff val="2552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In-band signalling of QoS for 5G Media Streaming.</a:t>
          </a:r>
        </a:p>
      </dsp:txBody>
      <dsp:txXfrm>
        <a:off x="698017" y="3654795"/>
        <a:ext cx="430146" cy="430146"/>
      </dsp:txXfrm>
    </dsp:sp>
    <dsp:sp modelId="{365E998B-3129-473F-8C7A-011C4D9A3CE2}">
      <dsp:nvSpPr>
        <dsp:cNvPr id="0" name=""/>
        <dsp:cNvSpPr/>
      </dsp:nvSpPr>
      <dsp:spPr>
        <a:xfrm>
          <a:off x="185161" y="2685742"/>
          <a:ext cx="608318" cy="608318"/>
        </a:xfrm>
        <a:prstGeom prst="ellipse">
          <a:avLst/>
        </a:prstGeom>
        <a:solidFill>
          <a:schemeClr val="accent5">
            <a:hueOff val="-77393"/>
            <a:satOff val="3235"/>
            <a:lumOff val="2835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Dynamic content generation from multiple sources.</a:t>
          </a:r>
        </a:p>
      </dsp:txBody>
      <dsp:txXfrm>
        <a:off x="274247" y="2774828"/>
        <a:ext cx="430146" cy="430146"/>
      </dsp:txXfrm>
    </dsp:sp>
    <dsp:sp modelId="{2F4AB0A0-5F79-492E-AC5E-7451F4A5C5DD}">
      <dsp:nvSpPr>
        <dsp:cNvPr id="0" name=""/>
        <dsp:cNvSpPr/>
      </dsp:nvSpPr>
      <dsp:spPr>
        <a:xfrm>
          <a:off x="185161" y="1709052"/>
          <a:ext cx="608318" cy="608318"/>
        </a:xfrm>
        <a:prstGeom prst="ellipse">
          <a:avLst/>
        </a:prstGeom>
        <a:solidFill>
          <a:schemeClr val="accent5">
            <a:hueOff val="-85132"/>
            <a:satOff val="3558"/>
            <a:lumOff val="3119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In-session Unicast Repair for MBS Object Distribution.</a:t>
          </a:r>
        </a:p>
      </dsp:txBody>
      <dsp:txXfrm>
        <a:off x="274247" y="1798138"/>
        <a:ext cx="430146" cy="430146"/>
      </dsp:txXfrm>
    </dsp:sp>
    <dsp:sp modelId="{89150AC0-A4D9-4E34-ACFA-6D7ACE743DF2}">
      <dsp:nvSpPr>
        <dsp:cNvPr id="0" name=""/>
        <dsp:cNvSpPr/>
      </dsp:nvSpPr>
      <dsp:spPr>
        <a:xfrm>
          <a:off x="608931" y="829085"/>
          <a:ext cx="608318" cy="608318"/>
        </a:xfrm>
        <a:prstGeom prst="ellipse">
          <a:avLst/>
        </a:prstGeom>
        <a:solidFill>
          <a:schemeClr val="accent5">
            <a:hueOff val="-92872"/>
            <a:satOff val="3882"/>
            <a:lumOff val="3402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MBS User Service and Delivery Protocols for </a:t>
          </a:r>
          <a:r>
            <a:rPr lang="en-US" sz="600" b="0" i="0" kern="1200" dirty="0" err="1">
              <a:solidFill>
                <a:srgbClr val="FFFF00"/>
              </a:solidFill>
              <a:effectLst/>
              <a:latin typeface="Aptos" panose="020B0004020202020204" pitchFamily="34" charset="0"/>
            </a:rPr>
            <a:t>eMBMS</a:t>
          </a:r>
          <a:r>
            <a:rPr lang="en-US" sz="600" b="0" i="0" kern="1200" dirty="0">
              <a:solidFill>
                <a:srgbClr val="FFFF00"/>
              </a:solidFill>
              <a:effectLst/>
              <a:latin typeface="Aptos" panose="020B0004020202020204" pitchFamily="34" charset="0"/>
            </a:rPr>
            <a:t>.</a:t>
          </a:r>
        </a:p>
      </dsp:txBody>
      <dsp:txXfrm>
        <a:off x="698017" y="918171"/>
        <a:ext cx="430146" cy="430146"/>
      </dsp:txXfrm>
    </dsp:sp>
    <dsp:sp modelId="{A1F3A035-556C-403D-8118-BF12C9A78801}">
      <dsp:nvSpPr>
        <dsp:cNvPr id="0" name=""/>
        <dsp:cNvSpPr/>
      </dsp:nvSpPr>
      <dsp:spPr>
        <a:xfrm>
          <a:off x="1372538" y="220129"/>
          <a:ext cx="608318" cy="608318"/>
        </a:xfrm>
        <a:prstGeom prst="ellipse">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Selected MBMS Functionalities not supported in MBS.</a:t>
          </a:r>
        </a:p>
      </dsp:txBody>
      <dsp:txXfrm>
        <a:off x="1461624" y="309215"/>
        <a:ext cx="430146" cy="430146"/>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2/11/2025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11.02.2025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dirty="0">
                <a:effectLst/>
                <a:latin typeface="Aptos" panose="020B0004020202020204" pitchFamily="34" charset="0"/>
                <a:ea typeface="Aptos" panose="020B0004020202020204" pitchFamily="34" charset="0"/>
                <a:cs typeface="Aptos" panose="020B0004020202020204" pitchFamily="34" charset="0"/>
              </a:rPr>
              <a:t>from “C-sim” to “C-sim+ training </a:t>
            </a:r>
            <a:r>
              <a:rPr lang="en-US" sz="1800" dirty="0" err="1">
                <a:effectLst/>
                <a:latin typeface="Aptos" panose="020B0004020202020204" pitchFamily="34" charset="0"/>
                <a:ea typeface="Aptos" panose="020B0004020202020204" pitchFamily="34" charset="0"/>
                <a:cs typeface="Aptos" panose="020B0004020202020204" pitchFamily="34" charset="0"/>
              </a:rPr>
              <a:t>framework+training</a:t>
            </a:r>
            <a:r>
              <a:rPr lang="en-US" sz="1800" dirty="0">
                <a:effectLst/>
                <a:latin typeface="Aptos" panose="020B0004020202020204" pitchFamily="34" charset="0"/>
                <a:ea typeface="Aptos" panose="020B0004020202020204" pitchFamily="34" charset="0"/>
                <a:cs typeface="Aptos" panose="020B0004020202020204" pitchFamily="34" charset="0"/>
              </a:rPr>
              <a:t> </a:t>
            </a:r>
            <a:r>
              <a:rPr lang="en-US" sz="1800" dirty="0" err="1">
                <a:effectLst/>
                <a:latin typeface="Aptos" panose="020B0004020202020204" pitchFamily="34" charset="0"/>
                <a:ea typeface="Aptos" panose="020B0004020202020204" pitchFamily="34" charset="0"/>
                <a:cs typeface="Aptos" panose="020B0004020202020204" pitchFamily="34" charset="0"/>
              </a:rPr>
              <a:t>data+quantization+environment</a:t>
            </a:r>
            <a:r>
              <a:rPr lang="en-US" sz="1800" dirty="0">
                <a:effectLst/>
                <a:latin typeface="Aptos" panose="020B0004020202020204" pitchFamily="34" charset="0"/>
                <a:ea typeface="Aptos" panose="020B0004020202020204" pitchFamily="34" charset="0"/>
                <a:cs typeface="Aptos" panose="020B0004020202020204" pitchFamily="34" charset="0"/>
              </a:rPr>
              <a:t>”</a:t>
            </a:r>
          </a:p>
          <a:p>
            <a:r>
              <a:rPr lang="en-US" sz="1800" dirty="0">
                <a:effectLst/>
                <a:latin typeface="Aptos" panose="020B0004020202020204" pitchFamily="34" charset="0"/>
                <a:ea typeface="Aptos" panose="020B0004020202020204" pitchFamily="34" charset="0"/>
                <a:cs typeface="Aptos" panose="020B0004020202020204" pitchFamily="34" charset="0"/>
              </a:rPr>
              <a:t>an ML-based codec </a:t>
            </a:r>
            <a:r>
              <a:rPr lang="en-US" sz="1800" dirty="0" err="1">
                <a:effectLst/>
                <a:latin typeface="Aptos" panose="020B0004020202020204" pitchFamily="34" charset="0"/>
                <a:ea typeface="Aptos" panose="020B0004020202020204" pitchFamily="34" charset="0"/>
                <a:cs typeface="Aptos" panose="020B0004020202020204" pitchFamily="34" charset="0"/>
              </a:rPr>
              <a:t>Csim</a:t>
            </a:r>
            <a:r>
              <a:rPr lang="en-US" sz="1800" dirty="0">
                <a:effectLst/>
                <a:latin typeface="Aptos" panose="020B0004020202020204" pitchFamily="34" charset="0"/>
                <a:ea typeface="Aptos" panose="020B0004020202020204" pitchFamily="34" charset="0"/>
                <a:cs typeface="Aptos" panose="020B0004020202020204" pitchFamily="34" charset="0"/>
              </a:rPr>
              <a:t> is similar to an executable: you can run it, but you cannot modify it, and you are limited in optimizing it. To have the same functionality as a C codec implementation used to give you in the pre-ML days, you will need:</a:t>
            </a:r>
          </a:p>
          <a:p>
            <a:pPr marL="342900" lvl="0" indent="-342900">
              <a:buSzPts val="1000"/>
              <a:buFont typeface="Symbol" panose="05050102010706020507" pitchFamily="18" charset="2"/>
              <a:buChar char=""/>
              <a:tabLst>
                <a:tab pos="457200" algn="l"/>
              </a:tabLst>
            </a:pPr>
            <a:r>
              <a:rPr lang="en-US" sz="1800" dirty="0">
                <a:effectLst/>
                <a:latin typeface="Aptos" panose="020B0004020202020204" pitchFamily="34" charset="0"/>
                <a:ea typeface="Times New Roman" panose="02020603050405020304" pitchFamily="18" charset="0"/>
                <a:cs typeface="Aptos" panose="020B0004020202020204" pitchFamily="34" charset="0"/>
              </a:rPr>
              <a:t>The ML-based codec weights and </a:t>
            </a:r>
            <a:r>
              <a:rPr lang="en-US" sz="1800" dirty="0" err="1">
                <a:effectLst/>
                <a:latin typeface="Aptos" panose="020B0004020202020204" pitchFamily="34" charset="0"/>
                <a:ea typeface="Times New Roman" panose="02020603050405020304" pitchFamily="18" charset="0"/>
                <a:cs typeface="Aptos" panose="020B0004020202020204" pitchFamily="34" charset="0"/>
              </a:rPr>
              <a:t>Csim</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SzPts val="1000"/>
              <a:buFont typeface="Symbol" panose="05050102010706020507" pitchFamily="18" charset="2"/>
              <a:buChar char=""/>
              <a:tabLst>
                <a:tab pos="457200" algn="l"/>
              </a:tabLst>
            </a:pPr>
            <a:r>
              <a:rPr lang="en-US" sz="1800" dirty="0">
                <a:effectLst/>
                <a:latin typeface="Aptos" panose="020B0004020202020204" pitchFamily="34" charset="0"/>
                <a:ea typeface="Times New Roman" panose="02020603050405020304" pitchFamily="18" charset="0"/>
                <a:cs typeface="Aptos" panose="020B0004020202020204" pitchFamily="34" charset="0"/>
              </a:rPr>
              <a:t>The training framework</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SzPts val="1000"/>
              <a:buFont typeface="Symbol" panose="05050102010706020507" pitchFamily="18" charset="2"/>
              <a:buChar char=""/>
              <a:tabLst>
                <a:tab pos="457200" algn="l"/>
              </a:tabLst>
            </a:pPr>
            <a:r>
              <a:rPr lang="en-US" sz="1800" dirty="0">
                <a:effectLst/>
                <a:latin typeface="Aptos" panose="020B0004020202020204" pitchFamily="34" charset="0"/>
                <a:ea typeface="Times New Roman" panose="02020603050405020304" pitchFamily="18" charset="0"/>
                <a:cs typeface="Aptos" panose="020B0004020202020204" pitchFamily="34" charset="0"/>
              </a:rPr>
              <a:t>The data used for training</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SzPts val="1000"/>
              <a:buFont typeface="Symbol" panose="05050102010706020507" pitchFamily="18" charset="2"/>
              <a:buChar char=""/>
              <a:tabLst>
                <a:tab pos="457200" algn="l"/>
              </a:tabLst>
            </a:pPr>
            <a:r>
              <a:rPr lang="en-US" sz="1800" dirty="0">
                <a:effectLst/>
                <a:latin typeface="Aptos" panose="020B0004020202020204" pitchFamily="34" charset="0"/>
                <a:ea typeface="Times New Roman" panose="02020603050405020304" pitchFamily="18" charset="0"/>
                <a:cs typeface="Aptos" panose="020B0004020202020204" pitchFamily="34" charset="0"/>
              </a:rPr>
              <a:t>The quantization framework</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SzPts val="1000"/>
              <a:buFont typeface="Symbol" panose="05050102010706020507" pitchFamily="18" charset="2"/>
              <a:buChar char=""/>
              <a:tabLst>
                <a:tab pos="457200" algn="l"/>
              </a:tabLst>
            </a:pPr>
            <a:r>
              <a:rPr lang="en-US" sz="1800" dirty="0">
                <a:effectLst/>
                <a:latin typeface="Aptos" panose="020B0004020202020204" pitchFamily="34" charset="0"/>
                <a:ea typeface="Times New Roman" panose="02020603050405020304" pitchFamily="18" charset="0"/>
                <a:cs typeface="Aptos" panose="020B0004020202020204" pitchFamily="34" charset="0"/>
              </a:rPr>
              <a:t>An environment, e.g. using Docker, so that everybody has the same package versions etc.</a:t>
            </a:r>
            <a:endParaRPr lang="en-US" sz="18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928A2613-ABFE-468A-A021-82F251360FB0}" type="slidenum">
              <a:rPr lang="en-US" smtClean="0"/>
              <a:pPr/>
              <a:t>10</a:t>
            </a:fld>
            <a:endParaRPr lang="en-US"/>
          </a:p>
        </p:txBody>
      </p:sp>
    </p:spTree>
    <p:extLst>
      <p:ext uri="{BB962C8B-B14F-4D97-AF65-F5344CB8AC3E}">
        <p14:creationId xmlns:p14="http://schemas.microsoft.com/office/powerpoint/2010/main" val="3657600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12</a:t>
            </a:fld>
            <a:endParaRPr lang="de-DE"/>
          </a:p>
        </p:txBody>
      </p:sp>
    </p:spTree>
    <p:extLst>
      <p:ext uri="{BB962C8B-B14F-4D97-AF65-F5344CB8AC3E}">
        <p14:creationId xmlns:p14="http://schemas.microsoft.com/office/powerpoint/2010/main" val="930575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32</a:t>
            </a:fld>
            <a:endParaRPr lang="de-DE"/>
          </a:p>
        </p:txBody>
      </p:sp>
    </p:spTree>
    <p:extLst>
      <p:ext uri="{BB962C8B-B14F-4D97-AF65-F5344CB8AC3E}">
        <p14:creationId xmlns:p14="http://schemas.microsoft.com/office/powerpoint/2010/main" val="2476002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6.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png"/><Relationship Id="rId1" Type="http://schemas.openxmlformats.org/officeDocument/2006/relationships/slideMaster" Target="../slideMasters/slideMaster2.xml"/><Relationship Id="rId6" Type="http://schemas.openxmlformats.org/officeDocument/2006/relationships/image" Target="../media/image28.svg"/><Relationship Id="rId5" Type="http://schemas.openxmlformats.org/officeDocument/2006/relationships/image" Target="../media/image22.png"/><Relationship Id="rId4" Type="http://schemas.openxmlformats.org/officeDocument/2006/relationships/image" Target="../media/image9.svg"/></Relationships>
</file>

<file path=ppt/slideLayouts/_rels/slideLayout4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png"/><Relationship Id="rId1" Type="http://schemas.openxmlformats.org/officeDocument/2006/relationships/slideMaster" Target="../slideMasters/slideMaster2.xml"/><Relationship Id="rId6" Type="http://schemas.openxmlformats.org/officeDocument/2006/relationships/image" Target="../media/image28.svg"/><Relationship Id="rId5" Type="http://schemas.openxmlformats.org/officeDocument/2006/relationships/image" Target="../media/image22.png"/><Relationship Id="rId4" Type="http://schemas.openxmlformats.org/officeDocument/2006/relationships/image" Target="../media/image9.svg"/></Relationships>
</file>

<file path=ppt/slideLayouts/_rels/slideLayout4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6.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6.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3.xml"/></Relationships>
</file>

<file path=ppt/slideLayouts/_rels/slideLayout50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3.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5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0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0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60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60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0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6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66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6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7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7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7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7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77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77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77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0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5.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5.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8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5.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8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5.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81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5.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8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8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8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8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8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8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87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88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8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5.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9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Master" Target="../slideMasters/slideMaster5.xml"/><Relationship Id="rId6" Type="http://schemas.openxmlformats.org/officeDocument/2006/relationships/image" Target="../media/image28.svg"/><Relationship Id="rId5" Type="http://schemas.openxmlformats.org/officeDocument/2006/relationships/image" Target="../media/image22.png"/><Relationship Id="rId4" Type="http://schemas.openxmlformats.org/officeDocument/2006/relationships/image" Target="../media/image9.svg"/></Relationships>
</file>

<file path=ppt/slideLayouts/_rels/slideLayout9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Master" Target="../slideMasters/slideMaster5.xml"/><Relationship Id="rId6" Type="http://schemas.openxmlformats.org/officeDocument/2006/relationships/image" Target="../media/image28.svg"/><Relationship Id="rId5" Type="http://schemas.openxmlformats.org/officeDocument/2006/relationships/image" Target="../media/image22.png"/><Relationship Id="rId4" Type="http://schemas.openxmlformats.org/officeDocument/2006/relationships/image" Target="../media/image9.svg"/></Relationships>
</file>

<file path=ppt/slideLayouts/_rels/slideLayout9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5.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9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5.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S4-250143</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89385" cy="374904"/>
          </a:xfrm>
          <a:prstGeom prst="rect">
            <a:avLst/>
          </a:prstGeom>
        </p:spPr>
      </p:pic>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r>
              <a:rPr lang="en-US"/>
              <a:t>S4-250143</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S4-250143</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S4-250143</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S4-250143</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S4-250143</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S4-250143</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S4-250143</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S4-250143</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S4-250143</a:t>
            </a:r>
          </a:p>
        </p:txBody>
      </p:sp>
    </p:spTree>
    <p:extLst>
      <p:ext uri="{BB962C8B-B14F-4D97-AF65-F5344CB8AC3E}">
        <p14:creationId xmlns:p14="http://schemas.microsoft.com/office/powerpoint/2010/main" val="1249471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S4-250143</a:t>
            </a:r>
          </a:p>
        </p:txBody>
      </p:sp>
    </p:spTree>
    <p:extLst>
      <p:ext uri="{BB962C8B-B14F-4D97-AF65-F5344CB8AC3E}">
        <p14:creationId xmlns:p14="http://schemas.microsoft.com/office/powerpoint/2010/main" val="195406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2187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72232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p>
        </p:txBody>
      </p:sp>
    </p:spTree>
    <p:extLst>
      <p:ext uri="{BB962C8B-B14F-4D97-AF65-F5344CB8AC3E}">
        <p14:creationId xmlns:p14="http://schemas.microsoft.com/office/powerpoint/2010/main" val="2054243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74507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89748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8074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592377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p>
        </p:txBody>
      </p:sp>
    </p:spTree>
    <p:extLst>
      <p:ext uri="{BB962C8B-B14F-4D97-AF65-F5344CB8AC3E}">
        <p14:creationId xmlns:p14="http://schemas.microsoft.com/office/powerpoint/2010/main" val="3140100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p>
        </p:txBody>
      </p:sp>
    </p:spTree>
    <p:extLst>
      <p:ext uri="{BB962C8B-B14F-4D97-AF65-F5344CB8AC3E}">
        <p14:creationId xmlns:p14="http://schemas.microsoft.com/office/powerpoint/2010/main" val="3713927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3433174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2220969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296388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486840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03246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9092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593530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547965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232506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1992258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98062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288178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1487571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673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69143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S4-250143</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18063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7775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35970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279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1740477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137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480131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3046743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287977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631175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329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26119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S4-250143</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360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467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0467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02857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19708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90304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03032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8652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S4-250143</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8102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S4-250143</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85247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06050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571015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09185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9851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255833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8525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90769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S4-250143</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927019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S4-250143</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27555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S4-250143</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690222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S4-250143</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74440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84576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20905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784034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1765307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399220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2676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280221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468617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96197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70594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318525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828884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11588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1000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74928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796237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951529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7815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99268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738741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436972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60191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21342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81286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467268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4174021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21534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04022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05070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711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705894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78164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794537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92952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575022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598116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4076698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48930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78067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282231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1065222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2226130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3132965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64374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241671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4079183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0711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9377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878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274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896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183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9900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8035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7175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1201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2521552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96421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89601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4632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S4-250143</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84484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5403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8391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7444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23962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459270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748569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845578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043107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296404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490164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74603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845387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140581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514962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643397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55462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7864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405498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34626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08018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4008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637718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50838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014953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520986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3755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001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4552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2143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6589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539435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55853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351699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S4-250143</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99490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S4-250143</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168677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S4-250143</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64149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S4-250143</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643721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S4-250143</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177369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2957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63793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632030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97230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554302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09947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387522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76086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33977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188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0367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7965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Tree>
    <p:extLst>
      <p:ext uri="{BB962C8B-B14F-4D97-AF65-F5344CB8AC3E}">
        <p14:creationId xmlns:p14="http://schemas.microsoft.com/office/powerpoint/2010/main" val="2032671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5557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S4-250143</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7319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179124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053871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124009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60674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46805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89194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83405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7290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6823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34364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003003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23111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833570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30151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601545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841816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829961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02996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466499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05064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912317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516340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71772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77627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19607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356960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1.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44108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2.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4085177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742489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63510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5.xml><?xml version="1.0" encoding="utf-8"?>
<p:sldLayout xmlns:a="http://schemas.openxmlformats.org/drawingml/2006/main" xmlns:r="http://schemas.openxmlformats.org/officeDocument/2006/relationships" xmlns:p="http://schemas.openxmlformats.org/presentationml/2006/main" userDrawn="1">
  <p:cSld name="Blue bottom/Off-white_Blank">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S4-250143</a:t>
            </a:r>
          </a:p>
        </p:txBody>
      </p:sp>
      <p:sp>
        <p:nvSpPr>
          <p:cNvPr id="6" name="TextBox 5">
            <a:extLst>
              <a:ext uri="{FF2B5EF4-FFF2-40B4-BE49-F238E27FC236}">
                <a16:creationId xmlns:a16="http://schemas.microsoft.com/office/drawing/2014/main" id="{3B17CAFC-A6A0-488A-86FF-5D715DB4D9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118065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userDrawn="1">
  <p:cSld name="Light Nickel_Larger Title Only">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marL="0" marR="0" lvl="0" indent="0" algn="l" defTabSz="685800" rtl="0" eaLnBrk="1" fontAlgn="auto" latinLnBrk="0" hangingPunct="1">
              <a:lnSpc>
                <a:spcPct val="96000"/>
              </a:lnSpc>
              <a:spcBef>
                <a:spcPts val="0"/>
              </a:spcBef>
              <a:spcAft>
                <a:spcPts val="0"/>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rPr>
              <a:t>S4-250143</a:t>
            </a:r>
          </a:p>
        </p:txBody>
      </p:sp>
      <p:sp>
        <p:nvSpPr>
          <p:cNvPr id="5" name="Title 3">
            <a:extLst>
              <a:ext uri="{FF2B5EF4-FFF2-40B4-BE49-F238E27FC236}">
                <a16:creationId xmlns:a16="http://schemas.microsoft.com/office/drawing/2014/main" id="{F56AEC5E-DE6D-493B-A866-47051EB71DF2}"/>
              </a:ext>
            </a:extLst>
          </p:cNvPr>
          <p:cNvSpPr>
            <a:spLocks noGrp="1"/>
          </p:cNvSpPr>
          <p:nvPr>
            <p:ph type="title"/>
          </p:nvPr>
        </p:nvSpPr>
        <p:spPr>
          <a:xfrm>
            <a:off x="495300" y="567521"/>
            <a:ext cx="11187112" cy="455189"/>
          </a:xfrm>
        </p:spPr>
        <p:txBody>
          <a:bodyPr anchor="t" anchorCtr="0"/>
          <a:lstStyle/>
          <a:p>
            <a:r>
              <a:rPr lang="en-US"/>
              <a:t>Click to edit Master title style</a:t>
            </a:r>
          </a:p>
        </p:txBody>
      </p:sp>
    </p:spTree>
    <p:extLst>
      <p:ext uri="{BB962C8B-B14F-4D97-AF65-F5344CB8AC3E}">
        <p14:creationId xmlns:p14="http://schemas.microsoft.com/office/powerpoint/2010/main" val="283944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userDrawn="1">
  <p:cSld name="Off-white_Title only">
    <p:bg>
      <p:bgPr>
        <a:solidFill>
          <a:schemeClr val="bg1"/>
        </a:solidFill>
        <a:effectLst/>
      </p:bgPr>
    </p:bg>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3" name="Title 2">
            <a:extLst>
              <a:ext uri="{FF2B5EF4-FFF2-40B4-BE49-F238E27FC236}">
                <a16:creationId xmlns:a16="http://schemas.microsoft.com/office/drawing/2014/main" id="{F2A0A6C3-586B-495E-8BAE-041FF91BA7A6}"/>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2498381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8.xml><?xml version="1.0" encoding="utf-8"?>
<p:sldLayout xmlns:a="http://schemas.openxmlformats.org/drawingml/2006/main" xmlns:r="http://schemas.openxmlformats.org/officeDocument/2006/relationships" xmlns:p="http://schemas.openxmlformats.org/presentationml/2006/main" userDrawn="1">
  <p:cSld name="Shelf Midnight/Off-white_Title, Takeaway bottom">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9" name="TextBox 8">
            <a:extLst>
              <a:ext uri="{FF2B5EF4-FFF2-40B4-BE49-F238E27FC236}">
                <a16:creationId xmlns:a16="http://schemas.microsoft.com/office/drawing/2014/main" id="{433B90FA-2143-40B5-910C-75BDCC90CE0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Footer Placeholder 2">
            <a:extLst>
              <a:ext uri="{FF2B5EF4-FFF2-40B4-BE49-F238E27FC236}">
                <a16:creationId xmlns:a16="http://schemas.microsoft.com/office/drawing/2014/main" id="{36EECB88-7345-4EF1-ADBA-EB325EF95271}"/>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5" name="Text Placeholder 4">
            <a:extLst>
              <a:ext uri="{FF2B5EF4-FFF2-40B4-BE49-F238E27FC236}">
                <a16:creationId xmlns:a16="http://schemas.microsoft.com/office/drawing/2014/main" id="{BD196025-CD3D-4A04-8BD9-DF4DE726B87D}"/>
              </a:ext>
            </a:extLst>
          </p:cNvPr>
          <p:cNvSpPr>
            <a:spLocks noGrp="1"/>
          </p:cNvSpPr>
          <p:nvPr>
            <p:ph type="body" sz="quarter" idx="11"/>
          </p:nvPr>
        </p:nvSpPr>
        <p:spPr>
          <a:xfrm>
            <a:off x="615156" y="5772079"/>
            <a:ext cx="10961688" cy="261610"/>
          </a:xfrm>
        </p:spPr>
        <p:txBody>
          <a:bodyPr anchor="ctr" anchorCtr="0">
            <a:spAutoFit/>
          </a:bodyPr>
          <a:lstStyle>
            <a:lvl1pPr marL="0" indent="0" algn="ctr">
              <a:lnSpc>
                <a:spcPct val="85000"/>
              </a:lnSpc>
              <a:buNone/>
              <a:defRPr sz="2000">
                <a:solidFill>
                  <a:schemeClr val="bg1"/>
                </a:solidFill>
              </a:defRPr>
            </a:lvl1pPr>
            <a:lvl2pPr marL="234950" indent="0">
              <a:buNone/>
              <a:defRPr>
                <a:solidFill>
                  <a:schemeClr val="bg1"/>
                </a:solidFill>
              </a:defRPr>
            </a:lvl2pPr>
            <a:lvl3pPr marL="406400" indent="0">
              <a:buNone/>
              <a:defRPr>
                <a:solidFill>
                  <a:schemeClr val="bg1"/>
                </a:solidFill>
              </a:defRPr>
            </a:lvl3pPr>
            <a:lvl4pPr marL="579437" indent="0">
              <a:buNone/>
              <a:defRPr>
                <a:solidFill>
                  <a:schemeClr val="bg1"/>
                </a:solidFill>
              </a:defRPr>
            </a:lvl4pPr>
            <a:lvl5pPr>
              <a:buNone/>
              <a:defRPr>
                <a:solidFill>
                  <a:schemeClr val="bg1"/>
                </a:solidFill>
              </a:defRPr>
            </a:lvl5pPr>
          </a:lstStyle>
          <a:p>
            <a:pPr lvl="0"/>
            <a:r>
              <a:rPr lang="en-US"/>
              <a:t>Click to edit Master text styles</a:t>
            </a:r>
          </a:p>
        </p:txBody>
      </p:sp>
      <p:sp>
        <p:nvSpPr>
          <p:cNvPr id="12" name="Title 3">
            <a:extLst>
              <a:ext uri="{FF2B5EF4-FFF2-40B4-BE49-F238E27FC236}">
                <a16:creationId xmlns:a16="http://schemas.microsoft.com/office/drawing/2014/main" id="{00EB1196-8A38-4F5C-9B5A-40AC6BC943FD}"/>
              </a:ext>
            </a:extLst>
          </p:cNvPr>
          <p:cNvSpPr>
            <a:spLocks noGrp="1"/>
          </p:cNvSpPr>
          <p:nvPr>
            <p:ph type="title"/>
          </p:nvPr>
        </p:nvSpPr>
        <p:spPr>
          <a:xfrm>
            <a:off x="495300" y="595230"/>
            <a:ext cx="11187112" cy="455189"/>
          </a:xfrm>
        </p:spPr>
        <p:txBody>
          <a:bodyPr anchor="t" anchorCtr="0"/>
          <a:lstStyle/>
          <a:p>
            <a:r>
              <a:rPr lang="en-US"/>
              <a:t>Click to edit Master title style</a:t>
            </a:r>
          </a:p>
        </p:txBody>
      </p:sp>
    </p:spTree>
    <p:extLst>
      <p:ext uri="{BB962C8B-B14F-4D97-AF65-F5344CB8AC3E}">
        <p14:creationId xmlns:p14="http://schemas.microsoft.com/office/powerpoint/2010/main" val="3240027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S4-250143</a:t>
            </a:r>
          </a:p>
        </p:txBody>
      </p:sp>
    </p:spTree>
    <p:extLst>
      <p:ext uri="{BB962C8B-B14F-4D97-AF65-F5344CB8AC3E}">
        <p14:creationId xmlns:p14="http://schemas.microsoft.com/office/powerpoint/2010/main" val="3739845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0.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76175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67082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2.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47868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676787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4.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10151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5.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616882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95528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752795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81073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17516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170157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439618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492328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87383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477113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416028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2701538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67137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S4-250143</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2680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5902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2477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58539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2.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0723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3.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35559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459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60752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2507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45868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999563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9.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564370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48887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146434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2.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772688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682025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0854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39586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11398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09562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70836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040044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38613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296784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2.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250807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3.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3587909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4.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20035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5.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698727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S4-250143</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7087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603607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S4-250143</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91402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816124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60372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90308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S4-250143</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278110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9758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S4-250143</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00456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21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46986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54889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9189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411981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9733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50146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307624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81192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88265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5.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3409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6.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886910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964200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72929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9.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917207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099069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61097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804107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435097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4.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20390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615069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6.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118449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7.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881523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8.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059432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9.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199316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0.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715547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1.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703250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2.xml><?xml version="1.0" encoding="utf-8"?>
<p:sldLayout xmlns:a="http://schemas.openxmlformats.org/drawingml/2006/main" xmlns:r="http://schemas.openxmlformats.org/officeDocument/2006/relationships" xmlns:p="http://schemas.openxmlformats.org/presentationml/2006/main">
  <p:cSld name="30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299" y="613536"/>
            <a:ext cx="11187113" cy="439479"/>
          </a:xfrm>
        </p:spPr>
        <p:txBody>
          <a:bodyPr/>
          <a:lstStyle/>
          <a:p>
            <a:r>
              <a:rPr lang="en-US"/>
              <a:t>Click to edit Master title style</a:t>
            </a:r>
          </a:p>
        </p:txBody>
      </p:sp>
      <p:sp>
        <p:nvSpPr>
          <p:cNvPr id="6" name="Content Placeholder 5"/>
          <p:cNvSpPr>
            <a:spLocks noGrp="1"/>
          </p:cNvSpPr>
          <p:nvPr>
            <p:ph sz="quarter" idx="12"/>
          </p:nvPr>
        </p:nvSpPr>
        <p:spPr>
          <a:xfrm>
            <a:off x="495300" y="1709931"/>
            <a:ext cx="11190732" cy="1646605"/>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299" y="1132233"/>
            <a:ext cx="11187113" cy="403444"/>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p:nvCxnSpPr>
        <p:spPr>
          <a:xfrm>
            <a:off x="370271"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a:extLst>
              <a:ext uri="{FF2B5EF4-FFF2-40B4-BE49-F238E27FC236}">
                <a16:creationId xmlns:a16="http://schemas.microsoft.com/office/drawing/2014/main" id="{B9F16896-FF22-42FC-9DE4-F249BCE6A6C3}"/>
              </a:ext>
            </a:extLst>
          </p:cNvPr>
          <p:cNvSpPr>
            <a:spLocks noGrp="1"/>
          </p:cNvSpPr>
          <p:nvPr>
            <p:ph type="sldNum" sz="quarter" idx="13"/>
          </p:nvPr>
        </p:nvSpPr>
        <p:spPr>
          <a:xfrm>
            <a:off x="11786947" y="6508808"/>
            <a:ext cx="367266" cy="365125"/>
          </a:xfrm>
        </p:spPr>
        <p:txBody>
          <a:bodyPr/>
          <a:lstStyle>
            <a:lvl1pPr>
              <a:defRPr sz="1100"/>
            </a:lvl1pPr>
          </a:lstStyle>
          <a:p>
            <a:fld id="{069A0862-C9EC-4C46-B893-C9A1761B387B}" type="slidenum">
              <a:rPr lang="en-US" smtClean="0"/>
              <a:pPr/>
              <a:t>‹#›</a:t>
            </a:fld>
            <a:endParaRPr lang="en-US"/>
          </a:p>
        </p:txBody>
      </p:sp>
    </p:spTree>
    <p:extLst>
      <p:ext uri="{BB962C8B-B14F-4D97-AF65-F5344CB8AC3E}">
        <p14:creationId xmlns:p14="http://schemas.microsoft.com/office/powerpoint/2010/main" val="288661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3.xml><?xml version="1.0" encoding="utf-8"?>
<p:sldLayout xmlns:a="http://schemas.openxmlformats.org/drawingml/2006/main" xmlns:r="http://schemas.openxmlformats.org/officeDocument/2006/relationships" xmlns:p="http://schemas.openxmlformats.org/presentationml/2006/main" userDrawn="1">
  <p:cSld name="23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299" y="613536"/>
            <a:ext cx="11187113" cy="439479"/>
          </a:xfrm>
        </p:spPr>
        <p:txBody>
          <a:bodyPr/>
          <a:lstStyle/>
          <a:p>
            <a:r>
              <a:rPr lang="en-US"/>
              <a:t>Click to edit Master title style</a:t>
            </a:r>
          </a:p>
        </p:txBody>
      </p:sp>
      <p:sp>
        <p:nvSpPr>
          <p:cNvPr id="6" name="Content Placeholder 5"/>
          <p:cNvSpPr>
            <a:spLocks noGrp="1"/>
          </p:cNvSpPr>
          <p:nvPr>
            <p:ph sz="quarter" idx="12"/>
          </p:nvPr>
        </p:nvSpPr>
        <p:spPr>
          <a:xfrm>
            <a:off x="495300" y="1709932"/>
            <a:ext cx="11190732" cy="1646605"/>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299" y="1132234"/>
            <a:ext cx="11187113" cy="403444"/>
          </a:xfrm>
        </p:spPr>
        <p:txBody>
          <a:bodyPr/>
          <a:lstStyle>
            <a:lvl1pPr marL="0" indent="0" algn="l">
              <a:lnSpc>
                <a:spcPct val="83000"/>
              </a:lnSpc>
              <a:spcBef>
                <a:spcPts val="1797"/>
              </a:spcBef>
              <a:buNone/>
              <a:defRPr sz="2397">
                <a:solidFill>
                  <a:schemeClr val="accent2">
                    <a:lumMod val="75000"/>
                  </a:schemeClr>
                </a:solidFill>
              </a:defRPr>
            </a:lvl1pPr>
            <a:lvl2pPr marL="456789" indent="0" algn="ctr">
              <a:buNone/>
              <a:defRPr sz="1997"/>
            </a:lvl2pPr>
            <a:lvl3pPr marL="913578" indent="0" algn="ctr">
              <a:buNone/>
              <a:defRPr sz="1797"/>
            </a:lvl3pPr>
            <a:lvl4pPr marL="1370367" indent="0" algn="ctr">
              <a:buNone/>
              <a:defRPr sz="1600"/>
            </a:lvl4pPr>
            <a:lvl5pPr marL="1827155" indent="0" algn="ctr">
              <a:buNone/>
              <a:defRPr sz="1600"/>
            </a:lvl5pPr>
            <a:lvl6pPr marL="2283943" indent="0" algn="ctr">
              <a:buNone/>
              <a:defRPr sz="1600"/>
            </a:lvl6pPr>
            <a:lvl7pPr marL="2740732" indent="0" algn="ctr">
              <a:buNone/>
              <a:defRPr sz="1600"/>
            </a:lvl7pPr>
            <a:lvl8pPr marL="3197520" indent="0" algn="ctr">
              <a:buNone/>
              <a:defRPr sz="1600"/>
            </a:lvl8pPr>
            <a:lvl9pPr marL="3654309"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272"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7048" y="6550748"/>
            <a:ext cx="4292832"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182">
              <a:lnSpc>
                <a:spcPct val="95000"/>
              </a:lnSpc>
              <a:spcBef>
                <a:spcPts val="1200"/>
              </a:spcBef>
            </a:pPr>
            <a:r>
              <a:rPr lang="en-US"/>
              <a:t>S4-250143</a:t>
            </a:r>
          </a:p>
        </p:txBody>
      </p:sp>
    </p:spTree>
    <p:extLst>
      <p:ext uri="{BB962C8B-B14F-4D97-AF65-F5344CB8AC3E}">
        <p14:creationId xmlns:p14="http://schemas.microsoft.com/office/powerpoint/2010/main" val="312170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4.xml><?xml version="1.0" encoding="utf-8"?>
<p:sldLayout xmlns:a="http://schemas.openxmlformats.org/drawingml/2006/main" xmlns:r="http://schemas.openxmlformats.org/officeDocument/2006/relationships" xmlns:p="http://schemas.openxmlformats.org/presentationml/2006/main" userDrawn="1">
  <p:cSld name="1_Shelf_Light Gray">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706568"/>
            <a:ext cx="11186159" cy="929054"/>
          </a:xfrm>
          <a:prstGeom prst="rect">
            <a:avLst/>
          </a:prstGeom>
        </p:spPr>
        <p:txBody>
          <a:bodyPr anchor="ctr"/>
          <a:lstStyle>
            <a:lvl1pPr marL="0" indent="0">
              <a:lnSpc>
                <a:spcPct val="100000"/>
              </a:lnSpc>
              <a:spcBef>
                <a:spcPts val="0"/>
              </a:spcBef>
              <a:spcAft>
                <a:spcPts val="1200"/>
              </a:spcAft>
              <a:buNone/>
              <a:defRPr sz="21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208023"/>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S4-250143</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marR="0" lvl="0" indent="0" algn="r" defTabSz="914400" rtl="0" eaLnBrk="1" fontAlgn="auto" latinLnBrk="0" hangingPunct="1">
              <a:lnSpc>
                <a:spcPct val="125000"/>
              </a:lnSpc>
              <a:spcBef>
                <a:spcPts val="0"/>
              </a:spcBef>
              <a:spcAft>
                <a:spcPts val="0"/>
              </a:spcAft>
              <a:buClrTx/>
              <a:buSzTx/>
              <a:buFontTx/>
              <a:buNone/>
              <a:tabLst/>
              <a:defRPr/>
            </a:pPr>
            <a:fld id="{B01BFD70-D99E-427C-A01B-19B2BB56A3C8}" type="slidenum">
              <a:rPr kumimoji="0" lang="en-US" sz="800" b="0" i="0" u="none" strike="noStrike" kern="1200" cap="none" spc="0" normalizeH="0" baseline="0" noProof="0" smtClean="0">
                <a:ln>
                  <a:noFill/>
                </a:ln>
                <a:solidFill>
                  <a:srgbClr val="7BA0FF">
                    <a:lumMod val="60000"/>
                    <a:lumOff val="40000"/>
                  </a:srgbClr>
                </a:solidFill>
                <a:effectLst/>
                <a:uLnTx/>
                <a:uFillTx/>
                <a:latin typeface="Microsoft Sans Serif"/>
                <a:ea typeface="+mn-ea"/>
                <a:cs typeface="+mn-cs"/>
              </a:rPr>
              <a:pPr marL="0" marR="0" lvl="0" indent="0" algn="r" defTabSz="914400" rtl="0" eaLnBrk="1" fontAlgn="auto" latinLnBrk="0" hangingPunct="1">
                <a:lnSpc>
                  <a:spcPct val="125000"/>
                </a:lnSpc>
                <a:spcBef>
                  <a:spcPts val="0"/>
                </a:spcBef>
                <a:spcAft>
                  <a:spcPts val="0"/>
                </a:spcAft>
                <a:buClrTx/>
                <a:buSzTx/>
                <a:buFontTx/>
                <a:buNone/>
                <a:tabLst/>
                <a:defRPr/>
              </a:pPr>
              <a:t>‹#›</a:t>
            </a:fld>
            <a:endParaRPr kumimoji="0" lang="en-US" sz="800" b="0" i="0" u="none" strike="noStrike" kern="1200" cap="none" spc="0" normalizeH="0" baseline="0" noProof="0">
              <a:ln>
                <a:noFill/>
              </a:ln>
              <a:solidFill>
                <a:srgbClr val="7BA0FF">
                  <a:lumMod val="60000"/>
                  <a:lumOff val="40000"/>
                </a:srgbClr>
              </a:solidFill>
              <a:effectLst/>
              <a:uLnTx/>
              <a:uFillTx/>
              <a:latin typeface="Microsoft Sans Serif"/>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7793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5.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07582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6.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471579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7.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p>
        </p:txBody>
      </p:sp>
    </p:spTree>
    <p:extLst>
      <p:ext uri="{BB962C8B-B14F-4D97-AF65-F5344CB8AC3E}">
        <p14:creationId xmlns:p14="http://schemas.microsoft.com/office/powerpoint/2010/main" val="775710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8.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794483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9.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125767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0.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639658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122820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2.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p>
        </p:txBody>
      </p:sp>
    </p:spTree>
    <p:extLst>
      <p:ext uri="{BB962C8B-B14F-4D97-AF65-F5344CB8AC3E}">
        <p14:creationId xmlns:p14="http://schemas.microsoft.com/office/powerpoint/2010/main" val="299332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3.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p>
        </p:txBody>
      </p:sp>
    </p:spTree>
    <p:extLst>
      <p:ext uri="{BB962C8B-B14F-4D97-AF65-F5344CB8AC3E}">
        <p14:creationId xmlns:p14="http://schemas.microsoft.com/office/powerpoint/2010/main" val="253583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172481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1215405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578610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3929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94757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952048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93247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59279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06182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97620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2636011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1445615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6.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568046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7.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3176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8.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63293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S4-250143</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45917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2855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341182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2.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22173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3.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396087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115401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5.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71271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6.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409334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7.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267486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8.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219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9.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9698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S4-250143</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0.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20753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0566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4330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484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83583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5.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9254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6.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56731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7.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85925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8.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30925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9.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S4-250143</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99257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S4-250143</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0.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S4-250143</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92129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1.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4577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655968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3.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5446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4.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25162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5.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43382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6.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611975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7.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2314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8.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S4-250143</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721473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9.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S4-250143</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47491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S4-250143</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0.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S4-250143</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31372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1.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S4-250143</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66819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2.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66190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3.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3186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671121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261506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215838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7.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401650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8.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285113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8337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S4-250143</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0.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27920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1.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8309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2.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541599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3.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106296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4.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91908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5.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653194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6.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8057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7.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211168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8.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519773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9.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085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0.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92228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1.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8760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2.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09209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3.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98874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4.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39162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5.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49157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6.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348460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7.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03866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8.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7695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9.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840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0.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07614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1.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1140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2.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452415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3.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70880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4.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141426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5.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29280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6.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052848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7.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240CB999-22A0-46AB-A8C0-ECA2194DD7CE}"/>
              </a:ext>
            </a:extLst>
          </p:cNvPr>
          <p:cNvGrpSpPr/>
          <p:nvPr userDrawn="1"/>
        </p:nvGrpSpPr>
        <p:grpSpPr>
          <a:xfrm>
            <a:off x="1710812" y="5691942"/>
            <a:ext cx="775494" cy="138016"/>
            <a:chOff x="1631429" y="2378044"/>
            <a:chExt cx="937502" cy="166848"/>
          </a:xfrm>
          <a:solidFill>
            <a:schemeClr val="tx2"/>
          </a:solidFill>
        </p:grpSpPr>
        <p:sp>
          <p:nvSpPr>
            <p:cNvPr id="19" name="Freeform 12">
              <a:extLst>
                <a:ext uri="{FF2B5EF4-FFF2-40B4-BE49-F238E27FC236}">
                  <a16:creationId xmlns:a16="http://schemas.microsoft.com/office/drawing/2014/main" id="{037BF4F0-4AF7-43B0-B58F-B8A9FEB92AB1}"/>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BDE2D70C-CCEE-498D-8253-F7EEB59C60BA}"/>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64D2B08B-0E0A-4BCE-9EDE-20C18F0CF2A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F5E18369-1C0F-410D-B7EA-12091ADB1CB2}"/>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CA0E705D-01FA-4912-9DD0-F7FA4F1515BB}"/>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5080B7B8-3B9F-4A84-8692-BBDDEF3F86FA}"/>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015D70B2-7FF6-40B6-846A-02C57200C3D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158A50BE-9E4F-4E11-B402-38C74FF1A90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3D216E8F-6915-4206-AEC7-AB32D4BF671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www.qualcomm.com &amp; www.qualcomm.com/blog</a:t>
            </a:r>
          </a:p>
        </p:txBody>
      </p:sp>
    </p:spTree>
    <p:extLst>
      <p:ext uri="{BB962C8B-B14F-4D97-AF65-F5344CB8AC3E}">
        <p14:creationId xmlns:p14="http://schemas.microsoft.com/office/powerpoint/2010/main" val="37084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8.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C0E9E78F-1B17-47DD-8A70-7BC1257ECF41}"/>
              </a:ext>
            </a:extLst>
          </p:cNvPr>
          <p:cNvGrpSpPr/>
          <p:nvPr userDrawn="1"/>
        </p:nvGrpSpPr>
        <p:grpSpPr>
          <a:xfrm>
            <a:off x="1710812" y="5691942"/>
            <a:ext cx="775494" cy="138016"/>
            <a:chOff x="1631429" y="2378044"/>
            <a:chExt cx="937502" cy="166848"/>
          </a:xfrm>
          <a:solidFill>
            <a:schemeClr val="tx2"/>
          </a:solidFill>
        </p:grpSpPr>
        <p:sp>
          <p:nvSpPr>
            <p:cNvPr id="19" name="Freeform 12">
              <a:extLst>
                <a:ext uri="{FF2B5EF4-FFF2-40B4-BE49-F238E27FC236}">
                  <a16:creationId xmlns:a16="http://schemas.microsoft.com/office/drawing/2014/main" id="{8005A709-BBBB-4D7B-A0A2-5261027F6F70}"/>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9BC76CDB-019C-42F2-A910-FDE1D561FB19}"/>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391D8CA2-DE87-479B-8965-FAFCED5A884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18C9BEBB-3898-451D-94CE-910AB955A45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23D7E237-5456-4722-A76F-7E771F775CB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99DE48FF-8806-4DA5-8F76-449720BF58CD}"/>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88EA0166-E256-41AD-BA1B-16D5CAFC80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731F0AB1-7583-43A1-9D65-F0929656102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62771BBE-FCDE-47A5-9B77-66CD6F1F4BB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www.qualcomm.com &amp; www.qualcomm.com/blog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163536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9.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58" name="Group 57">
            <a:extLst>
              <a:ext uri="{FF2B5EF4-FFF2-40B4-BE49-F238E27FC236}">
                <a16:creationId xmlns:a16="http://schemas.microsoft.com/office/drawing/2014/main" id="{D2263959-0D5E-4535-B8E3-EE86485A7E68}"/>
              </a:ext>
            </a:extLst>
          </p:cNvPr>
          <p:cNvGrpSpPr/>
          <p:nvPr userDrawn="1"/>
        </p:nvGrpSpPr>
        <p:grpSpPr>
          <a:xfrm>
            <a:off x="1710812" y="5691942"/>
            <a:ext cx="775494" cy="138016"/>
            <a:chOff x="1631429" y="2378044"/>
            <a:chExt cx="937502" cy="166848"/>
          </a:xfrm>
          <a:solidFill>
            <a:schemeClr val="bg1"/>
          </a:solidFill>
        </p:grpSpPr>
        <p:sp>
          <p:nvSpPr>
            <p:cNvPr id="59" name="Freeform 12">
              <a:extLst>
                <a:ext uri="{FF2B5EF4-FFF2-40B4-BE49-F238E27FC236}">
                  <a16:creationId xmlns:a16="http://schemas.microsoft.com/office/drawing/2014/main" id="{A11D3DD9-F924-43C3-B31A-70B9161D3B08}"/>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60" name="Group 5">
              <a:extLst>
                <a:ext uri="{FF2B5EF4-FFF2-40B4-BE49-F238E27FC236}">
                  <a16:creationId xmlns:a16="http://schemas.microsoft.com/office/drawing/2014/main" id="{9610DB91-B92A-41ED-B83D-775EEEF84061}"/>
                </a:ext>
              </a:extLst>
            </p:cNvPr>
            <p:cNvGrpSpPr>
              <a:grpSpLocks noChangeAspect="1"/>
            </p:cNvGrpSpPr>
            <p:nvPr/>
          </p:nvGrpSpPr>
          <p:grpSpPr bwMode="gray">
            <a:xfrm>
              <a:off x="2127148" y="2378659"/>
              <a:ext cx="166513" cy="164554"/>
              <a:chOff x="3331" y="1656"/>
              <a:chExt cx="1020" cy="1008"/>
            </a:xfrm>
            <a:grpFill/>
          </p:grpSpPr>
          <p:sp>
            <p:nvSpPr>
              <p:cNvPr id="66" name="Freeform 6">
                <a:extLst>
                  <a:ext uri="{FF2B5EF4-FFF2-40B4-BE49-F238E27FC236}">
                    <a16:creationId xmlns:a16="http://schemas.microsoft.com/office/drawing/2014/main" id="{5D15FC4E-A138-4A6F-84C3-80C835394BC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67" name="Freeform 7">
                <a:extLst>
                  <a:ext uri="{FF2B5EF4-FFF2-40B4-BE49-F238E27FC236}">
                    <a16:creationId xmlns:a16="http://schemas.microsoft.com/office/drawing/2014/main" id="{EB1048F4-A47B-449C-9FEF-55516485867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61" name="Freeform 5">
              <a:extLst>
                <a:ext uri="{FF2B5EF4-FFF2-40B4-BE49-F238E27FC236}">
                  <a16:creationId xmlns:a16="http://schemas.microsoft.com/office/drawing/2014/main" id="{5EA95CC1-61F3-4E57-BC84-E5B3F5F96830}"/>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62" name="Group 4">
              <a:extLst>
                <a:ext uri="{FF2B5EF4-FFF2-40B4-BE49-F238E27FC236}">
                  <a16:creationId xmlns:a16="http://schemas.microsoft.com/office/drawing/2014/main" id="{7E82144C-2F7F-49A7-AB78-05D3ABED7DAD}"/>
                </a:ext>
              </a:extLst>
            </p:cNvPr>
            <p:cNvGrpSpPr>
              <a:grpSpLocks noChangeAspect="1"/>
            </p:cNvGrpSpPr>
            <p:nvPr userDrawn="1"/>
          </p:nvGrpSpPr>
          <p:grpSpPr bwMode="auto">
            <a:xfrm>
              <a:off x="2404478" y="2378640"/>
              <a:ext cx="164453" cy="164592"/>
              <a:chOff x="2653" y="972"/>
              <a:chExt cx="2372" cy="2374"/>
            </a:xfrm>
            <a:grpFill/>
          </p:grpSpPr>
          <p:sp>
            <p:nvSpPr>
              <p:cNvPr id="63" name="Freeform 5">
                <a:extLst>
                  <a:ext uri="{FF2B5EF4-FFF2-40B4-BE49-F238E27FC236}">
                    <a16:creationId xmlns:a16="http://schemas.microsoft.com/office/drawing/2014/main" id="{D9294104-3D3C-493C-A236-AC9E3172406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4" name="Freeform 6">
                <a:extLst>
                  <a:ext uri="{FF2B5EF4-FFF2-40B4-BE49-F238E27FC236}">
                    <a16:creationId xmlns:a16="http://schemas.microsoft.com/office/drawing/2014/main" id="{3B4A8528-5F22-4044-95BF-1EA67531807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5" name="Oval 7">
                <a:extLst>
                  <a:ext uri="{FF2B5EF4-FFF2-40B4-BE49-F238E27FC236}">
                    <a16:creationId xmlns:a16="http://schemas.microsoft.com/office/drawing/2014/main" id="{11AAAB04-0293-4E3C-8722-BFEADE5EF0F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www.qualcomm.com &amp; www.qualcomm.com/blog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54042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0.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08AEDC1E-2373-4944-8367-11E011C4F462}"/>
              </a:ext>
            </a:extLst>
          </p:cNvPr>
          <p:cNvGrpSpPr/>
          <p:nvPr userDrawn="1"/>
        </p:nvGrpSpPr>
        <p:grpSpPr>
          <a:xfrm>
            <a:off x="1710812" y="5691942"/>
            <a:ext cx="775494" cy="138016"/>
            <a:chOff x="1631429" y="2378044"/>
            <a:chExt cx="937502" cy="166848"/>
          </a:xfrm>
          <a:solidFill>
            <a:schemeClr val="bg1"/>
          </a:solidFill>
        </p:grpSpPr>
        <p:sp>
          <p:nvSpPr>
            <p:cNvPr id="19" name="Freeform 12">
              <a:extLst>
                <a:ext uri="{FF2B5EF4-FFF2-40B4-BE49-F238E27FC236}">
                  <a16:creationId xmlns:a16="http://schemas.microsoft.com/office/drawing/2014/main" id="{10458B54-4D9C-4020-B5A7-EB1091738F7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13D6D7D5-B0C5-4D57-A7D7-7C06DAE1DE19}"/>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28D1E2A4-F407-4B80-81CB-EFBCE1C72BE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85A0FEBD-193A-40CC-96AA-5F2EF7A62DC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68B6EC15-3542-4064-B905-5B7E2875FF6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3021A4B8-B144-43E5-8BD8-33A72778A6BA}"/>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489C05F8-61AD-441D-B138-29A81C1DF35E}"/>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4E793369-8EBF-4149-A444-C7B8AE1E5B2A}"/>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3BF0DD80-9155-4F8B-B32F-652FC017692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www.qualcomm.com &amp; www.qualcomm.com/blog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34659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1.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7" name="Group 26">
            <a:extLst>
              <a:ext uri="{FF2B5EF4-FFF2-40B4-BE49-F238E27FC236}">
                <a16:creationId xmlns:a16="http://schemas.microsoft.com/office/drawing/2014/main" id="{AF8A1825-57A9-4763-8F8E-CD3B0E1F4DB2}"/>
              </a:ext>
            </a:extLst>
          </p:cNvPr>
          <p:cNvGrpSpPr/>
          <p:nvPr userDrawn="1"/>
        </p:nvGrpSpPr>
        <p:grpSpPr>
          <a:xfrm>
            <a:off x="1710812" y="5691942"/>
            <a:ext cx="775494" cy="138016"/>
            <a:chOff x="1631429" y="2378044"/>
            <a:chExt cx="937502" cy="166848"/>
          </a:xfrm>
          <a:solidFill>
            <a:schemeClr val="bg1"/>
          </a:solidFill>
        </p:grpSpPr>
        <p:sp>
          <p:nvSpPr>
            <p:cNvPr id="28" name="Freeform 12">
              <a:extLst>
                <a:ext uri="{FF2B5EF4-FFF2-40B4-BE49-F238E27FC236}">
                  <a16:creationId xmlns:a16="http://schemas.microsoft.com/office/drawing/2014/main" id="{78287F34-1CA2-4812-B051-63F526F54C2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CE44B63-8B7B-4E23-ACEC-5E64570BE446}"/>
                </a:ext>
              </a:extLst>
            </p:cNvPr>
            <p:cNvGrpSpPr>
              <a:grpSpLocks noChangeAspect="1"/>
            </p:cNvGrpSpPr>
            <p:nvPr/>
          </p:nvGrpSpPr>
          <p:grpSpPr bwMode="gray">
            <a:xfrm>
              <a:off x="2127148" y="2378659"/>
              <a:ext cx="166513" cy="164554"/>
              <a:chOff x="3331" y="1656"/>
              <a:chExt cx="1020" cy="1008"/>
            </a:xfrm>
            <a:grpFill/>
          </p:grpSpPr>
          <p:sp>
            <p:nvSpPr>
              <p:cNvPr id="35" name="Freeform 6">
                <a:extLst>
                  <a:ext uri="{FF2B5EF4-FFF2-40B4-BE49-F238E27FC236}">
                    <a16:creationId xmlns:a16="http://schemas.microsoft.com/office/drawing/2014/main" id="{C3B6196A-AB4B-4E60-BCCD-B56B7B63880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B8FF8FCB-503B-4536-BFE8-B286C70EE9F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8D5E19F8-8DB8-4DBD-A90B-5EA568971ABD}"/>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18A7F4A7-B62F-4D17-A607-A137E64EAB02}"/>
                </a:ext>
              </a:extLst>
            </p:cNvPr>
            <p:cNvGrpSpPr>
              <a:grpSpLocks noChangeAspect="1"/>
            </p:cNvGrpSpPr>
            <p:nvPr userDrawn="1"/>
          </p:nvGrpSpPr>
          <p:grpSpPr bwMode="auto">
            <a:xfrm>
              <a:off x="2404478" y="2378640"/>
              <a:ext cx="164453" cy="164592"/>
              <a:chOff x="2653" y="972"/>
              <a:chExt cx="2372" cy="2374"/>
            </a:xfrm>
            <a:grpFill/>
          </p:grpSpPr>
          <p:sp>
            <p:nvSpPr>
              <p:cNvPr id="32" name="Freeform 5">
                <a:extLst>
                  <a:ext uri="{FF2B5EF4-FFF2-40B4-BE49-F238E27FC236}">
                    <a16:creationId xmlns:a16="http://schemas.microsoft.com/office/drawing/2014/main" id="{9A5AE989-E7DE-43CD-841D-162E769E3099}"/>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6">
                <a:extLst>
                  <a:ext uri="{FF2B5EF4-FFF2-40B4-BE49-F238E27FC236}">
                    <a16:creationId xmlns:a16="http://schemas.microsoft.com/office/drawing/2014/main" id="{16F86636-4213-48A8-9DEF-E20CAE35D26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Oval 7">
                <a:extLst>
                  <a:ext uri="{FF2B5EF4-FFF2-40B4-BE49-F238E27FC236}">
                    <a16:creationId xmlns:a16="http://schemas.microsoft.com/office/drawing/2014/main" id="{2A59154D-F041-4BBD-B76D-9F78B8C6246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www.qualcomm.com &amp; www.qualcomm.com/blog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3108394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2.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75584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3.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1305433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4.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1704221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5.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1601655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6.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19097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7.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17944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8.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918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9.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05181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S4-250143</a:t>
            </a: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0.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7597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1.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0621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2.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8701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3.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4320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4.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0351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5.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448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6.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6991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7.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6269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8.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3917540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9.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0006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0.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31062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1.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792706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2.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349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3.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31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4.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S4-250143</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79857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25.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15130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6.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5264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7.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22773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8.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70011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9.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848454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0.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63643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1.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89749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2.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39256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3.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285436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4.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630591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5.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270180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6.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241209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7.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84156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8.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840236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9.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501041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0.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873292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1.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227069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2.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2539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3.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3310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4.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6820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5.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82524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6.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4842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7.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996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8.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63351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9.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70632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0.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059277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1.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56554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2.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779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3.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9559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4.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900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5.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3500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6.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092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7.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S4-250143</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86853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8.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S4-250143</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02361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9.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S4-250143</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2004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0.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3056649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1.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5111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2.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89623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3.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7466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4.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5003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5.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2375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6.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S4-250143</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895521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7.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S4-250143</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21245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8.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S4-250143</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690101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9.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S4-250143</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183870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0.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S4-250143</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263742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1.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22680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2.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033805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3.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780294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4.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612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5.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316575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6.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95034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7.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91731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8.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00547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9.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463491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0.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4589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1.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262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2.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14495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3.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Tree>
    <p:extLst>
      <p:ext uri="{BB962C8B-B14F-4D97-AF65-F5344CB8AC3E}">
        <p14:creationId xmlns:p14="http://schemas.microsoft.com/office/powerpoint/2010/main" val="3640677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4.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9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5.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S4-250143</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45371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6.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881241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7.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4021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8.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345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9.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171532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0.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472760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1.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84699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2.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17862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3.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031652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4.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1843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5.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4246553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6.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99065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7.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313618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8.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26553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9.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44820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0.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396921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1.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864198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2.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448003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3.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4094171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4.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4681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5.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373443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6.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41575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7.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943775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8.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63388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9.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45039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0.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769985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1.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grpSp>
        <p:nvGrpSpPr>
          <p:cNvPr id="27" name="Group 26">
            <a:extLst>
              <a:ext uri="{FF2B5EF4-FFF2-40B4-BE49-F238E27FC236}">
                <a16:creationId xmlns:a16="http://schemas.microsoft.com/office/drawing/2014/main" id="{AF8A1825-57A9-4763-8F8E-CD3B0E1F4DB2}"/>
              </a:ext>
            </a:extLst>
          </p:cNvPr>
          <p:cNvGrpSpPr/>
          <p:nvPr userDrawn="1"/>
        </p:nvGrpSpPr>
        <p:grpSpPr>
          <a:xfrm>
            <a:off x="1710812" y="5691942"/>
            <a:ext cx="775494" cy="138016"/>
            <a:chOff x="1631429" y="2378044"/>
            <a:chExt cx="937502" cy="166848"/>
          </a:xfrm>
          <a:solidFill>
            <a:schemeClr val="bg1"/>
          </a:solidFill>
        </p:grpSpPr>
        <p:sp>
          <p:nvSpPr>
            <p:cNvPr id="28" name="Freeform 12">
              <a:extLst>
                <a:ext uri="{FF2B5EF4-FFF2-40B4-BE49-F238E27FC236}">
                  <a16:creationId xmlns:a16="http://schemas.microsoft.com/office/drawing/2014/main" id="{78287F34-1CA2-4812-B051-63F526F54C2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CE44B63-8B7B-4E23-ACEC-5E64570BE446}"/>
                </a:ext>
              </a:extLst>
            </p:cNvPr>
            <p:cNvGrpSpPr>
              <a:grpSpLocks noChangeAspect="1"/>
            </p:cNvGrpSpPr>
            <p:nvPr/>
          </p:nvGrpSpPr>
          <p:grpSpPr bwMode="gray">
            <a:xfrm>
              <a:off x="2127148" y="2378659"/>
              <a:ext cx="166513" cy="164554"/>
              <a:chOff x="3331" y="1656"/>
              <a:chExt cx="1020" cy="1008"/>
            </a:xfrm>
            <a:grpFill/>
          </p:grpSpPr>
          <p:sp>
            <p:nvSpPr>
              <p:cNvPr id="35" name="Freeform 6">
                <a:extLst>
                  <a:ext uri="{FF2B5EF4-FFF2-40B4-BE49-F238E27FC236}">
                    <a16:creationId xmlns:a16="http://schemas.microsoft.com/office/drawing/2014/main" id="{C3B6196A-AB4B-4E60-BCCD-B56B7B63880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B8FF8FCB-503B-4536-BFE8-B286C70EE9F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8D5E19F8-8DB8-4DBD-A90B-5EA568971ABD}"/>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18A7F4A7-B62F-4D17-A607-A137E64EAB02}"/>
                </a:ext>
              </a:extLst>
            </p:cNvPr>
            <p:cNvGrpSpPr>
              <a:grpSpLocks noChangeAspect="1"/>
            </p:cNvGrpSpPr>
            <p:nvPr userDrawn="1"/>
          </p:nvGrpSpPr>
          <p:grpSpPr bwMode="auto">
            <a:xfrm>
              <a:off x="2404478" y="2378640"/>
              <a:ext cx="164453" cy="164592"/>
              <a:chOff x="2653" y="972"/>
              <a:chExt cx="2372" cy="2374"/>
            </a:xfrm>
            <a:grpFill/>
          </p:grpSpPr>
          <p:sp>
            <p:nvSpPr>
              <p:cNvPr id="32" name="Freeform 5">
                <a:extLst>
                  <a:ext uri="{FF2B5EF4-FFF2-40B4-BE49-F238E27FC236}">
                    <a16:creationId xmlns:a16="http://schemas.microsoft.com/office/drawing/2014/main" id="{9A5AE989-E7DE-43CD-841D-162E769E3099}"/>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6">
                <a:extLst>
                  <a:ext uri="{FF2B5EF4-FFF2-40B4-BE49-F238E27FC236}">
                    <a16:creationId xmlns:a16="http://schemas.microsoft.com/office/drawing/2014/main" id="{16F86636-4213-48A8-9DEF-E20CAE35D26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Oval 7">
                <a:extLst>
                  <a:ext uri="{FF2B5EF4-FFF2-40B4-BE49-F238E27FC236}">
                    <a16:creationId xmlns:a16="http://schemas.microsoft.com/office/drawing/2014/main" id="{2A59154D-F041-4BBD-B76D-9F78B8C6246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www.qualcomm.com &amp; www.qualcomm.com/blog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1325100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2.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240CB999-22A0-46AB-A8C0-ECA2194DD7CE}"/>
              </a:ext>
            </a:extLst>
          </p:cNvPr>
          <p:cNvGrpSpPr/>
          <p:nvPr userDrawn="1"/>
        </p:nvGrpSpPr>
        <p:grpSpPr>
          <a:xfrm>
            <a:off x="1710812" y="5691942"/>
            <a:ext cx="775494" cy="138016"/>
            <a:chOff x="1631429" y="2378044"/>
            <a:chExt cx="937502" cy="166848"/>
          </a:xfrm>
          <a:solidFill>
            <a:schemeClr val="tx2"/>
          </a:solidFill>
        </p:grpSpPr>
        <p:sp>
          <p:nvSpPr>
            <p:cNvPr id="19" name="Freeform 12">
              <a:extLst>
                <a:ext uri="{FF2B5EF4-FFF2-40B4-BE49-F238E27FC236}">
                  <a16:creationId xmlns:a16="http://schemas.microsoft.com/office/drawing/2014/main" id="{037BF4F0-4AF7-43B0-B58F-B8A9FEB92AB1}"/>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BDE2D70C-CCEE-498D-8253-F7EEB59C60BA}"/>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64D2B08B-0E0A-4BCE-9EDE-20C18F0CF2A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F5E18369-1C0F-410D-B7EA-12091ADB1CB2}"/>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CA0E705D-01FA-4912-9DD0-F7FA4F1515BB}"/>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5080B7B8-3B9F-4A84-8692-BBDDEF3F86FA}"/>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015D70B2-7FF6-40B6-846A-02C57200C3D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158A50BE-9E4F-4E11-B402-38C74FF1A90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3D216E8F-6915-4206-AEC7-AB32D4BF671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www.qualcomm.com &amp; www.qualcomm.com/blog</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158830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3.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28" name="Group 27">
            <a:extLst>
              <a:ext uri="{FF2B5EF4-FFF2-40B4-BE49-F238E27FC236}">
                <a16:creationId xmlns:a16="http://schemas.microsoft.com/office/drawing/2014/main" id="{A21AA24E-8A54-46C8-AF62-221F9D6EFCAB}"/>
              </a:ext>
            </a:extLst>
          </p:cNvPr>
          <p:cNvGrpSpPr/>
          <p:nvPr userDrawn="1"/>
        </p:nvGrpSpPr>
        <p:grpSpPr>
          <a:xfrm>
            <a:off x="1710812" y="5691942"/>
            <a:ext cx="775494" cy="138016"/>
            <a:chOff x="1631429" y="2378044"/>
            <a:chExt cx="937502" cy="166848"/>
          </a:xfrm>
          <a:solidFill>
            <a:schemeClr val="tx2"/>
          </a:solidFill>
        </p:grpSpPr>
        <p:sp>
          <p:nvSpPr>
            <p:cNvPr id="29" name="Freeform 12">
              <a:extLst>
                <a:ext uri="{FF2B5EF4-FFF2-40B4-BE49-F238E27FC236}">
                  <a16:creationId xmlns:a16="http://schemas.microsoft.com/office/drawing/2014/main" id="{37C5E159-B01C-4BF9-87A0-75AD633C5DCA}"/>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460253BE-73EC-4728-AFAA-8C541260DFE6}"/>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B3BD6736-35B2-4FF0-B583-394EDF70E7E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9D482033-2F02-4323-B91B-4BF0F1E6A6E2}"/>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721624C4-6086-41E6-8CD5-84DF84046DCA}"/>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5C030162-F423-488A-A754-5C6D38866BA6}"/>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947BFA2A-5788-45F7-82B6-D9EB4D43E20C}"/>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D1F970BD-604D-4838-A47E-8BCDC86DFC4A}"/>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07B24D06-27FC-4BC5-B371-C5A5A8B68FAC}"/>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www.qualcomm.com &amp; www.qualcomm.com/blog</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164208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4.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grpSp>
        <p:nvGrpSpPr>
          <p:cNvPr id="18" name="Group 17">
            <a:extLst>
              <a:ext uri="{FF2B5EF4-FFF2-40B4-BE49-F238E27FC236}">
                <a16:creationId xmlns:a16="http://schemas.microsoft.com/office/drawing/2014/main" id="{08AEDC1E-2373-4944-8367-11E011C4F462}"/>
              </a:ext>
            </a:extLst>
          </p:cNvPr>
          <p:cNvGrpSpPr/>
          <p:nvPr userDrawn="1"/>
        </p:nvGrpSpPr>
        <p:grpSpPr>
          <a:xfrm>
            <a:off x="1710812" y="5691942"/>
            <a:ext cx="775494" cy="138016"/>
            <a:chOff x="1631429" y="2378044"/>
            <a:chExt cx="937502" cy="166848"/>
          </a:xfrm>
          <a:solidFill>
            <a:schemeClr val="bg1"/>
          </a:solidFill>
        </p:grpSpPr>
        <p:sp>
          <p:nvSpPr>
            <p:cNvPr id="19" name="Freeform 12">
              <a:extLst>
                <a:ext uri="{FF2B5EF4-FFF2-40B4-BE49-F238E27FC236}">
                  <a16:creationId xmlns:a16="http://schemas.microsoft.com/office/drawing/2014/main" id="{10458B54-4D9C-4020-B5A7-EB1091738F7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13D6D7D5-B0C5-4D57-A7D7-7C06DAE1DE19}"/>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28D1E2A4-F407-4B80-81CB-EFBCE1C72BE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85A0FEBD-193A-40CC-96AA-5F2EF7A62DC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1" name="Freeform 5">
              <a:extLst>
                <a:ext uri="{FF2B5EF4-FFF2-40B4-BE49-F238E27FC236}">
                  <a16:creationId xmlns:a16="http://schemas.microsoft.com/office/drawing/2014/main" id="{68B6EC15-3542-4064-B905-5B7E2875FF6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4">
              <a:extLst>
                <a:ext uri="{FF2B5EF4-FFF2-40B4-BE49-F238E27FC236}">
                  <a16:creationId xmlns:a16="http://schemas.microsoft.com/office/drawing/2014/main" id="{3021A4B8-B144-43E5-8BD8-33A72778A6BA}"/>
                </a:ext>
              </a:extLst>
            </p:cNvPr>
            <p:cNvGrpSpPr>
              <a:grpSpLocks noChangeAspect="1"/>
            </p:cNvGrpSpPr>
            <p:nvPr userDrawn="1"/>
          </p:nvGrpSpPr>
          <p:grpSpPr bwMode="auto">
            <a:xfrm>
              <a:off x="2404478" y="2378640"/>
              <a:ext cx="164453" cy="164592"/>
              <a:chOff x="2653" y="972"/>
              <a:chExt cx="2372" cy="2374"/>
            </a:xfrm>
            <a:grpFill/>
          </p:grpSpPr>
          <p:sp>
            <p:nvSpPr>
              <p:cNvPr id="23" name="Freeform 5">
                <a:extLst>
                  <a:ext uri="{FF2B5EF4-FFF2-40B4-BE49-F238E27FC236}">
                    <a16:creationId xmlns:a16="http://schemas.microsoft.com/office/drawing/2014/main" id="{489C05F8-61AD-441D-B138-29A81C1DF35E}"/>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4E793369-8EBF-4149-A444-C7B8AE1E5B2A}"/>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3BF0DD80-9155-4F8B-B32F-652FC017692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www.qualcomm.com &amp; www.qualcomm.com/blog</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106403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5.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grpSp>
        <p:nvGrpSpPr>
          <p:cNvPr id="27" name="Group 26">
            <a:extLst>
              <a:ext uri="{FF2B5EF4-FFF2-40B4-BE49-F238E27FC236}">
                <a16:creationId xmlns:a16="http://schemas.microsoft.com/office/drawing/2014/main" id="{AF8A1825-57A9-4763-8F8E-CD3B0E1F4DB2}"/>
              </a:ext>
            </a:extLst>
          </p:cNvPr>
          <p:cNvGrpSpPr/>
          <p:nvPr userDrawn="1"/>
        </p:nvGrpSpPr>
        <p:grpSpPr>
          <a:xfrm>
            <a:off x="1710812" y="5691942"/>
            <a:ext cx="775494" cy="138016"/>
            <a:chOff x="1631429" y="2378044"/>
            <a:chExt cx="937502" cy="166848"/>
          </a:xfrm>
          <a:solidFill>
            <a:schemeClr val="bg1"/>
          </a:solidFill>
        </p:grpSpPr>
        <p:sp>
          <p:nvSpPr>
            <p:cNvPr id="28" name="Freeform 12">
              <a:extLst>
                <a:ext uri="{FF2B5EF4-FFF2-40B4-BE49-F238E27FC236}">
                  <a16:creationId xmlns:a16="http://schemas.microsoft.com/office/drawing/2014/main" id="{78287F34-1CA2-4812-B051-63F526F54C2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CE44B63-8B7B-4E23-ACEC-5E64570BE446}"/>
                </a:ext>
              </a:extLst>
            </p:cNvPr>
            <p:cNvGrpSpPr>
              <a:grpSpLocks noChangeAspect="1"/>
            </p:cNvGrpSpPr>
            <p:nvPr/>
          </p:nvGrpSpPr>
          <p:grpSpPr bwMode="gray">
            <a:xfrm>
              <a:off x="2127148" y="2378659"/>
              <a:ext cx="166513" cy="164554"/>
              <a:chOff x="3331" y="1656"/>
              <a:chExt cx="1020" cy="1008"/>
            </a:xfrm>
            <a:grpFill/>
          </p:grpSpPr>
          <p:sp>
            <p:nvSpPr>
              <p:cNvPr id="35" name="Freeform 6">
                <a:extLst>
                  <a:ext uri="{FF2B5EF4-FFF2-40B4-BE49-F238E27FC236}">
                    <a16:creationId xmlns:a16="http://schemas.microsoft.com/office/drawing/2014/main" id="{C3B6196A-AB4B-4E60-BCCD-B56B7B63880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B8FF8FCB-503B-4536-BFE8-B286C70EE9F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8D5E19F8-8DB8-4DBD-A90B-5EA568971ABD}"/>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18A7F4A7-B62F-4D17-A607-A137E64EAB02}"/>
                </a:ext>
              </a:extLst>
            </p:cNvPr>
            <p:cNvGrpSpPr>
              <a:grpSpLocks noChangeAspect="1"/>
            </p:cNvGrpSpPr>
            <p:nvPr userDrawn="1"/>
          </p:nvGrpSpPr>
          <p:grpSpPr bwMode="auto">
            <a:xfrm>
              <a:off x="2404478" y="2378640"/>
              <a:ext cx="164453" cy="164592"/>
              <a:chOff x="2653" y="972"/>
              <a:chExt cx="2372" cy="2374"/>
            </a:xfrm>
            <a:grpFill/>
          </p:grpSpPr>
          <p:sp>
            <p:nvSpPr>
              <p:cNvPr id="32" name="Freeform 5">
                <a:extLst>
                  <a:ext uri="{FF2B5EF4-FFF2-40B4-BE49-F238E27FC236}">
                    <a16:creationId xmlns:a16="http://schemas.microsoft.com/office/drawing/2014/main" id="{9A5AE989-E7DE-43CD-841D-162E769E3099}"/>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6">
                <a:extLst>
                  <a:ext uri="{FF2B5EF4-FFF2-40B4-BE49-F238E27FC236}">
                    <a16:creationId xmlns:a16="http://schemas.microsoft.com/office/drawing/2014/main" id="{16F86636-4213-48A8-9DEF-E20CAE35D26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Oval 7">
                <a:extLst>
                  <a:ext uri="{FF2B5EF4-FFF2-40B4-BE49-F238E27FC236}">
                    <a16:creationId xmlns:a16="http://schemas.microsoft.com/office/drawing/2014/main" id="{2A59154D-F041-4BBD-B76D-9F78B8C6246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www.qualcomm.com &amp; www.qualcomm.com/blog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Tree>
    <p:extLst>
      <p:ext uri="{BB962C8B-B14F-4D97-AF65-F5344CB8AC3E}">
        <p14:creationId xmlns:p14="http://schemas.microsoft.com/office/powerpoint/2010/main" val="4080182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6.xml><?xml version="1.0" encoding="utf-8"?>
<p:sldLayout xmlns:a="http://schemas.openxmlformats.org/drawingml/2006/main" xmlns:r="http://schemas.openxmlformats.org/officeDocument/2006/relationships" xmlns:p="http://schemas.openxmlformats.org/presentationml/2006/main" userDrawn="1">
  <p:cSld name="Nickel_Blank">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marL="0" marR="0" lvl="0" indent="0" algn="l" defTabSz="685800" rtl="0" eaLnBrk="1" fontAlgn="auto" latinLnBrk="0" hangingPunct="1">
              <a:lnSpc>
                <a:spcPct val="96000"/>
              </a:lnSpc>
              <a:spcBef>
                <a:spcPts val="0"/>
              </a:spcBef>
              <a:spcAft>
                <a:spcPts val="0"/>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rPr>
              <a:t>S4-250143</a:t>
            </a:r>
          </a:p>
        </p:txBody>
      </p:sp>
    </p:spTree>
    <p:extLst>
      <p:ext uri="{BB962C8B-B14F-4D97-AF65-F5344CB8AC3E}">
        <p14:creationId xmlns:p14="http://schemas.microsoft.com/office/powerpoint/2010/main" val="999461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7.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674500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18.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75174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19.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77251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0.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040931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21.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398750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22.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795788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23.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42863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4.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09335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5.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197078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6.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1997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7.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43042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8.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20856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9.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386981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0.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494415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1.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73477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2.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451398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3.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9402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4.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763226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676475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S4-250143</a:t>
            </a:r>
          </a:p>
        </p:txBody>
      </p:sp>
    </p:spTree>
    <p:extLst>
      <p:ext uri="{BB962C8B-B14F-4D97-AF65-F5344CB8AC3E}">
        <p14:creationId xmlns:p14="http://schemas.microsoft.com/office/powerpoint/2010/main" val="412806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1261416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8.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404699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9.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7842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0.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428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S4-250143</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53038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4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42941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67099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4.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556930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59880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6.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597370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7.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426173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8.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2213390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47261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563224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1.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29070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2.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86162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51491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4.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3991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5.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167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6.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8994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7.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067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8.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731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9.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39317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0.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0855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1.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56073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2.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26668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3.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17265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4.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122387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5.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5134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6.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9946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7.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424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8.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664384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9.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73870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0.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S4-250143</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06131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1.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S4-250143</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69637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2.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S4-250143</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4045743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3.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S4-250143</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290300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4.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60986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5.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Tree>
    <p:extLst>
      <p:ext uri="{BB962C8B-B14F-4D97-AF65-F5344CB8AC3E}">
        <p14:creationId xmlns:p14="http://schemas.microsoft.com/office/powerpoint/2010/main" val="2523664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6.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Tree>
    <p:extLst>
      <p:ext uri="{BB962C8B-B14F-4D97-AF65-F5344CB8AC3E}">
        <p14:creationId xmlns:p14="http://schemas.microsoft.com/office/powerpoint/2010/main" val="1735741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7.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S4-250143</a:t>
            </a:r>
          </a:p>
        </p:txBody>
      </p:sp>
    </p:spTree>
    <p:extLst>
      <p:ext uri="{BB962C8B-B14F-4D97-AF65-F5344CB8AC3E}">
        <p14:creationId xmlns:p14="http://schemas.microsoft.com/office/powerpoint/2010/main" val="516656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8.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117069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9.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57537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819244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1.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S4-250143</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136989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2.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74929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3.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02863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4.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01738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5.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663665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0784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377367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73284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9.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99146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0.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207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1.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0673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2.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98313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3.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59457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4.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54650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5.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5581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6.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06216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7.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71705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8.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01852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9.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686504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0.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920916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1.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41144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2.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0110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3.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070836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4.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956057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5.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99527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6.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180587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7.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470306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8.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023518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9.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409858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658488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1.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35066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2.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1871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3.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9" y="5441831"/>
            <a:ext cx="2959154" cy="964367"/>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Snapdragon, and Snapdragon Spaces are trademarks or registered trademarks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315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4.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421799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15.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S4-250143</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10688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16.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S4-250143</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67232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17.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S4-250143</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89385" cy="374904"/>
          </a:xfrm>
          <a:prstGeom prst="rect">
            <a:avLst/>
          </a:prstGeom>
        </p:spPr>
      </p:pic>
    </p:spTree>
    <p:extLst>
      <p:ext uri="{BB962C8B-B14F-4D97-AF65-F5344CB8AC3E}">
        <p14:creationId xmlns:p14="http://schemas.microsoft.com/office/powerpoint/2010/main" val="48801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18.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99266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19.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997663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0.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4367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1.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4599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2.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5915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3.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7598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4.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491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5.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9851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6.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654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7.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287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8.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4714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9.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3464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0.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859001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1.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44949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2.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887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3.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292738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4.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8987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5.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S4-250143</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806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6.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r>
              <a:rPr lang="en-US"/>
              <a:t>S4-250143</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1309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37.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69332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8.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3331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9.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4180593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0.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94275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1.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33064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2.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135625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201515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66073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930255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6.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030242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286399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349714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929866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0.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023428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06496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92770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719732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4.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901854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5.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2272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6.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110377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7.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8040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8.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S4-250143</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814303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9.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5963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0.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3985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1.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0915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2.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8606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3.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9970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4.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570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5.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1758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6.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9016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7.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19464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8.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966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9.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Tree>
    <p:extLst>
      <p:ext uri="{BB962C8B-B14F-4D97-AF65-F5344CB8AC3E}">
        <p14:creationId xmlns:p14="http://schemas.microsoft.com/office/powerpoint/2010/main" val="83769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0.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428625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1.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4452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2.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Tree>
    <p:extLst>
      <p:ext uri="{BB962C8B-B14F-4D97-AF65-F5344CB8AC3E}">
        <p14:creationId xmlns:p14="http://schemas.microsoft.com/office/powerpoint/2010/main" val="171116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3.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934011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4.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7048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5.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00433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6.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204593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7.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S4-250143</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38827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8.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S4-250143</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682332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9.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S4-250143</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001048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0.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S4-250143</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785304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1.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S4-250143</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969766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2.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S4-250143</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55642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3.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S4-250143</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2020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4.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S4-250143</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821630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5.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8964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6.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S4-250143</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2595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7.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3595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8.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845010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9.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088626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0.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7586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1.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576820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2.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33351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3.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832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4.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7967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5.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Tree>
    <p:extLst>
      <p:ext uri="{BB962C8B-B14F-4D97-AF65-F5344CB8AC3E}">
        <p14:creationId xmlns:p14="http://schemas.microsoft.com/office/powerpoint/2010/main" val="1214355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6.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399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7.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S4-250143</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9603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8.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S4-250143</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9390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9.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S4-250143</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748922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0.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247664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1.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S4-250143</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98095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2.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437361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3.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971369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4.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484697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5.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47322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6.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74067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7.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21548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8.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528879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9.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885465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0.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405129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1.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26707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2.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58223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3.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780178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4.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5075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5.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755453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6.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735600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7.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40279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8.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151255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9.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60779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0.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983372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1.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450864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2.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130367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3.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85772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4.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76426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5.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393419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6.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03752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7.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681496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S4-250143</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S4-250143</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14" Type="http://schemas.openxmlformats.org/officeDocument/2006/relationships/theme" Target="../theme/theme1.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slideLayout" Target="../slideLayouts/slideLayout212.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13" Type="http://schemas.openxmlformats.org/officeDocument/2006/relationships/slideLayout" Target="../slideLayouts/slideLayout21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9" Type="http://schemas.openxmlformats.org/officeDocument/2006/relationships/slideLayout" Target="../slideLayouts/slideLayout199.xml"/><Relationship Id="rId203" Type="http://schemas.openxmlformats.org/officeDocument/2006/relationships/slideLayout" Target="../slideLayouts/slideLayout203.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330.xml"/><Relationship Id="rId21" Type="http://schemas.openxmlformats.org/officeDocument/2006/relationships/slideLayout" Target="../slideLayouts/slideLayout234.xml"/><Relationship Id="rId42" Type="http://schemas.openxmlformats.org/officeDocument/2006/relationships/slideLayout" Target="../slideLayouts/slideLayout255.xml"/><Relationship Id="rId63" Type="http://schemas.openxmlformats.org/officeDocument/2006/relationships/slideLayout" Target="../slideLayouts/slideLayout276.xml"/><Relationship Id="rId84" Type="http://schemas.openxmlformats.org/officeDocument/2006/relationships/slideLayout" Target="../slideLayouts/slideLayout297.xml"/><Relationship Id="rId138" Type="http://schemas.openxmlformats.org/officeDocument/2006/relationships/slideLayout" Target="../slideLayouts/slideLayout351.xml"/><Relationship Id="rId159" Type="http://schemas.openxmlformats.org/officeDocument/2006/relationships/slideLayout" Target="../slideLayouts/slideLayout372.xml"/><Relationship Id="rId170" Type="http://schemas.openxmlformats.org/officeDocument/2006/relationships/slideLayout" Target="../slideLayouts/slideLayout383.xml"/><Relationship Id="rId191" Type="http://schemas.openxmlformats.org/officeDocument/2006/relationships/slideLayout" Target="../slideLayouts/slideLayout404.xml"/><Relationship Id="rId205" Type="http://schemas.openxmlformats.org/officeDocument/2006/relationships/slideLayout" Target="../slideLayouts/slideLayout418.xml"/><Relationship Id="rId107" Type="http://schemas.openxmlformats.org/officeDocument/2006/relationships/slideLayout" Target="../slideLayouts/slideLayout320.xml"/><Relationship Id="rId11" Type="http://schemas.openxmlformats.org/officeDocument/2006/relationships/slideLayout" Target="../slideLayouts/slideLayout224.xml"/><Relationship Id="rId32" Type="http://schemas.openxmlformats.org/officeDocument/2006/relationships/slideLayout" Target="../slideLayouts/slideLayout245.xml"/><Relationship Id="rId53" Type="http://schemas.openxmlformats.org/officeDocument/2006/relationships/slideLayout" Target="../slideLayouts/slideLayout266.xml"/><Relationship Id="rId74" Type="http://schemas.openxmlformats.org/officeDocument/2006/relationships/slideLayout" Target="../slideLayouts/slideLayout287.xml"/><Relationship Id="rId128" Type="http://schemas.openxmlformats.org/officeDocument/2006/relationships/slideLayout" Target="../slideLayouts/slideLayout341.xml"/><Relationship Id="rId149" Type="http://schemas.openxmlformats.org/officeDocument/2006/relationships/slideLayout" Target="../slideLayouts/slideLayout362.xml"/><Relationship Id="rId5" Type="http://schemas.openxmlformats.org/officeDocument/2006/relationships/slideLayout" Target="../slideLayouts/slideLayout218.xml"/><Relationship Id="rId95" Type="http://schemas.openxmlformats.org/officeDocument/2006/relationships/slideLayout" Target="../slideLayouts/slideLayout308.xml"/><Relationship Id="rId160" Type="http://schemas.openxmlformats.org/officeDocument/2006/relationships/slideLayout" Target="../slideLayouts/slideLayout373.xml"/><Relationship Id="rId181" Type="http://schemas.openxmlformats.org/officeDocument/2006/relationships/slideLayout" Target="../slideLayouts/slideLayout394.xml"/><Relationship Id="rId22" Type="http://schemas.openxmlformats.org/officeDocument/2006/relationships/slideLayout" Target="../slideLayouts/slideLayout235.xml"/><Relationship Id="rId43" Type="http://schemas.openxmlformats.org/officeDocument/2006/relationships/slideLayout" Target="../slideLayouts/slideLayout256.xml"/><Relationship Id="rId64" Type="http://schemas.openxmlformats.org/officeDocument/2006/relationships/slideLayout" Target="../slideLayouts/slideLayout277.xml"/><Relationship Id="rId118" Type="http://schemas.openxmlformats.org/officeDocument/2006/relationships/slideLayout" Target="../slideLayouts/slideLayout331.xml"/><Relationship Id="rId139" Type="http://schemas.openxmlformats.org/officeDocument/2006/relationships/slideLayout" Target="../slideLayouts/slideLayout352.xml"/><Relationship Id="rId85" Type="http://schemas.openxmlformats.org/officeDocument/2006/relationships/slideLayout" Target="../slideLayouts/slideLayout298.xml"/><Relationship Id="rId150" Type="http://schemas.openxmlformats.org/officeDocument/2006/relationships/slideLayout" Target="../slideLayouts/slideLayout363.xml"/><Relationship Id="rId171" Type="http://schemas.openxmlformats.org/officeDocument/2006/relationships/slideLayout" Target="../slideLayouts/slideLayout384.xml"/><Relationship Id="rId192" Type="http://schemas.openxmlformats.org/officeDocument/2006/relationships/slideLayout" Target="../slideLayouts/slideLayout405.xml"/><Relationship Id="rId206" Type="http://schemas.openxmlformats.org/officeDocument/2006/relationships/slideLayout" Target="../slideLayouts/slideLayout419.xml"/><Relationship Id="rId12" Type="http://schemas.openxmlformats.org/officeDocument/2006/relationships/slideLayout" Target="../slideLayouts/slideLayout225.xml"/><Relationship Id="rId33" Type="http://schemas.openxmlformats.org/officeDocument/2006/relationships/slideLayout" Target="../slideLayouts/slideLayout246.xml"/><Relationship Id="rId108" Type="http://schemas.openxmlformats.org/officeDocument/2006/relationships/slideLayout" Target="../slideLayouts/slideLayout321.xml"/><Relationship Id="rId129" Type="http://schemas.openxmlformats.org/officeDocument/2006/relationships/slideLayout" Target="../slideLayouts/slideLayout342.xml"/><Relationship Id="rId54" Type="http://schemas.openxmlformats.org/officeDocument/2006/relationships/slideLayout" Target="../slideLayouts/slideLayout267.xml"/><Relationship Id="rId75" Type="http://schemas.openxmlformats.org/officeDocument/2006/relationships/slideLayout" Target="../slideLayouts/slideLayout288.xml"/><Relationship Id="rId96" Type="http://schemas.openxmlformats.org/officeDocument/2006/relationships/slideLayout" Target="../slideLayouts/slideLayout309.xml"/><Relationship Id="rId140" Type="http://schemas.openxmlformats.org/officeDocument/2006/relationships/slideLayout" Target="../slideLayouts/slideLayout353.xml"/><Relationship Id="rId161" Type="http://schemas.openxmlformats.org/officeDocument/2006/relationships/slideLayout" Target="../slideLayouts/slideLayout374.xml"/><Relationship Id="rId182" Type="http://schemas.openxmlformats.org/officeDocument/2006/relationships/slideLayout" Target="../slideLayouts/slideLayout395.xml"/><Relationship Id="rId6" Type="http://schemas.openxmlformats.org/officeDocument/2006/relationships/slideLayout" Target="../slideLayouts/slideLayout219.xml"/><Relationship Id="rId23" Type="http://schemas.openxmlformats.org/officeDocument/2006/relationships/slideLayout" Target="../slideLayouts/slideLayout236.xml"/><Relationship Id="rId119" Type="http://schemas.openxmlformats.org/officeDocument/2006/relationships/slideLayout" Target="../slideLayouts/slideLayout332.xml"/><Relationship Id="rId44" Type="http://schemas.openxmlformats.org/officeDocument/2006/relationships/slideLayout" Target="../slideLayouts/slideLayout257.xml"/><Relationship Id="rId65" Type="http://schemas.openxmlformats.org/officeDocument/2006/relationships/slideLayout" Target="../slideLayouts/slideLayout278.xml"/><Relationship Id="rId86" Type="http://schemas.openxmlformats.org/officeDocument/2006/relationships/slideLayout" Target="../slideLayouts/slideLayout299.xml"/><Relationship Id="rId130" Type="http://schemas.openxmlformats.org/officeDocument/2006/relationships/slideLayout" Target="../slideLayouts/slideLayout343.xml"/><Relationship Id="rId151" Type="http://schemas.openxmlformats.org/officeDocument/2006/relationships/slideLayout" Target="../slideLayouts/slideLayout364.xml"/><Relationship Id="rId172" Type="http://schemas.openxmlformats.org/officeDocument/2006/relationships/slideLayout" Target="../slideLayouts/slideLayout385.xml"/><Relationship Id="rId193" Type="http://schemas.openxmlformats.org/officeDocument/2006/relationships/slideLayout" Target="../slideLayouts/slideLayout406.xml"/><Relationship Id="rId207" Type="http://schemas.openxmlformats.org/officeDocument/2006/relationships/theme" Target="../theme/theme2.xml"/><Relationship Id="rId13" Type="http://schemas.openxmlformats.org/officeDocument/2006/relationships/slideLayout" Target="../slideLayouts/slideLayout226.xml"/><Relationship Id="rId109" Type="http://schemas.openxmlformats.org/officeDocument/2006/relationships/slideLayout" Target="../slideLayouts/slideLayout322.xml"/><Relationship Id="rId34" Type="http://schemas.openxmlformats.org/officeDocument/2006/relationships/slideLayout" Target="../slideLayouts/slideLayout247.xml"/><Relationship Id="rId55" Type="http://schemas.openxmlformats.org/officeDocument/2006/relationships/slideLayout" Target="../slideLayouts/slideLayout268.xml"/><Relationship Id="rId76" Type="http://schemas.openxmlformats.org/officeDocument/2006/relationships/slideLayout" Target="../slideLayouts/slideLayout289.xml"/><Relationship Id="rId97" Type="http://schemas.openxmlformats.org/officeDocument/2006/relationships/slideLayout" Target="../slideLayouts/slideLayout310.xml"/><Relationship Id="rId120" Type="http://schemas.openxmlformats.org/officeDocument/2006/relationships/slideLayout" Target="../slideLayouts/slideLayout333.xml"/><Relationship Id="rId141" Type="http://schemas.openxmlformats.org/officeDocument/2006/relationships/slideLayout" Target="../slideLayouts/slideLayout354.xml"/><Relationship Id="rId7" Type="http://schemas.openxmlformats.org/officeDocument/2006/relationships/slideLayout" Target="../slideLayouts/slideLayout220.xml"/><Relationship Id="rId162" Type="http://schemas.openxmlformats.org/officeDocument/2006/relationships/slideLayout" Target="../slideLayouts/slideLayout375.xml"/><Relationship Id="rId183" Type="http://schemas.openxmlformats.org/officeDocument/2006/relationships/slideLayout" Target="../slideLayouts/slideLayout396.xml"/><Relationship Id="rId24" Type="http://schemas.openxmlformats.org/officeDocument/2006/relationships/slideLayout" Target="../slideLayouts/slideLayout237.xml"/><Relationship Id="rId40" Type="http://schemas.openxmlformats.org/officeDocument/2006/relationships/slideLayout" Target="../slideLayouts/slideLayout253.xml"/><Relationship Id="rId45" Type="http://schemas.openxmlformats.org/officeDocument/2006/relationships/slideLayout" Target="../slideLayouts/slideLayout258.xml"/><Relationship Id="rId66" Type="http://schemas.openxmlformats.org/officeDocument/2006/relationships/slideLayout" Target="../slideLayouts/slideLayout279.xml"/><Relationship Id="rId87" Type="http://schemas.openxmlformats.org/officeDocument/2006/relationships/slideLayout" Target="../slideLayouts/slideLayout300.xml"/><Relationship Id="rId110" Type="http://schemas.openxmlformats.org/officeDocument/2006/relationships/slideLayout" Target="../slideLayouts/slideLayout323.xml"/><Relationship Id="rId115" Type="http://schemas.openxmlformats.org/officeDocument/2006/relationships/slideLayout" Target="../slideLayouts/slideLayout328.xml"/><Relationship Id="rId131" Type="http://schemas.openxmlformats.org/officeDocument/2006/relationships/slideLayout" Target="../slideLayouts/slideLayout344.xml"/><Relationship Id="rId136" Type="http://schemas.openxmlformats.org/officeDocument/2006/relationships/slideLayout" Target="../slideLayouts/slideLayout349.xml"/><Relationship Id="rId157" Type="http://schemas.openxmlformats.org/officeDocument/2006/relationships/slideLayout" Target="../slideLayouts/slideLayout370.xml"/><Relationship Id="rId178" Type="http://schemas.openxmlformats.org/officeDocument/2006/relationships/slideLayout" Target="../slideLayouts/slideLayout391.xml"/><Relationship Id="rId61" Type="http://schemas.openxmlformats.org/officeDocument/2006/relationships/slideLayout" Target="../slideLayouts/slideLayout274.xml"/><Relationship Id="rId82" Type="http://schemas.openxmlformats.org/officeDocument/2006/relationships/slideLayout" Target="../slideLayouts/slideLayout295.xml"/><Relationship Id="rId152" Type="http://schemas.openxmlformats.org/officeDocument/2006/relationships/slideLayout" Target="../slideLayouts/slideLayout365.xml"/><Relationship Id="rId173" Type="http://schemas.openxmlformats.org/officeDocument/2006/relationships/slideLayout" Target="../slideLayouts/slideLayout386.xml"/><Relationship Id="rId194" Type="http://schemas.openxmlformats.org/officeDocument/2006/relationships/slideLayout" Target="../slideLayouts/slideLayout407.xml"/><Relationship Id="rId199" Type="http://schemas.openxmlformats.org/officeDocument/2006/relationships/slideLayout" Target="../slideLayouts/slideLayout412.xml"/><Relationship Id="rId203" Type="http://schemas.openxmlformats.org/officeDocument/2006/relationships/slideLayout" Target="../slideLayouts/slideLayout416.xml"/><Relationship Id="rId19" Type="http://schemas.openxmlformats.org/officeDocument/2006/relationships/slideLayout" Target="../slideLayouts/slideLayout232.xml"/><Relationship Id="rId14" Type="http://schemas.openxmlformats.org/officeDocument/2006/relationships/slideLayout" Target="../slideLayouts/slideLayout227.xml"/><Relationship Id="rId30" Type="http://schemas.openxmlformats.org/officeDocument/2006/relationships/slideLayout" Target="../slideLayouts/slideLayout243.xml"/><Relationship Id="rId35" Type="http://schemas.openxmlformats.org/officeDocument/2006/relationships/slideLayout" Target="../slideLayouts/slideLayout248.xml"/><Relationship Id="rId56" Type="http://schemas.openxmlformats.org/officeDocument/2006/relationships/slideLayout" Target="../slideLayouts/slideLayout269.xml"/><Relationship Id="rId77" Type="http://schemas.openxmlformats.org/officeDocument/2006/relationships/slideLayout" Target="../slideLayouts/slideLayout290.xml"/><Relationship Id="rId100" Type="http://schemas.openxmlformats.org/officeDocument/2006/relationships/slideLayout" Target="../slideLayouts/slideLayout313.xml"/><Relationship Id="rId105" Type="http://schemas.openxmlformats.org/officeDocument/2006/relationships/slideLayout" Target="../slideLayouts/slideLayout318.xml"/><Relationship Id="rId126" Type="http://schemas.openxmlformats.org/officeDocument/2006/relationships/slideLayout" Target="../slideLayouts/slideLayout339.xml"/><Relationship Id="rId147" Type="http://schemas.openxmlformats.org/officeDocument/2006/relationships/slideLayout" Target="../slideLayouts/slideLayout360.xml"/><Relationship Id="rId168" Type="http://schemas.openxmlformats.org/officeDocument/2006/relationships/slideLayout" Target="../slideLayouts/slideLayout381.xml"/><Relationship Id="rId8" Type="http://schemas.openxmlformats.org/officeDocument/2006/relationships/slideLayout" Target="../slideLayouts/slideLayout221.xml"/><Relationship Id="rId51" Type="http://schemas.openxmlformats.org/officeDocument/2006/relationships/slideLayout" Target="../slideLayouts/slideLayout264.xml"/><Relationship Id="rId72" Type="http://schemas.openxmlformats.org/officeDocument/2006/relationships/slideLayout" Target="../slideLayouts/slideLayout285.xml"/><Relationship Id="rId93" Type="http://schemas.openxmlformats.org/officeDocument/2006/relationships/slideLayout" Target="../slideLayouts/slideLayout306.xml"/><Relationship Id="rId98" Type="http://schemas.openxmlformats.org/officeDocument/2006/relationships/slideLayout" Target="../slideLayouts/slideLayout311.xml"/><Relationship Id="rId121" Type="http://schemas.openxmlformats.org/officeDocument/2006/relationships/slideLayout" Target="../slideLayouts/slideLayout334.xml"/><Relationship Id="rId142" Type="http://schemas.openxmlformats.org/officeDocument/2006/relationships/slideLayout" Target="../slideLayouts/slideLayout355.xml"/><Relationship Id="rId163" Type="http://schemas.openxmlformats.org/officeDocument/2006/relationships/slideLayout" Target="../slideLayouts/slideLayout376.xml"/><Relationship Id="rId184" Type="http://schemas.openxmlformats.org/officeDocument/2006/relationships/slideLayout" Target="../slideLayouts/slideLayout397.xml"/><Relationship Id="rId189" Type="http://schemas.openxmlformats.org/officeDocument/2006/relationships/slideLayout" Target="../slideLayouts/slideLayout402.xml"/><Relationship Id="rId3" Type="http://schemas.openxmlformats.org/officeDocument/2006/relationships/slideLayout" Target="../slideLayouts/slideLayout216.xml"/><Relationship Id="rId25" Type="http://schemas.openxmlformats.org/officeDocument/2006/relationships/slideLayout" Target="../slideLayouts/slideLayout238.xml"/><Relationship Id="rId46" Type="http://schemas.openxmlformats.org/officeDocument/2006/relationships/slideLayout" Target="../slideLayouts/slideLayout259.xml"/><Relationship Id="rId67" Type="http://schemas.openxmlformats.org/officeDocument/2006/relationships/slideLayout" Target="../slideLayouts/slideLayout280.xml"/><Relationship Id="rId116" Type="http://schemas.openxmlformats.org/officeDocument/2006/relationships/slideLayout" Target="../slideLayouts/slideLayout329.xml"/><Relationship Id="rId137" Type="http://schemas.openxmlformats.org/officeDocument/2006/relationships/slideLayout" Target="../slideLayouts/slideLayout350.xml"/><Relationship Id="rId158" Type="http://schemas.openxmlformats.org/officeDocument/2006/relationships/slideLayout" Target="../slideLayouts/slideLayout371.xml"/><Relationship Id="rId20" Type="http://schemas.openxmlformats.org/officeDocument/2006/relationships/slideLayout" Target="../slideLayouts/slideLayout233.xml"/><Relationship Id="rId41" Type="http://schemas.openxmlformats.org/officeDocument/2006/relationships/slideLayout" Target="../slideLayouts/slideLayout254.xml"/><Relationship Id="rId62" Type="http://schemas.openxmlformats.org/officeDocument/2006/relationships/slideLayout" Target="../slideLayouts/slideLayout275.xml"/><Relationship Id="rId83" Type="http://schemas.openxmlformats.org/officeDocument/2006/relationships/slideLayout" Target="../slideLayouts/slideLayout296.xml"/><Relationship Id="rId88" Type="http://schemas.openxmlformats.org/officeDocument/2006/relationships/slideLayout" Target="../slideLayouts/slideLayout301.xml"/><Relationship Id="rId111" Type="http://schemas.openxmlformats.org/officeDocument/2006/relationships/slideLayout" Target="../slideLayouts/slideLayout324.xml"/><Relationship Id="rId132" Type="http://schemas.openxmlformats.org/officeDocument/2006/relationships/slideLayout" Target="../slideLayouts/slideLayout345.xml"/><Relationship Id="rId153" Type="http://schemas.openxmlformats.org/officeDocument/2006/relationships/slideLayout" Target="../slideLayouts/slideLayout366.xml"/><Relationship Id="rId174" Type="http://schemas.openxmlformats.org/officeDocument/2006/relationships/slideLayout" Target="../slideLayouts/slideLayout387.xml"/><Relationship Id="rId179" Type="http://schemas.openxmlformats.org/officeDocument/2006/relationships/slideLayout" Target="../slideLayouts/slideLayout392.xml"/><Relationship Id="rId195" Type="http://schemas.openxmlformats.org/officeDocument/2006/relationships/slideLayout" Target="../slideLayouts/slideLayout408.xml"/><Relationship Id="rId190" Type="http://schemas.openxmlformats.org/officeDocument/2006/relationships/slideLayout" Target="../slideLayouts/slideLayout403.xml"/><Relationship Id="rId204" Type="http://schemas.openxmlformats.org/officeDocument/2006/relationships/slideLayout" Target="../slideLayouts/slideLayout417.xml"/><Relationship Id="rId15" Type="http://schemas.openxmlformats.org/officeDocument/2006/relationships/slideLayout" Target="../slideLayouts/slideLayout228.xml"/><Relationship Id="rId36" Type="http://schemas.openxmlformats.org/officeDocument/2006/relationships/slideLayout" Target="../slideLayouts/slideLayout249.xml"/><Relationship Id="rId57" Type="http://schemas.openxmlformats.org/officeDocument/2006/relationships/slideLayout" Target="../slideLayouts/slideLayout270.xml"/><Relationship Id="rId106" Type="http://schemas.openxmlformats.org/officeDocument/2006/relationships/slideLayout" Target="../slideLayouts/slideLayout319.xml"/><Relationship Id="rId127" Type="http://schemas.openxmlformats.org/officeDocument/2006/relationships/slideLayout" Target="../slideLayouts/slideLayout340.xml"/><Relationship Id="rId10" Type="http://schemas.openxmlformats.org/officeDocument/2006/relationships/slideLayout" Target="../slideLayouts/slideLayout223.xml"/><Relationship Id="rId31" Type="http://schemas.openxmlformats.org/officeDocument/2006/relationships/slideLayout" Target="../slideLayouts/slideLayout244.xml"/><Relationship Id="rId52" Type="http://schemas.openxmlformats.org/officeDocument/2006/relationships/slideLayout" Target="../slideLayouts/slideLayout265.xml"/><Relationship Id="rId73" Type="http://schemas.openxmlformats.org/officeDocument/2006/relationships/slideLayout" Target="../slideLayouts/slideLayout286.xml"/><Relationship Id="rId78" Type="http://schemas.openxmlformats.org/officeDocument/2006/relationships/slideLayout" Target="../slideLayouts/slideLayout291.xml"/><Relationship Id="rId94" Type="http://schemas.openxmlformats.org/officeDocument/2006/relationships/slideLayout" Target="../slideLayouts/slideLayout307.xml"/><Relationship Id="rId99" Type="http://schemas.openxmlformats.org/officeDocument/2006/relationships/slideLayout" Target="../slideLayouts/slideLayout312.xml"/><Relationship Id="rId101" Type="http://schemas.openxmlformats.org/officeDocument/2006/relationships/slideLayout" Target="../slideLayouts/slideLayout314.xml"/><Relationship Id="rId122" Type="http://schemas.openxmlformats.org/officeDocument/2006/relationships/slideLayout" Target="../slideLayouts/slideLayout335.xml"/><Relationship Id="rId143" Type="http://schemas.openxmlformats.org/officeDocument/2006/relationships/slideLayout" Target="../slideLayouts/slideLayout356.xml"/><Relationship Id="rId148" Type="http://schemas.openxmlformats.org/officeDocument/2006/relationships/slideLayout" Target="../slideLayouts/slideLayout361.xml"/><Relationship Id="rId164" Type="http://schemas.openxmlformats.org/officeDocument/2006/relationships/slideLayout" Target="../slideLayouts/slideLayout377.xml"/><Relationship Id="rId169" Type="http://schemas.openxmlformats.org/officeDocument/2006/relationships/slideLayout" Target="../slideLayouts/slideLayout382.xml"/><Relationship Id="rId185" Type="http://schemas.openxmlformats.org/officeDocument/2006/relationships/slideLayout" Target="../slideLayouts/slideLayout398.xml"/><Relationship Id="rId4" Type="http://schemas.openxmlformats.org/officeDocument/2006/relationships/slideLayout" Target="../slideLayouts/slideLayout217.xml"/><Relationship Id="rId9" Type="http://schemas.openxmlformats.org/officeDocument/2006/relationships/slideLayout" Target="../slideLayouts/slideLayout222.xml"/><Relationship Id="rId180" Type="http://schemas.openxmlformats.org/officeDocument/2006/relationships/slideLayout" Target="../slideLayouts/slideLayout393.xml"/><Relationship Id="rId26" Type="http://schemas.openxmlformats.org/officeDocument/2006/relationships/slideLayout" Target="../slideLayouts/slideLayout239.xml"/><Relationship Id="rId47" Type="http://schemas.openxmlformats.org/officeDocument/2006/relationships/slideLayout" Target="../slideLayouts/slideLayout260.xml"/><Relationship Id="rId68" Type="http://schemas.openxmlformats.org/officeDocument/2006/relationships/slideLayout" Target="../slideLayouts/slideLayout281.xml"/><Relationship Id="rId89" Type="http://schemas.openxmlformats.org/officeDocument/2006/relationships/slideLayout" Target="../slideLayouts/slideLayout302.xml"/><Relationship Id="rId112" Type="http://schemas.openxmlformats.org/officeDocument/2006/relationships/slideLayout" Target="../slideLayouts/slideLayout325.xml"/><Relationship Id="rId133" Type="http://schemas.openxmlformats.org/officeDocument/2006/relationships/slideLayout" Target="../slideLayouts/slideLayout346.xml"/><Relationship Id="rId154" Type="http://schemas.openxmlformats.org/officeDocument/2006/relationships/slideLayout" Target="../slideLayouts/slideLayout367.xml"/><Relationship Id="rId175" Type="http://schemas.openxmlformats.org/officeDocument/2006/relationships/slideLayout" Target="../slideLayouts/slideLayout388.xml"/><Relationship Id="rId196" Type="http://schemas.openxmlformats.org/officeDocument/2006/relationships/slideLayout" Target="../slideLayouts/slideLayout409.xml"/><Relationship Id="rId200" Type="http://schemas.openxmlformats.org/officeDocument/2006/relationships/slideLayout" Target="../slideLayouts/slideLayout413.xml"/><Relationship Id="rId16" Type="http://schemas.openxmlformats.org/officeDocument/2006/relationships/slideLayout" Target="../slideLayouts/slideLayout229.xml"/><Relationship Id="rId37" Type="http://schemas.openxmlformats.org/officeDocument/2006/relationships/slideLayout" Target="../slideLayouts/slideLayout250.xml"/><Relationship Id="rId58" Type="http://schemas.openxmlformats.org/officeDocument/2006/relationships/slideLayout" Target="../slideLayouts/slideLayout271.xml"/><Relationship Id="rId79" Type="http://schemas.openxmlformats.org/officeDocument/2006/relationships/slideLayout" Target="../slideLayouts/slideLayout292.xml"/><Relationship Id="rId102" Type="http://schemas.openxmlformats.org/officeDocument/2006/relationships/slideLayout" Target="../slideLayouts/slideLayout315.xml"/><Relationship Id="rId123" Type="http://schemas.openxmlformats.org/officeDocument/2006/relationships/slideLayout" Target="../slideLayouts/slideLayout336.xml"/><Relationship Id="rId144" Type="http://schemas.openxmlformats.org/officeDocument/2006/relationships/slideLayout" Target="../slideLayouts/slideLayout357.xml"/><Relationship Id="rId90" Type="http://schemas.openxmlformats.org/officeDocument/2006/relationships/slideLayout" Target="../slideLayouts/slideLayout303.xml"/><Relationship Id="rId165" Type="http://schemas.openxmlformats.org/officeDocument/2006/relationships/slideLayout" Target="../slideLayouts/slideLayout378.xml"/><Relationship Id="rId186" Type="http://schemas.openxmlformats.org/officeDocument/2006/relationships/slideLayout" Target="../slideLayouts/slideLayout399.xml"/><Relationship Id="rId27" Type="http://schemas.openxmlformats.org/officeDocument/2006/relationships/slideLayout" Target="../slideLayouts/slideLayout240.xml"/><Relationship Id="rId48" Type="http://schemas.openxmlformats.org/officeDocument/2006/relationships/slideLayout" Target="../slideLayouts/slideLayout261.xml"/><Relationship Id="rId69" Type="http://schemas.openxmlformats.org/officeDocument/2006/relationships/slideLayout" Target="../slideLayouts/slideLayout282.xml"/><Relationship Id="rId113" Type="http://schemas.openxmlformats.org/officeDocument/2006/relationships/slideLayout" Target="../slideLayouts/slideLayout326.xml"/><Relationship Id="rId134" Type="http://schemas.openxmlformats.org/officeDocument/2006/relationships/slideLayout" Target="../slideLayouts/slideLayout347.xml"/><Relationship Id="rId80" Type="http://schemas.openxmlformats.org/officeDocument/2006/relationships/slideLayout" Target="../slideLayouts/slideLayout293.xml"/><Relationship Id="rId155" Type="http://schemas.openxmlformats.org/officeDocument/2006/relationships/slideLayout" Target="../slideLayouts/slideLayout368.xml"/><Relationship Id="rId176" Type="http://schemas.openxmlformats.org/officeDocument/2006/relationships/slideLayout" Target="../slideLayouts/slideLayout389.xml"/><Relationship Id="rId197" Type="http://schemas.openxmlformats.org/officeDocument/2006/relationships/slideLayout" Target="../slideLayouts/slideLayout410.xml"/><Relationship Id="rId201" Type="http://schemas.openxmlformats.org/officeDocument/2006/relationships/slideLayout" Target="../slideLayouts/slideLayout414.xml"/><Relationship Id="rId17" Type="http://schemas.openxmlformats.org/officeDocument/2006/relationships/slideLayout" Target="../slideLayouts/slideLayout230.xml"/><Relationship Id="rId38" Type="http://schemas.openxmlformats.org/officeDocument/2006/relationships/slideLayout" Target="../slideLayouts/slideLayout251.xml"/><Relationship Id="rId59" Type="http://schemas.openxmlformats.org/officeDocument/2006/relationships/slideLayout" Target="../slideLayouts/slideLayout272.xml"/><Relationship Id="rId103" Type="http://schemas.openxmlformats.org/officeDocument/2006/relationships/slideLayout" Target="../slideLayouts/slideLayout316.xml"/><Relationship Id="rId124" Type="http://schemas.openxmlformats.org/officeDocument/2006/relationships/slideLayout" Target="../slideLayouts/slideLayout337.xml"/><Relationship Id="rId70" Type="http://schemas.openxmlformats.org/officeDocument/2006/relationships/slideLayout" Target="../slideLayouts/slideLayout283.xml"/><Relationship Id="rId91" Type="http://schemas.openxmlformats.org/officeDocument/2006/relationships/slideLayout" Target="../slideLayouts/slideLayout304.xml"/><Relationship Id="rId145" Type="http://schemas.openxmlformats.org/officeDocument/2006/relationships/slideLayout" Target="../slideLayouts/slideLayout358.xml"/><Relationship Id="rId166" Type="http://schemas.openxmlformats.org/officeDocument/2006/relationships/slideLayout" Target="../slideLayouts/slideLayout379.xml"/><Relationship Id="rId187" Type="http://schemas.openxmlformats.org/officeDocument/2006/relationships/slideLayout" Target="../slideLayouts/slideLayout400.xml"/><Relationship Id="rId1" Type="http://schemas.openxmlformats.org/officeDocument/2006/relationships/slideLayout" Target="../slideLayouts/slideLayout214.xml"/><Relationship Id="rId28" Type="http://schemas.openxmlformats.org/officeDocument/2006/relationships/slideLayout" Target="../slideLayouts/slideLayout241.xml"/><Relationship Id="rId49" Type="http://schemas.openxmlformats.org/officeDocument/2006/relationships/slideLayout" Target="../slideLayouts/slideLayout262.xml"/><Relationship Id="rId114" Type="http://schemas.openxmlformats.org/officeDocument/2006/relationships/slideLayout" Target="../slideLayouts/slideLayout327.xml"/><Relationship Id="rId60" Type="http://schemas.openxmlformats.org/officeDocument/2006/relationships/slideLayout" Target="../slideLayouts/slideLayout273.xml"/><Relationship Id="rId81" Type="http://schemas.openxmlformats.org/officeDocument/2006/relationships/slideLayout" Target="../slideLayouts/slideLayout294.xml"/><Relationship Id="rId135" Type="http://schemas.openxmlformats.org/officeDocument/2006/relationships/slideLayout" Target="../slideLayouts/slideLayout348.xml"/><Relationship Id="rId156" Type="http://schemas.openxmlformats.org/officeDocument/2006/relationships/slideLayout" Target="../slideLayouts/slideLayout369.xml"/><Relationship Id="rId177" Type="http://schemas.openxmlformats.org/officeDocument/2006/relationships/slideLayout" Target="../slideLayouts/slideLayout390.xml"/><Relationship Id="rId198" Type="http://schemas.openxmlformats.org/officeDocument/2006/relationships/slideLayout" Target="../slideLayouts/slideLayout411.xml"/><Relationship Id="rId202" Type="http://schemas.openxmlformats.org/officeDocument/2006/relationships/slideLayout" Target="../slideLayouts/slideLayout415.xml"/><Relationship Id="rId18" Type="http://schemas.openxmlformats.org/officeDocument/2006/relationships/slideLayout" Target="../slideLayouts/slideLayout231.xml"/><Relationship Id="rId39" Type="http://schemas.openxmlformats.org/officeDocument/2006/relationships/slideLayout" Target="../slideLayouts/slideLayout252.xml"/><Relationship Id="rId50" Type="http://schemas.openxmlformats.org/officeDocument/2006/relationships/slideLayout" Target="../slideLayouts/slideLayout263.xml"/><Relationship Id="rId104" Type="http://schemas.openxmlformats.org/officeDocument/2006/relationships/slideLayout" Target="../slideLayouts/slideLayout317.xml"/><Relationship Id="rId125" Type="http://schemas.openxmlformats.org/officeDocument/2006/relationships/slideLayout" Target="../slideLayouts/slideLayout338.xml"/><Relationship Id="rId146" Type="http://schemas.openxmlformats.org/officeDocument/2006/relationships/slideLayout" Target="../slideLayouts/slideLayout359.xml"/><Relationship Id="rId167" Type="http://schemas.openxmlformats.org/officeDocument/2006/relationships/slideLayout" Target="../slideLayouts/slideLayout380.xml"/><Relationship Id="rId188" Type="http://schemas.openxmlformats.org/officeDocument/2006/relationships/slideLayout" Target="../slideLayouts/slideLayout401.xml"/><Relationship Id="rId71" Type="http://schemas.openxmlformats.org/officeDocument/2006/relationships/slideLayout" Target="../slideLayouts/slideLayout284.xml"/><Relationship Id="rId92" Type="http://schemas.openxmlformats.org/officeDocument/2006/relationships/slideLayout" Target="../slideLayouts/slideLayout305.xml"/><Relationship Id="rId2" Type="http://schemas.openxmlformats.org/officeDocument/2006/relationships/slideLayout" Target="../slideLayouts/slideLayout215.xml"/><Relationship Id="rId29" Type="http://schemas.openxmlformats.org/officeDocument/2006/relationships/slideLayout" Target="../slideLayouts/slideLayout242.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445.xml"/><Relationship Id="rId21" Type="http://schemas.openxmlformats.org/officeDocument/2006/relationships/slideLayout" Target="../slideLayouts/slideLayout440.xml"/><Relationship Id="rId42" Type="http://schemas.openxmlformats.org/officeDocument/2006/relationships/slideLayout" Target="../slideLayouts/slideLayout461.xml"/><Relationship Id="rId47" Type="http://schemas.openxmlformats.org/officeDocument/2006/relationships/slideLayout" Target="../slideLayouts/slideLayout466.xml"/><Relationship Id="rId63" Type="http://schemas.openxmlformats.org/officeDocument/2006/relationships/slideLayout" Target="../slideLayouts/slideLayout482.xml"/><Relationship Id="rId68" Type="http://schemas.openxmlformats.org/officeDocument/2006/relationships/slideLayout" Target="../slideLayouts/slideLayout487.xml"/><Relationship Id="rId84" Type="http://schemas.openxmlformats.org/officeDocument/2006/relationships/slideLayout" Target="../slideLayouts/slideLayout503.xml"/><Relationship Id="rId16" Type="http://schemas.openxmlformats.org/officeDocument/2006/relationships/slideLayout" Target="../slideLayouts/slideLayout435.xml"/><Relationship Id="rId11" Type="http://schemas.openxmlformats.org/officeDocument/2006/relationships/slideLayout" Target="../slideLayouts/slideLayout430.xml"/><Relationship Id="rId32" Type="http://schemas.openxmlformats.org/officeDocument/2006/relationships/slideLayout" Target="../slideLayouts/slideLayout451.xml"/><Relationship Id="rId37" Type="http://schemas.openxmlformats.org/officeDocument/2006/relationships/slideLayout" Target="../slideLayouts/slideLayout456.xml"/><Relationship Id="rId53" Type="http://schemas.openxmlformats.org/officeDocument/2006/relationships/slideLayout" Target="../slideLayouts/slideLayout472.xml"/><Relationship Id="rId58" Type="http://schemas.openxmlformats.org/officeDocument/2006/relationships/slideLayout" Target="../slideLayouts/slideLayout477.xml"/><Relationship Id="rId74" Type="http://schemas.openxmlformats.org/officeDocument/2006/relationships/slideLayout" Target="../slideLayouts/slideLayout493.xml"/><Relationship Id="rId79" Type="http://schemas.openxmlformats.org/officeDocument/2006/relationships/slideLayout" Target="../slideLayouts/slideLayout498.xml"/><Relationship Id="rId5" Type="http://schemas.openxmlformats.org/officeDocument/2006/relationships/slideLayout" Target="../slideLayouts/slideLayout424.xml"/><Relationship Id="rId19" Type="http://schemas.openxmlformats.org/officeDocument/2006/relationships/slideLayout" Target="../slideLayouts/slideLayout438.xml"/><Relationship Id="rId14" Type="http://schemas.openxmlformats.org/officeDocument/2006/relationships/slideLayout" Target="../slideLayouts/slideLayout433.xml"/><Relationship Id="rId22" Type="http://schemas.openxmlformats.org/officeDocument/2006/relationships/slideLayout" Target="../slideLayouts/slideLayout441.xml"/><Relationship Id="rId27" Type="http://schemas.openxmlformats.org/officeDocument/2006/relationships/slideLayout" Target="../slideLayouts/slideLayout446.xml"/><Relationship Id="rId30" Type="http://schemas.openxmlformats.org/officeDocument/2006/relationships/slideLayout" Target="../slideLayouts/slideLayout449.xml"/><Relationship Id="rId35" Type="http://schemas.openxmlformats.org/officeDocument/2006/relationships/slideLayout" Target="../slideLayouts/slideLayout454.xml"/><Relationship Id="rId43" Type="http://schemas.openxmlformats.org/officeDocument/2006/relationships/slideLayout" Target="../slideLayouts/slideLayout462.xml"/><Relationship Id="rId48" Type="http://schemas.openxmlformats.org/officeDocument/2006/relationships/slideLayout" Target="../slideLayouts/slideLayout467.xml"/><Relationship Id="rId56" Type="http://schemas.openxmlformats.org/officeDocument/2006/relationships/slideLayout" Target="../slideLayouts/slideLayout475.xml"/><Relationship Id="rId64" Type="http://schemas.openxmlformats.org/officeDocument/2006/relationships/slideLayout" Target="../slideLayouts/slideLayout483.xml"/><Relationship Id="rId69" Type="http://schemas.openxmlformats.org/officeDocument/2006/relationships/slideLayout" Target="../slideLayouts/slideLayout488.xml"/><Relationship Id="rId77" Type="http://schemas.openxmlformats.org/officeDocument/2006/relationships/slideLayout" Target="../slideLayouts/slideLayout496.xml"/><Relationship Id="rId8" Type="http://schemas.openxmlformats.org/officeDocument/2006/relationships/slideLayout" Target="../slideLayouts/slideLayout427.xml"/><Relationship Id="rId51" Type="http://schemas.openxmlformats.org/officeDocument/2006/relationships/slideLayout" Target="../slideLayouts/slideLayout470.xml"/><Relationship Id="rId72" Type="http://schemas.openxmlformats.org/officeDocument/2006/relationships/slideLayout" Target="../slideLayouts/slideLayout491.xml"/><Relationship Id="rId80" Type="http://schemas.openxmlformats.org/officeDocument/2006/relationships/slideLayout" Target="../slideLayouts/slideLayout499.xml"/><Relationship Id="rId85" Type="http://schemas.openxmlformats.org/officeDocument/2006/relationships/slideLayout" Target="../slideLayouts/slideLayout504.xml"/><Relationship Id="rId3" Type="http://schemas.openxmlformats.org/officeDocument/2006/relationships/slideLayout" Target="../slideLayouts/slideLayout422.xml"/><Relationship Id="rId12" Type="http://schemas.openxmlformats.org/officeDocument/2006/relationships/slideLayout" Target="../slideLayouts/slideLayout431.xml"/><Relationship Id="rId17" Type="http://schemas.openxmlformats.org/officeDocument/2006/relationships/slideLayout" Target="../slideLayouts/slideLayout436.xml"/><Relationship Id="rId25" Type="http://schemas.openxmlformats.org/officeDocument/2006/relationships/slideLayout" Target="../slideLayouts/slideLayout444.xml"/><Relationship Id="rId33" Type="http://schemas.openxmlformats.org/officeDocument/2006/relationships/slideLayout" Target="../slideLayouts/slideLayout452.xml"/><Relationship Id="rId38" Type="http://schemas.openxmlformats.org/officeDocument/2006/relationships/slideLayout" Target="../slideLayouts/slideLayout457.xml"/><Relationship Id="rId46" Type="http://schemas.openxmlformats.org/officeDocument/2006/relationships/slideLayout" Target="../slideLayouts/slideLayout465.xml"/><Relationship Id="rId59" Type="http://schemas.openxmlformats.org/officeDocument/2006/relationships/slideLayout" Target="../slideLayouts/slideLayout478.xml"/><Relationship Id="rId67" Type="http://schemas.openxmlformats.org/officeDocument/2006/relationships/slideLayout" Target="../slideLayouts/slideLayout486.xml"/><Relationship Id="rId20" Type="http://schemas.openxmlformats.org/officeDocument/2006/relationships/slideLayout" Target="../slideLayouts/slideLayout439.xml"/><Relationship Id="rId41" Type="http://schemas.openxmlformats.org/officeDocument/2006/relationships/slideLayout" Target="../slideLayouts/slideLayout460.xml"/><Relationship Id="rId54" Type="http://schemas.openxmlformats.org/officeDocument/2006/relationships/slideLayout" Target="../slideLayouts/slideLayout473.xml"/><Relationship Id="rId62" Type="http://schemas.openxmlformats.org/officeDocument/2006/relationships/slideLayout" Target="../slideLayouts/slideLayout481.xml"/><Relationship Id="rId70" Type="http://schemas.openxmlformats.org/officeDocument/2006/relationships/slideLayout" Target="../slideLayouts/slideLayout489.xml"/><Relationship Id="rId75" Type="http://schemas.openxmlformats.org/officeDocument/2006/relationships/slideLayout" Target="../slideLayouts/slideLayout494.xml"/><Relationship Id="rId83" Type="http://schemas.openxmlformats.org/officeDocument/2006/relationships/slideLayout" Target="../slideLayouts/slideLayout502.xml"/><Relationship Id="rId1" Type="http://schemas.openxmlformats.org/officeDocument/2006/relationships/slideLayout" Target="../slideLayouts/slideLayout420.xml"/><Relationship Id="rId6" Type="http://schemas.openxmlformats.org/officeDocument/2006/relationships/slideLayout" Target="../slideLayouts/slideLayout425.xml"/><Relationship Id="rId15" Type="http://schemas.openxmlformats.org/officeDocument/2006/relationships/slideLayout" Target="../slideLayouts/slideLayout434.xml"/><Relationship Id="rId23" Type="http://schemas.openxmlformats.org/officeDocument/2006/relationships/slideLayout" Target="../slideLayouts/slideLayout442.xml"/><Relationship Id="rId28" Type="http://schemas.openxmlformats.org/officeDocument/2006/relationships/slideLayout" Target="../slideLayouts/slideLayout447.xml"/><Relationship Id="rId36" Type="http://schemas.openxmlformats.org/officeDocument/2006/relationships/slideLayout" Target="../slideLayouts/slideLayout455.xml"/><Relationship Id="rId49" Type="http://schemas.openxmlformats.org/officeDocument/2006/relationships/slideLayout" Target="../slideLayouts/slideLayout468.xml"/><Relationship Id="rId57" Type="http://schemas.openxmlformats.org/officeDocument/2006/relationships/slideLayout" Target="../slideLayouts/slideLayout476.xml"/><Relationship Id="rId10" Type="http://schemas.openxmlformats.org/officeDocument/2006/relationships/slideLayout" Target="../slideLayouts/slideLayout429.xml"/><Relationship Id="rId31" Type="http://schemas.openxmlformats.org/officeDocument/2006/relationships/slideLayout" Target="../slideLayouts/slideLayout450.xml"/><Relationship Id="rId44" Type="http://schemas.openxmlformats.org/officeDocument/2006/relationships/slideLayout" Target="../slideLayouts/slideLayout463.xml"/><Relationship Id="rId52" Type="http://schemas.openxmlformats.org/officeDocument/2006/relationships/slideLayout" Target="../slideLayouts/slideLayout471.xml"/><Relationship Id="rId60" Type="http://schemas.openxmlformats.org/officeDocument/2006/relationships/slideLayout" Target="../slideLayouts/slideLayout479.xml"/><Relationship Id="rId65" Type="http://schemas.openxmlformats.org/officeDocument/2006/relationships/slideLayout" Target="../slideLayouts/slideLayout484.xml"/><Relationship Id="rId73" Type="http://schemas.openxmlformats.org/officeDocument/2006/relationships/slideLayout" Target="../slideLayouts/slideLayout492.xml"/><Relationship Id="rId78" Type="http://schemas.openxmlformats.org/officeDocument/2006/relationships/slideLayout" Target="../slideLayouts/slideLayout497.xml"/><Relationship Id="rId81" Type="http://schemas.openxmlformats.org/officeDocument/2006/relationships/slideLayout" Target="../slideLayouts/slideLayout500.xml"/><Relationship Id="rId86" Type="http://schemas.openxmlformats.org/officeDocument/2006/relationships/theme" Target="../theme/theme3.xml"/><Relationship Id="rId4" Type="http://schemas.openxmlformats.org/officeDocument/2006/relationships/slideLayout" Target="../slideLayouts/slideLayout423.xml"/><Relationship Id="rId9" Type="http://schemas.openxmlformats.org/officeDocument/2006/relationships/slideLayout" Target="../slideLayouts/slideLayout428.xml"/><Relationship Id="rId13" Type="http://schemas.openxmlformats.org/officeDocument/2006/relationships/slideLayout" Target="../slideLayouts/slideLayout432.xml"/><Relationship Id="rId18" Type="http://schemas.openxmlformats.org/officeDocument/2006/relationships/slideLayout" Target="../slideLayouts/slideLayout437.xml"/><Relationship Id="rId39" Type="http://schemas.openxmlformats.org/officeDocument/2006/relationships/slideLayout" Target="../slideLayouts/slideLayout458.xml"/><Relationship Id="rId34" Type="http://schemas.openxmlformats.org/officeDocument/2006/relationships/slideLayout" Target="../slideLayouts/slideLayout453.xml"/><Relationship Id="rId50" Type="http://schemas.openxmlformats.org/officeDocument/2006/relationships/slideLayout" Target="../slideLayouts/slideLayout469.xml"/><Relationship Id="rId55" Type="http://schemas.openxmlformats.org/officeDocument/2006/relationships/slideLayout" Target="../slideLayouts/slideLayout474.xml"/><Relationship Id="rId76" Type="http://schemas.openxmlformats.org/officeDocument/2006/relationships/slideLayout" Target="../slideLayouts/slideLayout495.xml"/><Relationship Id="rId7" Type="http://schemas.openxmlformats.org/officeDocument/2006/relationships/slideLayout" Target="../slideLayouts/slideLayout426.xml"/><Relationship Id="rId71" Type="http://schemas.openxmlformats.org/officeDocument/2006/relationships/slideLayout" Target="../slideLayouts/slideLayout490.xml"/><Relationship Id="rId2" Type="http://schemas.openxmlformats.org/officeDocument/2006/relationships/slideLayout" Target="../slideLayouts/slideLayout421.xml"/><Relationship Id="rId29" Type="http://schemas.openxmlformats.org/officeDocument/2006/relationships/slideLayout" Target="../slideLayouts/slideLayout448.xml"/><Relationship Id="rId24" Type="http://schemas.openxmlformats.org/officeDocument/2006/relationships/slideLayout" Target="../slideLayouts/slideLayout443.xml"/><Relationship Id="rId40" Type="http://schemas.openxmlformats.org/officeDocument/2006/relationships/slideLayout" Target="../slideLayouts/slideLayout459.xml"/><Relationship Id="rId45" Type="http://schemas.openxmlformats.org/officeDocument/2006/relationships/slideLayout" Target="../slideLayouts/slideLayout464.xml"/><Relationship Id="rId66" Type="http://schemas.openxmlformats.org/officeDocument/2006/relationships/slideLayout" Target="../slideLayouts/slideLayout485.xml"/><Relationship Id="rId61" Type="http://schemas.openxmlformats.org/officeDocument/2006/relationships/slideLayout" Target="../slideLayouts/slideLayout480.xml"/><Relationship Id="rId82" Type="http://schemas.openxmlformats.org/officeDocument/2006/relationships/slideLayout" Target="../slideLayouts/slideLayout501.xml"/></Relationships>
</file>

<file path=ppt/slideMasters/_rels/slideMaster4.xml.rels><?xml version="1.0" encoding="UTF-8" standalone="yes"?>
<Relationships xmlns="http://schemas.openxmlformats.org/package/2006/relationships"><Relationship Id="rId117" Type="http://schemas.openxmlformats.org/officeDocument/2006/relationships/slideLayout" Target="../slideLayouts/slideLayout621.xml"/><Relationship Id="rId21" Type="http://schemas.openxmlformats.org/officeDocument/2006/relationships/slideLayout" Target="../slideLayouts/slideLayout525.xml"/><Relationship Id="rId42" Type="http://schemas.openxmlformats.org/officeDocument/2006/relationships/slideLayout" Target="../slideLayouts/slideLayout546.xml"/><Relationship Id="rId63" Type="http://schemas.openxmlformats.org/officeDocument/2006/relationships/slideLayout" Target="../slideLayouts/slideLayout567.xml"/><Relationship Id="rId84" Type="http://schemas.openxmlformats.org/officeDocument/2006/relationships/slideLayout" Target="../slideLayouts/slideLayout588.xml"/><Relationship Id="rId138" Type="http://schemas.openxmlformats.org/officeDocument/2006/relationships/slideLayout" Target="../slideLayouts/slideLayout642.xml"/><Relationship Id="rId159" Type="http://schemas.openxmlformats.org/officeDocument/2006/relationships/slideLayout" Target="../slideLayouts/slideLayout663.xml"/><Relationship Id="rId170" Type="http://schemas.openxmlformats.org/officeDocument/2006/relationships/slideLayout" Target="../slideLayouts/slideLayout674.xml"/><Relationship Id="rId191" Type="http://schemas.openxmlformats.org/officeDocument/2006/relationships/slideLayout" Target="../slideLayouts/slideLayout695.xml"/><Relationship Id="rId205" Type="http://schemas.openxmlformats.org/officeDocument/2006/relationships/slideLayout" Target="../slideLayouts/slideLayout709.xml"/><Relationship Id="rId107" Type="http://schemas.openxmlformats.org/officeDocument/2006/relationships/slideLayout" Target="../slideLayouts/slideLayout611.xml"/><Relationship Id="rId11" Type="http://schemas.openxmlformats.org/officeDocument/2006/relationships/slideLayout" Target="../slideLayouts/slideLayout515.xml"/><Relationship Id="rId32" Type="http://schemas.openxmlformats.org/officeDocument/2006/relationships/slideLayout" Target="../slideLayouts/slideLayout536.xml"/><Relationship Id="rId53" Type="http://schemas.openxmlformats.org/officeDocument/2006/relationships/slideLayout" Target="../slideLayouts/slideLayout557.xml"/><Relationship Id="rId74" Type="http://schemas.openxmlformats.org/officeDocument/2006/relationships/slideLayout" Target="../slideLayouts/slideLayout578.xml"/><Relationship Id="rId128" Type="http://schemas.openxmlformats.org/officeDocument/2006/relationships/slideLayout" Target="../slideLayouts/slideLayout632.xml"/><Relationship Id="rId149" Type="http://schemas.openxmlformats.org/officeDocument/2006/relationships/slideLayout" Target="../slideLayouts/slideLayout653.xml"/><Relationship Id="rId5" Type="http://schemas.openxmlformats.org/officeDocument/2006/relationships/slideLayout" Target="../slideLayouts/slideLayout509.xml"/><Relationship Id="rId95" Type="http://schemas.openxmlformats.org/officeDocument/2006/relationships/slideLayout" Target="../slideLayouts/slideLayout599.xml"/><Relationship Id="rId160" Type="http://schemas.openxmlformats.org/officeDocument/2006/relationships/slideLayout" Target="../slideLayouts/slideLayout664.xml"/><Relationship Id="rId181" Type="http://schemas.openxmlformats.org/officeDocument/2006/relationships/slideLayout" Target="../slideLayouts/slideLayout685.xml"/><Relationship Id="rId22" Type="http://schemas.openxmlformats.org/officeDocument/2006/relationships/slideLayout" Target="../slideLayouts/slideLayout526.xml"/><Relationship Id="rId43" Type="http://schemas.openxmlformats.org/officeDocument/2006/relationships/slideLayout" Target="../slideLayouts/slideLayout547.xml"/><Relationship Id="rId64" Type="http://schemas.openxmlformats.org/officeDocument/2006/relationships/slideLayout" Target="../slideLayouts/slideLayout568.xml"/><Relationship Id="rId118" Type="http://schemas.openxmlformats.org/officeDocument/2006/relationships/slideLayout" Target="../slideLayouts/slideLayout622.xml"/><Relationship Id="rId139" Type="http://schemas.openxmlformats.org/officeDocument/2006/relationships/slideLayout" Target="../slideLayouts/slideLayout643.xml"/><Relationship Id="rId85" Type="http://schemas.openxmlformats.org/officeDocument/2006/relationships/slideLayout" Target="../slideLayouts/slideLayout589.xml"/><Relationship Id="rId150" Type="http://schemas.openxmlformats.org/officeDocument/2006/relationships/slideLayout" Target="../slideLayouts/slideLayout654.xml"/><Relationship Id="rId171" Type="http://schemas.openxmlformats.org/officeDocument/2006/relationships/slideLayout" Target="../slideLayouts/slideLayout675.xml"/><Relationship Id="rId192" Type="http://schemas.openxmlformats.org/officeDocument/2006/relationships/slideLayout" Target="../slideLayouts/slideLayout696.xml"/><Relationship Id="rId206" Type="http://schemas.openxmlformats.org/officeDocument/2006/relationships/slideLayout" Target="../slideLayouts/slideLayout710.xml"/><Relationship Id="rId12" Type="http://schemas.openxmlformats.org/officeDocument/2006/relationships/slideLayout" Target="../slideLayouts/slideLayout516.xml"/><Relationship Id="rId33" Type="http://schemas.openxmlformats.org/officeDocument/2006/relationships/slideLayout" Target="../slideLayouts/slideLayout537.xml"/><Relationship Id="rId108" Type="http://schemas.openxmlformats.org/officeDocument/2006/relationships/slideLayout" Target="../slideLayouts/slideLayout612.xml"/><Relationship Id="rId129" Type="http://schemas.openxmlformats.org/officeDocument/2006/relationships/slideLayout" Target="../slideLayouts/slideLayout633.xml"/><Relationship Id="rId54" Type="http://schemas.openxmlformats.org/officeDocument/2006/relationships/slideLayout" Target="../slideLayouts/slideLayout558.xml"/><Relationship Id="rId75" Type="http://schemas.openxmlformats.org/officeDocument/2006/relationships/slideLayout" Target="../slideLayouts/slideLayout579.xml"/><Relationship Id="rId96" Type="http://schemas.openxmlformats.org/officeDocument/2006/relationships/slideLayout" Target="../slideLayouts/slideLayout600.xml"/><Relationship Id="rId140" Type="http://schemas.openxmlformats.org/officeDocument/2006/relationships/slideLayout" Target="../slideLayouts/slideLayout644.xml"/><Relationship Id="rId161" Type="http://schemas.openxmlformats.org/officeDocument/2006/relationships/slideLayout" Target="../slideLayouts/slideLayout665.xml"/><Relationship Id="rId182" Type="http://schemas.openxmlformats.org/officeDocument/2006/relationships/slideLayout" Target="../slideLayouts/slideLayout686.xml"/><Relationship Id="rId6" Type="http://schemas.openxmlformats.org/officeDocument/2006/relationships/slideLayout" Target="../slideLayouts/slideLayout510.xml"/><Relationship Id="rId23" Type="http://schemas.openxmlformats.org/officeDocument/2006/relationships/slideLayout" Target="../slideLayouts/slideLayout527.xml"/><Relationship Id="rId119" Type="http://schemas.openxmlformats.org/officeDocument/2006/relationships/slideLayout" Target="../slideLayouts/slideLayout623.xml"/><Relationship Id="rId44" Type="http://schemas.openxmlformats.org/officeDocument/2006/relationships/slideLayout" Target="../slideLayouts/slideLayout548.xml"/><Relationship Id="rId65" Type="http://schemas.openxmlformats.org/officeDocument/2006/relationships/slideLayout" Target="../slideLayouts/slideLayout569.xml"/><Relationship Id="rId86" Type="http://schemas.openxmlformats.org/officeDocument/2006/relationships/slideLayout" Target="../slideLayouts/slideLayout590.xml"/><Relationship Id="rId130" Type="http://schemas.openxmlformats.org/officeDocument/2006/relationships/slideLayout" Target="../slideLayouts/slideLayout634.xml"/><Relationship Id="rId151" Type="http://schemas.openxmlformats.org/officeDocument/2006/relationships/slideLayout" Target="../slideLayouts/slideLayout655.xml"/><Relationship Id="rId172" Type="http://schemas.openxmlformats.org/officeDocument/2006/relationships/slideLayout" Target="../slideLayouts/slideLayout676.xml"/><Relationship Id="rId193" Type="http://schemas.openxmlformats.org/officeDocument/2006/relationships/slideLayout" Target="../slideLayouts/slideLayout697.xml"/><Relationship Id="rId207" Type="http://schemas.openxmlformats.org/officeDocument/2006/relationships/slideLayout" Target="../slideLayouts/slideLayout711.xml"/><Relationship Id="rId13" Type="http://schemas.openxmlformats.org/officeDocument/2006/relationships/slideLayout" Target="../slideLayouts/slideLayout517.xml"/><Relationship Id="rId109" Type="http://schemas.openxmlformats.org/officeDocument/2006/relationships/slideLayout" Target="../slideLayouts/slideLayout613.xml"/><Relationship Id="rId34" Type="http://schemas.openxmlformats.org/officeDocument/2006/relationships/slideLayout" Target="../slideLayouts/slideLayout538.xml"/><Relationship Id="rId55" Type="http://schemas.openxmlformats.org/officeDocument/2006/relationships/slideLayout" Target="../slideLayouts/slideLayout559.xml"/><Relationship Id="rId76" Type="http://schemas.openxmlformats.org/officeDocument/2006/relationships/slideLayout" Target="../slideLayouts/slideLayout580.xml"/><Relationship Id="rId97" Type="http://schemas.openxmlformats.org/officeDocument/2006/relationships/slideLayout" Target="../slideLayouts/slideLayout601.xml"/><Relationship Id="rId120" Type="http://schemas.openxmlformats.org/officeDocument/2006/relationships/slideLayout" Target="../slideLayouts/slideLayout624.xml"/><Relationship Id="rId141" Type="http://schemas.openxmlformats.org/officeDocument/2006/relationships/slideLayout" Target="../slideLayouts/slideLayout645.xml"/><Relationship Id="rId7" Type="http://schemas.openxmlformats.org/officeDocument/2006/relationships/slideLayout" Target="../slideLayouts/slideLayout511.xml"/><Relationship Id="rId162" Type="http://schemas.openxmlformats.org/officeDocument/2006/relationships/slideLayout" Target="../slideLayouts/slideLayout666.xml"/><Relationship Id="rId183" Type="http://schemas.openxmlformats.org/officeDocument/2006/relationships/slideLayout" Target="../slideLayouts/slideLayout687.xml"/><Relationship Id="rId24" Type="http://schemas.openxmlformats.org/officeDocument/2006/relationships/slideLayout" Target="../slideLayouts/slideLayout528.xml"/><Relationship Id="rId45" Type="http://schemas.openxmlformats.org/officeDocument/2006/relationships/slideLayout" Target="../slideLayouts/slideLayout549.xml"/><Relationship Id="rId66" Type="http://schemas.openxmlformats.org/officeDocument/2006/relationships/slideLayout" Target="../slideLayouts/slideLayout570.xml"/><Relationship Id="rId87" Type="http://schemas.openxmlformats.org/officeDocument/2006/relationships/slideLayout" Target="../slideLayouts/slideLayout591.xml"/><Relationship Id="rId110" Type="http://schemas.openxmlformats.org/officeDocument/2006/relationships/slideLayout" Target="../slideLayouts/slideLayout614.xml"/><Relationship Id="rId131" Type="http://schemas.openxmlformats.org/officeDocument/2006/relationships/slideLayout" Target="../slideLayouts/slideLayout635.xml"/><Relationship Id="rId152" Type="http://schemas.openxmlformats.org/officeDocument/2006/relationships/slideLayout" Target="../slideLayouts/slideLayout656.xml"/><Relationship Id="rId173" Type="http://schemas.openxmlformats.org/officeDocument/2006/relationships/slideLayout" Target="../slideLayouts/slideLayout677.xml"/><Relationship Id="rId194" Type="http://schemas.openxmlformats.org/officeDocument/2006/relationships/slideLayout" Target="../slideLayouts/slideLayout698.xml"/><Relationship Id="rId208" Type="http://schemas.openxmlformats.org/officeDocument/2006/relationships/slideLayout" Target="../slideLayouts/slideLayout712.xml"/><Relationship Id="rId19" Type="http://schemas.openxmlformats.org/officeDocument/2006/relationships/slideLayout" Target="../slideLayouts/slideLayout523.xml"/><Relationship Id="rId14" Type="http://schemas.openxmlformats.org/officeDocument/2006/relationships/slideLayout" Target="../slideLayouts/slideLayout518.xml"/><Relationship Id="rId30" Type="http://schemas.openxmlformats.org/officeDocument/2006/relationships/slideLayout" Target="../slideLayouts/slideLayout534.xml"/><Relationship Id="rId35" Type="http://schemas.openxmlformats.org/officeDocument/2006/relationships/slideLayout" Target="../slideLayouts/slideLayout539.xml"/><Relationship Id="rId56" Type="http://schemas.openxmlformats.org/officeDocument/2006/relationships/slideLayout" Target="../slideLayouts/slideLayout560.xml"/><Relationship Id="rId77" Type="http://schemas.openxmlformats.org/officeDocument/2006/relationships/slideLayout" Target="../slideLayouts/slideLayout581.xml"/><Relationship Id="rId100" Type="http://schemas.openxmlformats.org/officeDocument/2006/relationships/slideLayout" Target="../slideLayouts/slideLayout604.xml"/><Relationship Id="rId105" Type="http://schemas.openxmlformats.org/officeDocument/2006/relationships/slideLayout" Target="../slideLayouts/slideLayout609.xml"/><Relationship Id="rId126" Type="http://schemas.openxmlformats.org/officeDocument/2006/relationships/slideLayout" Target="../slideLayouts/slideLayout630.xml"/><Relationship Id="rId147" Type="http://schemas.openxmlformats.org/officeDocument/2006/relationships/slideLayout" Target="../slideLayouts/slideLayout651.xml"/><Relationship Id="rId168" Type="http://schemas.openxmlformats.org/officeDocument/2006/relationships/slideLayout" Target="../slideLayouts/slideLayout672.xml"/><Relationship Id="rId8" Type="http://schemas.openxmlformats.org/officeDocument/2006/relationships/slideLayout" Target="../slideLayouts/slideLayout512.xml"/><Relationship Id="rId51" Type="http://schemas.openxmlformats.org/officeDocument/2006/relationships/slideLayout" Target="../slideLayouts/slideLayout555.xml"/><Relationship Id="rId72" Type="http://schemas.openxmlformats.org/officeDocument/2006/relationships/slideLayout" Target="../slideLayouts/slideLayout576.xml"/><Relationship Id="rId93" Type="http://schemas.openxmlformats.org/officeDocument/2006/relationships/slideLayout" Target="../slideLayouts/slideLayout597.xml"/><Relationship Id="rId98" Type="http://schemas.openxmlformats.org/officeDocument/2006/relationships/slideLayout" Target="../slideLayouts/slideLayout602.xml"/><Relationship Id="rId121" Type="http://schemas.openxmlformats.org/officeDocument/2006/relationships/slideLayout" Target="../slideLayouts/slideLayout625.xml"/><Relationship Id="rId142" Type="http://schemas.openxmlformats.org/officeDocument/2006/relationships/slideLayout" Target="../slideLayouts/slideLayout646.xml"/><Relationship Id="rId163" Type="http://schemas.openxmlformats.org/officeDocument/2006/relationships/slideLayout" Target="../slideLayouts/slideLayout667.xml"/><Relationship Id="rId184" Type="http://schemas.openxmlformats.org/officeDocument/2006/relationships/slideLayout" Target="../slideLayouts/slideLayout688.xml"/><Relationship Id="rId189" Type="http://schemas.openxmlformats.org/officeDocument/2006/relationships/slideLayout" Target="../slideLayouts/slideLayout693.xml"/><Relationship Id="rId3" Type="http://schemas.openxmlformats.org/officeDocument/2006/relationships/slideLayout" Target="../slideLayouts/slideLayout507.xml"/><Relationship Id="rId25" Type="http://schemas.openxmlformats.org/officeDocument/2006/relationships/slideLayout" Target="../slideLayouts/slideLayout529.xml"/><Relationship Id="rId46" Type="http://schemas.openxmlformats.org/officeDocument/2006/relationships/slideLayout" Target="../slideLayouts/slideLayout550.xml"/><Relationship Id="rId67" Type="http://schemas.openxmlformats.org/officeDocument/2006/relationships/slideLayout" Target="../slideLayouts/slideLayout571.xml"/><Relationship Id="rId116" Type="http://schemas.openxmlformats.org/officeDocument/2006/relationships/slideLayout" Target="../slideLayouts/slideLayout620.xml"/><Relationship Id="rId137" Type="http://schemas.openxmlformats.org/officeDocument/2006/relationships/slideLayout" Target="../slideLayouts/slideLayout641.xml"/><Relationship Id="rId158" Type="http://schemas.openxmlformats.org/officeDocument/2006/relationships/slideLayout" Target="../slideLayouts/slideLayout662.xml"/><Relationship Id="rId20" Type="http://schemas.openxmlformats.org/officeDocument/2006/relationships/slideLayout" Target="../slideLayouts/slideLayout524.xml"/><Relationship Id="rId41" Type="http://schemas.openxmlformats.org/officeDocument/2006/relationships/slideLayout" Target="../slideLayouts/slideLayout545.xml"/><Relationship Id="rId62" Type="http://schemas.openxmlformats.org/officeDocument/2006/relationships/slideLayout" Target="../slideLayouts/slideLayout566.xml"/><Relationship Id="rId83" Type="http://schemas.openxmlformats.org/officeDocument/2006/relationships/slideLayout" Target="../slideLayouts/slideLayout587.xml"/><Relationship Id="rId88" Type="http://schemas.openxmlformats.org/officeDocument/2006/relationships/slideLayout" Target="../slideLayouts/slideLayout592.xml"/><Relationship Id="rId111" Type="http://schemas.openxmlformats.org/officeDocument/2006/relationships/slideLayout" Target="../slideLayouts/slideLayout615.xml"/><Relationship Id="rId132" Type="http://schemas.openxmlformats.org/officeDocument/2006/relationships/slideLayout" Target="../slideLayouts/slideLayout636.xml"/><Relationship Id="rId153" Type="http://schemas.openxmlformats.org/officeDocument/2006/relationships/slideLayout" Target="../slideLayouts/slideLayout657.xml"/><Relationship Id="rId174" Type="http://schemas.openxmlformats.org/officeDocument/2006/relationships/slideLayout" Target="../slideLayouts/slideLayout678.xml"/><Relationship Id="rId179" Type="http://schemas.openxmlformats.org/officeDocument/2006/relationships/slideLayout" Target="../slideLayouts/slideLayout683.xml"/><Relationship Id="rId195" Type="http://schemas.openxmlformats.org/officeDocument/2006/relationships/slideLayout" Target="../slideLayouts/slideLayout699.xml"/><Relationship Id="rId209" Type="http://schemas.openxmlformats.org/officeDocument/2006/relationships/slideLayout" Target="../slideLayouts/slideLayout713.xml"/><Relationship Id="rId190" Type="http://schemas.openxmlformats.org/officeDocument/2006/relationships/slideLayout" Target="../slideLayouts/slideLayout694.xml"/><Relationship Id="rId204" Type="http://schemas.openxmlformats.org/officeDocument/2006/relationships/slideLayout" Target="../slideLayouts/slideLayout708.xml"/><Relationship Id="rId15" Type="http://schemas.openxmlformats.org/officeDocument/2006/relationships/slideLayout" Target="../slideLayouts/slideLayout519.xml"/><Relationship Id="rId36" Type="http://schemas.openxmlformats.org/officeDocument/2006/relationships/slideLayout" Target="../slideLayouts/slideLayout540.xml"/><Relationship Id="rId57" Type="http://schemas.openxmlformats.org/officeDocument/2006/relationships/slideLayout" Target="../slideLayouts/slideLayout561.xml"/><Relationship Id="rId106" Type="http://schemas.openxmlformats.org/officeDocument/2006/relationships/slideLayout" Target="../slideLayouts/slideLayout610.xml"/><Relationship Id="rId127" Type="http://schemas.openxmlformats.org/officeDocument/2006/relationships/slideLayout" Target="../slideLayouts/slideLayout631.xml"/><Relationship Id="rId10" Type="http://schemas.openxmlformats.org/officeDocument/2006/relationships/slideLayout" Target="../slideLayouts/slideLayout514.xml"/><Relationship Id="rId31" Type="http://schemas.openxmlformats.org/officeDocument/2006/relationships/slideLayout" Target="../slideLayouts/slideLayout535.xml"/><Relationship Id="rId52" Type="http://schemas.openxmlformats.org/officeDocument/2006/relationships/slideLayout" Target="../slideLayouts/slideLayout556.xml"/><Relationship Id="rId73" Type="http://schemas.openxmlformats.org/officeDocument/2006/relationships/slideLayout" Target="../slideLayouts/slideLayout577.xml"/><Relationship Id="rId78" Type="http://schemas.openxmlformats.org/officeDocument/2006/relationships/slideLayout" Target="../slideLayouts/slideLayout582.xml"/><Relationship Id="rId94" Type="http://schemas.openxmlformats.org/officeDocument/2006/relationships/slideLayout" Target="../slideLayouts/slideLayout598.xml"/><Relationship Id="rId99" Type="http://schemas.openxmlformats.org/officeDocument/2006/relationships/slideLayout" Target="../slideLayouts/slideLayout603.xml"/><Relationship Id="rId101" Type="http://schemas.openxmlformats.org/officeDocument/2006/relationships/slideLayout" Target="../slideLayouts/slideLayout605.xml"/><Relationship Id="rId122" Type="http://schemas.openxmlformats.org/officeDocument/2006/relationships/slideLayout" Target="../slideLayouts/slideLayout626.xml"/><Relationship Id="rId143" Type="http://schemas.openxmlformats.org/officeDocument/2006/relationships/slideLayout" Target="../slideLayouts/slideLayout647.xml"/><Relationship Id="rId148" Type="http://schemas.openxmlformats.org/officeDocument/2006/relationships/slideLayout" Target="../slideLayouts/slideLayout652.xml"/><Relationship Id="rId164" Type="http://schemas.openxmlformats.org/officeDocument/2006/relationships/slideLayout" Target="../slideLayouts/slideLayout668.xml"/><Relationship Id="rId169" Type="http://schemas.openxmlformats.org/officeDocument/2006/relationships/slideLayout" Target="../slideLayouts/slideLayout673.xml"/><Relationship Id="rId185" Type="http://schemas.openxmlformats.org/officeDocument/2006/relationships/slideLayout" Target="../slideLayouts/slideLayout689.xml"/><Relationship Id="rId4" Type="http://schemas.openxmlformats.org/officeDocument/2006/relationships/slideLayout" Target="../slideLayouts/slideLayout508.xml"/><Relationship Id="rId9" Type="http://schemas.openxmlformats.org/officeDocument/2006/relationships/slideLayout" Target="../slideLayouts/slideLayout513.xml"/><Relationship Id="rId180" Type="http://schemas.openxmlformats.org/officeDocument/2006/relationships/slideLayout" Target="../slideLayouts/slideLayout684.xml"/><Relationship Id="rId210" Type="http://schemas.openxmlformats.org/officeDocument/2006/relationships/slideLayout" Target="../slideLayouts/slideLayout714.xml"/><Relationship Id="rId26" Type="http://schemas.openxmlformats.org/officeDocument/2006/relationships/slideLayout" Target="../slideLayouts/slideLayout530.xml"/><Relationship Id="rId47" Type="http://schemas.openxmlformats.org/officeDocument/2006/relationships/slideLayout" Target="../slideLayouts/slideLayout551.xml"/><Relationship Id="rId68" Type="http://schemas.openxmlformats.org/officeDocument/2006/relationships/slideLayout" Target="../slideLayouts/slideLayout572.xml"/><Relationship Id="rId89" Type="http://schemas.openxmlformats.org/officeDocument/2006/relationships/slideLayout" Target="../slideLayouts/slideLayout593.xml"/><Relationship Id="rId112" Type="http://schemas.openxmlformats.org/officeDocument/2006/relationships/slideLayout" Target="../slideLayouts/slideLayout616.xml"/><Relationship Id="rId133" Type="http://schemas.openxmlformats.org/officeDocument/2006/relationships/slideLayout" Target="../slideLayouts/slideLayout637.xml"/><Relationship Id="rId154" Type="http://schemas.openxmlformats.org/officeDocument/2006/relationships/slideLayout" Target="../slideLayouts/slideLayout658.xml"/><Relationship Id="rId175" Type="http://schemas.openxmlformats.org/officeDocument/2006/relationships/slideLayout" Target="../slideLayouts/slideLayout679.xml"/><Relationship Id="rId196" Type="http://schemas.openxmlformats.org/officeDocument/2006/relationships/slideLayout" Target="../slideLayouts/slideLayout700.xml"/><Relationship Id="rId200" Type="http://schemas.openxmlformats.org/officeDocument/2006/relationships/slideLayout" Target="../slideLayouts/slideLayout704.xml"/><Relationship Id="rId16" Type="http://schemas.openxmlformats.org/officeDocument/2006/relationships/slideLayout" Target="../slideLayouts/slideLayout520.xml"/><Relationship Id="rId37" Type="http://schemas.openxmlformats.org/officeDocument/2006/relationships/slideLayout" Target="../slideLayouts/slideLayout541.xml"/><Relationship Id="rId58" Type="http://schemas.openxmlformats.org/officeDocument/2006/relationships/slideLayout" Target="../slideLayouts/slideLayout562.xml"/><Relationship Id="rId79" Type="http://schemas.openxmlformats.org/officeDocument/2006/relationships/slideLayout" Target="../slideLayouts/slideLayout583.xml"/><Relationship Id="rId102" Type="http://schemas.openxmlformats.org/officeDocument/2006/relationships/slideLayout" Target="../slideLayouts/slideLayout606.xml"/><Relationship Id="rId123" Type="http://schemas.openxmlformats.org/officeDocument/2006/relationships/slideLayout" Target="../slideLayouts/slideLayout627.xml"/><Relationship Id="rId144" Type="http://schemas.openxmlformats.org/officeDocument/2006/relationships/slideLayout" Target="../slideLayouts/slideLayout648.xml"/><Relationship Id="rId90" Type="http://schemas.openxmlformats.org/officeDocument/2006/relationships/slideLayout" Target="../slideLayouts/slideLayout594.xml"/><Relationship Id="rId165" Type="http://schemas.openxmlformats.org/officeDocument/2006/relationships/slideLayout" Target="../slideLayouts/slideLayout669.xml"/><Relationship Id="rId186" Type="http://schemas.openxmlformats.org/officeDocument/2006/relationships/slideLayout" Target="../slideLayouts/slideLayout690.xml"/><Relationship Id="rId211" Type="http://schemas.openxmlformats.org/officeDocument/2006/relationships/slideLayout" Target="../slideLayouts/slideLayout715.xml"/><Relationship Id="rId27" Type="http://schemas.openxmlformats.org/officeDocument/2006/relationships/slideLayout" Target="../slideLayouts/slideLayout531.xml"/><Relationship Id="rId48" Type="http://schemas.openxmlformats.org/officeDocument/2006/relationships/slideLayout" Target="../slideLayouts/slideLayout552.xml"/><Relationship Id="rId69" Type="http://schemas.openxmlformats.org/officeDocument/2006/relationships/slideLayout" Target="../slideLayouts/slideLayout573.xml"/><Relationship Id="rId113" Type="http://schemas.openxmlformats.org/officeDocument/2006/relationships/slideLayout" Target="../slideLayouts/slideLayout617.xml"/><Relationship Id="rId134" Type="http://schemas.openxmlformats.org/officeDocument/2006/relationships/slideLayout" Target="../slideLayouts/slideLayout638.xml"/><Relationship Id="rId80" Type="http://schemas.openxmlformats.org/officeDocument/2006/relationships/slideLayout" Target="../slideLayouts/slideLayout584.xml"/><Relationship Id="rId155" Type="http://schemas.openxmlformats.org/officeDocument/2006/relationships/slideLayout" Target="../slideLayouts/slideLayout659.xml"/><Relationship Id="rId176" Type="http://schemas.openxmlformats.org/officeDocument/2006/relationships/slideLayout" Target="../slideLayouts/slideLayout680.xml"/><Relationship Id="rId197" Type="http://schemas.openxmlformats.org/officeDocument/2006/relationships/slideLayout" Target="../slideLayouts/slideLayout701.xml"/><Relationship Id="rId201" Type="http://schemas.openxmlformats.org/officeDocument/2006/relationships/slideLayout" Target="../slideLayouts/slideLayout705.xml"/><Relationship Id="rId17" Type="http://schemas.openxmlformats.org/officeDocument/2006/relationships/slideLayout" Target="../slideLayouts/slideLayout521.xml"/><Relationship Id="rId38" Type="http://schemas.openxmlformats.org/officeDocument/2006/relationships/slideLayout" Target="../slideLayouts/slideLayout542.xml"/><Relationship Id="rId59" Type="http://schemas.openxmlformats.org/officeDocument/2006/relationships/slideLayout" Target="../slideLayouts/slideLayout563.xml"/><Relationship Id="rId103" Type="http://schemas.openxmlformats.org/officeDocument/2006/relationships/slideLayout" Target="../slideLayouts/slideLayout607.xml"/><Relationship Id="rId124" Type="http://schemas.openxmlformats.org/officeDocument/2006/relationships/slideLayout" Target="../slideLayouts/slideLayout628.xml"/><Relationship Id="rId70" Type="http://schemas.openxmlformats.org/officeDocument/2006/relationships/slideLayout" Target="../slideLayouts/slideLayout574.xml"/><Relationship Id="rId91" Type="http://schemas.openxmlformats.org/officeDocument/2006/relationships/slideLayout" Target="../slideLayouts/slideLayout595.xml"/><Relationship Id="rId145" Type="http://schemas.openxmlformats.org/officeDocument/2006/relationships/slideLayout" Target="../slideLayouts/slideLayout649.xml"/><Relationship Id="rId166" Type="http://schemas.openxmlformats.org/officeDocument/2006/relationships/slideLayout" Target="../slideLayouts/slideLayout670.xml"/><Relationship Id="rId187" Type="http://schemas.openxmlformats.org/officeDocument/2006/relationships/slideLayout" Target="../slideLayouts/slideLayout691.xml"/><Relationship Id="rId1" Type="http://schemas.openxmlformats.org/officeDocument/2006/relationships/slideLayout" Target="../slideLayouts/slideLayout505.xml"/><Relationship Id="rId212" Type="http://schemas.openxmlformats.org/officeDocument/2006/relationships/slideLayout" Target="../slideLayouts/slideLayout716.xml"/><Relationship Id="rId28" Type="http://schemas.openxmlformats.org/officeDocument/2006/relationships/slideLayout" Target="../slideLayouts/slideLayout532.xml"/><Relationship Id="rId49" Type="http://schemas.openxmlformats.org/officeDocument/2006/relationships/slideLayout" Target="../slideLayouts/slideLayout553.xml"/><Relationship Id="rId114" Type="http://schemas.openxmlformats.org/officeDocument/2006/relationships/slideLayout" Target="../slideLayouts/slideLayout618.xml"/><Relationship Id="rId60" Type="http://schemas.openxmlformats.org/officeDocument/2006/relationships/slideLayout" Target="../slideLayouts/slideLayout564.xml"/><Relationship Id="rId81" Type="http://schemas.openxmlformats.org/officeDocument/2006/relationships/slideLayout" Target="../slideLayouts/slideLayout585.xml"/><Relationship Id="rId135" Type="http://schemas.openxmlformats.org/officeDocument/2006/relationships/slideLayout" Target="../slideLayouts/slideLayout639.xml"/><Relationship Id="rId156" Type="http://schemas.openxmlformats.org/officeDocument/2006/relationships/slideLayout" Target="../slideLayouts/slideLayout660.xml"/><Relationship Id="rId177" Type="http://schemas.openxmlformats.org/officeDocument/2006/relationships/slideLayout" Target="../slideLayouts/slideLayout681.xml"/><Relationship Id="rId198" Type="http://schemas.openxmlformats.org/officeDocument/2006/relationships/slideLayout" Target="../slideLayouts/slideLayout702.xml"/><Relationship Id="rId202" Type="http://schemas.openxmlformats.org/officeDocument/2006/relationships/slideLayout" Target="../slideLayouts/slideLayout706.xml"/><Relationship Id="rId18" Type="http://schemas.openxmlformats.org/officeDocument/2006/relationships/slideLayout" Target="../slideLayouts/slideLayout522.xml"/><Relationship Id="rId39" Type="http://schemas.openxmlformats.org/officeDocument/2006/relationships/slideLayout" Target="../slideLayouts/slideLayout543.xml"/><Relationship Id="rId50" Type="http://schemas.openxmlformats.org/officeDocument/2006/relationships/slideLayout" Target="../slideLayouts/slideLayout554.xml"/><Relationship Id="rId104" Type="http://schemas.openxmlformats.org/officeDocument/2006/relationships/slideLayout" Target="../slideLayouts/slideLayout608.xml"/><Relationship Id="rId125" Type="http://schemas.openxmlformats.org/officeDocument/2006/relationships/slideLayout" Target="../slideLayouts/slideLayout629.xml"/><Relationship Id="rId146" Type="http://schemas.openxmlformats.org/officeDocument/2006/relationships/slideLayout" Target="../slideLayouts/slideLayout650.xml"/><Relationship Id="rId167" Type="http://schemas.openxmlformats.org/officeDocument/2006/relationships/slideLayout" Target="../slideLayouts/slideLayout671.xml"/><Relationship Id="rId188" Type="http://schemas.openxmlformats.org/officeDocument/2006/relationships/slideLayout" Target="../slideLayouts/slideLayout692.xml"/><Relationship Id="rId71" Type="http://schemas.openxmlformats.org/officeDocument/2006/relationships/slideLayout" Target="../slideLayouts/slideLayout575.xml"/><Relationship Id="rId92" Type="http://schemas.openxmlformats.org/officeDocument/2006/relationships/slideLayout" Target="../slideLayouts/slideLayout596.xml"/><Relationship Id="rId213" Type="http://schemas.openxmlformats.org/officeDocument/2006/relationships/theme" Target="../theme/theme4.xml"/><Relationship Id="rId2" Type="http://schemas.openxmlformats.org/officeDocument/2006/relationships/slideLayout" Target="../slideLayouts/slideLayout506.xml"/><Relationship Id="rId29" Type="http://schemas.openxmlformats.org/officeDocument/2006/relationships/slideLayout" Target="../slideLayouts/slideLayout533.xml"/><Relationship Id="rId40" Type="http://schemas.openxmlformats.org/officeDocument/2006/relationships/slideLayout" Target="../slideLayouts/slideLayout544.xml"/><Relationship Id="rId115" Type="http://schemas.openxmlformats.org/officeDocument/2006/relationships/slideLayout" Target="../slideLayouts/slideLayout619.xml"/><Relationship Id="rId136" Type="http://schemas.openxmlformats.org/officeDocument/2006/relationships/slideLayout" Target="../slideLayouts/slideLayout640.xml"/><Relationship Id="rId157" Type="http://schemas.openxmlformats.org/officeDocument/2006/relationships/slideLayout" Target="../slideLayouts/slideLayout661.xml"/><Relationship Id="rId178" Type="http://schemas.openxmlformats.org/officeDocument/2006/relationships/slideLayout" Target="../slideLayouts/slideLayout682.xml"/><Relationship Id="rId61" Type="http://schemas.openxmlformats.org/officeDocument/2006/relationships/slideLayout" Target="../slideLayouts/slideLayout565.xml"/><Relationship Id="rId82" Type="http://schemas.openxmlformats.org/officeDocument/2006/relationships/slideLayout" Target="../slideLayouts/slideLayout586.xml"/><Relationship Id="rId199" Type="http://schemas.openxmlformats.org/officeDocument/2006/relationships/slideLayout" Target="../slideLayouts/slideLayout703.xml"/><Relationship Id="rId203" Type="http://schemas.openxmlformats.org/officeDocument/2006/relationships/slideLayout" Target="../slideLayouts/slideLayout707.xml"/></Relationships>
</file>

<file path=ppt/slideMasters/_rels/slideMaster5.xml.rels><?xml version="1.0" encoding="UTF-8" standalone="yes"?>
<Relationships xmlns="http://schemas.openxmlformats.org/package/2006/relationships"><Relationship Id="rId117" Type="http://schemas.openxmlformats.org/officeDocument/2006/relationships/slideLayout" Target="../slideLayouts/slideLayout833.xml"/><Relationship Id="rId21" Type="http://schemas.openxmlformats.org/officeDocument/2006/relationships/slideLayout" Target="../slideLayouts/slideLayout737.xml"/><Relationship Id="rId42" Type="http://schemas.openxmlformats.org/officeDocument/2006/relationships/slideLayout" Target="../slideLayouts/slideLayout758.xml"/><Relationship Id="rId63" Type="http://schemas.openxmlformats.org/officeDocument/2006/relationships/slideLayout" Target="../slideLayouts/slideLayout779.xml"/><Relationship Id="rId84" Type="http://schemas.openxmlformats.org/officeDocument/2006/relationships/slideLayout" Target="../slideLayouts/slideLayout800.xml"/><Relationship Id="rId138" Type="http://schemas.openxmlformats.org/officeDocument/2006/relationships/slideLayout" Target="../slideLayouts/slideLayout854.xml"/><Relationship Id="rId159" Type="http://schemas.openxmlformats.org/officeDocument/2006/relationships/slideLayout" Target="../slideLayouts/slideLayout875.xml"/><Relationship Id="rId170" Type="http://schemas.openxmlformats.org/officeDocument/2006/relationships/slideLayout" Target="../slideLayouts/slideLayout886.xml"/><Relationship Id="rId191" Type="http://schemas.openxmlformats.org/officeDocument/2006/relationships/slideLayout" Target="../slideLayouts/slideLayout907.xml"/><Relationship Id="rId205" Type="http://schemas.openxmlformats.org/officeDocument/2006/relationships/slideLayout" Target="../slideLayouts/slideLayout921.xml"/><Relationship Id="rId107" Type="http://schemas.openxmlformats.org/officeDocument/2006/relationships/slideLayout" Target="../slideLayouts/slideLayout823.xml"/><Relationship Id="rId11" Type="http://schemas.openxmlformats.org/officeDocument/2006/relationships/slideLayout" Target="../slideLayouts/slideLayout727.xml"/><Relationship Id="rId32" Type="http://schemas.openxmlformats.org/officeDocument/2006/relationships/slideLayout" Target="../slideLayouts/slideLayout748.xml"/><Relationship Id="rId53" Type="http://schemas.openxmlformats.org/officeDocument/2006/relationships/slideLayout" Target="../slideLayouts/slideLayout769.xml"/><Relationship Id="rId74" Type="http://schemas.openxmlformats.org/officeDocument/2006/relationships/slideLayout" Target="../slideLayouts/slideLayout790.xml"/><Relationship Id="rId128" Type="http://schemas.openxmlformats.org/officeDocument/2006/relationships/slideLayout" Target="../slideLayouts/slideLayout844.xml"/><Relationship Id="rId149" Type="http://schemas.openxmlformats.org/officeDocument/2006/relationships/slideLayout" Target="../slideLayouts/slideLayout865.xml"/><Relationship Id="rId5" Type="http://schemas.openxmlformats.org/officeDocument/2006/relationships/slideLayout" Target="../slideLayouts/slideLayout721.xml"/><Relationship Id="rId95" Type="http://schemas.openxmlformats.org/officeDocument/2006/relationships/slideLayout" Target="../slideLayouts/slideLayout811.xml"/><Relationship Id="rId160" Type="http://schemas.openxmlformats.org/officeDocument/2006/relationships/slideLayout" Target="../slideLayouts/slideLayout876.xml"/><Relationship Id="rId181" Type="http://schemas.openxmlformats.org/officeDocument/2006/relationships/slideLayout" Target="../slideLayouts/slideLayout897.xml"/><Relationship Id="rId22" Type="http://schemas.openxmlformats.org/officeDocument/2006/relationships/slideLayout" Target="../slideLayouts/slideLayout738.xml"/><Relationship Id="rId43" Type="http://schemas.openxmlformats.org/officeDocument/2006/relationships/slideLayout" Target="../slideLayouts/slideLayout759.xml"/><Relationship Id="rId64" Type="http://schemas.openxmlformats.org/officeDocument/2006/relationships/slideLayout" Target="../slideLayouts/slideLayout780.xml"/><Relationship Id="rId118" Type="http://schemas.openxmlformats.org/officeDocument/2006/relationships/slideLayout" Target="../slideLayouts/slideLayout834.xml"/><Relationship Id="rId139" Type="http://schemas.openxmlformats.org/officeDocument/2006/relationships/slideLayout" Target="../slideLayouts/slideLayout855.xml"/><Relationship Id="rId85" Type="http://schemas.openxmlformats.org/officeDocument/2006/relationships/slideLayout" Target="../slideLayouts/slideLayout801.xml"/><Relationship Id="rId150" Type="http://schemas.openxmlformats.org/officeDocument/2006/relationships/slideLayout" Target="../slideLayouts/slideLayout866.xml"/><Relationship Id="rId171" Type="http://schemas.openxmlformats.org/officeDocument/2006/relationships/slideLayout" Target="../slideLayouts/slideLayout887.xml"/><Relationship Id="rId192" Type="http://schemas.openxmlformats.org/officeDocument/2006/relationships/slideLayout" Target="../slideLayouts/slideLayout908.xml"/><Relationship Id="rId206" Type="http://schemas.openxmlformats.org/officeDocument/2006/relationships/slideLayout" Target="../slideLayouts/slideLayout922.xml"/><Relationship Id="rId12" Type="http://schemas.openxmlformats.org/officeDocument/2006/relationships/slideLayout" Target="../slideLayouts/slideLayout728.xml"/><Relationship Id="rId33" Type="http://schemas.openxmlformats.org/officeDocument/2006/relationships/slideLayout" Target="../slideLayouts/slideLayout749.xml"/><Relationship Id="rId108" Type="http://schemas.openxmlformats.org/officeDocument/2006/relationships/slideLayout" Target="../slideLayouts/slideLayout824.xml"/><Relationship Id="rId129" Type="http://schemas.openxmlformats.org/officeDocument/2006/relationships/slideLayout" Target="../slideLayouts/slideLayout845.xml"/><Relationship Id="rId54" Type="http://schemas.openxmlformats.org/officeDocument/2006/relationships/slideLayout" Target="../slideLayouts/slideLayout770.xml"/><Relationship Id="rId75" Type="http://schemas.openxmlformats.org/officeDocument/2006/relationships/slideLayout" Target="../slideLayouts/slideLayout791.xml"/><Relationship Id="rId96" Type="http://schemas.openxmlformats.org/officeDocument/2006/relationships/slideLayout" Target="../slideLayouts/slideLayout812.xml"/><Relationship Id="rId140" Type="http://schemas.openxmlformats.org/officeDocument/2006/relationships/slideLayout" Target="../slideLayouts/slideLayout856.xml"/><Relationship Id="rId161" Type="http://schemas.openxmlformats.org/officeDocument/2006/relationships/slideLayout" Target="../slideLayouts/slideLayout877.xml"/><Relationship Id="rId182" Type="http://schemas.openxmlformats.org/officeDocument/2006/relationships/slideLayout" Target="../slideLayouts/slideLayout898.xml"/><Relationship Id="rId6" Type="http://schemas.openxmlformats.org/officeDocument/2006/relationships/slideLayout" Target="../slideLayouts/slideLayout722.xml"/><Relationship Id="rId23" Type="http://schemas.openxmlformats.org/officeDocument/2006/relationships/slideLayout" Target="../slideLayouts/slideLayout739.xml"/><Relationship Id="rId119" Type="http://schemas.openxmlformats.org/officeDocument/2006/relationships/slideLayout" Target="../slideLayouts/slideLayout835.xml"/><Relationship Id="rId44" Type="http://schemas.openxmlformats.org/officeDocument/2006/relationships/slideLayout" Target="../slideLayouts/slideLayout760.xml"/><Relationship Id="rId65" Type="http://schemas.openxmlformats.org/officeDocument/2006/relationships/slideLayout" Target="../slideLayouts/slideLayout781.xml"/><Relationship Id="rId86" Type="http://schemas.openxmlformats.org/officeDocument/2006/relationships/slideLayout" Target="../slideLayouts/slideLayout802.xml"/><Relationship Id="rId130" Type="http://schemas.openxmlformats.org/officeDocument/2006/relationships/slideLayout" Target="../slideLayouts/slideLayout846.xml"/><Relationship Id="rId151" Type="http://schemas.openxmlformats.org/officeDocument/2006/relationships/slideLayout" Target="../slideLayouts/slideLayout867.xml"/><Relationship Id="rId172" Type="http://schemas.openxmlformats.org/officeDocument/2006/relationships/slideLayout" Target="../slideLayouts/slideLayout888.xml"/><Relationship Id="rId193" Type="http://schemas.openxmlformats.org/officeDocument/2006/relationships/slideLayout" Target="../slideLayouts/slideLayout909.xml"/><Relationship Id="rId207" Type="http://schemas.openxmlformats.org/officeDocument/2006/relationships/slideLayout" Target="../slideLayouts/slideLayout923.xml"/><Relationship Id="rId13" Type="http://schemas.openxmlformats.org/officeDocument/2006/relationships/slideLayout" Target="../slideLayouts/slideLayout729.xml"/><Relationship Id="rId109" Type="http://schemas.openxmlformats.org/officeDocument/2006/relationships/slideLayout" Target="../slideLayouts/slideLayout825.xml"/><Relationship Id="rId34" Type="http://schemas.openxmlformats.org/officeDocument/2006/relationships/slideLayout" Target="../slideLayouts/slideLayout750.xml"/><Relationship Id="rId55" Type="http://schemas.openxmlformats.org/officeDocument/2006/relationships/slideLayout" Target="../slideLayouts/slideLayout771.xml"/><Relationship Id="rId76" Type="http://schemas.openxmlformats.org/officeDocument/2006/relationships/slideLayout" Target="../slideLayouts/slideLayout792.xml"/><Relationship Id="rId97" Type="http://schemas.openxmlformats.org/officeDocument/2006/relationships/slideLayout" Target="../slideLayouts/slideLayout813.xml"/><Relationship Id="rId120" Type="http://schemas.openxmlformats.org/officeDocument/2006/relationships/slideLayout" Target="../slideLayouts/slideLayout836.xml"/><Relationship Id="rId141" Type="http://schemas.openxmlformats.org/officeDocument/2006/relationships/slideLayout" Target="../slideLayouts/slideLayout857.xml"/><Relationship Id="rId7" Type="http://schemas.openxmlformats.org/officeDocument/2006/relationships/slideLayout" Target="../slideLayouts/slideLayout723.xml"/><Relationship Id="rId162" Type="http://schemas.openxmlformats.org/officeDocument/2006/relationships/slideLayout" Target="../slideLayouts/slideLayout878.xml"/><Relationship Id="rId183" Type="http://schemas.openxmlformats.org/officeDocument/2006/relationships/slideLayout" Target="../slideLayouts/slideLayout899.xml"/><Relationship Id="rId24" Type="http://schemas.openxmlformats.org/officeDocument/2006/relationships/slideLayout" Target="../slideLayouts/slideLayout740.xml"/><Relationship Id="rId45" Type="http://schemas.openxmlformats.org/officeDocument/2006/relationships/slideLayout" Target="../slideLayouts/slideLayout761.xml"/><Relationship Id="rId66" Type="http://schemas.openxmlformats.org/officeDocument/2006/relationships/slideLayout" Target="../slideLayouts/slideLayout782.xml"/><Relationship Id="rId87" Type="http://schemas.openxmlformats.org/officeDocument/2006/relationships/slideLayout" Target="../slideLayouts/slideLayout803.xml"/><Relationship Id="rId110" Type="http://schemas.openxmlformats.org/officeDocument/2006/relationships/slideLayout" Target="../slideLayouts/slideLayout826.xml"/><Relationship Id="rId131" Type="http://schemas.openxmlformats.org/officeDocument/2006/relationships/slideLayout" Target="../slideLayouts/slideLayout847.xml"/><Relationship Id="rId61" Type="http://schemas.openxmlformats.org/officeDocument/2006/relationships/slideLayout" Target="../slideLayouts/slideLayout777.xml"/><Relationship Id="rId82" Type="http://schemas.openxmlformats.org/officeDocument/2006/relationships/slideLayout" Target="../slideLayouts/slideLayout798.xml"/><Relationship Id="rId152" Type="http://schemas.openxmlformats.org/officeDocument/2006/relationships/slideLayout" Target="../slideLayouts/slideLayout868.xml"/><Relationship Id="rId173" Type="http://schemas.openxmlformats.org/officeDocument/2006/relationships/slideLayout" Target="../slideLayouts/slideLayout889.xml"/><Relationship Id="rId194" Type="http://schemas.openxmlformats.org/officeDocument/2006/relationships/slideLayout" Target="../slideLayouts/slideLayout910.xml"/><Relationship Id="rId199" Type="http://schemas.openxmlformats.org/officeDocument/2006/relationships/slideLayout" Target="../slideLayouts/slideLayout915.xml"/><Relationship Id="rId203" Type="http://schemas.openxmlformats.org/officeDocument/2006/relationships/slideLayout" Target="../slideLayouts/slideLayout919.xml"/><Relationship Id="rId208" Type="http://schemas.openxmlformats.org/officeDocument/2006/relationships/slideLayout" Target="../slideLayouts/slideLayout924.xml"/><Relationship Id="rId19" Type="http://schemas.openxmlformats.org/officeDocument/2006/relationships/slideLayout" Target="../slideLayouts/slideLayout735.xml"/><Relationship Id="rId14" Type="http://schemas.openxmlformats.org/officeDocument/2006/relationships/slideLayout" Target="../slideLayouts/slideLayout730.xml"/><Relationship Id="rId30" Type="http://schemas.openxmlformats.org/officeDocument/2006/relationships/slideLayout" Target="../slideLayouts/slideLayout746.xml"/><Relationship Id="rId35" Type="http://schemas.openxmlformats.org/officeDocument/2006/relationships/slideLayout" Target="../slideLayouts/slideLayout751.xml"/><Relationship Id="rId56" Type="http://schemas.openxmlformats.org/officeDocument/2006/relationships/slideLayout" Target="../slideLayouts/slideLayout772.xml"/><Relationship Id="rId77" Type="http://schemas.openxmlformats.org/officeDocument/2006/relationships/slideLayout" Target="../slideLayouts/slideLayout793.xml"/><Relationship Id="rId100" Type="http://schemas.openxmlformats.org/officeDocument/2006/relationships/slideLayout" Target="../slideLayouts/slideLayout816.xml"/><Relationship Id="rId105" Type="http://schemas.openxmlformats.org/officeDocument/2006/relationships/slideLayout" Target="../slideLayouts/slideLayout821.xml"/><Relationship Id="rId126" Type="http://schemas.openxmlformats.org/officeDocument/2006/relationships/slideLayout" Target="../slideLayouts/slideLayout842.xml"/><Relationship Id="rId147" Type="http://schemas.openxmlformats.org/officeDocument/2006/relationships/slideLayout" Target="../slideLayouts/slideLayout863.xml"/><Relationship Id="rId168" Type="http://schemas.openxmlformats.org/officeDocument/2006/relationships/slideLayout" Target="../slideLayouts/slideLayout884.xml"/><Relationship Id="rId8" Type="http://schemas.openxmlformats.org/officeDocument/2006/relationships/slideLayout" Target="../slideLayouts/slideLayout724.xml"/><Relationship Id="rId51" Type="http://schemas.openxmlformats.org/officeDocument/2006/relationships/slideLayout" Target="../slideLayouts/slideLayout767.xml"/><Relationship Id="rId72" Type="http://schemas.openxmlformats.org/officeDocument/2006/relationships/slideLayout" Target="../slideLayouts/slideLayout788.xml"/><Relationship Id="rId93" Type="http://schemas.openxmlformats.org/officeDocument/2006/relationships/slideLayout" Target="../slideLayouts/slideLayout809.xml"/><Relationship Id="rId98" Type="http://schemas.openxmlformats.org/officeDocument/2006/relationships/slideLayout" Target="../slideLayouts/slideLayout814.xml"/><Relationship Id="rId121" Type="http://schemas.openxmlformats.org/officeDocument/2006/relationships/slideLayout" Target="../slideLayouts/slideLayout837.xml"/><Relationship Id="rId142" Type="http://schemas.openxmlformats.org/officeDocument/2006/relationships/slideLayout" Target="../slideLayouts/slideLayout858.xml"/><Relationship Id="rId163" Type="http://schemas.openxmlformats.org/officeDocument/2006/relationships/slideLayout" Target="../slideLayouts/slideLayout879.xml"/><Relationship Id="rId184" Type="http://schemas.openxmlformats.org/officeDocument/2006/relationships/slideLayout" Target="../slideLayouts/slideLayout900.xml"/><Relationship Id="rId189" Type="http://schemas.openxmlformats.org/officeDocument/2006/relationships/slideLayout" Target="../slideLayouts/slideLayout905.xml"/><Relationship Id="rId3" Type="http://schemas.openxmlformats.org/officeDocument/2006/relationships/slideLayout" Target="../slideLayouts/slideLayout719.xml"/><Relationship Id="rId25" Type="http://schemas.openxmlformats.org/officeDocument/2006/relationships/slideLayout" Target="../slideLayouts/slideLayout741.xml"/><Relationship Id="rId46" Type="http://schemas.openxmlformats.org/officeDocument/2006/relationships/slideLayout" Target="../slideLayouts/slideLayout762.xml"/><Relationship Id="rId67" Type="http://schemas.openxmlformats.org/officeDocument/2006/relationships/slideLayout" Target="../slideLayouts/slideLayout783.xml"/><Relationship Id="rId116" Type="http://schemas.openxmlformats.org/officeDocument/2006/relationships/slideLayout" Target="../slideLayouts/slideLayout832.xml"/><Relationship Id="rId137" Type="http://schemas.openxmlformats.org/officeDocument/2006/relationships/slideLayout" Target="../slideLayouts/slideLayout853.xml"/><Relationship Id="rId158" Type="http://schemas.openxmlformats.org/officeDocument/2006/relationships/slideLayout" Target="../slideLayouts/slideLayout874.xml"/><Relationship Id="rId20" Type="http://schemas.openxmlformats.org/officeDocument/2006/relationships/slideLayout" Target="../slideLayouts/slideLayout736.xml"/><Relationship Id="rId41" Type="http://schemas.openxmlformats.org/officeDocument/2006/relationships/slideLayout" Target="../slideLayouts/slideLayout757.xml"/><Relationship Id="rId62" Type="http://schemas.openxmlformats.org/officeDocument/2006/relationships/slideLayout" Target="../slideLayouts/slideLayout778.xml"/><Relationship Id="rId83" Type="http://schemas.openxmlformats.org/officeDocument/2006/relationships/slideLayout" Target="../slideLayouts/slideLayout799.xml"/><Relationship Id="rId88" Type="http://schemas.openxmlformats.org/officeDocument/2006/relationships/slideLayout" Target="../slideLayouts/slideLayout804.xml"/><Relationship Id="rId111" Type="http://schemas.openxmlformats.org/officeDocument/2006/relationships/slideLayout" Target="../slideLayouts/slideLayout827.xml"/><Relationship Id="rId132" Type="http://schemas.openxmlformats.org/officeDocument/2006/relationships/slideLayout" Target="../slideLayouts/slideLayout848.xml"/><Relationship Id="rId153" Type="http://schemas.openxmlformats.org/officeDocument/2006/relationships/slideLayout" Target="../slideLayouts/slideLayout869.xml"/><Relationship Id="rId174" Type="http://schemas.openxmlformats.org/officeDocument/2006/relationships/slideLayout" Target="../slideLayouts/slideLayout890.xml"/><Relationship Id="rId179" Type="http://schemas.openxmlformats.org/officeDocument/2006/relationships/slideLayout" Target="../slideLayouts/slideLayout895.xml"/><Relationship Id="rId195" Type="http://schemas.openxmlformats.org/officeDocument/2006/relationships/slideLayout" Target="../slideLayouts/slideLayout911.xml"/><Relationship Id="rId209" Type="http://schemas.openxmlformats.org/officeDocument/2006/relationships/slideLayout" Target="../slideLayouts/slideLayout925.xml"/><Relationship Id="rId190" Type="http://schemas.openxmlformats.org/officeDocument/2006/relationships/slideLayout" Target="../slideLayouts/slideLayout906.xml"/><Relationship Id="rId204" Type="http://schemas.openxmlformats.org/officeDocument/2006/relationships/slideLayout" Target="../slideLayouts/slideLayout920.xml"/><Relationship Id="rId15" Type="http://schemas.openxmlformats.org/officeDocument/2006/relationships/slideLayout" Target="../slideLayouts/slideLayout731.xml"/><Relationship Id="rId36" Type="http://schemas.openxmlformats.org/officeDocument/2006/relationships/slideLayout" Target="../slideLayouts/slideLayout752.xml"/><Relationship Id="rId57" Type="http://schemas.openxmlformats.org/officeDocument/2006/relationships/slideLayout" Target="../slideLayouts/slideLayout773.xml"/><Relationship Id="rId106" Type="http://schemas.openxmlformats.org/officeDocument/2006/relationships/slideLayout" Target="../slideLayouts/slideLayout822.xml"/><Relationship Id="rId127" Type="http://schemas.openxmlformats.org/officeDocument/2006/relationships/slideLayout" Target="../slideLayouts/slideLayout843.xml"/><Relationship Id="rId10" Type="http://schemas.openxmlformats.org/officeDocument/2006/relationships/slideLayout" Target="../slideLayouts/slideLayout726.xml"/><Relationship Id="rId31" Type="http://schemas.openxmlformats.org/officeDocument/2006/relationships/slideLayout" Target="../slideLayouts/slideLayout747.xml"/><Relationship Id="rId52" Type="http://schemas.openxmlformats.org/officeDocument/2006/relationships/slideLayout" Target="../slideLayouts/slideLayout768.xml"/><Relationship Id="rId73" Type="http://schemas.openxmlformats.org/officeDocument/2006/relationships/slideLayout" Target="../slideLayouts/slideLayout789.xml"/><Relationship Id="rId78" Type="http://schemas.openxmlformats.org/officeDocument/2006/relationships/slideLayout" Target="../slideLayouts/slideLayout794.xml"/><Relationship Id="rId94" Type="http://schemas.openxmlformats.org/officeDocument/2006/relationships/slideLayout" Target="../slideLayouts/slideLayout810.xml"/><Relationship Id="rId99" Type="http://schemas.openxmlformats.org/officeDocument/2006/relationships/slideLayout" Target="../slideLayouts/slideLayout815.xml"/><Relationship Id="rId101" Type="http://schemas.openxmlformats.org/officeDocument/2006/relationships/slideLayout" Target="../slideLayouts/slideLayout817.xml"/><Relationship Id="rId122" Type="http://schemas.openxmlformats.org/officeDocument/2006/relationships/slideLayout" Target="../slideLayouts/slideLayout838.xml"/><Relationship Id="rId143" Type="http://schemas.openxmlformats.org/officeDocument/2006/relationships/slideLayout" Target="../slideLayouts/slideLayout859.xml"/><Relationship Id="rId148" Type="http://schemas.openxmlformats.org/officeDocument/2006/relationships/slideLayout" Target="../slideLayouts/slideLayout864.xml"/><Relationship Id="rId164" Type="http://schemas.openxmlformats.org/officeDocument/2006/relationships/slideLayout" Target="../slideLayouts/slideLayout880.xml"/><Relationship Id="rId169" Type="http://schemas.openxmlformats.org/officeDocument/2006/relationships/slideLayout" Target="../slideLayouts/slideLayout885.xml"/><Relationship Id="rId185" Type="http://schemas.openxmlformats.org/officeDocument/2006/relationships/slideLayout" Target="../slideLayouts/slideLayout901.xml"/><Relationship Id="rId4" Type="http://schemas.openxmlformats.org/officeDocument/2006/relationships/slideLayout" Target="../slideLayouts/slideLayout720.xml"/><Relationship Id="rId9" Type="http://schemas.openxmlformats.org/officeDocument/2006/relationships/slideLayout" Target="../slideLayouts/slideLayout725.xml"/><Relationship Id="rId180" Type="http://schemas.openxmlformats.org/officeDocument/2006/relationships/slideLayout" Target="../slideLayouts/slideLayout896.xml"/><Relationship Id="rId210" Type="http://schemas.openxmlformats.org/officeDocument/2006/relationships/slideLayout" Target="../slideLayouts/slideLayout926.xml"/><Relationship Id="rId26" Type="http://schemas.openxmlformats.org/officeDocument/2006/relationships/slideLayout" Target="../slideLayouts/slideLayout742.xml"/><Relationship Id="rId47" Type="http://schemas.openxmlformats.org/officeDocument/2006/relationships/slideLayout" Target="../slideLayouts/slideLayout763.xml"/><Relationship Id="rId68" Type="http://schemas.openxmlformats.org/officeDocument/2006/relationships/slideLayout" Target="../slideLayouts/slideLayout784.xml"/><Relationship Id="rId89" Type="http://schemas.openxmlformats.org/officeDocument/2006/relationships/slideLayout" Target="../slideLayouts/slideLayout805.xml"/><Relationship Id="rId112" Type="http://schemas.openxmlformats.org/officeDocument/2006/relationships/slideLayout" Target="../slideLayouts/slideLayout828.xml"/><Relationship Id="rId133" Type="http://schemas.openxmlformats.org/officeDocument/2006/relationships/slideLayout" Target="../slideLayouts/slideLayout849.xml"/><Relationship Id="rId154" Type="http://schemas.openxmlformats.org/officeDocument/2006/relationships/slideLayout" Target="../slideLayouts/slideLayout870.xml"/><Relationship Id="rId175" Type="http://schemas.openxmlformats.org/officeDocument/2006/relationships/slideLayout" Target="../slideLayouts/slideLayout891.xml"/><Relationship Id="rId196" Type="http://schemas.openxmlformats.org/officeDocument/2006/relationships/slideLayout" Target="../slideLayouts/slideLayout912.xml"/><Relationship Id="rId200" Type="http://schemas.openxmlformats.org/officeDocument/2006/relationships/slideLayout" Target="../slideLayouts/slideLayout916.xml"/><Relationship Id="rId16" Type="http://schemas.openxmlformats.org/officeDocument/2006/relationships/slideLayout" Target="../slideLayouts/slideLayout732.xml"/><Relationship Id="rId37" Type="http://schemas.openxmlformats.org/officeDocument/2006/relationships/slideLayout" Target="../slideLayouts/slideLayout753.xml"/><Relationship Id="rId58" Type="http://schemas.openxmlformats.org/officeDocument/2006/relationships/slideLayout" Target="../slideLayouts/slideLayout774.xml"/><Relationship Id="rId79" Type="http://schemas.openxmlformats.org/officeDocument/2006/relationships/slideLayout" Target="../slideLayouts/slideLayout795.xml"/><Relationship Id="rId102" Type="http://schemas.openxmlformats.org/officeDocument/2006/relationships/slideLayout" Target="../slideLayouts/slideLayout818.xml"/><Relationship Id="rId123" Type="http://schemas.openxmlformats.org/officeDocument/2006/relationships/slideLayout" Target="../slideLayouts/slideLayout839.xml"/><Relationship Id="rId144" Type="http://schemas.openxmlformats.org/officeDocument/2006/relationships/slideLayout" Target="../slideLayouts/slideLayout860.xml"/><Relationship Id="rId90" Type="http://schemas.openxmlformats.org/officeDocument/2006/relationships/slideLayout" Target="../slideLayouts/slideLayout806.xml"/><Relationship Id="rId165" Type="http://schemas.openxmlformats.org/officeDocument/2006/relationships/slideLayout" Target="../slideLayouts/slideLayout881.xml"/><Relationship Id="rId186" Type="http://schemas.openxmlformats.org/officeDocument/2006/relationships/slideLayout" Target="../slideLayouts/slideLayout902.xml"/><Relationship Id="rId211" Type="http://schemas.openxmlformats.org/officeDocument/2006/relationships/slideLayout" Target="../slideLayouts/slideLayout927.xml"/><Relationship Id="rId27" Type="http://schemas.openxmlformats.org/officeDocument/2006/relationships/slideLayout" Target="../slideLayouts/slideLayout743.xml"/><Relationship Id="rId48" Type="http://schemas.openxmlformats.org/officeDocument/2006/relationships/slideLayout" Target="../slideLayouts/slideLayout764.xml"/><Relationship Id="rId69" Type="http://schemas.openxmlformats.org/officeDocument/2006/relationships/slideLayout" Target="../slideLayouts/slideLayout785.xml"/><Relationship Id="rId113" Type="http://schemas.openxmlformats.org/officeDocument/2006/relationships/slideLayout" Target="../slideLayouts/slideLayout829.xml"/><Relationship Id="rId134" Type="http://schemas.openxmlformats.org/officeDocument/2006/relationships/slideLayout" Target="../slideLayouts/slideLayout850.xml"/><Relationship Id="rId80" Type="http://schemas.openxmlformats.org/officeDocument/2006/relationships/slideLayout" Target="../slideLayouts/slideLayout796.xml"/><Relationship Id="rId155" Type="http://schemas.openxmlformats.org/officeDocument/2006/relationships/slideLayout" Target="../slideLayouts/slideLayout871.xml"/><Relationship Id="rId176" Type="http://schemas.openxmlformats.org/officeDocument/2006/relationships/slideLayout" Target="../slideLayouts/slideLayout892.xml"/><Relationship Id="rId197" Type="http://schemas.openxmlformats.org/officeDocument/2006/relationships/slideLayout" Target="../slideLayouts/slideLayout913.xml"/><Relationship Id="rId201" Type="http://schemas.openxmlformats.org/officeDocument/2006/relationships/slideLayout" Target="../slideLayouts/slideLayout917.xml"/><Relationship Id="rId17" Type="http://schemas.openxmlformats.org/officeDocument/2006/relationships/slideLayout" Target="../slideLayouts/slideLayout733.xml"/><Relationship Id="rId38" Type="http://schemas.openxmlformats.org/officeDocument/2006/relationships/slideLayout" Target="../slideLayouts/slideLayout754.xml"/><Relationship Id="rId59" Type="http://schemas.openxmlformats.org/officeDocument/2006/relationships/slideLayout" Target="../slideLayouts/slideLayout775.xml"/><Relationship Id="rId103" Type="http://schemas.openxmlformats.org/officeDocument/2006/relationships/slideLayout" Target="../slideLayouts/slideLayout819.xml"/><Relationship Id="rId124" Type="http://schemas.openxmlformats.org/officeDocument/2006/relationships/slideLayout" Target="../slideLayouts/slideLayout840.xml"/><Relationship Id="rId70" Type="http://schemas.openxmlformats.org/officeDocument/2006/relationships/slideLayout" Target="../slideLayouts/slideLayout786.xml"/><Relationship Id="rId91" Type="http://schemas.openxmlformats.org/officeDocument/2006/relationships/slideLayout" Target="../slideLayouts/slideLayout807.xml"/><Relationship Id="rId145" Type="http://schemas.openxmlformats.org/officeDocument/2006/relationships/slideLayout" Target="../slideLayouts/slideLayout861.xml"/><Relationship Id="rId166" Type="http://schemas.openxmlformats.org/officeDocument/2006/relationships/slideLayout" Target="../slideLayouts/slideLayout882.xml"/><Relationship Id="rId187" Type="http://schemas.openxmlformats.org/officeDocument/2006/relationships/slideLayout" Target="../slideLayouts/slideLayout903.xml"/><Relationship Id="rId1" Type="http://schemas.openxmlformats.org/officeDocument/2006/relationships/slideLayout" Target="../slideLayouts/slideLayout717.xml"/><Relationship Id="rId212" Type="http://schemas.openxmlformats.org/officeDocument/2006/relationships/theme" Target="../theme/theme5.xml"/><Relationship Id="rId28" Type="http://schemas.openxmlformats.org/officeDocument/2006/relationships/slideLayout" Target="../slideLayouts/slideLayout744.xml"/><Relationship Id="rId49" Type="http://schemas.openxmlformats.org/officeDocument/2006/relationships/slideLayout" Target="../slideLayouts/slideLayout765.xml"/><Relationship Id="rId114" Type="http://schemas.openxmlformats.org/officeDocument/2006/relationships/slideLayout" Target="../slideLayouts/slideLayout830.xml"/><Relationship Id="rId60" Type="http://schemas.openxmlformats.org/officeDocument/2006/relationships/slideLayout" Target="../slideLayouts/slideLayout776.xml"/><Relationship Id="rId81" Type="http://schemas.openxmlformats.org/officeDocument/2006/relationships/slideLayout" Target="../slideLayouts/slideLayout797.xml"/><Relationship Id="rId135" Type="http://schemas.openxmlformats.org/officeDocument/2006/relationships/slideLayout" Target="../slideLayouts/slideLayout851.xml"/><Relationship Id="rId156" Type="http://schemas.openxmlformats.org/officeDocument/2006/relationships/slideLayout" Target="../slideLayouts/slideLayout872.xml"/><Relationship Id="rId177" Type="http://schemas.openxmlformats.org/officeDocument/2006/relationships/slideLayout" Target="../slideLayouts/slideLayout893.xml"/><Relationship Id="rId198" Type="http://schemas.openxmlformats.org/officeDocument/2006/relationships/slideLayout" Target="../slideLayouts/slideLayout914.xml"/><Relationship Id="rId202" Type="http://schemas.openxmlformats.org/officeDocument/2006/relationships/slideLayout" Target="../slideLayouts/slideLayout918.xml"/><Relationship Id="rId18" Type="http://schemas.openxmlformats.org/officeDocument/2006/relationships/slideLayout" Target="../slideLayouts/slideLayout734.xml"/><Relationship Id="rId39" Type="http://schemas.openxmlformats.org/officeDocument/2006/relationships/slideLayout" Target="../slideLayouts/slideLayout755.xml"/><Relationship Id="rId50" Type="http://schemas.openxmlformats.org/officeDocument/2006/relationships/slideLayout" Target="../slideLayouts/slideLayout766.xml"/><Relationship Id="rId104" Type="http://schemas.openxmlformats.org/officeDocument/2006/relationships/slideLayout" Target="../slideLayouts/slideLayout820.xml"/><Relationship Id="rId125" Type="http://schemas.openxmlformats.org/officeDocument/2006/relationships/slideLayout" Target="../slideLayouts/slideLayout841.xml"/><Relationship Id="rId146" Type="http://schemas.openxmlformats.org/officeDocument/2006/relationships/slideLayout" Target="../slideLayouts/slideLayout862.xml"/><Relationship Id="rId167" Type="http://schemas.openxmlformats.org/officeDocument/2006/relationships/slideLayout" Target="../slideLayouts/slideLayout883.xml"/><Relationship Id="rId188" Type="http://schemas.openxmlformats.org/officeDocument/2006/relationships/slideLayout" Target="../slideLayouts/slideLayout904.xml"/><Relationship Id="rId71" Type="http://schemas.openxmlformats.org/officeDocument/2006/relationships/slideLayout" Target="../slideLayouts/slideLayout787.xml"/><Relationship Id="rId92" Type="http://schemas.openxmlformats.org/officeDocument/2006/relationships/slideLayout" Target="../slideLayouts/slideLayout808.xml"/><Relationship Id="rId2" Type="http://schemas.openxmlformats.org/officeDocument/2006/relationships/slideLayout" Target="../slideLayouts/slideLayout718.xml"/><Relationship Id="rId29" Type="http://schemas.openxmlformats.org/officeDocument/2006/relationships/slideLayout" Target="../slideLayouts/slideLayout745.xml"/><Relationship Id="rId40" Type="http://schemas.openxmlformats.org/officeDocument/2006/relationships/slideLayout" Target="../slideLayouts/slideLayout756.xml"/><Relationship Id="rId115" Type="http://schemas.openxmlformats.org/officeDocument/2006/relationships/slideLayout" Target="../slideLayouts/slideLayout831.xml"/><Relationship Id="rId136" Type="http://schemas.openxmlformats.org/officeDocument/2006/relationships/slideLayout" Target="../slideLayouts/slideLayout852.xml"/><Relationship Id="rId157" Type="http://schemas.openxmlformats.org/officeDocument/2006/relationships/slideLayout" Target="../slideLayouts/slideLayout873.xml"/><Relationship Id="rId178" Type="http://schemas.openxmlformats.org/officeDocument/2006/relationships/slideLayout" Target="../slideLayouts/slideLayout8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 id="2147485304" r:id="rId212"/>
    <p:sldLayoutId id="2147485307" r:id="rId2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2955879313"/>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 id="2147484365" r:id="rId12"/>
    <p:sldLayoutId id="2147484366" r:id="rId13"/>
    <p:sldLayoutId id="2147484367" r:id="rId14"/>
    <p:sldLayoutId id="2147484368" r:id="rId15"/>
    <p:sldLayoutId id="2147484369" r:id="rId16"/>
    <p:sldLayoutId id="2147484370" r:id="rId17"/>
    <p:sldLayoutId id="2147484371" r:id="rId18"/>
    <p:sldLayoutId id="2147484372" r:id="rId19"/>
    <p:sldLayoutId id="2147484373" r:id="rId20"/>
    <p:sldLayoutId id="2147484374" r:id="rId21"/>
    <p:sldLayoutId id="2147484375" r:id="rId22"/>
    <p:sldLayoutId id="2147484376" r:id="rId23"/>
    <p:sldLayoutId id="2147484377" r:id="rId24"/>
    <p:sldLayoutId id="2147484378" r:id="rId25"/>
    <p:sldLayoutId id="2147484379" r:id="rId26"/>
    <p:sldLayoutId id="2147484380" r:id="rId27"/>
    <p:sldLayoutId id="2147484381" r:id="rId28"/>
    <p:sldLayoutId id="2147484382" r:id="rId29"/>
    <p:sldLayoutId id="2147484383" r:id="rId30"/>
    <p:sldLayoutId id="2147484384" r:id="rId31"/>
    <p:sldLayoutId id="2147484385" r:id="rId32"/>
    <p:sldLayoutId id="2147484386" r:id="rId33"/>
    <p:sldLayoutId id="2147484387" r:id="rId34"/>
    <p:sldLayoutId id="2147484388" r:id="rId35"/>
    <p:sldLayoutId id="2147484389" r:id="rId36"/>
    <p:sldLayoutId id="2147484390" r:id="rId37"/>
    <p:sldLayoutId id="2147484391" r:id="rId38"/>
    <p:sldLayoutId id="2147484392" r:id="rId39"/>
    <p:sldLayoutId id="2147484393" r:id="rId40"/>
    <p:sldLayoutId id="2147484394" r:id="rId41"/>
    <p:sldLayoutId id="2147484395" r:id="rId42"/>
    <p:sldLayoutId id="2147484396" r:id="rId43"/>
    <p:sldLayoutId id="2147484397" r:id="rId44"/>
    <p:sldLayoutId id="2147484398" r:id="rId45"/>
    <p:sldLayoutId id="2147484399" r:id="rId46"/>
    <p:sldLayoutId id="2147484400" r:id="rId47"/>
    <p:sldLayoutId id="2147484401" r:id="rId48"/>
    <p:sldLayoutId id="2147484402" r:id="rId49"/>
    <p:sldLayoutId id="2147484403" r:id="rId50"/>
    <p:sldLayoutId id="2147484404" r:id="rId51"/>
    <p:sldLayoutId id="2147484405" r:id="rId52"/>
    <p:sldLayoutId id="2147484406" r:id="rId53"/>
    <p:sldLayoutId id="2147484407" r:id="rId54"/>
    <p:sldLayoutId id="2147484408" r:id="rId55"/>
    <p:sldLayoutId id="2147484409" r:id="rId56"/>
    <p:sldLayoutId id="2147484410" r:id="rId57"/>
    <p:sldLayoutId id="2147484411" r:id="rId58"/>
    <p:sldLayoutId id="2147484412" r:id="rId59"/>
    <p:sldLayoutId id="2147484413" r:id="rId60"/>
    <p:sldLayoutId id="2147484414" r:id="rId61"/>
    <p:sldLayoutId id="2147484415" r:id="rId62"/>
    <p:sldLayoutId id="2147484416" r:id="rId63"/>
    <p:sldLayoutId id="2147484417" r:id="rId64"/>
    <p:sldLayoutId id="2147484418" r:id="rId65"/>
    <p:sldLayoutId id="2147484419" r:id="rId66"/>
    <p:sldLayoutId id="2147484420" r:id="rId67"/>
    <p:sldLayoutId id="2147484421" r:id="rId68"/>
    <p:sldLayoutId id="2147484422" r:id="rId69"/>
    <p:sldLayoutId id="2147484423" r:id="rId70"/>
    <p:sldLayoutId id="2147484424" r:id="rId71"/>
    <p:sldLayoutId id="2147484425" r:id="rId72"/>
    <p:sldLayoutId id="2147484426" r:id="rId73"/>
    <p:sldLayoutId id="2147484427" r:id="rId74"/>
    <p:sldLayoutId id="2147484428" r:id="rId75"/>
    <p:sldLayoutId id="2147484429" r:id="rId76"/>
    <p:sldLayoutId id="2147484430" r:id="rId77"/>
    <p:sldLayoutId id="2147484431" r:id="rId78"/>
    <p:sldLayoutId id="2147484432" r:id="rId79"/>
    <p:sldLayoutId id="2147484433" r:id="rId80"/>
    <p:sldLayoutId id="2147484434" r:id="rId81"/>
    <p:sldLayoutId id="2147484435" r:id="rId82"/>
    <p:sldLayoutId id="2147484436" r:id="rId83"/>
    <p:sldLayoutId id="2147484437" r:id="rId84"/>
    <p:sldLayoutId id="2147484438" r:id="rId85"/>
    <p:sldLayoutId id="2147484439" r:id="rId86"/>
    <p:sldLayoutId id="2147484440" r:id="rId87"/>
    <p:sldLayoutId id="2147484441" r:id="rId88"/>
    <p:sldLayoutId id="2147484442" r:id="rId89"/>
    <p:sldLayoutId id="2147484443" r:id="rId90"/>
    <p:sldLayoutId id="2147484444" r:id="rId91"/>
    <p:sldLayoutId id="2147484445" r:id="rId92"/>
    <p:sldLayoutId id="2147484446" r:id="rId93"/>
    <p:sldLayoutId id="2147484447" r:id="rId94"/>
    <p:sldLayoutId id="2147484448" r:id="rId95"/>
    <p:sldLayoutId id="2147484449" r:id="rId96"/>
    <p:sldLayoutId id="2147484450" r:id="rId97"/>
    <p:sldLayoutId id="2147484451" r:id="rId98"/>
    <p:sldLayoutId id="2147484452" r:id="rId99"/>
    <p:sldLayoutId id="2147484453" r:id="rId100"/>
    <p:sldLayoutId id="2147484454" r:id="rId101"/>
    <p:sldLayoutId id="2147484455" r:id="rId102"/>
    <p:sldLayoutId id="2147484456" r:id="rId103"/>
    <p:sldLayoutId id="2147484457" r:id="rId104"/>
    <p:sldLayoutId id="2147484458" r:id="rId105"/>
    <p:sldLayoutId id="2147484459" r:id="rId106"/>
    <p:sldLayoutId id="2147484460" r:id="rId107"/>
    <p:sldLayoutId id="2147484461" r:id="rId108"/>
    <p:sldLayoutId id="2147484462" r:id="rId109"/>
    <p:sldLayoutId id="2147484463" r:id="rId110"/>
    <p:sldLayoutId id="2147484464" r:id="rId111"/>
    <p:sldLayoutId id="2147484465" r:id="rId112"/>
    <p:sldLayoutId id="2147484466" r:id="rId113"/>
    <p:sldLayoutId id="2147484467" r:id="rId114"/>
    <p:sldLayoutId id="2147484468" r:id="rId115"/>
    <p:sldLayoutId id="2147484469" r:id="rId116"/>
    <p:sldLayoutId id="2147484472" r:id="rId117"/>
    <p:sldLayoutId id="2147484473" r:id="rId118"/>
    <p:sldLayoutId id="2147484476" r:id="rId119"/>
    <p:sldLayoutId id="2147484477" r:id="rId120"/>
    <p:sldLayoutId id="2147484478" r:id="rId121"/>
    <p:sldLayoutId id="2147484479" r:id="rId122"/>
    <p:sldLayoutId id="2147484480" r:id="rId123"/>
    <p:sldLayoutId id="2147484481" r:id="rId124"/>
    <p:sldLayoutId id="2147484482" r:id="rId125"/>
    <p:sldLayoutId id="2147484483" r:id="rId126"/>
    <p:sldLayoutId id="2147484484" r:id="rId127"/>
    <p:sldLayoutId id="2147484485" r:id="rId128"/>
    <p:sldLayoutId id="2147484486" r:id="rId129"/>
    <p:sldLayoutId id="2147484487" r:id="rId130"/>
    <p:sldLayoutId id="2147484488" r:id="rId131"/>
    <p:sldLayoutId id="2147484489" r:id="rId132"/>
    <p:sldLayoutId id="2147484490" r:id="rId133"/>
    <p:sldLayoutId id="2147484491" r:id="rId134"/>
    <p:sldLayoutId id="2147484492" r:id="rId135"/>
    <p:sldLayoutId id="2147484493" r:id="rId136"/>
    <p:sldLayoutId id="2147484494" r:id="rId137"/>
    <p:sldLayoutId id="2147484495" r:id="rId138"/>
    <p:sldLayoutId id="2147484496" r:id="rId139"/>
    <p:sldLayoutId id="2147484497" r:id="rId140"/>
    <p:sldLayoutId id="2147484498" r:id="rId141"/>
    <p:sldLayoutId id="2147484499" r:id="rId142"/>
    <p:sldLayoutId id="2147484500" r:id="rId143"/>
    <p:sldLayoutId id="2147484501" r:id="rId144"/>
    <p:sldLayoutId id="2147484502" r:id="rId145"/>
    <p:sldLayoutId id="2147484503" r:id="rId146"/>
    <p:sldLayoutId id="2147484504" r:id="rId147"/>
    <p:sldLayoutId id="2147484505" r:id="rId148"/>
    <p:sldLayoutId id="2147484510" r:id="rId149"/>
    <p:sldLayoutId id="2147484512" r:id="rId150"/>
    <p:sldLayoutId id="2147484513" r:id="rId151"/>
    <p:sldLayoutId id="2147484515" r:id="rId152"/>
    <p:sldLayoutId id="2147484516" r:id="rId153"/>
    <p:sldLayoutId id="2147484517" r:id="rId154"/>
    <p:sldLayoutId id="2147484518" r:id="rId155"/>
    <p:sldLayoutId id="2147484519" r:id="rId156"/>
    <p:sldLayoutId id="2147484520" r:id="rId157"/>
    <p:sldLayoutId id="2147484521" r:id="rId158"/>
    <p:sldLayoutId id="2147484522" r:id="rId159"/>
    <p:sldLayoutId id="2147484523" r:id="rId160"/>
    <p:sldLayoutId id="2147484524" r:id="rId161"/>
    <p:sldLayoutId id="2147484525" r:id="rId162"/>
    <p:sldLayoutId id="2147484526" r:id="rId163"/>
    <p:sldLayoutId id="2147484527" r:id="rId164"/>
    <p:sldLayoutId id="2147484528" r:id="rId165"/>
    <p:sldLayoutId id="2147484529" r:id="rId166"/>
    <p:sldLayoutId id="2147484530" r:id="rId167"/>
    <p:sldLayoutId id="2147484531" r:id="rId168"/>
    <p:sldLayoutId id="2147484532" r:id="rId169"/>
    <p:sldLayoutId id="2147484533" r:id="rId170"/>
    <p:sldLayoutId id="2147484534" r:id="rId171"/>
    <p:sldLayoutId id="2147484535" r:id="rId172"/>
    <p:sldLayoutId id="2147484536" r:id="rId173"/>
    <p:sldLayoutId id="2147484537" r:id="rId174"/>
    <p:sldLayoutId id="2147484538" r:id="rId175"/>
    <p:sldLayoutId id="2147484539" r:id="rId176"/>
    <p:sldLayoutId id="2147484540" r:id="rId177"/>
    <p:sldLayoutId id="2147484541" r:id="rId178"/>
    <p:sldLayoutId id="2147484542" r:id="rId179"/>
    <p:sldLayoutId id="2147484543" r:id="rId180"/>
    <p:sldLayoutId id="2147484544" r:id="rId181"/>
    <p:sldLayoutId id="2147484545" r:id="rId182"/>
    <p:sldLayoutId id="2147484546" r:id="rId183"/>
    <p:sldLayoutId id="2147484547" r:id="rId184"/>
    <p:sldLayoutId id="2147484548" r:id="rId185"/>
    <p:sldLayoutId id="2147484549" r:id="rId186"/>
    <p:sldLayoutId id="2147484550" r:id="rId187"/>
    <p:sldLayoutId id="2147484551" r:id="rId188"/>
    <p:sldLayoutId id="2147484552" r:id="rId189"/>
    <p:sldLayoutId id="2147484553" r:id="rId190"/>
    <p:sldLayoutId id="2147484554" r:id="rId191"/>
    <p:sldLayoutId id="2147484555" r:id="rId192"/>
    <p:sldLayoutId id="2147484556" r:id="rId193"/>
    <p:sldLayoutId id="2147484557" r:id="rId194"/>
    <p:sldLayoutId id="2147484558" r:id="rId195"/>
    <p:sldLayoutId id="2147484559" r:id="rId196"/>
    <p:sldLayoutId id="2147484560" r:id="rId197"/>
    <p:sldLayoutId id="2147484561" r:id="rId198"/>
    <p:sldLayoutId id="2147484562" r:id="rId199"/>
    <p:sldLayoutId id="2147484563" r:id="rId200"/>
    <p:sldLayoutId id="2147484564" r:id="rId201"/>
    <p:sldLayoutId id="2147484566" r:id="rId202"/>
    <p:sldLayoutId id="2147484568" r:id="rId203"/>
    <p:sldLayoutId id="2147484869" r:id="rId204"/>
    <p:sldLayoutId id="2147484871" r:id="rId205"/>
    <p:sldLayoutId id="2147485306" r:id="rId20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1133433671"/>
      </p:ext>
    </p:extLst>
  </p:cSld>
  <p:clrMap bg1="lt1" tx1="dk1" bg2="lt2" tx2="dk2" accent1="accent1" accent2="accent2" accent3="accent3" accent4="accent4" accent5="accent5" accent6="accent6" hlink="hlink" folHlink="folHlink"/>
  <p:sldLayoutIdLst>
    <p:sldLayoutId id="2147484571" r:id="rId1"/>
    <p:sldLayoutId id="2147484572" r:id="rId2"/>
    <p:sldLayoutId id="2147484573" r:id="rId3"/>
    <p:sldLayoutId id="2147484574" r:id="rId4"/>
    <p:sldLayoutId id="2147484575" r:id="rId5"/>
    <p:sldLayoutId id="2147484576" r:id="rId6"/>
    <p:sldLayoutId id="2147484577" r:id="rId7"/>
    <p:sldLayoutId id="2147484578" r:id="rId8"/>
    <p:sldLayoutId id="2147484579" r:id="rId9"/>
    <p:sldLayoutId id="2147484580" r:id="rId10"/>
    <p:sldLayoutId id="2147484581" r:id="rId11"/>
    <p:sldLayoutId id="2147484582" r:id="rId12"/>
    <p:sldLayoutId id="2147484583" r:id="rId13"/>
    <p:sldLayoutId id="2147484584" r:id="rId14"/>
    <p:sldLayoutId id="2147484585" r:id="rId15"/>
    <p:sldLayoutId id="2147484586" r:id="rId16"/>
    <p:sldLayoutId id="2147484587" r:id="rId17"/>
    <p:sldLayoutId id="2147484588" r:id="rId18"/>
    <p:sldLayoutId id="2147484589" r:id="rId19"/>
    <p:sldLayoutId id="2147484590" r:id="rId20"/>
    <p:sldLayoutId id="2147484591" r:id="rId21"/>
    <p:sldLayoutId id="2147484592" r:id="rId22"/>
    <p:sldLayoutId id="2147484593" r:id="rId23"/>
    <p:sldLayoutId id="2147484594" r:id="rId24"/>
    <p:sldLayoutId id="2147484595" r:id="rId25"/>
    <p:sldLayoutId id="2147484596" r:id="rId26"/>
    <p:sldLayoutId id="2147484597" r:id="rId27"/>
    <p:sldLayoutId id="2147484598" r:id="rId28"/>
    <p:sldLayoutId id="2147484599" r:id="rId29"/>
    <p:sldLayoutId id="2147484600" r:id="rId30"/>
    <p:sldLayoutId id="2147484601" r:id="rId31"/>
    <p:sldLayoutId id="2147484602" r:id="rId32"/>
    <p:sldLayoutId id="2147484603" r:id="rId33"/>
    <p:sldLayoutId id="2147484604" r:id="rId34"/>
    <p:sldLayoutId id="2147484605" r:id="rId35"/>
    <p:sldLayoutId id="2147484606" r:id="rId36"/>
    <p:sldLayoutId id="2147484607" r:id="rId37"/>
    <p:sldLayoutId id="2147484608" r:id="rId38"/>
    <p:sldLayoutId id="2147484609" r:id="rId39"/>
    <p:sldLayoutId id="2147484610" r:id="rId40"/>
    <p:sldLayoutId id="2147484611" r:id="rId41"/>
    <p:sldLayoutId id="2147484612" r:id="rId42"/>
    <p:sldLayoutId id="2147484613" r:id="rId43"/>
    <p:sldLayoutId id="2147484614" r:id="rId44"/>
    <p:sldLayoutId id="2147484615" r:id="rId45"/>
    <p:sldLayoutId id="2147484616" r:id="rId46"/>
    <p:sldLayoutId id="2147484617" r:id="rId47"/>
    <p:sldLayoutId id="2147484618" r:id="rId48"/>
    <p:sldLayoutId id="2147484619" r:id="rId49"/>
    <p:sldLayoutId id="2147484620" r:id="rId50"/>
    <p:sldLayoutId id="2147484621" r:id="rId51"/>
    <p:sldLayoutId id="2147484622" r:id="rId52"/>
    <p:sldLayoutId id="2147484623" r:id="rId53"/>
    <p:sldLayoutId id="2147484624" r:id="rId54"/>
    <p:sldLayoutId id="2147484625" r:id="rId55"/>
    <p:sldLayoutId id="2147484626" r:id="rId56"/>
    <p:sldLayoutId id="2147484627" r:id="rId57"/>
    <p:sldLayoutId id="2147484628" r:id="rId58"/>
    <p:sldLayoutId id="2147484629" r:id="rId59"/>
    <p:sldLayoutId id="2147484630" r:id="rId60"/>
    <p:sldLayoutId id="2147484631" r:id="rId61"/>
    <p:sldLayoutId id="2147484632" r:id="rId62"/>
    <p:sldLayoutId id="2147484633" r:id="rId63"/>
    <p:sldLayoutId id="2147484634" r:id="rId64"/>
    <p:sldLayoutId id="2147484635" r:id="rId65"/>
    <p:sldLayoutId id="2147484636" r:id="rId66"/>
    <p:sldLayoutId id="2147484637" r:id="rId67"/>
    <p:sldLayoutId id="2147484638" r:id="rId68"/>
    <p:sldLayoutId id="2147484639" r:id="rId69"/>
    <p:sldLayoutId id="2147484640" r:id="rId70"/>
    <p:sldLayoutId id="2147484641" r:id="rId71"/>
    <p:sldLayoutId id="2147484642" r:id="rId72"/>
    <p:sldLayoutId id="2147484643" r:id="rId73"/>
    <p:sldLayoutId id="2147484644" r:id="rId74"/>
    <p:sldLayoutId id="2147484645" r:id="rId75"/>
    <p:sldLayoutId id="2147484646" r:id="rId76"/>
    <p:sldLayoutId id="2147484647" r:id="rId77"/>
    <p:sldLayoutId id="2147484648" r:id="rId78"/>
    <p:sldLayoutId id="2147484649" r:id="rId79"/>
    <p:sldLayoutId id="2147484650" r:id="rId80"/>
    <p:sldLayoutId id="2147484651" r:id="rId81"/>
    <p:sldLayoutId id="2147484652" r:id="rId82"/>
    <p:sldLayoutId id="2147484653" r:id="rId83"/>
    <p:sldLayoutId id="2147484654" r:id="rId84"/>
    <p:sldLayoutId id="2147485303"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2550395961"/>
      </p:ext>
    </p:extLst>
  </p:cSld>
  <p:clrMap bg1="lt1" tx1="dk1" bg2="lt2" tx2="dk2" accent1="accent1" accent2="accent2" accent3="accent3" accent4="accent4" accent5="accent5" accent6="accent6" hlink="hlink" folHlink="folHlink"/>
  <p:sldLayoutIdLst>
    <p:sldLayoutId id="2147484875" r:id="rId1"/>
    <p:sldLayoutId id="2147484876" r:id="rId2"/>
    <p:sldLayoutId id="2147484877" r:id="rId3"/>
    <p:sldLayoutId id="2147484878" r:id="rId4"/>
    <p:sldLayoutId id="2147484879" r:id="rId5"/>
    <p:sldLayoutId id="2147484880" r:id="rId6"/>
    <p:sldLayoutId id="2147484881" r:id="rId7"/>
    <p:sldLayoutId id="2147484882" r:id="rId8"/>
    <p:sldLayoutId id="2147484883" r:id="rId9"/>
    <p:sldLayoutId id="2147484884" r:id="rId10"/>
    <p:sldLayoutId id="2147484885" r:id="rId11"/>
    <p:sldLayoutId id="2147484886" r:id="rId12"/>
    <p:sldLayoutId id="2147484887" r:id="rId13"/>
    <p:sldLayoutId id="2147484888" r:id="rId14"/>
    <p:sldLayoutId id="2147484889" r:id="rId15"/>
    <p:sldLayoutId id="2147484890" r:id="rId16"/>
    <p:sldLayoutId id="2147484891" r:id="rId17"/>
    <p:sldLayoutId id="2147484892" r:id="rId18"/>
    <p:sldLayoutId id="2147484893" r:id="rId19"/>
    <p:sldLayoutId id="2147484894" r:id="rId20"/>
    <p:sldLayoutId id="2147484895" r:id="rId21"/>
    <p:sldLayoutId id="2147484896" r:id="rId22"/>
    <p:sldLayoutId id="2147484897" r:id="rId23"/>
    <p:sldLayoutId id="2147484898" r:id="rId24"/>
    <p:sldLayoutId id="2147484899" r:id="rId25"/>
    <p:sldLayoutId id="2147484900" r:id="rId26"/>
    <p:sldLayoutId id="2147484901" r:id="rId27"/>
    <p:sldLayoutId id="2147484902" r:id="rId28"/>
    <p:sldLayoutId id="2147484903" r:id="rId29"/>
    <p:sldLayoutId id="2147484904" r:id="rId30"/>
    <p:sldLayoutId id="2147484905" r:id="rId31"/>
    <p:sldLayoutId id="2147484906" r:id="rId32"/>
    <p:sldLayoutId id="2147484907" r:id="rId33"/>
    <p:sldLayoutId id="2147484908" r:id="rId34"/>
    <p:sldLayoutId id="2147484909" r:id="rId35"/>
    <p:sldLayoutId id="2147484910" r:id="rId36"/>
    <p:sldLayoutId id="2147484911" r:id="rId37"/>
    <p:sldLayoutId id="2147484912" r:id="rId38"/>
    <p:sldLayoutId id="2147484913" r:id="rId39"/>
    <p:sldLayoutId id="2147484914" r:id="rId40"/>
    <p:sldLayoutId id="2147484915" r:id="rId41"/>
    <p:sldLayoutId id="2147484916" r:id="rId42"/>
    <p:sldLayoutId id="2147484917" r:id="rId43"/>
    <p:sldLayoutId id="2147484918" r:id="rId44"/>
    <p:sldLayoutId id="2147484919" r:id="rId45"/>
    <p:sldLayoutId id="2147484920" r:id="rId46"/>
    <p:sldLayoutId id="2147484921" r:id="rId47"/>
    <p:sldLayoutId id="2147484922" r:id="rId48"/>
    <p:sldLayoutId id="2147484923" r:id="rId49"/>
    <p:sldLayoutId id="2147484924" r:id="rId50"/>
    <p:sldLayoutId id="2147484925" r:id="rId51"/>
    <p:sldLayoutId id="2147484926" r:id="rId52"/>
    <p:sldLayoutId id="2147484927" r:id="rId53"/>
    <p:sldLayoutId id="2147484928" r:id="rId54"/>
    <p:sldLayoutId id="2147484929" r:id="rId55"/>
    <p:sldLayoutId id="2147484930" r:id="rId56"/>
    <p:sldLayoutId id="2147484931" r:id="rId57"/>
    <p:sldLayoutId id="2147484932" r:id="rId58"/>
    <p:sldLayoutId id="2147484933" r:id="rId59"/>
    <p:sldLayoutId id="2147484934" r:id="rId60"/>
    <p:sldLayoutId id="2147484935" r:id="rId61"/>
    <p:sldLayoutId id="2147484936" r:id="rId62"/>
    <p:sldLayoutId id="2147484937" r:id="rId63"/>
    <p:sldLayoutId id="2147484938" r:id="rId64"/>
    <p:sldLayoutId id="2147484939" r:id="rId65"/>
    <p:sldLayoutId id="2147484940" r:id="rId66"/>
    <p:sldLayoutId id="2147484941" r:id="rId67"/>
    <p:sldLayoutId id="2147484942" r:id="rId68"/>
    <p:sldLayoutId id="2147484943" r:id="rId69"/>
    <p:sldLayoutId id="2147484944" r:id="rId70"/>
    <p:sldLayoutId id="2147484945" r:id="rId71"/>
    <p:sldLayoutId id="2147484946" r:id="rId72"/>
    <p:sldLayoutId id="2147484947" r:id="rId73"/>
    <p:sldLayoutId id="2147484948" r:id="rId74"/>
    <p:sldLayoutId id="2147484949" r:id="rId75"/>
    <p:sldLayoutId id="2147484950" r:id="rId76"/>
    <p:sldLayoutId id="2147484951" r:id="rId77"/>
    <p:sldLayoutId id="2147484952" r:id="rId78"/>
    <p:sldLayoutId id="2147484953" r:id="rId79"/>
    <p:sldLayoutId id="2147484954" r:id="rId80"/>
    <p:sldLayoutId id="2147484955" r:id="rId81"/>
    <p:sldLayoutId id="2147484956" r:id="rId82"/>
    <p:sldLayoutId id="2147484957" r:id="rId83"/>
    <p:sldLayoutId id="2147484958" r:id="rId84"/>
    <p:sldLayoutId id="2147484959" r:id="rId85"/>
    <p:sldLayoutId id="2147484960" r:id="rId86"/>
    <p:sldLayoutId id="2147484961" r:id="rId87"/>
    <p:sldLayoutId id="2147484962" r:id="rId88"/>
    <p:sldLayoutId id="2147484963" r:id="rId89"/>
    <p:sldLayoutId id="2147484964" r:id="rId90"/>
    <p:sldLayoutId id="2147484965" r:id="rId91"/>
    <p:sldLayoutId id="2147484966" r:id="rId92"/>
    <p:sldLayoutId id="2147484967" r:id="rId93"/>
    <p:sldLayoutId id="2147484968" r:id="rId94"/>
    <p:sldLayoutId id="2147484969" r:id="rId95"/>
    <p:sldLayoutId id="2147484970" r:id="rId96"/>
    <p:sldLayoutId id="2147484971" r:id="rId97"/>
    <p:sldLayoutId id="2147484972" r:id="rId98"/>
    <p:sldLayoutId id="2147484973" r:id="rId99"/>
    <p:sldLayoutId id="2147484974" r:id="rId100"/>
    <p:sldLayoutId id="2147484975" r:id="rId101"/>
    <p:sldLayoutId id="2147484976" r:id="rId102"/>
    <p:sldLayoutId id="2147484977" r:id="rId103"/>
    <p:sldLayoutId id="2147484978" r:id="rId104"/>
    <p:sldLayoutId id="2147484979" r:id="rId105"/>
    <p:sldLayoutId id="2147484980" r:id="rId106"/>
    <p:sldLayoutId id="2147484981" r:id="rId107"/>
    <p:sldLayoutId id="2147484982" r:id="rId108"/>
    <p:sldLayoutId id="2147484983" r:id="rId109"/>
    <p:sldLayoutId id="2147484984" r:id="rId110"/>
    <p:sldLayoutId id="2147484985" r:id="rId111"/>
    <p:sldLayoutId id="2147484986" r:id="rId112"/>
    <p:sldLayoutId id="2147484987" r:id="rId113"/>
    <p:sldLayoutId id="2147484988" r:id="rId114"/>
    <p:sldLayoutId id="2147484989" r:id="rId115"/>
    <p:sldLayoutId id="2147484990" r:id="rId116"/>
    <p:sldLayoutId id="2147484991" r:id="rId117"/>
    <p:sldLayoutId id="2147484992" r:id="rId118"/>
    <p:sldLayoutId id="2147484993" r:id="rId119"/>
    <p:sldLayoutId id="2147484994" r:id="rId120"/>
    <p:sldLayoutId id="2147484995" r:id="rId121"/>
    <p:sldLayoutId id="2147484996" r:id="rId122"/>
    <p:sldLayoutId id="2147484997" r:id="rId123"/>
    <p:sldLayoutId id="2147484998" r:id="rId124"/>
    <p:sldLayoutId id="2147484999" r:id="rId125"/>
    <p:sldLayoutId id="2147485000" r:id="rId126"/>
    <p:sldLayoutId id="2147485001" r:id="rId127"/>
    <p:sldLayoutId id="2147485002" r:id="rId128"/>
    <p:sldLayoutId id="2147485003" r:id="rId129"/>
    <p:sldLayoutId id="2147485004" r:id="rId130"/>
    <p:sldLayoutId id="2147485005" r:id="rId131"/>
    <p:sldLayoutId id="2147485006" r:id="rId132"/>
    <p:sldLayoutId id="2147485007" r:id="rId133"/>
    <p:sldLayoutId id="2147485008" r:id="rId134"/>
    <p:sldLayoutId id="2147485009" r:id="rId135"/>
    <p:sldLayoutId id="2147485010" r:id="rId136"/>
    <p:sldLayoutId id="2147485011" r:id="rId137"/>
    <p:sldLayoutId id="2147485012" r:id="rId138"/>
    <p:sldLayoutId id="2147485013" r:id="rId139"/>
    <p:sldLayoutId id="2147485014" r:id="rId140"/>
    <p:sldLayoutId id="2147485015" r:id="rId141"/>
    <p:sldLayoutId id="2147485016" r:id="rId142"/>
    <p:sldLayoutId id="2147485017" r:id="rId143"/>
    <p:sldLayoutId id="2147485018" r:id="rId144"/>
    <p:sldLayoutId id="2147485019" r:id="rId145"/>
    <p:sldLayoutId id="2147485020" r:id="rId146"/>
    <p:sldLayoutId id="2147485021" r:id="rId147"/>
    <p:sldLayoutId id="2147485022" r:id="rId148"/>
    <p:sldLayoutId id="2147485023" r:id="rId149"/>
    <p:sldLayoutId id="2147485024" r:id="rId150"/>
    <p:sldLayoutId id="2147485025" r:id="rId151"/>
    <p:sldLayoutId id="2147485026" r:id="rId152"/>
    <p:sldLayoutId id="2147485027" r:id="rId153"/>
    <p:sldLayoutId id="2147485028" r:id="rId154"/>
    <p:sldLayoutId id="2147485029" r:id="rId155"/>
    <p:sldLayoutId id="2147485030" r:id="rId156"/>
    <p:sldLayoutId id="2147485031" r:id="rId157"/>
    <p:sldLayoutId id="2147485032" r:id="rId158"/>
    <p:sldLayoutId id="2147485033" r:id="rId159"/>
    <p:sldLayoutId id="2147485034" r:id="rId160"/>
    <p:sldLayoutId id="2147485035" r:id="rId161"/>
    <p:sldLayoutId id="2147485036" r:id="rId162"/>
    <p:sldLayoutId id="2147485037" r:id="rId163"/>
    <p:sldLayoutId id="2147485038" r:id="rId164"/>
    <p:sldLayoutId id="2147485039" r:id="rId165"/>
    <p:sldLayoutId id="2147485040" r:id="rId166"/>
    <p:sldLayoutId id="2147485041" r:id="rId167"/>
    <p:sldLayoutId id="2147485042" r:id="rId168"/>
    <p:sldLayoutId id="2147485043" r:id="rId169"/>
    <p:sldLayoutId id="2147485044" r:id="rId170"/>
    <p:sldLayoutId id="2147485045" r:id="rId171"/>
    <p:sldLayoutId id="2147485046" r:id="rId172"/>
    <p:sldLayoutId id="2147485047" r:id="rId173"/>
    <p:sldLayoutId id="2147485048" r:id="rId174"/>
    <p:sldLayoutId id="2147485049" r:id="rId175"/>
    <p:sldLayoutId id="2147485050" r:id="rId176"/>
    <p:sldLayoutId id="2147485051" r:id="rId177"/>
    <p:sldLayoutId id="2147485052" r:id="rId178"/>
    <p:sldLayoutId id="2147485053" r:id="rId179"/>
    <p:sldLayoutId id="2147485054" r:id="rId180"/>
    <p:sldLayoutId id="2147485055" r:id="rId181"/>
    <p:sldLayoutId id="2147485056" r:id="rId182"/>
    <p:sldLayoutId id="2147485057" r:id="rId183"/>
    <p:sldLayoutId id="2147485058" r:id="rId184"/>
    <p:sldLayoutId id="2147485059" r:id="rId185"/>
    <p:sldLayoutId id="2147485060" r:id="rId186"/>
    <p:sldLayoutId id="2147485061" r:id="rId187"/>
    <p:sldLayoutId id="2147485062" r:id="rId188"/>
    <p:sldLayoutId id="2147485063" r:id="rId189"/>
    <p:sldLayoutId id="2147485064" r:id="rId190"/>
    <p:sldLayoutId id="2147485065" r:id="rId191"/>
    <p:sldLayoutId id="2147485066" r:id="rId192"/>
    <p:sldLayoutId id="2147485067" r:id="rId193"/>
    <p:sldLayoutId id="2147485068" r:id="rId194"/>
    <p:sldLayoutId id="2147485069" r:id="rId195"/>
    <p:sldLayoutId id="2147485070" r:id="rId196"/>
    <p:sldLayoutId id="2147485071" r:id="rId197"/>
    <p:sldLayoutId id="2147485072" r:id="rId198"/>
    <p:sldLayoutId id="2147485073" r:id="rId199"/>
    <p:sldLayoutId id="2147485074" r:id="rId200"/>
    <p:sldLayoutId id="2147485075" r:id="rId201"/>
    <p:sldLayoutId id="2147485076" r:id="rId202"/>
    <p:sldLayoutId id="2147485077" r:id="rId203"/>
    <p:sldLayoutId id="2147485078" r:id="rId204"/>
    <p:sldLayoutId id="2147485079" r:id="rId205"/>
    <p:sldLayoutId id="2147485080" r:id="rId206"/>
    <p:sldLayoutId id="2147485081" r:id="rId207"/>
    <p:sldLayoutId id="2147485082" r:id="rId208"/>
    <p:sldLayoutId id="2147485083" r:id="rId209"/>
    <p:sldLayoutId id="2147485084" r:id="rId210"/>
    <p:sldLayoutId id="2147485085" r:id="rId211"/>
    <p:sldLayoutId id="2147485086" r:id="rId2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S4-250143</a:t>
            </a:r>
          </a:p>
        </p:txBody>
      </p:sp>
    </p:spTree>
    <p:extLst>
      <p:ext uri="{BB962C8B-B14F-4D97-AF65-F5344CB8AC3E}">
        <p14:creationId xmlns:p14="http://schemas.microsoft.com/office/powerpoint/2010/main" val="3395091459"/>
      </p:ext>
    </p:extLst>
  </p:cSld>
  <p:clrMap bg1="lt1" tx1="dk1" bg2="lt2" tx2="dk2" accent1="accent1" accent2="accent2" accent3="accent3" accent4="accent4" accent5="accent5" accent6="accent6" hlink="hlink" folHlink="folHlink"/>
  <p:sldLayoutIdLst>
    <p:sldLayoutId id="2147485088" r:id="rId1"/>
    <p:sldLayoutId id="2147485089" r:id="rId2"/>
    <p:sldLayoutId id="2147485090" r:id="rId3"/>
    <p:sldLayoutId id="2147485091" r:id="rId4"/>
    <p:sldLayoutId id="2147485092" r:id="rId5"/>
    <p:sldLayoutId id="2147485093" r:id="rId6"/>
    <p:sldLayoutId id="2147485094" r:id="rId7"/>
    <p:sldLayoutId id="2147485095" r:id="rId8"/>
    <p:sldLayoutId id="2147485096" r:id="rId9"/>
    <p:sldLayoutId id="2147485097" r:id="rId10"/>
    <p:sldLayoutId id="2147485098" r:id="rId11"/>
    <p:sldLayoutId id="2147485099" r:id="rId12"/>
    <p:sldLayoutId id="2147485100" r:id="rId13"/>
    <p:sldLayoutId id="2147485101" r:id="rId14"/>
    <p:sldLayoutId id="2147485102" r:id="rId15"/>
    <p:sldLayoutId id="2147485103" r:id="rId16"/>
    <p:sldLayoutId id="2147485104" r:id="rId17"/>
    <p:sldLayoutId id="2147485105" r:id="rId18"/>
    <p:sldLayoutId id="2147485106" r:id="rId19"/>
    <p:sldLayoutId id="2147485107" r:id="rId20"/>
    <p:sldLayoutId id="2147485108" r:id="rId21"/>
    <p:sldLayoutId id="2147485109" r:id="rId22"/>
    <p:sldLayoutId id="2147485110" r:id="rId23"/>
    <p:sldLayoutId id="2147485111" r:id="rId24"/>
    <p:sldLayoutId id="2147485112" r:id="rId25"/>
    <p:sldLayoutId id="2147485113" r:id="rId26"/>
    <p:sldLayoutId id="2147485114" r:id="rId27"/>
    <p:sldLayoutId id="2147485115" r:id="rId28"/>
    <p:sldLayoutId id="2147485116" r:id="rId29"/>
    <p:sldLayoutId id="2147485117" r:id="rId30"/>
    <p:sldLayoutId id="2147485118" r:id="rId31"/>
    <p:sldLayoutId id="2147485119" r:id="rId32"/>
    <p:sldLayoutId id="2147485120" r:id="rId33"/>
    <p:sldLayoutId id="2147485121" r:id="rId34"/>
    <p:sldLayoutId id="2147485122" r:id="rId35"/>
    <p:sldLayoutId id="2147485123" r:id="rId36"/>
    <p:sldLayoutId id="2147485124" r:id="rId37"/>
    <p:sldLayoutId id="2147485125" r:id="rId38"/>
    <p:sldLayoutId id="2147485126" r:id="rId39"/>
    <p:sldLayoutId id="2147485127" r:id="rId40"/>
    <p:sldLayoutId id="2147485128" r:id="rId41"/>
    <p:sldLayoutId id="2147485129" r:id="rId42"/>
    <p:sldLayoutId id="2147485130" r:id="rId43"/>
    <p:sldLayoutId id="2147485131" r:id="rId44"/>
    <p:sldLayoutId id="2147485132" r:id="rId45"/>
    <p:sldLayoutId id="2147485133" r:id="rId46"/>
    <p:sldLayoutId id="2147485134" r:id="rId47"/>
    <p:sldLayoutId id="2147485135" r:id="rId48"/>
    <p:sldLayoutId id="2147485136" r:id="rId49"/>
    <p:sldLayoutId id="2147485137" r:id="rId50"/>
    <p:sldLayoutId id="2147485138" r:id="rId51"/>
    <p:sldLayoutId id="2147485139" r:id="rId52"/>
    <p:sldLayoutId id="2147485140" r:id="rId53"/>
    <p:sldLayoutId id="2147485141" r:id="rId54"/>
    <p:sldLayoutId id="2147485142" r:id="rId55"/>
    <p:sldLayoutId id="2147485143" r:id="rId56"/>
    <p:sldLayoutId id="2147485144" r:id="rId57"/>
    <p:sldLayoutId id="2147485145" r:id="rId58"/>
    <p:sldLayoutId id="2147485146" r:id="rId59"/>
    <p:sldLayoutId id="2147485147" r:id="rId60"/>
    <p:sldLayoutId id="2147485148" r:id="rId61"/>
    <p:sldLayoutId id="2147485149" r:id="rId62"/>
    <p:sldLayoutId id="2147485150" r:id="rId63"/>
    <p:sldLayoutId id="2147485151" r:id="rId64"/>
    <p:sldLayoutId id="2147485152" r:id="rId65"/>
    <p:sldLayoutId id="2147485153" r:id="rId66"/>
    <p:sldLayoutId id="2147485154" r:id="rId67"/>
    <p:sldLayoutId id="2147485155" r:id="rId68"/>
    <p:sldLayoutId id="2147485156" r:id="rId69"/>
    <p:sldLayoutId id="2147485157" r:id="rId70"/>
    <p:sldLayoutId id="2147485158" r:id="rId71"/>
    <p:sldLayoutId id="2147485159" r:id="rId72"/>
    <p:sldLayoutId id="2147485160" r:id="rId73"/>
    <p:sldLayoutId id="2147485161" r:id="rId74"/>
    <p:sldLayoutId id="2147485162" r:id="rId75"/>
    <p:sldLayoutId id="2147485163" r:id="rId76"/>
    <p:sldLayoutId id="2147485164" r:id="rId77"/>
    <p:sldLayoutId id="2147485165" r:id="rId78"/>
    <p:sldLayoutId id="2147485166" r:id="rId79"/>
    <p:sldLayoutId id="2147485167" r:id="rId80"/>
    <p:sldLayoutId id="2147485168" r:id="rId81"/>
    <p:sldLayoutId id="2147485169" r:id="rId82"/>
    <p:sldLayoutId id="2147485170" r:id="rId83"/>
    <p:sldLayoutId id="2147485171" r:id="rId84"/>
    <p:sldLayoutId id="2147485172" r:id="rId85"/>
    <p:sldLayoutId id="2147485173" r:id="rId86"/>
    <p:sldLayoutId id="2147485174" r:id="rId87"/>
    <p:sldLayoutId id="2147485175" r:id="rId88"/>
    <p:sldLayoutId id="2147485176" r:id="rId89"/>
    <p:sldLayoutId id="2147485177" r:id="rId90"/>
    <p:sldLayoutId id="2147485178" r:id="rId91"/>
    <p:sldLayoutId id="2147485179" r:id="rId92"/>
    <p:sldLayoutId id="2147485180" r:id="rId93"/>
    <p:sldLayoutId id="2147485181" r:id="rId94"/>
    <p:sldLayoutId id="2147485182" r:id="rId95"/>
    <p:sldLayoutId id="2147485183" r:id="rId96"/>
    <p:sldLayoutId id="2147485184" r:id="rId97"/>
    <p:sldLayoutId id="2147485185" r:id="rId98"/>
    <p:sldLayoutId id="2147485186" r:id="rId99"/>
    <p:sldLayoutId id="2147485187" r:id="rId100"/>
    <p:sldLayoutId id="2147485188" r:id="rId101"/>
    <p:sldLayoutId id="2147485189" r:id="rId102"/>
    <p:sldLayoutId id="2147485190" r:id="rId103"/>
    <p:sldLayoutId id="2147485191" r:id="rId104"/>
    <p:sldLayoutId id="2147485192" r:id="rId105"/>
    <p:sldLayoutId id="2147485193" r:id="rId106"/>
    <p:sldLayoutId id="2147485194" r:id="rId107"/>
    <p:sldLayoutId id="2147485195" r:id="rId108"/>
    <p:sldLayoutId id="2147485196" r:id="rId109"/>
    <p:sldLayoutId id="2147485197" r:id="rId110"/>
    <p:sldLayoutId id="2147485198" r:id="rId111"/>
    <p:sldLayoutId id="2147485199" r:id="rId112"/>
    <p:sldLayoutId id="2147485200" r:id="rId113"/>
    <p:sldLayoutId id="2147485201" r:id="rId114"/>
    <p:sldLayoutId id="2147485202" r:id="rId115"/>
    <p:sldLayoutId id="2147485203" r:id="rId116"/>
    <p:sldLayoutId id="2147485204" r:id="rId117"/>
    <p:sldLayoutId id="2147485205" r:id="rId118"/>
    <p:sldLayoutId id="2147485206" r:id="rId119"/>
    <p:sldLayoutId id="2147485207" r:id="rId120"/>
    <p:sldLayoutId id="2147485208" r:id="rId121"/>
    <p:sldLayoutId id="2147485209" r:id="rId122"/>
    <p:sldLayoutId id="2147485210" r:id="rId123"/>
    <p:sldLayoutId id="2147485211" r:id="rId124"/>
    <p:sldLayoutId id="2147485212" r:id="rId125"/>
    <p:sldLayoutId id="2147485213" r:id="rId126"/>
    <p:sldLayoutId id="2147485214" r:id="rId127"/>
    <p:sldLayoutId id="2147485215" r:id="rId128"/>
    <p:sldLayoutId id="2147485216" r:id="rId129"/>
    <p:sldLayoutId id="2147485217" r:id="rId130"/>
    <p:sldLayoutId id="2147485218" r:id="rId131"/>
    <p:sldLayoutId id="2147485219" r:id="rId132"/>
    <p:sldLayoutId id="2147485220" r:id="rId133"/>
    <p:sldLayoutId id="2147485221" r:id="rId134"/>
    <p:sldLayoutId id="2147485222" r:id="rId135"/>
    <p:sldLayoutId id="2147485223" r:id="rId136"/>
    <p:sldLayoutId id="2147485224" r:id="rId137"/>
    <p:sldLayoutId id="2147485225" r:id="rId138"/>
    <p:sldLayoutId id="2147485226" r:id="rId139"/>
    <p:sldLayoutId id="2147485227" r:id="rId140"/>
    <p:sldLayoutId id="2147485228" r:id="rId141"/>
    <p:sldLayoutId id="2147485229" r:id="rId142"/>
    <p:sldLayoutId id="2147485230" r:id="rId143"/>
    <p:sldLayoutId id="2147485231" r:id="rId144"/>
    <p:sldLayoutId id="2147485232" r:id="rId145"/>
    <p:sldLayoutId id="2147485233" r:id="rId146"/>
    <p:sldLayoutId id="2147485234" r:id="rId147"/>
    <p:sldLayoutId id="2147485235" r:id="rId148"/>
    <p:sldLayoutId id="2147485236" r:id="rId149"/>
    <p:sldLayoutId id="2147485237" r:id="rId150"/>
    <p:sldLayoutId id="2147485238" r:id="rId151"/>
    <p:sldLayoutId id="2147485239" r:id="rId152"/>
    <p:sldLayoutId id="2147485240" r:id="rId153"/>
    <p:sldLayoutId id="2147485241" r:id="rId154"/>
    <p:sldLayoutId id="2147485242" r:id="rId155"/>
    <p:sldLayoutId id="2147485243" r:id="rId156"/>
    <p:sldLayoutId id="2147485244" r:id="rId157"/>
    <p:sldLayoutId id="2147485245" r:id="rId158"/>
    <p:sldLayoutId id="2147485246" r:id="rId159"/>
    <p:sldLayoutId id="2147485247" r:id="rId160"/>
    <p:sldLayoutId id="2147485248" r:id="rId161"/>
    <p:sldLayoutId id="2147485249" r:id="rId162"/>
    <p:sldLayoutId id="2147485250" r:id="rId163"/>
    <p:sldLayoutId id="2147485251" r:id="rId164"/>
    <p:sldLayoutId id="2147485252" r:id="rId165"/>
    <p:sldLayoutId id="2147485253" r:id="rId166"/>
    <p:sldLayoutId id="2147485254" r:id="rId167"/>
    <p:sldLayoutId id="2147485255" r:id="rId168"/>
    <p:sldLayoutId id="2147485256" r:id="rId169"/>
    <p:sldLayoutId id="2147485257" r:id="rId170"/>
    <p:sldLayoutId id="2147485258" r:id="rId171"/>
    <p:sldLayoutId id="2147485259" r:id="rId172"/>
    <p:sldLayoutId id="2147485260" r:id="rId173"/>
    <p:sldLayoutId id="2147485261" r:id="rId174"/>
    <p:sldLayoutId id="2147485262" r:id="rId175"/>
    <p:sldLayoutId id="2147485263" r:id="rId176"/>
    <p:sldLayoutId id="2147485264" r:id="rId177"/>
    <p:sldLayoutId id="2147485265" r:id="rId178"/>
    <p:sldLayoutId id="2147485266" r:id="rId179"/>
    <p:sldLayoutId id="2147485267" r:id="rId180"/>
    <p:sldLayoutId id="2147485268" r:id="rId181"/>
    <p:sldLayoutId id="2147485269" r:id="rId182"/>
    <p:sldLayoutId id="2147485270" r:id="rId183"/>
    <p:sldLayoutId id="2147485271" r:id="rId184"/>
    <p:sldLayoutId id="2147485272" r:id="rId185"/>
    <p:sldLayoutId id="2147485273" r:id="rId186"/>
    <p:sldLayoutId id="2147485274" r:id="rId187"/>
    <p:sldLayoutId id="2147485275" r:id="rId188"/>
    <p:sldLayoutId id="2147485276" r:id="rId189"/>
    <p:sldLayoutId id="2147485277" r:id="rId190"/>
    <p:sldLayoutId id="2147485278" r:id="rId191"/>
    <p:sldLayoutId id="2147485279" r:id="rId192"/>
    <p:sldLayoutId id="2147485280" r:id="rId193"/>
    <p:sldLayoutId id="2147485281" r:id="rId194"/>
    <p:sldLayoutId id="2147485282" r:id="rId195"/>
    <p:sldLayoutId id="2147485283" r:id="rId196"/>
    <p:sldLayoutId id="2147485284" r:id="rId197"/>
    <p:sldLayoutId id="2147485285" r:id="rId198"/>
    <p:sldLayoutId id="2147485286" r:id="rId199"/>
    <p:sldLayoutId id="2147485287" r:id="rId200"/>
    <p:sldLayoutId id="2147485288" r:id="rId201"/>
    <p:sldLayoutId id="2147485289" r:id="rId202"/>
    <p:sldLayoutId id="2147485290" r:id="rId203"/>
    <p:sldLayoutId id="2147485291" r:id="rId204"/>
    <p:sldLayoutId id="2147485292" r:id="rId205"/>
    <p:sldLayoutId id="2147485293" r:id="rId206"/>
    <p:sldLayoutId id="2147485294" r:id="rId207"/>
    <p:sldLayoutId id="2147485295" r:id="rId208"/>
    <p:sldLayoutId id="2147485296" r:id="rId209"/>
    <p:sldLayoutId id="2147485297" r:id="rId210"/>
    <p:sldLayoutId id="2147485298"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41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64.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4.xml"/></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64.xml"/></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5.jpeg"/><Relationship Id="rId1" Type="http://schemas.openxmlformats.org/officeDocument/2006/relationships/slideLayout" Target="../slideLayouts/slideLayout64.xml"/><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3.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www.fiercewireless.com/tech/trouble-ahead-6g-cost-gb-may-pose-problems-madden" TargetMode="External"/><Relationship Id="rId1" Type="http://schemas.openxmlformats.org/officeDocument/2006/relationships/slideLayout" Target="../slideLayouts/slideLayout25.xml"/><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5.emf"/><Relationship Id="rId7" Type="http://schemas.openxmlformats.org/officeDocument/2006/relationships/image" Target="../media/image59.emf"/><Relationship Id="rId2" Type="http://schemas.openxmlformats.org/officeDocument/2006/relationships/image" Target="../media/image54.emf"/><Relationship Id="rId1" Type="http://schemas.openxmlformats.org/officeDocument/2006/relationships/slideLayout" Target="../slideLayouts/slideLayout212.xml"/><Relationship Id="rId6" Type="http://schemas.openxmlformats.org/officeDocument/2006/relationships/image" Target="../media/image58.emf"/><Relationship Id="rId5" Type="http://schemas.openxmlformats.org/officeDocument/2006/relationships/image" Target="../media/image57.emf"/><Relationship Id="rId4" Type="http://schemas.openxmlformats.org/officeDocument/2006/relationships/image" Target="../media/image56.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hyperlink" Target="https://www.ericsson.com/en/reports-and-papers/mobility-report/dataforecasts/analysis-traffic-profiles" TargetMode="External"/><Relationship Id="rId2" Type="http://schemas.openxmlformats.org/officeDocument/2006/relationships/hyperlink" Target="https://www.ericsson.com/en/reports-and-papers/mobility-report/reports/november-2023" TargetMode="External"/><Relationship Id="rId1" Type="http://schemas.openxmlformats.org/officeDocument/2006/relationships/slideLayout" Target="../slideLayouts/slideLayout25.xml"/><Relationship Id="rId4" Type="http://schemas.openxmlformats.org/officeDocument/2006/relationships/image" Target="../media/image60.jpeg"/></Relationships>
</file>

<file path=ppt/slides/_rels/slide27.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svg"/><Relationship Id="rId2" Type="http://schemas.openxmlformats.org/officeDocument/2006/relationships/image" Target="../media/image61.png"/><Relationship Id="rId1" Type="http://schemas.openxmlformats.org/officeDocument/2006/relationships/slideLayout" Target="../slideLayouts/slideLayout25.xml"/><Relationship Id="rId6" Type="http://schemas.openxmlformats.org/officeDocument/2006/relationships/image" Target="../media/image65.png"/><Relationship Id="rId5" Type="http://schemas.openxmlformats.org/officeDocument/2006/relationships/image" Target="../media/image64.sv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29.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package" Target="../embeddings/Microsoft_Visio_Drawing.vsdx"/><Relationship Id="rId1" Type="http://schemas.openxmlformats.org/officeDocument/2006/relationships/slideLayout" Target="../slideLayouts/slideLayout120.xml"/></Relationships>
</file>

<file path=ppt/slides/_rels/slide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package" Target="../embeddings/Microsoft_Excel_Worksheet.xlsx"/><Relationship Id="rId1" Type="http://schemas.openxmlformats.org/officeDocument/2006/relationships/slideLayout" Target="../slideLayouts/slideLayout58.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1.xml.rels><?xml version="1.0" encoding="UTF-8" standalone="yes"?>
<Relationships xmlns="http://schemas.openxmlformats.org/package/2006/relationships"><Relationship Id="rId8" Type="http://schemas.openxmlformats.org/officeDocument/2006/relationships/image" Target="../media/image79.jpeg"/><Relationship Id="rId3" Type="http://schemas.openxmlformats.org/officeDocument/2006/relationships/slideLayout" Target="../slideLayouts/slideLayout25.xml"/><Relationship Id="rId7" Type="http://schemas.openxmlformats.org/officeDocument/2006/relationships/image" Target="../media/image7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7.png"/><Relationship Id="rId5" Type="http://schemas.openxmlformats.org/officeDocument/2006/relationships/image" Target="../media/image76.jpeg"/><Relationship Id="rId4" Type="http://schemas.openxmlformats.org/officeDocument/2006/relationships/image" Target="../media/image75.jpeg"/><Relationship Id="rId9" Type="http://schemas.openxmlformats.org/officeDocument/2006/relationships/image" Target="../media/image89.png"/></Relationships>
</file>

<file path=ppt/slides/_rels/slide32.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notesSlide" Target="../notesSlides/notesSlide3.xml"/><Relationship Id="rId7" Type="http://schemas.openxmlformats.org/officeDocument/2006/relationships/image" Target="../media/image83.png"/><Relationship Id="rId2" Type="http://schemas.openxmlformats.org/officeDocument/2006/relationships/slideLayout" Target="../slideLayouts/slideLayout25.xml"/><Relationship Id="rId1" Type="http://schemas.openxmlformats.org/officeDocument/2006/relationships/video" Target="https://www.youtube.com/embed/JSpAyzjXy7w?feature=oembed" TargetMode="External"/><Relationship Id="rId6" Type="http://schemas.openxmlformats.org/officeDocument/2006/relationships/image" Target="../media/image82.png"/><Relationship Id="rId5" Type="http://schemas.openxmlformats.org/officeDocument/2006/relationships/image" Target="../media/image81.png"/><Relationship Id="rId10" Type="http://schemas.openxmlformats.org/officeDocument/2006/relationships/image" Target="../media/image86.png"/><Relationship Id="rId4" Type="http://schemas.openxmlformats.org/officeDocument/2006/relationships/image" Target="../media/image80.jpeg"/><Relationship Id="rId9" Type="http://schemas.openxmlformats.org/officeDocument/2006/relationships/image" Target="../media/image85.jpeg"/></Relationships>
</file>

<file path=ppt/slides/_rels/slide33.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hyperlink" Target="https://dashif.org/docs/workshop-2019/03-Reznik-DASH-IF-workshop-2019-CAE.pdf" TargetMode="External"/><Relationship Id="rId7" Type="http://schemas.openxmlformats.org/officeDocument/2006/relationships/image" Target="../media/image87.png"/><Relationship Id="rId12" Type="http://schemas.openxmlformats.org/officeDocument/2006/relationships/image" Target="../media/image93.png"/><Relationship Id="rId2" Type="http://schemas.openxmlformats.org/officeDocument/2006/relationships/hyperlink" Target="http://www.3gpp.org/ftp/Specs/archive/26_series/26.949/26949-f00.zip" TargetMode="External"/><Relationship Id="rId1" Type="http://schemas.openxmlformats.org/officeDocument/2006/relationships/slideLayout" Target="../slideLayouts/slideLayout25.xml"/><Relationship Id="rId6" Type="http://schemas.openxmlformats.org/officeDocument/2006/relationships/hyperlink" Target="https://netflixtechblog.com/optimized-shot-based-encodes-now-streaming-4b9464204830" TargetMode="External"/><Relationship Id="rId11" Type="http://schemas.openxmlformats.org/officeDocument/2006/relationships/image" Target="../media/image92.png"/><Relationship Id="rId5" Type="http://schemas.openxmlformats.org/officeDocument/2006/relationships/hyperlink" Target="https://pages.awscloud.com/rs/112-TZM-766/images/GEN%20elemental-wp-achieving-great-video-quality-without-breaking-the-bank.pdf" TargetMode="External"/><Relationship Id="rId10" Type="http://schemas.openxmlformats.org/officeDocument/2006/relationships/image" Target="../media/image91.jpeg"/><Relationship Id="rId4" Type="http://schemas.openxmlformats.org/officeDocument/2006/relationships/hyperlink" Target="http://reznik.org/" TargetMode="External"/><Relationship Id="rId9" Type="http://schemas.openxmlformats.org/officeDocument/2006/relationships/image" Target="../media/image90.png"/></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94.png"/><Relationship Id="rId2" Type="http://schemas.openxmlformats.org/officeDocument/2006/relationships/diagramData" Target="../diagrams/data5.xml"/><Relationship Id="rId1" Type="http://schemas.openxmlformats.org/officeDocument/2006/relationships/slideLayout" Target="../slideLayouts/slideLayout2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WG4_CODEC/TSGS4_131_Geneva/Docs/S4-250016.zip" TargetMode="Externa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1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3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F35938B-D217-B582-3E0A-D2D203549703}"/>
              </a:ext>
            </a:extLst>
          </p:cNvPr>
          <p:cNvSpPr>
            <a:spLocks noGrp="1"/>
          </p:cNvSpPr>
          <p:nvPr>
            <p:ph type="body" sz="quarter" idx="14"/>
          </p:nvPr>
        </p:nvSpPr>
        <p:spPr/>
        <p:txBody>
          <a:bodyPr/>
          <a:lstStyle/>
          <a:p>
            <a:r>
              <a:rPr lang="de-DE" dirty="0"/>
              <a:t>tsto@qti.qualcomm.com</a:t>
            </a:r>
            <a:endParaRPr lang="en-US" dirty="0"/>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a:xfrm>
            <a:off x="454196" y="4318266"/>
            <a:ext cx="8334375" cy="961930"/>
          </a:xfrm>
        </p:spPr>
        <p:txBody>
          <a:bodyPr/>
          <a:lstStyle/>
          <a:p>
            <a:r>
              <a:rPr lang="de-DE" dirty="0"/>
              <a:t>Source: 	Qualcomm Incorporated</a:t>
            </a:r>
          </a:p>
          <a:p>
            <a:r>
              <a:rPr lang="de-DE" dirty="0"/>
              <a:t>Agenda Item: 	6.1</a:t>
            </a:r>
          </a:p>
          <a:p>
            <a:r>
              <a:rPr lang="de-DE" dirty="0"/>
              <a:t>Document </a:t>
            </a:r>
            <a:r>
              <a:rPr lang="de-DE" dirty="0" err="1"/>
              <a:t>for</a:t>
            </a:r>
            <a:r>
              <a:rPr lang="de-DE" dirty="0"/>
              <a:t>:	Discussion and Agreement</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54196" y="2792421"/>
            <a:ext cx="8416582" cy="1285224"/>
          </a:xfrm>
        </p:spPr>
        <p:txBody>
          <a:bodyPr/>
          <a:lstStyle/>
          <a:p>
            <a:r>
              <a:rPr lang="en-US" sz="4800" dirty="0"/>
              <a:t>Early Thoughts </a:t>
            </a:r>
            <a:br>
              <a:rPr lang="en-US" sz="4800" dirty="0"/>
            </a:br>
            <a:r>
              <a:rPr lang="en-US" sz="4800" dirty="0"/>
              <a:t>on Rel-20 5GA and 6G</a:t>
            </a:r>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a:xfrm>
            <a:off x="3103563" y="512165"/>
            <a:ext cx="6397789" cy="160497"/>
          </a:xfrm>
        </p:spPr>
        <p:txBody>
          <a:bodyPr/>
          <a:lstStyle/>
          <a:p>
            <a:pPr>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3GPP TSG-SA4 Meeting #131</a:t>
            </a:r>
            <a:r>
              <a:rPr lang="en-GB" sz="1600" b="1" i="1" dirty="0">
                <a:effectLst/>
                <a:latin typeface="Arial" panose="020B0604020202020204" pitchFamily="34" charset="0"/>
                <a:ea typeface="Times New Roman" panose="02020603050405020304" pitchFamily="18" charset="0"/>
                <a:cs typeface="Times New Roman" panose="02020603050405020304" pitchFamily="18" charset="0"/>
              </a:rPr>
              <a:t>			S4-250143</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Geneva, Switzerland, 17th Feb 2025 - 21st Feb 2025	</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40138-5905-E7FA-B1BA-D02948CD5872}"/>
              </a:ext>
            </a:extLst>
          </p:cNvPr>
          <p:cNvSpPr>
            <a:spLocks noGrp="1"/>
          </p:cNvSpPr>
          <p:nvPr>
            <p:ph type="title"/>
          </p:nvPr>
        </p:nvSpPr>
        <p:spPr>
          <a:xfrm>
            <a:off x="496888" y="539220"/>
            <a:ext cx="11187112" cy="465384"/>
          </a:xfrm>
        </p:spPr>
        <p:txBody>
          <a:bodyPr/>
          <a:lstStyle/>
          <a:p>
            <a:r>
              <a:rPr lang="en-US" sz="3600" dirty="0">
                <a:solidFill>
                  <a:srgbClr val="000000"/>
                </a:solidFill>
              </a:rPr>
              <a:t>A vision for 6G</a:t>
            </a:r>
            <a:endParaRPr lang="en-US" dirty="0"/>
          </a:p>
        </p:txBody>
      </p:sp>
      <p:sp>
        <p:nvSpPr>
          <p:cNvPr id="4" name="Subtitle 3">
            <a:extLst>
              <a:ext uri="{FF2B5EF4-FFF2-40B4-BE49-F238E27FC236}">
                <a16:creationId xmlns:a16="http://schemas.microsoft.com/office/drawing/2014/main" id="{F997BA9E-4DCD-3BBC-6180-79117ACB1F47}"/>
              </a:ext>
            </a:extLst>
          </p:cNvPr>
          <p:cNvSpPr>
            <a:spLocks noGrp="1"/>
          </p:cNvSpPr>
          <p:nvPr>
            <p:ph type="subTitle" idx="1"/>
          </p:nvPr>
        </p:nvSpPr>
        <p:spPr/>
        <p:txBody>
          <a:bodyPr/>
          <a:lstStyle/>
          <a:p>
            <a:r>
              <a:rPr lang="en-US" dirty="0"/>
              <a:t>Preliminary thoughts: priorities – value add for Operators and Service Providers</a:t>
            </a:r>
          </a:p>
        </p:txBody>
      </p:sp>
      <p:sp>
        <p:nvSpPr>
          <p:cNvPr id="5" name="Footer Placeholder 4">
            <a:extLst>
              <a:ext uri="{FF2B5EF4-FFF2-40B4-BE49-F238E27FC236}">
                <a16:creationId xmlns:a16="http://schemas.microsoft.com/office/drawing/2014/main" id="{1FB4CA60-4EBF-E9FD-5E1F-50B31AB4DF9A}"/>
              </a:ext>
            </a:extLst>
          </p:cNvPr>
          <p:cNvSpPr>
            <a:spLocks noGrp="1"/>
          </p:cNvSpPr>
          <p:nvPr>
            <p:ph type="ftr" sz="quarter" idx="3"/>
          </p:nvPr>
        </p:nvSpPr>
        <p:spPr/>
        <p:txBody>
          <a:bodyPr/>
          <a:lstStyle/>
          <a:p>
            <a:pPr defTabSz="685594">
              <a:lnSpc>
                <a:spcPct val="95000"/>
              </a:lnSpc>
              <a:spcBef>
                <a:spcPts val="1200"/>
              </a:spcBef>
            </a:pPr>
            <a:r>
              <a:rPr lang="en-US"/>
              <a:t>S4-250143</a:t>
            </a:r>
          </a:p>
        </p:txBody>
      </p:sp>
      <p:graphicFrame>
        <p:nvGraphicFramePr>
          <p:cNvPr id="8" name="Diagram 7">
            <a:extLst>
              <a:ext uri="{FF2B5EF4-FFF2-40B4-BE49-F238E27FC236}">
                <a16:creationId xmlns:a16="http://schemas.microsoft.com/office/drawing/2014/main" id="{EE25FC24-DCD1-BCAB-1BD0-20405E920ED4}"/>
              </a:ext>
            </a:extLst>
          </p:cNvPr>
          <p:cNvGraphicFramePr/>
          <p:nvPr>
            <p:extLst>
              <p:ext uri="{D42A27DB-BD31-4B8C-83A1-F6EECF244321}">
                <p14:modId xmlns:p14="http://schemas.microsoft.com/office/powerpoint/2010/main" val="1695963766"/>
              </p:ext>
            </p:extLst>
          </p:nvPr>
        </p:nvGraphicFramePr>
        <p:xfrm>
          <a:off x="864278" y="1357701"/>
          <a:ext cx="8125883" cy="52485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436012BB-3DE1-C167-702E-A2A26A2ABA74}"/>
              </a:ext>
            </a:extLst>
          </p:cNvPr>
          <p:cNvSpPr txBox="1"/>
          <p:nvPr/>
        </p:nvSpPr>
        <p:spPr>
          <a:xfrm>
            <a:off x="9996524" y="2719960"/>
            <a:ext cx="1386597" cy="709040"/>
          </a:xfrm>
          <a:prstGeom prst="rect">
            <a:avLst/>
          </a:prstGeom>
          <a:solidFill>
            <a:srgbClr val="FFFF00"/>
          </a:solidFill>
        </p:spPr>
        <p:txBody>
          <a:bodyPr wrap="non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More </a:t>
            </a:r>
            <a:r>
              <a:rPr lang="de-DE" sz="1600" dirty="0" err="1">
                <a:solidFill>
                  <a:schemeClr val="tx2"/>
                </a:solidFill>
                <a:latin typeface="Microsoft Sans Serif"/>
                <a:cs typeface="Microsoft Sans Serif" panose="020B0604020202020204" pitchFamily="34" charset="0"/>
              </a:rPr>
              <a:t>details</a:t>
            </a:r>
            <a:r>
              <a:rPr lang="de-DE" sz="1600" dirty="0">
                <a:solidFill>
                  <a:schemeClr val="tx2"/>
                </a:solidFill>
                <a:latin typeface="Microsoft Sans Serif"/>
                <a:cs typeface="Microsoft Sans Serif" panose="020B0604020202020204" pitchFamily="34" charset="0"/>
              </a:rPr>
              <a:t> in </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Backup </a:t>
            </a:r>
            <a:r>
              <a:rPr lang="de-DE" sz="1600" dirty="0" err="1">
                <a:solidFill>
                  <a:schemeClr val="tx2"/>
                </a:solidFill>
                <a:latin typeface="Microsoft Sans Serif"/>
                <a:cs typeface="Microsoft Sans Serif" panose="020B0604020202020204" pitchFamily="34" charset="0"/>
              </a:rPr>
              <a:t>for</a:t>
            </a:r>
            <a:r>
              <a:rPr lang="de-DE" sz="1600" dirty="0">
                <a:solidFill>
                  <a:schemeClr val="tx2"/>
                </a:solidFill>
                <a:latin typeface="Microsoft Sans Serif"/>
                <a:cs typeface="Microsoft Sans Serif" panose="020B0604020202020204" pitchFamily="34" charset="0"/>
              </a:rPr>
              <a:t> </a:t>
            </a:r>
            <a:br>
              <a:rPr lang="de-DE" sz="1600" dirty="0">
                <a:solidFill>
                  <a:schemeClr val="tx2"/>
                </a:solidFill>
                <a:latin typeface="Microsoft Sans Serif"/>
                <a:cs typeface="Microsoft Sans Serif" panose="020B0604020202020204" pitchFamily="34" charset="0"/>
              </a:rPr>
            </a:br>
            <a:r>
              <a:rPr lang="de-DE" sz="1600" dirty="0">
                <a:solidFill>
                  <a:srgbClr val="FF40FF"/>
                </a:solidFill>
                <a:latin typeface="Microsoft Sans Serif"/>
                <a:cs typeface="Microsoft Sans Serif" panose="020B0604020202020204" pitchFamily="34" charset="0"/>
              </a:rPr>
              <a:t>Pink Topics</a:t>
            </a:r>
            <a:endParaRPr lang="en-US" sz="1600" dirty="0">
              <a:solidFill>
                <a:srgbClr val="FF40FF"/>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20133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8D61B0A8-DD6A-0381-3C9D-340D45EDF514}"/>
              </a:ext>
            </a:extLst>
          </p:cNvPr>
          <p:cNvSpPr>
            <a:spLocks noGrp="1"/>
          </p:cNvSpPr>
          <p:nvPr>
            <p:ph sz="quarter" idx="16"/>
          </p:nvPr>
        </p:nvSpPr>
        <p:spPr/>
        <p:txBody>
          <a:bodyPr/>
          <a:lstStyle/>
          <a:p>
            <a:r>
              <a:rPr lang="en-US" sz="2400" dirty="0"/>
              <a:t>Maintain a table of features in SA4 and track their commercial success based on table in slide</a:t>
            </a:r>
          </a:p>
          <a:p>
            <a:r>
              <a:rPr lang="en-US" sz="2400" dirty="0"/>
              <a:t>Improved joint </a:t>
            </a:r>
            <a:r>
              <a:rPr lang="en-US" sz="2400" dirty="0">
                <a:solidFill>
                  <a:srgbClr val="FF40FF"/>
                </a:solidFill>
              </a:rPr>
              <a:t>promotion</a:t>
            </a:r>
            <a:r>
              <a:rPr lang="en-US" sz="2400" dirty="0"/>
              <a:t> of 3GPP SA4 work in 3GPP, in our companies and in public </a:t>
            </a:r>
          </a:p>
          <a:p>
            <a:pPr lvl="1"/>
            <a:r>
              <a:rPr lang="en-US" sz="1800" dirty="0"/>
              <a:t>Create a common slide deck for 3GPP SA4 promotion and maintain the slide deck to be accessible</a:t>
            </a:r>
          </a:p>
          <a:p>
            <a:pPr lvl="1"/>
            <a:r>
              <a:rPr lang="en-US" sz="1800" dirty="0"/>
              <a:t>ask rapporteurs to create ONE to TWO slides to be added to the common deck during or after completion of a study or work.</a:t>
            </a:r>
          </a:p>
          <a:p>
            <a:pPr lvl="1"/>
            <a:r>
              <a:rPr lang="en-US" sz="1800" dirty="0"/>
              <a:t>In the long term, ask leadership and/or have designated responsible people/teams for</a:t>
            </a:r>
          </a:p>
          <a:p>
            <a:pPr lvl="2"/>
            <a:r>
              <a:rPr lang="en-US" sz="1400" dirty="0"/>
              <a:t>General improved 3GPP SA4 promotion and messaging</a:t>
            </a:r>
          </a:p>
          <a:p>
            <a:pPr lvl="2"/>
            <a:r>
              <a:rPr lang="en-US" sz="1400" dirty="0"/>
              <a:t>working with 3GPP Marcom, MRPs (5G-MAG), partners (GSMA, etc.) and identify what can be done within 3GPP and what should be done outside (LinkedIn, Blogs, Publications, opportunities, presentations, shows, demonstrations, surveys)</a:t>
            </a:r>
          </a:p>
          <a:p>
            <a:pPr lvl="2"/>
            <a:r>
              <a:rPr lang="en-US" sz="1400" dirty="0"/>
              <a:t>Consider organizing regular industry workshops (one per Release) to promote 3GPP SA4 and to collect input from external (attached to some event) such as previous Ecosystem &amp; Standards workshops  (including other 3GPP WGs)</a:t>
            </a:r>
          </a:p>
        </p:txBody>
      </p:sp>
      <p:sp>
        <p:nvSpPr>
          <p:cNvPr id="5" name="Title 4">
            <a:extLst>
              <a:ext uri="{FF2B5EF4-FFF2-40B4-BE49-F238E27FC236}">
                <a16:creationId xmlns:a16="http://schemas.microsoft.com/office/drawing/2014/main" id="{30874D5B-0727-9337-B488-D04A9E568294}"/>
              </a:ext>
            </a:extLst>
          </p:cNvPr>
          <p:cNvSpPr>
            <a:spLocks noGrp="1"/>
          </p:cNvSpPr>
          <p:nvPr>
            <p:ph type="title"/>
          </p:nvPr>
        </p:nvSpPr>
        <p:spPr>
          <a:xfrm>
            <a:off x="495300" y="642645"/>
            <a:ext cx="11187112" cy="361959"/>
          </a:xfrm>
        </p:spPr>
        <p:txBody>
          <a:bodyPr/>
          <a:lstStyle/>
          <a:p>
            <a:r>
              <a:rPr lang="de-DE" dirty="0" err="1"/>
              <a:t>Considerations</a:t>
            </a:r>
            <a:r>
              <a:rPr lang="de-DE" dirty="0"/>
              <a:t> </a:t>
            </a:r>
            <a:r>
              <a:rPr lang="de-DE" dirty="0" err="1"/>
              <a:t>for</a:t>
            </a:r>
            <a:r>
              <a:rPr lang="de-DE" dirty="0"/>
              <a:t> </a:t>
            </a:r>
            <a:r>
              <a:rPr lang="de-DE" dirty="0" err="1"/>
              <a:t>promotion</a:t>
            </a:r>
            <a:r>
              <a:rPr lang="de-DE" dirty="0"/>
              <a:t> and </a:t>
            </a:r>
            <a:r>
              <a:rPr lang="de-DE" dirty="0" err="1"/>
              <a:t>success</a:t>
            </a:r>
            <a:r>
              <a:rPr lang="de-DE" dirty="0"/>
              <a:t> </a:t>
            </a:r>
            <a:r>
              <a:rPr lang="de-DE" dirty="0" err="1"/>
              <a:t>tracking</a:t>
            </a:r>
            <a:endParaRPr lang="en-US" dirty="0"/>
          </a:p>
        </p:txBody>
      </p:sp>
      <p:sp>
        <p:nvSpPr>
          <p:cNvPr id="6" name="Subtitle 5">
            <a:extLst>
              <a:ext uri="{FF2B5EF4-FFF2-40B4-BE49-F238E27FC236}">
                <a16:creationId xmlns:a16="http://schemas.microsoft.com/office/drawing/2014/main" id="{962755BC-67C8-9AB3-0EF9-7314010010C4}"/>
              </a:ext>
            </a:extLst>
          </p:cNvPr>
          <p:cNvSpPr>
            <a:spLocks noGrp="1"/>
          </p:cNvSpPr>
          <p:nvPr>
            <p:ph type="subTitle" idx="1"/>
          </p:nvPr>
        </p:nvSpPr>
        <p:spPr/>
        <p:txBody>
          <a:bodyPr/>
          <a:lstStyle/>
          <a:p>
            <a:endParaRPr lang="en-US" dirty="0"/>
          </a:p>
        </p:txBody>
      </p:sp>
      <p:sp>
        <p:nvSpPr>
          <p:cNvPr id="8" name="Footer Placeholder 7">
            <a:extLst>
              <a:ext uri="{FF2B5EF4-FFF2-40B4-BE49-F238E27FC236}">
                <a16:creationId xmlns:a16="http://schemas.microsoft.com/office/drawing/2014/main" id="{F512CE71-521F-2BE6-303A-58FA4E6AFF31}"/>
              </a:ext>
            </a:extLst>
          </p:cNvPr>
          <p:cNvSpPr>
            <a:spLocks noGrp="1"/>
          </p:cNvSpPr>
          <p:nvPr>
            <p:ph type="ftr" sz="quarter" idx="10"/>
          </p:nvPr>
        </p:nvSpPr>
        <p:spPr/>
        <p:txBody>
          <a:bodyPr/>
          <a:lstStyle/>
          <a:p>
            <a:pPr>
              <a:defRPr/>
            </a:pPr>
            <a:r>
              <a:rPr lang="en-US"/>
              <a:t>S4-250143</a:t>
            </a:r>
          </a:p>
        </p:txBody>
      </p:sp>
    </p:spTree>
    <p:extLst>
      <p:ext uri="{BB962C8B-B14F-4D97-AF65-F5344CB8AC3E}">
        <p14:creationId xmlns:p14="http://schemas.microsoft.com/office/powerpoint/2010/main" val="22707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6F79C8-1379-73AB-FF2C-22B6E6963737}"/>
              </a:ext>
            </a:extLst>
          </p:cNvPr>
          <p:cNvSpPr>
            <a:spLocks noGrp="1"/>
          </p:cNvSpPr>
          <p:nvPr>
            <p:ph sz="quarter" idx="16"/>
          </p:nvPr>
        </p:nvSpPr>
        <p:spPr/>
        <p:txBody>
          <a:bodyPr/>
          <a:lstStyle/>
          <a:p>
            <a:r>
              <a:rPr lang="en-US" dirty="0"/>
              <a:t>5GA and FS_6G planning should have dedicated time slots prior to SA4#133-e (07/2025)</a:t>
            </a:r>
          </a:p>
          <a:p>
            <a:r>
              <a:rPr lang="en-US" dirty="0"/>
              <a:t>A first batch (at most 50%) of 5GA and FS_6G studies may be agreed for SA#109 (09/2025) and a second batch may be agreed for SA4#110 (12/2025)</a:t>
            </a:r>
          </a:p>
          <a:p>
            <a:pPr lvl="1"/>
            <a:r>
              <a:rPr lang="en-US" dirty="0"/>
              <a:t>Note: exact workload will depend on requested exceptions and overspills from Rel-19 – less is probably more.</a:t>
            </a:r>
          </a:p>
          <a:p>
            <a:r>
              <a:rPr lang="en-US" dirty="0"/>
              <a:t>FS_6G planning requires to take into account</a:t>
            </a:r>
          </a:p>
          <a:p>
            <a:pPr lvl="1"/>
            <a:r>
              <a:rPr lang="en-US" dirty="0"/>
              <a:t>planning on the transition of 5G media services (RTC, MBS, 5GMS) to 6G.</a:t>
            </a:r>
          </a:p>
          <a:p>
            <a:pPr lvl="1"/>
            <a:r>
              <a:rPr lang="en-US" dirty="0"/>
              <a:t>Potential new media related service requirements (communication with SA1 may be needed)</a:t>
            </a:r>
          </a:p>
          <a:p>
            <a:pPr lvl="1"/>
            <a:r>
              <a:rPr lang="en-US" dirty="0"/>
              <a:t>Input from external sources – is there any way to collect new context from MRPs, partners, industry</a:t>
            </a:r>
          </a:p>
          <a:p>
            <a:pPr lvl="1"/>
            <a:r>
              <a:rPr lang="en-US" dirty="0"/>
              <a:t>Improved working procedures: We recommend to establish a team/task force to discuss use of software, data sets, tool-based specifications for schema/</a:t>
            </a:r>
            <a:r>
              <a:rPr lang="en-US" dirty="0" err="1"/>
              <a:t>OpenAPI</a:t>
            </a:r>
            <a:r>
              <a:rPr lang="en-US" dirty="0"/>
              <a:t> and so on based on existing experiences in Rel-19. </a:t>
            </a:r>
          </a:p>
          <a:p>
            <a:r>
              <a:rPr lang="en-US" dirty="0"/>
              <a:t>Proposal on split between 5GA and FS_6G: </a:t>
            </a:r>
          </a:p>
          <a:p>
            <a:pPr lvl="1"/>
            <a:r>
              <a:rPr lang="en-US" dirty="0"/>
              <a:t>5GA studies should have at most 50% of the work load in SA4</a:t>
            </a:r>
          </a:p>
          <a:p>
            <a:pPr lvl="1"/>
            <a:r>
              <a:rPr lang="de-DE" dirty="0" err="1"/>
              <a:t>To</a:t>
            </a:r>
            <a:r>
              <a:rPr lang="de-DE" dirty="0"/>
              <a:t> 5GA, </a:t>
            </a:r>
            <a:r>
              <a:rPr lang="de-DE" dirty="0" err="1"/>
              <a:t>only</a:t>
            </a:r>
            <a:r>
              <a:rPr lang="de-DE" dirty="0"/>
              <a:t> </a:t>
            </a:r>
            <a:r>
              <a:rPr lang="de-DE" dirty="0" err="1"/>
              <a:t>studies</a:t>
            </a:r>
            <a:r>
              <a:rPr lang="de-DE" dirty="0"/>
              <a:t> </a:t>
            </a:r>
            <a:r>
              <a:rPr lang="de-DE" dirty="0" err="1"/>
              <a:t>should</a:t>
            </a:r>
            <a:r>
              <a:rPr lang="de-DE" dirty="0"/>
              <a:t> </a:t>
            </a:r>
            <a:r>
              <a:rPr lang="de-DE" dirty="0" err="1"/>
              <a:t>be</a:t>
            </a:r>
            <a:r>
              <a:rPr lang="de-DE" dirty="0"/>
              <a:t> </a:t>
            </a:r>
            <a:r>
              <a:rPr lang="de-DE" dirty="0" err="1"/>
              <a:t>added</a:t>
            </a:r>
            <a:r>
              <a:rPr lang="de-DE" dirty="0"/>
              <a:t> </a:t>
            </a:r>
            <a:r>
              <a:rPr lang="de-DE" dirty="0" err="1"/>
              <a:t>for</a:t>
            </a:r>
            <a:r>
              <a:rPr lang="de-DE" dirty="0"/>
              <a:t> </a:t>
            </a:r>
            <a:r>
              <a:rPr lang="de-DE" dirty="0" err="1"/>
              <a:t>which</a:t>
            </a:r>
            <a:r>
              <a:rPr lang="de-DE" dirty="0"/>
              <a:t> the </a:t>
            </a:r>
            <a:r>
              <a:rPr lang="de-DE" dirty="0" err="1"/>
              <a:t>core</a:t>
            </a:r>
            <a:r>
              <a:rPr lang="de-DE" dirty="0"/>
              <a:t> </a:t>
            </a:r>
            <a:r>
              <a:rPr lang="de-DE" dirty="0" err="1"/>
              <a:t>work</a:t>
            </a:r>
            <a:r>
              <a:rPr lang="de-DE" dirty="0"/>
              <a:t> </a:t>
            </a:r>
            <a:r>
              <a:rPr lang="de-DE" dirty="0" err="1"/>
              <a:t>can</a:t>
            </a:r>
            <a:r>
              <a:rPr lang="de-DE" dirty="0"/>
              <a:t> </a:t>
            </a:r>
            <a:r>
              <a:rPr lang="de-DE" dirty="0" err="1"/>
              <a:t>be</a:t>
            </a:r>
            <a:r>
              <a:rPr lang="de-DE" dirty="0"/>
              <a:t> </a:t>
            </a:r>
            <a:r>
              <a:rPr lang="de-DE" dirty="0" err="1"/>
              <a:t>completed</a:t>
            </a:r>
            <a:r>
              <a:rPr lang="de-DE" dirty="0"/>
              <a:t> in a normative </a:t>
            </a:r>
            <a:r>
              <a:rPr lang="de-DE" dirty="0" err="1"/>
              <a:t>work</a:t>
            </a:r>
            <a:r>
              <a:rPr lang="de-DE" dirty="0"/>
              <a:t> </a:t>
            </a:r>
            <a:r>
              <a:rPr lang="de-DE" dirty="0" err="1"/>
              <a:t>phase</a:t>
            </a:r>
            <a:r>
              <a:rPr lang="de-DE" dirty="0"/>
              <a:t> in Rel-20</a:t>
            </a:r>
          </a:p>
          <a:p>
            <a:r>
              <a:rPr lang="en-US" dirty="0"/>
              <a:t>Submission of new work is beneficially based on common template/check box (details see earlier)</a:t>
            </a:r>
          </a:p>
          <a:p>
            <a:pPr marL="0" indent="0">
              <a:buNone/>
            </a:pPr>
            <a:endParaRPr lang="en-US" dirty="0"/>
          </a:p>
          <a:p>
            <a:endParaRPr lang="en-US" dirty="0"/>
          </a:p>
          <a:p>
            <a:pPr lvl="1"/>
            <a:endParaRPr lang="en-US" dirty="0"/>
          </a:p>
          <a:p>
            <a:endParaRPr lang="en-US" dirty="0"/>
          </a:p>
        </p:txBody>
      </p:sp>
      <p:sp>
        <p:nvSpPr>
          <p:cNvPr id="3" name="Footer Placeholder 2">
            <a:extLst>
              <a:ext uri="{FF2B5EF4-FFF2-40B4-BE49-F238E27FC236}">
                <a16:creationId xmlns:a16="http://schemas.microsoft.com/office/drawing/2014/main" id="{40F927FD-FBF1-97F0-2104-BE4A8D9C9433}"/>
              </a:ext>
            </a:extLst>
          </p:cNvPr>
          <p:cNvSpPr>
            <a:spLocks noGrp="1"/>
          </p:cNvSpPr>
          <p:nvPr>
            <p:ph type="ftr" sz="quarter" idx="10"/>
          </p:nvPr>
        </p:nvSpPr>
        <p:spPr/>
        <p:txBody>
          <a:bodyPr/>
          <a:lstStyle/>
          <a:p>
            <a:pPr>
              <a:defRPr/>
            </a:pPr>
            <a:r>
              <a:rPr lang="en-US"/>
              <a:t>S4-250143</a:t>
            </a:r>
          </a:p>
        </p:txBody>
      </p:sp>
      <p:sp>
        <p:nvSpPr>
          <p:cNvPr id="4" name="Title 3">
            <a:extLst>
              <a:ext uri="{FF2B5EF4-FFF2-40B4-BE49-F238E27FC236}">
                <a16:creationId xmlns:a16="http://schemas.microsoft.com/office/drawing/2014/main" id="{FE07A038-6B32-A0B7-17D8-35E30672335F}"/>
              </a:ext>
            </a:extLst>
          </p:cNvPr>
          <p:cNvSpPr>
            <a:spLocks noGrp="1"/>
          </p:cNvSpPr>
          <p:nvPr>
            <p:ph type="title"/>
          </p:nvPr>
        </p:nvSpPr>
        <p:spPr>
          <a:xfrm>
            <a:off x="495300" y="642645"/>
            <a:ext cx="11187112" cy="361959"/>
          </a:xfrm>
        </p:spPr>
        <p:txBody>
          <a:bodyPr/>
          <a:lstStyle/>
          <a:p>
            <a:r>
              <a:rPr lang="de-DE" dirty="0" err="1"/>
              <a:t>Proposals</a:t>
            </a:r>
            <a:r>
              <a:rPr lang="de-DE" dirty="0"/>
              <a:t> </a:t>
            </a:r>
            <a:r>
              <a:rPr lang="de-DE" dirty="0" err="1"/>
              <a:t>for</a:t>
            </a:r>
            <a:r>
              <a:rPr lang="de-DE" dirty="0"/>
              <a:t> 5GA and FS_6G </a:t>
            </a:r>
            <a:r>
              <a:rPr lang="de-DE" dirty="0" err="1"/>
              <a:t>planning</a:t>
            </a:r>
            <a:endParaRPr lang="en-US" dirty="0"/>
          </a:p>
        </p:txBody>
      </p:sp>
      <p:sp>
        <p:nvSpPr>
          <p:cNvPr id="5" name="Subtitle 4">
            <a:extLst>
              <a:ext uri="{FF2B5EF4-FFF2-40B4-BE49-F238E27FC236}">
                <a16:creationId xmlns:a16="http://schemas.microsoft.com/office/drawing/2014/main" id="{CEC4F41F-EB7D-D081-2AB9-E3702F5DACAF}"/>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53068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CF2631-4357-8B64-8FFA-1C4472CDC817}"/>
              </a:ext>
            </a:extLst>
          </p:cNvPr>
          <p:cNvSpPr>
            <a:spLocks noGrp="1"/>
          </p:cNvSpPr>
          <p:nvPr>
            <p:ph type="body" sz="quarter" idx="11"/>
          </p:nvPr>
        </p:nvSpPr>
        <p:spPr/>
        <p:txBody>
          <a:bodyPr/>
          <a:lstStyle/>
          <a:p>
            <a:r>
              <a:rPr lang="de-DE" sz="6600" dirty="0"/>
              <a:t>Based on our initial input we look forward to </a:t>
            </a:r>
            <a:r>
              <a:rPr lang="de-DE" sz="6600" dirty="0">
                <a:solidFill>
                  <a:srgbClr val="FF40FF"/>
                </a:solidFill>
              </a:rPr>
              <a:t>collaborate</a:t>
            </a:r>
            <a:r>
              <a:rPr lang="de-DE" sz="6600" dirty="0"/>
              <a:t> on shaping an input of 5G-MAG into 3GPP for 6G</a:t>
            </a:r>
            <a:endParaRPr lang="en-US" sz="6600" dirty="0"/>
          </a:p>
        </p:txBody>
      </p:sp>
    </p:spTree>
    <p:extLst>
      <p:ext uri="{BB962C8B-B14F-4D97-AF65-F5344CB8AC3E}">
        <p14:creationId xmlns:p14="http://schemas.microsoft.com/office/powerpoint/2010/main" val="842725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2928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872295F2-1CE7-6692-15EF-67F747576C2A}"/>
              </a:ext>
            </a:extLst>
          </p:cNvPr>
          <p:cNvSpPr>
            <a:spLocks noGrp="1"/>
          </p:cNvSpPr>
          <p:nvPr>
            <p:ph type="subTitle" idx="1"/>
          </p:nvPr>
        </p:nvSpPr>
        <p:spPr/>
        <p:txBody>
          <a:bodyPr/>
          <a:lstStyle/>
          <a:p>
            <a:endParaRPr lang="en-US"/>
          </a:p>
        </p:txBody>
      </p:sp>
      <p:sp>
        <p:nvSpPr>
          <p:cNvPr id="7" name="Title 6">
            <a:extLst>
              <a:ext uri="{FF2B5EF4-FFF2-40B4-BE49-F238E27FC236}">
                <a16:creationId xmlns:a16="http://schemas.microsoft.com/office/drawing/2014/main" id="{7F32B4A1-8CA9-036B-61D0-BFAAE4584F1A}"/>
              </a:ext>
            </a:extLst>
          </p:cNvPr>
          <p:cNvSpPr>
            <a:spLocks noGrp="1"/>
          </p:cNvSpPr>
          <p:nvPr>
            <p:ph type="title"/>
          </p:nvPr>
        </p:nvSpPr>
        <p:spPr>
          <a:xfrm>
            <a:off x="495298" y="2870213"/>
            <a:ext cx="8829675" cy="1445909"/>
          </a:xfrm>
        </p:spPr>
        <p:txBody>
          <a:bodyPr/>
          <a:lstStyle/>
          <a:p>
            <a:r>
              <a:rPr lang="de-DE" dirty="0"/>
              <a:t>Use Cases and Fundamental Technologies</a:t>
            </a:r>
            <a:endParaRPr lang="en-US" dirty="0"/>
          </a:p>
        </p:txBody>
      </p:sp>
    </p:spTree>
    <p:extLst>
      <p:ext uri="{BB962C8B-B14F-4D97-AF65-F5344CB8AC3E}">
        <p14:creationId xmlns:p14="http://schemas.microsoft.com/office/powerpoint/2010/main" val="300390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AA2CDDD-2E2B-B55C-979B-C695D4603D27}"/>
              </a:ext>
            </a:extLst>
          </p:cNvPr>
          <p:cNvSpPr>
            <a:spLocks noGrp="1"/>
          </p:cNvSpPr>
          <p:nvPr>
            <p:ph type="body" sz="quarter" idx="10"/>
          </p:nvPr>
        </p:nvSpPr>
        <p:spPr>
          <a:xfrm>
            <a:off x="495300" y="2865748"/>
            <a:ext cx="3555999" cy="1923062"/>
          </a:xfrm>
        </p:spPr>
        <p:txBody>
          <a:bodyPr/>
          <a:lstStyle/>
          <a:p>
            <a:r>
              <a:rPr kumimoji="0" lang="en-US" sz="2000" b="1" i="0" u="none" strike="noStrike" kern="1200" cap="none" spc="0" normalizeH="0" baseline="0" noProof="0" dirty="0">
                <a:ln>
                  <a:noFill/>
                </a:ln>
                <a:solidFill>
                  <a:srgbClr val="0E283C"/>
                </a:solidFill>
                <a:effectLst/>
                <a:uLnTx/>
                <a:uFillTx/>
                <a:latin typeface="Microsoft Sans Serif"/>
                <a:ea typeface="+mn-ea"/>
                <a:cs typeface="Microsoft Sans Serif" panose="020B0604020202020204" pitchFamily="34" charset="0"/>
              </a:rPr>
              <a:t>Description:  </a:t>
            </a:r>
            <a:r>
              <a:rPr kumimoji="0" lang="en-US" sz="2000" b="0" i="0" u="none" strike="noStrike" kern="1200" cap="none" spc="0" normalizeH="0" baseline="0" noProof="0" dirty="0">
                <a:ln>
                  <a:noFill/>
                </a:ln>
                <a:solidFill>
                  <a:srgbClr val="0E283C"/>
                </a:solidFill>
                <a:effectLst/>
                <a:uLnTx/>
                <a:uFillTx/>
                <a:latin typeface="Microsoft Sans Serif"/>
                <a:ea typeface="+mn-ea"/>
                <a:cs typeface="Microsoft Sans Serif" panose="020B0604020202020204" pitchFamily="34" charset="0"/>
              </a:rPr>
              <a:t>Use cases requiring significantly higher peak data rates and user experience than those that are supported in 5G</a:t>
            </a:r>
          </a:p>
        </p:txBody>
      </p:sp>
      <p:sp>
        <p:nvSpPr>
          <p:cNvPr id="6" name="Title 5">
            <a:extLst>
              <a:ext uri="{FF2B5EF4-FFF2-40B4-BE49-F238E27FC236}">
                <a16:creationId xmlns:a16="http://schemas.microsoft.com/office/drawing/2014/main" id="{59E2E0C9-11D9-6538-8FE1-C7647C965F8A}"/>
              </a:ext>
            </a:extLst>
          </p:cNvPr>
          <p:cNvSpPr>
            <a:spLocks noGrp="1"/>
          </p:cNvSpPr>
          <p:nvPr>
            <p:ph type="title"/>
          </p:nvPr>
        </p:nvSpPr>
        <p:spPr>
          <a:xfrm>
            <a:off x="495300" y="1064465"/>
            <a:ext cx="3574220" cy="1606594"/>
          </a:xfrm>
        </p:spPr>
        <p:txBody>
          <a:bodyPr/>
          <a:lstStyle/>
          <a:p>
            <a:r>
              <a:rPr lang="en-US" sz="4000"/>
              <a:t>Next Generation Broadband</a:t>
            </a:r>
          </a:p>
        </p:txBody>
      </p:sp>
      <p:sp>
        <p:nvSpPr>
          <p:cNvPr id="7" name="TextBox 6">
            <a:extLst>
              <a:ext uri="{FF2B5EF4-FFF2-40B4-BE49-F238E27FC236}">
                <a16:creationId xmlns:a16="http://schemas.microsoft.com/office/drawing/2014/main" id="{6C2CCC44-4424-41B4-8F8B-8E9C45DE53B6}"/>
              </a:ext>
            </a:extLst>
          </p:cNvPr>
          <p:cNvSpPr txBox="1"/>
          <p:nvPr/>
        </p:nvSpPr>
        <p:spPr>
          <a:xfrm>
            <a:off x="6999386" y="6037802"/>
            <a:ext cx="2918725" cy="235449"/>
          </a:xfrm>
          <a:prstGeom prst="rect">
            <a:avLst/>
          </a:prstGeom>
        </p:spPr>
        <p:txBody>
          <a:bodyPr wrap="square" lIns="0" tIns="0" rIns="0" bIns="0" rtlCol="0">
            <a:spAutoFit/>
          </a:bodyPr>
          <a:lstStyle/>
          <a:p>
            <a:pPr marL="0" marR="0" lvl="0" indent="0" algn="ctr"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Wireless Fiber to Home</a:t>
            </a:r>
          </a:p>
        </p:txBody>
      </p:sp>
      <p:sp>
        <p:nvSpPr>
          <p:cNvPr id="3" name="TextBox 2">
            <a:extLst>
              <a:ext uri="{FF2B5EF4-FFF2-40B4-BE49-F238E27FC236}">
                <a16:creationId xmlns:a16="http://schemas.microsoft.com/office/drawing/2014/main" id="{12953C7A-32ED-7E75-76DF-2367EE9B74B6}"/>
              </a:ext>
            </a:extLst>
          </p:cNvPr>
          <p:cNvSpPr txBox="1"/>
          <p:nvPr/>
        </p:nvSpPr>
        <p:spPr>
          <a:xfrm>
            <a:off x="6307759" y="2958429"/>
            <a:ext cx="4047099" cy="235449"/>
          </a:xfrm>
          <a:prstGeom prst="rect">
            <a:avLst/>
          </a:prstGeom>
        </p:spPr>
        <p:txBody>
          <a:bodyPr wrap="square" lIns="0" tIns="0" rIns="0" bIns="0" rtlCol="0">
            <a:spAutoFit/>
          </a:bodyPr>
          <a:lstStyle/>
          <a:p>
            <a:pPr marL="0" marR="0" lvl="0" indent="0" algn="ctr"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Backhaul for Wireless Data Centers</a:t>
            </a:r>
          </a:p>
        </p:txBody>
      </p:sp>
      <p:pic>
        <p:nvPicPr>
          <p:cNvPr id="8194" name="Picture 2" descr="Image result for data center">
            <a:extLst>
              <a:ext uri="{FF2B5EF4-FFF2-40B4-BE49-F238E27FC236}">
                <a16:creationId xmlns:a16="http://schemas.microsoft.com/office/drawing/2014/main" id="{FBE46DF4-9A44-1740-0B43-2F5618292C55}"/>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91241" y="224098"/>
            <a:ext cx="3480137" cy="2560320"/>
          </a:xfrm>
          <a:prstGeom prst="rect">
            <a:avLst/>
          </a:prstGeom>
          <a:noFill/>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pic>
        <p:nvPicPr>
          <p:cNvPr id="8" name="Picture 7" descr="A person sitting at a table&#10;&#10;Description automatically generated with low confidence">
            <a:extLst>
              <a:ext uri="{FF2B5EF4-FFF2-40B4-BE49-F238E27FC236}">
                <a16:creationId xmlns:a16="http://schemas.microsoft.com/office/drawing/2014/main" id="{EC021303-EC69-0F7B-E8AC-1CC4F8E2657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07759" y="3335680"/>
            <a:ext cx="4047099" cy="2560320"/>
          </a:xfrm>
          <a:prstGeom prst="roundRect">
            <a:avLst>
              <a:gd name="adj" fmla="val 3201"/>
            </a:avLst>
          </a:prstGeom>
          <a:ln>
            <a:noFill/>
          </a:ln>
          <a:effectLst>
            <a:innerShdw blurRad="63500" dist="50800" dir="18900000">
              <a:prstClr val="black">
                <a:alpha val="50000"/>
              </a:prstClr>
            </a:innerShdw>
          </a:effectLst>
        </p:spPr>
      </p:pic>
      <p:sp>
        <p:nvSpPr>
          <p:cNvPr id="2" name="Footer Placeholder 1">
            <a:extLst>
              <a:ext uri="{FF2B5EF4-FFF2-40B4-BE49-F238E27FC236}">
                <a16:creationId xmlns:a16="http://schemas.microsoft.com/office/drawing/2014/main" id="{57B66A19-7F37-BAED-6C47-47165FCDB560}"/>
              </a:ext>
            </a:extLst>
          </p:cNvPr>
          <p:cNvSpPr>
            <a:spLocks noGrp="1"/>
          </p:cNvSpPr>
          <p:nvPr>
            <p:ph type="ftr" sz="quarter" idx="16"/>
          </p:nvPr>
        </p:nvSpPr>
        <p:spPr/>
        <p:txBody>
          <a:bodyPr/>
          <a:lstStyle/>
          <a:p>
            <a:r>
              <a:rPr lang="en-US"/>
              <a:t>S4-250143</a:t>
            </a:r>
          </a:p>
        </p:txBody>
      </p:sp>
    </p:spTree>
    <p:extLst>
      <p:ext uri="{BB962C8B-B14F-4D97-AF65-F5344CB8AC3E}">
        <p14:creationId xmlns:p14="http://schemas.microsoft.com/office/powerpoint/2010/main" val="3442535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AA2CDDD-2E2B-B55C-979B-C695D4603D27}"/>
              </a:ext>
            </a:extLst>
          </p:cNvPr>
          <p:cNvSpPr>
            <a:spLocks noGrp="1"/>
          </p:cNvSpPr>
          <p:nvPr>
            <p:ph type="body" sz="quarter" idx="10"/>
          </p:nvPr>
        </p:nvSpPr>
        <p:spPr>
          <a:xfrm>
            <a:off x="495300" y="2865748"/>
            <a:ext cx="3555999" cy="1972119"/>
          </a:xfrm>
        </p:spPr>
        <p:txBody>
          <a:bodyPr/>
          <a:lstStyle/>
          <a:p>
            <a:pPr>
              <a:spcBef>
                <a:spcPts val="0"/>
              </a:spcBef>
              <a:spcAft>
                <a:spcPts val="600"/>
              </a:spcAft>
            </a:pPr>
            <a:r>
              <a:rPr kumimoji="0" lang="en-US" sz="2000" b="1"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Description: </a:t>
            </a: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Use cases involving high data rate and very low latency for supporting multimedia, highly immersive and multi sensory interactions</a:t>
            </a:r>
          </a:p>
          <a:p>
            <a:pPr>
              <a:spcBef>
                <a:spcPts val="300"/>
              </a:spcBef>
            </a:pP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Other Examples: </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Metaverse Gaming/Entertainment and Collaboration</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Mixed Reality Co-Design, Mixed Reality Telepresence, </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Holographic Video Conferencing </a:t>
            </a:r>
          </a:p>
          <a:p>
            <a:endPar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endParaRPr>
          </a:p>
        </p:txBody>
      </p:sp>
      <p:sp>
        <p:nvSpPr>
          <p:cNvPr id="6" name="Title 5">
            <a:extLst>
              <a:ext uri="{FF2B5EF4-FFF2-40B4-BE49-F238E27FC236}">
                <a16:creationId xmlns:a16="http://schemas.microsoft.com/office/drawing/2014/main" id="{59E2E0C9-11D9-6538-8FE1-C7647C965F8A}"/>
              </a:ext>
            </a:extLst>
          </p:cNvPr>
          <p:cNvSpPr>
            <a:spLocks noGrp="1"/>
          </p:cNvSpPr>
          <p:nvPr>
            <p:ph type="title"/>
          </p:nvPr>
        </p:nvSpPr>
        <p:spPr>
          <a:xfrm>
            <a:off x="495300" y="1064465"/>
            <a:ext cx="3574220" cy="1606594"/>
          </a:xfrm>
        </p:spPr>
        <p:txBody>
          <a:bodyPr/>
          <a:lstStyle/>
          <a:p>
            <a:r>
              <a:rPr lang="en-US" sz="4000"/>
              <a:t>Immersive Platforms and Services</a:t>
            </a:r>
          </a:p>
        </p:txBody>
      </p:sp>
      <p:pic>
        <p:nvPicPr>
          <p:cNvPr id="5" name="Picture 4">
            <a:extLst>
              <a:ext uri="{FF2B5EF4-FFF2-40B4-BE49-F238E27FC236}">
                <a16:creationId xmlns:a16="http://schemas.microsoft.com/office/drawing/2014/main" id="{9C55BF98-B3C5-918F-7C73-3FC3AE56E91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938373" y="224098"/>
            <a:ext cx="2785870" cy="2560320"/>
          </a:xfrm>
          <a:prstGeom prst="roundRect">
            <a:avLst>
              <a:gd name="adj" fmla="val 4762"/>
            </a:avLst>
          </a:prstGeom>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a:bevelB/>
          </a:sp3d>
        </p:spPr>
        <p:style>
          <a:lnRef idx="0">
            <a:schemeClr val="dk1"/>
          </a:lnRef>
          <a:fillRef idx="3">
            <a:schemeClr val="dk1"/>
          </a:fillRef>
          <a:effectRef idx="3">
            <a:schemeClr val="dk1"/>
          </a:effectRef>
          <a:fontRef idx="minor">
            <a:schemeClr val="lt1"/>
          </a:fontRef>
        </p:style>
      </p:pic>
      <p:sp>
        <p:nvSpPr>
          <p:cNvPr id="12" name="TextBox 11">
            <a:extLst>
              <a:ext uri="{FF2B5EF4-FFF2-40B4-BE49-F238E27FC236}">
                <a16:creationId xmlns:a16="http://schemas.microsoft.com/office/drawing/2014/main" id="{1EBB76D3-2A58-319B-DFC4-46C933EE2F3B}"/>
              </a:ext>
            </a:extLst>
          </p:cNvPr>
          <p:cNvSpPr txBox="1"/>
          <p:nvPr/>
        </p:nvSpPr>
        <p:spPr>
          <a:xfrm>
            <a:off x="7106659" y="6030303"/>
            <a:ext cx="2801388" cy="235449"/>
          </a:xfrm>
          <a:prstGeom prst="rect">
            <a:avLst/>
          </a:prstGeom>
        </p:spPr>
        <p:txBody>
          <a:bodyPr wrap="square" lIns="0" tIns="0" rIns="0" bIns="0" rtlCol="0">
            <a:spAutoFit/>
          </a:bodyPr>
          <a:lstStyle/>
          <a:p>
            <a:pPr marL="0" marR="0" lvl="0" indent="0" algn="ctr"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Metaverse Collaboration</a:t>
            </a:r>
          </a:p>
        </p:txBody>
      </p:sp>
      <p:pic>
        <p:nvPicPr>
          <p:cNvPr id="14" name="Picture 13" descr="A picture containing person&#10;&#10;Description automatically generated">
            <a:extLst>
              <a:ext uri="{FF2B5EF4-FFF2-40B4-BE49-F238E27FC236}">
                <a16:creationId xmlns:a16="http://schemas.microsoft.com/office/drawing/2014/main" id="{9708C0BF-838E-F79C-0767-51D79520A5CC}"/>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03392" y="3347363"/>
            <a:ext cx="4255832" cy="2560320"/>
          </a:xfrm>
          <a:prstGeom prst="rect">
            <a:avLst/>
          </a:prstGeom>
          <a:noFill/>
          <a:ln>
            <a:noFill/>
          </a:ln>
          <a:scene3d>
            <a:camera prst="orthographicFront"/>
            <a:lightRig rig="threePt" dir="t"/>
          </a:scene3d>
          <a:sp3d>
            <a:bevelT/>
          </a:sp3d>
        </p:spPr>
      </p:pic>
      <p:sp>
        <p:nvSpPr>
          <p:cNvPr id="15" name="TextBox 14">
            <a:extLst>
              <a:ext uri="{FF2B5EF4-FFF2-40B4-BE49-F238E27FC236}">
                <a16:creationId xmlns:a16="http://schemas.microsoft.com/office/drawing/2014/main" id="{9AF96F47-8B86-1E8D-9BAA-B1CA4B70EF14}"/>
              </a:ext>
            </a:extLst>
          </p:cNvPr>
          <p:cNvSpPr txBox="1"/>
          <p:nvPr/>
        </p:nvSpPr>
        <p:spPr>
          <a:xfrm>
            <a:off x="6830291" y="2958428"/>
            <a:ext cx="3002034" cy="235449"/>
          </a:xfrm>
          <a:prstGeom prst="rect">
            <a:avLst/>
          </a:prstGeom>
        </p:spPr>
        <p:txBody>
          <a:bodyPr wrap="square" lIns="0" tIns="0" rIns="0" bIns="0" rtlCol="0">
            <a:spAutoFit/>
          </a:bodyPr>
          <a:lstStyle/>
          <a:p>
            <a:pPr marL="0" marR="0" lvl="0" indent="0" algn="l"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Holographic Telepresence</a:t>
            </a:r>
          </a:p>
        </p:txBody>
      </p:sp>
      <p:sp>
        <p:nvSpPr>
          <p:cNvPr id="2" name="Footer Placeholder 1">
            <a:extLst>
              <a:ext uri="{FF2B5EF4-FFF2-40B4-BE49-F238E27FC236}">
                <a16:creationId xmlns:a16="http://schemas.microsoft.com/office/drawing/2014/main" id="{B6586265-7E2C-F6EF-29CD-F81BD9F2C2FF}"/>
              </a:ext>
            </a:extLst>
          </p:cNvPr>
          <p:cNvSpPr>
            <a:spLocks noGrp="1"/>
          </p:cNvSpPr>
          <p:nvPr>
            <p:ph type="ftr" sz="quarter" idx="16"/>
          </p:nvPr>
        </p:nvSpPr>
        <p:spPr/>
        <p:txBody>
          <a:bodyPr/>
          <a:lstStyle/>
          <a:p>
            <a:r>
              <a:rPr lang="en-US"/>
              <a:t>S4-250143</a:t>
            </a:r>
          </a:p>
        </p:txBody>
      </p:sp>
    </p:spTree>
    <p:extLst>
      <p:ext uri="{BB962C8B-B14F-4D97-AF65-F5344CB8AC3E}">
        <p14:creationId xmlns:p14="http://schemas.microsoft.com/office/powerpoint/2010/main" val="741382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AA2CDDD-2E2B-B55C-979B-C695D4603D27}"/>
              </a:ext>
            </a:extLst>
          </p:cNvPr>
          <p:cNvSpPr>
            <a:spLocks noGrp="1"/>
          </p:cNvSpPr>
          <p:nvPr>
            <p:ph type="body" sz="quarter" idx="10"/>
          </p:nvPr>
        </p:nvSpPr>
        <p:spPr>
          <a:xfrm>
            <a:off x="495300" y="2865748"/>
            <a:ext cx="3555999" cy="1972119"/>
          </a:xfrm>
        </p:spPr>
        <p:txBody>
          <a:bodyPr/>
          <a:lstStyle/>
          <a:p>
            <a:pPr>
              <a:spcBef>
                <a:spcPts val="0"/>
              </a:spcBef>
              <a:spcAft>
                <a:spcPts val="600"/>
              </a:spcAft>
            </a:pPr>
            <a:r>
              <a:rPr kumimoji="0" lang="en-US" sz="2000" b="1"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Description: </a:t>
            </a: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This class of services will push the technology boundary to deliver even lower latency and higher reliability/availability beyond 5G</a:t>
            </a:r>
          </a:p>
          <a:p>
            <a:pPr>
              <a:spcBef>
                <a:spcPts val="300"/>
              </a:spcBef>
            </a:pP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Other Examples: </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Vehicle Platooning/Cooperative Maneuvering  </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Autonomous Service Robots, </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Rescue robots </a:t>
            </a:r>
          </a:p>
          <a:p>
            <a:endPar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endParaRPr>
          </a:p>
        </p:txBody>
      </p:sp>
      <p:sp>
        <p:nvSpPr>
          <p:cNvPr id="6" name="Title 5">
            <a:extLst>
              <a:ext uri="{FF2B5EF4-FFF2-40B4-BE49-F238E27FC236}">
                <a16:creationId xmlns:a16="http://schemas.microsoft.com/office/drawing/2014/main" id="{59E2E0C9-11D9-6538-8FE1-C7647C965F8A}"/>
              </a:ext>
            </a:extLst>
          </p:cNvPr>
          <p:cNvSpPr>
            <a:spLocks noGrp="1"/>
          </p:cNvSpPr>
          <p:nvPr>
            <p:ph type="title"/>
          </p:nvPr>
        </p:nvSpPr>
        <p:spPr>
          <a:xfrm>
            <a:off x="495300" y="1599997"/>
            <a:ext cx="3574220" cy="1071062"/>
          </a:xfrm>
        </p:spPr>
        <p:txBody>
          <a:bodyPr/>
          <a:lstStyle/>
          <a:p>
            <a:r>
              <a:rPr lang="en-US" sz="4000"/>
              <a:t>Real Time Control</a:t>
            </a:r>
          </a:p>
        </p:txBody>
      </p:sp>
      <p:sp>
        <p:nvSpPr>
          <p:cNvPr id="12" name="TextBox 11">
            <a:extLst>
              <a:ext uri="{FF2B5EF4-FFF2-40B4-BE49-F238E27FC236}">
                <a16:creationId xmlns:a16="http://schemas.microsoft.com/office/drawing/2014/main" id="{1EBB76D3-2A58-319B-DFC4-46C933EE2F3B}"/>
              </a:ext>
            </a:extLst>
          </p:cNvPr>
          <p:cNvSpPr txBox="1"/>
          <p:nvPr/>
        </p:nvSpPr>
        <p:spPr>
          <a:xfrm>
            <a:off x="6096000" y="6030303"/>
            <a:ext cx="5027629" cy="235449"/>
          </a:xfrm>
          <a:prstGeom prst="rect">
            <a:avLst/>
          </a:prstGeom>
        </p:spPr>
        <p:txBody>
          <a:bodyPr wrap="square" lIns="0" tIns="0" rIns="0" bIns="0" rtlCol="0">
            <a:spAutoFit/>
          </a:bodyPr>
          <a:lstStyle/>
          <a:p>
            <a:pPr marL="0" marR="0" lvl="0" indent="0" algn="ctr"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Autonomous and Interactive Service Robots </a:t>
            </a:r>
          </a:p>
        </p:txBody>
      </p:sp>
      <p:sp>
        <p:nvSpPr>
          <p:cNvPr id="15" name="TextBox 14">
            <a:extLst>
              <a:ext uri="{FF2B5EF4-FFF2-40B4-BE49-F238E27FC236}">
                <a16:creationId xmlns:a16="http://schemas.microsoft.com/office/drawing/2014/main" id="{9AF96F47-8B86-1E8D-9BAA-B1CA4B70EF14}"/>
              </a:ext>
            </a:extLst>
          </p:cNvPr>
          <p:cNvSpPr txBox="1"/>
          <p:nvPr/>
        </p:nvSpPr>
        <p:spPr>
          <a:xfrm>
            <a:off x="6693609" y="2958428"/>
            <a:ext cx="3832411" cy="235449"/>
          </a:xfrm>
          <a:prstGeom prst="rect">
            <a:avLst/>
          </a:prstGeom>
        </p:spPr>
        <p:txBody>
          <a:bodyPr wrap="square" lIns="0" tIns="0" rIns="0" bIns="0" rtlCol="0">
            <a:spAutoFit/>
          </a:bodyPr>
          <a:lstStyle/>
          <a:p>
            <a:pPr marL="0" marR="0" lvl="0" indent="0" algn="ctr"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Collaborative Industrial Robots</a:t>
            </a:r>
            <a:endParaRPr kumimoji="0" lang="en-US" sz="1800" b="0"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endParaRPr>
          </a:p>
        </p:txBody>
      </p:sp>
      <p:pic>
        <p:nvPicPr>
          <p:cNvPr id="10" name="Picture 9" descr="A picture containing person, person, indoor, window&#10;&#10;Description automatically generated">
            <a:extLst>
              <a:ext uri="{FF2B5EF4-FFF2-40B4-BE49-F238E27FC236}">
                <a16:creationId xmlns:a16="http://schemas.microsoft.com/office/drawing/2014/main" id="{D1BDA390-DF1C-7F7F-F597-612744E05BE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15" t="-14626" r="-666"/>
          <a:stretch/>
        </p:blipFill>
        <p:spPr>
          <a:xfrm>
            <a:off x="6693609" y="-150342"/>
            <a:ext cx="3832411" cy="2934759"/>
          </a:xfrm>
          <a:prstGeom prst="rect">
            <a:avLst/>
          </a:prstGeom>
          <a:scene3d>
            <a:camera prst="orthographicFront"/>
            <a:lightRig rig="threePt" dir="t"/>
          </a:scene3d>
          <a:sp3d>
            <a:bevelT/>
          </a:sp3d>
        </p:spPr>
      </p:pic>
      <p:pic>
        <p:nvPicPr>
          <p:cNvPr id="11" name="Picture 10">
            <a:extLst>
              <a:ext uri="{FF2B5EF4-FFF2-40B4-BE49-F238E27FC236}">
                <a16:creationId xmlns:a16="http://schemas.microsoft.com/office/drawing/2014/main" id="{0117FE07-99D4-5013-4DD4-2837EB435A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449628" y="3347363"/>
            <a:ext cx="4320373" cy="2560320"/>
          </a:xfrm>
          <a:prstGeom prst="rect">
            <a:avLst/>
          </a:prstGeom>
        </p:spPr>
      </p:pic>
      <p:sp>
        <p:nvSpPr>
          <p:cNvPr id="2" name="Footer Placeholder 1">
            <a:extLst>
              <a:ext uri="{FF2B5EF4-FFF2-40B4-BE49-F238E27FC236}">
                <a16:creationId xmlns:a16="http://schemas.microsoft.com/office/drawing/2014/main" id="{284EF643-1942-9EF2-CB1D-E65BF059A62F}"/>
              </a:ext>
            </a:extLst>
          </p:cNvPr>
          <p:cNvSpPr>
            <a:spLocks noGrp="1"/>
          </p:cNvSpPr>
          <p:nvPr>
            <p:ph type="ftr" sz="quarter" idx="16"/>
          </p:nvPr>
        </p:nvSpPr>
        <p:spPr/>
        <p:txBody>
          <a:bodyPr/>
          <a:lstStyle/>
          <a:p>
            <a:r>
              <a:rPr lang="en-US"/>
              <a:t>S4-250143</a:t>
            </a:r>
          </a:p>
        </p:txBody>
      </p:sp>
    </p:spTree>
    <p:extLst>
      <p:ext uri="{BB962C8B-B14F-4D97-AF65-F5344CB8AC3E}">
        <p14:creationId xmlns:p14="http://schemas.microsoft.com/office/powerpoint/2010/main" val="3157538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AA2CDDD-2E2B-B55C-979B-C695D4603D27}"/>
              </a:ext>
            </a:extLst>
          </p:cNvPr>
          <p:cNvSpPr>
            <a:spLocks noGrp="1"/>
          </p:cNvSpPr>
          <p:nvPr>
            <p:ph type="body" sz="quarter" idx="10"/>
          </p:nvPr>
        </p:nvSpPr>
        <p:spPr>
          <a:xfrm>
            <a:off x="419885" y="2335176"/>
            <a:ext cx="3574220" cy="1972119"/>
          </a:xfrm>
        </p:spPr>
        <p:txBody>
          <a:bodyPr/>
          <a:lstStyle/>
          <a:p>
            <a:pPr>
              <a:spcBef>
                <a:spcPts val="0"/>
              </a:spcBef>
              <a:spcAft>
                <a:spcPts val="600"/>
              </a:spcAft>
            </a:pPr>
            <a:r>
              <a:rPr kumimoji="0" lang="en-US" sz="2000" b="1"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Description: </a:t>
            </a: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Use cases exploiting new/improved capabilities of wireless sensing (and positioning) to offer services</a:t>
            </a:r>
          </a:p>
          <a:p>
            <a:pPr>
              <a:spcBef>
                <a:spcPts val="300"/>
              </a:spcBef>
            </a:pP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Other Examples: </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Smart Agriculture</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Environmental Monitoring</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Brain Communications and human implants</a:t>
            </a:r>
          </a:p>
        </p:txBody>
      </p:sp>
      <p:sp>
        <p:nvSpPr>
          <p:cNvPr id="6" name="Title 5">
            <a:extLst>
              <a:ext uri="{FF2B5EF4-FFF2-40B4-BE49-F238E27FC236}">
                <a16:creationId xmlns:a16="http://schemas.microsoft.com/office/drawing/2014/main" id="{59E2E0C9-11D9-6538-8FE1-C7647C965F8A}"/>
              </a:ext>
            </a:extLst>
          </p:cNvPr>
          <p:cNvSpPr>
            <a:spLocks noGrp="1"/>
          </p:cNvSpPr>
          <p:nvPr>
            <p:ph type="title"/>
          </p:nvPr>
        </p:nvSpPr>
        <p:spPr>
          <a:xfrm>
            <a:off x="419885" y="1166364"/>
            <a:ext cx="3574220" cy="1071062"/>
          </a:xfrm>
        </p:spPr>
        <p:txBody>
          <a:bodyPr/>
          <a:lstStyle/>
          <a:p>
            <a:r>
              <a:rPr lang="en-US" sz="4000"/>
              <a:t>Spatial Perception</a:t>
            </a:r>
          </a:p>
        </p:txBody>
      </p:sp>
      <p:sp>
        <p:nvSpPr>
          <p:cNvPr id="15" name="TextBox 14">
            <a:extLst>
              <a:ext uri="{FF2B5EF4-FFF2-40B4-BE49-F238E27FC236}">
                <a16:creationId xmlns:a16="http://schemas.microsoft.com/office/drawing/2014/main" id="{9AF96F47-8B86-1E8D-9BAA-B1CA4B70EF14}"/>
              </a:ext>
            </a:extLst>
          </p:cNvPr>
          <p:cNvSpPr txBox="1"/>
          <p:nvPr/>
        </p:nvSpPr>
        <p:spPr>
          <a:xfrm>
            <a:off x="6693609" y="2958428"/>
            <a:ext cx="3832411" cy="235449"/>
          </a:xfrm>
          <a:prstGeom prst="rect">
            <a:avLst/>
          </a:prstGeom>
        </p:spPr>
        <p:txBody>
          <a:bodyPr wrap="square" lIns="0" tIns="0" rIns="0" bIns="0" rtlCol="0">
            <a:spAutoFit/>
          </a:bodyPr>
          <a:lstStyle/>
          <a:p>
            <a:pPr marL="0" marR="0" lvl="0" indent="0" algn="ctr"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Sensing Networks</a:t>
            </a:r>
          </a:p>
        </p:txBody>
      </p:sp>
      <p:pic>
        <p:nvPicPr>
          <p:cNvPr id="10" name="Picture 9" descr="A picture containing person, person, indoor, window&#10;&#10;Description automatically generated">
            <a:extLst>
              <a:ext uri="{FF2B5EF4-FFF2-40B4-BE49-F238E27FC236}">
                <a16:creationId xmlns:a16="http://schemas.microsoft.com/office/drawing/2014/main" id="{D1BDA390-DF1C-7F7F-F597-612744E05BE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15" t="-14626" r="-666"/>
          <a:stretch/>
        </p:blipFill>
        <p:spPr>
          <a:xfrm>
            <a:off x="6693609" y="-150342"/>
            <a:ext cx="3832411" cy="2934759"/>
          </a:xfrm>
          <a:prstGeom prst="rect">
            <a:avLst/>
          </a:prstGeom>
          <a:scene3d>
            <a:camera prst="orthographicFront"/>
            <a:lightRig rig="threePt" dir="t"/>
          </a:scene3d>
          <a:sp3d>
            <a:bevelT/>
          </a:sp3d>
        </p:spPr>
      </p:pic>
      <p:sp>
        <p:nvSpPr>
          <p:cNvPr id="5" name="TextBox 4">
            <a:extLst>
              <a:ext uri="{FF2B5EF4-FFF2-40B4-BE49-F238E27FC236}">
                <a16:creationId xmlns:a16="http://schemas.microsoft.com/office/drawing/2014/main" id="{9249FA82-09D0-71C0-28B4-6535F2D95D42}"/>
              </a:ext>
            </a:extLst>
          </p:cNvPr>
          <p:cNvSpPr txBox="1"/>
          <p:nvPr/>
        </p:nvSpPr>
        <p:spPr>
          <a:xfrm>
            <a:off x="5895702" y="6083333"/>
            <a:ext cx="604938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Qualcomm Next"/>
              </a:rPr>
              <a:t>*A digital twin is the real-time digital replica of a real-world object, which connects physical systems and digital spaces. </a:t>
            </a:r>
            <a:br>
              <a:rPr kumimoji="0" lang="en-US" sz="900" b="0" i="0" u="none" strike="noStrike" kern="1200" cap="none" spc="0" normalizeH="0" baseline="0" noProof="0">
                <a:ln>
                  <a:noFill/>
                </a:ln>
                <a:solidFill>
                  <a:srgbClr val="000000"/>
                </a:solidFill>
                <a:effectLst/>
                <a:uLnTx/>
                <a:uFillTx/>
                <a:latin typeface="Qualcomm Next"/>
              </a:rPr>
            </a:br>
            <a:r>
              <a:rPr kumimoji="0" lang="en-US" sz="900" b="0" i="0" u="none" strike="noStrike" kern="1200" cap="none" spc="0" normalizeH="0" baseline="0" noProof="0">
                <a:ln>
                  <a:noFill/>
                </a:ln>
                <a:solidFill>
                  <a:srgbClr val="000000"/>
                </a:solidFill>
                <a:effectLst/>
                <a:uLnTx/>
                <a:uFillTx/>
                <a:latin typeface="Qualcomm Next"/>
              </a:rPr>
              <a:t>Digital twin can monitor, design, simulate, analyze, optimize and predict the behavior of physical systems.</a:t>
            </a:r>
            <a:endParaRPr kumimoji="0" lang="en-US" sz="900" b="0" i="0" u="none" strike="noStrike" kern="1200" cap="none" spc="0" normalizeH="0" baseline="0" noProof="0">
              <a:ln>
                <a:noFill/>
              </a:ln>
              <a:solidFill>
                <a:srgbClr val="13171F"/>
              </a:solidFill>
              <a:effectLst/>
              <a:uLnTx/>
              <a:uFillTx/>
              <a:latin typeface="Qualcomm Next"/>
            </a:endParaRPr>
          </a:p>
        </p:txBody>
      </p:sp>
      <p:sp>
        <p:nvSpPr>
          <p:cNvPr id="7" name="TextBox 6">
            <a:extLst>
              <a:ext uri="{FF2B5EF4-FFF2-40B4-BE49-F238E27FC236}">
                <a16:creationId xmlns:a16="http://schemas.microsoft.com/office/drawing/2014/main" id="{BD60BC85-4004-1692-8A36-9015A717862F}"/>
              </a:ext>
            </a:extLst>
          </p:cNvPr>
          <p:cNvSpPr txBox="1"/>
          <p:nvPr/>
        </p:nvSpPr>
        <p:spPr>
          <a:xfrm>
            <a:off x="7729680" y="5847883"/>
            <a:ext cx="1474273" cy="235450"/>
          </a:xfrm>
          <a:prstGeom prst="rect">
            <a:avLst/>
          </a:prstGeom>
        </p:spPr>
        <p:txBody>
          <a:bodyPr wrap="square" lIns="0" tIns="0" rIns="0" bIns="0" rtlCol="0">
            <a:spAutoFit/>
          </a:bodyPr>
          <a:lstStyle/>
          <a:p>
            <a:pPr marL="0" marR="0" lvl="0" indent="0" algn="l"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Digital Twins*</a:t>
            </a:r>
          </a:p>
        </p:txBody>
      </p:sp>
      <p:pic>
        <p:nvPicPr>
          <p:cNvPr id="13" name="Picture 12" descr="A picture containing transport, engine, control panel&#10;&#10;Description automatically generated">
            <a:extLst>
              <a:ext uri="{FF2B5EF4-FFF2-40B4-BE49-F238E27FC236}">
                <a16:creationId xmlns:a16="http://schemas.microsoft.com/office/drawing/2014/main" id="{A18EAFB0-8FC1-DC52-C999-B915F507FE08}"/>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6693609" y="226422"/>
            <a:ext cx="3832411" cy="2552941"/>
          </a:xfrm>
          <a:prstGeom prst="rect">
            <a:avLst/>
          </a:prstGeom>
          <a:scene3d>
            <a:camera prst="orthographicFront"/>
            <a:lightRig rig="threePt" dir="t"/>
          </a:scene3d>
          <a:sp3d>
            <a:bevelT/>
          </a:sp3d>
        </p:spPr>
      </p:pic>
      <p:pic>
        <p:nvPicPr>
          <p:cNvPr id="14" name="Picture 13">
            <a:extLst>
              <a:ext uri="{FF2B5EF4-FFF2-40B4-BE49-F238E27FC236}">
                <a16:creationId xmlns:a16="http://schemas.microsoft.com/office/drawing/2014/main" id="{10FD82EC-E3B0-1A9C-F73E-63108ED36E9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163634" y="3321236"/>
            <a:ext cx="4606367" cy="2385402"/>
          </a:xfrm>
          <a:prstGeom prst="rect">
            <a:avLst/>
          </a:prstGeom>
          <a:scene3d>
            <a:camera prst="orthographicFront"/>
            <a:lightRig rig="threePt" dir="t"/>
          </a:scene3d>
          <a:sp3d>
            <a:bevelT/>
          </a:sp3d>
        </p:spPr>
      </p:pic>
      <p:sp>
        <p:nvSpPr>
          <p:cNvPr id="2" name="Footer Placeholder 1">
            <a:extLst>
              <a:ext uri="{FF2B5EF4-FFF2-40B4-BE49-F238E27FC236}">
                <a16:creationId xmlns:a16="http://schemas.microsoft.com/office/drawing/2014/main" id="{0F6020AE-C70F-17E1-6B77-5E0DAE7A757B}"/>
              </a:ext>
            </a:extLst>
          </p:cNvPr>
          <p:cNvSpPr>
            <a:spLocks noGrp="1"/>
          </p:cNvSpPr>
          <p:nvPr>
            <p:ph type="ftr" sz="quarter" idx="16"/>
          </p:nvPr>
        </p:nvSpPr>
        <p:spPr/>
        <p:txBody>
          <a:bodyPr/>
          <a:lstStyle/>
          <a:p>
            <a:r>
              <a:rPr lang="en-US"/>
              <a:t>S4-250143</a:t>
            </a:r>
          </a:p>
        </p:txBody>
      </p:sp>
    </p:spTree>
    <p:extLst>
      <p:ext uri="{BB962C8B-B14F-4D97-AF65-F5344CB8AC3E}">
        <p14:creationId xmlns:p14="http://schemas.microsoft.com/office/powerpoint/2010/main" val="106137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ABA74-EAD7-6293-F158-9E04641EE026}"/>
              </a:ext>
            </a:extLst>
          </p:cNvPr>
          <p:cNvSpPr>
            <a:spLocks noGrp="1"/>
          </p:cNvSpPr>
          <p:nvPr>
            <p:ph type="title"/>
          </p:nvPr>
        </p:nvSpPr>
        <p:spPr/>
        <p:txBody>
          <a:bodyPr/>
          <a:lstStyle/>
          <a:p>
            <a:r>
              <a:rPr lang="en-US"/>
              <a:t>Vision</a:t>
            </a:r>
          </a:p>
        </p:txBody>
      </p:sp>
      <p:sp>
        <p:nvSpPr>
          <p:cNvPr id="3" name="Content Placeholder 2">
            <a:extLst>
              <a:ext uri="{FF2B5EF4-FFF2-40B4-BE49-F238E27FC236}">
                <a16:creationId xmlns:a16="http://schemas.microsoft.com/office/drawing/2014/main" id="{5974E1C8-A7BB-FFA3-5570-814BA347E03E}"/>
              </a:ext>
            </a:extLst>
          </p:cNvPr>
          <p:cNvSpPr>
            <a:spLocks noGrp="1"/>
          </p:cNvSpPr>
          <p:nvPr>
            <p:ph sz="quarter" idx="12"/>
          </p:nvPr>
        </p:nvSpPr>
        <p:spPr/>
        <p:txBody>
          <a:bodyPr/>
          <a:lstStyle/>
          <a:p>
            <a:r>
              <a:rPr lang="en-US">
                <a:solidFill>
                  <a:srgbClr val="FF40FF"/>
                </a:solidFill>
              </a:rPr>
              <a:t>Developer-friendly</a:t>
            </a:r>
            <a:r>
              <a:rPr lang="en-US"/>
              <a:t>: APIs, code, examples, git-environments, exchange with developers</a:t>
            </a:r>
          </a:p>
          <a:p>
            <a:r>
              <a:rPr lang="en-US" err="1">
                <a:solidFill>
                  <a:srgbClr val="FF40FF"/>
                </a:solidFill>
              </a:rPr>
              <a:t>Implementability</a:t>
            </a:r>
            <a:r>
              <a:rPr lang="en-US"/>
              <a:t> of the specifications (test, evaluation, code, reference software)</a:t>
            </a:r>
          </a:p>
          <a:p>
            <a:r>
              <a:rPr lang="en-US"/>
              <a:t>addressing </a:t>
            </a:r>
            <a:r>
              <a:rPr lang="en-US">
                <a:solidFill>
                  <a:srgbClr val="FF40FF"/>
                </a:solidFill>
              </a:rPr>
              <a:t>market needs</a:t>
            </a:r>
            <a:r>
              <a:rPr lang="en-US"/>
              <a:t>, deployment feasibility, sustainability, innovation platform, </a:t>
            </a:r>
            <a:r>
              <a:rPr lang="en-US">
                <a:solidFill>
                  <a:srgbClr val="FF40FF"/>
                </a:solidFill>
              </a:rPr>
              <a:t>monetization</a:t>
            </a:r>
            <a:r>
              <a:rPr lang="en-US"/>
              <a:t> opportunities, </a:t>
            </a:r>
            <a:r>
              <a:rPr lang="en-US">
                <a:solidFill>
                  <a:srgbClr val="FF40FF"/>
                </a:solidFill>
              </a:rPr>
              <a:t>cost-conscious</a:t>
            </a:r>
          </a:p>
          <a:p>
            <a:r>
              <a:rPr lang="en-US">
                <a:solidFill>
                  <a:srgbClr val="FF40FF"/>
                </a:solidFill>
              </a:rPr>
              <a:t>Timeliness</a:t>
            </a:r>
            <a:r>
              <a:rPr lang="en-US"/>
              <a:t>: allow things to do quicker, do things at the right time, leave time to address essential work</a:t>
            </a:r>
          </a:p>
          <a:p>
            <a:r>
              <a:rPr lang="en-US"/>
              <a:t>Develop specifications against </a:t>
            </a:r>
            <a:r>
              <a:rPr lang="en-US">
                <a:solidFill>
                  <a:srgbClr val="FF40FF"/>
                </a:solidFill>
              </a:rPr>
              <a:t>meaningful KPIs </a:t>
            </a:r>
            <a:r>
              <a:rPr lang="en-US"/>
              <a:t>for media services </a:t>
            </a:r>
          </a:p>
          <a:p>
            <a:r>
              <a:rPr lang="en-US">
                <a:solidFill>
                  <a:srgbClr val="FF40FF"/>
                </a:solidFill>
              </a:rPr>
              <a:t>Collaboration</a:t>
            </a:r>
            <a:r>
              <a:rPr lang="en-US"/>
              <a:t> with the industry and market representation partners</a:t>
            </a:r>
            <a:endParaRPr lang="en-US">
              <a:highlight>
                <a:srgbClr val="FFFF00"/>
              </a:highlight>
            </a:endParaRPr>
          </a:p>
          <a:p>
            <a:r>
              <a:rPr lang="en-US"/>
              <a:t>Generally, build on the principles established in the </a:t>
            </a:r>
            <a:r>
              <a:rPr lang="en-US">
                <a:solidFill>
                  <a:srgbClr val="FF00FF"/>
                </a:solidFill>
              </a:rPr>
              <a:t>5G era</a:t>
            </a:r>
            <a:r>
              <a:rPr lang="en-US"/>
              <a:t> and evolve </a:t>
            </a:r>
            <a:r>
              <a:rPr lang="de-DE"/>
              <a:t>(</a:t>
            </a:r>
            <a:r>
              <a:rPr lang="de-DE" err="1"/>
              <a:t>or</a:t>
            </a:r>
            <a:r>
              <a:rPr lang="de-DE"/>
              <a:t> </a:t>
            </a:r>
            <a:r>
              <a:rPr lang="de-DE" err="1"/>
              <a:t>adapt</a:t>
            </a:r>
            <a:r>
              <a:rPr lang="de-DE"/>
              <a:t>)</a:t>
            </a:r>
            <a:r>
              <a:rPr lang="en-US"/>
              <a:t> based on experiences and learning</a:t>
            </a:r>
          </a:p>
        </p:txBody>
      </p:sp>
      <p:sp>
        <p:nvSpPr>
          <p:cNvPr id="4" name="Subtitle 3">
            <a:extLst>
              <a:ext uri="{FF2B5EF4-FFF2-40B4-BE49-F238E27FC236}">
                <a16:creationId xmlns:a16="http://schemas.microsoft.com/office/drawing/2014/main" id="{3D9884DD-DEA3-4E01-7CA2-F538DA13530C}"/>
              </a:ext>
            </a:extLst>
          </p:cNvPr>
          <p:cNvSpPr>
            <a:spLocks noGrp="1"/>
          </p:cNvSpPr>
          <p:nvPr>
            <p:ph type="subTitle" idx="1"/>
          </p:nvPr>
        </p:nvSpPr>
        <p:spPr/>
        <p:txBody>
          <a:bodyPr/>
          <a:lstStyle/>
          <a:p>
            <a:r>
              <a:rPr lang="en-US"/>
              <a:t>3GPP SA4 should be well-recognized for important media-related specifications:</a:t>
            </a:r>
          </a:p>
        </p:txBody>
      </p:sp>
      <p:sp>
        <p:nvSpPr>
          <p:cNvPr id="5" name="Footer Placeholder 4">
            <a:extLst>
              <a:ext uri="{FF2B5EF4-FFF2-40B4-BE49-F238E27FC236}">
                <a16:creationId xmlns:a16="http://schemas.microsoft.com/office/drawing/2014/main" id="{A5DE1EA4-8AB3-7026-A868-8F5C070747AD}"/>
              </a:ext>
            </a:extLst>
          </p:cNvPr>
          <p:cNvSpPr>
            <a:spLocks noGrp="1"/>
          </p:cNvSpPr>
          <p:nvPr>
            <p:ph type="ftr" sz="quarter" idx="3"/>
          </p:nvPr>
        </p:nvSpPr>
        <p:spPr/>
        <p:txBody>
          <a:bodyPr/>
          <a:lstStyle/>
          <a:p>
            <a:pPr defTabSz="685594">
              <a:lnSpc>
                <a:spcPct val="95000"/>
              </a:lnSpc>
              <a:spcBef>
                <a:spcPts val="1200"/>
              </a:spcBef>
            </a:pPr>
            <a:r>
              <a:rPr lang="en-US"/>
              <a:t>S4-250143</a:t>
            </a:r>
          </a:p>
        </p:txBody>
      </p:sp>
    </p:spTree>
    <p:extLst>
      <p:ext uri="{BB962C8B-B14F-4D97-AF65-F5344CB8AC3E}">
        <p14:creationId xmlns:p14="http://schemas.microsoft.com/office/powerpoint/2010/main" val="1252823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AA2CDDD-2E2B-B55C-979B-C695D4603D27}"/>
              </a:ext>
            </a:extLst>
          </p:cNvPr>
          <p:cNvSpPr>
            <a:spLocks noGrp="1"/>
          </p:cNvSpPr>
          <p:nvPr>
            <p:ph type="body" sz="quarter" idx="10"/>
          </p:nvPr>
        </p:nvSpPr>
        <p:spPr>
          <a:xfrm>
            <a:off x="319454" y="2455441"/>
            <a:ext cx="3555999" cy="1972119"/>
          </a:xfrm>
        </p:spPr>
        <p:txBody>
          <a:bodyPr/>
          <a:lstStyle/>
          <a:p>
            <a:pPr>
              <a:spcBef>
                <a:spcPts val="0"/>
              </a:spcBef>
              <a:spcAft>
                <a:spcPts val="600"/>
              </a:spcAft>
            </a:pPr>
            <a:r>
              <a:rPr kumimoji="0" lang="en-US" sz="2000" b="1"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Description: </a:t>
            </a: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Use cases supporting very high density of devices, specially, devices with low complexity</a:t>
            </a:r>
          </a:p>
          <a:p>
            <a:pPr>
              <a:spcBef>
                <a:spcPts val="300"/>
              </a:spcBef>
            </a:pP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Other Examples: </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Public Safety applications</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Next Generation Smart Grid</a:t>
            </a:r>
            <a:endPar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endParaRPr>
          </a:p>
        </p:txBody>
      </p:sp>
      <p:sp>
        <p:nvSpPr>
          <p:cNvPr id="6" name="Title 5">
            <a:extLst>
              <a:ext uri="{FF2B5EF4-FFF2-40B4-BE49-F238E27FC236}">
                <a16:creationId xmlns:a16="http://schemas.microsoft.com/office/drawing/2014/main" id="{59E2E0C9-11D9-6538-8FE1-C7647C965F8A}"/>
              </a:ext>
            </a:extLst>
          </p:cNvPr>
          <p:cNvSpPr>
            <a:spLocks noGrp="1"/>
          </p:cNvSpPr>
          <p:nvPr>
            <p:ph type="title"/>
          </p:nvPr>
        </p:nvSpPr>
        <p:spPr>
          <a:xfrm>
            <a:off x="319454" y="1189690"/>
            <a:ext cx="3574220" cy="1071062"/>
          </a:xfrm>
        </p:spPr>
        <p:txBody>
          <a:bodyPr/>
          <a:lstStyle/>
          <a:p>
            <a:r>
              <a:rPr lang="en-US" sz="4000"/>
              <a:t>Pervasive Access</a:t>
            </a:r>
          </a:p>
        </p:txBody>
      </p:sp>
      <p:sp>
        <p:nvSpPr>
          <p:cNvPr id="15" name="TextBox 14">
            <a:extLst>
              <a:ext uri="{FF2B5EF4-FFF2-40B4-BE49-F238E27FC236}">
                <a16:creationId xmlns:a16="http://schemas.microsoft.com/office/drawing/2014/main" id="{9AF96F47-8B86-1E8D-9BAA-B1CA4B70EF14}"/>
              </a:ext>
            </a:extLst>
          </p:cNvPr>
          <p:cNvSpPr txBox="1"/>
          <p:nvPr/>
        </p:nvSpPr>
        <p:spPr>
          <a:xfrm>
            <a:off x="6338082" y="2869583"/>
            <a:ext cx="5084661" cy="235449"/>
          </a:xfrm>
          <a:prstGeom prst="rect">
            <a:avLst/>
          </a:prstGeom>
        </p:spPr>
        <p:txBody>
          <a:bodyPr wrap="square" lIns="0" tIns="0" rIns="0" bIns="0" rtlCol="0">
            <a:spAutoFit/>
          </a:bodyPr>
          <a:lstStyle/>
          <a:p>
            <a:pPr marL="0" marR="0" lvl="0" indent="0" algn="ctr"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Asset Management using Zero powered tags</a:t>
            </a:r>
          </a:p>
        </p:txBody>
      </p:sp>
      <p:sp>
        <p:nvSpPr>
          <p:cNvPr id="2" name="TextBox 1">
            <a:extLst>
              <a:ext uri="{FF2B5EF4-FFF2-40B4-BE49-F238E27FC236}">
                <a16:creationId xmlns:a16="http://schemas.microsoft.com/office/drawing/2014/main" id="{40F185A8-CD6A-1ABA-1199-B82D8BC011BB}"/>
              </a:ext>
            </a:extLst>
          </p:cNvPr>
          <p:cNvSpPr txBox="1"/>
          <p:nvPr/>
        </p:nvSpPr>
        <p:spPr>
          <a:xfrm>
            <a:off x="6952516" y="6030303"/>
            <a:ext cx="3921628" cy="235449"/>
          </a:xfrm>
          <a:prstGeom prst="rect">
            <a:avLst/>
          </a:prstGeom>
        </p:spPr>
        <p:txBody>
          <a:bodyPr wrap="square" lIns="0" tIns="0" rIns="0" bIns="0" rtlCol="0">
            <a:spAutoFit/>
          </a:bodyPr>
          <a:lstStyle/>
          <a:p>
            <a:pPr marL="0" marR="0" lvl="0" indent="0" algn="ctr"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Wide Area IoT Network with NTN </a:t>
            </a:r>
          </a:p>
        </p:txBody>
      </p:sp>
      <p:pic>
        <p:nvPicPr>
          <p:cNvPr id="3" name="Picture 2">
            <a:extLst>
              <a:ext uri="{FF2B5EF4-FFF2-40B4-BE49-F238E27FC236}">
                <a16:creationId xmlns:a16="http://schemas.microsoft.com/office/drawing/2014/main" id="{49100F7F-A944-74D8-9074-FAB25302710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19050" y="3331930"/>
            <a:ext cx="3588561" cy="2560320"/>
          </a:xfrm>
          <a:prstGeom prst="rect">
            <a:avLst/>
          </a:prstGeom>
        </p:spPr>
      </p:pic>
      <p:pic>
        <p:nvPicPr>
          <p:cNvPr id="5" name="Picture 2" descr="查看源图像">
            <a:extLst>
              <a:ext uri="{FF2B5EF4-FFF2-40B4-BE49-F238E27FC236}">
                <a16:creationId xmlns:a16="http://schemas.microsoft.com/office/drawing/2014/main" id="{8CB4A50F-FCF0-1993-F151-BE518C56C65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92200" y="171210"/>
            <a:ext cx="3842261" cy="2560320"/>
          </a:xfrm>
          <a:prstGeom prst="rect">
            <a:avLst/>
          </a:prstGeom>
          <a:noFill/>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7EA3D322-7414-AF8E-FCC1-E4FCB4AAF794}"/>
              </a:ext>
            </a:extLst>
          </p:cNvPr>
          <p:cNvSpPr>
            <a:spLocks noGrp="1"/>
          </p:cNvSpPr>
          <p:nvPr>
            <p:ph type="ftr" sz="quarter" idx="16"/>
          </p:nvPr>
        </p:nvSpPr>
        <p:spPr/>
        <p:txBody>
          <a:bodyPr/>
          <a:lstStyle/>
          <a:p>
            <a:r>
              <a:rPr lang="en-US"/>
              <a:t>S4-250143</a:t>
            </a:r>
          </a:p>
        </p:txBody>
      </p:sp>
    </p:spTree>
    <p:extLst>
      <p:ext uri="{BB962C8B-B14F-4D97-AF65-F5344CB8AC3E}">
        <p14:creationId xmlns:p14="http://schemas.microsoft.com/office/powerpoint/2010/main" val="15953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AA2CDDD-2E2B-B55C-979B-C695D4603D27}"/>
              </a:ext>
            </a:extLst>
          </p:cNvPr>
          <p:cNvSpPr>
            <a:spLocks noGrp="1"/>
          </p:cNvSpPr>
          <p:nvPr>
            <p:ph type="body" sz="quarter" idx="10"/>
          </p:nvPr>
        </p:nvSpPr>
        <p:spPr>
          <a:xfrm>
            <a:off x="320996" y="1836831"/>
            <a:ext cx="3555999" cy="1972119"/>
          </a:xfrm>
        </p:spPr>
        <p:txBody>
          <a:bodyPr/>
          <a:lstStyle/>
          <a:p>
            <a:pPr>
              <a:spcBef>
                <a:spcPts val="600"/>
              </a:spcBef>
              <a:spcAft>
                <a:spcPts val="600"/>
              </a:spcAft>
            </a:pPr>
            <a:r>
              <a:rPr kumimoji="0" lang="en-US" sz="2000" b="1"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Description: </a:t>
            </a: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Use cases that address social, environmental and economic sustainability challenges</a:t>
            </a:r>
          </a:p>
          <a:p>
            <a:pPr>
              <a:spcBef>
                <a:spcPts val="300"/>
              </a:spcBef>
            </a:pPr>
            <a:r>
              <a:rPr kumimoji="0" lang="en-US" sz="20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Other Examples: </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Seamless and ubiquitous coverage and connectivity e.g., for bridging the divide</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Multi-connectivity using UAVs, GEOs, LEOs and HAPs</a:t>
            </a:r>
          </a:p>
          <a:p>
            <a:pPr marL="171450" indent="-171450">
              <a:spcBef>
                <a:spcPts val="0"/>
              </a:spcBef>
              <a:buClrTx/>
              <a:buFont typeface="Arial" panose="020B0604020202020204" pitchFamily="34" charset="0"/>
              <a:buChar char="•"/>
            </a:pPr>
            <a:r>
              <a:rPr kumimoji="0" lang="en-US" sz="1400" i="0" u="none" strike="noStrike" kern="1200" cap="none" spc="0" normalizeH="0" baseline="0" noProof="0">
                <a:ln>
                  <a:noFill/>
                </a:ln>
                <a:solidFill>
                  <a:srgbClr val="0E283C"/>
                </a:solidFill>
                <a:effectLst/>
                <a:uLnTx/>
                <a:uFillTx/>
                <a:latin typeface="Microsoft Sans Serif"/>
                <a:ea typeface="+mn-ea"/>
                <a:cs typeface="Microsoft Sans Serif" panose="020B0604020202020204" pitchFamily="34" charset="0"/>
              </a:rPr>
              <a:t>Devices with scalable affordability</a:t>
            </a:r>
          </a:p>
        </p:txBody>
      </p:sp>
      <p:sp>
        <p:nvSpPr>
          <p:cNvPr id="6" name="Title 5">
            <a:extLst>
              <a:ext uri="{FF2B5EF4-FFF2-40B4-BE49-F238E27FC236}">
                <a16:creationId xmlns:a16="http://schemas.microsoft.com/office/drawing/2014/main" id="{59E2E0C9-11D9-6538-8FE1-C7647C965F8A}"/>
              </a:ext>
            </a:extLst>
          </p:cNvPr>
          <p:cNvSpPr>
            <a:spLocks noGrp="1"/>
          </p:cNvSpPr>
          <p:nvPr>
            <p:ph type="title"/>
          </p:nvPr>
        </p:nvSpPr>
        <p:spPr>
          <a:xfrm>
            <a:off x="320996" y="1106611"/>
            <a:ext cx="3574220" cy="535531"/>
          </a:xfrm>
        </p:spPr>
        <p:txBody>
          <a:bodyPr/>
          <a:lstStyle/>
          <a:p>
            <a:r>
              <a:rPr lang="en-US" sz="4000"/>
              <a:t>Sustainability</a:t>
            </a:r>
          </a:p>
        </p:txBody>
      </p:sp>
      <p:pic>
        <p:nvPicPr>
          <p:cNvPr id="2" name="Picture 1" descr="A picture containing star, blue, dark, night sky&#10;&#10;Description automatically generated">
            <a:extLst>
              <a:ext uri="{FF2B5EF4-FFF2-40B4-BE49-F238E27FC236}">
                <a16:creationId xmlns:a16="http://schemas.microsoft.com/office/drawing/2014/main" id="{1B322BF6-B55C-1D99-6651-8EDC8F0789EB}"/>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704958" y="1106611"/>
            <a:ext cx="3203089" cy="3478234"/>
          </a:xfrm>
          <a:prstGeom prst="rect">
            <a:avLst/>
          </a:prstGeom>
          <a:scene3d>
            <a:camera prst="orthographicFront"/>
            <a:lightRig rig="threePt" dir="t"/>
          </a:scene3d>
          <a:sp3d>
            <a:bevelT/>
          </a:sp3d>
        </p:spPr>
      </p:pic>
      <p:sp>
        <p:nvSpPr>
          <p:cNvPr id="3" name="TextBox 2">
            <a:extLst>
              <a:ext uri="{FF2B5EF4-FFF2-40B4-BE49-F238E27FC236}">
                <a16:creationId xmlns:a16="http://schemas.microsoft.com/office/drawing/2014/main" id="{AA622E24-D82B-2F0E-FA2F-FDEA4D5EF28E}"/>
              </a:ext>
            </a:extLst>
          </p:cNvPr>
          <p:cNvSpPr txBox="1"/>
          <p:nvPr/>
        </p:nvSpPr>
        <p:spPr>
          <a:xfrm>
            <a:off x="6170866" y="4720142"/>
            <a:ext cx="4271272" cy="235449"/>
          </a:xfrm>
          <a:prstGeom prst="rect">
            <a:avLst/>
          </a:prstGeom>
        </p:spPr>
        <p:txBody>
          <a:bodyPr wrap="square" lIns="0" tIns="0" rIns="0" bIns="0" rtlCol="0">
            <a:spAutoFit/>
          </a:bodyPr>
          <a:lstStyle/>
          <a:p>
            <a:pPr marL="0" marR="0" lvl="0" indent="0" algn="ctr" defTabSz="914400" rtl="0" eaLnBrk="1" fontAlgn="auto" latinLnBrk="0" hangingPunct="1">
              <a:lnSpc>
                <a:spcPct val="85000"/>
              </a:lnSpc>
              <a:spcBef>
                <a:spcPts val="0"/>
              </a:spcBef>
              <a:spcAft>
                <a:spcPts val="225"/>
              </a:spcAft>
              <a:buClrTx/>
              <a:buSzTx/>
              <a:buFontTx/>
              <a:buNone/>
              <a:tabLst/>
              <a:defRPr/>
            </a:pPr>
            <a:r>
              <a:rPr kumimoji="0" lang="en-US" sz="1800" b="1" i="0" u="none" strike="noStrike" kern="1200" cap="none" spc="0" normalizeH="0" baseline="0" noProof="0">
                <a:ln>
                  <a:noFill/>
                </a:ln>
                <a:solidFill>
                  <a:srgbClr val="2853DC"/>
                </a:solidFill>
                <a:effectLst/>
                <a:uLnTx/>
                <a:uFillTx/>
                <a:latin typeface="Microsoft Sans Serif"/>
                <a:ea typeface="+mn-ea"/>
                <a:cs typeface="Microsoft Sans Serif" panose="020B0604020202020204" pitchFamily="34" charset="0"/>
              </a:rPr>
              <a:t>Global/3D Coverage and Connectivity</a:t>
            </a:r>
          </a:p>
        </p:txBody>
      </p:sp>
      <p:sp>
        <p:nvSpPr>
          <p:cNvPr id="4" name="Footer Placeholder 3">
            <a:extLst>
              <a:ext uri="{FF2B5EF4-FFF2-40B4-BE49-F238E27FC236}">
                <a16:creationId xmlns:a16="http://schemas.microsoft.com/office/drawing/2014/main" id="{D82839AF-B36A-700E-60BA-7D0E59B5EF7B}"/>
              </a:ext>
            </a:extLst>
          </p:cNvPr>
          <p:cNvSpPr>
            <a:spLocks noGrp="1"/>
          </p:cNvSpPr>
          <p:nvPr>
            <p:ph type="ftr" sz="quarter" idx="16"/>
          </p:nvPr>
        </p:nvSpPr>
        <p:spPr/>
        <p:txBody>
          <a:bodyPr/>
          <a:lstStyle/>
          <a:p>
            <a:r>
              <a:rPr lang="en-US"/>
              <a:t>S4-250143</a:t>
            </a:r>
          </a:p>
        </p:txBody>
      </p:sp>
    </p:spTree>
    <p:extLst>
      <p:ext uri="{BB962C8B-B14F-4D97-AF65-F5344CB8AC3E}">
        <p14:creationId xmlns:p14="http://schemas.microsoft.com/office/powerpoint/2010/main" val="247642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872295F2-1CE7-6692-15EF-67F747576C2A}"/>
              </a:ext>
            </a:extLst>
          </p:cNvPr>
          <p:cNvSpPr>
            <a:spLocks noGrp="1"/>
          </p:cNvSpPr>
          <p:nvPr>
            <p:ph type="subTitle" idx="1"/>
          </p:nvPr>
        </p:nvSpPr>
        <p:spPr/>
        <p:txBody>
          <a:bodyPr/>
          <a:lstStyle/>
          <a:p>
            <a:endParaRPr lang="en-US"/>
          </a:p>
        </p:txBody>
      </p:sp>
      <p:sp>
        <p:nvSpPr>
          <p:cNvPr id="7" name="Title 6">
            <a:extLst>
              <a:ext uri="{FF2B5EF4-FFF2-40B4-BE49-F238E27FC236}">
                <a16:creationId xmlns:a16="http://schemas.microsoft.com/office/drawing/2014/main" id="{7F32B4A1-8CA9-036B-61D0-BFAAE4584F1A}"/>
              </a:ext>
            </a:extLst>
          </p:cNvPr>
          <p:cNvSpPr>
            <a:spLocks noGrp="1"/>
          </p:cNvSpPr>
          <p:nvPr>
            <p:ph type="title"/>
          </p:nvPr>
        </p:nvSpPr>
        <p:spPr>
          <a:xfrm>
            <a:off x="495298" y="3593167"/>
            <a:ext cx="8829675" cy="722955"/>
          </a:xfrm>
        </p:spPr>
        <p:txBody>
          <a:bodyPr/>
          <a:lstStyle/>
          <a:p>
            <a:r>
              <a:rPr lang="de-DE" dirty="0" err="1"/>
              <a:t>Why</a:t>
            </a:r>
            <a:r>
              <a:rPr lang="de-DE" dirty="0"/>
              <a:t>? </a:t>
            </a:r>
            <a:r>
              <a:rPr lang="de-DE" dirty="0" err="1"/>
              <a:t>Cost</a:t>
            </a:r>
            <a:r>
              <a:rPr lang="de-DE" dirty="0"/>
              <a:t> Reductions</a:t>
            </a:r>
            <a:endParaRPr lang="en-US" dirty="0"/>
          </a:p>
        </p:txBody>
      </p:sp>
    </p:spTree>
    <p:extLst>
      <p:ext uri="{BB962C8B-B14F-4D97-AF65-F5344CB8AC3E}">
        <p14:creationId xmlns:p14="http://schemas.microsoft.com/office/powerpoint/2010/main" val="2757051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21FF44D-0FFE-A282-2127-01F9341768B0}"/>
              </a:ext>
            </a:extLst>
          </p:cNvPr>
          <p:cNvSpPr>
            <a:spLocks noGrp="1"/>
          </p:cNvSpPr>
          <p:nvPr>
            <p:ph type="ftr" sz="quarter" idx="10"/>
          </p:nvPr>
        </p:nvSpPr>
        <p:spPr/>
        <p:txBody>
          <a:bodyPr/>
          <a:lstStyle/>
          <a:p>
            <a:r>
              <a:rPr lang="en-US"/>
              <a:t>S4-250143</a:t>
            </a:r>
          </a:p>
        </p:txBody>
      </p:sp>
      <p:sp>
        <p:nvSpPr>
          <p:cNvPr id="3" name="Title 2">
            <a:extLst>
              <a:ext uri="{FF2B5EF4-FFF2-40B4-BE49-F238E27FC236}">
                <a16:creationId xmlns:a16="http://schemas.microsoft.com/office/drawing/2014/main" id="{67EBE2EF-CCED-107F-EF53-1475F724C240}"/>
              </a:ext>
            </a:extLst>
          </p:cNvPr>
          <p:cNvSpPr>
            <a:spLocks noGrp="1"/>
          </p:cNvSpPr>
          <p:nvPr>
            <p:ph type="title"/>
          </p:nvPr>
        </p:nvSpPr>
        <p:spPr>
          <a:xfrm>
            <a:off x="495300" y="642644"/>
            <a:ext cx="11187112" cy="361959"/>
          </a:xfrm>
        </p:spPr>
        <p:txBody>
          <a:bodyPr/>
          <a:lstStyle/>
          <a:p>
            <a:r>
              <a:rPr lang="en-US" dirty="0"/>
              <a:t>Trouble ahead: 6G cost per GB may pose problems</a:t>
            </a:r>
          </a:p>
        </p:txBody>
      </p:sp>
      <p:sp>
        <p:nvSpPr>
          <p:cNvPr id="4" name="Content Placeholder 3">
            <a:extLst>
              <a:ext uri="{FF2B5EF4-FFF2-40B4-BE49-F238E27FC236}">
                <a16:creationId xmlns:a16="http://schemas.microsoft.com/office/drawing/2014/main" id="{55C24205-16E6-49AD-737B-898F78C05BD5}"/>
              </a:ext>
            </a:extLst>
          </p:cNvPr>
          <p:cNvSpPr>
            <a:spLocks noGrp="1"/>
          </p:cNvSpPr>
          <p:nvPr>
            <p:ph sz="quarter" idx="14"/>
          </p:nvPr>
        </p:nvSpPr>
        <p:spPr/>
        <p:txBody>
          <a:bodyPr/>
          <a:lstStyle/>
          <a:p>
            <a:r>
              <a:rPr lang="en-US" dirty="0"/>
              <a:t>In 2014, after the introduction of LTE, the American telcos spent about $0.96 per GB to deliver data, but charged more than $10 per GB....a </a:t>
            </a:r>
            <a:r>
              <a:rPr lang="en-US" dirty="0">
                <a:solidFill>
                  <a:schemeClr val="bg2"/>
                </a:solidFill>
              </a:rPr>
              <a:t>10:1 ratio </a:t>
            </a:r>
            <a:r>
              <a:rPr lang="en-US" dirty="0">
                <a:sym typeface="Wingdings" panose="05000000000000000000" pitchFamily="2" charset="2"/>
              </a:rPr>
              <a:t> </a:t>
            </a:r>
            <a:r>
              <a:rPr lang="en-US" dirty="0"/>
              <a:t>allowed the operators to offer ‘unlimited’ plans because the cost of delivery was so much smaller than the revenue created</a:t>
            </a:r>
            <a:endParaRPr lang="de-DE" dirty="0"/>
          </a:p>
          <a:p>
            <a:endParaRPr lang="de-DE" dirty="0"/>
          </a:p>
          <a:p>
            <a:endParaRPr lang="de-DE" dirty="0"/>
          </a:p>
          <a:p>
            <a:endParaRPr lang="de-DE" dirty="0"/>
          </a:p>
          <a:p>
            <a:endParaRPr lang="de-DE" dirty="0"/>
          </a:p>
          <a:p>
            <a:endParaRPr lang="de-DE" dirty="0"/>
          </a:p>
          <a:p>
            <a:pPr marL="0" indent="0">
              <a:buNone/>
            </a:pPr>
            <a:endParaRPr lang="en-US" dirty="0"/>
          </a:p>
          <a:p>
            <a:r>
              <a:rPr lang="en-US" dirty="0"/>
              <a:t>Today, the cost has dropped to $0.30 but the retail price per GB is down to $2. By 2028, the retail price will drop below $1/GB, but the operators will have very few ways to reduce cost, and their costs are likely to remain in the range of $0.30 </a:t>
            </a:r>
            <a:r>
              <a:rPr lang="en-US" dirty="0">
                <a:sym typeface="Wingdings" panose="05000000000000000000" pitchFamily="2" charset="2"/>
              </a:rPr>
              <a:t> </a:t>
            </a:r>
            <a:r>
              <a:rPr lang="en-US" dirty="0">
                <a:solidFill>
                  <a:schemeClr val="bg2"/>
                </a:solidFill>
                <a:sym typeface="Wingdings" panose="05000000000000000000" pitchFamily="2" charset="2"/>
              </a:rPr>
              <a:t>3:1 ratio</a:t>
            </a:r>
            <a:endParaRPr lang="en-US" dirty="0">
              <a:solidFill>
                <a:schemeClr val="bg2"/>
              </a:solidFill>
            </a:endParaRPr>
          </a:p>
        </p:txBody>
      </p:sp>
      <p:sp>
        <p:nvSpPr>
          <p:cNvPr id="5" name="Subtitle 4">
            <a:extLst>
              <a:ext uri="{FF2B5EF4-FFF2-40B4-BE49-F238E27FC236}">
                <a16:creationId xmlns:a16="http://schemas.microsoft.com/office/drawing/2014/main" id="{85C8689F-8EBD-7003-CE1D-ECFA0DCA389E}"/>
              </a:ext>
            </a:extLst>
          </p:cNvPr>
          <p:cNvSpPr>
            <a:spLocks noGrp="1"/>
          </p:cNvSpPr>
          <p:nvPr>
            <p:ph type="subTitle" idx="1"/>
          </p:nvPr>
        </p:nvSpPr>
        <p:spPr>
          <a:xfrm>
            <a:off x="494189" y="1088135"/>
            <a:ext cx="11188223" cy="236347"/>
          </a:xfrm>
        </p:spPr>
        <p:txBody>
          <a:bodyPr/>
          <a:lstStyle/>
          <a:p>
            <a:r>
              <a:rPr lang="en-US" dirty="0">
                <a:hlinkClick r:id="rId2"/>
              </a:rPr>
              <a:t>https://www.fiercewireless.com/tech/trouble-ahead-6g-cost-gb-may-pose-problems-madden</a:t>
            </a:r>
            <a:endParaRPr lang="en-US" dirty="0"/>
          </a:p>
        </p:txBody>
      </p:sp>
      <p:pic>
        <p:nvPicPr>
          <p:cNvPr id="2050" name="Picture 2" descr="Mobile Experts chart 3">
            <a:extLst>
              <a:ext uri="{FF2B5EF4-FFF2-40B4-BE49-F238E27FC236}">
                <a16:creationId xmlns:a16="http://schemas.microsoft.com/office/drawing/2014/main" id="{8CDE02C0-9B15-7B74-E471-CE64DB4666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383" y="2734085"/>
            <a:ext cx="4041183" cy="253311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obile Experts chart ">
            <a:extLst>
              <a:ext uri="{FF2B5EF4-FFF2-40B4-BE49-F238E27FC236}">
                <a16:creationId xmlns:a16="http://schemas.microsoft.com/office/drawing/2014/main" id="{1B1E250C-10FF-5E37-BE13-2E901901A6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28" y="2734085"/>
            <a:ext cx="4876801" cy="2554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796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4D5B3-95DA-200B-E1F3-8F8E6CDB670E}"/>
              </a:ext>
            </a:extLst>
          </p:cNvPr>
          <p:cNvSpPr>
            <a:spLocks noGrp="1"/>
          </p:cNvSpPr>
          <p:nvPr>
            <p:ph type="title"/>
          </p:nvPr>
        </p:nvSpPr>
        <p:spPr/>
        <p:txBody>
          <a:bodyPr/>
          <a:lstStyle/>
          <a:p>
            <a:r>
              <a:rPr lang="en-US" dirty="0"/>
              <a:t>Cost Reductions - General</a:t>
            </a:r>
          </a:p>
        </p:txBody>
      </p:sp>
      <p:pic>
        <p:nvPicPr>
          <p:cNvPr id="15" name="Content Placeholder 14">
            <a:extLst>
              <a:ext uri="{FF2B5EF4-FFF2-40B4-BE49-F238E27FC236}">
                <a16:creationId xmlns:a16="http://schemas.microsoft.com/office/drawing/2014/main" id="{1DD1502B-C2B6-291B-1A2D-4CAEC90E1438}"/>
              </a:ext>
            </a:extLst>
          </p:cNvPr>
          <p:cNvPicPr>
            <a:picLocks noGrp="1" noChangeAspect="1"/>
          </p:cNvPicPr>
          <p:nvPr>
            <p:ph sz="quarter" idx="12"/>
          </p:nvPr>
        </p:nvPicPr>
        <p:blipFill>
          <a:blip r:embed="rId2"/>
          <a:stretch>
            <a:fillRect/>
          </a:stretch>
        </p:blipFill>
        <p:spPr>
          <a:xfrm>
            <a:off x="1160121" y="1751994"/>
            <a:ext cx="3999969" cy="3181795"/>
          </a:xfrm>
        </p:spPr>
      </p:pic>
      <p:pic>
        <p:nvPicPr>
          <p:cNvPr id="9" name="Picture 8">
            <a:extLst>
              <a:ext uri="{FF2B5EF4-FFF2-40B4-BE49-F238E27FC236}">
                <a16:creationId xmlns:a16="http://schemas.microsoft.com/office/drawing/2014/main" id="{FF0D309D-5D03-D5D1-B5A0-B46A601D371E}"/>
              </a:ext>
            </a:extLst>
          </p:cNvPr>
          <p:cNvPicPr>
            <a:picLocks noChangeAspect="1"/>
          </p:cNvPicPr>
          <p:nvPr/>
        </p:nvPicPr>
        <p:blipFill>
          <a:blip r:embed="rId3"/>
          <a:stretch>
            <a:fillRect/>
          </a:stretch>
        </p:blipFill>
        <p:spPr>
          <a:xfrm>
            <a:off x="7832092" y="3203743"/>
            <a:ext cx="4211497" cy="890893"/>
          </a:xfrm>
          <a:prstGeom prst="rect">
            <a:avLst/>
          </a:prstGeom>
        </p:spPr>
      </p:pic>
      <p:pic>
        <p:nvPicPr>
          <p:cNvPr id="13" name="Picture 12">
            <a:extLst>
              <a:ext uri="{FF2B5EF4-FFF2-40B4-BE49-F238E27FC236}">
                <a16:creationId xmlns:a16="http://schemas.microsoft.com/office/drawing/2014/main" id="{9C81294E-E80E-94F4-024A-865998B618B9}"/>
              </a:ext>
            </a:extLst>
          </p:cNvPr>
          <p:cNvPicPr>
            <a:picLocks noChangeAspect="1"/>
          </p:cNvPicPr>
          <p:nvPr/>
        </p:nvPicPr>
        <p:blipFill>
          <a:blip r:embed="rId4"/>
          <a:stretch>
            <a:fillRect/>
          </a:stretch>
        </p:blipFill>
        <p:spPr>
          <a:xfrm>
            <a:off x="6506743" y="2892247"/>
            <a:ext cx="1258314" cy="1202389"/>
          </a:xfrm>
          <a:prstGeom prst="rect">
            <a:avLst/>
          </a:prstGeom>
        </p:spPr>
      </p:pic>
      <p:pic>
        <p:nvPicPr>
          <p:cNvPr id="17" name="Picture 16">
            <a:extLst>
              <a:ext uri="{FF2B5EF4-FFF2-40B4-BE49-F238E27FC236}">
                <a16:creationId xmlns:a16="http://schemas.microsoft.com/office/drawing/2014/main" id="{CF3ED9F3-AC10-07EE-A457-74FA5D6531CB}"/>
              </a:ext>
            </a:extLst>
          </p:cNvPr>
          <p:cNvPicPr>
            <a:picLocks noChangeAspect="1"/>
          </p:cNvPicPr>
          <p:nvPr/>
        </p:nvPicPr>
        <p:blipFill>
          <a:blip r:embed="rId5"/>
          <a:stretch>
            <a:fillRect/>
          </a:stretch>
        </p:blipFill>
        <p:spPr>
          <a:xfrm>
            <a:off x="2975916" y="2758662"/>
            <a:ext cx="938268" cy="509844"/>
          </a:xfrm>
          <a:prstGeom prst="rect">
            <a:avLst/>
          </a:prstGeom>
        </p:spPr>
      </p:pic>
      <p:pic>
        <p:nvPicPr>
          <p:cNvPr id="19" name="Picture 18">
            <a:extLst>
              <a:ext uri="{FF2B5EF4-FFF2-40B4-BE49-F238E27FC236}">
                <a16:creationId xmlns:a16="http://schemas.microsoft.com/office/drawing/2014/main" id="{F5B3A23D-9541-975D-32B1-FBD5D269D162}"/>
              </a:ext>
            </a:extLst>
          </p:cNvPr>
          <p:cNvPicPr>
            <a:picLocks noChangeAspect="1"/>
          </p:cNvPicPr>
          <p:nvPr/>
        </p:nvPicPr>
        <p:blipFill>
          <a:blip r:embed="rId6"/>
          <a:stretch>
            <a:fillRect/>
          </a:stretch>
        </p:blipFill>
        <p:spPr>
          <a:xfrm>
            <a:off x="945411" y="4960289"/>
            <a:ext cx="5271692" cy="1553267"/>
          </a:xfrm>
          <a:prstGeom prst="rect">
            <a:avLst/>
          </a:prstGeom>
        </p:spPr>
      </p:pic>
      <p:pic>
        <p:nvPicPr>
          <p:cNvPr id="21" name="Picture 20">
            <a:extLst>
              <a:ext uri="{FF2B5EF4-FFF2-40B4-BE49-F238E27FC236}">
                <a16:creationId xmlns:a16="http://schemas.microsoft.com/office/drawing/2014/main" id="{B3EEC10C-963E-0A73-4B95-999DBF15930F}"/>
              </a:ext>
            </a:extLst>
          </p:cNvPr>
          <p:cNvPicPr>
            <a:picLocks noChangeAspect="1"/>
          </p:cNvPicPr>
          <p:nvPr/>
        </p:nvPicPr>
        <p:blipFill>
          <a:blip r:embed="rId7"/>
          <a:stretch>
            <a:fillRect/>
          </a:stretch>
        </p:blipFill>
        <p:spPr>
          <a:xfrm>
            <a:off x="6668325" y="4356937"/>
            <a:ext cx="5149284" cy="2156619"/>
          </a:xfrm>
          <a:prstGeom prst="rect">
            <a:avLst/>
          </a:prstGeom>
        </p:spPr>
      </p:pic>
      <p:sp>
        <p:nvSpPr>
          <p:cNvPr id="3" name="Arrow: Up 2">
            <a:extLst>
              <a:ext uri="{FF2B5EF4-FFF2-40B4-BE49-F238E27FC236}">
                <a16:creationId xmlns:a16="http://schemas.microsoft.com/office/drawing/2014/main" id="{07AF7D5E-B9A1-BE7A-AEF7-2E2DB5E3F637}"/>
              </a:ext>
            </a:extLst>
          </p:cNvPr>
          <p:cNvSpPr/>
          <p:nvPr/>
        </p:nvSpPr>
        <p:spPr>
          <a:xfrm rot="10800000">
            <a:off x="221631" y="2952142"/>
            <a:ext cx="603315" cy="1300899"/>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Content Placeholder 3">
            <a:extLst>
              <a:ext uri="{FF2B5EF4-FFF2-40B4-BE49-F238E27FC236}">
                <a16:creationId xmlns:a16="http://schemas.microsoft.com/office/drawing/2014/main" id="{A680B3AD-8659-2DEE-EFAD-E71E3D2B8970}"/>
              </a:ext>
            </a:extLst>
          </p:cNvPr>
          <p:cNvSpPr txBox="1">
            <a:spLocks/>
          </p:cNvSpPr>
          <p:nvPr/>
        </p:nvSpPr>
        <p:spPr>
          <a:xfrm>
            <a:off x="6096000" y="703014"/>
            <a:ext cx="5721609" cy="1038115"/>
          </a:xfrm>
          <a:prstGeom prst="rect">
            <a:avLst/>
          </a:prstGeom>
          <a:solidFill>
            <a:srgbClr val="FFFF00"/>
          </a:solidFill>
        </p:spPr>
        <p:txBody>
          <a:bodyPr lIns="91440" tIns="45720" rIns="91440" bIns="45720" anchor="t"/>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buFont typeface="Arial" panose="020B0604020202020204" pitchFamily="34" charset="0"/>
              <a:buNone/>
            </a:pPr>
            <a:r>
              <a:rPr lang="en-US" sz="1600" b="1">
                <a:solidFill>
                  <a:schemeClr val="accent1"/>
                </a:solidFill>
              </a:rPr>
              <a:t>Deployment cost reduction</a:t>
            </a:r>
          </a:p>
          <a:p>
            <a:pPr marL="0" indent="0">
              <a:buNone/>
            </a:pPr>
            <a:r>
              <a:rPr lang="en-US" sz="1400" b="1">
                <a:solidFill>
                  <a:schemeClr val="tx1"/>
                </a:solidFill>
              </a:rPr>
              <a:t>New spectrum deployment, existing network upgrade, cost effective coverage, leverage device density, ..    </a:t>
            </a:r>
            <a:endParaRPr lang="en-US" sz="1200">
              <a:solidFill>
                <a:schemeClr val="tx1"/>
              </a:solidFill>
            </a:endParaRPr>
          </a:p>
        </p:txBody>
      </p:sp>
      <p:sp>
        <p:nvSpPr>
          <p:cNvPr id="6" name="Content Placeholder 3">
            <a:extLst>
              <a:ext uri="{FF2B5EF4-FFF2-40B4-BE49-F238E27FC236}">
                <a16:creationId xmlns:a16="http://schemas.microsoft.com/office/drawing/2014/main" id="{8A982738-DD51-B2DB-8F01-93047DA62623}"/>
              </a:ext>
            </a:extLst>
          </p:cNvPr>
          <p:cNvSpPr txBox="1">
            <a:spLocks/>
          </p:cNvSpPr>
          <p:nvPr/>
        </p:nvSpPr>
        <p:spPr>
          <a:xfrm>
            <a:off x="6096000" y="1863849"/>
            <a:ext cx="5721607" cy="749069"/>
          </a:xfrm>
          <a:prstGeom prst="rect">
            <a:avLst/>
          </a:prstGeom>
          <a:solidFill>
            <a:srgbClr val="FFFF00"/>
          </a:solidFill>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buFont typeface="Arial" panose="020B0604020202020204" pitchFamily="34" charset="0"/>
              <a:buNone/>
            </a:pPr>
            <a:r>
              <a:rPr lang="en-US" sz="1600" b="1">
                <a:solidFill>
                  <a:schemeClr val="accent1"/>
                </a:solidFill>
              </a:rPr>
              <a:t>Operating cost reduction</a:t>
            </a:r>
          </a:p>
          <a:p>
            <a:pPr marL="0" indent="0">
              <a:buNone/>
            </a:pPr>
            <a:r>
              <a:rPr lang="en-US" sz="1400" b="1">
                <a:solidFill>
                  <a:schemeClr val="tx1"/>
                </a:solidFill>
              </a:rPr>
              <a:t>Network energy saving, automation, cooperative communications, …</a:t>
            </a:r>
            <a:endParaRPr lang="en-US" sz="1100">
              <a:solidFill>
                <a:schemeClr val="tx1"/>
              </a:solidFill>
            </a:endParaRPr>
          </a:p>
        </p:txBody>
      </p:sp>
      <p:sp>
        <p:nvSpPr>
          <p:cNvPr id="5" name="Footer Placeholder 4">
            <a:extLst>
              <a:ext uri="{FF2B5EF4-FFF2-40B4-BE49-F238E27FC236}">
                <a16:creationId xmlns:a16="http://schemas.microsoft.com/office/drawing/2014/main" id="{B7C21EEE-431E-743E-0551-AB6B7B2AD995}"/>
              </a:ext>
            </a:extLst>
          </p:cNvPr>
          <p:cNvSpPr>
            <a:spLocks noGrp="1"/>
          </p:cNvSpPr>
          <p:nvPr>
            <p:ph type="ftr" sz="quarter" idx="3"/>
          </p:nvPr>
        </p:nvSpPr>
        <p:spPr/>
        <p:txBody>
          <a:bodyPr/>
          <a:lstStyle/>
          <a:p>
            <a:r>
              <a:rPr lang="en-US"/>
              <a:t>S4-250143</a:t>
            </a:r>
          </a:p>
        </p:txBody>
      </p:sp>
    </p:spTree>
    <p:extLst>
      <p:ext uri="{BB962C8B-B14F-4D97-AF65-F5344CB8AC3E}">
        <p14:creationId xmlns:p14="http://schemas.microsoft.com/office/powerpoint/2010/main" val="1922657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87DA67-E35D-D91D-2391-5F1887A9F672}"/>
              </a:ext>
            </a:extLst>
          </p:cNvPr>
          <p:cNvSpPr>
            <a:spLocks noGrp="1"/>
          </p:cNvSpPr>
          <p:nvPr>
            <p:ph type="ftr" sz="quarter" idx="10"/>
          </p:nvPr>
        </p:nvSpPr>
        <p:spPr/>
        <p:txBody>
          <a:bodyPr/>
          <a:lstStyle/>
          <a:p>
            <a:r>
              <a:rPr lang="en-US"/>
              <a:t>S4-250143</a:t>
            </a:r>
          </a:p>
        </p:txBody>
      </p:sp>
      <p:sp>
        <p:nvSpPr>
          <p:cNvPr id="3" name="Title 2">
            <a:extLst>
              <a:ext uri="{FF2B5EF4-FFF2-40B4-BE49-F238E27FC236}">
                <a16:creationId xmlns:a16="http://schemas.microsoft.com/office/drawing/2014/main" id="{86FBD148-FA5D-EE88-81D1-0541DDE87E6A}"/>
              </a:ext>
            </a:extLst>
          </p:cNvPr>
          <p:cNvSpPr>
            <a:spLocks noGrp="1"/>
          </p:cNvSpPr>
          <p:nvPr>
            <p:ph type="title"/>
          </p:nvPr>
        </p:nvSpPr>
        <p:spPr>
          <a:xfrm>
            <a:off x="495300" y="642644"/>
            <a:ext cx="11187112" cy="361959"/>
          </a:xfrm>
        </p:spPr>
        <p:txBody>
          <a:bodyPr/>
          <a:lstStyle/>
          <a:p>
            <a:r>
              <a:rPr lang="en-US" dirty="0"/>
              <a:t>Cost Reduction Example 1: 6G RAN sharing</a:t>
            </a:r>
          </a:p>
        </p:txBody>
      </p:sp>
      <p:sp>
        <p:nvSpPr>
          <p:cNvPr id="4" name="Content Placeholder 3">
            <a:extLst>
              <a:ext uri="{FF2B5EF4-FFF2-40B4-BE49-F238E27FC236}">
                <a16:creationId xmlns:a16="http://schemas.microsoft.com/office/drawing/2014/main" id="{755E069D-5BBA-6E40-E361-68E82F6A08CF}"/>
              </a:ext>
            </a:extLst>
          </p:cNvPr>
          <p:cNvSpPr>
            <a:spLocks noGrp="1"/>
          </p:cNvSpPr>
          <p:nvPr>
            <p:ph sz="quarter" idx="14"/>
          </p:nvPr>
        </p:nvSpPr>
        <p:spPr>
          <a:xfrm>
            <a:off x="495300" y="1719072"/>
            <a:ext cx="6146800" cy="4681727"/>
          </a:xfrm>
        </p:spPr>
        <p:txBody>
          <a:bodyPr/>
          <a:lstStyle/>
          <a:p>
            <a:pPr marL="0" indent="0">
              <a:buNone/>
            </a:pPr>
            <a:r>
              <a:rPr lang="en-US" sz="1800" b="1">
                <a:solidFill>
                  <a:schemeClr val="accent1"/>
                </a:solidFill>
              </a:rPr>
              <a:t>Shared RAN deployment </a:t>
            </a:r>
            <a:r>
              <a:rPr lang="en-US" sz="1800" b="1">
                <a:solidFill>
                  <a:schemeClr val="accent1"/>
                </a:solidFill>
                <a:sym typeface="Wingdings" panose="05000000000000000000" pitchFamily="2" charset="2"/>
              </a:rPr>
              <a:t> </a:t>
            </a:r>
            <a:r>
              <a:rPr lang="en-US" sz="1800" b="1" err="1">
                <a:solidFill>
                  <a:schemeClr val="accent1"/>
                </a:solidFill>
                <a:sym typeface="Wingdings" panose="05000000000000000000" pitchFamily="2" charset="2"/>
              </a:rPr>
              <a:t>CapEx</a:t>
            </a:r>
            <a:r>
              <a:rPr lang="en-US" sz="1800" b="1">
                <a:solidFill>
                  <a:schemeClr val="accent1"/>
                </a:solidFill>
                <a:sym typeface="Wingdings" panose="05000000000000000000" pitchFamily="2" charset="2"/>
              </a:rPr>
              <a:t> and </a:t>
            </a:r>
            <a:r>
              <a:rPr lang="en-US" sz="1800" b="1" err="1">
                <a:solidFill>
                  <a:schemeClr val="accent1"/>
                </a:solidFill>
                <a:sym typeface="Wingdings" panose="05000000000000000000" pitchFamily="2" charset="2"/>
              </a:rPr>
              <a:t>OpEx</a:t>
            </a:r>
            <a:r>
              <a:rPr lang="en-US" sz="1800" b="1">
                <a:solidFill>
                  <a:schemeClr val="accent1"/>
                </a:solidFill>
                <a:sym typeface="Wingdings" panose="05000000000000000000" pitchFamily="2" charset="2"/>
              </a:rPr>
              <a:t> reduction</a:t>
            </a:r>
            <a:endParaRPr lang="en-US" sz="1800" b="1">
              <a:solidFill>
                <a:schemeClr val="accent1"/>
              </a:solidFill>
            </a:endParaRPr>
          </a:p>
          <a:p>
            <a:pPr lvl="1"/>
            <a:r>
              <a:rPr lang="en-US" sz="1800"/>
              <a:t>Sharing could be the full RAN, as illustrated, or some components of RAN, </a:t>
            </a:r>
            <a:r>
              <a:rPr lang="en-US" sz="1800" u="sng"/>
              <a:t>e.g., RU-only</a:t>
            </a:r>
          </a:p>
          <a:p>
            <a:pPr marL="0" indent="0">
              <a:buNone/>
            </a:pPr>
            <a:r>
              <a:rPr lang="en-US" sz="1800" b="1">
                <a:solidFill>
                  <a:schemeClr val="accent1"/>
                </a:solidFill>
              </a:rPr>
              <a:t>Separate Core networks </a:t>
            </a:r>
            <a:r>
              <a:rPr lang="en-US" sz="1800" b="1">
                <a:solidFill>
                  <a:schemeClr val="accent1"/>
                </a:solidFill>
                <a:sym typeface="Wingdings" panose="05000000000000000000" pitchFamily="2" charset="2"/>
              </a:rPr>
              <a:t> Differentiating services</a:t>
            </a:r>
            <a:endParaRPr lang="en-US" sz="1800" b="1">
              <a:solidFill>
                <a:schemeClr val="accent1"/>
              </a:solidFill>
            </a:endParaRPr>
          </a:p>
          <a:p>
            <a:pPr lvl="1"/>
            <a:r>
              <a:rPr lang="en-US" sz="1800"/>
              <a:t>Differentiating services for competition</a:t>
            </a:r>
          </a:p>
          <a:p>
            <a:pPr marL="190500" lvl="1" indent="0">
              <a:buNone/>
            </a:pPr>
            <a:endParaRPr lang="en-US" sz="800"/>
          </a:p>
          <a:p>
            <a:pPr marL="0" indent="0">
              <a:buNone/>
            </a:pPr>
            <a:r>
              <a:rPr lang="en-US" sz="1800" b="1">
                <a:solidFill>
                  <a:schemeClr val="accent1"/>
                </a:solidFill>
              </a:rPr>
              <a:t>RAN resource sharing alternatives</a:t>
            </a:r>
          </a:p>
          <a:p>
            <a:pPr lvl="1"/>
            <a:r>
              <a:rPr lang="en-US" sz="1800"/>
              <a:t>Alt 1: Cost reduction only, equipment sharing without spectrum sharing</a:t>
            </a:r>
          </a:p>
          <a:p>
            <a:pPr lvl="2"/>
            <a:r>
              <a:rPr lang="en-US" sz="1400"/>
              <a:t>E.g., 200+100+200 for three operators based on their spectrum holdings</a:t>
            </a:r>
            <a:endParaRPr lang="en-US" sz="1800"/>
          </a:p>
          <a:p>
            <a:pPr lvl="1"/>
            <a:r>
              <a:rPr lang="en-US" sz="1800"/>
              <a:t>Alt 2: Spectrum sharing within a wide carrier 500 MHz</a:t>
            </a:r>
          </a:p>
          <a:p>
            <a:pPr lvl="2"/>
            <a:r>
              <a:rPr lang="en-US" sz="1400"/>
              <a:t>Single carrier/scheduler, QoS enforced based on operator agreements</a:t>
            </a:r>
          </a:p>
          <a:p>
            <a:pPr lvl="2"/>
            <a:r>
              <a:rPr lang="en-US" sz="1400"/>
              <a:t>Benefits include higher </a:t>
            </a:r>
            <a:r>
              <a:rPr lang="en-US" sz="1400" err="1"/>
              <a:t>trunking</a:t>
            </a:r>
            <a:r>
              <a:rPr lang="en-US" sz="1400"/>
              <a:t> efficiency; better coexistence with non-IMT services on sub-bands; enabling new wideband services (e.g., high-resolution sensing)</a:t>
            </a:r>
          </a:p>
        </p:txBody>
      </p:sp>
      <p:sp>
        <p:nvSpPr>
          <p:cNvPr id="6" name="Subtitle 5">
            <a:extLst>
              <a:ext uri="{FF2B5EF4-FFF2-40B4-BE49-F238E27FC236}">
                <a16:creationId xmlns:a16="http://schemas.microsoft.com/office/drawing/2014/main" id="{4FF72581-8E45-DC91-9BF3-547BE8E846B9}"/>
              </a:ext>
            </a:extLst>
          </p:cNvPr>
          <p:cNvSpPr>
            <a:spLocks noGrp="1"/>
          </p:cNvSpPr>
          <p:nvPr>
            <p:ph type="subTitle" idx="1"/>
          </p:nvPr>
        </p:nvSpPr>
        <p:spPr/>
        <p:txBody>
          <a:bodyPr/>
          <a:lstStyle/>
          <a:p>
            <a:r>
              <a:rPr lang="en-US" b="1">
                <a:solidFill>
                  <a:srgbClr val="FF40FF"/>
                </a:solidFill>
              </a:rPr>
              <a:t>More advanced forms of RAN sharing can play a major role for TCO reduction and should be studied in the 6G era</a:t>
            </a:r>
          </a:p>
        </p:txBody>
      </p:sp>
      <p:grpSp>
        <p:nvGrpSpPr>
          <p:cNvPr id="5" name="Group 4">
            <a:extLst>
              <a:ext uri="{FF2B5EF4-FFF2-40B4-BE49-F238E27FC236}">
                <a16:creationId xmlns:a16="http://schemas.microsoft.com/office/drawing/2014/main" id="{09B0425B-4A4B-82E9-95A0-F1447BEF4701}"/>
              </a:ext>
            </a:extLst>
          </p:cNvPr>
          <p:cNvGrpSpPr/>
          <p:nvPr/>
        </p:nvGrpSpPr>
        <p:grpSpPr>
          <a:xfrm>
            <a:off x="9991790" y="1833918"/>
            <a:ext cx="1902873" cy="2662386"/>
            <a:chOff x="7572331" y="1576701"/>
            <a:chExt cx="3554441" cy="3704598"/>
          </a:xfrm>
        </p:grpSpPr>
        <p:sp>
          <p:nvSpPr>
            <p:cNvPr id="8" name="Rectangle: Rounded Corners 7">
              <a:extLst>
                <a:ext uri="{FF2B5EF4-FFF2-40B4-BE49-F238E27FC236}">
                  <a16:creationId xmlns:a16="http://schemas.microsoft.com/office/drawing/2014/main" id="{70F9D4C6-BB4D-390D-3627-E979B7E96ECA}"/>
                </a:ext>
              </a:extLst>
            </p:cNvPr>
            <p:cNvSpPr/>
            <p:nvPr/>
          </p:nvSpPr>
          <p:spPr>
            <a:xfrm>
              <a:off x="7572331" y="1576701"/>
              <a:ext cx="1100329" cy="108408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Core</a:t>
              </a:r>
            </a:p>
            <a:p>
              <a:pPr algn="ctr">
                <a:lnSpc>
                  <a:spcPct val="96000"/>
                </a:lnSpc>
              </a:pPr>
              <a:r>
                <a:rPr lang="en-US" sz="1200">
                  <a:solidFill>
                    <a:schemeClr val="bg1"/>
                  </a:solidFill>
                  <a:latin typeface="Microsoft Sans Serif"/>
                  <a:cs typeface="Microsoft Sans Serif" panose="020B0604020202020204" pitchFamily="34" charset="0"/>
                </a:rPr>
                <a:t>A</a:t>
              </a:r>
            </a:p>
          </p:txBody>
        </p:sp>
        <p:sp>
          <p:nvSpPr>
            <p:cNvPr id="9" name="Rectangle: Rounded Corners 8">
              <a:extLst>
                <a:ext uri="{FF2B5EF4-FFF2-40B4-BE49-F238E27FC236}">
                  <a16:creationId xmlns:a16="http://schemas.microsoft.com/office/drawing/2014/main" id="{0D47279F-4C64-2DC4-B036-2DF478BEB631}"/>
                </a:ext>
              </a:extLst>
            </p:cNvPr>
            <p:cNvSpPr/>
            <p:nvPr/>
          </p:nvSpPr>
          <p:spPr>
            <a:xfrm>
              <a:off x="8218336" y="3781368"/>
              <a:ext cx="2366128" cy="40764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CU</a:t>
              </a:r>
            </a:p>
          </p:txBody>
        </p:sp>
        <p:sp>
          <p:nvSpPr>
            <p:cNvPr id="10" name="Rectangle: Rounded Corners 9">
              <a:extLst>
                <a:ext uri="{FF2B5EF4-FFF2-40B4-BE49-F238E27FC236}">
                  <a16:creationId xmlns:a16="http://schemas.microsoft.com/office/drawing/2014/main" id="{E9D214D1-EAEF-BCEA-BF15-C79AFCEA789C}"/>
                </a:ext>
              </a:extLst>
            </p:cNvPr>
            <p:cNvSpPr/>
            <p:nvPr/>
          </p:nvSpPr>
          <p:spPr>
            <a:xfrm>
              <a:off x="8218336" y="4281345"/>
              <a:ext cx="2366128" cy="40764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DU</a:t>
              </a:r>
            </a:p>
          </p:txBody>
        </p:sp>
        <p:sp>
          <p:nvSpPr>
            <p:cNvPr id="11" name="Rectangle: Rounded Corners 10">
              <a:extLst>
                <a:ext uri="{FF2B5EF4-FFF2-40B4-BE49-F238E27FC236}">
                  <a16:creationId xmlns:a16="http://schemas.microsoft.com/office/drawing/2014/main" id="{8A049FC4-53E2-DA40-CC1A-6DFC4AB9A81F}"/>
                </a:ext>
              </a:extLst>
            </p:cNvPr>
            <p:cNvSpPr/>
            <p:nvPr/>
          </p:nvSpPr>
          <p:spPr>
            <a:xfrm>
              <a:off x="8218336" y="4781322"/>
              <a:ext cx="2366128" cy="40764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RU</a:t>
              </a:r>
            </a:p>
          </p:txBody>
        </p:sp>
        <p:sp>
          <p:nvSpPr>
            <p:cNvPr id="12" name="Rectangle: Rounded Corners 11">
              <a:extLst>
                <a:ext uri="{FF2B5EF4-FFF2-40B4-BE49-F238E27FC236}">
                  <a16:creationId xmlns:a16="http://schemas.microsoft.com/office/drawing/2014/main" id="{3E7D8BDC-2A4F-0397-A9EA-F478784E4E33}"/>
                </a:ext>
              </a:extLst>
            </p:cNvPr>
            <p:cNvSpPr/>
            <p:nvPr/>
          </p:nvSpPr>
          <p:spPr>
            <a:xfrm>
              <a:off x="7775275" y="3110777"/>
              <a:ext cx="3148551" cy="217052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200" err="1">
                <a:solidFill>
                  <a:schemeClr val="bg1"/>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7BE16A2A-94CA-26EC-1557-17A909A09C8A}"/>
                </a:ext>
              </a:extLst>
            </p:cNvPr>
            <p:cNvSpPr txBox="1"/>
            <p:nvPr/>
          </p:nvSpPr>
          <p:spPr>
            <a:xfrm>
              <a:off x="8193604" y="3293423"/>
              <a:ext cx="2353522" cy="226084"/>
            </a:xfrm>
            <a:prstGeom prst="rect">
              <a:avLst/>
            </a:prstGeom>
          </p:spPr>
          <p:txBody>
            <a:bodyPr wrap="none" lIns="0" tIns="0" rIns="0" bIns="0" rtlCol="0">
              <a:spAutoFit/>
            </a:bodyPr>
            <a:lstStyle/>
            <a:p>
              <a:pPr algn="l">
                <a:lnSpc>
                  <a:spcPct val="96000"/>
                </a:lnSpc>
              </a:pPr>
              <a:r>
                <a:rPr lang="en-US" sz="1100">
                  <a:solidFill>
                    <a:schemeClr val="tx2"/>
                  </a:solidFill>
                  <a:latin typeface="Microsoft Sans Serif"/>
                  <a:cs typeface="Microsoft Sans Serif" panose="020B0604020202020204" pitchFamily="34" charset="0"/>
                </a:rPr>
                <a:t>Radio Area Network</a:t>
              </a:r>
            </a:p>
          </p:txBody>
        </p:sp>
        <p:sp>
          <p:nvSpPr>
            <p:cNvPr id="15" name="Rectangle: Rounded Corners 14">
              <a:extLst>
                <a:ext uri="{FF2B5EF4-FFF2-40B4-BE49-F238E27FC236}">
                  <a16:creationId xmlns:a16="http://schemas.microsoft.com/office/drawing/2014/main" id="{4FF6CB58-A5FD-911A-37A9-A2BF6FE1F876}"/>
                </a:ext>
              </a:extLst>
            </p:cNvPr>
            <p:cNvSpPr/>
            <p:nvPr/>
          </p:nvSpPr>
          <p:spPr>
            <a:xfrm>
              <a:off x="8799387" y="1576701"/>
              <a:ext cx="1100329" cy="108408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Core</a:t>
              </a:r>
            </a:p>
            <a:p>
              <a:pPr algn="ctr">
                <a:lnSpc>
                  <a:spcPct val="96000"/>
                </a:lnSpc>
              </a:pPr>
              <a:r>
                <a:rPr lang="en-US" sz="1200">
                  <a:solidFill>
                    <a:schemeClr val="bg1"/>
                  </a:solidFill>
                  <a:latin typeface="Microsoft Sans Serif"/>
                  <a:cs typeface="Microsoft Sans Serif" panose="020B0604020202020204" pitchFamily="34" charset="0"/>
                </a:rPr>
                <a:t>B</a:t>
              </a:r>
            </a:p>
          </p:txBody>
        </p:sp>
        <p:sp>
          <p:nvSpPr>
            <p:cNvPr id="16" name="Rectangle: Rounded Corners 15">
              <a:extLst>
                <a:ext uri="{FF2B5EF4-FFF2-40B4-BE49-F238E27FC236}">
                  <a16:creationId xmlns:a16="http://schemas.microsoft.com/office/drawing/2014/main" id="{CB956B3C-95DA-0D93-514F-6FCFD9839CC9}"/>
                </a:ext>
              </a:extLst>
            </p:cNvPr>
            <p:cNvSpPr/>
            <p:nvPr/>
          </p:nvSpPr>
          <p:spPr>
            <a:xfrm>
              <a:off x="10026443" y="1576701"/>
              <a:ext cx="1100329" cy="108408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Core</a:t>
              </a:r>
            </a:p>
            <a:p>
              <a:pPr algn="ctr">
                <a:lnSpc>
                  <a:spcPct val="96000"/>
                </a:lnSpc>
              </a:pPr>
              <a:r>
                <a:rPr lang="en-US" sz="1200">
                  <a:solidFill>
                    <a:schemeClr val="bg1"/>
                  </a:solidFill>
                  <a:latin typeface="Microsoft Sans Serif"/>
                  <a:cs typeface="Microsoft Sans Serif" panose="020B0604020202020204" pitchFamily="34" charset="0"/>
                </a:rPr>
                <a:t>C</a:t>
              </a:r>
            </a:p>
          </p:txBody>
        </p:sp>
        <p:cxnSp>
          <p:nvCxnSpPr>
            <p:cNvPr id="18" name="Straight Connector 17">
              <a:extLst>
                <a:ext uri="{FF2B5EF4-FFF2-40B4-BE49-F238E27FC236}">
                  <a16:creationId xmlns:a16="http://schemas.microsoft.com/office/drawing/2014/main" id="{BA81A7EC-E062-C388-BC75-C6BDF2FD7FAB}"/>
                </a:ext>
              </a:extLst>
            </p:cNvPr>
            <p:cNvCxnSpPr>
              <a:stCxn id="8" idx="2"/>
              <a:endCxn id="12" idx="0"/>
            </p:cNvCxnSpPr>
            <p:nvPr/>
          </p:nvCxnSpPr>
          <p:spPr>
            <a:xfrm>
              <a:off x="8122496" y="2660783"/>
              <a:ext cx="1227055" cy="449994"/>
            </a:xfrm>
            <a:prstGeom prst="line">
              <a:avLst/>
            </a:prstGeom>
            <a:ln>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208A33E-70E2-AC06-8E7B-96E165889701}"/>
                </a:ext>
              </a:extLst>
            </p:cNvPr>
            <p:cNvCxnSpPr>
              <a:cxnSpLocks/>
              <a:stCxn id="15" idx="2"/>
              <a:endCxn id="12" idx="0"/>
            </p:cNvCxnSpPr>
            <p:nvPr/>
          </p:nvCxnSpPr>
          <p:spPr>
            <a:xfrm flipH="1">
              <a:off x="9349551" y="2660783"/>
              <a:ext cx="1" cy="449994"/>
            </a:xfrm>
            <a:prstGeom prst="line">
              <a:avLst/>
            </a:prstGeom>
            <a:ln>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2F69310-E4D4-C5F9-D316-94DAB1C682BE}"/>
                </a:ext>
              </a:extLst>
            </p:cNvPr>
            <p:cNvCxnSpPr>
              <a:cxnSpLocks/>
              <a:stCxn id="16" idx="2"/>
              <a:endCxn id="12" idx="0"/>
            </p:cNvCxnSpPr>
            <p:nvPr/>
          </p:nvCxnSpPr>
          <p:spPr>
            <a:xfrm flipH="1">
              <a:off x="9349551" y="2660783"/>
              <a:ext cx="1227057" cy="449994"/>
            </a:xfrm>
            <a:prstGeom prst="line">
              <a:avLst/>
            </a:prstGeom>
            <a:ln>
              <a:headEnd type="none" w="med" len="sm"/>
              <a:tailEnd type="none" w="sm" len="sm"/>
            </a:ln>
          </p:spPr>
          <p:style>
            <a:lnRef idx="1">
              <a:schemeClr val="accent1"/>
            </a:lnRef>
            <a:fillRef idx="0">
              <a:schemeClr val="accent1"/>
            </a:fillRef>
            <a:effectRef idx="0">
              <a:schemeClr val="accent1"/>
            </a:effectRef>
            <a:fontRef idx="minor">
              <a:schemeClr val="tx1"/>
            </a:fontRef>
          </p:style>
        </p:cxnSp>
      </p:grpSp>
      <p:sp>
        <p:nvSpPr>
          <p:cNvPr id="7" name="Rectangle: Rounded Corners 6">
            <a:extLst>
              <a:ext uri="{FF2B5EF4-FFF2-40B4-BE49-F238E27FC236}">
                <a16:creationId xmlns:a16="http://schemas.microsoft.com/office/drawing/2014/main" id="{F64FA1F6-360B-ECB8-EA70-1CE20CAB3C0F}"/>
              </a:ext>
            </a:extLst>
          </p:cNvPr>
          <p:cNvSpPr/>
          <p:nvPr/>
        </p:nvSpPr>
        <p:spPr>
          <a:xfrm>
            <a:off x="7051774" y="1828868"/>
            <a:ext cx="589062" cy="77909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Core</a:t>
            </a:r>
          </a:p>
          <a:p>
            <a:pPr algn="ctr">
              <a:lnSpc>
                <a:spcPct val="96000"/>
              </a:lnSpc>
            </a:pPr>
            <a:r>
              <a:rPr lang="en-US" sz="1200">
                <a:solidFill>
                  <a:schemeClr val="bg1"/>
                </a:solidFill>
                <a:latin typeface="Microsoft Sans Serif"/>
                <a:cs typeface="Microsoft Sans Serif" panose="020B0604020202020204" pitchFamily="34" charset="0"/>
              </a:rPr>
              <a:t>A</a:t>
            </a:r>
          </a:p>
        </p:txBody>
      </p:sp>
      <p:grpSp>
        <p:nvGrpSpPr>
          <p:cNvPr id="32" name="Group 31">
            <a:extLst>
              <a:ext uri="{FF2B5EF4-FFF2-40B4-BE49-F238E27FC236}">
                <a16:creationId xmlns:a16="http://schemas.microsoft.com/office/drawing/2014/main" id="{EE5D8EDA-6478-587C-9BDC-943DCC25AD06}"/>
              </a:ext>
            </a:extLst>
          </p:cNvPr>
          <p:cNvGrpSpPr/>
          <p:nvPr/>
        </p:nvGrpSpPr>
        <p:grpSpPr>
          <a:xfrm>
            <a:off x="7042209" y="2926313"/>
            <a:ext cx="589062" cy="1559891"/>
            <a:chOff x="6493939" y="2936413"/>
            <a:chExt cx="1685579" cy="1559891"/>
          </a:xfrm>
        </p:grpSpPr>
        <p:sp>
          <p:nvSpPr>
            <p:cNvPr id="13" name="Rectangle: Rounded Corners 12">
              <a:extLst>
                <a:ext uri="{FF2B5EF4-FFF2-40B4-BE49-F238E27FC236}">
                  <a16:creationId xmlns:a16="http://schemas.microsoft.com/office/drawing/2014/main" id="{72200D02-560D-A137-BEFF-D228937A9DA3}"/>
                </a:ext>
              </a:extLst>
            </p:cNvPr>
            <p:cNvSpPr/>
            <p:nvPr/>
          </p:nvSpPr>
          <p:spPr>
            <a:xfrm>
              <a:off x="6731132" y="3418348"/>
              <a:ext cx="1266709" cy="2929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CU</a:t>
              </a:r>
            </a:p>
          </p:txBody>
        </p:sp>
        <p:sp>
          <p:nvSpPr>
            <p:cNvPr id="17" name="Rectangle: Rounded Corners 16">
              <a:extLst>
                <a:ext uri="{FF2B5EF4-FFF2-40B4-BE49-F238E27FC236}">
                  <a16:creationId xmlns:a16="http://schemas.microsoft.com/office/drawing/2014/main" id="{07E5A5C8-3502-EF87-A05F-9039CBD705F4}"/>
                </a:ext>
              </a:extLst>
            </p:cNvPr>
            <p:cNvSpPr/>
            <p:nvPr/>
          </p:nvSpPr>
          <p:spPr>
            <a:xfrm>
              <a:off x="6731132" y="3777666"/>
              <a:ext cx="1266709" cy="2929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DU</a:t>
              </a:r>
            </a:p>
          </p:txBody>
        </p:sp>
        <p:sp>
          <p:nvSpPr>
            <p:cNvPr id="21" name="Rectangle: Rounded Corners 20">
              <a:extLst>
                <a:ext uri="{FF2B5EF4-FFF2-40B4-BE49-F238E27FC236}">
                  <a16:creationId xmlns:a16="http://schemas.microsoft.com/office/drawing/2014/main" id="{B650891C-1B7E-10E4-5B8F-D5A34ECF4840}"/>
                </a:ext>
              </a:extLst>
            </p:cNvPr>
            <p:cNvSpPr/>
            <p:nvPr/>
          </p:nvSpPr>
          <p:spPr>
            <a:xfrm>
              <a:off x="6731132" y="4136985"/>
              <a:ext cx="1266709" cy="2929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RU</a:t>
              </a:r>
            </a:p>
          </p:txBody>
        </p:sp>
        <p:sp>
          <p:nvSpPr>
            <p:cNvPr id="22" name="Rectangle: Rounded Corners 21">
              <a:extLst>
                <a:ext uri="{FF2B5EF4-FFF2-40B4-BE49-F238E27FC236}">
                  <a16:creationId xmlns:a16="http://schemas.microsoft.com/office/drawing/2014/main" id="{BBEA98AF-27E3-FC8B-2E4E-357699E25FC0}"/>
                </a:ext>
              </a:extLst>
            </p:cNvPr>
            <p:cNvSpPr/>
            <p:nvPr/>
          </p:nvSpPr>
          <p:spPr>
            <a:xfrm>
              <a:off x="6493939" y="2936413"/>
              <a:ext cx="1685579" cy="1559891"/>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200" err="1">
                <a:solidFill>
                  <a:schemeClr val="bg1"/>
                </a:solidFill>
                <a:latin typeface="Microsoft Sans Serif"/>
                <a:cs typeface="Microsoft Sans Serif" panose="020B0604020202020204" pitchFamily="34" charset="0"/>
              </a:endParaRPr>
            </a:p>
          </p:txBody>
        </p:sp>
        <p:sp>
          <p:nvSpPr>
            <p:cNvPr id="23" name="TextBox 22">
              <a:extLst>
                <a:ext uri="{FF2B5EF4-FFF2-40B4-BE49-F238E27FC236}">
                  <a16:creationId xmlns:a16="http://schemas.microsoft.com/office/drawing/2014/main" id="{052FF2C4-D5B8-C1F3-4ED1-FE983F037C33}"/>
                </a:ext>
              </a:extLst>
            </p:cNvPr>
            <p:cNvSpPr txBox="1"/>
            <p:nvPr/>
          </p:nvSpPr>
          <p:spPr>
            <a:xfrm>
              <a:off x="6847144" y="3070897"/>
              <a:ext cx="857758" cy="324961"/>
            </a:xfrm>
            <a:prstGeom prst="rect">
              <a:avLst/>
            </a:prstGeom>
          </p:spPr>
          <p:txBody>
            <a:bodyPr wrap="none" lIns="0" tIns="0" rIns="0" bIns="0" rtlCol="0">
              <a:spAutoFit/>
            </a:bodyPr>
            <a:lstStyle/>
            <a:p>
              <a:pPr algn="ctr">
                <a:lnSpc>
                  <a:spcPct val="96000"/>
                </a:lnSpc>
              </a:pPr>
              <a:r>
                <a:rPr lang="en-US" sz="1100">
                  <a:solidFill>
                    <a:schemeClr val="tx2"/>
                  </a:solidFill>
                  <a:latin typeface="Microsoft Sans Serif"/>
                  <a:cs typeface="Microsoft Sans Serif" panose="020B0604020202020204" pitchFamily="34" charset="0"/>
                </a:rPr>
                <a:t>RAN</a:t>
              </a:r>
            </a:p>
            <a:p>
              <a:pPr algn="ctr">
                <a:lnSpc>
                  <a:spcPct val="96000"/>
                </a:lnSpc>
              </a:pPr>
              <a:r>
                <a:rPr lang="en-US" sz="1100">
                  <a:solidFill>
                    <a:schemeClr val="tx2"/>
                  </a:solidFill>
                  <a:latin typeface="Microsoft Sans Serif"/>
                  <a:cs typeface="Microsoft Sans Serif" panose="020B0604020202020204" pitchFamily="34" charset="0"/>
                </a:rPr>
                <a:t>A</a:t>
              </a:r>
            </a:p>
          </p:txBody>
        </p:sp>
      </p:grpSp>
      <p:sp>
        <p:nvSpPr>
          <p:cNvPr id="24" name="Rectangle: Rounded Corners 23">
            <a:extLst>
              <a:ext uri="{FF2B5EF4-FFF2-40B4-BE49-F238E27FC236}">
                <a16:creationId xmlns:a16="http://schemas.microsoft.com/office/drawing/2014/main" id="{94341564-E5D0-E06A-3748-BB0802AC9082}"/>
              </a:ext>
            </a:extLst>
          </p:cNvPr>
          <p:cNvSpPr/>
          <p:nvPr/>
        </p:nvSpPr>
        <p:spPr>
          <a:xfrm>
            <a:off x="7708679" y="1828868"/>
            <a:ext cx="589062" cy="77909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Core</a:t>
            </a:r>
          </a:p>
          <a:p>
            <a:pPr algn="ctr">
              <a:lnSpc>
                <a:spcPct val="96000"/>
              </a:lnSpc>
            </a:pPr>
            <a:r>
              <a:rPr lang="en-US" sz="1200">
                <a:solidFill>
                  <a:schemeClr val="bg1"/>
                </a:solidFill>
                <a:latin typeface="Microsoft Sans Serif"/>
                <a:cs typeface="Microsoft Sans Serif" panose="020B0604020202020204" pitchFamily="34" charset="0"/>
              </a:rPr>
              <a:t>B</a:t>
            </a:r>
          </a:p>
        </p:txBody>
      </p:sp>
      <p:sp>
        <p:nvSpPr>
          <p:cNvPr id="25" name="Rectangle: Rounded Corners 24">
            <a:extLst>
              <a:ext uri="{FF2B5EF4-FFF2-40B4-BE49-F238E27FC236}">
                <a16:creationId xmlns:a16="http://schemas.microsoft.com/office/drawing/2014/main" id="{633214B5-F5F4-9B55-C4CD-55A2D4484248}"/>
              </a:ext>
            </a:extLst>
          </p:cNvPr>
          <p:cNvSpPr/>
          <p:nvPr/>
        </p:nvSpPr>
        <p:spPr>
          <a:xfrm>
            <a:off x="8365585" y="1828868"/>
            <a:ext cx="589062" cy="77909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Core</a:t>
            </a:r>
          </a:p>
          <a:p>
            <a:pPr algn="ctr">
              <a:lnSpc>
                <a:spcPct val="96000"/>
              </a:lnSpc>
            </a:pPr>
            <a:r>
              <a:rPr lang="en-US" sz="1200">
                <a:solidFill>
                  <a:schemeClr val="bg1"/>
                </a:solidFill>
                <a:latin typeface="Microsoft Sans Serif"/>
                <a:cs typeface="Microsoft Sans Serif" panose="020B0604020202020204" pitchFamily="34" charset="0"/>
              </a:rPr>
              <a:t>C</a:t>
            </a:r>
          </a:p>
        </p:txBody>
      </p:sp>
      <p:cxnSp>
        <p:nvCxnSpPr>
          <p:cNvPr id="26" name="Straight Connector 25">
            <a:extLst>
              <a:ext uri="{FF2B5EF4-FFF2-40B4-BE49-F238E27FC236}">
                <a16:creationId xmlns:a16="http://schemas.microsoft.com/office/drawing/2014/main" id="{4DBA2011-6F91-3C26-B1D8-FE2E45168B99}"/>
              </a:ext>
            </a:extLst>
          </p:cNvPr>
          <p:cNvCxnSpPr>
            <a:cxnSpLocks/>
            <a:stCxn id="7" idx="2"/>
            <a:endCxn id="22" idx="0"/>
          </p:cNvCxnSpPr>
          <p:nvPr/>
        </p:nvCxnSpPr>
        <p:spPr>
          <a:xfrm flipH="1">
            <a:off x="7336740" y="2607966"/>
            <a:ext cx="9565" cy="318347"/>
          </a:xfrm>
          <a:prstGeom prst="line">
            <a:avLst/>
          </a:prstGeom>
          <a:ln>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35C522B-4A03-D796-5248-C6B77064A6BF}"/>
              </a:ext>
            </a:extLst>
          </p:cNvPr>
          <p:cNvCxnSpPr>
            <a:cxnSpLocks/>
            <a:stCxn id="24" idx="2"/>
            <a:endCxn id="37" idx="0"/>
          </p:cNvCxnSpPr>
          <p:nvPr/>
        </p:nvCxnSpPr>
        <p:spPr>
          <a:xfrm>
            <a:off x="8003210" y="2607966"/>
            <a:ext cx="0" cy="323397"/>
          </a:xfrm>
          <a:prstGeom prst="line">
            <a:avLst/>
          </a:prstGeom>
          <a:ln>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5C3CC06-0A51-5048-32B5-783EF0FC23E4}"/>
              </a:ext>
            </a:extLst>
          </p:cNvPr>
          <p:cNvCxnSpPr>
            <a:cxnSpLocks/>
            <a:stCxn id="25" idx="2"/>
            <a:endCxn id="43" idx="0"/>
          </p:cNvCxnSpPr>
          <p:nvPr/>
        </p:nvCxnSpPr>
        <p:spPr>
          <a:xfrm flipH="1">
            <a:off x="8660115" y="2607966"/>
            <a:ext cx="1" cy="323396"/>
          </a:xfrm>
          <a:prstGeom prst="line">
            <a:avLst/>
          </a:prstGeom>
          <a:ln>
            <a:headEnd type="none" w="med" len="sm"/>
            <a:tailEnd type="none" w="sm" len="sm"/>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5B256E7E-6246-7BAD-C018-58DEE09C9E81}"/>
              </a:ext>
            </a:extLst>
          </p:cNvPr>
          <p:cNvGrpSpPr/>
          <p:nvPr/>
        </p:nvGrpSpPr>
        <p:grpSpPr>
          <a:xfrm>
            <a:off x="7708679" y="2931363"/>
            <a:ext cx="589062" cy="1559891"/>
            <a:chOff x="6493939" y="2936413"/>
            <a:chExt cx="1685579" cy="1559891"/>
          </a:xfrm>
        </p:grpSpPr>
        <p:sp>
          <p:nvSpPr>
            <p:cNvPr id="34" name="Rectangle: Rounded Corners 33">
              <a:extLst>
                <a:ext uri="{FF2B5EF4-FFF2-40B4-BE49-F238E27FC236}">
                  <a16:creationId xmlns:a16="http://schemas.microsoft.com/office/drawing/2014/main" id="{29A90BC8-3943-341D-D107-3A627C32966D}"/>
                </a:ext>
              </a:extLst>
            </p:cNvPr>
            <p:cNvSpPr/>
            <p:nvPr/>
          </p:nvSpPr>
          <p:spPr>
            <a:xfrm>
              <a:off x="6731132" y="3418348"/>
              <a:ext cx="1266709" cy="2929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CU</a:t>
              </a:r>
            </a:p>
          </p:txBody>
        </p:sp>
        <p:sp>
          <p:nvSpPr>
            <p:cNvPr id="35" name="Rectangle: Rounded Corners 34">
              <a:extLst>
                <a:ext uri="{FF2B5EF4-FFF2-40B4-BE49-F238E27FC236}">
                  <a16:creationId xmlns:a16="http://schemas.microsoft.com/office/drawing/2014/main" id="{65389F29-D305-1FF7-5065-BA414A21165F}"/>
                </a:ext>
              </a:extLst>
            </p:cNvPr>
            <p:cNvSpPr/>
            <p:nvPr/>
          </p:nvSpPr>
          <p:spPr>
            <a:xfrm>
              <a:off x="6731132" y="3777666"/>
              <a:ext cx="1266709" cy="2929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DU</a:t>
              </a:r>
            </a:p>
          </p:txBody>
        </p:sp>
        <p:sp>
          <p:nvSpPr>
            <p:cNvPr id="36" name="Rectangle: Rounded Corners 35">
              <a:extLst>
                <a:ext uri="{FF2B5EF4-FFF2-40B4-BE49-F238E27FC236}">
                  <a16:creationId xmlns:a16="http://schemas.microsoft.com/office/drawing/2014/main" id="{6F4A8869-7F28-5C96-1EE0-85D63DFC8682}"/>
                </a:ext>
              </a:extLst>
            </p:cNvPr>
            <p:cNvSpPr/>
            <p:nvPr/>
          </p:nvSpPr>
          <p:spPr>
            <a:xfrm>
              <a:off x="6731132" y="4136985"/>
              <a:ext cx="1266709" cy="2929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RU</a:t>
              </a:r>
            </a:p>
          </p:txBody>
        </p:sp>
        <p:sp>
          <p:nvSpPr>
            <p:cNvPr id="37" name="Rectangle: Rounded Corners 36">
              <a:extLst>
                <a:ext uri="{FF2B5EF4-FFF2-40B4-BE49-F238E27FC236}">
                  <a16:creationId xmlns:a16="http://schemas.microsoft.com/office/drawing/2014/main" id="{A82164E7-5A0A-CF79-BC49-93558EC2A436}"/>
                </a:ext>
              </a:extLst>
            </p:cNvPr>
            <p:cNvSpPr/>
            <p:nvPr/>
          </p:nvSpPr>
          <p:spPr>
            <a:xfrm>
              <a:off x="6493939" y="2936413"/>
              <a:ext cx="1685579" cy="1559891"/>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200" err="1">
                <a:solidFill>
                  <a:schemeClr val="bg1"/>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3E4A456-75D6-57F4-A13F-EC6A8038F2DC}"/>
                </a:ext>
              </a:extLst>
            </p:cNvPr>
            <p:cNvSpPr txBox="1"/>
            <p:nvPr/>
          </p:nvSpPr>
          <p:spPr>
            <a:xfrm>
              <a:off x="6847144" y="3070897"/>
              <a:ext cx="857758" cy="324961"/>
            </a:xfrm>
            <a:prstGeom prst="rect">
              <a:avLst/>
            </a:prstGeom>
          </p:spPr>
          <p:txBody>
            <a:bodyPr wrap="none" lIns="0" tIns="0" rIns="0" bIns="0" rtlCol="0">
              <a:spAutoFit/>
            </a:bodyPr>
            <a:lstStyle/>
            <a:p>
              <a:pPr algn="ctr">
                <a:lnSpc>
                  <a:spcPct val="96000"/>
                </a:lnSpc>
              </a:pPr>
              <a:r>
                <a:rPr lang="en-US" sz="1100">
                  <a:solidFill>
                    <a:schemeClr val="tx2"/>
                  </a:solidFill>
                  <a:latin typeface="Microsoft Sans Serif"/>
                  <a:cs typeface="Microsoft Sans Serif" panose="020B0604020202020204" pitchFamily="34" charset="0"/>
                </a:rPr>
                <a:t>RAN</a:t>
              </a:r>
            </a:p>
            <a:p>
              <a:pPr algn="ctr">
                <a:lnSpc>
                  <a:spcPct val="96000"/>
                </a:lnSpc>
              </a:pPr>
              <a:r>
                <a:rPr lang="en-US" sz="1100">
                  <a:solidFill>
                    <a:schemeClr val="tx2"/>
                  </a:solidFill>
                  <a:latin typeface="Microsoft Sans Serif"/>
                  <a:cs typeface="Microsoft Sans Serif" panose="020B0604020202020204" pitchFamily="34" charset="0"/>
                </a:rPr>
                <a:t>B</a:t>
              </a:r>
            </a:p>
          </p:txBody>
        </p:sp>
      </p:grpSp>
      <p:grpSp>
        <p:nvGrpSpPr>
          <p:cNvPr id="39" name="Group 38">
            <a:extLst>
              <a:ext uri="{FF2B5EF4-FFF2-40B4-BE49-F238E27FC236}">
                <a16:creationId xmlns:a16="http://schemas.microsoft.com/office/drawing/2014/main" id="{5B9F0E69-93C1-53B2-E8D4-6B978BE617DE}"/>
              </a:ext>
            </a:extLst>
          </p:cNvPr>
          <p:cNvGrpSpPr/>
          <p:nvPr/>
        </p:nvGrpSpPr>
        <p:grpSpPr>
          <a:xfrm>
            <a:off x="8365584" y="2931362"/>
            <a:ext cx="589062" cy="1559891"/>
            <a:chOff x="6493939" y="2936413"/>
            <a:chExt cx="1685579" cy="1559891"/>
          </a:xfrm>
        </p:grpSpPr>
        <p:sp>
          <p:nvSpPr>
            <p:cNvPr id="40" name="Rectangle: Rounded Corners 39">
              <a:extLst>
                <a:ext uri="{FF2B5EF4-FFF2-40B4-BE49-F238E27FC236}">
                  <a16:creationId xmlns:a16="http://schemas.microsoft.com/office/drawing/2014/main" id="{53D6FE0B-1BF1-E0E4-1E02-EFBF22141B01}"/>
                </a:ext>
              </a:extLst>
            </p:cNvPr>
            <p:cNvSpPr/>
            <p:nvPr/>
          </p:nvSpPr>
          <p:spPr>
            <a:xfrm>
              <a:off x="6731132" y="3418348"/>
              <a:ext cx="1266709" cy="2929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CU</a:t>
              </a:r>
            </a:p>
          </p:txBody>
        </p:sp>
        <p:sp>
          <p:nvSpPr>
            <p:cNvPr id="41" name="Rectangle: Rounded Corners 40">
              <a:extLst>
                <a:ext uri="{FF2B5EF4-FFF2-40B4-BE49-F238E27FC236}">
                  <a16:creationId xmlns:a16="http://schemas.microsoft.com/office/drawing/2014/main" id="{48BBAECA-E179-A6FE-6A41-13A2660945C4}"/>
                </a:ext>
              </a:extLst>
            </p:cNvPr>
            <p:cNvSpPr/>
            <p:nvPr/>
          </p:nvSpPr>
          <p:spPr>
            <a:xfrm>
              <a:off x="6731132" y="3777666"/>
              <a:ext cx="1266709" cy="2929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DU</a:t>
              </a:r>
            </a:p>
          </p:txBody>
        </p:sp>
        <p:sp>
          <p:nvSpPr>
            <p:cNvPr id="42" name="Rectangle: Rounded Corners 41">
              <a:extLst>
                <a:ext uri="{FF2B5EF4-FFF2-40B4-BE49-F238E27FC236}">
                  <a16:creationId xmlns:a16="http://schemas.microsoft.com/office/drawing/2014/main" id="{6E1CAFFA-B8CE-5010-EE12-EDA5C70C1928}"/>
                </a:ext>
              </a:extLst>
            </p:cNvPr>
            <p:cNvSpPr/>
            <p:nvPr/>
          </p:nvSpPr>
          <p:spPr>
            <a:xfrm>
              <a:off x="6731132" y="4136985"/>
              <a:ext cx="1266709" cy="2929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chemeClr val="bg1"/>
                  </a:solidFill>
                  <a:latin typeface="Microsoft Sans Serif"/>
                  <a:cs typeface="Microsoft Sans Serif" panose="020B0604020202020204" pitchFamily="34" charset="0"/>
                </a:rPr>
                <a:t>RU</a:t>
              </a:r>
            </a:p>
          </p:txBody>
        </p:sp>
        <p:sp>
          <p:nvSpPr>
            <p:cNvPr id="43" name="Rectangle: Rounded Corners 42">
              <a:extLst>
                <a:ext uri="{FF2B5EF4-FFF2-40B4-BE49-F238E27FC236}">
                  <a16:creationId xmlns:a16="http://schemas.microsoft.com/office/drawing/2014/main" id="{3C5153F6-E05F-95F4-8F19-293D44B3D862}"/>
                </a:ext>
              </a:extLst>
            </p:cNvPr>
            <p:cNvSpPr/>
            <p:nvPr/>
          </p:nvSpPr>
          <p:spPr>
            <a:xfrm>
              <a:off x="6493939" y="2936413"/>
              <a:ext cx="1685579" cy="1559891"/>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200" err="1">
                <a:solidFill>
                  <a:schemeClr val="bg1"/>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0AD8799-C38A-CB03-42BD-55219C958155}"/>
                </a:ext>
              </a:extLst>
            </p:cNvPr>
            <p:cNvSpPr txBox="1"/>
            <p:nvPr/>
          </p:nvSpPr>
          <p:spPr>
            <a:xfrm>
              <a:off x="6847144" y="3070897"/>
              <a:ext cx="857758" cy="324961"/>
            </a:xfrm>
            <a:prstGeom prst="rect">
              <a:avLst/>
            </a:prstGeom>
          </p:spPr>
          <p:txBody>
            <a:bodyPr wrap="none" lIns="0" tIns="0" rIns="0" bIns="0" rtlCol="0">
              <a:spAutoFit/>
            </a:bodyPr>
            <a:lstStyle/>
            <a:p>
              <a:pPr algn="ctr">
                <a:lnSpc>
                  <a:spcPct val="96000"/>
                </a:lnSpc>
              </a:pPr>
              <a:r>
                <a:rPr lang="en-US" sz="1100">
                  <a:solidFill>
                    <a:schemeClr val="tx2"/>
                  </a:solidFill>
                  <a:latin typeface="Microsoft Sans Serif"/>
                  <a:cs typeface="Microsoft Sans Serif" panose="020B0604020202020204" pitchFamily="34" charset="0"/>
                </a:rPr>
                <a:t>RAN</a:t>
              </a:r>
            </a:p>
            <a:p>
              <a:pPr algn="ctr">
                <a:lnSpc>
                  <a:spcPct val="96000"/>
                </a:lnSpc>
              </a:pPr>
              <a:r>
                <a:rPr lang="en-US" sz="1100">
                  <a:solidFill>
                    <a:schemeClr val="tx2"/>
                  </a:solidFill>
                  <a:latin typeface="Microsoft Sans Serif"/>
                  <a:cs typeface="Microsoft Sans Serif" panose="020B0604020202020204" pitchFamily="34" charset="0"/>
                </a:rPr>
                <a:t>C</a:t>
              </a:r>
            </a:p>
          </p:txBody>
        </p:sp>
      </p:grpSp>
      <p:sp>
        <p:nvSpPr>
          <p:cNvPr id="47" name="Arrow: Right 46">
            <a:extLst>
              <a:ext uri="{FF2B5EF4-FFF2-40B4-BE49-F238E27FC236}">
                <a16:creationId xmlns:a16="http://schemas.microsoft.com/office/drawing/2014/main" id="{80580D6E-7875-84F1-67D4-5A90ADDFACC4}"/>
              </a:ext>
            </a:extLst>
          </p:cNvPr>
          <p:cNvSpPr/>
          <p:nvPr/>
        </p:nvSpPr>
        <p:spPr>
          <a:xfrm>
            <a:off x="9386351" y="3067676"/>
            <a:ext cx="372862" cy="36132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8" name="TextBox 47">
            <a:extLst>
              <a:ext uri="{FF2B5EF4-FFF2-40B4-BE49-F238E27FC236}">
                <a16:creationId xmlns:a16="http://schemas.microsoft.com/office/drawing/2014/main" id="{11CE9E68-F51F-3166-F130-ED810074B664}"/>
              </a:ext>
            </a:extLst>
          </p:cNvPr>
          <p:cNvSpPr txBox="1"/>
          <p:nvPr/>
        </p:nvSpPr>
        <p:spPr>
          <a:xfrm>
            <a:off x="7336740" y="4785064"/>
            <a:ext cx="171522" cy="236347"/>
          </a:xfrm>
          <a:prstGeom prst="rect">
            <a:avLst/>
          </a:prstGeom>
        </p:spPr>
        <p:txBody>
          <a:bodyPr wrap="none" lIns="0" tIns="0" rIns="0" bIns="0" rtlCol="0">
            <a:spAutoFit/>
          </a:bodyPr>
          <a:lstStyle/>
          <a:p>
            <a:pPr algn="l">
              <a:lnSpc>
                <a:spcPct val="96000"/>
              </a:lnSpc>
            </a:pPr>
            <a:r>
              <a:rPr lang="en-US" sz="1600">
                <a:solidFill>
                  <a:schemeClr val="tx2"/>
                </a:solidFill>
                <a:latin typeface="Microsoft Sans Serif"/>
                <a:cs typeface="Microsoft Sans Serif" panose="020B0604020202020204" pitchFamily="34" charset="0"/>
              </a:rPr>
              <a:t>f1</a:t>
            </a:r>
          </a:p>
        </p:txBody>
      </p:sp>
      <p:sp>
        <p:nvSpPr>
          <p:cNvPr id="49" name="TextBox 48">
            <a:extLst>
              <a:ext uri="{FF2B5EF4-FFF2-40B4-BE49-F238E27FC236}">
                <a16:creationId xmlns:a16="http://schemas.microsoft.com/office/drawing/2014/main" id="{6A481F05-627C-CB51-E174-15A3B45E5579}"/>
              </a:ext>
            </a:extLst>
          </p:cNvPr>
          <p:cNvSpPr txBox="1"/>
          <p:nvPr/>
        </p:nvSpPr>
        <p:spPr>
          <a:xfrm>
            <a:off x="7975584" y="4785063"/>
            <a:ext cx="171522" cy="236347"/>
          </a:xfrm>
          <a:prstGeom prst="rect">
            <a:avLst/>
          </a:prstGeom>
        </p:spPr>
        <p:txBody>
          <a:bodyPr wrap="none" lIns="0" tIns="0" rIns="0" bIns="0" rtlCol="0">
            <a:spAutoFit/>
          </a:bodyPr>
          <a:lstStyle/>
          <a:p>
            <a:pPr algn="l">
              <a:lnSpc>
                <a:spcPct val="96000"/>
              </a:lnSpc>
            </a:pPr>
            <a:r>
              <a:rPr lang="en-US" sz="1600">
                <a:solidFill>
                  <a:schemeClr val="tx2"/>
                </a:solidFill>
                <a:latin typeface="Microsoft Sans Serif"/>
                <a:cs typeface="Microsoft Sans Serif" panose="020B0604020202020204" pitchFamily="34" charset="0"/>
              </a:rPr>
              <a:t>f2</a:t>
            </a:r>
          </a:p>
        </p:txBody>
      </p:sp>
      <p:sp>
        <p:nvSpPr>
          <p:cNvPr id="50" name="TextBox 49">
            <a:extLst>
              <a:ext uri="{FF2B5EF4-FFF2-40B4-BE49-F238E27FC236}">
                <a16:creationId xmlns:a16="http://schemas.microsoft.com/office/drawing/2014/main" id="{163E8A05-2C01-25C6-C07E-B8763200061A}"/>
              </a:ext>
            </a:extLst>
          </p:cNvPr>
          <p:cNvSpPr txBox="1"/>
          <p:nvPr/>
        </p:nvSpPr>
        <p:spPr>
          <a:xfrm>
            <a:off x="8546342" y="4785064"/>
            <a:ext cx="171522" cy="236347"/>
          </a:xfrm>
          <a:prstGeom prst="rect">
            <a:avLst/>
          </a:prstGeom>
        </p:spPr>
        <p:txBody>
          <a:bodyPr wrap="none" lIns="0" tIns="0" rIns="0" bIns="0" rtlCol="0">
            <a:spAutoFit/>
          </a:bodyPr>
          <a:lstStyle/>
          <a:p>
            <a:pPr algn="l">
              <a:lnSpc>
                <a:spcPct val="96000"/>
              </a:lnSpc>
            </a:pPr>
            <a:r>
              <a:rPr lang="en-US" sz="1600">
                <a:solidFill>
                  <a:schemeClr val="tx2"/>
                </a:solidFill>
                <a:latin typeface="Microsoft Sans Serif"/>
                <a:cs typeface="Microsoft Sans Serif" panose="020B0604020202020204" pitchFamily="34" charset="0"/>
              </a:rPr>
              <a:t>f3</a:t>
            </a:r>
          </a:p>
        </p:txBody>
      </p:sp>
      <p:sp>
        <p:nvSpPr>
          <p:cNvPr id="51" name="Rectangle 50">
            <a:extLst>
              <a:ext uri="{FF2B5EF4-FFF2-40B4-BE49-F238E27FC236}">
                <a16:creationId xmlns:a16="http://schemas.microsoft.com/office/drawing/2014/main" id="{F73F5A35-0F2A-42C8-2BC0-E9CE985D1712}"/>
              </a:ext>
            </a:extLst>
          </p:cNvPr>
          <p:cNvSpPr/>
          <p:nvPr/>
        </p:nvSpPr>
        <p:spPr>
          <a:xfrm>
            <a:off x="7060652" y="4785063"/>
            <a:ext cx="739797" cy="2363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2" name="Rectangle 51">
            <a:extLst>
              <a:ext uri="{FF2B5EF4-FFF2-40B4-BE49-F238E27FC236}">
                <a16:creationId xmlns:a16="http://schemas.microsoft.com/office/drawing/2014/main" id="{7E4AC5BF-7324-4CED-A677-EECAA947598E}"/>
              </a:ext>
            </a:extLst>
          </p:cNvPr>
          <p:cNvSpPr/>
          <p:nvPr/>
        </p:nvSpPr>
        <p:spPr>
          <a:xfrm>
            <a:off x="7793300" y="4785063"/>
            <a:ext cx="504441" cy="2363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3" name="Rectangle 52">
            <a:extLst>
              <a:ext uri="{FF2B5EF4-FFF2-40B4-BE49-F238E27FC236}">
                <a16:creationId xmlns:a16="http://schemas.microsoft.com/office/drawing/2014/main" id="{0146DC93-D2CF-5851-2A02-6B1D4069079C}"/>
              </a:ext>
            </a:extLst>
          </p:cNvPr>
          <p:cNvSpPr/>
          <p:nvPr/>
        </p:nvSpPr>
        <p:spPr>
          <a:xfrm>
            <a:off x="8297741" y="4787105"/>
            <a:ext cx="589063" cy="23430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4" name="Rectangle 53">
            <a:extLst>
              <a:ext uri="{FF2B5EF4-FFF2-40B4-BE49-F238E27FC236}">
                <a16:creationId xmlns:a16="http://schemas.microsoft.com/office/drawing/2014/main" id="{CC5D2A3E-0B85-159C-A47D-6649FC94D2B5}"/>
              </a:ext>
            </a:extLst>
          </p:cNvPr>
          <p:cNvSpPr/>
          <p:nvPr/>
        </p:nvSpPr>
        <p:spPr>
          <a:xfrm>
            <a:off x="10034247" y="4787105"/>
            <a:ext cx="1817955" cy="23430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800">
                <a:solidFill>
                  <a:schemeClr val="tx2"/>
                </a:solidFill>
                <a:latin typeface="Microsoft Sans Serif"/>
                <a:cs typeface="Microsoft Sans Serif" panose="020B0604020202020204" pitchFamily="34" charset="0"/>
              </a:rPr>
              <a:t>f1+f2+f3</a:t>
            </a:r>
          </a:p>
        </p:txBody>
      </p:sp>
    </p:spTree>
    <p:extLst>
      <p:ext uri="{BB962C8B-B14F-4D97-AF65-F5344CB8AC3E}">
        <p14:creationId xmlns:p14="http://schemas.microsoft.com/office/powerpoint/2010/main" val="1187463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21FF44D-0FFE-A282-2127-01F9341768B0}"/>
              </a:ext>
            </a:extLst>
          </p:cNvPr>
          <p:cNvSpPr>
            <a:spLocks noGrp="1"/>
          </p:cNvSpPr>
          <p:nvPr>
            <p:ph type="ftr" sz="quarter" idx="10"/>
          </p:nvPr>
        </p:nvSpPr>
        <p:spPr/>
        <p:txBody>
          <a:bodyPr/>
          <a:lstStyle/>
          <a:p>
            <a:r>
              <a:rPr lang="en-US"/>
              <a:t>S4-250143</a:t>
            </a:r>
          </a:p>
        </p:txBody>
      </p:sp>
      <p:sp>
        <p:nvSpPr>
          <p:cNvPr id="3" name="Title 2">
            <a:extLst>
              <a:ext uri="{FF2B5EF4-FFF2-40B4-BE49-F238E27FC236}">
                <a16:creationId xmlns:a16="http://schemas.microsoft.com/office/drawing/2014/main" id="{67EBE2EF-CCED-107F-EF53-1475F724C240}"/>
              </a:ext>
            </a:extLst>
          </p:cNvPr>
          <p:cNvSpPr>
            <a:spLocks noGrp="1"/>
          </p:cNvSpPr>
          <p:nvPr>
            <p:ph type="title"/>
          </p:nvPr>
        </p:nvSpPr>
        <p:spPr>
          <a:xfrm>
            <a:off x="495300" y="642644"/>
            <a:ext cx="11187112" cy="361959"/>
          </a:xfrm>
        </p:spPr>
        <p:txBody>
          <a:bodyPr/>
          <a:lstStyle/>
          <a:p>
            <a:r>
              <a:rPr lang="de-DE" dirty="0"/>
              <a:t>Cost Reduction Example 2: Video Delivery</a:t>
            </a:r>
            <a:endParaRPr lang="en-US" dirty="0"/>
          </a:p>
        </p:txBody>
      </p:sp>
      <p:sp>
        <p:nvSpPr>
          <p:cNvPr id="4" name="Content Placeholder 3">
            <a:extLst>
              <a:ext uri="{FF2B5EF4-FFF2-40B4-BE49-F238E27FC236}">
                <a16:creationId xmlns:a16="http://schemas.microsoft.com/office/drawing/2014/main" id="{55C24205-16E6-49AD-737B-898F78C05BD5}"/>
              </a:ext>
            </a:extLst>
          </p:cNvPr>
          <p:cNvSpPr>
            <a:spLocks noGrp="1"/>
          </p:cNvSpPr>
          <p:nvPr>
            <p:ph sz="quarter" idx="14"/>
          </p:nvPr>
        </p:nvSpPr>
        <p:spPr/>
        <p:txBody>
          <a:bodyPr/>
          <a:lstStyle/>
          <a:p>
            <a:r>
              <a:rPr lang="de-DE" dirty="0"/>
              <a:t>Data points</a:t>
            </a:r>
          </a:p>
          <a:p>
            <a:pPr lvl="1"/>
            <a:r>
              <a:rPr lang="en-US" dirty="0"/>
              <a:t>At the end of 2023, video traffic is estimated to account for 73 percent of all mobile data traffic (</a:t>
            </a:r>
            <a:r>
              <a:rPr lang="en-US" dirty="0">
                <a:hlinkClick r:id="rId2"/>
              </a:rPr>
              <a:t>Ericsson Report</a:t>
            </a:r>
            <a:r>
              <a:rPr lang="en-US" dirty="0"/>
              <a:t>)</a:t>
            </a:r>
          </a:p>
          <a:p>
            <a:pPr lvl="1"/>
            <a:r>
              <a:rPr lang="en-US" dirty="0"/>
              <a:t>With 97 percent, video traffic has significantly more downlink than uplink traffic (</a:t>
            </a:r>
            <a:r>
              <a:rPr lang="en-US" dirty="0">
                <a:hlinkClick r:id="rId3"/>
              </a:rPr>
              <a:t>Ericsson Traffic Analysis</a:t>
            </a:r>
            <a:r>
              <a:rPr lang="en-US" dirty="0"/>
              <a:t>)</a:t>
            </a:r>
          </a:p>
          <a:p>
            <a:pPr lvl="1"/>
            <a:r>
              <a:rPr lang="en-US" dirty="0"/>
              <a:t>Video content to account for almost 80 percent of mobile traffic, which is projected to triple in the next five years.</a:t>
            </a:r>
          </a:p>
          <a:p>
            <a:r>
              <a:rPr lang="de-DE" dirty="0"/>
              <a:t>The cost of video delivery needs to be reduced</a:t>
            </a:r>
          </a:p>
          <a:p>
            <a:r>
              <a:rPr lang="de-DE" dirty="0"/>
              <a:t>Potential objective for 6G</a:t>
            </a:r>
          </a:p>
          <a:p>
            <a:pPr marL="0" indent="0">
              <a:buNone/>
            </a:pPr>
            <a:endParaRPr lang="de-DE" dirty="0"/>
          </a:p>
          <a:p>
            <a:pPr marL="0" indent="0">
              <a:buNone/>
            </a:pPr>
            <a:endParaRPr lang="de-DE" dirty="0"/>
          </a:p>
          <a:p>
            <a:endParaRPr lang="en-US" dirty="0"/>
          </a:p>
          <a:p>
            <a:r>
              <a:rPr lang="en-US" dirty="0"/>
              <a:t>Potential Technologies: </a:t>
            </a:r>
          </a:p>
          <a:p>
            <a:pPr lvl="1"/>
            <a:r>
              <a:rPr lang="en-US" dirty="0"/>
              <a:t>New codecs, AI, Smart delivery, Monetization, New KPIs, Energy Saving</a:t>
            </a:r>
          </a:p>
          <a:p>
            <a:r>
              <a:rPr lang="en-US" dirty="0"/>
              <a:t> Collaboration between Media Service provider and MNO</a:t>
            </a:r>
          </a:p>
        </p:txBody>
      </p:sp>
      <p:sp>
        <p:nvSpPr>
          <p:cNvPr id="5" name="Subtitle 4">
            <a:extLst>
              <a:ext uri="{FF2B5EF4-FFF2-40B4-BE49-F238E27FC236}">
                <a16:creationId xmlns:a16="http://schemas.microsoft.com/office/drawing/2014/main" id="{85C8689F-8EBD-7003-CE1D-ECFA0DCA389E}"/>
              </a:ext>
            </a:extLst>
          </p:cNvPr>
          <p:cNvSpPr>
            <a:spLocks noGrp="1"/>
          </p:cNvSpPr>
          <p:nvPr>
            <p:ph type="subTitle" idx="1"/>
          </p:nvPr>
        </p:nvSpPr>
        <p:spPr>
          <a:xfrm>
            <a:off x="494189" y="1088135"/>
            <a:ext cx="11188223" cy="236347"/>
          </a:xfrm>
        </p:spPr>
        <p:txBody>
          <a:bodyPr/>
          <a:lstStyle/>
          <a:p>
            <a:r>
              <a:rPr lang="de-DE" dirty="0"/>
              <a:t>Provide technologies for operators and service provider to invest in cost saving technologies</a:t>
            </a:r>
            <a:endParaRPr lang="en-US" dirty="0"/>
          </a:p>
        </p:txBody>
      </p:sp>
      <p:pic>
        <p:nvPicPr>
          <p:cNvPr id="3074" name="Picture 2" descr="Infographic: Video Drives Surge in Mobile Data Traffic | Statista">
            <a:extLst>
              <a:ext uri="{FF2B5EF4-FFF2-40B4-BE49-F238E27FC236}">
                <a16:creationId xmlns:a16="http://schemas.microsoft.com/office/drawing/2014/main" id="{78E2909A-658C-236B-987B-342D20045D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8504" y="2933178"/>
            <a:ext cx="3924822" cy="3924822"/>
          </a:xfrm>
          <a:prstGeom prst="rect">
            <a:avLst/>
          </a:prstGeom>
          <a:noFill/>
          <a:extLst>
            <a:ext uri="{909E8E84-426E-40DD-AFC4-6F175D3DCCD1}">
              <a14:hiddenFill xmlns:a14="http://schemas.microsoft.com/office/drawing/2010/main">
                <a:solidFill>
                  <a:srgbClr val="FFFFFF"/>
                </a:solidFill>
              </a14:hiddenFill>
            </a:ext>
          </a:extLst>
        </p:spPr>
      </p:pic>
      <p:sp>
        <p:nvSpPr>
          <p:cNvPr id="6" name="Flowchart: Terminator 5">
            <a:extLst>
              <a:ext uri="{FF2B5EF4-FFF2-40B4-BE49-F238E27FC236}">
                <a16:creationId xmlns:a16="http://schemas.microsoft.com/office/drawing/2014/main" id="{EC805ACB-C01F-75C8-5070-E279047CD0D9}"/>
              </a:ext>
            </a:extLst>
          </p:cNvPr>
          <p:cNvSpPr/>
          <p:nvPr/>
        </p:nvSpPr>
        <p:spPr>
          <a:xfrm>
            <a:off x="2109527" y="3857625"/>
            <a:ext cx="3924822" cy="1268079"/>
          </a:xfrm>
          <a:prstGeom prst="flowChartTermina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Amortization of the MNO loss on Gbyte 10:1 </a:t>
            </a:r>
            <a:r>
              <a:rPr lang="de-DE" dirty="0">
                <a:solidFill>
                  <a:schemeClr val="bg1"/>
                </a:solidFill>
                <a:latin typeface="Microsoft Sans Serif"/>
                <a:cs typeface="Microsoft Sans Serif" panose="020B0604020202020204" pitchFamily="34" charset="0"/>
                <a:sym typeface="Wingdings" panose="05000000000000000000" pitchFamily="2" charset="2"/>
              </a:rPr>
              <a:t> 3:1 needs to be addressed for video delivery (80% of all traffic)</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456221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4A6D1E4-FB9A-B050-2D21-DBB62A9FD0A8}"/>
              </a:ext>
            </a:extLst>
          </p:cNvPr>
          <p:cNvSpPr>
            <a:spLocks noGrp="1"/>
          </p:cNvSpPr>
          <p:nvPr>
            <p:ph type="ftr" sz="quarter" idx="10"/>
          </p:nvPr>
        </p:nvSpPr>
        <p:spPr/>
        <p:txBody>
          <a:bodyPr/>
          <a:lstStyle/>
          <a:p>
            <a:r>
              <a:rPr lang="en-US"/>
              <a:t>S4-250143</a:t>
            </a:r>
          </a:p>
        </p:txBody>
      </p:sp>
      <p:sp>
        <p:nvSpPr>
          <p:cNvPr id="3" name="Title 2">
            <a:extLst>
              <a:ext uri="{FF2B5EF4-FFF2-40B4-BE49-F238E27FC236}">
                <a16:creationId xmlns:a16="http://schemas.microsoft.com/office/drawing/2014/main" id="{8FB4241E-7362-1CFE-E024-C4812A4FEA0F}"/>
              </a:ext>
            </a:extLst>
          </p:cNvPr>
          <p:cNvSpPr>
            <a:spLocks noGrp="1"/>
          </p:cNvSpPr>
          <p:nvPr>
            <p:ph type="title"/>
          </p:nvPr>
        </p:nvSpPr>
        <p:spPr>
          <a:xfrm>
            <a:off x="495300" y="642644"/>
            <a:ext cx="11187112" cy="361959"/>
          </a:xfrm>
        </p:spPr>
        <p:txBody>
          <a:bodyPr/>
          <a:lstStyle/>
          <a:p>
            <a:r>
              <a:rPr lang="de-DE" dirty="0"/>
              <a:t>Cost Reduction Example 3: Global universal Media Delivery Platform</a:t>
            </a:r>
            <a:endParaRPr lang="en-US" dirty="0"/>
          </a:p>
        </p:txBody>
      </p:sp>
      <p:sp>
        <p:nvSpPr>
          <p:cNvPr id="4" name="Content Placeholder 3">
            <a:extLst>
              <a:ext uri="{FF2B5EF4-FFF2-40B4-BE49-F238E27FC236}">
                <a16:creationId xmlns:a16="http://schemas.microsoft.com/office/drawing/2014/main" id="{98C0C9AF-9610-EF10-CA8D-ADDA18D25254}"/>
              </a:ext>
            </a:extLst>
          </p:cNvPr>
          <p:cNvSpPr>
            <a:spLocks noGrp="1"/>
          </p:cNvSpPr>
          <p:nvPr>
            <p:ph sz="quarter" idx="14"/>
          </p:nvPr>
        </p:nvSpPr>
        <p:spPr>
          <a:xfrm>
            <a:off x="494189" y="1561347"/>
            <a:ext cx="11187112" cy="4681727"/>
          </a:xfrm>
        </p:spPr>
        <p:txBody>
          <a:bodyPr/>
          <a:lstStyle/>
          <a:p>
            <a:r>
              <a:rPr lang="de-DE" dirty="0"/>
              <a:t>Unified technology – many emitters can access many devices</a:t>
            </a:r>
          </a:p>
          <a:p>
            <a:r>
              <a:rPr lang="de-DE" dirty="0"/>
              <a:t>Media Service providers focus on services rather than delivery</a:t>
            </a:r>
          </a:p>
        </p:txBody>
      </p:sp>
      <p:sp>
        <p:nvSpPr>
          <p:cNvPr id="5" name="Subtitle 4">
            <a:extLst>
              <a:ext uri="{FF2B5EF4-FFF2-40B4-BE49-F238E27FC236}">
                <a16:creationId xmlns:a16="http://schemas.microsoft.com/office/drawing/2014/main" id="{28F389DD-8927-EF43-F6BA-8E2D4F1F57FD}"/>
              </a:ext>
            </a:extLst>
          </p:cNvPr>
          <p:cNvSpPr>
            <a:spLocks noGrp="1"/>
          </p:cNvSpPr>
          <p:nvPr>
            <p:ph type="subTitle" idx="1"/>
          </p:nvPr>
        </p:nvSpPr>
        <p:spPr/>
        <p:txBody>
          <a:bodyPr/>
          <a:lstStyle/>
          <a:p>
            <a:r>
              <a:rPr lang="de-DE"/>
              <a:t>Continue and accelerate the integration </a:t>
            </a:r>
            <a:r>
              <a:rPr lang="en-US"/>
              <a:t>of Media Verticals to 3GPP global delivery platform – economy of scale</a:t>
            </a:r>
          </a:p>
        </p:txBody>
      </p:sp>
      <p:grpSp>
        <p:nvGrpSpPr>
          <p:cNvPr id="6" name="Group 128">
            <a:extLst>
              <a:ext uri="{FF2B5EF4-FFF2-40B4-BE49-F238E27FC236}">
                <a16:creationId xmlns:a16="http://schemas.microsoft.com/office/drawing/2014/main" id="{A5510D01-1D18-5913-293A-2E2718F4494D}"/>
              </a:ext>
            </a:extLst>
          </p:cNvPr>
          <p:cNvGrpSpPr>
            <a:grpSpLocks/>
          </p:cNvGrpSpPr>
          <p:nvPr/>
        </p:nvGrpSpPr>
        <p:grpSpPr bwMode="auto">
          <a:xfrm>
            <a:off x="9240308" y="2024746"/>
            <a:ext cx="924984" cy="486833"/>
            <a:chOff x="10756047" y="5106452"/>
            <a:chExt cx="926365" cy="486809"/>
          </a:xfrm>
        </p:grpSpPr>
        <p:grpSp>
          <p:nvGrpSpPr>
            <p:cNvPr id="7" name="Group 131">
              <a:extLst>
                <a:ext uri="{FF2B5EF4-FFF2-40B4-BE49-F238E27FC236}">
                  <a16:creationId xmlns:a16="http://schemas.microsoft.com/office/drawing/2014/main" id="{795C80B0-DD5B-6BDD-B633-0B41E4E20A8A}"/>
                </a:ext>
              </a:extLst>
            </p:cNvPr>
            <p:cNvGrpSpPr>
              <a:grpSpLocks noChangeAspect="1"/>
            </p:cNvGrpSpPr>
            <p:nvPr/>
          </p:nvGrpSpPr>
          <p:grpSpPr bwMode="auto">
            <a:xfrm>
              <a:off x="10756047" y="5106452"/>
              <a:ext cx="262612" cy="486809"/>
              <a:chOff x="5434013" y="2201863"/>
              <a:chExt cx="1323975" cy="2454275"/>
            </a:xfrm>
          </p:grpSpPr>
          <p:sp>
            <p:nvSpPr>
              <p:cNvPr id="35" name="Freeform 5">
                <a:extLst>
                  <a:ext uri="{FF2B5EF4-FFF2-40B4-BE49-F238E27FC236}">
                    <a16:creationId xmlns:a16="http://schemas.microsoft.com/office/drawing/2014/main" id="{6A76AD2F-FC3F-B34E-1A13-EFEB85F66AE9}"/>
                  </a:ext>
                </a:extLst>
              </p:cNvPr>
              <p:cNvSpPr>
                <a:spLocks/>
              </p:cNvSpPr>
              <p:nvPr/>
            </p:nvSpPr>
            <p:spPr bwMode="auto">
              <a:xfrm>
                <a:off x="5434013" y="2201863"/>
                <a:ext cx="1325220" cy="2454275"/>
              </a:xfrm>
              <a:custGeom>
                <a:avLst/>
                <a:gdLst>
                  <a:gd name="T0" fmla="*/ 7527 w 8000"/>
                  <a:gd name="T1" fmla="*/ 14889 h 14889"/>
                  <a:gd name="T2" fmla="*/ 485 w 8000"/>
                  <a:gd name="T3" fmla="*/ 14889 h 14889"/>
                  <a:gd name="T4" fmla="*/ 0 w 8000"/>
                  <a:gd name="T5" fmla="*/ 14419 h 14889"/>
                  <a:gd name="T6" fmla="*/ 0 w 8000"/>
                  <a:gd name="T7" fmla="*/ 470 h 14889"/>
                  <a:gd name="T8" fmla="*/ 485 w 8000"/>
                  <a:gd name="T9" fmla="*/ 0 h 14889"/>
                  <a:gd name="T10" fmla="*/ 7527 w 8000"/>
                  <a:gd name="T11" fmla="*/ 0 h 14889"/>
                  <a:gd name="T12" fmla="*/ 8000 w 8000"/>
                  <a:gd name="T13" fmla="*/ 470 h 14889"/>
                  <a:gd name="T14" fmla="*/ 8000 w 8000"/>
                  <a:gd name="T15" fmla="*/ 14419 h 14889"/>
                  <a:gd name="T16" fmla="*/ 7527 w 8000"/>
                  <a:gd name="T17" fmla="*/ 14889 h 14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00" h="14889">
                    <a:moveTo>
                      <a:pt x="7527" y="14889"/>
                    </a:moveTo>
                    <a:cubicBezTo>
                      <a:pt x="485" y="14889"/>
                      <a:pt x="485" y="14889"/>
                      <a:pt x="485" y="14889"/>
                    </a:cubicBezTo>
                    <a:cubicBezTo>
                      <a:pt x="224" y="14889"/>
                      <a:pt x="0" y="14679"/>
                      <a:pt x="0" y="14419"/>
                    </a:cubicBezTo>
                    <a:cubicBezTo>
                      <a:pt x="0" y="470"/>
                      <a:pt x="0" y="470"/>
                      <a:pt x="0" y="470"/>
                    </a:cubicBezTo>
                    <a:cubicBezTo>
                      <a:pt x="0" y="210"/>
                      <a:pt x="224" y="0"/>
                      <a:pt x="485" y="0"/>
                    </a:cubicBezTo>
                    <a:cubicBezTo>
                      <a:pt x="7527" y="0"/>
                      <a:pt x="7527" y="0"/>
                      <a:pt x="7527" y="0"/>
                    </a:cubicBezTo>
                    <a:cubicBezTo>
                      <a:pt x="7788" y="0"/>
                      <a:pt x="8000" y="210"/>
                      <a:pt x="8000" y="470"/>
                    </a:cubicBezTo>
                    <a:cubicBezTo>
                      <a:pt x="8000" y="14419"/>
                      <a:pt x="8000" y="14419"/>
                      <a:pt x="8000" y="14419"/>
                    </a:cubicBezTo>
                    <a:cubicBezTo>
                      <a:pt x="8000" y="14679"/>
                      <a:pt x="7788" y="14889"/>
                      <a:pt x="7527" y="14889"/>
                    </a:cubicBezTo>
                    <a:close/>
                  </a:path>
                </a:pathLst>
              </a:custGeom>
              <a:solidFill>
                <a:schemeClr val="accent1">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36" name="Freeform: Shape 15">
                <a:extLst>
                  <a:ext uri="{FF2B5EF4-FFF2-40B4-BE49-F238E27FC236}">
                    <a16:creationId xmlns:a16="http://schemas.microsoft.com/office/drawing/2014/main" id="{75496E1E-BC23-BCE6-6641-69ACAC10F30F}"/>
                  </a:ext>
                </a:extLst>
              </p:cNvPr>
              <p:cNvSpPr>
                <a:spLocks/>
              </p:cNvSpPr>
              <p:nvPr/>
            </p:nvSpPr>
            <p:spPr bwMode="auto">
              <a:xfrm>
                <a:off x="5519511" y="2287229"/>
                <a:ext cx="1154224" cy="2240860"/>
              </a:xfrm>
              <a:custGeom>
                <a:avLst/>
                <a:gdLst>
                  <a:gd name="connsiteX0" fmla="*/ 453942 w 1155700"/>
                  <a:gd name="connsiteY0" fmla="*/ 2159000 h 2239963"/>
                  <a:gd name="connsiteX1" fmla="*/ 701592 w 1155700"/>
                  <a:gd name="connsiteY1" fmla="*/ 2159000 h 2239963"/>
                  <a:gd name="connsiteX2" fmla="*/ 742950 w 1155700"/>
                  <a:gd name="connsiteY2" fmla="*/ 2199482 h 2239963"/>
                  <a:gd name="connsiteX3" fmla="*/ 701592 w 1155700"/>
                  <a:gd name="connsiteY3" fmla="*/ 2239963 h 2239963"/>
                  <a:gd name="connsiteX4" fmla="*/ 453942 w 1155700"/>
                  <a:gd name="connsiteY4" fmla="*/ 2239963 h 2239963"/>
                  <a:gd name="connsiteX5" fmla="*/ 412750 w 1155700"/>
                  <a:gd name="connsiteY5" fmla="*/ 2199482 h 2239963"/>
                  <a:gd name="connsiteX6" fmla="*/ 453942 w 1155700"/>
                  <a:gd name="connsiteY6" fmla="*/ 2159000 h 2239963"/>
                  <a:gd name="connsiteX7" fmla="*/ 39059 w 1155700"/>
                  <a:gd name="connsiteY7" fmla="*/ 0 h 2239963"/>
                  <a:gd name="connsiteX8" fmla="*/ 1116642 w 1155700"/>
                  <a:gd name="connsiteY8" fmla="*/ 0 h 2239963"/>
                  <a:gd name="connsiteX9" fmla="*/ 1155700 w 1155700"/>
                  <a:gd name="connsiteY9" fmla="*/ 38549 h 2239963"/>
                  <a:gd name="connsiteX10" fmla="*/ 1155700 w 1155700"/>
                  <a:gd name="connsiteY10" fmla="*/ 1996626 h 2239963"/>
                  <a:gd name="connsiteX11" fmla="*/ 1116642 w 1155700"/>
                  <a:gd name="connsiteY11" fmla="*/ 2035175 h 2239963"/>
                  <a:gd name="connsiteX12" fmla="*/ 39059 w 1155700"/>
                  <a:gd name="connsiteY12" fmla="*/ 2035175 h 2239963"/>
                  <a:gd name="connsiteX13" fmla="*/ 0 w 1155700"/>
                  <a:gd name="connsiteY13" fmla="*/ 1996626 h 2239963"/>
                  <a:gd name="connsiteX14" fmla="*/ 0 w 1155700"/>
                  <a:gd name="connsiteY14" fmla="*/ 38549 h 2239963"/>
                  <a:gd name="connsiteX15" fmla="*/ 39059 w 1155700"/>
                  <a:gd name="connsiteY15" fmla="*/ 0 h 223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5700" h="2239963">
                    <a:moveTo>
                      <a:pt x="453942" y="2159000"/>
                    </a:moveTo>
                    <a:cubicBezTo>
                      <a:pt x="701592" y="2159000"/>
                      <a:pt x="701592" y="2159000"/>
                      <a:pt x="701592" y="2159000"/>
                    </a:cubicBezTo>
                    <a:cubicBezTo>
                      <a:pt x="724347" y="2159000"/>
                      <a:pt x="742950" y="2177102"/>
                      <a:pt x="742950" y="2199482"/>
                    </a:cubicBezTo>
                    <a:cubicBezTo>
                      <a:pt x="742950" y="2221697"/>
                      <a:pt x="724347" y="2239963"/>
                      <a:pt x="701592" y="2239963"/>
                    </a:cubicBezTo>
                    <a:cubicBezTo>
                      <a:pt x="453942" y="2239963"/>
                      <a:pt x="453942" y="2239963"/>
                      <a:pt x="453942" y="2239963"/>
                    </a:cubicBezTo>
                    <a:cubicBezTo>
                      <a:pt x="431187" y="2239963"/>
                      <a:pt x="412750" y="2221697"/>
                      <a:pt x="412750" y="2199482"/>
                    </a:cubicBezTo>
                    <a:cubicBezTo>
                      <a:pt x="412750" y="2177102"/>
                      <a:pt x="431187" y="2159000"/>
                      <a:pt x="453942" y="2159000"/>
                    </a:cubicBezTo>
                    <a:close/>
                    <a:moveTo>
                      <a:pt x="39059" y="0"/>
                    </a:moveTo>
                    <a:cubicBezTo>
                      <a:pt x="39059" y="0"/>
                      <a:pt x="39059" y="0"/>
                      <a:pt x="1116642" y="0"/>
                    </a:cubicBezTo>
                    <a:cubicBezTo>
                      <a:pt x="1139315" y="0"/>
                      <a:pt x="1155700" y="18286"/>
                      <a:pt x="1155700" y="38549"/>
                    </a:cubicBezTo>
                    <a:cubicBezTo>
                      <a:pt x="1155700" y="38549"/>
                      <a:pt x="1155700" y="38549"/>
                      <a:pt x="1155700" y="1996626"/>
                    </a:cubicBezTo>
                    <a:cubicBezTo>
                      <a:pt x="1155700" y="2016889"/>
                      <a:pt x="1139315" y="2035175"/>
                      <a:pt x="1116642" y="2035175"/>
                    </a:cubicBezTo>
                    <a:cubicBezTo>
                      <a:pt x="1116642" y="2035175"/>
                      <a:pt x="1116642" y="2035175"/>
                      <a:pt x="39059" y="2035175"/>
                    </a:cubicBezTo>
                    <a:cubicBezTo>
                      <a:pt x="16550" y="2035175"/>
                      <a:pt x="0" y="2016889"/>
                      <a:pt x="0" y="1996626"/>
                    </a:cubicBezTo>
                    <a:cubicBezTo>
                      <a:pt x="0" y="1996626"/>
                      <a:pt x="0" y="1996626"/>
                      <a:pt x="0" y="38549"/>
                    </a:cubicBezTo>
                    <a:cubicBezTo>
                      <a:pt x="0" y="18286"/>
                      <a:pt x="16550" y="0"/>
                      <a:pt x="39059" y="0"/>
                    </a:cubicBezTo>
                    <a:close/>
                  </a:path>
                </a:pathLst>
              </a:custGeom>
              <a:solidFill>
                <a:schemeClr val="accent2">
                  <a:lumMod val="60000"/>
                  <a:lumOff val="4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grpSp>
        <p:grpSp>
          <p:nvGrpSpPr>
            <p:cNvPr id="8" name="Group 132">
              <a:extLst>
                <a:ext uri="{FF2B5EF4-FFF2-40B4-BE49-F238E27FC236}">
                  <a16:creationId xmlns:a16="http://schemas.microsoft.com/office/drawing/2014/main" id="{2B71C6F7-BA84-4C22-7908-66D75803BE0E}"/>
                </a:ext>
              </a:extLst>
            </p:cNvPr>
            <p:cNvGrpSpPr>
              <a:grpSpLocks/>
            </p:cNvGrpSpPr>
            <p:nvPr/>
          </p:nvGrpSpPr>
          <p:grpSpPr bwMode="auto">
            <a:xfrm>
              <a:off x="10785088" y="5301433"/>
              <a:ext cx="204530" cy="64345"/>
              <a:chOff x="10828433" y="2483528"/>
              <a:chExt cx="258463" cy="81313"/>
            </a:xfrm>
          </p:grpSpPr>
          <p:sp>
            <p:nvSpPr>
              <p:cNvPr id="29" name="Freeform 21">
                <a:extLst>
                  <a:ext uri="{FF2B5EF4-FFF2-40B4-BE49-F238E27FC236}">
                    <a16:creationId xmlns:a16="http://schemas.microsoft.com/office/drawing/2014/main" id="{27052DD5-C0C6-8B9A-1F5B-0100491B5FB7}"/>
                  </a:ext>
                </a:extLst>
              </p:cNvPr>
              <p:cNvSpPr>
                <a:spLocks/>
              </p:cNvSpPr>
              <p:nvPr/>
            </p:nvSpPr>
            <p:spPr bwMode="auto">
              <a:xfrm>
                <a:off x="10829238" y="2483203"/>
                <a:ext cx="257165" cy="82915"/>
              </a:xfrm>
              <a:custGeom>
                <a:avLst/>
                <a:gdLst>
                  <a:gd name="T0" fmla="*/ 646 w 646"/>
                  <a:gd name="T1" fmla="*/ 163 h 203"/>
                  <a:gd name="T2" fmla="*/ 606 w 646"/>
                  <a:gd name="T3" fmla="*/ 203 h 203"/>
                  <a:gd name="T4" fmla="*/ 40 w 646"/>
                  <a:gd name="T5" fmla="*/ 203 h 203"/>
                  <a:gd name="T6" fmla="*/ 0 w 646"/>
                  <a:gd name="T7" fmla="*/ 163 h 203"/>
                  <a:gd name="T8" fmla="*/ 0 w 646"/>
                  <a:gd name="T9" fmla="*/ 40 h 203"/>
                  <a:gd name="T10" fmla="*/ 40 w 646"/>
                  <a:gd name="T11" fmla="*/ 0 h 203"/>
                  <a:gd name="T12" fmla="*/ 606 w 646"/>
                  <a:gd name="T13" fmla="*/ 0 h 203"/>
                  <a:gd name="T14" fmla="*/ 646 w 646"/>
                  <a:gd name="T15" fmla="*/ 40 h 203"/>
                  <a:gd name="T16" fmla="*/ 646 w 646"/>
                  <a:gd name="T17" fmla="*/ 16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203">
                    <a:moveTo>
                      <a:pt x="646" y="163"/>
                    </a:moveTo>
                    <a:cubicBezTo>
                      <a:pt x="646" y="186"/>
                      <a:pt x="628" y="203"/>
                      <a:pt x="606" y="203"/>
                    </a:cubicBezTo>
                    <a:cubicBezTo>
                      <a:pt x="40" y="203"/>
                      <a:pt x="40" y="203"/>
                      <a:pt x="40" y="203"/>
                    </a:cubicBezTo>
                    <a:cubicBezTo>
                      <a:pt x="18" y="203"/>
                      <a:pt x="0" y="186"/>
                      <a:pt x="0" y="163"/>
                    </a:cubicBezTo>
                    <a:cubicBezTo>
                      <a:pt x="0" y="40"/>
                      <a:pt x="0" y="40"/>
                      <a:pt x="0" y="40"/>
                    </a:cubicBezTo>
                    <a:cubicBezTo>
                      <a:pt x="0" y="18"/>
                      <a:pt x="18" y="0"/>
                      <a:pt x="40" y="0"/>
                    </a:cubicBezTo>
                    <a:cubicBezTo>
                      <a:pt x="606" y="0"/>
                      <a:pt x="606" y="0"/>
                      <a:pt x="606" y="0"/>
                    </a:cubicBezTo>
                    <a:cubicBezTo>
                      <a:pt x="628" y="0"/>
                      <a:pt x="646" y="18"/>
                      <a:pt x="646" y="40"/>
                    </a:cubicBezTo>
                    <a:lnTo>
                      <a:pt x="646" y="163"/>
                    </a:lnTo>
                    <a:close/>
                  </a:path>
                </a:pathLst>
              </a:custGeom>
              <a:solidFill>
                <a:schemeClr val="accent1">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sp>
            <p:nvSpPr>
              <p:cNvPr id="30" name="Freeform 22">
                <a:extLst>
                  <a:ext uri="{FF2B5EF4-FFF2-40B4-BE49-F238E27FC236}">
                    <a16:creationId xmlns:a16="http://schemas.microsoft.com/office/drawing/2014/main" id="{8D1C8B9D-F660-B781-FE3E-CDFD9EFF50A0}"/>
                  </a:ext>
                </a:extLst>
              </p:cNvPr>
              <p:cNvSpPr>
                <a:spLocks noEditPoints="1"/>
              </p:cNvSpPr>
              <p:nvPr/>
            </p:nvSpPr>
            <p:spPr bwMode="auto">
              <a:xfrm>
                <a:off x="10864063" y="2501925"/>
                <a:ext cx="37503" cy="45471"/>
              </a:xfrm>
              <a:custGeom>
                <a:avLst/>
                <a:gdLst>
                  <a:gd name="T0" fmla="*/ 95 w 95"/>
                  <a:gd name="T1" fmla="*/ 54 h 108"/>
                  <a:gd name="T2" fmla="*/ 82 w 95"/>
                  <a:gd name="T3" fmla="*/ 93 h 108"/>
                  <a:gd name="T4" fmla="*/ 48 w 95"/>
                  <a:gd name="T5" fmla="*/ 108 h 108"/>
                  <a:gd name="T6" fmla="*/ 14 w 95"/>
                  <a:gd name="T7" fmla="*/ 93 h 108"/>
                  <a:gd name="T8" fmla="*/ 0 w 95"/>
                  <a:gd name="T9" fmla="*/ 54 h 108"/>
                  <a:gd name="T10" fmla="*/ 14 w 95"/>
                  <a:gd name="T11" fmla="*/ 15 h 108"/>
                  <a:gd name="T12" fmla="*/ 48 w 95"/>
                  <a:gd name="T13" fmla="*/ 0 h 108"/>
                  <a:gd name="T14" fmla="*/ 82 w 95"/>
                  <a:gd name="T15" fmla="*/ 15 h 108"/>
                  <a:gd name="T16" fmla="*/ 95 w 95"/>
                  <a:gd name="T17" fmla="*/ 54 h 108"/>
                  <a:gd name="T18" fmla="*/ 82 w 95"/>
                  <a:gd name="T19" fmla="*/ 54 h 108"/>
                  <a:gd name="T20" fmla="*/ 72 w 95"/>
                  <a:gd name="T21" fmla="*/ 24 h 108"/>
                  <a:gd name="T22" fmla="*/ 48 w 95"/>
                  <a:gd name="T23" fmla="*/ 12 h 108"/>
                  <a:gd name="T24" fmla="*/ 23 w 95"/>
                  <a:gd name="T25" fmla="*/ 24 h 108"/>
                  <a:gd name="T26" fmla="*/ 14 w 95"/>
                  <a:gd name="T27" fmla="*/ 54 h 108"/>
                  <a:gd name="T28" fmla="*/ 23 w 95"/>
                  <a:gd name="T29" fmla="*/ 84 h 108"/>
                  <a:gd name="T30" fmla="*/ 48 w 95"/>
                  <a:gd name="T31" fmla="*/ 96 h 108"/>
                  <a:gd name="T32" fmla="*/ 72 w 95"/>
                  <a:gd name="T33" fmla="*/ 84 h 108"/>
                  <a:gd name="T34" fmla="*/ 82 w 95"/>
                  <a:gd name="T3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8">
                    <a:moveTo>
                      <a:pt x="95" y="54"/>
                    </a:moveTo>
                    <a:cubicBezTo>
                      <a:pt x="95" y="70"/>
                      <a:pt x="91" y="83"/>
                      <a:pt x="82" y="93"/>
                    </a:cubicBezTo>
                    <a:cubicBezTo>
                      <a:pt x="73" y="103"/>
                      <a:pt x="61" y="108"/>
                      <a:pt x="48" y="108"/>
                    </a:cubicBezTo>
                    <a:cubicBezTo>
                      <a:pt x="34" y="108"/>
                      <a:pt x="23" y="103"/>
                      <a:pt x="14" y="93"/>
                    </a:cubicBezTo>
                    <a:cubicBezTo>
                      <a:pt x="5" y="83"/>
                      <a:pt x="0" y="70"/>
                      <a:pt x="0" y="54"/>
                    </a:cubicBezTo>
                    <a:cubicBezTo>
                      <a:pt x="0" y="38"/>
                      <a:pt x="5" y="25"/>
                      <a:pt x="14" y="15"/>
                    </a:cubicBezTo>
                    <a:cubicBezTo>
                      <a:pt x="23" y="5"/>
                      <a:pt x="34" y="0"/>
                      <a:pt x="48" y="0"/>
                    </a:cubicBezTo>
                    <a:cubicBezTo>
                      <a:pt x="61" y="0"/>
                      <a:pt x="73" y="5"/>
                      <a:pt x="82" y="15"/>
                    </a:cubicBezTo>
                    <a:cubicBezTo>
                      <a:pt x="91" y="25"/>
                      <a:pt x="95" y="38"/>
                      <a:pt x="95" y="54"/>
                    </a:cubicBezTo>
                    <a:close/>
                    <a:moveTo>
                      <a:pt x="82" y="54"/>
                    </a:moveTo>
                    <a:cubicBezTo>
                      <a:pt x="82" y="42"/>
                      <a:pt x="78" y="32"/>
                      <a:pt x="72" y="24"/>
                    </a:cubicBezTo>
                    <a:cubicBezTo>
                      <a:pt x="66" y="16"/>
                      <a:pt x="58" y="12"/>
                      <a:pt x="48" y="12"/>
                    </a:cubicBezTo>
                    <a:cubicBezTo>
                      <a:pt x="38" y="12"/>
                      <a:pt x="29" y="16"/>
                      <a:pt x="23" y="24"/>
                    </a:cubicBezTo>
                    <a:cubicBezTo>
                      <a:pt x="17" y="32"/>
                      <a:pt x="14" y="42"/>
                      <a:pt x="14" y="54"/>
                    </a:cubicBezTo>
                    <a:cubicBezTo>
                      <a:pt x="14" y="66"/>
                      <a:pt x="17" y="76"/>
                      <a:pt x="23" y="84"/>
                    </a:cubicBezTo>
                    <a:cubicBezTo>
                      <a:pt x="29" y="92"/>
                      <a:pt x="38" y="96"/>
                      <a:pt x="48" y="96"/>
                    </a:cubicBezTo>
                    <a:cubicBezTo>
                      <a:pt x="58" y="96"/>
                      <a:pt x="66" y="92"/>
                      <a:pt x="72" y="84"/>
                    </a:cubicBezTo>
                    <a:cubicBezTo>
                      <a:pt x="78" y="76"/>
                      <a:pt x="82" y="66"/>
                      <a:pt x="82" y="54"/>
                    </a:cubicBezTo>
                    <a:close/>
                  </a:path>
                </a:pathLst>
              </a:cu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31" name="Freeform 23">
                <a:extLst>
                  <a:ext uri="{FF2B5EF4-FFF2-40B4-BE49-F238E27FC236}">
                    <a16:creationId xmlns:a16="http://schemas.microsoft.com/office/drawing/2014/main" id="{D35F8209-45FE-8EEA-7FC0-B052BF2C807D}"/>
                  </a:ext>
                </a:extLst>
              </p:cNvPr>
              <p:cNvSpPr>
                <a:spLocks/>
              </p:cNvSpPr>
              <p:nvPr/>
            </p:nvSpPr>
            <p:spPr bwMode="auto">
              <a:xfrm>
                <a:off x="10909602" y="2501925"/>
                <a:ext cx="32146" cy="45471"/>
              </a:xfrm>
              <a:custGeom>
                <a:avLst/>
                <a:gdLst>
                  <a:gd name="T0" fmla="*/ 217 w 217"/>
                  <a:gd name="T1" fmla="*/ 281 h 281"/>
                  <a:gd name="T2" fmla="*/ 190 w 217"/>
                  <a:gd name="T3" fmla="*/ 281 h 281"/>
                  <a:gd name="T4" fmla="*/ 35 w 217"/>
                  <a:gd name="T5" fmla="*/ 56 h 281"/>
                  <a:gd name="T6" fmla="*/ 35 w 217"/>
                  <a:gd name="T7" fmla="*/ 281 h 281"/>
                  <a:gd name="T8" fmla="*/ 0 w 217"/>
                  <a:gd name="T9" fmla="*/ 281 h 281"/>
                  <a:gd name="T10" fmla="*/ 0 w 217"/>
                  <a:gd name="T11" fmla="*/ 0 h 281"/>
                  <a:gd name="T12" fmla="*/ 35 w 217"/>
                  <a:gd name="T13" fmla="*/ 0 h 281"/>
                  <a:gd name="T14" fmla="*/ 185 w 217"/>
                  <a:gd name="T15" fmla="*/ 214 h 281"/>
                  <a:gd name="T16" fmla="*/ 185 w 217"/>
                  <a:gd name="T17" fmla="*/ 0 h 281"/>
                  <a:gd name="T18" fmla="*/ 217 w 217"/>
                  <a:gd name="T19" fmla="*/ 0 h 281"/>
                  <a:gd name="T20" fmla="*/ 217 w 217"/>
                  <a:gd name="T21"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281">
                    <a:moveTo>
                      <a:pt x="217" y="281"/>
                    </a:moveTo>
                    <a:lnTo>
                      <a:pt x="190" y="281"/>
                    </a:lnTo>
                    <a:lnTo>
                      <a:pt x="35" y="56"/>
                    </a:lnTo>
                    <a:lnTo>
                      <a:pt x="35" y="281"/>
                    </a:lnTo>
                    <a:lnTo>
                      <a:pt x="0" y="281"/>
                    </a:lnTo>
                    <a:lnTo>
                      <a:pt x="0" y="0"/>
                    </a:lnTo>
                    <a:lnTo>
                      <a:pt x="35" y="0"/>
                    </a:lnTo>
                    <a:lnTo>
                      <a:pt x="185" y="214"/>
                    </a:lnTo>
                    <a:lnTo>
                      <a:pt x="185" y="0"/>
                    </a:lnTo>
                    <a:lnTo>
                      <a:pt x="217" y="0"/>
                    </a:lnTo>
                    <a:lnTo>
                      <a:pt x="217" y="281"/>
                    </a:lnTo>
                    <a:close/>
                  </a:path>
                </a:pathLst>
              </a:cu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32" name="Freeform 24">
                <a:extLst>
                  <a:ext uri="{FF2B5EF4-FFF2-40B4-BE49-F238E27FC236}">
                    <a16:creationId xmlns:a16="http://schemas.microsoft.com/office/drawing/2014/main" id="{2A79F798-2567-4210-35CF-648164100B64}"/>
                  </a:ext>
                </a:extLst>
              </p:cNvPr>
              <p:cNvSpPr>
                <a:spLocks noEditPoints="1"/>
              </p:cNvSpPr>
              <p:nvPr/>
            </p:nvSpPr>
            <p:spPr bwMode="auto">
              <a:xfrm>
                <a:off x="10963178" y="2501925"/>
                <a:ext cx="37503" cy="45471"/>
              </a:xfrm>
              <a:custGeom>
                <a:avLst/>
                <a:gdLst>
                  <a:gd name="T0" fmla="*/ 185 w 254"/>
                  <a:gd name="T1" fmla="*/ 195 h 281"/>
                  <a:gd name="T2" fmla="*/ 70 w 254"/>
                  <a:gd name="T3" fmla="*/ 195 h 281"/>
                  <a:gd name="T4" fmla="*/ 38 w 254"/>
                  <a:gd name="T5" fmla="*/ 281 h 281"/>
                  <a:gd name="T6" fmla="*/ 0 w 254"/>
                  <a:gd name="T7" fmla="*/ 281 h 281"/>
                  <a:gd name="T8" fmla="*/ 110 w 254"/>
                  <a:gd name="T9" fmla="*/ 0 h 281"/>
                  <a:gd name="T10" fmla="*/ 144 w 254"/>
                  <a:gd name="T11" fmla="*/ 0 h 281"/>
                  <a:gd name="T12" fmla="*/ 254 w 254"/>
                  <a:gd name="T13" fmla="*/ 281 h 281"/>
                  <a:gd name="T14" fmla="*/ 217 w 254"/>
                  <a:gd name="T15" fmla="*/ 281 h 281"/>
                  <a:gd name="T16" fmla="*/ 185 w 254"/>
                  <a:gd name="T17" fmla="*/ 195 h 281"/>
                  <a:gd name="T18" fmla="*/ 80 w 254"/>
                  <a:gd name="T19" fmla="*/ 163 h 281"/>
                  <a:gd name="T20" fmla="*/ 174 w 254"/>
                  <a:gd name="T21" fmla="*/ 163 h 281"/>
                  <a:gd name="T22" fmla="*/ 126 w 254"/>
                  <a:gd name="T23" fmla="*/ 46 h 281"/>
                  <a:gd name="T24" fmla="*/ 80 w 254"/>
                  <a:gd name="T25" fmla="*/ 16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281">
                    <a:moveTo>
                      <a:pt x="185" y="195"/>
                    </a:moveTo>
                    <a:lnTo>
                      <a:pt x="70" y="195"/>
                    </a:lnTo>
                    <a:lnTo>
                      <a:pt x="38" y="281"/>
                    </a:lnTo>
                    <a:lnTo>
                      <a:pt x="0" y="281"/>
                    </a:lnTo>
                    <a:lnTo>
                      <a:pt x="110" y="0"/>
                    </a:lnTo>
                    <a:lnTo>
                      <a:pt x="144" y="0"/>
                    </a:lnTo>
                    <a:lnTo>
                      <a:pt x="254" y="281"/>
                    </a:lnTo>
                    <a:lnTo>
                      <a:pt x="217" y="281"/>
                    </a:lnTo>
                    <a:lnTo>
                      <a:pt x="185" y="195"/>
                    </a:lnTo>
                    <a:close/>
                    <a:moveTo>
                      <a:pt x="80" y="163"/>
                    </a:moveTo>
                    <a:lnTo>
                      <a:pt x="174" y="163"/>
                    </a:lnTo>
                    <a:lnTo>
                      <a:pt x="126" y="46"/>
                    </a:lnTo>
                    <a:lnTo>
                      <a:pt x="80" y="163"/>
                    </a:lnTo>
                    <a:close/>
                  </a:path>
                </a:pathLst>
              </a:cu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33" name="Rectangle 32">
                <a:extLst>
                  <a:ext uri="{FF2B5EF4-FFF2-40B4-BE49-F238E27FC236}">
                    <a16:creationId xmlns:a16="http://schemas.microsoft.com/office/drawing/2014/main" id="{8145B8AC-CA63-8F49-3008-1AC08486C084}"/>
                  </a:ext>
                </a:extLst>
              </p:cNvPr>
              <p:cNvSpPr>
                <a:spLocks noChangeArrowheads="1"/>
              </p:cNvSpPr>
              <p:nvPr/>
            </p:nvSpPr>
            <p:spPr bwMode="auto">
              <a:xfrm>
                <a:off x="11006039" y="2501925"/>
                <a:ext cx="5358" cy="45471"/>
              </a:xfrm>
              <a:prstGeom prst="rect">
                <a:avLst/>
              </a:pr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34" name="Freeform 26">
                <a:extLst>
                  <a:ext uri="{FF2B5EF4-FFF2-40B4-BE49-F238E27FC236}">
                    <a16:creationId xmlns:a16="http://schemas.microsoft.com/office/drawing/2014/main" id="{00197CA1-AEC0-0565-E2B8-2711490F26AF}"/>
                  </a:ext>
                </a:extLst>
              </p:cNvPr>
              <p:cNvSpPr>
                <a:spLocks noEditPoints="1"/>
              </p:cNvSpPr>
              <p:nvPr/>
            </p:nvSpPr>
            <p:spPr bwMode="auto">
              <a:xfrm>
                <a:off x="11022112" y="2501925"/>
                <a:ext cx="32146" cy="45471"/>
              </a:xfrm>
              <a:custGeom>
                <a:avLst/>
                <a:gdLst>
                  <a:gd name="T0" fmla="*/ 0 w 78"/>
                  <a:gd name="T1" fmla="*/ 0 h 105"/>
                  <a:gd name="T2" fmla="*/ 39 w 78"/>
                  <a:gd name="T3" fmla="*/ 0 h 105"/>
                  <a:gd name="T4" fmla="*/ 64 w 78"/>
                  <a:gd name="T5" fmla="*/ 8 h 105"/>
                  <a:gd name="T6" fmla="*/ 73 w 78"/>
                  <a:gd name="T7" fmla="*/ 30 h 105"/>
                  <a:gd name="T8" fmla="*/ 66 w 78"/>
                  <a:gd name="T9" fmla="*/ 51 h 105"/>
                  <a:gd name="T10" fmla="*/ 47 w 78"/>
                  <a:gd name="T11" fmla="*/ 60 h 105"/>
                  <a:gd name="T12" fmla="*/ 78 w 78"/>
                  <a:gd name="T13" fmla="*/ 105 h 105"/>
                  <a:gd name="T14" fmla="*/ 62 w 78"/>
                  <a:gd name="T15" fmla="*/ 105 h 105"/>
                  <a:gd name="T16" fmla="*/ 32 w 78"/>
                  <a:gd name="T17" fmla="*/ 60 h 105"/>
                  <a:gd name="T18" fmla="*/ 14 w 78"/>
                  <a:gd name="T19" fmla="*/ 60 h 105"/>
                  <a:gd name="T20" fmla="*/ 14 w 78"/>
                  <a:gd name="T21" fmla="*/ 105 h 105"/>
                  <a:gd name="T22" fmla="*/ 0 w 78"/>
                  <a:gd name="T23" fmla="*/ 105 h 105"/>
                  <a:gd name="T24" fmla="*/ 0 w 78"/>
                  <a:gd name="T25" fmla="*/ 0 h 105"/>
                  <a:gd name="T26" fmla="*/ 14 w 78"/>
                  <a:gd name="T27" fmla="*/ 49 h 105"/>
                  <a:gd name="T28" fmla="*/ 39 w 78"/>
                  <a:gd name="T29" fmla="*/ 49 h 105"/>
                  <a:gd name="T30" fmla="*/ 55 w 78"/>
                  <a:gd name="T31" fmla="*/ 44 h 105"/>
                  <a:gd name="T32" fmla="*/ 60 w 78"/>
                  <a:gd name="T33" fmla="*/ 30 h 105"/>
                  <a:gd name="T34" fmla="*/ 55 w 78"/>
                  <a:gd name="T35" fmla="*/ 17 h 105"/>
                  <a:gd name="T36" fmla="*/ 39 w 78"/>
                  <a:gd name="T37" fmla="*/ 12 h 105"/>
                  <a:gd name="T38" fmla="*/ 14 w 78"/>
                  <a:gd name="T39" fmla="*/ 12 h 105"/>
                  <a:gd name="T40" fmla="*/ 14 w 78"/>
                  <a:gd name="T41" fmla="*/ 4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05">
                    <a:moveTo>
                      <a:pt x="0" y="0"/>
                    </a:moveTo>
                    <a:cubicBezTo>
                      <a:pt x="39" y="0"/>
                      <a:pt x="39" y="0"/>
                      <a:pt x="39" y="0"/>
                    </a:cubicBezTo>
                    <a:cubicBezTo>
                      <a:pt x="50" y="0"/>
                      <a:pt x="58" y="2"/>
                      <a:pt x="64" y="8"/>
                    </a:cubicBezTo>
                    <a:cubicBezTo>
                      <a:pt x="70" y="13"/>
                      <a:pt x="73" y="20"/>
                      <a:pt x="73" y="30"/>
                    </a:cubicBezTo>
                    <a:cubicBezTo>
                      <a:pt x="73" y="39"/>
                      <a:pt x="71" y="46"/>
                      <a:pt x="66" y="51"/>
                    </a:cubicBezTo>
                    <a:cubicBezTo>
                      <a:pt x="62" y="56"/>
                      <a:pt x="55" y="59"/>
                      <a:pt x="47" y="60"/>
                    </a:cubicBezTo>
                    <a:cubicBezTo>
                      <a:pt x="78" y="105"/>
                      <a:pt x="78" y="105"/>
                      <a:pt x="78" y="105"/>
                    </a:cubicBezTo>
                    <a:cubicBezTo>
                      <a:pt x="62" y="105"/>
                      <a:pt x="62" y="105"/>
                      <a:pt x="62" y="105"/>
                    </a:cubicBezTo>
                    <a:cubicBezTo>
                      <a:pt x="32" y="60"/>
                      <a:pt x="32" y="60"/>
                      <a:pt x="32" y="60"/>
                    </a:cubicBezTo>
                    <a:cubicBezTo>
                      <a:pt x="14" y="60"/>
                      <a:pt x="14" y="60"/>
                      <a:pt x="14" y="60"/>
                    </a:cubicBezTo>
                    <a:cubicBezTo>
                      <a:pt x="14" y="105"/>
                      <a:pt x="14" y="105"/>
                      <a:pt x="14" y="105"/>
                    </a:cubicBezTo>
                    <a:cubicBezTo>
                      <a:pt x="0" y="105"/>
                      <a:pt x="0" y="105"/>
                      <a:pt x="0" y="105"/>
                    </a:cubicBezTo>
                    <a:lnTo>
                      <a:pt x="0" y="0"/>
                    </a:lnTo>
                    <a:close/>
                    <a:moveTo>
                      <a:pt x="14" y="49"/>
                    </a:moveTo>
                    <a:cubicBezTo>
                      <a:pt x="39" y="49"/>
                      <a:pt x="39" y="49"/>
                      <a:pt x="39" y="49"/>
                    </a:cubicBezTo>
                    <a:cubicBezTo>
                      <a:pt x="46" y="49"/>
                      <a:pt x="51" y="47"/>
                      <a:pt x="55" y="44"/>
                    </a:cubicBezTo>
                    <a:cubicBezTo>
                      <a:pt x="58" y="41"/>
                      <a:pt x="60" y="36"/>
                      <a:pt x="60" y="30"/>
                    </a:cubicBezTo>
                    <a:cubicBezTo>
                      <a:pt x="60" y="24"/>
                      <a:pt x="58" y="20"/>
                      <a:pt x="55" y="17"/>
                    </a:cubicBezTo>
                    <a:cubicBezTo>
                      <a:pt x="51" y="13"/>
                      <a:pt x="46" y="12"/>
                      <a:pt x="39" y="12"/>
                    </a:cubicBezTo>
                    <a:cubicBezTo>
                      <a:pt x="14" y="12"/>
                      <a:pt x="14" y="12"/>
                      <a:pt x="14" y="12"/>
                    </a:cubicBezTo>
                    <a:lnTo>
                      <a:pt x="14" y="49"/>
                    </a:lnTo>
                    <a:close/>
                  </a:path>
                </a:pathLst>
              </a:cu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grpSp>
        <p:grpSp>
          <p:nvGrpSpPr>
            <p:cNvPr id="9" name="Group 134">
              <a:extLst>
                <a:ext uri="{FF2B5EF4-FFF2-40B4-BE49-F238E27FC236}">
                  <a16:creationId xmlns:a16="http://schemas.microsoft.com/office/drawing/2014/main" id="{1048794C-F1E6-DC5A-6BE2-8AF0607E7C58}"/>
                </a:ext>
              </a:extLst>
            </p:cNvPr>
            <p:cNvGrpSpPr>
              <a:grpSpLocks noChangeAspect="1"/>
            </p:cNvGrpSpPr>
            <p:nvPr/>
          </p:nvGrpSpPr>
          <p:grpSpPr bwMode="auto">
            <a:xfrm>
              <a:off x="11087923" y="5106452"/>
              <a:ext cx="262612" cy="486809"/>
              <a:chOff x="5434013" y="2201863"/>
              <a:chExt cx="1323975" cy="2454275"/>
            </a:xfrm>
          </p:grpSpPr>
          <p:sp>
            <p:nvSpPr>
              <p:cNvPr id="27" name="Freeform 5">
                <a:extLst>
                  <a:ext uri="{FF2B5EF4-FFF2-40B4-BE49-F238E27FC236}">
                    <a16:creationId xmlns:a16="http://schemas.microsoft.com/office/drawing/2014/main" id="{78AEBB05-A5BC-DDC3-231E-3E7D751EAAA5}"/>
                  </a:ext>
                </a:extLst>
              </p:cNvPr>
              <p:cNvSpPr>
                <a:spLocks/>
              </p:cNvSpPr>
              <p:nvPr/>
            </p:nvSpPr>
            <p:spPr bwMode="auto">
              <a:xfrm>
                <a:off x="5438739" y="2201863"/>
                <a:ext cx="1314530" cy="2454275"/>
              </a:xfrm>
              <a:custGeom>
                <a:avLst/>
                <a:gdLst>
                  <a:gd name="T0" fmla="*/ 7527 w 8000"/>
                  <a:gd name="T1" fmla="*/ 14889 h 14889"/>
                  <a:gd name="T2" fmla="*/ 485 w 8000"/>
                  <a:gd name="T3" fmla="*/ 14889 h 14889"/>
                  <a:gd name="T4" fmla="*/ 0 w 8000"/>
                  <a:gd name="T5" fmla="*/ 14419 h 14889"/>
                  <a:gd name="T6" fmla="*/ 0 w 8000"/>
                  <a:gd name="T7" fmla="*/ 470 h 14889"/>
                  <a:gd name="T8" fmla="*/ 485 w 8000"/>
                  <a:gd name="T9" fmla="*/ 0 h 14889"/>
                  <a:gd name="T10" fmla="*/ 7527 w 8000"/>
                  <a:gd name="T11" fmla="*/ 0 h 14889"/>
                  <a:gd name="T12" fmla="*/ 8000 w 8000"/>
                  <a:gd name="T13" fmla="*/ 470 h 14889"/>
                  <a:gd name="T14" fmla="*/ 8000 w 8000"/>
                  <a:gd name="T15" fmla="*/ 14419 h 14889"/>
                  <a:gd name="T16" fmla="*/ 7527 w 8000"/>
                  <a:gd name="T17" fmla="*/ 14889 h 14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00" h="14889">
                    <a:moveTo>
                      <a:pt x="7527" y="14889"/>
                    </a:moveTo>
                    <a:cubicBezTo>
                      <a:pt x="485" y="14889"/>
                      <a:pt x="485" y="14889"/>
                      <a:pt x="485" y="14889"/>
                    </a:cubicBezTo>
                    <a:cubicBezTo>
                      <a:pt x="224" y="14889"/>
                      <a:pt x="0" y="14679"/>
                      <a:pt x="0" y="14419"/>
                    </a:cubicBezTo>
                    <a:cubicBezTo>
                      <a:pt x="0" y="470"/>
                      <a:pt x="0" y="470"/>
                      <a:pt x="0" y="470"/>
                    </a:cubicBezTo>
                    <a:cubicBezTo>
                      <a:pt x="0" y="210"/>
                      <a:pt x="224" y="0"/>
                      <a:pt x="485" y="0"/>
                    </a:cubicBezTo>
                    <a:cubicBezTo>
                      <a:pt x="7527" y="0"/>
                      <a:pt x="7527" y="0"/>
                      <a:pt x="7527" y="0"/>
                    </a:cubicBezTo>
                    <a:cubicBezTo>
                      <a:pt x="7788" y="0"/>
                      <a:pt x="8000" y="210"/>
                      <a:pt x="8000" y="470"/>
                    </a:cubicBezTo>
                    <a:cubicBezTo>
                      <a:pt x="8000" y="14419"/>
                      <a:pt x="8000" y="14419"/>
                      <a:pt x="8000" y="14419"/>
                    </a:cubicBezTo>
                    <a:cubicBezTo>
                      <a:pt x="8000" y="14679"/>
                      <a:pt x="7788" y="14889"/>
                      <a:pt x="7527" y="14889"/>
                    </a:cubicBezTo>
                    <a:close/>
                  </a:path>
                </a:pathLst>
              </a:custGeom>
              <a:solidFill>
                <a:schemeClr val="accent3">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28" name="Freeform: Shape 15">
                <a:extLst>
                  <a:ext uri="{FF2B5EF4-FFF2-40B4-BE49-F238E27FC236}">
                    <a16:creationId xmlns:a16="http://schemas.microsoft.com/office/drawing/2014/main" id="{259BAFA6-9075-07D2-7DCA-E66E8C63ACA6}"/>
                  </a:ext>
                </a:extLst>
              </p:cNvPr>
              <p:cNvSpPr>
                <a:spLocks/>
              </p:cNvSpPr>
              <p:nvPr/>
            </p:nvSpPr>
            <p:spPr bwMode="auto">
              <a:xfrm>
                <a:off x="5524237" y="2287229"/>
                <a:ext cx="1143534" cy="2240860"/>
              </a:xfrm>
              <a:custGeom>
                <a:avLst/>
                <a:gdLst>
                  <a:gd name="connsiteX0" fmla="*/ 453942 w 1155700"/>
                  <a:gd name="connsiteY0" fmla="*/ 2159000 h 2239963"/>
                  <a:gd name="connsiteX1" fmla="*/ 701592 w 1155700"/>
                  <a:gd name="connsiteY1" fmla="*/ 2159000 h 2239963"/>
                  <a:gd name="connsiteX2" fmla="*/ 742950 w 1155700"/>
                  <a:gd name="connsiteY2" fmla="*/ 2199482 h 2239963"/>
                  <a:gd name="connsiteX3" fmla="*/ 701592 w 1155700"/>
                  <a:gd name="connsiteY3" fmla="*/ 2239963 h 2239963"/>
                  <a:gd name="connsiteX4" fmla="*/ 453942 w 1155700"/>
                  <a:gd name="connsiteY4" fmla="*/ 2239963 h 2239963"/>
                  <a:gd name="connsiteX5" fmla="*/ 412750 w 1155700"/>
                  <a:gd name="connsiteY5" fmla="*/ 2199482 h 2239963"/>
                  <a:gd name="connsiteX6" fmla="*/ 453942 w 1155700"/>
                  <a:gd name="connsiteY6" fmla="*/ 2159000 h 2239963"/>
                  <a:gd name="connsiteX7" fmla="*/ 39059 w 1155700"/>
                  <a:gd name="connsiteY7" fmla="*/ 0 h 2239963"/>
                  <a:gd name="connsiteX8" fmla="*/ 1116642 w 1155700"/>
                  <a:gd name="connsiteY8" fmla="*/ 0 h 2239963"/>
                  <a:gd name="connsiteX9" fmla="*/ 1155700 w 1155700"/>
                  <a:gd name="connsiteY9" fmla="*/ 38549 h 2239963"/>
                  <a:gd name="connsiteX10" fmla="*/ 1155700 w 1155700"/>
                  <a:gd name="connsiteY10" fmla="*/ 1996626 h 2239963"/>
                  <a:gd name="connsiteX11" fmla="*/ 1116642 w 1155700"/>
                  <a:gd name="connsiteY11" fmla="*/ 2035175 h 2239963"/>
                  <a:gd name="connsiteX12" fmla="*/ 39059 w 1155700"/>
                  <a:gd name="connsiteY12" fmla="*/ 2035175 h 2239963"/>
                  <a:gd name="connsiteX13" fmla="*/ 0 w 1155700"/>
                  <a:gd name="connsiteY13" fmla="*/ 1996626 h 2239963"/>
                  <a:gd name="connsiteX14" fmla="*/ 0 w 1155700"/>
                  <a:gd name="connsiteY14" fmla="*/ 38549 h 2239963"/>
                  <a:gd name="connsiteX15" fmla="*/ 39059 w 1155700"/>
                  <a:gd name="connsiteY15" fmla="*/ 0 h 223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5700" h="2239963">
                    <a:moveTo>
                      <a:pt x="453942" y="2159000"/>
                    </a:moveTo>
                    <a:cubicBezTo>
                      <a:pt x="701592" y="2159000"/>
                      <a:pt x="701592" y="2159000"/>
                      <a:pt x="701592" y="2159000"/>
                    </a:cubicBezTo>
                    <a:cubicBezTo>
                      <a:pt x="724347" y="2159000"/>
                      <a:pt x="742950" y="2177102"/>
                      <a:pt x="742950" y="2199482"/>
                    </a:cubicBezTo>
                    <a:cubicBezTo>
                      <a:pt x="742950" y="2221697"/>
                      <a:pt x="724347" y="2239963"/>
                      <a:pt x="701592" y="2239963"/>
                    </a:cubicBezTo>
                    <a:cubicBezTo>
                      <a:pt x="453942" y="2239963"/>
                      <a:pt x="453942" y="2239963"/>
                      <a:pt x="453942" y="2239963"/>
                    </a:cubicBezTo>
                    <a:cubicBezTo>
                      <a:pt x="431187" y="2239963"/>
                      <a:pt x="412750" y="2221697"/>
                      <a:pt x="412750" y="2199482"/>
                    </a:cubicBezTo>
                    <a:cubicBezTo>
                      <a:pt x="412750" y="2177102"/>
                      <a:pt x="431187" y="2159000"/>
                      <a:pt x="453942" y="2159000"/>
                    </a:cubicBezTo>
                    <a:close/>
                    <a:moveTo>
                      <a:pt x="39059" y="0"/>
                    </a:moveTo>
                    <a:cubicBezTo>
                      <a:pt x="39059" y="0"/>
                      <a:pt x="39059" y="0"/>
                      <a:pt x="1116642" y="0"/>
                    </a:cubicBezTo>
                    <a:cubicBezTo>
                      <a:pt x="1139315" y="0"/>
                      <a:pt x="1155700" y="18286"/>
                      <a:pt x="1155700" y="38549"/>
                    </a:cubicBezTo>
                    <a:cubicBezTo>
                      <a:pt x="1155700" y="38549"/>
                      <a:pt x="1155700" y="38549"/>
                      <a:pt x="1155700" y="1996626"/>
                    </a:cubicBezTo>
                    <a:cubicBezTo>
                      <a:pt x="1155700" y="2016889"/>
                      <a:pt x="1139315" y="2035175"/>
                      <a:pt x="1116642" y="2035175"/>
                    </a:cubicBezTo>
                    <a:cubicBezTo>
                      <a:pt x="1116642" y="2035175"/>
                      <a:pt x="1116642" y="2035175"/>
                      <a:pt x="39059" y="2035175"/>
                    </a:cubicBezTo>
                    <a:cubicBezTo>
                      <a:pt x="16550" y="2035175"/>
                      <a:pt x="0" y="2016889"/>
                      <a:pt x="0" y="1996626"/>
                    </a:cubicBezTo>
                    <a:cubicBezTo>
                      <a:pt x="0" y="1996626"/>
                      <a:pt x="0" y="1996626"/>
                      <a:pt x="0" y="38549"/>
                    </a:cubicBezTo>
                    <a:cubicBezTo>
                      <a:pt x="0" y="18286"/>
                      <a:pt x="16550" y="0"/>
                      <a:pt x="39059" y="0"/>
                    </a:cubicBezTo>
                    <a:close/>
                  </a:path>
                </a:pathLst>
              </a:custGeom>
              <a:solidFill>
                <a:schemeClr val="accent3">
                  <a:lumMod val="40000"/>
                  <a:lumOff val="6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grpSp>
        <p:grpSp>
          <p:nvGrpSpPr>
            <p:cNvPr id="10" name="Group 135">
              <a:extLst>
                <a:ext uri="{FF2B5EF4-FFF2-40B4-BE49-F238E27FC236}">
                  <a16:creationId xmlns:a16="http://schemas.microsoft.com/office/drawing/2014/main" id="{69C48356-B772-7FD2-8B49-11E381763296}"/>
                </a:ext>
              </a:extLst>
            </p:cNvPr>
            <p:cNvGrpSpPr>
              <a:grpSpLocks/>
            </p:cNvGrpSpPr>
            <p:nvPr/>
          </p:nvGrpSpPr>
          <p:grpSpPr bwMode="auto">
            <a:xfrm>
              <a:off x="11116782" y="5301433"/>
              <a:ext cx="201326" cy="63337"/>
              <a:chOff x="10828433" y="2483528"/>
              <a:chExt cx="258463" cy="81313"/>
            </a:xfrm>
          </p:grpSpPr>
          <p:sp>
            <p:nvSpPr>
              <p:cNvPr id="21" name="Freeform 21">
                <a:extLst>
                  <a:ext uri="{FF2B5EF4-FFF2-40B4-BE49-F238E27FC236}">
                    <a16:creationId xmlns:a16="http://schemas.microsoft.com/office/drawing/2014/main" id="{D7341A80-EE01-88A0-0500-C2B135612676}"/>
                  </a:ext>
                </a:extLst>
              </p:cNvPr>
              <p:cNvSpPr>
                <a:spLocks/>
              </p:cNvSpPr>
              <p:nvPr/>
            </p:nvSpPr>
            <p:spPr bwMode="auto">
              <a:xfrm>
                <a:off x="10827965" y="2483198"/>
                <a:ext cx="258538" cy="81518"/>
              </a:xfrm>
              <a:custGeom>
                <a:avLst/>
                <a:gdLst>
                  <a:gd name="T0" fmla="*/ 646 w 646"/>
                  <a:gd name="T1" fmla="*/ 163 h 203"/>
                  <a:gd name="T2" fmla="*/ 606 w 646"/>
                  <a:gd name="T3" fmla="*/ 203 h 203"/>
                  <a:gd name="T4" fmla="*/ 40 w 646"/>
                  <a:gd name="T5" fmla="*/ 203 h 203"/>
                  <a:gd name="T6" fmla="*/ 0 w 646"/>
                  <a:gd name="T7" fmla="*/ 163 h 203"/>
                  <a:gd name="T8" fmla="*/ 0 w 646"/>
                  <a:gd name="T9" fmla="*/ 40 h 203"/>
                  <a:gd name="T10" fmla="*/ 40 w 646"/>
                  <a:gd name="T11" fmla="*/ 0 h 203"/>
                  <a:gd name="T12" fmla="*/ 606 w 646"/>
                  <a:gd name="T13" fmla="*/ 0 h 203"/>
                  <a:gd name="T14" fmla="*/ 646 w 646"/>
                  <a:gd name="T15" fmla="*/ 40 h 203"/>
                  <a:gd name="T16" fmla="*/ 646 w 646"/>
                  <a:gd name="T17" fmla="*/ 16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203">
                    <a:moveTo>
                      <a:pt x="646" y="163"/>
                    </a:moveTo>
                    <a:cubicBezTo>
                      <a:pt x="646" y="186"/>
                      <a:pt x="628" y="203"/>
                      <a:pt x="606" y="203"/>
                    </a:cubicBezTo>
                    <a:cubicBezTo>
                      <a:pt x="40" y="203"/>
                      <a:pt x="40" y="203"/>
                      <a:pt x="40" y="203"/>
                    </a:cubicBezTo>
                    <a:cubicBezTo>
                      <a:pt x="18" y="203"/>
                      <a:pt x="0" y="186"/>
                      <a:pt x="0" y="163"/>
                    </a:cubicBezTo>
                    <a:cubicBezTo>
                      <a:pt x="0" y="40"/>
                      <a:pt x="0" y="40"/>
                      <a:pt x="0" y="40"/>
                    </a:cubicBezTo>
                    <a:cubicBezTo>
                      <a:pt x="0" y="18"/>
                      <a:pt x="18" y="0"/>
                      <a:pt x="40" y="0"/>
                    </a:cubicBezTo>
                    <a:cubicBezTo>
                      <a:pt x="606" y="0"/>
                      <a:pt x="606" y="0"/>
                      <a:pt x="606" y="0"/>
                    </a:cubicBezTo>
                    <a:cubicBezTo>
                      <a:pt x="628" y="0"/>
                      <a:pt x="646" y="18"/>
                      <a:pt x="646" y="40"/>
                    </a:cubicBezTo>
                    <a:lnTo>
                      <a:pt x="646" y="163"/>
                    </a:lnTo>
                    <a:close/>
                  </a:path>
                </a:pathLst>
              </a:custGeom>
              <a:solidFill>
                <a:schemeClr val="accent3">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22" name="Freeform 22">
                <a:extLst>
                  <a:ext uri="{FF2B5EF4-FFF2-40B4-BE49-F238E27FC236}">
                    <a16:creationId xmlns:a16="http://schemas.microsoft.com/office/drawing/2014/main" id="{AC1772E1-4278-83DA-F927-C9D7CEA76B45}"/>
                  </a:ext>
                </a:extLst>
              </p:cNvPr>
              <p:cNvSpPr>
                <a:spLocks noEditPoints="1"/>
              </p:cNvSpPr>
              <p:nvPr/>
            </p:nvSpPr>
            <p:spPr bwMode="auto">
              <a:xfrm>
                <a:off x="10863345" y="2502218"/>
                <a:ext cx="38100" cy="43476"/>
              </a:xfrm>
              <a:custGeom>
                <a:avLst/>
                <a:gdLst>
                  <a:gd name="T0" fmla="*/ 95 w 95"/>
                  <a:gd name="T1" fmla="*/ 54 h 108"/>
                  <a:gd name="T2" fmla="*/ 82 w 95"/>
                  <a:gd name="T3" fmla="*/ 93 h 108"/>
                  <a:gd name="T4" fmla="*/ 48 w 95"/>
                  <a:gd name="T5" fmla="*/ 108 h 108"/>
                  <a:gd name="T6" fmla="*/ 14 w 95"/>
                  <a:gd name="T7" fmla="*/ 93 h 108"/>
                  <a:gd name="T8" fmla="*/ 0 w 95"/>
                  <a:gd name="T9" fmla="*/ 54 h 108"/>
                  <a:gd name="T10" fmla="*/ 14 w 95"/>
                  <a:gd name="T11" fmla="*/ 15 h 108"/>
                  <a:gd name="T12" fmla="*/ 48 w 95"/>
                  <a:gd name="T13" fmla="*/ 0 h 108"/>
                  <a:gd name="T14" fmla="*/ 82 w 95"/>
                  <a:gd name="T15" fmla="*/ 15 h 108"/>
                  <a:gd name="T16" fmla="*/ 95 w 95"/>
                  <a:gd name="T17" fmla="*/ 54 h 108"/>
                  <a:gd name="T18" fmla="*/ 82 w 95"/>
                  <a:gd name="T19" fmla="*/ 54 h 108"/>
                  <a:gd name="T20" fmla="*/ 72 w 95"/>
                  <a:gd name="T21" fmla="*/ 24 h 108"/>
                  <a:gd name="T22" fmla="*/ 48 w 95"/>
                  <a:gd name="T23" fmla="*/ 12 h 108"/>
                  <a:gd name="T24" fmla="*/ 23 w 95"/>
                  <a:gd name="T25" fmla="*/ 24 h 108"/>
                  <a:gd name="T26" fmla="*/ 14 w 95"/>
                  <a:gd name="T27" fmla="*/ 54 h 108"/>
                  <a:gd name="T28" fmla="*/ 23 w 95"/>
                  <a:gd name="T29" fmla="*/ 84 h 108"/>
                  <a:gd name="T30" fmla="*/ 48 w 95"/>
                  <a:gd name="T31" fmla="*/ 96 h 108"/>
                  <a:gd name="T32" fmla="*/ 72 w 95"/>
                  <a:gd name="T33" fmla="*/ 84 h 108"/>
                  <a:gd name="T34" fmla="*/ 82 w 95"/>
                  <a:gd name="T3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8">
                    <a:moveTo>
                      <a:pt x="95" y="54"/>
                    </a:moveTo>
                    <a:cubicBezTo>
                      <a:pt x="95" y="70"/>
                      <a:pt x="91" y="83"/>
                      <a:pt x="82" y="93"/>
                    </a:cubicBezTo>
                    <a:cubicBezTo>
                      <a:pt x="73" y="103"/>
                      <a:pt x="61" y="108"/>
                      <a:pt x="48" y="108"/>
                    </a:cubicBezTo>
                    <a:cubicBezTo>
                      <a:pt x="34" y="108"/>
                      <a:pt x="23" y="103"/>
                      <a:pt x="14" y="93"/>
                    </a:cubicBezTo>
                    <a:cubicBezTo>
                      <a:pt x="5" y="83"/>
                      <a:pt x="0" y="70"/>
                      <a:pt x="0" y="54"/>
                    </a:cubicBezTo>
                    <a:cubicBezTo>
                      <a:pt x="0" y="38"/>
                      <a:pt x="5" y="25"/>
                      <a:pt x="14" y="15"/>
                    </a:cubicBezTo>
                    <a:cubicBezTo>
                      <a:pt x="23" y="5"/>
                      <a:pt x="34" y="0"/>
                      <a:pt x="48" y="0"/>
                    </a:cubicBezTo>
                    <a:cubicBezTo>
                      <a:pt x="61" y="0"/>
                      <a:pt x="73" y="5"/>
                      <a:pt x="82" y="15"/>
                    </a:cubicBezTo>
                    <a:cubicBezTo>
                      <a:pt x="91" y="25"/>
                      <a:pt x="95" y="38"/>
                      <a:pt x="95" y="54"/>
                    </a:cubicBezTo>
                    <a:close/>
                    <a:moveTo>
                      <a:pt x="82" y="54"/>
                    </a:moveTo>
                    <a:cubicBezTo>
                      <a:pt x="82" y="42"/>
                      <a:pt x="78" y="32"/>
                      <a:pt x="72" y="24"/>
                    </a:cubicBezTo>
                    <a:cubicBezTo>
                      <a:pt x="66" y="16"/>
                      <a:pt x="58" y="12"/>
                      <a:pt x="48" y="12"/>
                    </a:cubicBezTo>
                    <a:cubicBezTo>
                      <a:pt x="38" y="12"/>
                      <a:pt x="29" y="16"/>
                      <a:pt x="23" y="24"/>
                    </a:cubicBezTo>
                    <a:cubicBezTo>
                      <a:pt x="17" y="32"/>
                      <a:pt x="14" y="42"/>
                      <a:pt x="14" y="54"/>
                    </a:cubicBezTo>
                    <a:cubicBezTo>
                      <a:pt x="14" y="66"/>
                      <a:pt x="17" y="76"/>
                      <a:pt x="23" y="84"/>
                    </a:cubicBezTo>
                    <a:cubicBezTo>
                      <a:pt x="29" y="92"/>
                      <a:pt x="38" y="96"/>
                      <a:pt x="48" y="96"/>
                    </a:cubicBezTo>
                    <a:cubicBezTo>
                      <a:pt x="58" y="96"/>
                      <a:pt x="66" y="92"/>
                      <a:pt x="72" y="84"/>
                    </a:cubicBezTo>
                    <a:cubicBezTo>
                      <a:pt x="78" y="76"/>
                      <a:pt x="82" y="66"/>
                      <a:pt x="82" y="54"/>
                    </a:cubicBezTo>
                    <a:close/>
                  </a:path>
                </a:pathLst>
              </a:custGeom>
              <a:solidFill>
                <a:schemeClr val="accent3">
                  <a:lumMod val="60000"/>
                  <a:lumOff val="4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23" name="Freeform 23">
                <a:extLst>
                  <a:ext uri="{FF2B5EF4-FFF2-40B4-BE49-F238E27FC236}">
                    <a16:creationId xmlns:a16="http://schemas.microsoft.com/office/drawing/2014/main" id="{B476E2D1-76BA-CF12-2305-9ED077CA48F9}"/>
                  </a:ext>
                </a:extLst>
              </p:cNvPr>
              <p:cNvSpPr>
                <a:spLocks/>
              </p:cNvSpPr>
              <p:nvPr/>
            </p:nvSpPr>
            <p:spPr bwMode="auto">
              <a:xfrm>
                <a:off x="10906888" y="2502218"/>
                <a:ext cx="32657" cy="43476"/>
              </a:xfrm>
              <a:custGeom>
                <a:avLst/>
                <a:gdLst>
                  <a:gd name="T0" fmla="*/ 217 w 217"/>
                  <a:gd name="T1" fmla="*/ 281 h 281"/>
                  <a:gd name="T2" fmla="*/ 190 w 217"/>
                  <a:gd name="T3" fmla="*/ 281 h 281"/>
                  <a:gd name="T4" fmla="*/ 35 w 217"/>
                  <a:gd name="T5" fmla="*/ 56 h 281"/>
                  <a:gd name="T6" fmla="*/ 35 w 217"/>
                  <a:gd name="T7" fmla="*/ 281 h 281"/>
                  <a:gd name="T8" fmla="*/ 0 w 217"/>
                  <a:gd name="T9" fmla="*/ 281 h 281"/>
                  <a:gd name="T10" fmla="*/ 0 w 217"/>
                  <a:gd name="T11" fmla="*/ 0 h 281"/>
                  <a:gd name="T12" fmla="*/ 35 w 217"/>
                  <a:gd name="T13" fmla="*/ 0 h 281"/>
                  <a:gd name="T14" fmla="*/ 185 w 217"/>
                  <a:gd name="T15" fmla="*/ 214 h 281"/>
                  <a:gd name="T16" fmla="*/ 185 w 217"/>
                  <a:gd name="T17" fmla="*/ 0 h 281"/>
                  <a:gd name="T18" fmla="*/ 217 w 217"/>
                  <a:gd name="T19" fmla="*/ 0 h 281"/>
                  <a:gd name="T20" fmla="*/ 217 w 217"/>
                  <a:gd name="T21"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281">
                    <a:moveTo>
                      <a:pt x="217" y="281"/>
                    </a:moveTo>
                    <a:lnTo>
                      <a:pt x="190" y="281"/>
                    </a:lnTo>
                    <a:lnTo>
                      <a:pt x="35" y="56"/>
                    </a:lnTo>
                    <a:lnTo>
                      <a:pt x="35" y="281"/>
                    </a:lnTo>
                    <a:lnTo>
                      <a:pt x="0" y="281"/>
                    </a:lnTo>
                    <a:lnTo>
                      <a:pt x="0" y="0"/>
                    </a:lnTo>
                    <a:lnTo>
                      <a:pt x="35" y="0"/>
                    </a:lnTo>
                    <a:lnTo>
                      <a:pt x="185" y="214"/>
                    </a:lnTo>
                    <a:lnTo>
                      <a:pt x="185" y="0"/>
                    </a:lnTo>
                    <a:lnTo>
                      <a:pt x="217" y="0"/>
                    </a:lnTo>
                    <a:lnTo>
                      <a:pt x="217" y="281"/>
                    </a:lnTo>
                    <a:close/>
                  </a:path>
                </a:pathLst>
              </a:custGeom>
              <a:solidFill>
                <a:schemeClr val="accent3">
                  <a:lumMod val="60000"/>
                  <a:lumOff val="4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24" name="Freeform 24">
                <a:extLst>
                  <a:ext uri="{FF2B5EF4-FFF2-40B4-BE49-F238E27FC236}">
                    <a16:creationId xmlns:a16="http://schemas.microsoft.com/office/drawing/2014/main" id="{388CB599-7CE8-EED9-AA00-09297DE694F3}"/>
                  </a:ext>
                </a:extLst>
              </p:cNvPr>
              <p:cNvSpPr>
                <a:spLocks noEditPoints="1"/>
              </p:cNvSpPr>
              <p:nvPr/>
            </p:nvSpPr>
            <p:spPr bwMode="auto">
              <a:xfrm>
                <a:off x="10961317" y="2502218"/>
                <a:ext cx="38100" cy="43476"/>
              </a:xfrm>
              <a:custGeom>
                <a:avLst/>
                <a:gdLst>
                  <a:gd name="T0" fmla="*/ 185 w 254"/>
                  <a:gd name="T1" fmla="*/ 195 h 281"/>
                  <a:gd name="T2" fmla="*/ 70 w 254"/>
                  <a:gd name="T3" fmla="*/ 195 h 281"/>
                  <a:gd name="T4" fmla="*/ 38 w 254"/>
                  <a:gd name="T5" fmla="*/ 281 h 281"/>
                  <a:gd name="T6" fmla="*/ 0 w 254"/>
                  <a:gd name="T7" fmla="*/ 281 h 281"/>
                  <a:gd name="T8" fmla="*/ 110 w 254"/>
                  <a:gd name="T9" fmla="*/ 0 h 281"/>
                  <a:gd name="T10" fmla="*/ 144 w 254"/>
                  <a:gd name="T11" fmla="*/ 0 h 281"/>
                  <a:gd name="T12" fmla="*/ 254 w 254"/>
                  <a:gd name="T13" fmla="*/ 281 h 281"/>
                  <a:gd name="T14" fmla="*/ 217 w 254"/>
                  <a:gd name="T15" fmla="*/ 281 h 281"/>
                  <a:gd name="T16" fmla="*/ 185 w 254"/>
                  <a:gd name="T17" fmla="*/ 195 h 281"/>
                  <a:gd name="T18" fmla="*/ 80 w 254"/>
                  <a:gd name="T19" fmla="*/ 163 h 281"/>
                  <a:gd name="T20" fmla="*/ 174 w 254"/>
                  <a:gd name="T21" fmla="*/ 163 h 281"/>
                  <a:gd name="T22" fmla="*/ 126 w 254"/>
                  <a:gd name="T23" fmla="*/ 46 h 281"/>
                  <a:gd name="T24" fmla="*/ 80 w 254"/>
                  <a:gd name="T25" fmla="*/ 16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281">
                    <a:moveTo>
                      <a:pt x="185" y="195"/>
                    </a:moveTo>
                    <a:lnTo>
                      <a:pt x="70" y="195"/>
                    </a:lnTo>
                    <a:lnTo>
                      <a:pt x="38" y="281"/>
                    </a:lnTo>
                    <a:lnTo>
                      <a:pt x="0" y="281"/>
                    </a:lnTo>
                    <a:lnTo>
                      <a:pt x="110" y="0"/>
                    </a:lnTo>
                    <a:lnTo>
                      <a:pt x="144" y="0"/>
                    </a:lnTo>
                    <a:lnTo>
                      <a:pt x="254" y="281"/>
                    </a:lnTo>
                    <a:lnTo>
                      <a:pt x="217" y="281"/>
                    </a:lnTo>
                    <a:lnTo>
                      <a:pt x="185" y="195"/>
                    </a:lnTo>
                    <a:close/>
                    <a:moveTo>
                      <a:pt x="80" y="163"/>
                    </a:moveTo>
                    <a:lnTo>
                      <a:pt x="174" y="163"/>
                    </a:lnTo>
                    <a:lnTo>
                      <a:pt x="126" y="46"/>
                    </a:lnTo>
                    <a:lnTo>
                      <a:pt x="80" y="163"/>
                    </a:lnTo>
                    <a:close/>
                  </a:path>
                </a:pathLst>
              </a:custGeom>
              <a:solidFill>
                <a:schemeClr val="accent3">
                  <a:lumMod val="60000"/>
                  <a:lumOff val="4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25" name="Rectangle 24">
                <a:extLst>
                  <a:ext uri="{FF2B5EF4-FFF2-40B4-BE49-F238E27FC236}">
                    <a16:creationId xmlns:a16="http://schemas.microsoft.com/office/drawing/2014/main" id="{1EBE3F9E-5748-11E5-0709-3FF18888042E}"/>
                  </a:ext>
                </a:extLst>
              </p:cNvPr>
              <p:cNvSpPr>
                <a:spLocks noChangeArrowheads="1"/>
              </p:cNvSpPr>
              <p:nvPr/>
            </p:nvSpPr>
            <p:spPr bwMode="auto">
              <a:xfrm>
                <a:off x="11007581" y="2502218"/>
                <a:ext cx="5443" cy="43476"/>
              </a:xfrm>
              <a:prstGeom prst="rect">
                <a:avLst/>
              </a:prstGeom>
              <a:solidFill>
                <a:schemeClr val="accent3">
                  <a:lumMod val="60000"/>
                  <a:lumOff val="4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26" name="Freeform 26">
                <a:extLst>
                  <a:ext uri="{FF2B5EF4-FFF2-40B4-BE49-F238E27FC236}">
                    <a16:creationId xmlns:a16="http://schemas.microsoft.com/office/drawing/2014/main" id="{E9DC13D6-65BB-824A-E902-EA70231CF347}"/>
                  </a:ext>
                </a:extLst>
              </p:cNvPr>
              <p:cNvSpPr>
                <a:spLocks noEditPoints="1"/>
              </p:cNvSpPr>
              <p:nvPr/>
            </p:nvSpPr>
            <p:spPr bwMode="auto">
              <a:xfrm>
                <a:off x="11021189" y="2502218"/>
                <a:ext cx="32657" cy="43476"/>
              </a:xfrm>
              <a:custGeom>
                <a:avLst/>
                <a:gdLst>
                  <a:gd name="T0" fmla="*/ 0 w 78"/>
                  <a:gd name="T1" fmla="*/ 0 h 105"/>
                  <a:gd name="T2" fmla="*/ 39 w 78"/>
                  <a:gd name="T3" fmla="*/ 0 h 105"/>
                  <a:gd name="T4" fmla="*/ 64 w 78"/>
                  <a:gd name="T5" fmla="*/ 8 h 105"/>
                  <a:gd name="T6" fmla="*/ 73 w 78"/>
                  <a:gd name="T7" fmla="*/ 30 h 105"/>
                  <a:gd name="T8" fmla="*/ 66 w 78"/>
                  <a:gd name="T9" fmla="*/ 51 h 105"/>
                  <a:gd name="T10" fmla="*/ 47 w 78"/>
                  <a:gd name="T11" fmla="*/ 60 h 105"/>
                  <a:gd name="T12" fmla="*/ 78 w 78"/>
                  <a:gd name="T13" fmla="*/ 105 h 105"/>
                  <a:gd name="T14" fmla="*/ 62 w 78"/>
                  <a:gd name="T15" fmla="*/ 105 h 105"/>
                  <a:gd name="T16" fmla="*/ 32 w 78"/>
                  <a:gd name="T17" fmla="*/ 60 h 105"/>
                  <a:gd name="T18" fmla="*/ 14 w 78"/>
                  <a:gd name="T19" fmla="*/ 60 h 105"/>
                  <a:gd name="T20" fmla="*/ 14 w 78"/>
                  <a:gd name="T21" fmla="*/ 105 h 105"/>
                  <a:gd name="T22" fmla="*/ 0 w 78"/>
                  <a:gd name="T23" fmla="*/ 105 h 105"/>
                  <a:gd name="T24" fmla="*/ 0 w 78"/>
                  <a:gd name="T25" fmla="*/ 0 h 105"/>
                  <a:gd name="T26" fmla="*/ 14 w 78"/>
                  <a:gd name="T27" fmla="*/ 49 h 105"/>
                  <a:gd name="T28" fmla="*/ 39 w 78"/>
                  <a:gd name="T29" fmla="*/ 49 h 105"/>
                  <a:gd name="T30" fmla="*/ 55 w 78"/>
                  <a:gd name="T31" fmla="*/ 44 h 105"/>
                  <a:gd name="T32" fmla="*/ 60 w 78"/>
                  <a:gd name="T33" fmla="*/ 30 h 105"/>
                  <a:gd name="T34" fmla="*/ 55 w 78"/>
                  <a:gd name="T35" fmla="*/ 17 h 105"/>
                  <a:gd name="T36" fmla="*/ 39 w 78"/>
                  <a:gd name="T37" fmla="*/ 12 h 105"/>
                  <a:gd name="T38" fmla="*/ 14 w 78"/>
                  <a:gd name="T39" fmla="*/ 12 h 105"/>
                  <a:gd name="T40" fmla="*/ 14 w 78"/>
                  <a:gd name="T41" fmla="*/ 4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05">
                    <a:moveTo>
                      <a:pt x="0" y="0"/>
                    </a:moveTo>
                    <a:cubicBezTo>
                      <a:pt x="39" y="0"/>
                      <a:pt x="39" y="0"/>
                      <a:pt x="39" y="0"/>
                    </a:cubicBezTo>
                    <a:cubicBezTo>
                      <a:pt x="50" y="0"/>
                      <a:pt x="58" y="2"/>
                      <a:pt x="64" y="8"/>
                    </a:cubicBezTo>
                    <a:cubicBezTo>
                      <a:pt x="70" y="13"/>
                      <a:pt x="73" y="20"/>
                      <a:pt x="73" y="30"/>
                    </a:cubicBezTo>
                    <a:cubicBezTo>
                      <a:pt x="73" y="39"/>
                      <a:pt x="71" y="46"/>
                      <a:pt x="66" y="51"/>
                    </a:cubicBezTo>
                    <a:cubicBezTo>
                      <a:pt x="62" y="56"/>
                      <a:pt x="55" y="59"/>
                      <a:pt x="47" y="60"/>
                    </a:cubicBezTo>
                    <a:cubicBezTo>
                      <a:pt x="78" y="105"/>
                      <a:pt x="78" y="105"/>
                      <a:pt x="78" y="105"/>
                    </a:cubicBezTo>
                    <a:cubicBezTo>
                      <a:pt x="62" y="105"/>
                      <a:pt x="62" y="105"/>
                      <a:pt x="62" y="105"/>
                    </a:cubicBezTo>
                    <a:cubicBezTo>
                      <a:pt x="32" y="60"/>
                      <a:pt x="32" y="60"/>
                      <a:pt x="32" y="60"/>
                    </a:cubicBezTo>
                    <a:cubicBezTo>
                      <a:pt x="14" y="60"/>
                      <a:pt x="14" y="60"/>
                      <a:pt x="14" y="60"/>
                    </a:cubicBezTo>
                    <a:cubicBezTo>
                      <a:pt x="14" y="105"/>
                      <a:pt x="14" y="105"/>
                      <a:pt x="14" y="105"/>
                    </a:cubicBezTo>
                    <a:cubicBezTo>
                      <a:pt x="0" y="105"/>
                      <a:pt x="0" y="105"/>
                      <a:pt x="0" y="105"/>
                    </a:cubicBezTo>
                    <a:lnTo>
                      <a:pt x="0" y="0"/>
                    </a:lnTo>
                    <a:close/>
                    <a:moveTo>
                      <a:pt x="14" y="49"/>
                    </a:moveTo>
                    <a:cubicBezTo>
                      <a:pt x="39" y="49"/>
                      <a:pt x="39" y="49"/>
                      <a:pt x="39" y="49"/>
                    </a:cubicBezTo>
                    <a:cubicBezTo>
                      <a:pt x="46" y="49"/>
                      <a:pt x="51" y="47"/>
                      <a:pt x="55" y="44"/>
                    </a:cubicBezTo>
                    <a:cubicBezTo>
                      <a:pt x="58" y="41"/>
                      <a:pt x="60" y="36"/>
                      <a:pt x="60" y="30"/>
                    </a:cubicBezTo>
                    <a:cubicBezTo>
                      <a:pt x="60" y="24"/>
                      <a:pt x="58" y="20"/>
                      <a:pt x="55" y="17"/>
                    </a:cubicBezTo>
                    <a:cubicBezTo>
                      <a:pt x="51" y="13"/>
                      <a:pt x="46" y="12"/>
                      <a:pt x="39" y="12"/>
                    </a:cubicBezTo>
                    <a:cubicBezTo>
                      <a:pt x="14" y="12"/>
                      <a:pt x="14" y="12"/>
                      <a:pt x="14" y="12"/>
                    </a:cubicBezTo>
                    <a:lnTo>
                      <a:pt x="14" y="49"/>
                    </a:lnTo>
                    <a:close/>
                  </a:path>
                </a:pathLst>
              </a:custGeom>
              <a:solidFill>
                <a:schemeClr val="accent3">
                  <a:lumMod val="60000"/>
                  <a:lumOff val="4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grpSp>
        <p:grpSp>
          <p:nvGrpSpPr>
            <p:cNvPr id="11" name="Group 136">
              <a:extLst>
                <a:ext uri="{FF2B5EF4-FFF2-40B4-BE49-F238E27FC236}">
                  <a16:creationId xmlns:a16="http://schemas.microsoft.com/office/drawing/2014/main" id="{EECB8E82-444E-E12B-6965-688685D2A9EE}"/>
                </a:ext>
              </a:extLst>
            </p:cNvPr>
            <p:cNvGrpSpPr>
              <a:grpSpLocks noChangeAspect="1"/>
            </p:cNvGrpSpPr>
            <p:nvPr/>
          </p:nvGrpSpPr>
          <p:grpSpPr bwMode="auto">
            <a:xfrm>
              <a:off x="11419800" y="5106452"/>
              <a:ext cx="262612" cy="486809"/>
              <a:chOff x="5434013" y="2201863"/>
              <a:chExt cx="1323975" cy="2454275"/>
            </a:xfrm>
          </p:grpSpPr>
          <p:sp>
            <p:nvSpPr>
              <p:cNvPr id="19" name="Freeform 5">
                <a:extLst>
                  <a:ext uri="{FF2B5EF4-FFF2-40B4-BE49-F238E27FC236}">
                    <a16:creationId xmlns:a16="http://schemas.microsoft.com/office/drawing/2014/main" id="{30F65F2B-6D24-9E83-B14E-7192A6E118E9}"/>
                  </a:ext>
                </a:extLst>
              </p:cNvPr>
              <p:cNvSpPr>
                <a:spLocks/>
              </p:cNvSpPr>
              <p:nvPr/>
            </p:nvSpPr>
            <p:spPr bwMode="auto">
              <a:xfrm>
                <a:off x="5432768" y="2201863"/>
                <a:ext cx="1325220" cy="2454275"/>
              </a:xfrm>
              <a:custGeom>
                <a:avLst/>
                <a:gdLst>
                  <a:gd name="T0" fmla="*/ 7527 w 8000"/>
                  <a:gd name="T1" fmla="*/ 14889 h 14889"/>
                  <a:gd name="T2" fmla="*/ 485 w 8000"/>
                  <a:gd name="T3" fmla="*/ 14889 h 14889"/>
                  <a:gd name="T4" fmla="*/ 0 w 8000"/>
                  <a:gd name="T5" fmla="*/ 14419 h 14889"/>
                  <a:gd name="T6" fmla="*/ 0 w 8000"/>
                  <a:gd name="T7" fmla="*/ 470 h 14889"/>
                  <a:gd name="T8" fmla="*/ 485 w 8000"/>
                  <a:gd name="T9" fmla="*/ 0 h 14889"/>
                  <a:gd name="T10" fmla="*/ 7527 w 8000"/>
                  <a:gd name="T11" fmla="*/ 0 h 14889"/>
                  <a:gd name="T12" fmla="*/ 8000 w 8000"/>
                  <a:gd name="T13" fmla="*/ 470 h 14889"/>
                  <a:gd name="T14" fmla="*/ 8000 w 8000"/>
                  <a:gd name="T15" fmla="*/ 14419 h 14889"/>
                  <a:gd name="T16" fmla="*/ 7527 w 8000"/>
                  <a:gd name="T17" fmla="*/ 14889 h 14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00" h="14889">
                    <a:moveTo>
                      <a:pt x="7527" y="14889"/>
                    </a:moveTo>
                    <a:cubicBezTo>
                      <a:pt x="485" y="14889"/>
                      <a:pt x="485" y="14889"/>
                      <a:pt x="485" y="14889"/>
                    </a:cubicBezTo>
                    <a:cubicBezTo>
                      <a:pt x="224" y="14889"/>
                      <a:pt x="0" y="14679"/>
                      <a:pt x="0" y="14419"/>
                    </a:cubicBezTo>
                    <a:cubicBezTo>
                      <a:pt x="0" y="470"/>
                      <a:pt x="0" y="470"/>
                      <a:pt x="0" y="470"/>
                    </a:cubicBezTo>
                    <a:cubicBezTo>
                      <a:pt x="0" y="210"/>
                      <a:pt x="224" y="0"/>
                      <a:pt x="485" y="0"/>
                    </a:cubicBezTo>
                    <a:cubicBezTo>
                      <a:pt x="7527" y="0"/>
                      <a:pt x="7527" y="0"/>
                      <a:pt x="7527" y="0"/>
                    </a:cubicBezTo>
                    <a:cubicBezTo>
                      <a:pt x="7788" y="0"/>
                      <a:pt x="8000" y="210"/>
                      <a:pt x="8000" y="470"/>
                    </a:cubicBezTo>
                    <a:cubicBezTo>
                      <a:pt x="8000" y="14419"/>
                      <a:pt x="8000" y="14419"/>
                      <a:pt x="8000" y="14419"/>
                    </a:cubicBezTo>
                    <a:cubicBezTo>
                      <a:pt x="8000" y="14679"/>
                      <a:pt x="7788" y="14889"/>
                      <a:pt x="7527" y="14889"/>
                    </a:cubicBezTo>
                    <a:close/>
                  </a:path>
                </a:pathLst>
              </a:custGeom>
              <a:solidFill>
                <a:schemeClr val="accent5">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20" name="Freeform: Shape 35">
                <a:extLst>
                  <a:ext uri="{FF2B5EF4-FFF2-40B4-BE49-F238E27FC236}">
                    <a16:creationId xmlns:a16="http://schemas.microsoft.com/office/drawing/2014/main" id="{76F95DD0-0F54-F432-9259-83C2551C08DE}"/>
                  </a:ext>
                </a:extLst>
              </p:cNvPr>
              <p:cNvSpPr>
                <a:spLocks/>
              </p:cNvSpPr>
              <p:nvPr/>
            </p:nvSpPr>
            <p:spPr bwMode="auto">
              <a:xfrm>
                <a:off x="5518266" y="2287229"/>
                <a:ext cx="1154224" cy="2240860"/>
              </a:xfrm>
              <a:custGeom>
                <a:avLst/>
                <a:gdLst>
                  <a:gd name="connsiteX0" fmla="*/ 453942 w 1155700"/>
                  <a:gd name="connsiteY0" fmla="*/ 2159000 h 2239963"/>
                  <a:gd name="connsiteX1" fmla="*/ 701592 w 1155700"/>
                  <a:gd name="connsiteY1" fmla="*/ 2159000 h 2239963"/>
                  <a:gd name="connsiteX2" fmla="*/ 742950 w 1155700"/>
                  <a:gd name="connsiteY2" fmla="*/ 2199482 h 2239963"/>
                  <a:gd name="connsiteX3" fmla="*/ 701592 w 1155700"/>
                  <a:gd name="connsiteY3" fmla="*/ 2239963 h 2239963"/>
                  <a:gd name="connsiteX4" fmla="*/ 453942 w 1155700"/>
                  <a:gd name="connsiteY4" fmla="*/ 2239963 h 2239963"/>
                  <a:gd name="connsiteX5" fmla="*/ 412750 w 1155700"/>
                  <a:gd name="connsiteY5" fmla="*/ 2199482 h 2239963"/>
                  <a:gd name="connsiteX6" fmla="*/ 453942 w 1155700"/>
                  <a:gd name="connsiteY6" fmla="*/ 2159000 h 2239963"/>
                  <a:gd name="connsiteX7" fmla="*/ 39059 w 1155700"/>
                  <a:gd name="connsiteY7" fmla="*/ 0 h 2239963"/>
                  <a:gd name="connsiteX8" fmla="*/ 1116642 w 1155700"/>
                  <a:gd name="connsiteY8" fmla="*/ 0 h 2239963"/>
                  <a:gd name="connsiteX9" fmla="*/ 1155700 w 1155700"/>
                  <a:gd name="connsiteY9" fmla="*/ 38549 h 2239963"/>
                  <a:gd name="connsiteX10" fmla="*/ 1155700 w 1155700"/>
                  <a:gd name="connsiteY10" fmla="*/ 1996626 h 2239963"/>
                  <a:gd name="connsiteX11" fmla="*/ 1116642 w 1155700"/>
                  <a:gd name="connsiteY11" fmla="*/ 2035175 h 2239963"/>
                  <a:gd name="connsiteX12" fmla="*/ 39059 w 1155700"/>
                  <a:gd name="connsiteY12" fmla="*/ 2035175 h 2239963"/>
                  <a:gd name="connsiteX13" fmla="*/ 0 w 1155700"/>
                  <a:gd name="connsiteY13" fmla="*/ 1996626 h 2239963"/>
                  <a:gd name="connsiteX14" fmla="*/ 0 w 1155700"/>
                  <a:gd name="connsiteY14" fmla="*/ 38549 h 2239963"/>
                  <a:gd name="connsiteX15" fmla="*/ 39059 w 1155700"/>
                  <a:gd name="connsiteY15" fmla="*/ 0 h 223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5700" h="2239963">
                    <a:moveTo>
                      <a:pt x="453942" y="2159000"/>
                    </a:moveTo>
                    <a:cubicBezTo>
                      <a:pt x="701592" y="2159000"/>
                      <a:pt x="701592" y="2159000"/>
                      <a:pt x="701592" y="2159000"/>
                    </a:cubicBezTo>
                    <a:cubicBezTo>
                      <a:pt x="724347" y="2159000"/>
                      <a:pt x="742950" y="2177102"/>
                      <a:pt x="742950" y="2199482"/>
                    </a:cubicBezTo>
                    <a:cubicBezTo>
                      <a:pt x="742950" y="2221697"/>
                      <a:pt x="724347" y="2239963"/>
                      <a:pt x="701592" y="2239963"/>
                    </a:cubicBezTo>
                    <a:cubicBezTo>
                      <a:pt x="453942" y="2239963"/>
                      <a:pt x="453942" y="2239963"/>
                      <a:pt x="453942" y="2239963"/>
                    </a:cubicBezTo>
                    <a:cubicBezTo>
                      <a:pt x="431187" y="2239963"/>
                      <a:pt x="412750" y="2221697"/>
                      <a:pt x="412750" y="2199482"/>
                    </a:cubicBezTo>
                    <a:cubicBezTo>
                      <a:pt x="412750" y="2177102"/>
                      <a:pt x="431187" y="2159000"/>
                      <a:pt x="453942" y="2159000"/>
                    </a:cubicBezTo>
                    <a:close/>
                    <a:moveTo>
                      <a:pt x="39059" y="0"/>
                    </a:moveTo>
                    <a:cubicBezTo>
                      <a:pt x="39059" y="0"/>
                      <a:pt x="39059" y="0"/>
                      <a:pt x="1116642" y="0"/>
                    </a:cubicBezTo>
                    <a:cubicBezTo>
                      <a:pt x="1139315" y="0"/>
                      <a:pt x="1155700" y="18286"/>
                      <a:pt x="1155700" y="38549"/>
                    </a:cubicBezTo>
                    <a:cubicBezTo>
                      <a:pt x="1155700" y="38549"/>
                      <a:pt x="1155700" y="38549"/>
                      <a:pt x="1155700" y="1996626"/>
                    </a:cubicBezTo>
                    <a:cubicBezTo>
                      <a:pt x="1155700" y="2016889"/>
                      <a:pt x="1139315" y="2035175"/>
                      <a:pt x="1116642" y="2035175"/>
                    </a:cubicBezTo>
                    <a:cubicBezTo>
                      <a:pt x="1116642" y="2035175"/>
                      <a:pt x="1116642" y="2035175"/>
                      <a:pt x="39059" y="2035175"/>
                    </a:cubicBezTo>
                    <a:cubicBezTo>
                      <a:pt x="16550" y="2035175"/>
                      <a:pt x="0" y="2016889"/>
                      <a:pt x="0" y="1996626"/>
                    </a:cubicBezTo>
                    <a:cubicBezTo>
                      <a:pt x="0" y="1996626"/>
                      <a:pt x="0" y="1996626"/>
                      <a:pt x="0" y="38549"/>
                    </a:cubicBezTo>
                    <a:cubicBezTo>
                      <a:pt x="0" y="18286"/>
                      <a:pt x="16550" y="0"/>
                      <a:pt x="39059" y="0"/>
                    </a:cubicBezTo>
                    <a:close/>
                  </a:path>
                </a:pathLst>
              </a:custGeom>
              <a:solidFill>
                <a:schemeClr val="accent6">
                  <a:lumMod val="60000"/>
                  <a:lumOff val="4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grpSp>
        <p:grpSp>
          <p:nvGrpSpPr>
            <p:cNvPr id="12" name="Group 137">
              <a:extLst>
                <a:ext uri="{FF2B5EF4-FFF2-40B4-BE49-F238E27FC236}">
                  <a16:creationId xmlns:a16="http://schemas.microsoft.com/office/drawing/2014/main" id="{B1747FA0-F484-25E1-840E-2DC0BD65A94A}"/>
                </a:ext>
              </a:extLst>
            </p:cNvPr>
            <p:cNvGrpSpPr>
              <a:grpSpLocks/>
            </p:cNvGrpSpPr>
            <p:nvPr/>
          </p:nvGrpSpPr>
          <p:grpSpPr bwMode="auto">
            <a:xfrm>
              <a:off x="11456671" y="5301433"/>
              <a:ext cx="188871" cy="59419"/>
              <a:chOff x="10828433" y="2483528"/>
              <a:chExt cx="258463" cy="81313"/>
            </a:xfrm>
          </p:grpSpPr>
          <p:sp>
            <p:nvSpPr>
              <p:cNvPr id="13" name="Freeform 21">
                <a:extLst>
                  <a:ext uri="{FF2B5EF4-FFF2-40B4-BE49-F238E27FC236}">
                    <a16:creationId xmlns:a16="http://schemas.microsoft.com/office/drawing/2014/main" id="{826998C0-EA2B-2EF8-09C9-015D91DDF13B}"/>
                  </a:ext>
                </a:extLst>
              </p:cNvPr>
              <p:cNvSpPr>
                <a:spLocks/>
              </p:cNvSpPr>
              <p:nvPr/>
            </p:nvSpPr>
            <p:spPr bwMode="auto">
              <a:xfrm>
                <a:off x="10829855" y="2483176"/>
                <a:ext cx="258180" cy="81101"/>
              </a:xfrm>
              <a:custGeom>
                <a:avLst/>
                <a:gdLst>
                  <a:gd name="T0" fmla="*/ 646 w 646"/>
                  <a:gd name="T1" fmla="*/ 163 h 203"/>
                  <a:gd name="T2" fmla="*/ 606 w 646"/>
                  <a:gd name="T3" fmla="*/ 203 h 203"/>
                  <a:gd name="T4" fmla="*/ 40 w 646"/>
                  <a:gd name="T5" fmla="*/ 203 h 203"/>
                  <a:gd name="T6" fmla="*/ 0 w 646"/>
                  <a:gd name="T7" fmla="*/ 163 h 203"/>
                  <a:gd name="T8" fmla="*/ 0 w 646"/>
                  <a:gd name="T9" fmla="*/ 40 h 203"/>
                  <a:gd name="T10" fmla="*/ 40 w 646"/>
                  <a:gd name="T11" fmla="*/ 0 h 203"/>
                  <a:gd name="T12" fmla="*/ 606 w 646"/>
                  <a:gd name="T13" fmla="*/ 0 h 203"/>
                  <a:gd name="T14" fmla="*/ 646 w 646"/>
                  <a:gd name="T15" fmla="*/ 40 h 203"/>
                  <a:gd name="T16" fmla="*/ 646 w 646"/>
                  <a:gd name="T17" fmla="*/ 16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203">
                    <a:moveTo>
                      <a:pt x="646" y="163"/>
                    </a:moveTo>
                    <a:cubicBezTo>
                      <a:pt x="646" y="186"/>
                      <a:pt x="628" y="203"/>
                      <a:pt x="606" y="203"/>
                    </a:cubicBezTo>
                    <a:cubicBezTo>
                      <a:pt x="40" y="203"/>
                      <a:pt x="40" y="203"/>
                      <a:pt x="40" y="203"/>
                    </a:cubicBezTo>
                    <a:cubicBezTo>
                      <a:pt x="18" y="203"/>
                      <a:pt x="0" y="186"/>
                      <a:pt x="0" y="163"/>
                    </a:cubicBezTo>
                    <a:cubicBezTo>
                      <a:pt x="0" y="40"/>
                      <a:pt x="0" y="40"/>
                      <a:pt x="0" y="40"/>
                    </a:cubicBezTo>
                    <a:cubicBezTo>
                      <a:pt x="0" y="18"/>
                      <a:pt x="18" y="0"/>
                      <a:pt x="40" y="0"/>
                    </a:cubicBezTo>
                    <a:cubicBezTo>
                      <a:pt x="606" y="0"/>
                      <a:pt x="606" y="0"/>
                      <a:pt x="606" y="0"/>
                    </a:cubicBezTo>
                    <a:cubicBezTo>
                      <a:pt x="628" y="0"/>
                      <a:pt x="646" y="18"/>
                      <a:pt x="646" y="40"/>
                    </a:cubicBezTo>
                    <a:lnTo>
                      <a:pt x="646" y="163"/>
                    </a:lnTo>
                    <a:close/>
                  </a:path>
                </a:pathLst>
              </a:custGeom>
              <a:solidFill>
                <a:schemeClr val="accent5">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14" name="Freeform 22">
                <a:extLst>
                  <a:ext uri="{FF2B5EF4-FFF2-40B4-BE49-F238E27FC236}">
                    <a16:creationId xmlns:a16="http://schemas.microsoft.com/office/drawing/2014/main" id="{00E1BE3C-A19E-A935-F897-B9FEC690F627}"/>
                  </a:ext>
                </a:extLst>
              </p:cNvPr>
              <p:cNvSpPr>
                <a:spLocks noEditPoints="1"/>
              </p:cNvSpPr>
              <p:nvPr/>
            </p:nvSpPr>
            <p:spPr bwMode="auto">
              <a:xfrm>
                <a:off x="10864666" y="2500555"/>
                <a:ext cx="37711" cy="43446"/>
              </a:xfrm>
              <a:custGeom>
                <a:avLst/>
                <a:gdLst>
                  <a:gd name="T0" fmla="*/ 95 w 95"/>
                  <a:gd name="T1" fmla="*/ 54 h 108"/>
                  <a:gd name="T2" fmla="*/ 82 w 95"/>
                  <a:gd name="T3" fmla="*/ 93 h 108"/>
                  <a:gd name="T4" fmla="*/ 48 w 95"/>
                  <a:gd name="T5" fmla="*/ 108 h 108"/>
                  <a:gd name="T6" fmla="*/ 14 w 95"/>
                  <a:gd name="T7" fmla="*/ 93 h 108"/>
                  <a:gd name="T8" fmla="*/ 0 w 95"/>
                  <a:gd name="T9" fmla="*/ 54 h 108"/>
                  <a:gd name="T10" fmla="*/ 14 w 95"/>
                  <a:gd name="T11" fmla="*/ 15 h 108"/>
                  <a:gd name="T12" fmla="*/ 48 w 95"/>
                  <a:gd name="T13" fmla="*/ 0 h 108"/>
                  <a:gd name="T14" fmla="*/ 82 w 95"/>
                  <a:gd name="T15" fmla="*/ 15 h 108"/>
                  <a:gd name="T16" fmla="*/ 95 w 95"/>
                  <a:gd name="T17" fmla="*/ 54 h 108"/>
                  <a:gd name="T18" fmla="*/ 82 w 95"/>
                  <a:gd name="T19" fmla="*/ 54 h 108"/>
                  <a:gd name="T20" fmla="*/ 72 w 95"/>
                  <a:gd name="T21" fmla="*/ 24 h 108"/>
                  <a:gd name="T22" fmla="*/ 48 w 95"/>
                  <a:gd name="T23" fmla="*/ 12 h 108"/>
                  <a:gd name="T24" fmla="*/ 23 w 95"/>
                  <a:gd name="T25" fmla="*/ 24 h 108"/>
                  <a:gd name="T26" fmla="*/ 14 w 95"/>
                  <a:gd name="T27" fmla="*/ 54 h 108"/>
                  <a:gd name="T28" fmla="*/ 23 w 95"/>
                  <a:gd name="T29" fmla="*/ 84 h 108"/>
                  <a:gd name="T30" fmla="*/ 48 w 95"/>
                  <a:gd name="T31" fmla="*/ 96 h 108"/>
                  <a:gd name="T32" fmla="*/ 72 w 95"/>
                  <a:gd name="T33" fmla="*/ 84 h 108"/>
                  <a:gd name="T34" fmla="*/ 82 w 95"/>
                  <a:gd name="T3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8">
                    <a:moveTo>
                      <a:pt x="95" y="54"/>
                    </a:moveTo>
                    <a:cubicBezTo>
                      <a:pt x="95" y="70"/>
                      <a:pt x="91" y="83"/>
                      <a:pt x="82" y="93"/>
                    </a:cubicBezTo>
                    <a:cubicBezTo>
                      <a:pt x="73" y="103"/>
                      <a:pt x="61" y="108"/>
                      <a:pt x="48" y="108"/>
                    </a:cubicBezTo>
                    <a:cubicBezTo>
                      <a:pt x="34" y="108"/>
                      <a:pt x="23" y="103"/>
                      <a:pt x="14" y="93"/>
                    </a:cubicBezTo>
                    <a:cubicBezTo>
                      <a:pt x="5" y="83"/>
                      <a:pt x="0" y="70"/>
                      <a:pt x="0" y="54"/>
                    </a:cubicBezTo>
                    <a:cubicBezTo>
                      <a:pt x="0" y="38"/>
                      <a:pt x="5" y="25"/>
                      <a:pt x="14" y="15"/>
                    </a:cubicBezTo>
                    <a:cubicBezTo>
                      <a:pt x="23" y="5"/>
                      <a:pt x="34" y="0"/>
                      <a:pt x="48" y="0"/>
                    </a:cubicBezTo>
                    <a:cubicBezTo>
                      <a:pt x="61" y="0"/>
                      <a:pt x="73" y="5"/>
                      <a:pt x="82" y="15"/>
                    </a:cubicBezTo>
                    <a:cubicBezTo>
                      <a:pt x="91" y="25"/>
                      <a:pt x="95" y="38"/>
                      <a:pt x="95" y="54"/>
                    </a:cubicBezTo>
                    <a:close/>
                    <a:moveTo>
                      <a:pt x="82" y="54"/>
                    </a:moveTo>
                    <a:cubicBezTo>
                      <a:pt x="82" y="42"/>
                      <a:pt x="78" y="32"/>
                      <a:pt x="72" y="24"/>
                    </a:cubicBezTo>
                    <a:cubicBezTo>
                      <a:pt x="66" y="16"/>
                      <a:pt x="58" y="12"/>
                      <a:pt x="48" y="12"/>
                    </a:cubicBezTo>
                    <a:cubicBezTo>
                      <a:pt x="38" y="12"/>
                      <a:pt x="29" y="16"/>
                      <a:pt x="23" y="24"/>
                    </a:cubicBezTo>
                    <a:cubicBezTo>
                      <a:pt x="17" y="32"/>
                      <a:pt x="14" y="42"/>
                      <a:pt x="14" y="54"/>
                    </a:cubicBezTo>
                    <a:cubicBezTo>
                      <a:pt x="14" y="66"/>
                      <a:pt x="17" y="76"/>
                      <a:pt x="23" y="84"/>
                    </a:cubicBezTo>
                    <a:cubicBezTo>
                      <a:pt x="29" y="92"/>
                      <a:pt x="38" y="96"/>
                      <a:pt x="48" y="96"/>
                    </a:cubicBezTo>
                    <a:cubicBezTo>
                      <a:pt x="58" y="96"/>
                      <a:pt x="66" y="92"/>
                      <a:pt x="72" y="84"/>
                    </a:cubicBezTo>
                    <a:cubicBezTo>
                      <a:pt x="78" y="76"/>
                      <a:pt x="82" y="66"/>
                      <a:pt x="82" y="54"/>
                    </a:cubicBezTo>
                    <a:close/>
                  </a:path>
                </a:pathLst>
              </a:custGeom>
              <a:solidFill>
                <a:schemeClr val="accent6">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15" name="Freeform 23">
                <a:extLst>
                  <a:ext uri="{FF2B5EF4-FFF2-40B4-BE49-F238E27FC236}">
                    <a16:creationId xmlns:a16="http://schemas.microsoft.com/office/drawing/2014/main" id="{1E3A0A8B-68E8-58D6-71AE-7A9BAF003CFD}"/>
                  </a:ext>
                </a:extLst>
              </p:cNvPr>
              <p:cNvSpPr>
                <a:spLocks/>
              </p:cNvSpPr>
              <p:nvPr/>
            </p:nvSpPr>
            <p:spPr bwMode="auto">
              <a:xfrm>
                <a:off x="10911080" y="2503450"/>
                <a:ext cx="31909" cy="40551"/>
              </a:xfrm>
              <a:custGeom>
                <a:avLst/>
                <a:gdLst>
                  <a:gd name="T0" fmla="*/ 217 w 217"/>
                  <a:gd name="T1" fmla="*/ 281 h 281"/>
                  <a:gd name="T2" fmla="*/ 190 w 217"/>
                  <a:gd name="T3" fmla="*/ 281 h 281"/>
                  <a:gd name="T4" fmla="*/ 35 w 217"/>
                  <a:gd name="T5" fmla="*/ 56 h 281"/>
                  <a:gd name="T6" fmla="*/ 35 w 217"/>
                  <a:gd name="T7" fmla="*/ 281 h 281"/>
                  <a:gd name="T8" fmla="*/ 0 w 217"/>
                  <a:gd name="T9" fmla="*/ 281 h 281"/>
                  <a:gd name="T10" fmla="*/ 0 w 217"/>
                  <a:gd name="T11" fmla="*/ 0 h 281"/>
                  <a:gd name="T12" fmla="*/ 35 w 217"/>
                  <a:gd name="T13" fmla="*/ 0 h 281"/>
                  <a:gd name="T14" fmla="*/ 185 w 217"/>
                  <a:gd name="T15" fmla="*/ 214 h 281"/>
                  <a:gd name="T16" fmla="*/ 185 w 217"/>
                  <a:gd name="T17" fmla="*/ 0 h 281"/>
                  <a:gd name="T18" fmla="*/ 217 w 217"/>
                  <a:gd name="T19" fmla="*/ 0 h 281"/>
                  <a:gd name="T20" fmla="*/ 217 w 217"/>
                  <a:gd name="T21"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281">
                    <a:moveTo>
                      <a:pt x="217" y="281"/>
                    </a:moveTo>
                    <a:lnTo>
                      <a:pt x="190" y="281"/>
                    </a:lnTo>
                    <a:lnTo>
                      <a:pt x="35" y="56"/>
                    </a:lnTo>
                    <a:lnTo>
                      <a:pt x="35" y="281"/>
                    </a:lnTo>
                    <a:lnTo>
                      <a:pt x="0" y="281"/>
                    </a:lnTo>
                    <a:lnTo>
                      <a:pt x="0" y="0"/>
                    </a:lnTo>
                    <a:lnTo>
                      <a:pt x="35" y="0"/>
                    </a:lnTo>
                    <a:lnTo>
                      <a:pt x="185" y="214"/>
                    </a:lnTo>
                    <a:lnTo>
                      <a:pt x="185" y="0"/>
                    </a:lnTo>
                    <a:lnTo>
                      <a:pt x="217" y="0"/>
                    </a:lnTo>
                    <a:lnTo>
                      <a:pt x="217" y="281"/>
                    </a:lnTo>
                    <a:close/>
                  </a:path>
                </a:pathLst>
              </a:custGeom>
              <a:solidFill>
                <a:schemeClr val="accent6">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16" name="Freeform 24">
                <a:extLst>
                  <a:ext uri="{FF2B5EF4-FFF2-40B4-BE49-F238E27FC236}">
                    <a16:creationId xmlns:a16="http://schemas.microsoft.com/office/drawing/2014/main" id="{DF56AF05-B644-0767-9ACF-0A1551B3B4FC}"/>
                  </a:ext>
                </a:extLst>
              </p:cNvPr>
              <p:cNvSpPr>
                <a:spLocks noEditPoints="1"/>
              </p:cNvSpPr>
              <p:nvPr/>
            </p:nvSpPr>
            <p:spPr bwMode="auto">
              <a:xfrm>
                <a:off x="10963296" y="2503450"/>
                <a:ext cx="37711" cy="40551"/>
              </a:xfrm>
              <a:custGeom>
                <a:avLst/>
                <a:gdLst>
                  <a:gd name="T0" fmla="*/ 185 w 254"/>
                  <a:gd name="T1" fmla="*/ 195 h 281"/>
                  <a:gd name="T2" fmla="*/ 70 w 254"/>
                  <a:gd name="T3" fmla="*/ 195 h 281"/>
                  <a:gd name="T4" fmla="*/ 38 w 254"/>
                  <a:gd name="T5" fmla="*/ 281 h 281"/>
                  <a:gd name="T6" fmla="*/ 0 w 254"/>
                  <a:gd name="T7" fmla="*/ 281 h 281"/>
                  <a:gd name="T8" fmla="*/ 110 w 254"/>
                  <a:gd name="T9" fmla="*/ 0 h 281"/>
                  <a:gd name="T10" fmla="*/ 144 w 254"/>
                  <a:gd name="T11" fmla="*/ 0 h 281"/>
                  <a:gd name="T12" fmla="*/ 254 w 254"/>
                  <a:gd name="T13" fmla="*/ 281 h 281"/>
                  <a:gd name="T14" fmla="*/ 217 w 254"/>
                  <a:gd name="T15" fmla="*/ 281 h 281"/>
                  <a:gd name="T16" fmla="*/ 185 w 254"/>
                  <a:gd name="T17" fmla="*/ 195 h 281"/>
                  <a:gd name="T18" fmla="*/ 80 w 254"/>
                  <a:gd name="T19" fmla="*/ 163 h 281"/>
                  <a:gd name="T20" fmla="*/ 174 w 254"/>
                  <a:gd name="T21" fmla="*/ 163 h 281"/>
                  <a:gd name="T22" fmla="*/ 126 w 254"/>
                  <a:gd name="T23" fmla="*/ 46 h 281"/>
                  <a:gd name="T24" fmla="*/ 80 w 254"/>
                  <a:gd name="T25" fmla="*/ 16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281">
                    <a:moveTo>
                      <a:pt x="185" y="195"/>
                    </a:moveTo>
                    <a:lnTo>
                      <a:pt x="70" y="195"/>
                    </a:lnTo>
                    <a:lnTo>
                      <a:pt x="38" y="281"/>
                    </a:lnTo>
                    <a:lnTo>
                      <a:pt x="0" y="281"/>
                    </a:lnTo>
                    <a:lnTo>
                      <a:pt x="110" y="0"/>
                    </a:lnTo>
                    <a:lnTo>
                      <a:pt x="144" y="0"/>
                    </a:lnTo>
                    <a:lnTo>
                      <a:pt x="254" y="281"/>
                    </a:lnTo>
                    <a:lnTo>
                      <a:pt x="217" y="281"/>
                    </a:lnTo>
                    <a:lnTo>
                      <a:pt x="185" y="195"/>
                    </a:lnTo>
                    <a:close/>
                    <a:moveTo>
                      <a:pt x="80" y="163"/>
                    </a:moveTo>
                    <a:lnTo>
                      <a:pt x="174" y="163"/>
                    </a:lnTo>
                    <a:lnTo>
                      <a:pt x="126" y="46"/>
                    </a:lnTo>
                    <a:lnTo>
                      <a:pt x="80" y="163"/>
                    </a:lnTo>
                    <a:close/>
                  </a:path>
                </a:pathLst>
              </a:custGeom>
              <a:solidFill>
                <a:schemeClr val="accent6">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17" name="Rectangle 16">
                <a:extLst>
                  <a:ext uri="{FF2B5EF4-FFF2-40B4-BE49-F238E27FC236}">
                    <a16:creationId xmlns:a16="http://schemas.microsoft.com/office/drawing/2014/main" id="{D04FDBB6-40B2-F6B4-949F-CD38CCDB3EDB}"/>
                  </a:ext>
                </a:extLst>
              </p:cNvPr>
              <p:cNvSpPr>
                <a:spLocks noChangeArrowheads="1"/>
              </p:cNvSpPr>
              <p:nvPr/>
            </p:nvSpPr>
            <p:spPr bwMode="auto">
              <a:xfrm>
                <a:off x="11006809" y="2503450"/>
                <a:ext cx="5802" cy="40551"/>
              </a:xfrm>
              <a:prstGeom prst="rect">
                <a:avLst/>
              </a:prstGeom>
              <a:solidFill>
                <a:schemeClr val="accent6">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sp>
            <p:nvSpPr>
              <p:cNvPr id="18" name="Freeform 26">
                <a:extLst>
                  <a:ext uri="{FF2B5EF4-FFF2-40B4-BE49-F238E27FC236}">
                    <a16:creationId xmlns:a16="http://schemas.microsoft.com/office/drawing/2014/main" id="{4D0FE9E9-105A-9C4B-381E-25DDB1B8928A}"/>
                  </a:ext>
                </a:extLst>
              </p:cNvPr>
              <p:cNvSpPr>
                <a:spLocks noEditPoints="1"/>
              </p:cNvSpPr>
              <p:nvPr/>
            </p:nvSpPr>
            <p:spPr bwMode="auto">
              <a:xfrm>
                <a:off x="11024214" y="2503450"/>
                <a:ext cx="29009" cy="40551"/>
              </a:xfrm>
              <a:custGeom>
                <a:avLst/>
                <a:gdLst>
                  <a:gd name="T0" fmla="*/ 0 w 78"/>
                  <a:gd name="T1" fmla="*/ 0 h 105"/>
                  <a:gd name="T2" fmla="*/ 39 w 78"/>
                  <a:gd name="T3" fmla="*/ 0 h 105"/>
                  <a:gd name="T4" fmla="*/ 64 w 78"/>
                  <a:gd name="T5" fmla="*/ 8 h 105"/>
                  <a:gd name="T6" fmla="*/ 73 w 78"/>
                  <a:gd name="T7" fmla="*/ 30 h 105"/>
                  <a:gd name="T8" fmla="*/ 66 w 78"/>
                  <a:gd name="T9" fmla="*/ 51 h 105"/>
                  <a:gd name="T10" fmla="*/ 47 w 78"/>
                  <a:gd name="T11" fmla="*/ 60 h 105"/>
                  <a:gd name="T12" fmla="*/ 78 w 78"/>
                  <a:gd name="T13" fmla="*/ 105 h 105"/>
                  <a:gd name="T14" fmla="*/ 62 w 78"/>
                  <a:gd name="T15" fmla="*/ 105 h 105"/>
                  <a:gd name="T16" fmla="*/ 32 w 78"/>
                  <a:gd name="T17" fmla="*/ 60 h 105"/>
                  <a:gd name="T18" fmla="*/ 14 w 78"/>
                  <a:gd name="T19" fmla="*/ 60 h 105"/>
                  <a:gd name="T20" fmla="*/ 14 w 78"/>
                  <a:gd name="T21" fmla="*/ 105 h 105"/>
                  <a:gd name="T22" fmla="*/ 0 w 78"/>
                  <a:gd name="T23" fmla="*/ 105 h 105"/>
                  <a:gd name="T24" fmla="*/ 0 w 78"/>
                  <a:gd name="T25" fmla="*/ 0 h 105"/>
                  <a:gd name="T26" fmla="*/ 14 w 78"/>
                  <a:gd name="T27" fmla="*/ 49 h 105"/>
                  <a:gd name="T28" fmla="*/ 39 w 78"/>
                  <a:gd name="T29" fmla="*/ 49 h 105"/>
                  <a:gd name="T30" fmla="*/ 55 w 78"/>
                  <a:gd name="T31" fmla="*/ 44 h 105"/>
                  <a:gd name="T32" fmla="*/ 60 w 78"/>
                  <a:gd name="T33" fmla="*/ 30 h 105"/>
                  <a:gd name="T34" fmla="*/ 55 w 78"/>
                  <a:gd name="T35" fmla="*/ 17 h 105"/>
                  <a:gd name="T36" fmla="*/ 39 w 78"/>
                  <a:gd name="T37" fmla="*/ 12 h 105"/>
                  <a:gd name="T38" fmla="*/ 14 w 78"/>
                  <a:gd name="T39" fmla="*/ 12 h 105"/>
                  <a:gd name="T40" fmla="*/ 14 w 78"/>
                  <a:gd name="T41" fmla="*/ 4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05">
                    <a:moveTo>
                      <a:pt x="0" y="0"/>
                    </a:moveTo>
                    <a:cubicBezTo>
                      <a:pt x="39" y="0"/>
                      <a:pt x="39" y="0"/>
                      <a:pt x="39" y="0"/>
                    </a:cubicBezTo>
                    <a:cubicBezTo>
                      <a:pt x="50" y="0"/>
                      <a:pt x="58" y="2"/>
                      <a:pt x="64" y="8"/>
                    </a:cubicBezTo>
                    <a:cubicBezTo>
                      <a:pt x="70" y="13"/>
                      <a:pt x="73" y="20"/>
                      <a:pt x="73" y="30"/>
                    </a:cubicBezTo>
                    <a:cubicBezTo>
                      <a:pt x="73" y="39"/>
                      <a:pt x="71" y="46"/>
                      <a:pt x="66" y="51"/>
                    </a:cubicBezTo>
                    <a:cubicBezTo>
                      <a:pt x="62" y="56"/>
                      <a:pt x="55" y="59"/>
                      <a:pt x="47" y="60"/>
                    </a:cubicBezTo>
                    <a:cubicBezTo>
                      <a:pt x="78" y="105"/>
                      <a:pt x="78" y="105"/>
                      <a:pt x="78" y="105"/>
                    </a:cubicBezTo>
                    <a:cubicBezTo>
                      <a:pt x="62" y="105"/>
                      <a:pt x="62" y="105"/>
                      <a:pt x="62" y="105"/>
                    </a:cubicBezTo>
                    <a:cubicBezTo>
                      <a:pt x="32" y="60"/>
                      <a:pt x="32" y="60"/>
                      <a:pt x="32" y="60"/>
                    </a:cubicBezTo>
                    <a:cubicBezTo>
                      <a:pt x="14" y="60"/>
                      <a:pt x="14" y="60"/>
                      <a:pt x="14" y="60"/>
                    </a:cubicBezTo>
                    <a:cubicBezTo>
                      <a:pt x="14" y="105"/>
                      <a:pt x="14" y="105"/>
                      <a:pt x="14" y="105"/>
                    </a:cubicBezTo>
                    <a:cubicBezTo>
                      <a:pt x="0" y="105"/>
                      <a:pt x="0" y="105"/>
                      <a:pt x="0" y="105"/>
                    </a:cubicBezTo>
                    <a:lnTo>
                      <a:pt x="0" y="0"/>
                    </a:lnTo>
                    <a:close/>
                    <a:moveTo>
                      <a:pt x="14" y="49"/>
                    </a:moveTo>
                    <a:cubicBezTo>
                      <a:pt x="39" y="49"/>
                      <a:pt x="39" y="49"/>
                      <a:pt x="39" y="49"/>
                    </a:cubicBezTo>
                    <a:cubicBezTo>
                      <a:pt x="46" y="49"/>
                      <a:pt x="51" y="47"/>
                      <a:pt x="55" y="44"/>
                    </a:cubicBezTo>
                    <a:cubicBezTo>
                      <a:pt x="58" y="41"/>
                      <a:pt x="60" y="36"/>
                      <a:pt x="60" y="30"/>
                    </a:cubicBezTo>
                    <a:cubicBezTo>
                      <a:pt x="60" y="24"/>
                      <a:pt x="58" y="20"/>
                      <a:pt x="55" y="17"/>
                    </a:cubicBezTo>
                    <a:cubicBezTo>
                      <a:pt x="51" y="13"/>
                      <a:pt x="46" y="12"/>
                      <a:pt x="39" y="12"/>
                    </a:cubicBezTo>
                    <a:cubicBezTo>
                      <a:pt x="14" y="12"/>
                      <a:pt x="14" y="12"/>
                      <a:pt x="14" y="12"/>
                    </a:cubicBezTo>
                    <a:lnTo>
                      <a:pt x="14" y="49"/>
                    </a:lnTo>
                    <a:close/>
                  </a:path>
                </a:pathLst>
              </a:custGeom>
              <a:solidFill>
                <a:schemeClr val="accent6">
                  <a:lumMod val="100000"/>
                </a:schemeClr>
              </a:solidFill>
              <a:ln>
                <a:noFill/>
              </a:ln>
            </p:spPr>
            <p:txBody>
              <a:bodyPr lIns="91440" tIns="45720" rIns="91440" bIns="45720"/>
              <a:lstStyle/>
              <a:p>
                <a:pPr defTabSz="914377">
                  <a:defRPr/>
                </a:pPr>
                <a:endParaRPr lang="en-US" kern="0">
                  <a:solidFill>
                    <a:srgbClr val="000000"/>
                  </a:solidFill>
                  <a:latin typeface="Microsoft Sans Serif"/>
                </a:endParaRPr>
              </a:p>
            </p:txBody>
          </p:sp>
        </p:grpSp>
      </p:grpSp>
      <p:grpSp>
        <p:nvGrpSpPr>
          <p:cNvPr id="37" name="Group 162">
            <a:extLst>
              <a:ext uri="{FF2B5EF4-FFF2-40B4-BE49-F238E27FC236}">
                <a16:creationId xmlns:a16="http://schemas.microsoft.com/office/drawing/2014/main" id="{24931BEE-4F7E-9C0E-17C3-639BD73EBEDE}"/>
              </a:ext>
            </a:extLst>
          </p:cNvPr>
          <p:cNvGrpSpPr>
            <a:grpSpLocks/>
          </p:cNvGrpSpPr>
          <p:nvPr/>
        </p:nvGrpSpPr>
        <p:grpSpPr bwMode="auto">
          <a:xfrm>
            <a:off x="9240308" y="2727276"/>
            <a:ext cx="933451" cy="370416"/>
            <a:chOff x="10527405" y="2569457"/>
            <a:chExt cx="977633" cy="387796"/>
          </a:xfrm>
        </p:grpSpPr>
        <p:grpSp>
          <p:nvGrpSpPr>
            <p:cNvPr id="38" name="Group 163">
              <a:extLst>
                <a:ext uri="{FF2B5EF4-FFF2-40B4-BE49-F238E27FC236}">
                  <a16:creationId xmlns:a16="http://schemas.microsoft.com/office/drawing/2014/main" id="{70A9D55F-A41D-6910-3D8A-0690D4FD26EF}"/>
                </a:ext>
              </a:extLst>
            </p:cNvPr>
            <p:cNvGrpSpPr>
              <a:grpSpLocks/>
            </p:cNvGrpSpPr>
            <p:nvPr/>
          </p:nvGrpSpPr>
          <p:grpSpPr bwMode="auto">
            <a:xfrm>
              <a:off x="11185749" y="2833964"/>
              <a:ext cx="319289" cy="123289"/>
              <a:chOff x="3519488" y="3225718"/>
              <a:chExt cx="1097280" cy="423695"/>
            </a:xfrm>
          </p:grpSpPr>
          <p:sp>
            <p:nvSpPr>
              <p:cNvPr id="50" name="Rectangle 5">
                <a:extLst>
                  <a:ext uri="{FF2B5EF4-FFF2-40B4-BE49-F238E27FC236}">
                    <a16:creationId xmlns:a16="http://schemas.microsoft.com/office/drawing/2014/main" id="{36B36982-663A-DF3A-2747-3162E1D20D1B}"/>
                  </a:ext>
                </a:extLst>
              </p:cNvPr>
              <p:cNvSpPr>
                <a:spLocks noChangeArrowheads="1"/>
              </p:cNvSpPr>
              <p:nvPr/>
            </p:nvSpPr>
            <p:spPr bwMode="auto">
              <a:xfrm>
                <a:off x="3519699" y="3390489"/>
                <a:ext cx="1097069" cy="2589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en-US">
                  <a:solidFill>
                    <a:prstClr val="white"/>
                  </a:solidFill>
                  <a:latin typeface="Microsoft Sans Serif"/>
                </a:endParaRPr>
              </a:p>
            </p:txBody>
          </p:sp>
          <p:sp>
            <p:nvSpPr>
              <p:cNvPr id="51" name="Freeform 6">
                <a:extLst>
                  <a:ext uri="{FF2B5EF4-FFF2-40B4-BE49-F238E27FC236}">
                    <a16:creationId xmlns:a16="http://schemas.microsoft.com/office/drawing/2014/main" id="{56BCC5BE-DA70-2377-A3D3-6020903CA182}"/>
                  </a:ext>
                </a:extLst>
              </p:cNvPr>
              <p:cNvSpPr>
                <a:spLocks/>
              </p:cNvSpPr>
              <p:nvPr/>
            </p:nvSpPr>
            <p:spPr bwMode="auto">
              <a:xfrm>
                <a:off x="4152035" y="3459030"/>
                <a:ext cx="38095" cy="45692"/>
              </a:xfrm>
              <a:custGeom>
                <a:avLst/>
                <a:gdLst>
                  <a:gd name="T0" fmla="*/ 0 w 46"/>
                  <a:gd name="T1" fmla="*/ 23 h 46"/>
                  <a:gd name="T2" fmla="*/ 0 w 46"/>
                  <a:gd name="T3" fmla="*/ 23 h 46"/>
                  <a:gd name="T4" fmla="*/ 23 w 46"/>
                  <a:gd name="T5" fmla="*/ 0 h 46"/>
                  <a:gd name="T6" fmla="*/ 46 w 46"/>
                  <a:gd name="T7" fmla="*/ 23 h 46"/>
                  <a:gd name="T8" fmla="*/ 46 w 46"/>
                  <a:gd name="T9" fmla="*/ 23 h 46"/>
                  <a:gd name="T10" fmla="*/ 23 w 46"/>
                  <a:gd name="T11" fmla="*/ 46 h 46"/>
                  <a:gd name="T12" fmla="*/ 23 w 46"/>
                  <a:gd name="T13" fmla="*/ 46 h 46"/>
                  <a:gd name="T14" fmla="*/ 0 w 46"/>
                  <a:gd name="T15" fmla="*/ 2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0" y="23"/>
                    </a:moveTo>
                    <a:cubicBezTo>
                      <a:pt x="0" y="23"/>
                      <a:pt x="0" y="23"/>
                      <a:pt x="0" y="23"/>
                    </a:cubicBezTo>
                    <a:cubicBezTo>
                      <a:pt x="0" y="10"/>
                      <a:pt x="10" y="0"/>
                      <a:pt x="23" y="0"/>
                    </a:cubicBezTo>
                    <a:cubicBezTo>
                      <a:pt x="36" y="0"/>
                      <a:pt x="46" y="10"/>
                      <a:pt x="46" y="23"/>
                    </a:cubicBezTo>
                    <a:cubicBezTo>
                      <a:pt x="46" y="23"/>
                      <a:pt x="46" y="23"/>
                      <a:pt x="46" y="23"/>
                    </a:cubicBezTo>
                    <a:cubicBezTo>
                      <a:pt x="46" y="36"/>
                      <a:pt x="36" y="46"/>
                      <a:pt x="23" y="46"/>
                    </a:cubicBezTo>
                    <a:cubicBezTo>
                      <a:pt x="23" y="46"/>
                      <a:pt x="23" y="46"/>
                      <a:pt x="23" y="46"/>
                    </a:cubicBezTo>
                    <a:cubicBezTo>
                      <a:pt x="10" y="46"/>
                      <a:pt x="0" y="36"/>
                      <a:pt x="0" y="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en-US">
                  <a:solidFill>
                    <a:prstClr val="white"/>
                  </a:solidFill>
                  <a:latin typeface="Microsoft Sans Serif"/>
                </a:endParaRPr>
              </a:p>
            </p:txBody>
          </p:sp>
          <p:sp>
            <p:nvSpPr>
              <p:cNvPr id="52" name="Freeform 7">
                <a:extLst>
                  <a:ext uri="{FF2B5EF4-FFF2-40B4-BE49-F238E27FC236}">
                    <a16:creationId xmlns:a16="http://schemas.microsoft.com/office/drawing/2014/main" id="{F34B88D5-3DA4-6AA7-BBCF-49ED4AA22E83}"/>
                  </a:ext>
                </a:extLst>
              </p:cNvPr>
              <p:cNvSpPr>
                <a:spLocks/>
              </p:cNvSpPr>
              <p:nvPr/>
            </p:nvSpPr>
            <p:spPr bwMode="auto">
              <a:xfrm>
                <a:off x="4212983" y="3459030"/>
                <a:ext cx="319978" cy="45692"/>
              </a:xfrm>
              <a:custGeom>
                <a:avLst/>
                <a:gdLst>
                  <a:gd name="T0" fmla="*/ 0 w 349"/>
                  <a:gd name="T1" fmla="*/ 23 h 46"/>
                  <a:gd name="T2" fmla="*/ 23 w 349"/>
                  <a:gd name="T3" fmla="*/ 0 h 46"/>
                  <a:gd name="T4" fmla="*/ 326 w 349"/>
                  <a:gd name="T5" fmla="*/ 0 h 46"/>
                  <a:gd name="T6" fmla="*/ 349 w 349"/>
                  <a:gd name="T7" fmla="*/ 23 h 46"/>
                  <a:gd name="T8" fmla="*/ 326 w 349"/>
                  <a:gd name="T9" fmla="*/ 46 h 46"/>
                  <a:gd name="T10" fmla="*/ 23 w 349"/>
                  <a:gd name="T11" fmla="*/ 46 h 46"/>
                  <a:gd name="T12" fmla="*/ 0 w 34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349" h="46">
                    <a:moveTo>
                      <a:pt x="0" y="23"/>
                    </a:moveTo>
                    <a:cubicBezTo>
                      <a:pt x="0" y="10"/>
                      <a:pt x="10" y="0"/>
                      <a:pt x="23" y="0"/>
                    </a:cubicBezTo>
                    <a:cubicBezTo>
                      <a:pt x="326" y="0"/>
                      <a:pt x="326" y="0"/>
                      <a:pt x="326" y="0"/>
                    </a:cubicBezTo>
                    <a:cubicBezTo>
                      <a:pt x="339" y="0"/>
                      <a:pt x="349" y="10"/>
                      <a:pt x="349" y="23"/>
                    </a:cubicBezTo>
                    <a:cubicBezTo>
                      <a:pt x="349" y="36"/>
                      <a:pt x="339" y="46"/>
                      <a:pt x="326" y="46"/>
                    </a:cubicBezTo>
                    <a:cubicBezTo>
                      <a:pt x="23" y="46"/>
                      <a:pt x="23" y="46"/>
                      <a:pt x="23" y="46"/>
                    </a:cubicBezTo>
                    <a:cubicBezTo>
                      <a:pt x="10" y="46"/>
                      <a:pt x="0" y="36"/>
                      <a:pt x="0" y="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en-US">
                  <a:solidFill>
                    <a:prstClr val="white"/>
                  </a:solidFill>
                  <a:latin typeface="Microsoft Sans Serif"/>
                </a:endParaRPr>
              </a:p>
            </p:txBody>
          </p:sp>
          <p:sp>
            <p:nvSpPr>
              <p:cNvPr id="53" name="Freeform 8">
                <a:extLst>
                  <a:ext uri="{FF2B5EF4-FFF2-40B4-BE49-F238E27FC236}">
                    <a16:creationId xmlns:a16="http://schemas.microsoft.com/office/drawing/2014/main" id="{9C591673-7D6F-1198-00BE-B6CE61F32B60}"/>
                  </a:ext>
                </a:extLst>
              </p:cNvPr>
              <p:cNvSpPr>
                <a:spLocks/>
              </p:cNvSpPr>
              <p:nvPr/>
            </p:nvSpPr>
            <p:spPr bwMode="auto">
              <a:xfrm>
                <a:off x="3519699" y="3222950"/>
                <a:ext cx="1097069" cy="167539"/>
              </a:xfrm>
              <a:custGeom>
                <a:avLst/>
                <a:gdLst>
                  <a:gd name="T0" fmla="*/ 3245 w 3245"/>
                  <a:gd name="T1" fmla="*/ 498 h 498"/>
                  <a:gd name="T2" fmla="*/ 0 w 3245"/>
                  <a:gd name="T3" fmla="*/ 498 h 498"/>
                  <a:gd name="T4" fmla="*/ 497 w 3245"/>
                  <a:gd name="T5" fmla="*/ 0 h 498"/>
                  <a:gd name="T6" fmla="*/ 2745 w 3245"/>
                  <a:gd name="T7" fmla="*/ 0 h 498"/>
                  <a:gd name="T8" fmla="*/ 3245 w 3245"/>
                  <a:gd name="T9" fmla="*/ 498 h 498"/>
                </a:gdLst>
                <a:ahLst/>
                <a:cxnLst>
                  <a:cxn ang="0">
                    <a:pos x="T0" y="T1"/>
                  </a:cxn>
                  <a:cxn ang="0">
                    <a:pos x="T2" y="T3"/>
                  </a:cxn>
                  <a:cxn ang="0">
                    <a:pos x="T4" y="T5"/>
                  </a:cxn>
                  <a:cxn ang="0">
                    <a:pos x="T6" y="T7"/>
                  </a:cxn>
                  <a:cxn ang="0">
                    <a:pos x="T8" y="T9"/>
                  </a:cxn>
                </a:cxnLst>
                <a:rect l="0" t="0" r="r" b="b"/>
                <a:pathLst>
                  <a:path w="3245" h="498">
                    <a:moveTo>
                      <a:pt x="3245" y="498"/>
                    </a:moveTo>
                    <a:lnTo>
                      <a:pt x="0" y="498"/>
                    </a:lnTo>
                    <a:lnTo>
                      <a:pt x="497" y="0"/>
                    </a:lnTo>
                    <a:lnTo>
                      <a:pt x="2745" y="0"/>
                    </a:lnTo>
                    <a:lnTo>
                      <a:pt x="3245" y="4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en-US">
                  <a:solidFill>
                    <a:prstClr val="white"/>
                  </a:solidFill>
                  <a:latin typeface="Microsoft Sans Serif"/>
                </a:endParaRPr>
              </a:p>
            </p:txBody>
          </p:sp>
        </p:grpSp>
        <p:grpSp>
          <p:nvGrpSpPr>
            <p:cNvPr id="39" name="Group 164">
              <a:extLst>
                <a:ext uri="{FF2B5EF4-FFF2-40B4-BE49-F238E27FC236}">
                  <a16:creationId xmlns:a16="http://schemas.microsoft.com/office/drawing/2014/main" id="{A316BD6A-B3DC-1D59-243E-BCC59BCD918F}"/>
                </a:ext>
              </a:extLst>
            </p:cNvPr>
            <p:cNvGrpSpPr>
              <a:grpSpLocks/>
            </p:cNvGrpSpPr>
            <p:nvPr/>
          </p:nvGrpSpPr>
          <p:grpSpPr bwMode="auto">
            <a:xfrm>
              <a:off x="10527405" y="2569457"/>
              <a:ext cx="608300" cy="387795"/>
              <a:chOff x="8425358" y="-975869"/>
              <a:chExt cx="914400" cy="582935"/>
            </a:xfrm>
          </p:grpSpPr>
          <p:grpSp>
            <p:nvGrpSpPr>
              <p:cNvPr id="40" name="Group 4">
                <a:extLst>
                  <a:ext uri="{FF2B5EF4-FFF2-40B4-BE49-F238E27FC236}">
                    <a16:creationId xmlns:a16="http://schemas.microsoft.com/office/drawing/2014/main" id="{BED7A8AD-AA3C-171A-DD89-8F64C9EF7E82}"/>
                  </a:ext>
                </a:extLst>
              </p:cNvPr>
              <p:cNvGrpSpPr>
                <a:grpSpLocks noChangeAspect="1"/>
              </p:cNvGrpSpPr>
              <p:nvPr/>
            </p:nvGrpSpPr>
            <p:grpSpPr bwMode="auto">
              <a:xfrm>
                <a:off x="8425358" y="-975869"/>
                <a:ext cx="914400" cy="582935"/>
                <a:chOff x="942" y="1778"/>
                <a:chExt cx="2149" cy="1370"/>
              </a:xfrm>
              <a:solidFill>
                <a:srgbClr val="3253DC"/>
              </a:solidFill>
            </p:grpSpPr>
            <p:sp>
              <p:nvSpPr>
                <p:cNvPr id="48" name="Freeform 5">
                  <a:extLst>
                    <a:ext uri="{FF2B5EF4-FFF2-40B4-BE49-F238E27FC236}">
                      <a16:creationId xmlns:a16="http://schemas.microsoft.com/office/drawing/2014/main" id="{4D66F559-B871-943D-B158-D1706252F6A9}"/>
                    </a:ext>
                  </a:extLst>
                </p:cNvPr>
                <p:cNvSpPr>
                  <a:spLocks/>
                </p:cNvSpPr>
                <p:nvPr/>
              </p:nvSpPr>
              <p:spPr bwMode="auto">
                <a:xfrm>
                  <a:off x="942" y="1778"/>
                  <a:ext cx="2149" cy="1370"/>
                </a:xfrm>
                <a:custGeom>
                  <a:avLst/>
                  <a:gdLst>
                    <a:gd name="T0" fmla="*/ 1216 w 1216"/>
                    <a:gd name="T1" fmla="*/ 54 h 774"/>
                    <a:gd name="T2" fmla="*/ 1216 w 1216"/>
                    <a:gd name="T3" fmla="*/ 636 h 774"/>
                    <a:gd name="T4" fmla="*/ 1163 w 1216"/>
                    <a:gd name="T5" fmla="*/ 689 h 774"/>
                    <a:gd name="T6" fmla="*/ 649 w 1216"/>
                    <a:gd name="T7" fmla="*/ 689 h 774"/>
                    <a:gd name="T8" fmla="*/ 649 w 1216"/>
                    <a:gd name="T9" fmla="*/ 729 h 774"/>
                    <a:gd name="T10" fmla="*/ 1114 w 1216"/>
                    <a:gd name="T11" fmla="*/ 729 h 774"/>
                    <a:gd name="T12" fmla="*/ 1137 w 1216"/>
                    <a:gd name="T13" fmla="*/ 751 h 774"/>
                    <a:gd name="T14" fmla="*/ 1130 w 1216"/>
                    <a:gd name="T15" fmla="*/ 767 h 774"/>
                    <a:gd name="T16" fmla="*/ 1114 w 1216"/>
                    <a:gd name="T17" fmla="*/ 774 h 774"/>
                    <a:gd name="T18" fmla="*/ 104 w 1216"/>
                    <a:gd name="T19" fmla="*/ 774 h 774"/>
                    <a:gd name="T20" fmla="*/ 81 w 1216"/>
                    <a:gd name="T21" fmla="*/ 751 h 774"/>
                    <a:gd name="T22" fmla="*/ 88 w 1216"/>
                    <a:gd name="T23" fmla="*/ 735 h 774"/>
                    <a:gd name="T24" fmla="*/ 104 w 1216"/>
                    <a:gd name="T25" fmla="*/ 729 h 774"/>
                    <a:gd name="T26" fmla="*/ 565 w 1216"/>
                    <a:gd name="T27" fmla="*/ 729 h 774"/>
                    <a:gd name="T28" fmla="*/ 565 w 1216"/>
                    <a:gd name="T29" fmla="*/ 689 h 774"/>
                    <a:gd name="T30" fmla="*/ 52 w 1216"/>
                    <a:gd name="T31" fmla="*/ 689 h 774"/>
                    <a:gd name="T32" fmla="*/ 0 w 1216"/>
                    <a:gd name="T33" fmla="*/ 636 h 774"/>
                    <a:gd name="T34" fmla="*/ 0 w 1216"/>
                    <a:gd name="T35" fmla="*/ 54 h 774"/>
                    <a:gd name="T36" fmla="*/ 52 w 1216"/>
                    <a:gd name="T37" fmla="*/ 0 h 774"/>
                    <a:gd name="T38" fmla="*/ 1163 w 1216"/>
                    <a:gd name="T39" fmla="*/ 0 h 774"/>
                    <a:gd name="T40" fmla="*/ 1216 w 1216"/>
                    <a:gd name="T41" fmla="*/ 5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6" h="774">
                      <a:moveTo>
                        <a:pt x="1216" y="54"/>
                      </a:moveTo>
                      <a:cubicBezTo>
                        <a:pt x="1216" y="636"/>
                        <a:pt x="1216" y="636"/>
                        <a:pt x="1216" y="636"/>
                      </a:cubicBezTo>
                      <a:cubicBezTo>
                        <a:pt x="1216" y="665"/>
                        <a:pt x="1192" y="689"/>
                        <a:pt x="1163" y="689"/>
                      </a:cubicBezTo>
                      <a:cubicBezTo>
                        <a:pt x="649" y="689"/>
                        <a:pt x="649" y="689"/>
                        <a:pt x="649" y="689"/>
                      </a:cubicBezTo>
                      <a:cubicBezTo>
                        <a:pt x="649" y="729"/>
                        <a:pt x="649" y="729"/>
                        <a:pt x="649" y="729"/>
                      </a:cubicBezTo>
                      <a:cubicBezTo>
                        <a:pt x="1114" y="729"/>
                        <a:pt x="1114" y="729"/>
                        <a:pt x="1114" y="729"/>
                      </a:cubicBezTo>
                      <a:cubicBezTo>
                        <a:pt x="1127" y="729"/>
                        <a:pt x="1137" y="739"/>
                        <a:pt x="1137" y="751"/>
                      </a:cubicBezTo>
                      <a:cubicBezTo>
                        <a:pt x="1137" y="757"/>
                        <a:pt x="1134" y="763"/>
                        <a:pt x="1130" y="767"/>
                      </a:cubicBezTo>
                      <a:cubicBezTo>
                        <a:pt x="1126" y="771"/>
                        <a:pt x="1121" y="774"/>
                        <a:pt x="1114" y="774"/>
                      </a:cubicBezTo>
                      <a:cubicBezTo>
                        <a:pt x="104" y="774"/>
                        <a:pt x="104" y="774"/>
                        <a:pt x="104" y="774"/>
                      </a:cubicBezTo>
                      <a:cubicBezTo>
                        <a:pt x="91" y="774"/>
                        <a:pt x="81" y="764"/>
                        <a:pt x="81" y="751"/>
                      </a:cubicBezTo>
                      <a:cubicBezTo>
                        <a:pt x="81" y="745"/>
                        <a:pt x="84" y="739"/>
                        <a:pt x="88" y="735"/>
                      </a:cubicBezTo>
                      <a:cubicBezTo>
                        <a:pt x="92" y="731"/>
                        <a:pt x="97" y="729"/>
                        <a:pt x="104" y="729"/>
                      </a:cubicBezTo>
                      <a:cubicBezTo>
                        <a:pt x="565" y="729"/>
                        <a:pt x="565" y="729"/>
                        <a:pt x="565" y="729"/>
                      </a:cubicBezTo>
                      <a:cubicBezTo>
                        <a:pt x="565" y="689"/>
                        <a:pt x="565" y="689"/>
                        <a:pt x="565" y="689"/>
                      </a:cubicBezTo>
                      <a:cubicBezTo>
                        <a:pt x="52" y="689"/>
                        <a:pt x="52" y="689"/>
                        <a:pt x="52" y="689"/>
                      </a:cubicBezTo>
                      <a:cubicBezTo>
                        <a:pt x="23" y="689"/>
                        <a:pt x="0" y="665"/>
                        <a:pt x="0" y="636"/>
                      </a:cubicBezTo>
                      <a:cubicBezTo>
                        <a:pt x="0" y="54"/>
                        <a:pt x="0" y="54"/>
                        <a:pt x="0" y="54"/>
                      </a:cubicBezTo>
                      <a:cubicBezTo>
                        <a:pt x="0" y="24"/>
                        <a:pt x="23" y="0"/>
                        <a:pt x="52" y="0"/>
                      </a:cubicBezTo>
                      <a:cubicBezTo>
                        <a:pt x="1163" y="0"/>
                        <a:pt x="1163" y="0"/>
                        <a:pt x="1163" y="0"/>
                      </a:cubicBezTo>
                      <a:cubicBezTo>
                        <a:pt x="1192" y="0"/>
                        <a:pt x="1216" y="24"/>
                        <a:pt x="1216" y="54"/>
                      </a:cubicBezTo>
                      <a:close/>
                    </a:path>
                  </a:pathLst>
                </a:custGeom>
                <a:solidFill>
                  <a:schemeClr val="accent1">
                    <a:lumMod val="100000"/>
                  </a:schemeClr>
                </a:solidFill>
                <a:ln>
                  <a:noFill/>
                </a:ln>
              </p:spPr>
              <p:txBody>
                <a:bodyPr lIns="91440" tIns="45720" rIns="91440" bIns="45720"/>
                <a:lstStyle/>
                <a:p>
                  <a:pPr defTabSz="914377">
                    <a:defRPr/>
                  </a:pPr>
                  <a:endParaRPr lang="en-US" kern="0">
                    <a:solidFill>
                      <a:prstClr val="black"/>
                    </a:solidFill>
                    <a:latin typeface="Microsoft Sans Serif"/>
                  </a:endParaRPr>
                </a:p>
              </p:txBody>
            </p:sp>
            <p:sp>
              <p:nvSpPr>
                <p:cNvPr id="49" name="Freeform 6">
                  <a:extLst>
                    <a:ext uri="{FF2B5EF4-FFF2-40B4-BE49-F238E27FC236}">
                      <a16:creationId xmlns:a16="http://schemas.microsoft.com/office/drawing/2014/main" id="{2362DD88-4036-2E92-7A06-E12A24D828DF}"/>
                    </a:ext>
                  </a:extLst>
                </p:cNvPr>
                <p:cNvSpPr>
                  <a:spLocks/>
                </p:cNvSpPr>
                <p:nvPr/>
              </p:nvSpPr>
              <p:spPr bwMode="auto">
                <a:xfrm>
                  <a:off x="1016" y="1861"/>
                  <a:ext cx="1999" cy="1058"/>
                </a:xfrm>
                <a:custGeom>
                  <a:avLst/>
                  <a:gdLst>
                    <a:gd name="T0" fmla="*/ 1131 w 1131"/>
                    <a:gd name="T1" fmla="*/ 18 h 598"/>
                    <a:gd name="T2" fmla="*/ 1131 w 1131"/>
                    <a:gd name="T3" fmla="*/ 580 h 598"/>
                    <a:gd name="T4" fmla="*/ 1113 w 1131"/>
                    <a:gd name="T5" fmla="*/ 598 h 598"/>
                    <a:gd name="T6" fmla="*/ 18 w 1131"/>
                    <a:gd name="T7" fmla="*/ 598 h 598"/>
                    <a:gd name="T8" fmla="*/ 0 w 1131"/>
                    <a:gd name="T9" fmla="*/ 580 h 598"/>
                    <a:gd name="T10" fmla="*/ 0 w 1131"/>
                    <a:gd name="T11" fmla="*/ 18 h 598"/>
                    <a:gd name="T12" fmla="*/ 18 w 1131"/>
                    <a:gd name="T13" fmla="*/ 0 h 598"/>
                    <a:gd name="T14" fmla="*/ 1113 w 1131"/>
                    <a:gd name="T15" fmla="*/ 0 h 598"/>
                    <a:gd name="T16" fmla="*/ 1131 w 1131"/>
                    <a:gd name="T17" fmla="*/ 1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1" h="598">
                      <a:moveTo>
                        <a:pt x="1131" y="18"/>
                      </a:moveTo>
                      <a:cubicBezTo>
                        <a:pt x="1131" y="580"/>
                        <a:pt x="1131" y="580"/>
                        <a:pt x="1131" y="580"/>
                      </a:cubicBezTo>
                      <a:cubicBezTo>
                        <a:pt x="1131" y="590"/>
                        <a:pt x="1123" y="598"/>
                        <a:pt x="1113" y="598"/>
                      </a:cubicBezTo>
                      <a:cubicBezTo>
                        <a:pt x="18" y="598"/>
                        <a:pt x="18" y="598"/>
                        <a:pt x="18" y="598"/>
                      </a:cubicBezTo>
                      <a:cubicBezTo>
                        <a:pt x="8" y="598"/>
                        <a:pt x="0" y="590"/>
                        <a:pt x="0" y="580"/>
                      </a:cubicBezTo>
                      <a:cubicBezTo>
                        <a:pt x="0" y="18"/>
                        <a:pt x="0" y="18"/>
                        <a:pt x="0" y="18"/>
                      </a:cubicBezTo>
                      <a:cubicBezTo>
                        <a:pt x="0" y="8"/>
                        <a:pt x="8" y="0"/>
                        <a:pt x="18" y="0"/>
                      </a:cubicBezTo>
                      <a:cubicBezTo>
                        <a:pt x="1113" y="0"/>
                        <a:pt x="1113" y="0"/>
                        <a:pt x="1113" y="0"/>
                      </a:cubicBezTo>
                      <a:cubicBezTo>
                        <a:pt x="1123" y="0"/>
                        <a:pt x="1131" y="8"/>
                        <a:pt x="1131" y="18"/>
                      </a:cubicBezTo>
                      <a:close/>
                    </a:path>
                  </a:pathLst>
                </a:custGeom>
                <a:solidFill>
                  <a:schemeClr val="accent2">
                    <a:lumMod val="60000"/>
                    <a:lumOff val="40000"/>
                  </a:schemeClr>
                </a:solidFill>
                <a:ln>
                  <a:noFill/>
                </a:ln>
              </p:spPr>
              <p:txBody>
                <a:bodyPr lIns="91440" tIns="45720" rIns="91440" bIns="45720"/>
                <a:lstStyle/>
                <a:p>
                  <a:pPr defTabSz="914377">
                    <a:defRPr/>
                  </a:pPr>
                  <a:endParaRPr lang="en-US" kern="0">
                    <a:solidFill>
                      <a:prstClr val="black"/>
                    </a:solidFill>
                    <a:latin typeface="Microsoft Sans Serif"/>
                  </a:endParaRPr>
                </a:p>
              </p:txBody>
            </p:sp>
          </p:grpSp>
          <p:grpSp>
            <p:nvGrpSpPr>
              <p:cNvPr id="41" name="Group 166">
                <a:extLst>
                  <a:ext uri="{FF2B5EF4-FFF2-40B4-BE49-F238E27FC236}">
                    <a16:creationId xmlns:a16="http://schemas.microsoft.com/office/drawing/2014/main" id="{DC898148-BCD0-B183-B6A2-E1CD1E3B5EB4}"/>
                  </a:ext>
                </a:extLst>
              </p:cNvPr>
              <p:cNvGrpSpPr>
                <a:grpSpLocks/>
              </p:cNvGrpSpPr>
              <p:nvPr/>
            </p:nvGrpSpPr>
            <p:grpSpPr bwMode="auto">
              <a:xfrm>
                <a:off x="8630641" y="-781032"/>
                <a:ext cx="503834" cy="158506"/>
                <a:chOff x="10828433" y="2483528"/>
                <a:chExt cx="258463" cy="81313"/>
              </a:xfrm>
            </p:grpSpPr>
            <p:sp>
              <p:nvSpPr>
                <p:cNvPr id="42" name="Freeform 21">
                  <a:extLst>
                    <a:ext uri="{FF2B5EF4-FFF2-40B4-BE49-F238E27FC236}">
                      <a16:creationId xmlns:a16="http://schemas.microsoft.com/office/drawing/2014/main" id="{4E12292B-9952-3413-30D6-83A53E13DFBA}"/>
                    </a:ext>
                  </a:extLst>
                </p:cNvPr>
                <p:cNvSpPr>
                  <a:spLocks/>
                </p:cNvSpPr>
                <p:nvPr/>
              </p:nvSpPr>
              <p:spPr bwMode="auto">
                <a:xfrm>
                  <a:off x="10829112" y="2482689"/>
                  <a:ext cx="256423" cy="82023"/>
                </a:xfrm>
                <a:custGeom>
                  <a:avLst/>
                  <a:gdLst>
                    <a:gd name="T0" fmla="*/ 646 w 646"/>
                    <a:gd name="T1" fmla="*/ 163 h 203"/>
                    <a:gd name="T2" fmla="*/ 606 w 646"/>
                    <a:gd name="T3" fmla="*/ 203 h 203"/>
                    <a:gd name="T4" fmla="*/ 40 w 646"/>
                    <a:gd name="T5" fmla="*/ 203 h 203"/>
                    <a:gd name="T6" fmla="*/ 0 w 646"/>
                    <a:gd name="T7" fmla="*/ 163 h 203"/>
                    <a:gd name="T8" fmla="*/ 0 w 646"/>
                    <a:gd name="T9" fmla="*/ 40 h 203"/>
                    <a:gd name="T10" fmla="*/ 40 w 646"/>
                    <a:gd name="T11" fmla="*/ 0 h 203"/>
                    <a:gd name="T12" fmla="*/ 606 w 646"/>
                    <a:gd name="T13" fmla="*/ 0 h 203"/>
                    <a:gd name="T14" fmla="*/ 646 w 646"/>
                    <a:gd name="T15" fmla="*/ 40 h 203"/>
                    <a:gd name="T16" fmla="*/ 646 w 646"/>
                    <a:gd name="T17" fmla="*/ 16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203">
                      <a:moveTo>
                        <a:pt x="646" y="163"/>
                      </a:moveTo>
                      <a:cubicBezTo>
                        <a:pt x="646" y="186"/>
                        <a:pt x="628" y="203"/>
                        <a:pt x="606" y="203"/>
                      </a:cubicBezTo>
                      <a:cubicBezTo>
                        <a:pt x="40" y="203"/>
                        <a:pt x="40" y="203"/>
                        <a:pt x="40" y="203"/>
                      </a:cubicBezTo>
                      <a:cubicBezTo>
                        <a:pt x="18" y="203"/>
                        <a:pt x="0" y="186"/>
                        <a:pt x="0" y="163"/>
                      </a:cubicBezTo>
                      <a:cubicBezTo>
                        <a:pt x="0" y="40"/>
                        <a:pt x="0" y="40"/>
                        <a:pt x="0" y="40"/>
                      </a:cubicBezTo>
                      <a:cubicBezTo>
                        <a:pt x="0" y="18"/>
                        <a:pt x="18" y="0"/>
                        <a:pt x="40" y="0"/>
                      </a:cubicBezTo>
                      <a:cubicBezTo>
                        <a:pt x="606" y="0"/>
                        <a:pt x="606" y="0"/>
                        <a:pt x="606" y="0"/>
                      </a:cubicBezTo>
                      <a:cubicBezTo>
                        <a:pt x="628" y="0"/>
                        <a:pt x="646" y="18"/>
                        <a:pt x="646" y="40"/>
                      </a:cubicBezTo>
                      <a:lnTo>
                        <a:pt x="646" y="163"/>
                      </a:lnTo>
                      <a:close/>
                    </a:path>
                  </a:pathLst>
                </a:custGeom>
                <a:solidFill>
                  <a:schemeClr val="accent1">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sp>
              <p:nvSpPr>
                <p:cNvPr id="43" name="Freeform 22">
                  <a:extLst>
                    <a:ext uri="{FF2B5EF4-FFF2-40B4-BE49-F238E27FC236}">
                      <a16:creationId xmlns:a16="http://schemas.microsoft.com/office/drawing/2014/main" id="{8EF80A25-BE7F-CF81-A9C9-C2E818814651}"/>
                    </a:ext>
                  </a:extLst>
                </p:cNvPr>
                <p:cNvSpPr>
                  <a:spLocks noEditPoints="1"/>
                </p:cNvSpPr>
                <p:nvPr/>
              </p:nvSpPr>
              <p:spPr bwMode="auto">
                <a:xfrm>
                  <a:off x="10863302" y="2501486"/>
                  <a:ext cx="37609" cy="44429"/>
                </a:xfrm>
                <a:custGeom>
                  <a:avLst/>
                  <a:gdLst>
                    <a:gd name="T0" fmla="*/ 95 w 95"/>
                    <a:gd name="T1" fmla="*/ 54 h 108"/>
                    <a:gd name="T2" fmla="*/ 82 w 95"/>
                    <a:gd name="T3" fmla="*/ 93 h 108"/>
                    <a:gd name="T4" fmla="*/ 48 w 95"/>
                    <a:gd name="T5" fmla="*/ 108 h 108"/>
                    <a:gd name="T6" fmla="*/ 14 w 95"/>
                    <a:gd name="T7" fmla="*/ 93 h 108"/>
                    <a:gd name="T8" fmla="*/ 0 w 95"/>
                    <a:gd name="T9" fmla="*/ 54 h 108"/>
                    <a:gd name="T10" fmla="*/ 14 w 95"/>
                    <a:gd name="T11" fmla="*/ 15 h 108"/>
                    <a:gd name="T12" fmla="*/ 48 w 95"/>
                    <a:gd name="T13" fmla="*/ 0 h 108"/>
                    <a:gd name="T14" fmla="*/ 82 w 95"/>
                    <a:gd name="T15" fmla="*/ 15 h 108"/>
                    <a:gd name="T16" fmla="*/ 95 w 95"/>
                    <a:gd name="T17" fmla="*/ 54 h 108"/>
                    <a:gd name="T18" fmla="*/ 82 w 95"/>
                    <a:gd name="T19" fmla="*/ 54 h 108"/>
                    <a:gd name="T20" fmla="*/ 72 w 95"/>
                    <a:gd name="T21" fmla="*/ 24 h 108"/>
                    <a:gd name="T22" fmla="*/ 48 w 95"/>
                    <a:gd name="T23" fmla="*/ 12 h 108"/>
                    <a:gd name="T24" fmla="*/ 23 w 95"/>
                    <a:gd name="T25" fmla="*/ 24 h 108"/>
                    <a:gd name="T26" fmla="*/ 14 w 95"/>
                    <a:gd name="T27" fmla="*/ 54 h 108"/>
                    <a:gd name="T28" fmla="*/ 23 w 95"/>
                    <a:gd name="T29" fmla="*/ 84 h 108"/>
                    <a:gd name="T30" fmla="*/ 48 w 95"/>
                    <a:gd name="T31" fmla="*/ 96 h 108"/>
                    <a:gd name="T32" fmla="*/ 72 w 95"/>
                    <a:gd name="T33" fmla="*/ 84 h 108"/>
                    <a:gd name="T34" fmla="*/ 82 w 95"/>
                    <a:gd name="T3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108">
                      <a:moveTo>
                        <a:pt x="95" y="54"/>
                      </a:moveTo>
                      <a:cubicBezTo>
                        <a:pt x="95" y="70"/>
                        <a:pt x="91" y="83"/>
                        <a:pt x="82" y="93"/>
                      </a:cubicBezTo>
                      <a:cubicBezTo>
                        <a:pt x="73" y="103"/>
                        <a:pt x="61" y="108"/>
                        <a:pt x="48" y="108"/>
                      </a:cubicBezTo>
                      <a:cubicBezTo>
                        <a:pt x="34" y="108"/>
                        <a:pt x="23" y="103"/>
                        <a:pt x="14" y="93"/>
                      </a:cubicBezTo>
                      <a:cubicBezTo>
                        <a:pt x="5" y="83"/>
                        <a:pt x="0" y="70"/>
                        <a:pt x="0" y="54"/>
                      </a:cubicBezTo>
                      <a:cubicBezTo>
                        <a:pt x="0" y="38"/>
                        <a:pt x="5" y="25"/>
                        <a:pt x="14" y="15"/>
                      </a:cubicBezTo>
                      <a:cubicBezTo>
                        <a:pt x="23" y="5"/>
                        <a:pt x="34" y="0"/>
                        <a:pt x="48" y="0"/>
                      </a:cubicBezTo>
                      <a:cubicBezTo>
                        <a:pt x="61" y="0"/>
                        <a:pt x="73" y="5"/>
                        <a:pt x="82" y="15"/>
                      </a:cubicBezTo>
                      <a:cubicBezTo>
                        <a:pt x="91" y="25"/>
                        <a:pt x="95" y="38"/>
                        <a:pt x="95" y="54"/>
                      </a:cubicBezTo>
                      <a:close/>
                      <a:moveTo>
                        <a:pt x="82" y="54"/>
                      </a:moveTo>
                      <a:cubicBezTo>
                        <a:pt x="82" y="42"/>
                        <a:pt x="78" y="32"/>
                        <a:pt x="72" y="24"/>
                      </a:cubicBezTo>
                      <a:cubicBezTo>
                        <a:pt x="66" y="16"/>
                        <a:pt x="58" y="12"/>
                        <a:pt x="48" y="12"/>
                      </a:cubicBezTo>
                      <a:cubicBezTo>
                        <a:pt x="38" y="12"/>
                        <a:pt x="29" y="16"/>
                        <a:pt x="23" y="24"/>
                      </a:cubicBezTo>
                      <a:cubicBezTo>
                        <a:pt x="17" y="32"/>
                        <a:pt x="14" y="42"/>
                        <a:pt x="14" y="54"/>
                      </a:cubicBezTo>
                      <a:cubicBezTo>
                        <a:pt x="14" y="66"/>
                        <a:pt x="17" y="76"/>
                        <a:pt x="23" y="84"/>
                      </a:cubicBezTo>
                      <a:cubicBezTo>
                        <a:pt x="29" y="92"/>
                        <a:pt x="38" y="96"/>
                        <a:pt x="48" y="96"/>
                      </a:cubicBezTo>
                      <a:cubicBezTo>
                        <a:pt x="58" y="96"/>
                        <a:pt x="66" y="92"/>
                        <a:pt x="72" y="84"/>
                      </a:cubicBezTo>
                      <a:cubicBezTo>
                        <a:pt x="78" y="76"/>
                        <a:pt x="82" y="66"/>
                        <a:pt x="82" y="54"/>
                      </a:cubicBezTo>
                      <a:close/>
                    </a:path>
                  </a:pathLst>
                </a:cu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4" name="Freeform 23">
                  <a:extLst>
                    <a:ext uri="{FF2B5EF4-FFF2-40B4-BE49-F238E27FC236}">
                      <a16:creationId xmlns:a16="http://schemas.microsoft.com/office/drawing/2014/main" id="{C8FBDC36-1B7A-4C0D-C416-D28A589B1CCD}"/>
                    </a:ext>
                  </a:extLst>
                </p:cNvPr>
                <p:cNvSpPr>
                  <a:spLocks/>
                </p:cNvSpPr>
                <p:nvPr/>
              </p:nvSpPr>
              <p:spPr bwMode="auto">
                <a:xfrm>
                  <a:off x="10907749" y="2503195"/>
                  <a:ext cx="32481" cy="41012"/>
                </a:xfrm>
                <a:custGeom>
                  <a:avLst/>
                  <a:gdLst>
                    <a:gd name="T0" fmla="*/ 217 w 217"/>
                    <a:gd name="T1" fmla="*/ 281 h 281"/>
                    <a:gd name="T2" fmla="*/ 190 w 217"/>
                    <a:gd name="T3" fmla="*/ 281 h 281"/>
                    <a:gd name="T4" fmla="*/ 35 w 217"/>
                    <a:gd name="T5" fmla="*/ 56 h 281"/>
                    <a:gd name="T6" fmla="*/ 35 w 217"/>
                    <a:gd name="T7" fmla="*/ 281 h 281"/>
                    <a:gd name="T8" fmla="*/ 0 w 217"/>
                    <a:gd name="T9" fmla="*/ 281 h 281"/>
                    <a:gd name="T10" fmla="*/ 0 w 217"/>
                    <a:gd name="T11" fmla="*/ 0 h 281"/>
                    <a:gd name="T12" fmla="*/ 35 w 217"/>
                    <a:gd name="T13" fmla="*/ 0 h 281"/>
                    <a:gd name="T14" fmla="*/ 185 w 217"/>
                    <a:gd name="T15" fmla="*/ 214 h 281"/>
                    <a:gd name="T16" fmla="*/ 185 w 217"/>
                    <a:gd name="T17" fmla="*/ 0 h 281"/>
                    <a:gd name="T18" fmla="*/ 217 w 217"/>
                    <a:gd name="T19" fmla="*/ 0 h 281"/>
                    <a:gd name="T20" fmla="*/ 217 w 217"/>
                    <a:gd name="T21"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281">
                      <a:moveTo>
                        <a:pt x="217" y="281"/>
                      </a:moveTo>
                      <a:lnTo>
                        <a:pt x="190" y="281"/>
                      </a:lnTo>
                      <a:lnTo>
                        <a:pt x="35" y="56"/>
                      </a:lnTo>
                      <a:lnTo>
                        <a:pt x="35" y="281"/>
                      </a:lnTo>
                      <a:lnTo>
                        <a:pt x="0" y="281"/>
                      </a:lnTo>
                      <a:lnTo>
                        <a:pt x="0" y="0"/>
                      </a:lnTo>
                      <a:lnTo>
                        <a:pt x="35" y="0"/>
                      </a:lnTo>
                      <a:lnTo>
                        <a:pt x="185" y="214"/>
                      </a:lnTo>
                      <a:lnTo>
                        <a:pt x="185" y="0"/>
                      </a:lnTo>
                      <a:lnTo>
                        <a:pt x="217" y="0"/>
                      </a:lnTo>
                      <a:lnTo>
                        <a:pt x="217" y="281"/>
                      </a:lnTo>
                      <a:close/>
                    </a:path>
                  </a:pathLst>
                </a:cu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5" name="Freeform 24">
                  <a:extLst>
                    <a:ext uri="{FF2B5EF4-FFF2-40B4-BE49-F238E27FC236}">
                      <a16:creationId xmlns:a16="http://schemas.microsoft.com/office/drawing/2014/main" id="{3D27ECF3-6875-155A-3046-ED476A223F2C}"/>
                    </a:ext>
                  </a:extLst>
                </p:cNvPr>
                <p:cNvSpPr>
                  <a:spLocks noEditPoints="1"/>
                </p:cNvSpPr>
                <p:nvPr/>
              </p:nvSpPr>
              <p:spPr bwMode="auto">
                <a:xfrm>
                  <a:off x="10962453" y="2503195"/>
                  <a:ext cx="37609" cy="41012"/>
                </a:xfrm>
                <a:custGeom>
                  <a:avLst/>
                  <a:gdLst>
                    <a:gd name="T0" fmla="*/ 185 w 254"/>
                    <a:gd name="T1" fmla="*/ 195 h 281"/>
                    <a:gd name="T2" fmla="*/ 70 w 254"/>
                    <a:gd name="T3" fmla="*/ 195 h 281"/>
                    <a:gd name="T4" fmla="*/ 38 w 254"/>
                    <a:gd name="T5" fmla="*/ 281 h 281"/>
                    <a:gd name="T6" fmla="*/ 0 w 254"/>
                    <a:gd name="T7" fmla="*/ 281 h 281"/>
                    <a:gd name="T8" fmla="*/ 110 w 254"/>
                    <a:gd name="T9" fmla="*/ 0 h 281"/>
                    <a:gd name="T10" fmla="*/ 144 w 254"/>
                    <a:gd name="T11" fmla="*/ 0 h 281"/>
                    <a:gd name="T12" fmla="*/ 254 w 254"/>
                    <a:gd name="T13" fmla="*/ 281 h 281"/>
                    <a:gd name="T14" fmla="*/ 217 w 254"/>
                    <a:gd name="T15" fmla="*/ 281 h 281"/>
                    <a:gd name="T16" fmla="*/ 185 w 254"/>
                    <a:gd name="T17" fmla="*/ 195 h 281"/>
                    <a:gd name="T18" fmla="*/ 80 w 254"/>
                    <a:gd name="T19" fmla="*/ 163 h 281"/>
                    <a:gd name="T20" fmla="*/ 174 w 254"/>
                    <a:gd name="T21" fmla="*/ 163 h 281"/>
                    <a:gd name="T22" fmla="*/ 126 w 254"/>
                    <a:gd name="T23" fmla="*/ 46 h 281"/>
                    <a:gd name="T24" fmla="*/ 80 w 254"/>
                    <a:gd name="T25" fmla="*/ 16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281">
                      <a:moveTo>
                        <a:pt x="185" y="195"/>
                      </a:moveTo>
                      <a:lnTo>
                        <a:pt x="70" y="195"/>
                      </a:lnTo>
                      <a:lnTo>
                        <a:pt x="38" y="281"/>
                      </a:lnTo>
                      <a:lnTo>
                        <a:pt x="0" y="281"/>
                      </a:lnTo>
                      <a:lnTo>
                        <a:pt x="110" y="0"/>
                      </a:lnTo>
                      <a:lnTo>
                        <a:pt x="144" y="0"/>
                      </a:lnTo>
                      <a:lnTo>
                        <a:pt x="254" y="281"/>
                      </a:lnTo>
                      <a:lnTo>
                        <a:pt x="217" y="281"/>
                      </a:lnTo>
                      <a:lnTo>
                        <a:pt x="185" y="195"/>
                      </a:lnTo>
                      <a:close/>
                      <a:moveTo>
                        <a:pt x="80" y="163"/>
                      </a:moveTo>
                      <a:lnTo>
                        <a:pt x="174" y="163"/>
                      </a:lnTo>
                      <a:lnTo>
                        <a:pt x="126" y="46"/>
                      </a:lnTo>
                      <a:lnTo>
                        <a:pt x="80" y="163"/>
                      </a:lnTo>
                      <a:close/>
                    </a:path>
                  </a:pathLst>
                </a:cu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6" name="Rectangle 45">
                  <a:extLst>
                    <a:ext uri="{FF2B5EF4-FFF2-40B4-BE49-F238E27FC236}">
                      <a16:creationId xmlns:a16="http://schemas.microsoft.com/office/drawing/2014/main" id="{DA930E80-93AA-5A8D-8748-201B71F7F84F}"/>
                    </a:ext>
                  </a:extLst>
                </p:cNvPr>
                <p:cNvSpPr>
                  <a:spLocks noChangeArrowheads="1"/>
                </p:cNvSpPr>
                <p:nvPr/>
              </p:nvSpPr>
              <p:spPr bwMode="auto">
                <a:xfrm>
                  <a:off x="11006899" y="2503195"/>
                  <a:ext cx="5129" cy="41012"/>
                </a:xfrm>
                <a:prstGeom prst="rect">
                  <a:avLst/>
                </a:pr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7" name="Freeform 26">
                  <a:extLst>
                    <a:ext uri="{FF2B5EF4-FFF2-40B4-BE49-F238E27FC236}">
                      <a16:creationId xmlns:a16="http://schemas.microsoft.com/office/drawing/2014/main" id="{E72F0181-63E3-3ED4-C9EF-2C00335BF296}"/>
                    </a:ext>
                  </a:extLst>
                </p:cNvPr>
                <p:cNvSpPr>
                  <a:spLocks noEditPoints="1"/>
                </p:cNvSpPr>
                <p:nvPr/>
              </p:nvSpPr>
              <p:spPr bwMode="auto">
                <a:xfrm>
                  <a:off x="11020575" y="2503195"/>
                  <a:ext cx="32481" cy="41012"/>
                </a:xfrm>
                <a:custGeom>
                  <a:avLst/>
                  <a:gdLst>
                    <a:gd name="T0" fmla="*/ 0 w 78"/>
                    <a:gd name="T1" fmla="*/ 0 h 105"/>
                    <a:gd name="T2" fmla="*/ 39 w 78"/>
                    <a:gd name="T3" fmla="*/ 0 h 105"/>
                    <a:gd name="T4" fmla="*/ 64 w 78"/>
                    <a:gd name="T5" fmla="*/ 8 h 105"/>
                    <a:gd name="T6" fmla="*/ 73 w 78"/>
                    <a:gd name="T7" fmla="*/ 30 h 105"/>
                    <a:gd name="T8" fmla="*/ 66 w 78"/>
                    <a:gd name="T9" fmla="*/ 51 h 105"/>
                    <a:gd name="T10" fmla="*/ 47 w 78"/>
                    <a:gd name="T11" fmla="*/ 60 h 105"/>
                    <a:gd name="T12" fmla="*/ 78 w 78"/>
                    <a:gd name="T13" fmla="*/ 105 h 105"/>
                    <a:gd name="T14" fmla="*/ 62 w 78"/>
                    <a:gd name="T15" fmla="*/ 105 h 105"/>
                    <a:gd name="T16" fmla="*/ 32 w 78"/>
                    <a:gd name="T17" fmla="*/ 60 h 105"/>
                    <a:gd name="T18" fmla="*/ 14 w 78"/>
                    <a:gd name="T19" fmla="*/ 60 h 105"/>
                    <a:gd name="T20" fmla="*/ 14 w 78"/>
                    <a:gd name="T21" fmla="*/ 105 h 105"/>
                    <a:gd name="T22" fmla="*/ 0 w 78"/>
                    <a:gd name="T23" fmla="*/ 105 h 105"/>
                    <a:gd name="T24" fmla="*/ 0 w 78"/>
                    <a:gd name="T25" fmla="*/ 0 h 105"/>
                    <a:gd name="T26" fmla="*/ 14 w 78"/>
                    <a:gd name="T27" fmla="*/ 49 h 105"/>
                    <a:gd name="T28" fmla="*/ 39 w 78"/>
                    <a:gd name="T29" fmla="*/ 49 h 105"/>
                    <a:gd name="T30" fmla="*/ 55 w 78"/>
                    <a:gd name="T31" fmla="*/ 44 h 105"/>
                    <a:gd name="T32" fmla="*/ 60 w 78"/>
                    <a:gd name="T33" fmla="*/ 30 h 105"/>
                    <a:gd name="T34" fmla="*/ 55 w 78"/>
                    <a:gd name="T35" fmla="*/ 17 h 105"/>
                    <a:gd name="T36" fmla="*/ 39 w 78"/>
                    <a:gd name="T37" fmla="*/ 12 h 105"/>
                    <a:gd name="T38" fmla="*/ 14 w 78"/>
                    <a:gd name="T39" fmla="*/ 12 h 105"/>
                    <a:gd name="T40" fmla="*/ 14 w 78"/>
                    <a:gd name="T41" fmla="*/ 4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05">
                      <a:moveTo>
                        <a:pt x="0" y="0"/>
                      </a:moveTo>
                      <a:cubicBezTo>
                        <a:pt x="39" y="0"/>
                        <a:pt x="39" y="0"/>
                        <a:pt x="39" y="0"/>
                      </a:cubicBezTo>
                      <a:cubicBezTo>
                        <a:pt x="50" y="0"/>
                        <a:pt x="58" y="2"/>
                        <a:pt x="64" y="8"/>
                      </a:cubicBezTo>
                      <a:cubicBezTo>
                        <a:pt x="70" y="13"/>
                        <a:pt x="73" y="20"/>
                        <a:pt x="73" y="30"/>
                      </a:cubicBezTo>
                      <a:cubicBezTo>
                        <a:pt x="73" y="39"/>
                        <a:pt x="71" y="46"/>
                        <a:pt x="66" y="51"/>
                      </a:cubicBezTo>
                      <a:cubicBezTo>
                        <a:pt x="62" y="56"/>
                        <a:pt x="55" y="59"/>
                        <a:pt x="47" y="60"/>
                      </a:cubicBezTo>
                      <a:cubicBezTo>
                        <a:pt x="78" y="105"/>
                        <a:pt x="78" y="105"/>
                        <a:pt x="78" y="105"/>
                      </a:cubicBezTo>
                      <a:cubicBezTo>
                        <a:pt x="62" y="105"/>
                        <a:pt x="62" y="105"/>
                        <a:pt x="62" y="105"/>
                      </a:cubicBezTo>
                      <a:cubicBezTo>
                        <a:pt x="32" y="60"/>
                        <a:pt x="32" y="60"/>
                        <a:pt x="32" y="60"/>
                      </a:cubicBezTo>
                      <a:cubicBezTo>
                        <a:pt x="14" y="60"/>
                        <a:pt x="14" y="60"/>
                        <a:pt x="14" y="60"/>
                      </a:cubicBezTo>
                      <a:cubicBezTo>
                        <a:pt x="14" y="105"/>
                        <a:pt x="14" y="105"/>
                        <a:pt x="14" y="105"/>
                      </a:cubicBezTo>
                      <a:cubicBezTo>
                        <a:pt x="0" y="105"/>
                        <a:pt x="0" y="105"/>
                        <a:pt x="0" y="105"/>
                      </a:cubicBezTo>
                      <a:lnTo>
                        <a:pt x="0" y="0"/>
                      </a:lnTo>
                      <a:close/>
                      <a:moveTo>
                        <a:pt x="14" y="49"/>
                      </a:moveTo>
                      <a:cubicBezTo>
                        <a:pt x="39" y="49"/>
                        <a:pt x="39" y="49"/>
                        <a:pt x="39" y="49"/>
                      </a:cubicBezTo>
                      <a:cubicBezTo>
                        <a:pt x="46" y="49"/>
                        <a:pt x="51" y="47"/>
                        <a:pt x="55" y="44"/>
                      </a:cubicBezTo>
                      <a:cubicBezTo>
                        <a:pt x="58" y="41"/>
                        <a:pt x="60" y="36"/>
                        <a:pt x="60" y="30"/>
                      </a:cubicBezTo>
                      <a:cubicBezTo>
                        <a:pt x="60" y="24"/>
                        <a:pt x="58" y="20"/>
                        <a:pt x="55" y="17"/>
                      </a:cubicBezTo>
                      <a:cubicBezTo>
                        <a:pt x="51" y="13"/>
                        <a:pt x="46" y="12"/>
                        <a:pt x="39" y="12"/>
                      </a:cubicBezTo>
                      <a:cubicBezTo>
                        <a:pt x="14" y="12"/>
                        <a:pt x="14" y="12"/>
                        <a:pt x="14" y="12"/>
                      </a:cubicBezTo>
                      <a:lnTo>
                        <a:pt x="14" y="49"/>
                      </a:lnTo>
                      <a:close/>
                    </a:path>
                  </a:pathLst>
                </a:custGeom>
                <a:solidFill>
                  <a:schemeClr val="accent2">
                    <a:lumMod val="40000"/>
                    <a:lumOff val="60000"/>
                  </a:schemeClr>
                </a:solidFill>
                <a:ln>
                  <a:noFill/>
                </a:ln>
              </p:spPr>
              <p:txBody>
                <a:bodyPr lIns="91440" tIns="45720" rIns="91440" bIns="45720"/>
                <a:lstStyle/>
                <a:p>
                  <a:pPr defTabSz="914377">
                    <a:defRPr/>
                  </a:pPr>
                  <a:endParaRPr lang="en-US">
                    <a:solidFill>
                      <a:srgbClr val="000000"/>
                    </a:solidFill>
                    <a:latin typeface="Microsoft Sans Serif"/>
                  </a:endParaRPr>
                </a:p>
              </p:txBody>
            </p:sp>
          </p:grpSp>
        </p:grpSp>
      </p:grpSp>
      <p:pic>
        <p:nvPicPr>
          <p:cNvPr id="54" name="Graphic 179" descr="Car">
            <a:extLst>
              <a:ext uri="{FF2B5EF4-FFF2-40B4-BE49-F238E27FC236}">
                <a16:creationId xmlns:a16="http://schemas.microsoft.com/office/drawing/2014/main" id="{D23AC53A-078C-0564-266A-5437EC228E44}"/>
              </a:ext>
            </a:extLst>
          </p:cNvPr>
          <p:cNvPicPr>
            <a:picLocks noChangeAspect="1"/>
          </p:cNvPicPr>
          <p:nvPr/>
        </p:nvPicPr>
        <p:blipFill>
          <a:blip r:embed="rId2"/>
          <a:stretch>
            <a:fillRect/>
          </a:stretch>
        </p:blipFill>
        <p:spPr>
          <a:xfrm>
            <a:off x="9212792" y="3249162"/>
            <a:ext cx="1013883" cy="1011767"/>
          </a:xfrm>
          <a:prstGeom prst="rect">
            <a:avLst/>
          </a:prstGeom>
        </p:spPr>
      </p:pic>
      <p:pic>
        <p:nvPicPr>
          <p:cNvPr id="56" name="Graphic 336" descr="Television">
            <a:extLst>
              <a:ext uri="{FF2B5EF4-FFF2-40B4-BE49-F238E27FC236}">
                <a16:creationId xmlns:a16="http://schemas.microsoft.com/office/drawing/2014/main" id="{EC30FC37-DDB0-B19A-C0BF-37631A7C2F4B}"/>
              </a:ext>
            </a:extLst>
          </p:cNvPr>
          <p:cNvPicPr>
            <a:picLocks noChangeAspect="1"/>
          </p:cNvPicPr>
          <p:nvPr/>
        </p:nvPicPr>
        <p:blipFill>
          <a:blip r:embed="rId3"/>
          <a:stretch>
            <a:fillRect/>
          </a:stretch>
        </p:blipFill>
        <p:spPr>
          <a:xfrm>
            <a:off x="9589547" y="4205618"/>
            <a:ext cx="706967" cy="706967"/>
          </a:xfrm>
          <a:prstGeom prst="rect">
            <a:avLst/>
          </a:prstGeom>
        </p:spPr>
      </p:pic>
      <p:grpSp>
        <p:nvGrpSpPr>
          <p:cNvPr id="57" name="Group 228">
            <a:extLst>
              <a:ext uri="{FF2B5EF4-FFF2-40B4-BE49-F238E27FC236}">
                <a16:creationId xmlns:a16="http://schemas.microsoft.com/office/drawing/2014/main" id="{D3D6BDF5-6D87-5B1A-070F-62666D063554}"/>
              </a:ext>
            </a:extLst>
          </p:cNvPr>
          <p:cNvGrpSpPr>
            <a:grpSpLocks/>
          </p:cNvGrpSpPr>
          <p:nvPr/>
        </p:nvGrpSpPr>
        <p:grpSpPr bwMode="auto">
          <a:xfrm>
            <a:off x="770341" y="3637327"/>
            <a:ext cx="472016" cy="723900"/>
            <a:chOff x="1192157" y="4307861"/>
            <a:chExt cx="659881" cy="1006027"/>
          </a:xfrm>
        </p:grpSpPr>
        <p:grpSp>
          <p:nvGrpSpPr>
            <p:cNvPr id="58" name="Group 229">
              <a:extLst>
                <a:ext uri="{FF2B5EF4-FFF2-40B4-BE49-F238E27FC236}">
                  <a16:creationId xmlns:a16="http://schemas.microsoft.com/office/drawing/2014/main" id="{E2A75D94-C439-2CE6-D9FF-AC0F8DD38DA2}"/>
                </a:ext>
              </a:extLst>
            </p:cNvPr>
            <p:cNvGrpSpPr>
              <a:grpSpLocks/>
            </p:cNvGrpSpPr>
            <p:nvPr/>
          </p:nvGrpSpPr>
          <p:grpSpPr bwMode="auto">
            <a:xfrm>
              <a:off x="1275637" y="4307861"/>
              <a:ext cx="564752" cy="561286"/>
              <a:chOff x="4054863" y="1116013"/>
              <a:chExt cx="4654550" cy="4625975"/>
            </a:xfrm>
          </p:grpSpPr>
          <p:sp>
            <p:nvSpPr>
              <p:cNvPr id="62" name="Oval 5">
                <a:extLst>
                  <a:ext uri="{FF2B5EF4-FFF2-40B4-BE49-F238E27FC236}">
                    <a16:creationId xmlns:a16="http://schemas.microsoft.com/office/drawing/2014/main" id="{FF169029-0CAF-BE7D-AFD6-03D99B23E6A6}"/>
                  </a:ext>
                </a:extLst>
              </p:cNvPr>
              <p:cNvSpPr>
                <a:spLocks noChangeArrowheads="1"/>
              </p:cNvSpPr>
              <p:nvPr/>
            </p:nvSpPr>
            <p:spPr bwMode="auto">
              <a:xfrm>
                <a:off x="4854523" y="1916068"/>
                <a:ext cx="3024151" cy="3006240"/>
              </a:xfrm>
              <a:prstGeom prst="ellipse">
                <a:avLst/>
              </a:prstGeom>
              <a:solidFill>
                <a:schemeClr val="accent6">
                  <a:lumMod val="20000"/>
                  <a:lumOff val="8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63" name="Freeform 6">
                <a:extLst>
                  <a:ext uri="{FF2B5EF4-FFF2-40B4-BE49-F238E27FC236}">
                    <a16:creationId xmlns:a16="http://schemas.microsoft.com/office/drawing/2014/main" id="{EAC32660-0721-2AAD-F0D1-666999F2ED07}"/>
                  </a:ext>
                </a:extLst>
              </p:cNvPr>
              <p:cNvSpPr>
                <a:spLocks noEditPoints="1"/>
              </p:cNvSpPr>
              <p:nvPr/>
            </p:nvSpPr>
            <p:spPr bwMode="auto">
              <a:xfrm>
                <a:off x="4049716" y="1116013"/>
                <a:ext cx="4658160" cy="4630587"/>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6">
                  <a:lumMod val="60000"/>
                  <a:lumOff val="4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096" name="Oval 7">
                <a:extLst>
                  <a:ext uri="{FF2B5EF4-FFF2-40B4-BE49-F238E27FC236}">
                    <a16:creationId xmlns:a16="http://schemas.microsoft.com/office/drawing/2014/main" id="{E1DB90CC-6720-59E5-36BD-247DCD80DD37}"/>
                  </a:ext>
                </a:extLst>
              </p:cNvPr>
              <p:cNvSpPr>
                <a:spLocks noChangeArrowheads="1"/>
              </p:cNvSpPr>
              <p:nvPr/>
            </p:nvSpPr>
            <p:spPr bwMode="auto">
              <a:xfrm>
                <a:off x="5634949" y="2667621"/>
                <a:ext cx="1463299" cy="1503120"/>
              </a:xfrm>
              <a:prstGeom prst="ellipse">
                <a:avLst/>
              </a:prstGeom>
              <a:solidFill>
                <a:schemeClr val="accent6">
                  <a:lumMod val="60000"/>
                  <a:lumOff val="40000"/>
                </a:schemeClr>
              </a:solidFill>
              <a:ln>
                <a:noFill/>
              </a:ln>
            </p:spPr>
            <p:txBody>
              <a:bodyPr lIns="91440" tIns="45720" rIns="91440" bIns="45720"/>
              <a:lstStyle/>
              <a:p>
                <a:pPr defTabSz="914377">
                  <a:defRPr/>
                </a:pPr>
                <a:endParaRPr lang="en-US">
                  <a:solidFill>
                    <a:srgbClr val="FFFFFF"/>
                  </a:solidFill>
                  <a:latin typeface="Microsoft Sans Serif"/>
                </a:endParaRPr>
              </a:p>
            </p:txBody>
          </p:sp>
        </p:grpSp>
        <p:grpSp>
          <p:nvGrpSpPr>
            <p:cNvPr id="59" name="Group 231">
              <a:extLst>
                <a:ext uri="{FF2B5EF4-FFF2-40B4-BE49-F238E27FC236}">
                  <a16:creationId xmlns:a16="http://schemas.microsoft.com/office/drawing/2014/main" id="{CC29C3EC-7A79-5552-72E0-CB534CF9D2EB}"/>
                </a:ext>
              </a:extLst>
            </p:cNvPr>
            <p:cNvGrpSpPr>
              <a:grpSpLocks/>
            </p:cNvGrpSpPr>
            <p:nvPr/>
          </p:nvGrpSpPr>
          <p:grpSpPr bwMode="auto">
            <a:xfrm>
              <a:off x="1192157" y="4608835"/>
              <a:ext cx="659881" cy="705053"/>
              <a:chOff x="1134137" y="3395208"/>
              <a:chExt cx="1231473" cy="1315771"/>
            </a:xfrm>
          </p:grpSpPr>
          <p:sp>
            <p:nvSpPr>
              <p:cNvPr id="60" name="Rectangle 59">
                <a:extLst>
                  <a:ext uri="{FF2B5EF4-FFF2-40B4-BE49-F238E27FC236}">
                    <a16:creationId xmlns:a16="http://schemas.microsoft.com/office/drawing/2014/main" id="{A4BF79D5-136D-D0D8-467A-920FD8CC5136}"/>
                  </a:ext>
                </a:extLst>
              </p:cNvPr>
              <p:cNvSpPr>
                <a:spLocks noChangeArrowheads="1"/>
              </p:cNvSpPr>
              <p:nvPr/>
            </p:nvSpPr>
            <p:spPr bwMode="auto">
              <a:xfrm>
                <a:off x="1134137" y="3607569"/>
                <a:ext cx="960882" cy="142730"/>
              </a:xfrm>
              <a:prstGeom prst="rect">
                <a:avLst/>
              </a:prstGeom>
              <a:solidFill>
                <a:schemeClr val="accent6">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sp>
            <p:nvSpPr>
              <p:cNvPr id="61" name="Freeform 10">
                <a:extLst>
                  <a:ext uri="{FF2B5EF4-FFF2-40B4-BE49-F238E27FC236}">
                    <a16:creationId xmlns:a16="http://schemas.microsoft.com/office/drawing/2014/main" id="{7710DE9B-B992-EE54-D86A-4E61A3AE3B1A}"/>
                  </a:ext>
                </a:extLst>
              </p:cNvPr>
              <p:cNvSpPr>
                <a:spLocks noEditPoints="1"/>
              </p:cNvSpPr>
              <p:nvPr/>
            </p:nvSpPr>
            <p:spPr bwMode="auto">
              <a:xfrm>
                <a:off x="1266672" y="3393472"/>
                <a:ext cx="1098938" cy="1317507"/>
              </a:xfrm>
              <a:custGeom>
                <a:avLst/>
                <a:gdLst>
                  <a:gd name="T0" fmla="*/ 590 w 1013"/>
                  <a:gd name="T1" fmla="*/ 1131 h 1215"/>
                  <a:gd name="T2" fmla="*/ 506 w 1013"/>
                  <a:gd name="T3" fmla="*/ 1215 h 1215"/>
                  <a:gd name="T4" fmla="*/ 506 w 1013"/>
                  <a:gd name="T5" fmla="*/ 1215 h 1215"/>
                  <a:gd name="T6" fmla="*/ 422 w 1013"/>
                  <a:gd name="T7" fmla="*/ 1131 h 1215"/>
                  <a:gd name="T8" fmla="*/ 422 w 1013"/>
                  <a:gd name="T9" fmla="*/ 85 h 1215"/>
                  <a:gd name="T10" fmla="*/ 506 w 1013"/>
                  <a:gd name="T11" fmla="*/ 0 h 1215"/>
                  <a:gd name="T12" fmla="*/ 506 w 1013"/>
                  <a:gd name="T13" fmla="*/ 0 h 1215"/>
                  <a:gd name="T14" fmla="*/ 590 w 1013"/>
                  <a:gd name="T15" fmla="*/ 85 h 1215"/>
                  <a:gd name="T16" fmla="*/ 590 w 1013"/>
                  <a:gd name="T17" fmla="*/ 1131 h 1215"/>
                  <a:gd name="T18" fmla="*/ 341 w 1013"/>
                  <a:gd name="T19" fmla="*/ 105 h 1215"/>
                  <a:gd name="T20" fmla="*/ 277 w 1013"/>
                  <a:gd name="T21" fmla="*/ 41 h 1215"/>
                  <a:gd name="T22" fmla="*/ 277 w 1013"/>
                  <a:gd name="T23" fmla="*/ 41 h 1215"/>
                  <a:gd name="T24" fmla="*/ 213 w 1013"/>
                  <a:gd name="T25" fmla="*/ 105 h 1215"/>
                  <a:gd name="T26" fmla="*/ 213 w 1013"/>
                  <a:gd name="T27" fmla="*/ 618 h 1215"/>
                  <a:gd name="T28" fmla="*/ 277 w 1013"/>
                  <a:gd name="T29" fmla="*/ 682 h 1215"/>
                  <a:gd name="T30" fmla="*/ 277 w 1013"/>
                  <a:gd name="T31" fmla="*/ 682 h 1215"/>
                  <a:gd name="T32" fmla="*/ 341 w 1013"/>
                  <a:gd name="T33" fmla="*/ 618 h 1215"/>
                  <a:gd name="T34" fmla="*/ 341 w 1013"/>
                  <a:gd name="T35" fmla="*/ 105 h 1215"/>
                  <a:gd name="T36" fmla="*/ 128 w 1013"/>
                  <a:gd name="T37" fmla="*/ 196 h 1215"/>
                  <a:gd name="T38" fmla="*/ 64 w 1013"/>
                  <a:gd name="T39" fmla="*/ 132 h 1215"/>
                  <a:gd name="T40" fmla="*/ 64 w 1013"/>
                  <a:gd name="T41" fmla="*/ 132 h 1215"/>
                  <a:gd name="T42" fmla="*/ 0 w 1013"/>
                  <a:gd name="T43" fmla="*/ 196 h 1215"/>
                  <a:gd name="T44" fmla="*/ 0 w 1013"/>
                  <a:gd name="T45" fmla="*/ 709 h 1215"/>
                  <a:gd name="T46" fmla="*/ 64 w 1013"/>
                  <a:gd name="T47" fmla="*/ 773 h 1215"/>
                  <a:gd name="T48" fmla="*/ 64 w 1013"/>
                  <a:gd name="T49" fmla="*/ 773 h 1215"/>
                  <a:gd name="T50" fmla="*/ 128 w 1013"/>
                  <a:gd name="T51" fmla="*/ 709 h 1215"/>
                  <a:gd name="T52" fmla="*/ 128 w 1013"/>
                  <a:gd name="T53" fmla="*/ 196 h 1215"/>
                  <a:gd name="T54" fmla="*/ 672 w 1013"/>
                  <a:gd name="T55" fmla="*/ 618 h 1215"/>
                  <a:gd name="T56" fmla="*/ 736 w 1013"/>
                  <a:gd name="T57" fmla="*/ 682 h 1215"/>
                  <a:gd name="T58" fmla="*/ 736 w 1013"/>
                  <a:gd name="T59" fmla="*/ 682 h 1215"/>
                  <a:gd name="T60" fmla="*/ 800 w 1013"/>
                  <a:gd name="T61" fmla="*/ 618 h 1215"/>
                  <a:gd name="T62" fmla="*/ 800 w 1013"/>
                  <a:gd name="T63" fmla="*/ 105 h 1215"/>
                  <a:gd name="T64" fmla="*/ 736 w 1013"/>
                  <a:gd name="T65" fmla="*/ 41 h 1215"/>
                  <a:gd name="T66" fmla="*/ 736 w 1013"/>
                  <a:gd name="T67" fmla="*/ 41 h 1215"/>
                  <a:gd name="T68" fmla="*/ 672 w 1013"/>
                  <a:gd name="T69" fmla="*/ 105 h 1215"/>
                  <a:gd name="T70" fmla="*/ 672 w 1013"/>
                  <a:gd name="T71" fmla="*/ 618 h 1215"/>
                  <a:gd name="T72" fmla="*/ 885 w 1013"/>
                  <a:gd name="T73" fmla="*/ 709 h 1215"/>
                  <a:gd name="T74" fmla="*/ 949 w 1013"/>
                  <a:gd name="T75" fmla="*/ 773 h 1215"/>
                  <a:gd name="T76" fmla="*/ 949 w 1013"/>
                  <a:gd name="T77" fmla="*/ 773 h 1215"/>
                  <a:gd name="T78" fmla="*/ 1013 w 1013"/>
                  <a:gd name="T79" fmla="*/ 709 h 1215"/>
                  <a:gd name="T80" fmla="*/ 1013 w 1013"/>
                  <a:gd name="T81" fmla="*/ 196 h 1215"/>
                  <a:gd name="T82" fmla="*/ 949 w 1013"/>
                  <a:gd name="T83" fmla="*/ 132 h 1215"/>
                  <a:gd name="T84" fmla="*/ 949 w 1013"/>
                  <a:gd name="T85" fmla="*/ 132 h 1215"/>
                  <a:gd name="T86" fmla="*/ 885 w 1013"/>
                  <a:gd name="T87" fmla="*/ 196 h 1215"/>
                  <a:gd name="T88" fmla="*/ 885 w 1013"/>
                  <a:gd name="T89" fmla="*/ 7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3" h="1215">
                    <a:moveTo>
                      <a:pt x="590" y="1131"/>
                    </a:moveTo>
                    <a:cubicBezTo>
                      <a:pt x="590" y="1177"/>
                      <a:pt x="553" y="1215"/>
                      <a:pt x="506" y="1215"/>
                    </a:cubicBezTo>
                    <a:cubicBezTo>
                      <a:pt x="506" y="1215"/>
                      <a:pt x="506" y="1215"/>
                      <a:pt x="506" y="1215"/>
                    </a:cubicBezTo>
                    <a:cubicBezTo>
                      <a:pt x="460" y="1215"/>
                      <a:pt x="422" y="1177"/>
                      <a:pt x="422" y="1131"/>
                    </a:cubicBezTo>
                    <a:cubicBezTo>
                      <a:pt x="422" y="85"/>
                      <a:pt x="422" y="85"/>
                      <a:pt x="422" y="85"/>
                    </a:cubicBezTo>
                    <a:cubicBezTo>
                      <a:pt x="422" y="38"/>
                      <a:pt x="460" y="0"/>
                      <a:pt x="506" y="0"/>
                    </a:cubicBezTo>
                    <a:cubicBezTo>
                      <a:pt x="506" y="0"/>
                      <a:pt x="506" y="0"/>
                      <a:pt x="506" y="0"/>
                    </a:cubicBezTo>
                    <a:cubicBezTo>
                      <a:pt x="553" y="0"/>
                      <a:pt x="590" y="38"/>
                      <a:pt x="590" y="85"/>
                    </a:cubicBezTo>
                    <a:lnTo>
                      <a:pt x="590" y="1131"/>
                    </a:lnTo>
                    <a:close/>
                    <a:moveTo>
                      <a:pt x="341" y="105"/>
                    </a:moveTo>
                    <a:cubicBezTo>
                      <a:pt x="341" y="70"/>
                      <a:pt x="312" y="41"/>
                      <a:pt x="277" y="41"/>
                    </a:cubicBezTo>
                    <a:cubicBezTo>
                      <a:pt x="277" y="41"/>
                      <a:pt x="277" y="41"/>
                      <a:pt x="277" y="41"/>
                    </a:cubicBezTo>
                    <a:cubicBezTo>
                      <a:pt x="241" y="41"/>
                      <a:pt x="213" y="70"/>
                      <a:pt x="213" y="105"/>
                    </a:cubicBezTo>
                    <a:cubicBezTo>
                      <a:pt x="213" y="618"/>
                      <a:pt x="213" y="618"/>
                      <a:pt x="213" y="618"/>
                    </a:cubicBezTo>
                    <a:cubicBezTo>
                      <a:pt x="213" y="653"/>
                      <a:pt x="241" y="682"/>
                      <a:pt x="277" y="682"/>
                    </a:cubicBezTo>
                    <a:cubicBezTo>
                      <a:pt x="277" y="682"/>
                      <a:pt x="277" y="682"/>
                      <a:pt x="277" y="682"/>
                    </a:cubicBezTo>
                    <a:cubicBezTo>
                      <a:pt x="312" y="682"/>
                      <a:pt x="341" y="653"/>
                      <a:pt x="341" y="618"/>
                    </a:cubicBezTo>
                    <a:lnTo>
                      <a:pt x="341" y="105"/>
                    </a:lnTo>
                    <a:close/>
                    <a:moveTo>
                      <a:pt x="128" y="196"/>
                    </a:moveTo>
                    <a:cubicBezTo>
                      <a:pt x="128" y="161"/>
                      <a:pt x="99" y="132"/>
                      <a:pt x="64" y="132"/>
                    </a:cubicBezTo>
                    <a:cubicBezTo>
                      <a:pt x="64" y="132"/>
                      <a:pt x="64" y="132"/>
                      <a:pt x="64" y="132"/>
                    </a:cubicBezTo>
                    <a:cubicBezTo>
                      <a:pt x="28" y="132"/>
                      <a:pt x="0" y="161"/>
                      <a:pt x="0" y="196"/>
                    </a:cubicBezTo>
                    <a:cubicBezTo>
                      <a:pt x="0" y="709"/>
                      <a:pt x="0" y="709"/>
                      <a:pt x="0" y="709"/>
                    </a:cubicBezTo>
                    <a:cubicBezTo>
                      <a:pt x="0" y="744"/>
                      <a:pt x="28" y="773"/>
                      <a:pt x="64" y="773"/>
                    </a:cubicBezTo>
                    <a:cubicBezTo>
                      <a:pt x="64" y="773"/>
                      <a:pt x="64" y="773"/>
                      <a:pt x="64" y="773"/>
                    </a:cubicBezTo>
                    <a:cubicBezTo>
                      <a:pt x="99" y="773"/>
                      <a:pt x="128" y="744"/>
                      <a:pt x="128" y="709"/>
                    </a:cubicBezTo>
                    <a:lnTo>
                      <a:pt x="128" y="196"/>
                    </a:lnTo>
                    <a:close/>
                    <a:moveTo>
                      <a:pt x="672" y="618"/>
                    </a:moveTo>
                    <a:cubicBezTo>
                      <a:pt x="672" y="653"/>
                      <a:pt x="700" y="682"/>
                      <a:pt x="736" y="682"/>
                    </a:cubicBezTo>
                    <a:cubicBezTo>
                      <a:pt x="736" y="682"/>
                      <a:pt x="736" y="682"/>
                      <a:pt x="736" y="682"/>
                    </a:cubicBezTo>
                    <a:cubicBezTo>
                      <a:pt x="771" y="682"/>
                      <a:pt x="800" y="653"/>
                      <a:pt x="800" y="618"/>
                    </a:cubicBezTo>
                    <a:cubicBezTo>
                      <a:pt x="800" y="105"/>
                      <a:pt x="800" y="105"/>
                      <a:pt x="800" y="105"/>
                    </a:cubicBezTo>
                    <a:cubicBezTo>
                      <a:pt x="800" y="70"/>
                      <a:pt x="771" y="41"/>
                      <a:pt x="736" y="41"/>
                    </a:cubicBezTo>
                    <a:cubicBezTo>
                      <a:pt x="736" y="41"/>
                      <a:pt x="736" y="41"/>
                      <a:pt x="736" y="41"/>
                    </a:cubicBezTo>
                    <a:cubicBezTo>
                      <a:pt x="700" y="41"/>
                      <a:pt x="672" y="70"/>
                      <a:pt x="672" y="105"/>
                    </a:cubicBezTo>
                    <a:lnTo>
                      <a:pt x="672" y="618"/>
                    </a:lnTo>
                    <a:close/>
                    <a:moveTo>
                      <a:pt x="885" y="709"/>
                    </a:moveTo>
                    <a:cubicBezTo>
                      <a:pt x="885" y="744"/>
                      <a:pt x="913" y="773"/>
                      <a:pt x="949" y="773"/>
                    </a:cubicBezTo>
                    <a:cubicBezTo>
                      <a:pt x="949" y="773"/>
                      <a:pt x="949" y="773"/>
                      <a:pt x="949" y="773"/>
                    </a:cubicBezTo>
                    <a:cubicBezTo>
                      <a:pt x="984" y="773"/>
                      <a:pt x="1013" y="744"/>
                      <a:pt x="1013" y="709"/>
                    </a:cubicBezTo>
                    <a:cubicBezTo>
                      <a:pt x="1013" y="196"/>
                      <a:pt x="1013" y="196"/>
                      <a:pt x="1013" y="196"/>
                    </a:cubicBezTo>
                    <a:cubicBezTo>
                      <a:pt x="1013" y="161"/>
                      <a:pt x="984" y="132"/>
                      <a:pt x="949" y="132"/>
                    </a:cubicBezTo>
                    <a:cubicBezTo>
                      <a:pt x="949" y="132"/>
                      <a:pt x="949" y="132"/>
                      <a:pt x="949" y="132"/>
                    </a:cubicBezTo>
                    <a:cubicBezTo>
                      <a:pt x="913" y="132"/>
                      <a:pt x="885" y="161"/>
                      <a:pt x="885" y="196"/>
                    </a:cubicBezTo>
                    <a:lnTo>
                      <a:pt x="885" y="709"/>
                    </a:lnTo>
                    <a:close/>
                  </a:path>
                </a:pathLst>
              </a:custGeom>
              <a:solidFill>
                <a:schemeClr val="accent5">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grpSp>
      </p:grpSp>
      <p:grpSp>
        <p:nvGrpSpPr>
          <p:cNvPr id="4097" name="Group 228">
            <a:extLst>
              <a:ext uri="{FF2B5EF4-FFF2-40B4-BE49-F238E27FC236}">
                <a16:creationId xmlns:a16="http://schemas.microsoft.com/office/drawing/2014/main" id="{8BCDF29D-7911-7532-AA45-FBF48E8D45A3}"/>
              </a:ext>
            </a:extLst>
          </p:cNvPr>
          <p:cNvGrpSpPr>
            <a:grpSpLocks/>
          </p:cNvGrpSpPr>
          <p:nvPr/>
        </p:nvGrpSpPr>
        <p:grpSpPr bwMode="auto">
          <a:xfrm>
            <a:off x="1743123" y="3701128"/>
            <a:ext cx="472016" cy="723900"/>
            <a:chOff x="1192157" y="4307861"/>
            <a:chExt cx="659881" cy="1006027"/>
          </a:xfrm>
        </p:grpSpPr>
        <p:grpSp>
          <p:nvGrpSpPr>
            <p:cNvPr id="4099" name="Group 229">
              <a:extLst>
                <a:ext uri="{FF2B5EF4-FFF2-40B4-BE49-F238E27FC236}">
                  <a16:creationId xmlns:a16="http://schemas.microsoft.com/office/drawing/2014/main" id="{E0DAECE3-26DA-9769-3A8C-CE52BDDC8757}"/>
                </a:ext>
              </a:extLst>
            </p:cNvPr>
            <p:cNvGrpSpPr>
              <a:grpSpLocks/>
            </p:cNvGrpSpPr>
            <p:nvPr/>
          </p:nvGrpSpPr>
          <p:grpSpPr bwMode="auto">
            <a:xfrm>
              <a:off x="1275637" y="4307861"/>
              <a:ext cx="564752" cy="561286"/>
              <a:chOff x="4054863" y="1116013"/>
              <a:chExt cx="4654550" cy="4625975"/>
            </a:xfrm>
          </p:grpSpPr>
          <p:sp>
            <p:nvSpPr>
              <p:cNvPr id="4104" name="Oval 5">
                <a:extLst>
                  <a:ext uri="{FF2B5EF4-FFF2-40B4-BE49-F238E27FC236}">
                    <a16:creationId xmlns:a16="http://schemas.microsoft.com/office/drawing/2014/main" id="{7DE3C143-B6AB-2BC3-FCCF-58A8E3AD50F7}"/>
                  </a:ext>
                </a:extLst>
              </p:cNvPr>
              <p:cNvSpPr>
                <a:spLocks noChangeArrowheads="1"/>
              </p:cNvSpPr>
              <p:nvPr/>
            </p:nvSpPr>
            <p:spPr bwMode="auto">
              <a:xfrm>
                <a:off x="4854523" y="1916068"/>
                <a:ext cx="3024151" cy="3006240"/>
              </a:xfrm>
              <a:prstGeom prst="ellipse">
                <a:avLst/>
              </a:prstGeom>
              <a:solidFill>
                <a:schemeClr val="accent6">
                  <a:lumMod val="20000"/>
                  <a:lumOff val="8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105" name="Freeform 6">
                <a:extLst>
                  <a:ext uri="{FF2B5EF4-FFF2-40B4-BE49-F238E27FC236}">
                    <a16:creationId xmlns:a16="http://schemas.microsoft.com/office/drawing/2014/main" id="{6B4F7EC9-9D2C-A86B-761A-D200FBC3F738}"/>
                  </a:ext>
                </a:extLst>
              </p:cNvPr>
              <p:cNvSpPr>
                <a:spLocks noEditPoints="1"/>
              </p:cNvSpPr>
              <p:nvPr/>
            </p:nvSpPr>
            <p:spPr bwMode="auto">
              <a:xfrm>
                <a:off x="4049716" y="1116013"/>
                <a:ext cx="4658160" cy="4630587"/>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6">
                  <a:lumMod val="60000"/>
                  <a:lumOff val="4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106" name="Oval 7">
                <a:extLst>
                  <a:ext uri="{FF2B5EF4-FFF2-40B4-BE49-F238E27FC236}">
                    <a16:creationId xmlns:a16="http://schemas.microsoft.com/office/drawing/2014/main" id="{3C3457FB-24DD-759B-2D28-9E09DD4F47C6}"/>
                  </a:ext>
                </a:extLst>
              </p:cNvPr>
              <p:cNvSpPr>
                <a:spLocks noChangeArrowheads="1"/>
              </p:cNvSpPr>
              <p:nvPr/>
            </p:nvSpPr>
            <p:spPr bwMode="auto">
              <a:xfrm>
                <a:off x="5634949" y="2667621"/>
                <a:ext cx="1463299" cy="1503120"/>
              </a:xfrm>
              <a:prstGeom prst="ellipse">
                <a:avLst/>
              </a:prstGeom>
              <a:solidFill>
                <a:schemeClr val="accent6">
                  <a:lumMod val="60000"/>
                  <a:lumOff val="40000"/>
                </a:schemeClr>
              </a:solidFill>
              <a:ln>
                <a:noFill/>
              </a:ln>
            </p:spPr>
            <p:txBody>
              <a:bodyPr lIns="91440" tIns="45720" rIns="91440" bIns="45720"/>
              <a:lstStyle/>
              <a:p>
                <a:pPr defTabSz="914377">
                  <a:defRPr/>
                </a:pPr>
                <a:endParaRPr lang="en-US">
                  <a:solidFill>
                    <a:srgbClr val="FFFFFF"/>
                  </a:solidFill>
                  <a:latin typeface="Microsoft Sans Serif"/>
                </a:endParaRPr>
              </a:p>
            </p:txBody>
          </p:sp>
        </p:grpSp>
        <p:grpSp>
          <p:nvGrpSpPr>
            <p:cNvPr id="4101" name="Group 231">
              <a:extLst>
                <a:ext uri="{FF2B5EF4-FFF2-40B4-BE49-F238E27FC236}">
                  <a16:creationId xmlns:a16="http://schemas.microsoft.com/office/drawing/2014/main" id="{9BC49E4D-4020-98AD-1295-8E73DEF40CB6}"/>
                </a:ext>
              </a:extLst>
            </p:cNvPr>
            <p:cNvGrpSpPr>
              <a:grpSpLocks/>
            </p:cNvGrpSpPr>
            <p:nvPr/>
          </p:nvGrpSpPr>
          <p:grpSpPr bwMode="auto">
            <a:xfrm>
              <a:off x="1192157" y="4608835"/>
              <a:ext cx="659881" cy="705053"/>
              <a:chOff x="1134137" y="3395208"/>
              <a:chExt cx="1231473" cy="1315771"/>
            </a:xfrm>
          </p:grpSpPr>
          <p:sp>
            <p:nvSpPr>
              <p:cNvPr id="4102" name="Rectangle 4101">
                <a:extLst>
                  <a:ext uri="{FF2B5EF4-FFF2-40B4-BE49-F238E27FC236}">
                    <a16:creationId xmlns:a16="http://schemas.microsoft.com/office/drawing/2014/main" id="{46988AD8-60E7-D1A4-C70E-21A53CE04159}"/>
                  </a:ext>
                </a:extLst>
              </p:cNvPr>
              <p:cNvSpPr>
                <a:spLocks noChangeArrowheads="1"/>
              </p:cNvSpPr>
              <p:nvPr/>
            </p:nvSpPr>
            <p:spPr bwMode="auto">
              <a:xfrm>
                <a:off x="1134137" y="3607569"/>
                <a:ext cx="960882" cy="142730"/>
              </a:xfrm>
              <a:prstGeom prst="rect">
                <a:avLst/>
              </a:prstGeom>
              <a:solidFill>
                <a:schemeClr val="accent6">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sp>
            <p:nvSpPr>
              <p:cNvPr id="4103" name="Freeform 10">
                <a:extLst>
                  <a:ext uri="{FF2B5EF4-FFF2-40B4-BE49-F238E27FC236}">
                    <a16:creationId xmlns:a16="http://schemas.microsoft.com/office/drawing/2014/main" id="{63B364D7-C258-3F7A-F82B-043F135269EB}"/>
                  </a:ext>
                </a:extLst>
              </p:cNvPr>
              <p:cNvSpPr>
                <a:spLocks noEditPoints="1"/>
              </p:cNvSpPr>
              <p:nvPr/>
            </p:nvSpPr>
            <p:spPr bwMode="auto">
              <a:xfrm>
                <a:off x="1266672" y="3393472"/>
                <a:ext cx="1098938" cy="1317507"/>
              </a:xfrm>
              <a:custGeom>
                <a:avLst/>
                <a:gdLst>
                  <a:gd name="T0" fmla="*/ 590 w 1013"/>
                  <a:gd name="T1" fmla="*/ 1131 h 1215"/>
                  <a:gd name="T2" fmla="*/ 506 w 1013"/>
                  <a:gd name="T3" fmla="*/ 1215 h 1215"/>
                  <a:gd name="T4" fmla="*/ 506 w 1013"/>
                  <a:gd name="T5" fmla="*/ 1215 h 1215"/>
                  <a:gd name="T6" fmla="*/ 422 w 1013"/>
                  <a:gd name="T7" fmla="*/ 1131 h 1215"/>
                  <a:gd name="T8" fmla="*/ 422 w 1013"/>
                  <a:gd name="T9" fmla="*/ 85 h 1215"/>
                  <a:gd name="T10" fmla="*/ 506 w 1013"/>
                  <a:gd name="T11" fmla="*/ 0 h 1215"/>
                  <a:gd name="T12" fmla="*/ 506 w 1013"/>
                  <a:gd name="T13" fmla="*/ 0 h 1215"/>
                  <a:gd name="T14" fmla="*/ 590 w 1013"/>
                  <a:gd name="T15" fmla="*/ 85 h 1215"/>
                  <a:gd name="T16" fmla="*/ 590 w 1013"/>
                  <a:gd name="T17" fmla="*/ 1131 h 1215"/>
                  <a:gd name="T18" fmla="*/ 341 w 1013"/>
                  <a:gd name="T19" fmla="*/ 105 h 1215"/>
                  <a:gd name="T20" fmla="*/ 277 w 1013"/>
                  <a:gd name="T21" fmla="*/ 41 h 1215"/>
                  <a:gd name="T22" fmla="*/ 277 w 1013"/>
                  <a:gd name="T23" fmla="*/ 41 h 1215"/>
                  <a:gd name="T24" fmla="*/ 213 w 1013"/>
                  <a:gd name="T25" fmla="*/ 105 h 1215"/>
                  <a:gd name="T26" fmla="*/ 213 w 1013"/>
                  <a:gd name="T27" fmla="*/ 618 h 1215"/>
                  <a:gd name="T28" fmla="*/ 277 w 1013"/>
                  <a:gd name="T29" fmla="*/ 682 h 1215"/>
                  <a:gd name="T30" fmla="*/ 277 w 1013"/>
                  <a:gd name="T31" fmla="*/ 682 h 1215"/>
                  <a:gd name="T32" fmla="*/ 341 w 1013"/>
                  <a:gd name="T33" fmla="*/ 618 h 1215"/>
                  <a:gd name="T34" fmla="*/ 341 w 1013"/>
                  <a:gd name="T35" fmla="*/ 105 h 1215"/>
                  <a:gd name="T36" fmla="*/ 128 w 1013"/>
                  <a:gd name="T37" fmla="*/ 196 h 1215"/>
                  <a:gd name="T38" fmla="*/ 64 w 1013"/>
                  <a:gd name="T39" fmla="*/ 132 h 1215"/>
                  <a:gd name="T40" fmla="*/ 64 w 1013"/>
                  <a:gd name="T41" fmla="*/ 132 h 1215"/>
                  <a:gd name="T42" fmla="*/ 0 w 1013"/>
                  <a:gd name="T43" fmla="*/ 196 h 1215"/>
                  <a:gd name="T44" fmla="*/ 0 w 1013"/>
                  <a:gd name="T45" fmla="*/ 709 h 1215"/>
                  <a:gd name="T46" fmla="*/ 64 w 1013"/>
                  <a:gd name="T47" fmla="*/ 773 h 1215"/>
                  <a:gd name="T48" fmla="*/ 64 w 1013"/>
                  <a:gd name="T49" fmla="*/ 773 h 1215"/>
                  <a:gd name="T50" fmla="*/ 128 w 1013"/>
                  <a:gd name="T51" fmla="*/ 709 h 1215"/>
                  <a:gd name="T52" fmla="*/ 128 w 1013"/>
                  <a:gd name="T53" fmla="*/ 196 h 1215"/>
                  <a:gd name="T54" fmla="*/ 672 w 1013"/>
                  <a:gd name="T55" fmla="*/ 618 h 1215"/>
                  <a:gd name="T56" fmla="*/ 736 w 1013"/>
                  <a:gd name="T57" fmla="*/ 682 h 1215"/>
                  <a:gd name="T58" fmla="*/ 736 w 1013"/>
                  <a:gd name="T59" fmla="*/ 682 h 1215"/>
                  <a:gd name="T60" fmla="*/ 800 w 1013"/>
                  <a:gd name="T61" fmla="*/ 618 h 1215"/>
                  <a:gd name="T62" fmla="*/ 800 w 1013"/>
                  <a:gd name="T63" fmla="*/ 105 h 1215"/>
                  <a:gd name="T64" fmla="*/ 736 w 1013"/>
                  <a:gd name="T65" fmla="*/ 41 h 1215"/>
                  <a:gd name="T66" fmla="*/ 736 w 1013"/>
                  <a:gd name="T67" fmla="*/ 41 h 1215"/>
                  <a:gd name="T68" fmla="*/ 672 w 1013"/>
                  <a:gd name="T69" fmla="*/ 105 h 1215"/>
                  <a:gd name="T70" fmla="*/ 672 w 1013"/>
                  <a:gd name="T71" fmla="*/ 618 h 1215"/>
                  <a:gd name="T72" fmla="*/ 885 w 1013"/>
                  <a:gd name="T73" fmla="*/ 709 h 1215"/>
                  <a:gd name="T74" fmla="*/ 949 w 1013"/>
                  <a:gd name="T75" fmla="*/ 773 h 1215"/>
                  <a:gd name="T76" fmla="*/ 949 w 1013"/>
                  <a:gd name="T77" fmla="*/ 773 h 1215"/>
                  <a:gd name="T78" fmla="*/ 1013 w 1013"/>
                  <a:gd name="T79" fmla="*/ 709 h 1215"/>
                  <a:gd name="T80" fmla="*/ 1013 w 1013"/>
                  <a:gd name="T81" fmla="*/ 196 h 1215"/>
                  <a:gd name="T82" fmla="*/ 949 w 1013"/>
                  <a:gd name="T83" fmla="*/ 132 h 1215"/>
                  <a:gd name="T84" fmla="*/ 949 w 1013"/>
                  <a:gd name="T85" fmla="*/ 132 h 1215"/>
                  <a:gd name="T86" fmla="*/ 885 w 1013"/>
                  <a:gd name="T87" fmla="*/ 196 h 1215"/>
                  <a:gd name="T88" fmla="*/ 885 w 1013"/>
                  <a:gd name="T89" fmla="*/ 7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3" h="1215">
                    <a:moveTo>
                      <a:pt x="590" y="1131"/>
                    </a:moveTo>
                    <a:cubicBezTo>
                      <a:pt x="590" y="1177"/>
                      <a:pt x="553" y="1215"/>
                      <a:pt x="506" y="1215"/>
                    </a:cubicBezTo>
                    <a:cubicBezTo>
                      <a:pt x="506" y="1215"/>
                      <a:pt x="506" y="1215"/>
                      <a:pt x="506" y="1215"/>
                    </a:cubicBezTo>
                    <a:cubicBezTo>
                      <a:pt x="460" y="1215"/>
                      <a:pt x="422" y="1177"/>
                      <a:pt x="422" y="1131"/>
                    </a:cubicBezTo>
                    <a:cubicBezTo>
                      <a:pt x="422" y="85"/>
                      <a:pt x="422" y="85"/>
                      <a:pt x="422" y="85"/>
                    </a:cubicBezTo>
                    <a:cubicBezTo>
                      <a:pt x="422" y="38"/>
                      <a:pt x="460" y="0"/>
                      <a:pt x="506" y="0"/>
                    </a:cubicBezTo>
                    <a:cubicBezTo>
                      <a:pt x="506" y="0"/>
                      <a:pt x="506" y="0"/>
                      <a:pt x="506" y="0"/>
                    </a:cubicBezTo>
                    <a:cubicBezTo>
                      <a:pt x="553" y="0"/>
                      <a:pt x="590" y="38"/>
                      <a:pt x="590" y="85"/>
                    </a:cubicBezTo>
                    <a:lnTo>
                      <a:pt x="590" y="1131"/>
                    </a:lnTo>
                    <a:close/>
                    <a:moveTo>
                      <a:pt x="341" y="105"/>
                    </a:moveTo>
                    <a:cubicBezTo>
                      <a:pt x="341" y="70"/>
                      <a:pt x="312" y="41"/>
                      <a:pt x="277" y="41"/>
                    </a:cubicBezTo>
                    <a:cubicBezTo>
                      <a:pt x="277" y="41"/>
                      <a:pt x="277" y="41"/>
                      <a:pt x="277" y="41"/>
                    </a:cubicBezTo>
                    <a:cubicBezTo>
                      <a:pt x="241" y="41"/>
                      <a:pt x="213" y="70"/>
                      <a:pt x="213" y="105"/>
                    </a:cubicBezTo>
                    <a:cubicBezTo>
                      <a:pt x="213" y="618"/>
                      <a:pt x="213" y="618"/>
                      <a:pt x="213" y="618"/>
                    </a:cubicBezTo>
                    <a:cubicBezTo>
                      <a:pt x="213" y="653"/>
                      <a:pt x="241" y="682"/>
                      <a:pt x="277" y="682"/>
                    </a:cubicBezTo>
                    <a:cubicBezTo>
                      <a:pt x="277" y="682"/>
                      <a:pt x="277" y="682"/>
                      <a:pt x="277" y="682"/>
                    </a:cubicBezTo>
                    <a:cubicBezTo>
                      <a:pt x="312" y="682"/>
                      <a:pt x="341" y="653"/>
                      <a:pt x="341" y="618"/>
                    </a:cubicBezTo>
                    <a:lnTo>
                      <a:pt x="341" y="105"/>
                    </a:lnTo>
                    <a:close/>
                    <a:moveTo>
                      <a:pt x="128" y="196"/>
                    </a:moveTo>
                    <a:cubicBezTo>
                      <a:pt x="128" y="161"/>
                      <a:pt x="99" y="132"/>
                      <a:pt x="64" y="132"/>
                    </a:cubicBezTo>
                    <a:cubicBezTo>
                      <a:pt x="64" y="132"/>
                      <a:pt x="64" y="132"/>
                      <a:pt x="64" y="132"/>
                    </a:cubicBezTo>
                    <a:cubicBezTo>
                      <a:pt x="28" y="132"/>
                      <a:pt x="0" y="161"/>
                      <a:pt x="0" y="196"/>
                    </a:cubicBezTo>
                    <a:cubicBezTo>
                      <a:pt x="0" y="709"/>
                      <a:pt x="0" y="709"/>
                      <a:pt x="0" y="709"/>
                    </a:cubicBezTo>
                    <a:cubicBezTo>
                      <a:pt x="0" y="744"/>
                      <a:pt x="28" y="773"/>
                      <a:pt x="64" y="773"/>
                    </a:cubicBezTo>
                    <a:cubicBezTo>
                      <a:pt x="64" y="773"/>
                      <a:pt x="64" y="773"/>
                      <a:pt x="64" y="773"/>
                    </a:cubicBezTo>
                    <a:cubicBezTo>
                      <a:pt x="99" y="773"/>
                      <a:pt x="128" y="744"/>
                      <a:pt x="128" y="709"/>
                    </a:cubicBezTo>
                    <a:lnTo>
                      <a:pt x="128" y="196"/>
                    </a:lnTo>
                    <a:close/>
                    <a:moveTo>
                      <a:pt x="672" y="618"/>
                    </a:moveTo>
                    <a:cubicBezTo>
                      <a:pt x="672" y="653"/>
                      <a:pt x="700" y="682"/>
                      <a:pt x="736" y="682"/>
                    </a:cubicBezTo>
                    <a:cubicBezTo>
                      <a:pt x="736" y="682"/>
                      <a:pt x="736" y="682"/>
                      <a:pt x="736" y="682"/>
                    </a:cubicBezTo>
                    <a:cubicBezTo>
                      <a:pt x="771" y="682"/>
                      <a:pt x="800" y="653"/>
                      <a:pt x="800" y="618"/>
                    </a:cubicBezTo>
                    <a:cubicBezTo>
                      <a:pt x="800" y="105"/>
                      <a:pt x="800" y="105"/>
                      <a:pt x="800" y="105"/>
                    </a:cubicBezTo>
                    <a:cubicBezTo>
                      <a:pt x="800" y="70"/>
                      <a:pt x="771" y="41"/>
                      <a:pt x="736" y="41"/>
                    </a:cubicBezTo>
                    <a:cubicBezTo>
                      <a:pt x="736" y="41"/>
                      <a:pt x="736" y="41"/>
                      <a:pt x="736" y="41"/>
                    </a:cubicBezTo>
                    <a:cubicBezTo>
                      <a:pt x="700" y="41"/>
                      <a:pt x="672" y="70"/>
                      <a:pt x="672" y="105"/>
                    </a:cubicBezTo>
                    <a:lnTo>
                      <a:pt x="672" y="618"/>
                    </a:lnTo>
                    <a:close/>
                    <a:moveTo>
                      <a:pt x="885" y="709"/>
                    </a:moveTo>
                    <a:cubicBezTo>
                      <a:pt x="885" y="744"/>
                      <a:pt x="913" y="773"/>
                      <a:pt x="949" y="773"/>
                    </a:cubicBezTo>
                    <a:cubicBezTo>
                      <a:pt x="949" y="773"/>
                      <a:pt x="949" y="773"/>
                      <a:pt x="949" y="773"/>
                    </a:cubicBezTo>
                    <a:cubicBezTo>
                      <a:pt x="984" y="773"/>
                      <a:pt x="1013" y="744"/>
                      <a:pt x="1013" y="709"/>
                    </a:cubicBezTo>
                    <a:cubicBezTo>
                      <a:pt x="1013" y="196"/>
                      <a:pt x="1013" y="196"/>
                      <a:pt x="1013" y="196"/>
                    </a:cubicBezTo>
                    <a:cubicBezTo>
                      <a:pt x="1013" y="161"/>
                      <a:pt x="984" y="132"/>
                      <a:pt x="949" y="132"/>
                    </a:cubicBezTo>
                    <a:cubicBezTo>
                      <a:pt x="949" y="132"/>
                      <a:pt x="949" y="132"/>
                      <a:pt x="949" y="132"/>
                    </a:cubicBezTo>
                    <a:cubicBezTo>
                      <a:pt x="913" y="132"/>
                      <a:pt x="885" y="161"/>
                      <a:pt x="885" y="196"/>
                    </a:cubicBezTo>
                    <a:lnTo>
                      <a:pt x="885" y="709"/>
                    </a:lnTo>
                    <a:close/>
                  </a:path>
                </a:pathLst>
              </a:custGeom>
              <a:solidFill>
                <a:schemeClr val="accent5">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grpSp>
      </p:grpSp>
      <p:grpSp>
        <p:nvGrpSpPr>
          <p:cNvPr id="4107" name="Group 228">
            <a:extLst>
              <a:ext uri="{FF2B5EF4-FFF2-40B4-BE49-F238E27FC236}">
                <a16:creationId xmlns:a16="http://schemas.microsoft.com/office/drawing/2014/main" id="{2228122B-4C5F-757C-9AE2-60DBA4871508}"/>
              </a:ext>
            </a:extLst>
          </p:cNvPr>
          <p:cNvGrpSpPr>
            <a:grpSpLocks/>
          </p:cNvGrpSpPr>
          <p:nvPr/>
        </p:nvGrpSpPr>
        <p:grpSpPr bwMode="auto">
          <a:xfrm>
            <a:off x="1247890" y="4136940"/>
            <a:ext cx="472016" cy="723900"/>
            <a:chOff x="1192157" y="4307861"/>
            <a:chExt cx="659881" cy="1006027"/>
          </a:xfrm>
        </p:grpSpPr>
        <p:grpSp>
          <p:nvGrpSpPr>
            <p:cNvPr id="4108" name="Group 229">
              <a:extLst>
                <a:ext uri="{FF2B5EF4-FFF2-40B4-BE49-F238E27FC236}">
                  <a16:creationId xmlns:a16="http://schemas.microsoft.com/office/drawing/2014/main" id="{14A0B0C1-9D69-90CE-E4D1-4DEA69495EEE}"/>
                </a:ext>
              </a:extLst>
            </p:cNvPr>
            <p:cNvGrpSpPr>
              <a:grpSpLocks/>
            </p:cNvGrpSpPr>
            <p:nvPr/>
          </p:nvGrpSpPr>
          <p:grpSpPr bwMode="auto">
            <a:xfrm>
              <a:off x="1275637" y="4307861"/>
              <a:ext cx="564752" cy="561286"/>
              <a:chOff x="4054863" y="1116013"/>
              <a:chExt cx="4654550" cy="4625975"/>
            </a:xfrm>
          </p:grpSpPr>
          <p:sp>
            <p:nvSpPr>
              <p:cNvPr id="4112" name="Oval 5">
                <a:extLst>
                  <a:ext uri="{FF2B5EF4-FFF2-40B4-BE49-F238E27FC236}">
                    <a16:creationId xmlns:a16="http://schemas.microsoft.com/office/drawing/2014/main" id="{D75FE8F9-6F56-4058-FB58-F694165ADD1A}"/>
                  </a:ext>
                </a:extLst>
              </p:cNvPr>
              <p:cNvSpPr>
                <a:spLocks noChangeArrowheads="1"/>
              </p:cNvSpPr>
              <p:nvPr/>
            </p:nvSpPr>
            <p:spPr bwMode="auto">
              <a:xfrm>
                <a:off x="4854523" y="1916068"/>
                <a:ext cx="3024151" cy="3006240"/>
              </a:xfrm>
              <a:prstGeom prst="ellipse">
                <a:avLst/>
              </a:prstGeom>
              <a:solidFill>
                <a:schemeClr val="accent6">
                  <a:lumMod val="20000"/>
                  <a:lumOff val="8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113" name="Freeform 6">
                <a:extLst>
                  <a:ext uri="{FF2B5EF4-FFF2-40B4-BE49-F238E27FC236}">
                    <a16:creationId xmlns:a16="http://schemas.microsoft.com/office/drawing/2014/main" id="{2095483A-F896-7BA8-2A74-5887C2A62CFE}"/>
                  </a:ext>
                </a:extLst>
              </p:cNvPr>
              <p:cNvSpPr>
                <a:spLocks noEditPoints="1"/>
              </p:cNvSpPr>
              <p:nvPr/>
            </p:nvSpPr>
            <p:spPr bwMode="auto">
              <a:xfrm>
                <a:off x="4049716" y="1116013"/>
                <a:ext cx="4658160" cy="4630587"/>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6">
                  <a:lumMod val="60000"/>
                  <a:lumOff val="4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114" name="Oval 7">
                <a:extLst>
                  <a:ext uri="{FF2B5EF4-FFF2-40B4-BE49-F238E27FC236}">
                    <a16:creationId xmlns:a16="http://schemas.microsoft.com/office/drawing/2014/main" id="{4FB377A4-97B3-5199-A719-62708486BE0C}"/>
                  </a:ext>
                </a:extLst>
              </p:cNvPr>
              <p:cNvSpPr>
                <a:spLocks noChangeArrowheads="1"/>
              </p:cNvSpPr>
              <p:nvPr/>
            </p:nvSpPr>
            <p:spPr bwMode="auto">
              <a:xfrm>
                <a:off x="5634949" y="2667621"/>
                <a:ext cx="1463299" cy="1503120"/>
              </a:xfrm>
              <a:prstGeom prst="ellipse">
                <a:avLst/>
              </a:prstGeom>
              <a:solidFill>
                <a:schemeClr val="accent6">
                  <a:lumMod val="60000"/>
                  <a:lumOff val="40000"/>
                </a:schemeClr>
              </a:solidFill>
              <a:ln>
                <a:noFill/>
              </a:ln>
            </p:spPr>
            <p:txBody>
              <a:bodyPr lIns="91440" tIns="45720" rIns="91440" bIns="45720"/>
              <a:lstStyle/>
              <a:p>
                <a:pPr defTabSz="914377">
                  <a:defRPr/>
                </a:pPr>
                <a:endParaRPr lang="en-US">
                  <a:solidFill>
                    <a:srgbClr val="FFFFFF"/>
                  </a:solidFill>
                  <a:latin typeface="Microsoft Sans Serif"/>
                </a:endParaRPr>
              </a:p>
            </p:txBody>
          </p:sp>
        </p:grpSp>
        <p:grpSp>
          <p:nvGrpSpPr>
            <p:cNvPr id="4109" name="Group 231">
              <a:extLst>
                <a:ext uri="{FF2B5EF4-FFF2-40B4-BE49-F238E27FC236}">
                  <a16:creationId xmlns:a16="http://schemas.microsoft.com/office/drawing/2014/main" id="{6C5EBD7C-B921-8089-D6EE-11AA6734A302}"/>
                </a:ext>
              </a:extLst>
            </p:cNvPr>
            <p:cNvGrpSpPr>
              <a:grpSpLocks/>
            </p:cNvGrpSpPr>
            <p:nvPr/>
          </p:nvGrpSpPr>
          <p:grpSpPr bwMode="auto">
            <a:xfrm>
              <a:off x="1192157" y="4608835"/>
              <a:ext cx="659881" cy="705053"/>
              <a:chOff x="1134137" y="3395208"/>
              <a:chExt cx="1231473" cy="1315771"/>
            </a:xfrm>
          </p:grpSpPr>
          <p:sp>
            <p:nvSpPr>
              <p:cNvPr id="4110" name="Rectangle 4109">
                <a:extLst>
                  <a:ext uri="{FF2B5EF4-FFF2-40B4-BE49-F238E27FC236}">
                    <a16:creationId xmlns:a16="http://schemas.microsoft.com/office/drawing/2014/main" id="{4EBE27B4-0E2F-A435-A51E-DD02D38076B1}"/>
                  </a:ext>
                </a:extLst>
              </p:cNvPr>
              <p:cNvSpPr>
                <a:spLocks noChangeArrowheads="1"/>
              </p:cNvSpPr>
              <p:nvPr/>
            </p:nvSpPr>
            <p:spPr bwMode="auto">
              <a:xfrm>
                <a:off x="1134137" y="3607569"/>
                <a:ext cx="960882" cy="142730"/>
              </a:xfrm>
              <a:prstGeom prst="rect">
                <a:avLst/>
              </a:prstGeom>
              <a:solidFill>
                <a:schemeClr val="accent6">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sp>
            <p:nvSpPr>
              <p:cNvPr id="4111" name="Freeform 10">
                <a:extLst>
                  <a:ext uri="{FF2B5EF4-FFF2-40B4-BE49-F238E27FC236}">
                    <a16:creationId xmlns:a16="http://schemas.microsoft.com/office/drawing/2014/main" id="{5BB78ABD-5A57-950B-0E12-F49B21F9D435}"/>
                  </a:ext>
                </a:extLst>
              </p:cNvPr>
              <p:cNvSpPr>
                <a:spLocks noEditPoints="1"/>
              </p:cNvSpPr>
              <p:nvPr/>
            </p:nvSpPr>
            <p:spPr bwMode="auto">
              <a:xfrm>
                <a:off x="1266672" y="3393472"/>
                <a:ext cx="1098938" cy="1317507"/>
              </a:xfrm>
              <a:custGeom>
                <a:avLst/>
                <a:gdLst>
                  <a:gd name="T0" fmla="*/ 590 w 1013"/>
                  <a:gd name="T1" fmla="*/ 1131 h 1215"/>
                  <a:gd name="T2" fmla="*/ 506 w 1013"/>
                  <a:gd name="T3" fmla="*/ 1215 h 1215"/>
                  <a:gd name="T4" fmla="*/ 506 w 1013"/>
                  <a:gd name="T5" fmla="*/ 1215 h 1215"/>
                  <a:gd name="T6" fmla="*/ 422 w 1013"/>
                  <a:gd name="T7" fmla="*/ 1131 h 1215"/>
                  <a:gd name="T8" fmla="*/ 422 w 1013"/>
                  <a:gd name="T9" fmla="*/ 85 h 1215"/>
                  <a:gd name="T10" fmla="*/ 506 w 1013"/>
                  <a:gd name="T11" fmla="*/ 0 h 1215"/>
                  <a:gd name="T12" fmla="*/ 506 w 1013"/>
                  <a:gd name="T13" fmla="*/ 0 h 1215"/>
                  <a:gd name="T14" fmla="*/ 590 w 1013"/>
                  <a:gd name="T15" fmla="*/ 85 h 1215"/>
                  <a:gd name="T16" fmla="*/ 590 w 1013"/>
                  <a:gd name="T17" fmla="*/ 1131 h 1215"/>
                  <a:gd name="T18" fmla="*/ 341 w 1013"/>
                  <a:gd name="T19" fmla="*/ 105 h 1215"/>
                  <a:gd name="T20" fmla="*/ 277 w 1013"/>
                  <a:gd name="T21" fmla="*/ 41 h 1215"/>
                  <a:gd name="T22" fmla="*/ 277 w 1013"/>
                  <a:gd name="T23" fmla="*/ 41 h 1215"/>
                  <a:gd name="T24" fmla="*/ 213 w 1013"/>
                  <a:gd name="T25" fmla="*/ 105 h 1215"/>
                  <a:gd name="T26" fmla="*/ 213 w 1013"/>
                  <a:gd name="T27" fmla="*/ 618 h 1215"/>
                  <a:gd name="T28" fmla="*/ 277 w 1013"/>
                  <a:gd name="T29" fmla="*/ 682 h 1215"/>
                  <a:gd name="T30" fmla="*/ 277 w 1013"/>
                  <a:gd name="T31" fmla="*/ 682 h 1215"/>
                  <a:gd name="T32" fmla="*/ 341 w 1013"/>
                  <a:gd name="T33" fmla="*/ 618 h 1215"/>
                  <a:gd name="T34" fmla="*/ 341 w 1013"/>
                  <a:gd name="T35" fmla="*/ 105 h 1215"/>
                  <a:gd name="T36" fmla="*/ 128 w 1013"/>
                  <a:gd name="T37" fmla="*/ 196 h 1215"/>
                  <a:gd name="T38" fmla="*/ 64 w 1013"/>
                  <a:gd name="T39" fmla="*/ 132 h 1215"/>
                  <a:gd name="T40" fmla="*/ 64 w 1013"/>
                  <a:gd name="T41" fmla="*/ 132 h 1215"/>
                  <a:gd name="T42" fmla="*/ 0 w 1013"/>
                  <a:gd name="T43" fmla="*/ 196 h 1215"/>
                  <a:gd name="T44" fmla="*/ 0 w 1013"/>
                  <a:gd name="T45" fmla="*/ 709 h 1215"/>
                  <a:gd name="T46" fmla="*/ 64 w 1013"/>
                  <a:gd name="T47" fmla="*/ 773 h 1215"/>
                  <a:gd name="T48" fmla="*/ 64 w 1013"/>
                  <a:gd name="T49" fmla="*/ 773 h 1215"/>
                  <a:gd name="T50" fmla="*/ 128 w 1013"/>
                  <a:gd name="T51" fmla="*/ 709 h 1215"/>
                  <a:gd name="T52" fmla="*/ 128 w 1013"/>
                  <a:gd name="T53" fmla="*/ 196 h 1215"/>
                  <a:gd name="T54" fmla="*/ 672 w 1013"/>
                  <a:gd name="T55" fmla="*/ 618 h 1215"/>
                  <a:gd name="T56" fmla="*/ 736 w 1013"/>
                  <a:gd name="T57" fmla="*/ 682 h 1215"/>
                  <a:gd name="T58" fmla="*/ 736 w 1013"/>
                  <a:gd name="T59" fmla="*/ 682 h 1215"/>
                  <a:gd name="T60" fmla="*/ 800 w 1013"/>
                  <a:gd name="T61" fmla="*/ 618 h 1215"/>
                  <a:gd name="T62" fmla="*/ 800 w 1013"/>
                  <a:gd name="T63" fmla="*/ 105 h 1215"/>
                  <a:gd name="T64" fmla="*/ 736 w 1013"/>
                  <a:gd name="T65" fmla="*/ 41 h 1215"/>
                  <a:gd name="T66" fmla="*/ 736 w 1013"/>
                  <a:gd name="T67" fmla="*/ 41 h 1215"/>
                  <a:gd name="T68" fmla="*/ 672 w 1013"/>
                  <a:gd name="T69" fmla="*/ 105 h 1215"/>
                  <a:gd name="T70" fmla="*/ 672 w 1013"/>
                  <a:gd name="T71" fmla="*/ 618 h 1215"/>
                  <a:gd name="T72" fmla="*/ 885 w 1013"/>
                  <a:gd name="T73" fmla="*/ 709 h 1215"/>
                  <a:gd name="T74" fmla="*/ 949 w 1013"/>
                  <a:gd name="T75" fmla="*/ 773 h 1215"/>
                  <a:gd name="T76" fmla="*/ 949 w 1013"/>
                  <a:gd name="T77" fmla="*/ 773 h 1215"/>
                  <a:gd name="T78" fmla="*/ 1013 w 1013"/>
                  <a:gd name="T79" fmla="*/ 709 h 1215"/>
                  <a:gd name="T80" fmla="*/ 1013 w 1013"/>
                  <a:gd name="T81" fmla="*/ 196 h 1215"/>
                  <a:gd name="T82" fmla="*/ 949 w 1013"/>
                  <a:gd name="T83" fmla="*/ 132 h 1215"/>
                  <a:gd name="T84" fmla="*/ 949 w 1013"/>
                  <a:gd name="T85" fmla="*/ 132 h 1215"/>
                  <a:gd name="T86" fmla="*/ 885 w 1013"/>
                  <a:gd name="T87" fmla="*/ 196 h 1215"/>
                  <a:gd name="T88" fmla="*/ 885 w 1013"/>
                  <a:gd name="T89" fmla="*/ 7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3" h="1215">
                    <a:moveTo>
                      <a:pt x="590" y="1131"/>
                    </a:moveTo>
                    <a:cubicBezTo>
                      <a:pt x="590" y="1177"/>
                      <a:pt x="553" y="1215"/>
                      <a:pt x="506" y="1215"/>
                    </a:cubicBezTo>
                    <a:cubicBezTo>
                      <a:pt x="506" y="1215"/>
                      <a:pt x="506" y="1215"/>
                      <a:pt x="506" y="1215"/>
                    </a:cubicBezTo>
                    <a:cubicBezTo>
                      <a:pt x="460" y="1215"/>
                      <a:pt x="422" y="1177"/>
                      <a:pt x="422" y="1131"/>
                    </a:cubicBezTo>
                    <a:cubicBezTo>
                      <a:pt x="422" y="85"/>
                      <a:pt x="422" y="85"/>
                      <a:pt x="422" y="85"/>
                    </a:cubicBezTo>
                    <a:cubicBezTo>
                      <a:pt x="422" y="38"/>
                      <a:pt x="460" y="0"/>
                      <a:pt x="506" y="0"/>
                    </a:cubicBezTo>
                    <a:cubicBezTo>
                      <a:pt x="506" y="0"/>
                      <a:pt x="506" y="0"/>
                      <a:pt x="506" y="0"/>
                    </a:cubicBezTo>
                    <a:cubicBezTo>
                      <a:pt x="553" y="0"/>
                      <a:pt x="590" y="38"/>
                      <a:pt x="590" y="85"/>
                    </a:cubicBezTo>
                    <a:lnTo>
                      <a:pt x="590" y="1131"/>
                    </a:lnTo>
                    <a:close/>
                    <a:moveTo>
                      <a:pt x="341" y="105"/>
                    </a:moveTo>
                    <a:cubicBezTo>
                      <a:pt x="341" y="70"/>
                      <a:pt x="312" y="41"/>
                      <a:pt x="277" y="41"/>
                    </a:cubicBezTo>
                    <a:cubicBezTo>
                      <a:pt x="277" y="41"/>
                      <a:pt x="277" y="41"/>
                      <a:pt x="277" y="41"/>
                    </a:cubicBezTo>
                    <a:cubicBezTo>
                      <a:pt x="241" y="41"/>
                      <a:pt x="213" y="70"/>
                      <a:pt x="213" y="105"/>
                    </a:cubicBezTo>
                    <a:cubicBezTo>
                      <a:pt x="213" y="618"/>
                      <a:pt x="213" y="618"/>
                      <a:pt x="213" y="618"/>
                    </a:cubicBezTo>
                    <a:cubicBezTo>
                      <a:pt x="213" y="653"/>
                      <a:pt x="241" y="682"/>
                      <a:pt x="277" y="682"/>
                    </a:cubicBezTo>
                    <a:cubicBezTo>
                      <a:pt x="277" y="682"/>
                      <a:pt x="277" y="682"/>
                      <a:pt x="277" y="682"/>
                    </a:cubicBezTo>
                    <a:cubicBezTo>
                      <a:pt x="312" y="682"/>
                      <a:pt x="341" y="653"/>
                      <a:pt x="341" y="618"/>
                    </a:cubicBezTo>
                    <a:lnTo>
                      <a:pt x="341" y="105"/>
                    </a:lnTo>
                    <a:close/>
                    <a:moveTo>
                      <a:pt x="128" y="196"/>
                    </a:moveTo>
                    <a:cubicBezTo>
                      <a:pt x="128" y="161"/>
                      <a:pt x="99" y="132"/>
                      <a:pt x="64" y="132"/>
                    </a:cubicBezTo>
                    <a:cubicBezTo>
                      <a:pt x="64" y="132"/>
                      <a:pt x="64" y="132"/>
                      <a:pt x="64" y="132"/>
                    </a:cubicBezTo>
                    <a:cubicBezTo>
                      <a:pt x="28" y="132"/>
                      <a:pt x="0" y="161"/>
                      <a:pt x="0" y="196"/>
                    </a:cubicBezTo>
                    <a:cubicBezTo>
                      <a:pt x="0" y="709"/>
                      <a:pt x="0" y="709"/>
                      <a:pt x="0" y="709"/>
                    </a:cubicBezTo>
                    <a:cubicBezTo>
                      <a:pt x="0" y="744"/>
                      <a:pt x="28" y="773"/>
                      <a:pt x="64" y="773"/>
                    </a:cubicBezTo>
                    <a:cubicBezTo>
                      <a:pt x="64" y="773"/>
                      <a:pt x="64" y="773"/>
                      <a:pt x="64" y="773"/>
                    </a:cubicBezTo>
                    <a:cubicBezTo>
                      <a:pt x="99" y="773"/>
                      <a:pt x="128" y="744"/>
                      <a:pt x="128" y="709"/>
                    </a:cubicBezTo>
                    <a:lnTo>
                      <a:pt x="128" y="196"/>
                    </a:lnTo>
                    <a:close/>
                    <a:moveTo>
                      <a:pt x="672" y="618"/>
                    </a:moveTo>
                    <a:cubicBezTo>
                      <a:pt x="672" y="653"/>
                      <a:pt x="700" y="682"/>
                      <a:pt x="736" y="682"/>
                    </a:cubicBezTo>
                    <a:cubicBezTo>
                      <a:pt x="736" y="682"/>
                      <a:pt x="736" y="682"/>
                      <a:pt x="736" y="682"/>
                    </a:cubicBezTo>
                    <a:cubicBezTo>
                      <a:pt x="771" y="682"/>
                      <a:pt x="800" y="653"/>
                      <a:pt x="800" y="618"/>
                    </a:cubicBezTo>
                    <a:cubicBezTo>
                      <a:pt x="800" y="105"/>
                      <a:pt x="800" y="105"/>
                      <a:pt x="800" y="105"/>
                    </a:cubicBezTo>
                    <a:cubicBezTo>
                      <a:pt x="800" y="70"/>
                      <a:pt x="771" y="41"/>
                      <a:pt x="736" y="41"/>
                    </a:cubicBezTo>
                    <a:cubicBezTo>
                      <a:pt x="736" y="41"/>
                      <a:pt x="736" y="41"/>
                      <a:pt x="736" y="41"/>
                    </a:cubicBezTo>
                    <a:cubicBezTo>
                      <a:pt x="700" y="41"/>
                      <a:pt x="672" y="70"/>
                      <a:pt x="672" y="105"/>
                    </a:cubicBezTo>
                    <a:lnTo>
                      <a:pt x="672" y="618"/>
                    </a:lnTo>
                    <a:close/>
                    <a:moveTo>
                      <a:pt x="885" y="709"/>
                    </a:moveTo>
                    <a:cubicBezTo>
                      <a:pt x="885" y="744"/>
                      <a:pt x="913" y="773"/>
                      <a:pt x="949" y="773"/>
                    </a:cubicBezTo>
                    <a:cubicBezTo>
                      <a:pt x="949" y="773"/>
                      <a:pt x="949" y="773"/>
                      <a:pt x="949" y="773"/>
                    </a:cubicBezTo>
                    <a:cubicBezTo>
                      <a:pt x="984" y="773"/>
                      <a:pt x="1013" y="744"/>
                      <a:pt x="1013" y="709"/>
                    </a:cubicBezTo>
                    <a:cubicBezTo>
                      <a:pt x="1013" y="196"/>
                      <a:pt x="1013" y="196"/>
                      <a:pt x="1013" y="196"/>
                    </a:cubicBezTo>
                    <a:cubicBezTo>
                      <a:pt x="1013" y="161"/>
                      <a:pt x="984" y="132"/>
                      <a:pt x="949" y="132"/>
                    </a:cubicBezTo>
                    <a:cubicBezTo>
                      <a:pt x="949" y="132"/>
                      <a:pt x="949" y="132"/>
                      <a:pt x="949" y="132"/>
                    </a:cubicBezTo>
                    <a:cubicBezTo>
                      <a:pt x="913" y="132"/>
                      <a:pt x="885" y="161"/>
                      <a:pt x="885" y="196"/>
                    </a:cubicBezTo>
                    <a:lnTo>
                      <a:pt x="885" y="709"/>
                    </a:lnTo>
                    <a:close/>
                  </a:path>
                </a:pathLst>
              </a:custGeom>
              <a:solidFill>
                <a:schemeClr val="accent5">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grpSp>
      </p:grpSp>
      <p:grpSp>
        <p:nvGrpSpPr>
          <p:cNvPr id="4115" name="Group 228">
            <a:extLst>
              <a:ext uri="{FF2B5EF4-FFF2-40B4-BE49-F238E27FC236}">
                <a16:creationId xmlns:a16="http://schemas.microsoft.com/office/drawing/2014/main" id="{2040EE62-1C4A-9EC1-459F-9CADB27C6C0E}"/>
              </a:ext>
            </a:extLst>
          </p:cNvPr>
          <p:cNvGrpSpPr>
            <a:grpSpLocks/>
          </p:cNvGrpSpPr>
          <p:nvPr/>
        </p:nvGrpSpPr>
        <p:grpSpPr bwMode="auto">
          <a:xfrm>
            <a:off x="1269158" y="3255515"/>
            <a:ext cx="472016" cy="723900"/>
            <a:chOff x="1192157" y="4307861"/>
            <a:chExt cx="659881" cy="1006027"/>
          </a:xfrm>
        </p:grpSpPr>
        <p:grpSp>
          <p:nvGrpSpPr>
            <p:cNvPr id="4116" name="Group 229">
              <a:extLst>
                <a:ext uri="{FF2B5EF4-FFF2-40B4-BE49-F238E27FC236}">
                  <a16:creationId xmlns:a16="http://schemas.microsoft.com/office/drawing/2014/main" id="{D1022D59-CE75-D765-86A5-975F3A885E1B}"/>
                </a:ext>
              </a:extLst>
            </p:cNvPr>
            <p:cNvGrpSpPr>
              <a:grpSpLocks/>
            </p:cNvGrpSpPr>
            <p:nvPr/>
          </p:nvGrpSpPr>
          <p:grpSpPr bwMode="auto">
            <a:xfrm>
              <a:off x="1275637" y="4307861"/>
              <a:ext cx="564752" cy="561286"/>
              <a:chOff x="4054863" y="1116013"/>
              <a:chExt cx="4654550" cy="4625975"/>
            </a:xfrm>
          </p:grpSpPr>
          <p:sp>
            <p:nvSpPr>
              <p:cNvPr id="4120" name="Oval 5">
                <a:extLst>
                  <a:ext uri="{FF2B5EF4-FFF2-40B4-BE49-F238E27FC236}">
                    <a16:creationId xmlns:a16="http://schemas.microsoft.com/office/drawing/2014/main" id="{3F600C7E-97C4-FD66-F346-EECA30A93819}"/>
                  </a:ext>
                </a:extLst>
              </p:cNvPr>
              <p:cNvSpPr>
                <a:spLocks noChangeArrowheads="1"/>
              </p:cNvSpPr>
              <p:nvPr/>
            </p:nvSpPr>
            <p:spPr bwMode="auto">
              <a:xfrm>
                <a:off x="4854523" y="1916068"/>
                <a:ext cx="3024151" cy="3006240"/>
              </a:xfrm>
              <a:prstGeom prst="ellipse">
                <a:avLst/>
              </a:prstGeom>
              <a:solidFill>
                <a:schemeClr val="accent6">
                  <a:lumMod val="20000"/>
                  <a:lumOff val="8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121" name="Freeform 6">
                <a:extLst>
                  <a:ext uri="{FF2B5EF4-FFF2-40B4-BE49-F238E27FC236}">
                    <a16:creationId xmlns:a16="http://schemas.microsoft.com/office/drawing/2014/main" id="{C030E2F8-15E4-49A1-2CD8-9708C6B94A87}"/>
                  </a:ext>
                </a:extLst>
              </p:cNvPr>
              <p:cNvSpPr>
                <a:spLocks noEditPoints="1"/>
              </p:cNvSpPr>
              <p:nvPr/>
            </p:nvSpPr>
            <p:spPr bwMode="auto">
              <a:xfrm>
                <a:off x="4049716" y="1116013"/>
                <a:ext cx="4658160" cy="4630587"/>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6">
                  <a:lumMod val="60000"/>
                  <a:lumOff val="40000"/>
                </a:schemeClr>
              </a:solidFill>
              <a:ln>
                <a:noFill/>
              </a:ln>
            </p:spPr>
            <p:txBody>
              <a:bodyPr lIns="91440" tIns="45720" rIns="91440" bIns="45720"/>
              <a:lstStyle/>
              <a:p>
                <a:pPr defTabSz="914377">
                  <a:defRPr/>
                </a:pPr>
                <a:endParaRPr lang="en-US">
                  <a:solidFill>
                    <a:srgbClr val="000000"/>
                  </a:solidFill>
                  <a:latin typeface="Microsoft Sans Serif"/>
                </a:endParaRPr>
              </a:p>
            </p:txBody>
          </p:sp>
          <p:sp>
            <p:nvSpPr>
              <p:cNvPr id="4122" name="Oval 7">
                <a:extLst>
                  <a:ext uri="{FF2B5EF4-FFF2-40B4-BE49-F238E27FC236}">
                    <a16:creationId xmlns:a16="http://schemas.microsoft.com/office/drawing/2014/main" id="{E892B403-285B-1C62-9267-F18CA157B935}"/>
                  </a:ext>
                </a:extLst>
              </p:cNvPr>
              <p:cNvSpPr>
                <a:spLocks noChangeArrowheads="1"/>
              </p:cNvSpPr>
              <p:nvPr/>
            </p:nvSpPr>
            <p:spPr bwMode="auto">
              <a:xfrm>
                <a:off x="5634949" y="2667621"/>
                <a:ext cx="1463299" cy="1503120"/>
              </a:xfrm>
              <a:prstGeom prst="ellipse">
                <a:avLst/>
              </a:prstGeom>
              <a:solidFill>
                <a:schemeClr val="accent6">
                  <a:lumMod val="60000"/>
                  <a:lumOff val="40000"/>
                </a:schemeClr>
              </a:solidFill>
              <a:ln>
                <a:noFill/>
              </a:ln>
            </p:spPr>
            <p:txBody>
              <a:bodyPr lIns="91440" tIns="45720" rIns="91440" bIns="45720"/>
              <a:lstStyle/>
              <a:p>
                <a:pPr defTabSz="914377">
                  <a:defRPr/>
                </a:pPr>
                <a:endParaRPr lang="en-US">
                  <a:solidFill>
                    <a:srgbClr val="FFFFFF"/>
                  </a:solidFill>
                  <a:latin typeface="Microsoft Sans Serif"/>
                </a:endParaRPr>
              </a:p>
            </p:txBody>
          </p:sp>
        </p:grpSp>
        <p:grpSp>
          <p:nvGrpSpPr>
            <p:cNvPr id="4117" name="Group 231">
              <a:extLst>
                <a:ext uri="{FF2B5EF4-FFF2-40B4-BE49-F238E27FC236}">
                  <a16:creationId xmlns:a16="http://schemas.microsoft.com/office/drawing/2014/main" id="{ADC5262E-EFF7-B7CE-8A6D-D8DA9074C021}"/>
                </a:ext>
              </a:extLst>
            </p:cNvPr>
            <p:cNvGrpSpPr>
              <a:grpSpLocks/>
            </p:cNvGrpSpPr>
            <p:nvPr/>
          </p:nvGrpSpPr>
          <p:grpSpPr bwMode="auto">
            <a:xfrm>
              <a:off x="1192157" y="4608835"/>
              <a:ext cx="659881" cy="705053"/>
              <a:chOff x="1134137" y="3395208"/>
              <a:chExt cx="1231473" cy="1315771"/>
            </a:xfrm>
          </p:grpSpPr>
          <p:sp>
            <p:nvSpPr>
              <p:cNvPr id="4118" name="Rectangle 4117">
                <a:extLst>
                  <a:ext uri="{FF2B5EF4-FFF2-40B4-BE49-F238E27FC236}">
                    <a16:creationId xmlns:a16="http://schemas.microsoft.com/office/drawing/2014/main" id="{276605EF-56C2-6F23-2069-222636CDBA9D}"/>
                  </a:ext>
                </a:extLst>
              </p:cNvPr>
              <p:cNvSpPr>
                <a:spLocks noChangeArrowheads="1"/>
              </p:cNvSpPr>
              <p:nvPr/>
            </p:nvSpPr>
            <p:spPr bwMode="auto">
              <a:xfrm>
                <a:off x="1134137" y="3607569"/>
                <a:ext cx="960882" cy="142730"/>
              </a:xfrm>
              <a:prstGeom prst="rect">
                <a:avLst/>
              </a:prstGeom>
              <a:solidFill>
                <a:schemeClr val="accent6">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sp>
            <p:nvSpPr>
              <p:cNvPr id="4119" name="Freeform 10">
                <a:extLst>
                  <a:ext uri="{FF2B5EF4-FFF2-40B4-BE49-F238E27FC236}">
                    <a16:creationId xmlns:a16="http://schemas.microsoft.com/office/drawing/2014/main" id="{BAC03CE7-9397-D6E6-DA93-B1F38D9E43E6}"/>
                  </a:ext>
                </a:extLst>
              </p:cNvPr>
              <p:cNvSpPr>
                <a:spLocks noEditPoints="1"/>
              </p:cNvSpPr>
              <p:nvPr/>
            </p:nvSpPr>
            <p:spPr bwMode="auto">
              <a:xfrm>
                <a:off x="1266672" y="3393472"/>
                <a:ext cx="1098938" cy="1317507"/>
              </a:xfrm>
              <a:custGeom>
                <a:avLst/>
                <a:gdLst>
                  <a:gd name="T0" fmla="*/ 590 w 1013"/>
                  <a:gd name="T1" fmla="*/ 1131 h 1215"/>
                  <a:gd name="T2" fmla="*/ 506 w 1013"/>
                  <a:gd name="T3" fmla="*/ 1215 h 1215"/>
                  <a:gd name="T4" fmla="*/ 506 w 1013"/>
                  <a:gd name="T5" fmla="*/ 1215 h 1215"/>
                  <a:gd name="T6" fmla="*/ 422 w 1013"/>
                  <a:gd name="T7" fmla="*/ 1131 h 1215"/>
                  <a:gd name="T8" fmla="*/ 422 w 1013"/>
                  <a:gd name="T9" fmla="*/ 85 h 1215"/>
                  <a:gd name="T10" fmla="*/ 506 w 1013"/>
                  <a:gd name="T11" fmla="*/ 0 h 1215"/>
                  <a:gd name="T12" fmla="*/ 506 w 1013"/>
                  <a:gd name="T13" fmla="*/ 0 h 1215"/>
                  <a:gd name="T14" fmla="*/ 590 w 1013"/>
                  <a:gd name="T15" fmla="*/ 85 h 1215"/>
                  <a:gd name="T16" fmla="*/ 590 w 1013"/>
                  <a:gd name="T17" fmla="*/ 1131 h 1215"/>
                  <a:gd name="T18" fmla="*/ 341 w 1013"/>
                  <a:gd name="T19" fmla="*/ 105 h 1215"/>
                  <a:gd name="T20" fmla="*/ 277 w 1013"/>
                  <a:gd name="T21" fmla="*/ 41 h 1215"/>
                  <a:gd name="T22" fmla="*/ 277 w 1013"/>
                  <a:gd name="T23" fmla="*/ 41 h 1215"/>
                  <a:gd name="T24" fmla="*/ 213 w 1013"/>
                  <a:gd name="T25" fmla="*/ 105 h 1215"/>
                  <a:gd name="T26" fmla="*/ 213 w 1013"/>
                  <a:gd name="T27" fmla="*/ 618 h 1215"/>
                  <a:gd name="T28" fmla="*/ 277 w 1013"/>
                  <a:gd name="T29" fmla="*/ 682 h 1215"/>
                  <a:gd name="T30" fmla="*/ 277 w 1013"/>
                  <a:gd name="T31" fmla="*/ 682 h 1215"/>
                  <a:gd name="T32" fmla="*/ 341 w 1013"/>
                  <a:gd name="T33" fmla="*/ 618 h 1215"/>
                  <a:gd name="T34" fmla="*/ 341 w 1013"/>
                  <a:gd name="T35" fmla="*/ 105 h 1215"/>
                  <a:gd name="T36" fmla="*/ 128 w 1013"/>
                  <a:gd name="T37" fmla="*/ 196 h 1215"/>
                  <a:gd name="T38" fmla="*/ 64 w 1013"/>
                  <a:gd name="T39" fmla="*/ 132 h 1215"/>
                  <a:gd name="T40" fmla="*/ 64 w 1013"/>
                  <a:gd name="T41" fmla="*/ 132 h 1215"/>
                  <a:gd name="T42" fmla="*/ 0 w 1013"/>
                  <a:gd name="T43" fmla="*/ 196 h 1215"/>
                  <a:gd name="T44" fmla="*/ 0 w 1013"/>
                  <a:gd name="T45" fmla="*/ 709 h 1215"/>
                  <a:gd name="T46" fmla="*/ 64 w 1013"/>
                  <a:gd name="T47" fmla="*/ 773 h 1215"/>
                  <a:gd name="T48" fmla="*/ 64 w 1013"/>
                  <a:gd name="T49" fmla="*/ 773 h 1215"/>
                  <a:gd name="T50" fmla="*/ 128 w 1013"/>
                  <a:gd name="T51" fmla="*/ 709 h 1215"/>
                  <a:gd name="T52" fmla="*/ 128 w 1013"/>
                  <a:gd name="T53" fmla="*/ 196 h 1215"/>
                  <a:gd name="T54" fmla="*/ 672 w 1013"/>
                  <a:gd name="T55" fmla="*/ 618 h 1215"/>
                  <a:gd name="T56" fmla="*/ 736 w 1013"/>
                  <a:gd name="T57" fmla="*/ 682 h 1215"/>
                  <a:gd name="T58" fmla="*/ 736 w 1013"/>
                  <a:gd name="T59" fmla="*/ 682 h 1215"/>
                  <a:gd name="T60" fmla="*/ 800 w 1013"/>
                  <a:gd name="T61" fmla="*/ 618 h 1215"/>
                  <a:gd name="T62" fmla="*/ 800 w 1013"/>
                  <a:gd name="T63" fmla="*/ 105 h 1215"/>
                  <a:gd name="T64" fmla="*/ 736 w 1013"/>
                  <a:gd name="T65" fmla="*/ 41 h 1215"/>
                  <a:gd name="T66" fmla="*/ 736 w 1013"/>
                  <a:gd name="T67" fmla="*/ 41 h 1215"/>
                  <a:gd name="T68" fmla="*/ 672 w 1013"/>
                  <a:gd name="T69" fmla="*/ 105 h 1215"/>
                  <a:gd name="T70" fmla="*/ 672 w 1013"/>
                  <a:gd name="T71" fmla="*/ 618 h 1215"/>
                  <a:gd name="T72" fmla="*/ 885 w 1013"/>
                  <a:gd name="T73" fmla="*/ 709 h 1215"/>
                  <a:gd name="T74" fmla="*/ 949 w 1013"/>
                  <a:gd name="T75" fmla="*/ 773 h 1215"/>
                  <a:gd name="T76" fmla="*/ 949 w 1013"/>
                  <a:gd name="T77" fmla="*/ 773 h 1215"/>
                  <a:gd name="T78" fmla="*/ 1013 w 1013"/>
                  <a:gd name="T79" fmla="*/ 709 h 1215"/>
                  <a:gd name="T80" fmla="*/ 1013 w 1013"/>
                  <a:gd name="T81" fmla="*/ 196 h 1215"/>
                  <a:gd name="T82" fmla="*/ 949 w 1013"/>
                  <a:gd name="T83" fmla="*/ 132 h 1215"/>
                  <a:gd name="T84" fmla="*/ 949 w 1013"/>
                  <a:gd name="T85" fmla="*/ 132 h 1215"/>
                  <a:gd name="T86" fmla="*/ 885 w 1013"/>
                  <a:gd name="T87" fmla="*/ 196 h 1215"/>
                  <a:gd name="T88" fmla="*/ 885 w 1013"/>
                  <a:gd name="T89" fmla="*/ 7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3" h="1215">
                    <a:moveTo>
                      <a:pt x="590" y="1131"/>
                    </a:moveTo>
                    <a:cubicBezTo>
                      <a:pt x="590" y="1177"/>
                      <a:pt x="553" y="1215"/>
                      <a:pt x="506" y="1215"/>
                    </a:cubicBezTo>
                    <a:cubicBezTo>
                      <a:pt x="506" y="1215"/>
                      <a:pt x="506" y="1215"/>
                      <a:pt x="506" y="1215"/>
                    </a:cubicBezTo>
                    <a:cubicBezTo>
                      <a:pt x="460" y="1215"/>
                      <a:pt x="422" y="1177"/>
                      <a:pt x="422" y="1131"/>
                    </a:cubicBezTo>
                    <a:cubicBezTo>
                      <a:pt x="422" y="85"/>
                      <a:pt x="422" y="85"/>
                      <a:pt x="422" y="85"/>
                    </a:cubicBezTo>
                    <a:cubicBezTo>
                      <a:pt x="422" y="38"/>
                      <a:pt x="460" y="0"/>
                      <a:pt x="506" y="0"/>
                    </a:cubicBezTo>
                    <a:cubicBezTo>
                      <a:pt x="506" y="0"/>
                      <a:pt x="506" y="0"/>
                      <a:pt x="506" y="0"/>
                    </a:cubicBezTo>
                    <a:cubicBezTo>
                      <a:pt x="553" y="0"/>
                      <a:pt x="590" y="38"/>
                      <a:pt x="590" y="85"/>
                    </a:cubicBezTo>
                    <a:lnTo>
                      <a:pt x="590" y="1131"/>
                    </a:lnTo>
                    <a:close/>
                    <a:moveTo>
                      <a:pt x="341" y="105"/>
                    </a:moveTo>
                    <a:cubicBezTo>
                      <a:pt x="341" y="70"/>
                      <a:pt x="312" y="41"/>
                      <a:pt x="277" y="41"/>
                    </a:cubicBezTo>
                    <a:cubicBezTo>
                      <a:pt x="277" y="41"/>
                      <a:pt x="277" y="41"/>
                      <a:pt x="277" y="41"/>
                    </a:cubicBezTo>
                    <a:cubicBezTo>
                      <a:pt x="241" y="41"/>
                      <a:pt x="213" y="70"/>
                      <a:pt x="213" y="105"/>
                    </a:cubicBezTo>
                    <a:cubicBezTo>
                      <a:pt x="213" y="618"/>
                      <a:pt x="213" y="618"/>
                      <a:pt x="213" y="618"/>
                    </a:cubicBezTo>
                    <a:cubicBezTo>
                      <a:pt x="213" y="653"/>
                      <a:pt x="241" y="682"/>
                      <a:pt x="277" y="682"/>
                    </a:cubicBezTo>
                    <a:cubicBezTo>
                      <a:pt x="277" y="682"/>
                      <a:pt x="277" y="682"/>
                      <a:pt x="277" y="682"/>
                    </a:cubicBezTo>
                    <a:cubicBezTo>
                      <a:pt x="312" y="682"/>
                      <a:pt x="341" y="653"/>
                      <a:pt x="341" y="618"/>
                    </a:cubicBezTo>
                    <a:lnTo>
                      <a:pt x="341" y="105"/>
                    </a:lnTo>
                    <a:close/>
                    <a:moveTo>
                      <a:pt x="128" y="196"/>
                    </a:moveTo>
                    <a:cubicBezTo>
                      <a:pt x="128" y="161"/>
                      <a:pt x="99" y="132"/>
                      <a:pt x="64" y="132"/>
                    </a:cubicBezTo>
                    <a:cubicBezTo>
                      <a:pt x="64" y="132"/>
                      <a:pt x="64" y="132"/>
                      <a:pt x="64" y="132"/>
                    </a:cubicBezTo>
                    <a:cubicBezTo>
                      <a:pt x="28" y="132"/>
                      <a:pt x="0" y="161"/>
                      <a:pt x="0" y="196"/>
                    </a:cubicBezTo>
                    <a:cubicBezTo>
                      <a:pt x="0" y="709"/>
                      <a:pt x="0" y="709"/>
                      <a:pt x="0" y="709"/>
                    </a:cubicBezTo>
                    <a:cubicBezTo>
                      <a:pt x="0" y="744"/>
                      <a:pt x="28" y="773"/>
                      <a:pt x="64" y="773"/>
                    </a:cubicBezTo>
                    <a:cubicBezTo>
                      <a:pt x="64" y="773"/>
                      <a:pt x="64" y="773"/>
                      <a:pt x="64" y="773"/>
                    </a:cubicBezTo>
                    <a:cubicBezTo>
                      <a:pt x="99" y="773"/>
                      <a:pt x="128" y="744"/>
                      <a:pt x="128" y="709"/>
                    </a:cubicBezTo>
                    <a:lnTo>
                      <a:pt x="128" y="196"/>
                    </a:lnTo>
                    <a:close/>
                    <a:moveTo>
                      <a:pt x="672" y="618"/>
                    </a:moveTo>
                    <a:cubicBezTo>
                      <a:pt x="672" y="653"/>
                      <a:pt x="700" y="682"/>
                      <a:pt x="736" y="682"/>
                    </a:cubicBezTo>
                    <a:cubicBezTo>
                      <a:pt x="736" y="682"/>
                      <a:pt x="736" y="682"/>
                      <a:pt x="736" y="682"/>
                    </a:cubicBezTo>
                    <a:cubicBezTo>
                      <a:pt x="771" y="682"/>
                      <a:pt x="800" y="653"/>
                      <a:pt x="800" y="618"/>
                    </a:cubicBezTo>
                    <a:cubicBezTo>
                      <a:pt x="800" y="105"/>
                      <a:pt x="800" y="105"/>
                      <a:pt x="800" y="105"/>
                    </a:cubicBezTo>
                    <a:cubicBezTo>
                      <a:pt x="800" y="70"/>
                      <a:pt x="771" y="41"/>
                      <a:pt x="736" y="41"/>
                    </a:cubicBezTo>
                    <a:cubicBezTo>
                      <a:pt x="736" y="41"/>
                      <a:pt x="736" y="41"/>
                      <a:pt x="736" y="41"/>
                    </a:cubicBezTo>
                    <a:cubicBezTo>
                      <a:pt x="700" y="41"/>
                      <a:pt x="672" y="70"/>
                      <a:pt x="672" y="105"/>
                    </a:cubicBezTo>
                    <a:lnTo>
                      <a:pt x="672" y="618"/>
                    </a:lnTo>
                    <a:close/>
                    <a:moveTo>
                      <a:pt x="885" y="709"/>
                    </a:moveTo>
                    <a:cubicBezTo>
                      <a:pt x="885" y="744"/>
                      <a:pt x="913" y="773"/>
                      <a:pt x="949" y="773"/>
                    </a:cubicBezTo>
                    <a:cubicBezTo>
                      <a:pt x="949" y="773"/>
                      <a:pt x="949" y="773"/>
                      <a:pt x="949" y="773"/>
                    </a:cubicBezTo>
                    <a:cubicBezTo>
                      <a:pt x="984" y="773"/>
                      <a:pt x="1013" y="744"/>
                      <a:pt x="1013" y="709"/>
                    </a:cubicBezTo>
                    <a:cubicBezTo>
                      <a:pt x="1013" y="196"/>
                      <a:pt x="1013" y="196"/>
                      <a:pt x="1013" y="196"/>
                    </a:cubicBezTo>
                    <a:cubicBezTo>
                      <a:pt x="1013" y="161"/>
                      <a:pt x="984" y="132"/>
                      <a:pt x="949" y="132"/>
                    </a:cubicBezTo>
                    <a:cubicBezTo>
                      <a:pt x="949" y="132"/>
                      <a:pt x="949" y="132"/>
                      <a:pt x="949" y="132"/>
                    </a:cubicBezTo>
                    <a:cubicBezTo>
                      <a:pt x="913" y="132"/>
                      <a:pt x="885" y="161"/>
                      <a:pt x="885" y="196"/>
                    </a:cubicBezTo>
                    <a:lnTo>
                      <a:pt x="885" y="709"/>
                    </a:lnTo>
                    <a:close/>
                  </a:path>
                </a:pathLst>
              </a:custGeom>
              <a:solidFill>
                <a:schemeClr val="accent5">
                  <a:lumMod val="100000"/>
                </a:schemeClr>
              </a:solidFill>
              <a:ln w="10795" cap="flat" cmpd="sng" algn="ctr">
                <a:noFill/>
                <a:prstDash val="solid"/>
              </a:ln>
              <a:effectLst/>
            </p:spPr>
            <p:txBody>
              <a:bodyPr anchor="ctr"/>
              <a:lstStyle/>
              <a:p>
                <a:pPr algn="ctr" defTabSz="914377">
                  <a:defRPr/>
                </a:pPr>
                <a:endParaRPr lang="en-US" kern="0">
                  <a:solidFill>
                    <a:prstClr val="white"/>
                  </a:solidFill>
                  <a:latin typeface="Microsoft Sans Serif"/>
                </a:endParaRPr>
              </a:p>
            </p:txBody>
          </p:sp>
        </p:grpSp>
      </p:grpSp>
      <p:sp>
        <p:nvSpPr>
          <p:cNvPr id="4123" name="Cloud 4122">
            <a:extLst>
              <a:ext uri="{FF2B5EF4-FFF2-40B4-BE49-F238E27FC236}">
                <a16:creationId xmlns:a16="http://schemas.microsoft.com/office/drawing/2014/main" id="{7B62701F-D5DD-62C2-B797-F346AA56D20A}"/>
              </a:ext>
            </a:extLst>
          </p:cNvPr>
          <p:cNvSpPr/>
          <p:nvPr/>
        </p:nvSpPr>
        <p:spPr>
          <a:xfrm>
            <a:off x="3554175" y="2502370"/>
            <a:ext cx="4868160" cy="3414028"/>
          </a:xfrm>
          <a:prstGeom prst="clou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sz="3200">
                <a:solidFill>
                  <a:schemeClr val="bg1"/>
                </a:solidFill>
                <a:latin typeface="Microsoft Sans Serif"/>
                <a:cs typeface="Microsoft Sans Serif" panose="020B0604020202020204" pitchFamily="34" charset="0"/>
              </a:rPr>
              <a:t>6G Platform</a:t>
            </a:r>
            <a:br>
              <a:rPr lang="de-DE">
                <a:solidFill>
                  <a:schemeClr val="bg1"/>
                </a:solidFill>
                <a:latin typeface="Microsoft Sans Serif"/>
                <a:cs typeface="Microsoft Sans Serif" panose="020B0604020202020204" pitchFamily="34" charset="0"/>
              </a:rPr>
            </a:br>
            <a:r>
              <a:rPr lang="de-DE">
                <a:solidFill>
                  <a:schemeClr val="bg1"/>
                </a:solidFill>
                <a:latin typeface="Microsoft Sans Serif"/>
                <a:cs typeface="Microsoft Sans Serif" panose="020B0604020202020204" pitchFamily="34" charset="0"/>
              </a:rPr>
              <a:t>(including previous G technologies)</a:t>
            </a:r>
            <a:endParaRPr lang="en-US" err="1">
              <a:solidFill>
                <a:schemeClr val="bg1"/>
              </a:solidFill>
              <a:latin typeface="Microsoft Sans Serif"/>
              <a:cs typeface="Microsoft Sans Serif" panose="020B0604020202020204" pitchFamily="34" charset="0"/>
            </a:endParaRPr>
          </a:p>
        </p:txBody>
      </p:sp>
      <p:cxnSp>
        <p:nvCxnSpPr>
          <p:cNvPr id="4125" name="Straight Arrow Connector 4124">
            <a:extLst>
              <a:ext uri="{FF2B5EF4-FFF2-40B4-BE49-F238E27FC236}">
                <a16:creationId xmlns:a16="http://schemas.microsoft.com/office/drawing/2014/main" id="{1E8723B0-705C-18FB-1911-2FF726BE8685}"/>
              </a:ext>
            </a:extLst>
          </p:cNvPr>
          <p:cNvCxnSpPr>
            <a:cxnSpLocks/>
            <a:stCxn id="4137" idx="3"/>
          </p:cNvCxnSpPr>
          <p:nvPr/>
        </p:nvCxnSpPr>
        <p:spPr>
          <a:xfrm>
            <a:off x="2098208" y="2722927"/>
            <a:ext cx="1901703" cy="925148"/>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126" name="Straight Arrow Connector 4125">
            <a:extLst>
              <a:ext uri="{FF2B5EF4-FFF2-40B4-BE49-F238E27FC236}">
                <a16:creationId xmlns:a16="http://schemas.microsoft.com/office/drawing/2014/main" id="{5EC680BB-2C1A-00C3-7306-6DFEB2C171C8}"/>
              </a:ext>
            </a:extLst>
          </p:cNvPr>
          <p:cNvCxnSpPr>
            <a:cxnSpLocks/>
            <a:stCxn id="4103" idx="39"/>
            <a:endCxn id="4123" idx="2"/>
          </p:cNvCxnSpPr>
          <p:nvPr/>
        </p:nvCxnSpPr>
        <p:spPr>
          <a:xfrm flipV="1">
            <a:off x="2215139" y="4209384"/>
            <a:ext cx="1354136" cy="4082"/>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4129" name="TextBox 4128">
            <a:extLst>
              <a:ext uri="{FF2B5EF4-FFF2-40B4-BE49-F238E27FC236}">
                <a16:creationId xmlns:a16="http://schemas.microsoft.com/office/drawing/2014/main" id="{46FA9A56-F18F-8B8B-F373-228C32F79E38}"/>
              </a:ext>
            </a:extLst>
          </p:cNvPr>
          <p:cNvSpPr txBox="1"/>
          <p:nvPr/>
        </p:nvSpPr>
        <p:spPr>
          <a:xfrm>
            <a:off x="1197219" y="5111858"/>
            <a:ext cx="455253"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FWA</a:t>
            </a:r>
            <a:endParaRPr lang="en-US" sz="1600" dirty="0">
              <a:solidFill>
                <a:schemeClr val="tx2"/>
              </a:solidFill>
              <a:latin typeface="Microsoft Sans Serif"/>
              <a:cs typeface="Microsoft Sans Serif" panose="020B0604020202020204" pitchFamily="34" charset="0"/>
            </a:endParaRPr>
          </a:p>
        </p:txBody>
      </p:sp>
      <p:pic>
        <p:nvPicPr>
          <p:cNvPr id="4131" name="Graphic 4130" descr="Cell Tower with solid fill">
            <a:extLst>
              <a:ext uri="{FF2B5EF4-FFF2-40B4-BE49-F238E27FC236}">
                <a16:creationId xmlns:a16="http://schemas.microsoft.com/office/drawing/2014/main" id="{04D2824C-814B-F296-7E43-B19A25A328D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37883" y="5733460"/>
            <a:ext cx="947773" cy="947773"/>
          </a:xfrm>
          <a:prstGeom prst="rect">
            <a:avLst/>
          </a:prstGeom>
        </p:spPr>
      </p:pic>
      <p:pic>
        <p:nvPicPr>
          <p:cNvPr id="4133" name="Graphic 4132" descr="3d Glasses with solid fill">
            <a:extLst>
              <a:ext uri="{FF2B5EF4-FFF2-40B4-BE49-F238E27FC236}">
                <a16:creationId xmlns:a16="http://schemas.microsoft.com/office/drawing/2014/main" id="{6D33D25B-C5F6-F76C-2AB3-322465510F2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38915" y="5002903"/>
            <a:ext cx="914400" cy="914400"/>
          </a:xfrm>
          <a:prstGeom prst="rect">
            <a:avLst/>
          </a:prstGeom>
        </p:spPr>
      </p:pic>
      <p:cxnSp>
        <p:nvCxnSpPr>
          <p:cNvPr id="4134" name="Straight Arrow Connector 4133">
            <a:extLst>
              <a:ext uri="{FF2B5EF4-FFF2-40B4-BE49-F238E27FC236}">
                <a16:creationId xmlns:a16="http://schemas.microsoft.com/office/drawing/2014/main" id="{6EB6DF28-B72B-EFCD-53A5-73DAE35C2A4F}"/>
              </a:ext>
            </a:extLst>
          </p:cNvPr>
          <p:cNvCxnSpPr>
            <a:cxnSpLocks/>
          </p:cNvCxnSpPr>
          <p:nvPr/>
        </p:nvCxnSpPr>
        <p:spPr>
          <a:xfrm flipV="1">
            <a:off x="1810733" y="5064040"/>
            <a:ext cx="1898067" cy="1007331"/>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pic>
        <p:nvPicPr>
          <p:cNvPr id="4137" name="Graphic 4136" descr="Satellite with solid fill">
            <a:extLst>
              <a:ext uri="{FF2B5EF4-FFF2-40B4-BE49-F238E27FC236}">
                <a16:creationId xmlns:a16="http://schemas.microsoft.com/office/drawing/2014/main" id="{D308FB32-0E71-DE8F-AD96-5DCC5AC506B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83808" y="2265727"/>
            <a:ext cx="914400" cy="914400"/>
          </a:xfrm>
          <a:prstGeom prst="rect">
            <a:avLst/>
          </a:prstGeom>
        </p:spPr>
      </p:pic>
      <p:cxnSp>
        <p:nvCxnSpPr>
          <p:cNvPr id="4140" name="Straight Arrow Connector 4139">
            <a:extLst>
              <a:ext uri="{FF2B5EF4-FFF2-40B4-BE49-F238E27FC236}">
                <a16:creationId xmlns:a16="http://schemas.microsoft.com/office/drawing/2014/main" id="{3061021B-F854-C180-6D12-3EADB576D524}"/>
              </a:ext>
            </a:extLst>
          </p:cNvPr>
          <p:cNvCxnSpPr>
            <a:cxnSpLocks/>
            <a:stCxn id="4129" idx="3"/>
          </p:cNvCxnSpPr>
          <p:nvPr/>
        </p:nvCxnSpPr>
        <p:spPr>
          <a:xfrm flipV="1">
            <a:off x="1652472" y="4505462"/>
            <a:ext cx="2107528" cy="724570"/>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143" name="Straight Arrow Connector 4142">
            <a:extLst>
              <a:ext uri="{FF2B5EF4-FFF2-40B4-BE49-F238E27FC236}">
                <a16:creationId xmlns:a16="http://schemas.microsoft.com/office/drawing/2014/main" id="{D5B3DCC9-DD00-E0EB-52F1-71299A50BCA1}"/>
              </a:ext>
            </a:extLst>
          </p:cNvPr>
          <p:cNvCxnSpPr>
            <a:cxnSpLocks/>
          </p:cNvCxnSpPr>
          <p:nvPr/>
        </p:nvCxnSpPr>
        <p:spPr>
          <a:xfrm flipV="1">
            <a:off x="7851511" y="2448080"/>
            <a:ext cx="1388797" cy="479221"/>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146" name="Straight Arrow Connector 4145">
            <a:extLst>
              <a:ext uri="{FF2B5EF4-FFF2-40B4-BE49-F238E27FC236}">
                <a16:creationId xmlns:a16="http://schemas.microsoft.com/office/drawing/2014/main" id="{EF9DC052-F8E2-F583-665F-D5279EBC8327}"/>
              </a:ext>
            </a:extLst>
          </p:cNvPr>
          <p:cNvCxnSpPr>
            <a:cxnSpLocks/>
            <a:endCxn id="49" idx="4"/>
          </p:cNvCxnSpPr>
          <p:nvPr/>
        </p:nvCxnSpPr>
        <p:spPr>
          <a:xfrm flipV="1">
            <a:off x="8311735" y="3027165"/>
            <a:ext cx="948573" cy="363817"/>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149" name="Straight Arrow Connector 4148">
            <a:extLst>
              <a:ext uri="{FF2B5EF4-FFF2-40B4-BE49-F238E27FC236}">
                <a16:creationId xmlns:a16="http://schemas.microsoft.com/office/drawing/2014/main" id="{3BF71C86-C76B-245D-E248-218053C08F6C}"/>
              </a:ext>
            </a:extLst>
          </p:cNvPr>
          <p:cNvCxnSpPr>
            <a:cxnSpLocks/>
            <a:endCxn id="54" idx="1"/>
          </p:cNvCxnSpPr>
          <p:nvPr/>
        </p:nvCxnSpPr>
        <p:spPr>
          <a:xfrm>
            <a:off x="8248650" y="3725415"/>
            <a:ext cx="964142" cy="29631"/>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152" name="Straight Arrow Connector 4151">
            <a:extLst>
              <a:ext uri="{FF2B5EF4-FFF2-40B4-BE49-F238E27FC236}">
                <a16:creationId xmlns:a16="http://schemas.microsoft.com/office/drawing/2014/main" id="{E789EC07-DA72-9F15-9656-9380683145D4}"/>
              </a:ext>
            </a:extLst>
          </p:cNvPr>
          <p:cNvCxnSpPr>
            <a:cxnSpLocks/>
            <a:stCxn id="4123" idx="0"/>
            <a:endCxn id="56" idx="1"/>
          </p:cNvCxnSpPr>
          <p:nvPr/>
        </p:nvCxnSpPr>
        <p:spPr>
          <a:xfrm>
            <a:off x="8418278" y="4209384"/>
            <a:ext cx="1171269" cy="349718"/>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156" name="Straight Arrow Connector 4155">
            <a:extLst>
              <a:ext uri="{FF2B5EF4-FFF2-40B4-BE49-F238E27FC236}">
                <a16:creationId xmlns:a16="http://schemas.microsoft.com/office/drawing/2014/main" id="{A7DFD076-EC8F-356A-C5C5-A779BAF16721}"/>
              </a:ext>
            </a:extLst>
          </p:cNvPr>
          <p:cNvCxnSpPr>
            <a:cxnSpLocks/>
            <a:endCxn id="4133" idx="1"/>
          </p:cNvCxnSpPr>
          <p:nvPr/>
        </p:nvCxnSpPr>
        <p:spPr>
          <a:xfrm>
            <a:off x="8127181" y="4766038"/>
            <a:ext cx="1311734" cy="694065"/>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pic>
        <p:nvPicPr>
          <p:cNvPr id="4098" name="Picture 4097" descr="A blue satellite dish with a black background&#10;&#10;Description automatically generated">
            <a:extLst>
              <a:ext uri="{FF2B5EF4-FFF2-40B4-BE49-F238E27FC236}">
                <a16:creationId xmlns:a16="http://schemas.microsoft.com/office/drawing/2014/main" id="{C59D24F8-D7A5-822A-5820-0F97C4EEE762}"/>
              </a:ext>
            </a:extLst>
          </p:cNvPr>
          <p:cNvPicPr>
            <a:picLocks noChangeAspect="1"/>
          </p:cNvPicPr>
          <p:nvPr/>
        </p:nvPicPr>
        <p:blipFill>
          <a:blip r:embed="rId10"/>
          <a:stretch>
            <a:fillRect/>
          </a:stretch>
        </p:blipFill>
        <p:spPr>
          <a:xfrm flipH="1">
            <a:off x="9387715" y="6002220"/>
            <a:ext cx="704253" cy="704253"/>
          </a:xfrm>
          <a:prstGeom prst="rect">
            <a:avLst/>
          </a:prstGeom>
        </p:spPr>
      </p:pic>
      <p:cxnSp>
        <p:nvCxnSpPr>
          <p:cNvPr id="4124" name="Straight Arrow Connector 4123">
            <a:extLst>
              <a:ext uri="{FF2B5EF4-FFF2-40B4-BE49-F238E27FC236}">
                <a16:creationId xmlns:a16="http://schemas.microsoft.com/office/drawing/2014/main" id="{FDEEC753-9AB0-4C9C-1EE9-88BE05A72EA2}"/>
              </a:ext>
            </a:extLst>
          </p:cNvPr>
          <p:cNvCxnSpPr>
            <a:cxnSpLocks/>
          </p:cNvCxnSpPr>
          <p:nvPr/>
        </p:nvCxnSpPr>
        <p:spPr>
          <a:xfrm>
            <a:off x="7467600" y="5370808"/>
            <a:ext cx="1920115" cy="1075325"/>
          </a:xfrm>
          <a:prstGeom prst="straightConnector1">
            <a:avLst/>
          </a:prstGeom>
          <a:ln w="12700" cap="rnd">
            <a:solidFill>
              <a:schemeClr val="accent6"/>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4062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20D45-0F93-F84A-9372-30A5038D73D5}"/>
              </a:ext>
            </a:extLst>
          </p:cNvPr>
          <p:cNvSpPr>
            <a:spLocks noGrp="1"/>
          </p:cNvSpPr>
          <p:nvPr>
            <p:ph type="title"/>
          </p:nvPr>
        </p:nvSpPr>
        <p:spPr/>
        <p:txBody>
          <a:bodyPr/>
          <a:lstStyle/>
          <a:p>
            <a:r>
              <a:rPr lang="en-US"/>
              <a:t>Lessons learned from 5G: verticals</a:t>
            </a:r>
          </a:p>
        </p:txBody>
      </p:sp>
      <p:sp>
        <p:nvSpPr>
          <p:cNvPr id="3" name="Content Placeholder 2">
            <a:extLst>
              <a:ext uri="{FF2B5EF4-FFF2-40B4-BE49-F238E27FC236}">
                <a16:creationId xmlns:a16="http://schemas.microsoft.com/office/drawing/2014/main" id="{B308850D-5D41-9D4E-9F7D-FC4E13502F02}"/>
              </a:ext>
            </a:extLst>
          </p:cNvPr>
          <p:cNvSpPr>
            <a:spLocks noGrp="1"/>
          </p:cNvSpPr>
          <p:nvPr>
            <p:ph sz="quarter" idx="12"/>
          </p:nvPr>
        </p:nvSpPr>
        <p:spPr>
          <a:xfrm>
            <a:off x="475488" y="1709928"/>
            <a:ext cx="11420856" cy="4746290"/>
          </a:xfrm>
        </p:spPr>
        <p:txBody>
          <a:bodyPr vert="horz" lIns="0" tIns="0" rIns="0" bIns="0" rtlCol="0" anchor="t">
            <a:normAutofit lnSpcReduction="10000"/>
          </a:bodyPr>
          <a:lstStyle/>
          <a:p>
            <a:pPr marL="173355" indent="-173355"/>
            <a:r>
              <a:rPr lang="en-US" sz="2000" dirty="0"/>
              <a:t>(1) Focus on </a:t>
            </a:r>
            <a:r>
              <a:rPr lang="en-US" sz="2000" dirty="0">
                <a:solidFill>
                  <a:srgbClr val="FF40FF"/>
                </a:solidFill>
              </a:rPr>
              <a:t>requirements</a:t>
            </a:r>
            <a:r>
              <a:rPr lang="en-US" sz="2000" dirty="0"/>
              <a:t> first</a:t>
            </a:r>
            <a:endParaRPr lang="en-US" dirty="0"/>
          </a:p>
          <a:p>
            <a:pPr marL="337820" lvl="1"/>
            <a:r>
              <a:rPr lang="en-US" sz="1800" dirty="0"/>
              <a:t>Identify very specific requirements for the 6G version of a new vertical</a:t>
            </a:r>
            <a:endParaRPr lang="en-US" sz="1400" dirty="0"/>
          </a:p>
          <a:p>
            <a:pPr marL="173355" indent="-173355"/>
            <a:r>
              <a:rPr lang="en-US" sz="2000" dirty="0"/>
              <a:t>(2) Once requirements are identified, perform a </a:t>
            </a:r>
            <a:r>
              <a:rPr lang="en-US" sz="2000" dirty="0">
                <a:solidFill>
                  <a:srgbClr val="FF40FF"/>
                </a:solidFill>
              </a:rPr>
              <a:t>gap analysis </a:t>
            </a:r>
            <a:r>
              <a:rPr lang="en-US" sz="2000" dirty="0"/>
              <a:t>vs the 5G/5G-Advanced version</a:t>
            </a:r>
            <a:endParaRPr lang="en-US" sz="2000" dirty="0">
              <a:ea typeface="Microsoft Sans Serif"/>
              <a:cs typeface="Microsoft Sans Serif"/>
            </a:endParaRPr>
          </a:p>
          <a:p>
            <a:pPr marL="337820" lvl="1"/>
            <a:r>
              <a:rPr lang="en-US" sz="1800" dirty="0"/>
              <a:t>What is missing? </a:t>
            </a:r>
          </a:p>
          <a:p>
            <a:pPr marL="509080" lvl="2"/>
            <a:r>
              <a:rPr lang="en-US" sz="1600" b="0" i="0" u="none" strike="noStrike" dirty="0">
                <a:solidFill>
                  <a:srgbClr val="000000"/>
                </a:solidFill>
                <a:effectLst/>
              </a:rPr>
              <a:t>Are there commercially available products for the 5G/5G-A version?</a:t>
            </a:r>
            <a:endParaRPr lang="en-US" sz="1600" dirty="0"/>
          </a:p>
          <a:p>
            <a:pPr marL="509080" lvl="2"/>
            <a:r>
              <a:rPr lang="en-US" sz="1600" dirty="0"/>
              <a:t>Does the extent of what is missing / gain in performance justify a redesign from scratch? </a:t>
            </a:r>
          </a:p>
          <a:p>
            <a:pPr marL="509080" lvl="2"/>
            <a:r>
              <a:rPr lang="en-US" sz="1600" dirty="0">
                <a:ea typeface="Microsoft Sans Serif"/>
                <a:cs typeface="Microsoft Sans Serif"/>
              </a:rPr>
              <a:t>Could one just evolve the “5G version” of that vertical (thus preserving compatibility) and rebrand it “6G”?</a:t>
            </a:r>
          </a:p>
          <a:p>
            <a:pPr marL="173355" indent="-173355"/>
            <a:r>
              <a:rPr lang="en-US" sz="2000" dirty="0">
                <a:ea typeface="Microsoft Sans Serif"/>
                <a:cs typeface="Microsoft Sans Serif"/>
              </a:rPr>
              <a:t>(3) Consider </a:t>
            </a:r>
            <a:r>
              <a:rPr lang="en-US" sz="2000" dirty="0">
                <a:solidFill>
                  <a:srgbClr val="FF40FF"/>
                </a:solidFill>
                <a:ea typeface="Microsoft Sans Serif"/>
                <a:cs typeface="Microsoft Sans Serif"/>
              </a:rPr>
              <a:t>stickiness &amp; replacement rate </a:t>
            </a:r>
            <a:r>
              <a:rPr lang="en-US" sz="2000" dirty="0">
                <a:ea typeface="Microsoft Sans Serif"/>
                <a:cs typeface="Microsoft Sans Serif"/>
              </a:rPr>
              <a:t>of the vertical</a:t>
            </a:r>
          </a:p>
          <a:p>
            <a:pPr marL="337947" lvl="1" indent="-173355"/>
            <a:r>
              <a:rPr lang="en-US" sz="1800" dirty="0"/>
              <a:t>Verticals work under different timelines compared to smartphone industry </a:t>
            </a:r>
            <a:r>
              <a:rPr lang="en-US" sz="1800" dirty="0">
                <a:solidFill>
                  <a:srgbClr val="FF0000"/>
                </a:solidFill>
              </a:rPr>
              <a:t>(vs. 3GPP Releases cycle)</a:t>
            </a:r>
            <a:endParaRPr lang="en-US" sz="1600" dirty="0">
              <a:ea typeface="Microsoft Sans Serif"/>
              <a:cs typeface="Microsoft Sans Serif"/>
            </a:endParaRPr>
          </a:p>
          <a:p>
            <a:pPr marL="173355" indent="-173355"/>
            <a:r>
              <a:rPr lang="en-US" sz="2000" dirty="0">
                <a:ea typeface="Microsoft Sans Serif"/>
                <a:cs typeface="Microsoft Sans Serif"/>
              </a:rPr>
              <a:t>Concrete examples based on 4G-5G transition to learn from</a:t>
            </a:r>
          </a:p>
          <a:p>
            <a:pPr marL="337947" lvl="1" indent="-173355"/>
            <a:r>
              <a:rPr lang="en-US" sz="1800" b="1" dirty="0">
                <a:ea typeface="Microsoft Sans Serif"/>
                <a:cs typeface="Microsoft Sans Serif"/>
              </a:rPr>
              <a:t>5G Massive IOT </a:t>
            </a:r>
            <a:r>
              <a:rPr lang="en-US" sz="1800" dirty="0">
                <a:ea typeface="Microsoft Sans Serif"/>
                <a:cs typeface="Microsoft Sans Serif"/>
              </a:rPr>
              <a:t>and </a:t>
            </a:r>
            <a:r>
              <a:rPr lang="en-US" sz="1800" b="1" dirty="0">
                <a:ea typeface="Microsoft Sans Serif"/>
                <a:cs typeface="Microsoft Sans Serif"/>
              </a:rPr>
              <a:t>5G Broadcast </a:t>
            </a:r>
            <a:r>
              <a:rPr lang="en-US" sz="1800" dirty="0">
                <a:ea typeface="Microsoft Sans Serif"/>
                <a:cs typeface="Microsoft Sans Serif"/>
              </a:rPr>
              <a:t>were “based” on solutions developed during the 4G era following a gap analysis =&gt; duplication was avoided</a:t>
            </a:r>
          </a:p>
          <a:p>
            <a:pPr marL="337947" lvl="1" indent="-173355"/>
            <a:r>
              <a:rPr lang="en-US" sz="1800" b="1" dirty="0">
                <a:ea typeface="Microsoft Sans Serif"/>
                <a:cs typeface="Microsoft Sans Serif"/>
              </a:rPr>
              <a:t>NR V2X </a:t>
            </a:r>
            <a:r>
              <a:rPr lang="en-US" sz="1800" dirty="0">
                <a:ea typeface="Microsoft Sans Serif"/>
                <a:cs typeface="Microsoft Sans Serif"/>
              </a:rPr>
              <a:t>was developed very rapidly, before </a:t>
            </a:r>
            <a:r>
              <a:rPr lang="en-US" sz="1800" b="1" dirty="0">
                <a:ea typeface="Microsoft Sans Serif"/>
                <a:cs typeface="Microsoft Sans Serif"/>
              </a:rPr>
              <a:t>LTE V2X </a:t>
            </a:r>
            <a:r>
              <a:rPr lang="en-US" sz="1800" dirty="0">
                <a:ea typeface="Microsoft Sans Serif"/>
                <a:cs typeface="Microsoft Sans Serif"/>
              </a:rPr>
              <a:t>could gain adoption =&gt; Some perception of fragmentation was created</a:t>
            </a:r>
          </a:p>
          <a:p>
            <a:pPr marL="337947" lvl="1" indent="-173355"/>
            <a:endParaRPr lang="en-US" sz="1600" dirty="0">
              <a:ea typeface="Microsoft Sans Serif"/>
              <a:cs typeface="Microsoft Sans Serif"/>
            </a:endParaRPr>
          </a:p>
        </p:txBody>
      </p:sp>
      <p:sp>
        <p:nvSpPr>
          <p:cNvPr id="8" name="Subtitle 7">
            <a:extLst>
              <a:ext uri="{FF2B5EF4-FFF2-40B4-BE49-F238E27FC236}">
                <a16:creationId xmlns:a16="http://schemas.microsoft.com/office/drawing/2014/main" id="{CE5459DC-2065-9722-EF14-7B6C881250B5}"/>
              </a:ext>
            </a:extLst>
          </p:cNvPr>
          <p:cNvSpPr>
            <a:spLocks noGrp="1"/>
          </p:cNvSpPr>
          <p:nvPr>
            <p:ph type="subTitle" idx="1"/>
          </p:nvPr>
        </p:nvSpPr>
        <p:spPr/>
        <p:txBody>
          <a:bodyPr/>
          <a:lstStyle/>
          <a:p>
            <a:r>
              <a:rPr lang="en-US" sz="1600"/>
              <a:t>Important to avoid duplication of work vs what already exists</a:t>
            </a:r>
          </a:p>
        </p:txBody>
      </p:sp>
      <p:sp>
        <p:nvSpPr>
          <p:cNvPr id="4" name="Footer Placeholder 3">
            <a:extLst>
              <a:ext uri="{FF2B5EF4-FFF2-40B4-BE49-F238E27FC236}">
                <a16:creationId xmlns:a16="http://schemas.microsoft.com/office/drawing/2014/main" id="{6210CC82-9297-3555-8CBA-83B6C677CB0A}"/>
              </a:ext>
            </a:extLst>
          </p:cNvPr>
          <p:cNvSpPr>
            <a:spLocks noGrp="1"/>
          </p:cNvSpPr>
          <p:nvPr>
            <p:ph type="ftr" sz="quarter" idx="3"/>
          </p:nvPr>
        </p:nvSpPr>
        <p:spPr/>
        <p:txBody>
          <a:bodyPr/>
          <a:lstStyle/>
          <a:p>
            <a:r>
              <a:rPr lang="en-US"/>
              <a:t>S4-250143</a:t>
            </a:r>
          </a:p>
        </p:txBody>
      </p:sp>
    </p:spTree>
    <p:extLst>
      <p:ext uri="{BB962C8B-B14F-4D97-AF65-F5344CB8AC3E}">
        <p14:creationId xmlns:p14="http://schemas.microsoft.com/office/powerpoint/2010/main" val="3726932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B3A750F-5124-6A73-CBEC-6D55EF16528F}"/>
              </a:ext>
            </a:extLst>
          </p:cNvPr>
          <p:cNvSpPr>
            <a:spLocks noGrp="1"/>
          </p:cNvSpPr>
          <p:nvPr>
            <p:ph sz="quarter" idx="16"/>
          </p:nvPr>
        </p:nvSpPr>
        <p:spPr/>
        <p:txBody>
          <a:bodyPr>
            <a:normAutofit fontScale="92500" lnSpcReduction="10000"/>
          </a:bodyPr>
          <a:lstStyle/>
          <a:p>
            <a:r>
              <a:rPr lang="de-DE" dirty="0"/>
              <a:t>Verticals &amp; RAN</a:t>
            </a:r>
          </a:p>
          <a:p>
            <a:pPr lvl="1"/>
            <a:r>
              <a:rPr lang="de-DE" dirty="0">
                <a:solidFill>
                  <a:srgbClr val="FF40FF"/>
                </a:solidFill>
              </a:rPr>
              <a:t>Early RAN design consideration </a:t>
            </a:r>
            <a:r>
              <a:rPr lang="de-DE" dirty="0"/>
              <a:t>for verticals such as Broadcast, NTN, Production</a:t>
            </a:r>
            <a:br>
              <a:rPr lang="de-DE" dirty="0"/>
            </a:br>
            <a:r>
              <a:rPr lang="de-DE" dirty="0"/>
              <a:t>– even if not addressed in first release, ensure extensibility, not an afterthought</a:t>
            </a:r>
          </a:p>
          <a:p>
            <a:pPr lvl="1"/>
            <a:r>
              <a:rPr lang="de-DE" dirty="0"/>
              <a:t>Examples: Time Frequency Interleaver, Multiplexing with legacy broadcast, UHF band support, channel bandwidth </a:t>
            </a:r>
          </a:p>
          <a:p>
            <a:r>
              <a:rPr lang="en-US" dirty="0"/>
              <a:t>3GPP should be well-recognized for important media-related specifications, including</a:t>
            </a:r>
          </a:p>
          <a:p>
            <a:pPr lvl="1"/>
            <a:r>
              <a:rPr lang="en-US" dirty="0">
                <a:solidFill>
                  <a:srgbClr val="FF40FF"/>
                </a:solidFill>
              </a:rPr>
              <a:t>Developer-friendly</a:t>
            </a:r>
            <a:r>
              <a:rPr lang="en-US" dirty="0"/>
              <a:t>: APIs, code, examples, git-environments, exchange with developers</a:t>
            </a:r>
          </a:p>
          <a:p>
            <a:pPr lvl="1"/>
            <a:r>
              <a:rPr lang="en-US" dirty="0" err="1">
                <a:solidFill>
                  <a:srgbClr val="FF40FF"/>
                </a:solidFill>
              </a:rPr>
              <a:t>Implementability</a:t>
            </a:r>
            <a:r>
              <a:rPr lang="en-US" dirty="0"/>
              <a:t> of the specifications (test, evaluation, code, reference software)</a:t>
            </a:r>
          </a:p>
          <a:p>
            <a:pPr lvl="1"/>
            <a:r>
              <a:rPr lang="en-US" dirty="0"/>
              <a:t>addressing </a:t>
            </a:r>
            <a:r>
              <a:rPr lang="en-US" dirty="0">
                <a:solidFill>
                  <a:srgbClr val="FF40FF"/>
                </a:solidFill>
              </a:rPr>
              <a:t>market needs</a:t>
            </a:r>
            <a:r>
              <a:rPr lang="en-US" dirty="0"/>
              <a:t>, deployment feasibility, sustainability, innovation platform, </a:t>
            </a:r>
            <a:r>
              <a:rPr lang="en-US" dirty="0">
                <a:solidFill>
                  <a:srgbClr val="FF40FF"/>
                </a:solidFill>
              </a:rPr>
              <a:t>monetization</a:t>
            </a:r>
            <a:r>
              <a:rPr lang="en-US" dirty="0"/>
              <a:t> opportunities, </a:t>
            </a:r>
            <a:r>
              <a:rPr lang="en-US" dirty="0">
                <a:solidFill>
                  <a:srgbClr val="FF40FF"/>
                </a:solidFill>
              </a:rPr>
              <a:t>cost-conscious</a:t>
            </a:r>
          </a:p>
          <a:p>
            <a:pPr lvl="1"/>
            <a:r>
              <a:rPr lang="en-US" dirty="0">
                <a:solidFill>
                  <a:srgbClr val="FF40FF"/>
                </a:solidFill>
              </a:rPr>
              <a:t>Timeliness</a:t>
            </a:r>
            <a:r>
              <a:rPr lang="en-US" dirty="0"/>
              <a:t>: allow things to do quicker, do things at the right time, leave time to address essential work</a:t>
            </a:r>
          </a:p>
          <a:p>
            <a:pPr lvl="1"/>
            <a:r>
              <a:rPr lang="en-US" dirty="0"/>
              <a:t>Develop specifications against </a:t>
            </a:r>
            <a:r>
              <a:rPr lang="en-US" dirty="0">
                <a:solidFill>
                  <a:srgbClr val="FF40FF"/>
                </a:solidFill>
              </a:rPr>
              <a:t>meaningful KPIs </a:t>
            </a:r>
            <a:r>
              <a:rPr lang="en-US" dirty="0"/>
              <a:t>for media services </a:t>
            </a:r>
          </a:p>
          <a:p>
            <a:pPr lvl="1"/>
            <a:r>
              <a:rPr lang="en-US" dirty="0">
                <a:solidFill>
                  <a:srgbClr val="FF40FF"/>
                </a:solidFill>
              </a:rPr>
              <a:t>Collaboration</a:t>
            </a:r>
            <a:r>
              <a:rPr lang="en-US" dirty="0"/>
              <a:t> with the industry and market representation partners</a:t>
            </a:r>
            <a:endParaRPr lang="en-US" dirty="0">
              <a:highlight>
                <a:srgbClr val="FFFF00"/>
              </a:highlight>
            </a:endParaRPr>
          </a:p>
          <a:p>
            <a:pPr lvl="1"/>
            <a:r>
              <a:rPr lang="en-US" dirty="0"/>
              <a:t>Generally, build on the principles established in the </a:t>
            </a:r>
            <a:r>
              <a:rPr lang="en-US" dirty="0">
                <a:solidFill>
                  <a:srgbClr val="FF40FF"/>
                </a:solidFill>
              </a:rPr>
              <a:t>5G era </a:t>
            </a:r>
            <a:r>
              <a:rPr lang="en-US" dirty="0"/>
              <a:t>and evolve and adapt based on experiences and learning</a:t>
            </a:r>
          </a:p>
          <a:p>
            <a:r>
              <a:rPr lang="en-US" dirty="0"/>
              <a:t>Media Delivery Architecture and Services </a:t>
            </a:r>
          </a:p>
          <a:p>
            <a:pPr lvl="1"/>
            <a:r>
              <a:rPr lang="en-US" dirty="0"/>
              <a:t>build on </a:t>
            </a:r>
            <a:r>
              <a:rPr lang="en-US" dirty="0">
                <a:solidFill>
                  <a:srgbClr val="FF40FF"/>
                </a:solidFill>
              </a:rPr>
              <a:t>existing architectures</a:t>
            </a:r>
            <a:r>
              <a:rPr lang="en-US" dirty="0"/>
              <a:t>: 5G Media Delivery Architecture and IMS</a:t>
            </a:r>
          </a:p>
          <a:p>
            <a:pPr lvl="1"/>
            <a:r>
              <a:rPr lang="en-US" dirty="0"/>
              <a:t>No revolution, but </a:t>
            </a:r>
            <a:r>
              <a:rPr lang="en-US" dirty="0">
                <a:solidFill>
                  <a:srgbClr val="FF40FF"/>
                </a:solidFill>
              </a:rPr>
              <a:t>evolution and adaptation </a:t>
            </a:r>
            <a:r>
              <a:rPr lang="en-US" dirty="0"/>
              <a:t>to 6G core, radio and design principles</a:t>
            </a:r>
          </a:p>
          <a:p>
            <a:pPr lvl="1"/>
            <a:r>
              <a:rPr lang="en-US" dirty="0"/>
              <a:t>Support foundational technologies such as cloud, AI, virtualization, orchestration, split processing </a:t>
            </a:r>
            <a:r>
              <a:rPr lang="en-US" dirty="0">
                <a:sym typeface="Wingdings" panose="05000000000000000000" pitchFamily="2" charset="2"/>
              </a:rPr>
              <a:t> develop more use cases</a:t>
            </a:r>
            <a:endParaRPr lang="en-US" dirty="0"/>
          </a:p>
          <a:p>
            <a:pPr lvl="1"/>
            <a:r>
              <a:rPr lang="en-US" dirty="0"/>
              <a:t>Create enablers for richer media experiences (</a:t>
            </a:r>
            <a:r>
              <a:rPr lang="en-US" dirty="0">
                <a:solidFill>
                  <a:srgbClr val="FF40FF"/>
                </a:solidFill>
              </a:rPr>
              <a:t>Media Service Enablers</a:t>
            </a:r>
            <a:r>
              <a:rPr lang="en-US" dirty="0"/>
              <a:t>), but not full services </a:t>
            </a:r>
          </a:p>
          <a:p>
            <a:endParaRPr lang="en-US" dirty="0"/>
          </a:p>
        </p:txBody>
      </p:sp>
      <p:sp>
        <p:nvSpPr>
          <p:cNvPr id="4" name="Title 3">
            <a:extLst>
              <a:ext uri="{FF2B5EF4-FFF2-40B4-BE49-F238E27FC236}">
                <a16:creationId xmlns:a16="http://schemas.microsoft.com/office/drawing/2014/main" id="{D02F02BD-CBD9-1411-244D-DC89A56E895F}"/>
              </a:ext>
            </a:extLst>
          </p:cNvPr>
          <p:cNvSpPr>
            <a:spLocks noGrp="1"/>
          </p:cNvSpPr>
          <p:nvPr>
            <p:ph type="title"/>
          </p:nvPr>
        </p:nvSpPr>
        <p:spPr>
          <a:xfrm>
            <a:off x="495300" y="642645"/>
            <a:ext cx="11187112" cy="361959"/>
          </a:xfrm>
        </p:spPr>
        <p:txBody>
          <a:bodyPr/>
          <a:lstStyle/>
          <a:p>
            <a:r>
              <a:rPr lang="de-DE" dirty="0"/>
              <a:t>Some more thoughts wrt to Media &amp; 5G-MAG</a:t>
            </a:r>
            <a:endParaRPr lang="en-US" dirty="0"/>
          </a:p>
        </p:txBody>
      </p:sp>
      <p:sp>
        <p:nvSpPr>
          <p:cNvPr id="5" name="Subtitle 4">
            <a:extLst>
              <a:ext uri="{FF2B5EF4-FFF2-40B4-BE49-F238E27FC236}">
                <a16:creationId xmlns:a16="http://schemas.microsoft.com/office/drawing/2014/main" id="{550356EB-D024-7917-9B74-1F55357679E5}"/>
              </a:ext>
            </a:extLst>
          </p:cNvPr>
          <p:cNvSpPr>
            <a:spLocks noGrp="1"/>
          </p:cNvSpPr>
          <p:nvPr>
            <p:ph type="subTitle" idx="1"/>
          </p:nvPr>
        </p:nvSpPr>
        <p:spPr/>
        <p:txBody>
          <a:bodyPr/>
          <a:lstStyle/>
          <a:p>
            <a:r>
              <a:rPr lang="de-DE" dirty="0"/>
              <a:t>To be refined and improved</a:t>
            </a:r>
            <a:endParaRPr lang="en-US" dirty="0"/>
          </a:p>
        </p:txBody>
      </p:sp>
      <p:sp>
        <p:nvSpPr>
          <p:cNvPr id="7" name="Rectangle 2">
            <a:extLst>
              <a:ext uri="{FF2B5EF4-FFF2-40B4-BE49-F238E27FC236}">
                <a16:creationId xmlns:a16="http://schemas.microsoft.com/office/drawing/2014/main" id="{3E7A9776-76A8-1BED-8A2B-AD82DF17D04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9716DAD6-B5E1-D710-3B14-87E388A5D103}"/>
              </a:ext>
            </a:extLst>
          </p:cNvPr>
          <p:cNvGraphicFramePr>
            <a:graphicFrameLocks noChangeAspect="1"/>
          </p:cNvGraphicFramePr>
          <p:nvPr/>
        </p:nvGraphicFramePr>
        <p:xfrm>
          <a:off x="7788462" y="-1"/>
          <a:ext cx="4403538" cy="2352669"/>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8" name="Object 7">
                        <a:extLst>
                          <a:ext uri="{FF2B5EF4-FFF2-40B4-BE49-F238E27FC236}">
                            <a16:creationId xmlns:a16="http://schemas.microsoft.com/office/drawing/2014/main" id="{9716DAD6-B5E1-D710-3B14-87E388A5D1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8462" y="-1"/>
                        <a:ext cx="4403538" cy="2352669"/>
                      </a:xfrm>
                      <a:prstGeom prst="rect">
                        <a:avLst/>
                      </a:prstGeom>
                      <a:noFill/>
                    </p:spPr>
                  </p:pic>
                </p:oleObj>
              </mc:Fallback>
            </mc:AlternateContent>
          </a:graphicData>
        </a:graphic>
      </p:graphicFrame>
      <p:sp>
        <p:nvSpPr>
          <p:cNvPr id="2" name="Footer Placeholder 1">
            <a:extLst>
              <a:ext uri="{FF2B5EF4-FFF2-40B4-BE49-F238E27FC236}">
                <a16:creationId xmlns:a16="http://schemas.microsoft.com/office/drawing/2014/main" id="{20F6C5D6-7AC6-964C-5A47-C0694EBF256A}"/>
              </a:ext>
            </a:extLst>
          </p:cNvPr>
          <p:cNvSpPr>
            <a:spLocks noGrp="1"/>
          </p:cNvSpPr>
          <p:nvPr>
            <p:ph type="ftr" sz="quarter" idx="10"/>
          </p:nvPr>
        </p:nvSpPr>
        <p:spPr/>
        <p:txBody>
          <a:bodyPr/>
          <a:lstStyle/>
          <a:p>
            <a:pPr>
              <a:defRPr/>
            </a:pPr>
            <a:r>
              <a:rPr lang="en-US"/>
              <a:t>S4-250143</a:t>
            </a:r>
          </a:p>
        </p:txBody>
      </p:sp>
    </p:spTree>
    <p:extLst>
      <p:ext uri="{BB962C8B-B14F-4D97-AF65-F5344CB8AC3E}">
        <p14:creationId xmlns:p14="http://schemas.microsoft.com/office/powerpoint/2010/main" val="4175700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270E4-0208-79CF-B0E2-E8B11F3998D5}"/>
            </a:ext>
          </a:extLst>
        </p:cNvPr>
        <p:cNvGrpSpPr/>
        <p:nvPr/>
      </p:nvGrpSpPr>
      <p:grpSpPr>
        <a:xfrm>
          <a:off x="0" y="0"/>
          <a:ext cx="0" cy="0"/>
          <a:chOff x="0" y="0"/>
          <a:chExt cx="0" cy="0"/>
        </a:xfrm>
      </p:grpSpPr>
      <p:sp>
        <p:nvSpPr>
          <p:cNvPr id="5" name="Subtitle 4">
            <a:extLst>
              <a:ext uri="{FF2B5EF4-FFF2-40B4-BE49-F238E27FC236}">
                <a16:creationId xmlns:a16="http://schemas.microsoft.com/office/drawing/2014/main" id="{838AD6DE-E093-DD2E-38F3-E97D581375BD}"/>
              </a:ext>
            </a:extLst>
          </p:cNvPr>
          <p:cNvSpPr>
            <a:spLocks noGrp="1"/>
          </p:cNvSpPr>
          <p:nvPr>
            <p:ph type="body" sz="quarter" idx="10"/>
          </p:nvPr>
        </p:nvSpPr>
        <p:spPr/>
        <p:txBody>
          <a:bodyPr/>
          <a:lstStyle/>
          <a:p>
            <a:r>
              <a:rPr lang="en-US" dirty="0"/>
              <a:t>Success defined by commercial adaption </a:t>
            </a:r>
          </a:p>
          <a:p>
            <a:endParaRPr lang="en-US" dirty="0"/>
          </a:p>
          <a:p>
            <a:r>
              <a:rPr lang="en-US" dirty="0"/>
              <a:t>Courtesy of Frederic Gabin</a:t>
            </a:r>
          </a:p>
        </p:txBody>
      </p:sp>
      <p:sp>
        <p:nvSpPr>
          <p:cNvPr id="4" name="Title 3">
            <a:extLst>
              <a:ext uri="{FF2B5EF4-FFF2-40B4-BE49-F238E27FC236}">
                <a16:creationId xmlns:a16="http://schemas.microsoft.com/office/drawing/2014/main" id="{D87DCAA3-1335-6AF0-4225-9AF74365C0BA}"/>
              </a:ext>
            </a:extLst>
          </p:cNvPr>
          <p:cNvSpPr>
            <a:spLocks noGrp="1"/>
          </p:cNvSpPr>
          <p:nvPr>
            <p:ph type="title"/>
          </p:nvPr>
        </p:nvSpPr>
        <p:spPr/>
        <p:txBody>
          <a:bodyPr/>
          <a:lstStyle/>
          <a:p>
            <a:r>
              <a:rPr lang="de-DE" dirty="0"/>
              <a:t>(</a:t>
            </a:r>
            <a:r>
              <a:rPr lang="de-DE" dirty="0" err="1"/>
              <a:t>Un</a:t>
            </a:r>
            <a:r>
              <a:rPr lang="de-DE" dirty="0"/>
              <a:t>)-</a:t>
            </a:r>
            <a:r>
              <a:rPr lang="de-DE" dirty="0" err="1"/>
              <a:t>Successful</a:t>
            </a:r>
            <a:r>
              <a:rPr lang="de-DE" dirty="0"/>
              <a:t> Projects in 3GPP SA4 – the </a:t>
            </a:r>
            <a:r>
              <a:rPr lang="de-DE" dirty="0" err="1"/>
              <a:t>media</a:t>
            </a:r>
            <a:r>
              <a:rPr lang="de-DE" dirty="0"/>
              <a:t> WG </a:t>
            </a:r>
            <a:r>
              <a:rPr lang="de-DE" dirty="0" err="1"/>
              <a:t>for</a:t>
            </a:r>
            <a:r>
              <a:rPr lang="de-DE" dirty="0"/>
              <a:t> 6G</a:t>
            </a:r>
            <a:endParaRPr lang="en-US" dirty="0"/>
          </a:p>
        </p:txBody>
      </p:sp>
      <p:sp>
        <p:nvSpPr>
          <p:cNvPr id="11" name="Footer Placeholder 10">
            <a:extLst>
              <a:ext uri="{FF2B5EF4-FFF2-40B4-BE49-F238E27FC236}">
                <a16:creationId xmlns:a16="http://schemas.microsoft.com/office/drawing/2014/main" id="{A7F55D8C-7538-27D3-8C5F-3B080B6A3F5E}"/>
              </a:ext>
            </a:extLst>
          </p:cNvPr>
          <p:cNvSpPr>
            <a:spLocks noGrp="1"/>
          </p:cNvSpPr>
          <p:nvPr>
            <p:ph type="ftr" sz="quarter" idx="16"/>
          </p:nvPr>
        </p:nvSpPr>
        <p:spPr/>
        <p:txBody>
          <a:bodyPr/>
          <a:lstStyle/>
          <a:p>
            <a:pPr>
              <a:defRPr/>
            </a:pPr>
            <a:r>
              <a:rPr lang="en-US"/>
              <a:t>S4-250143</a:t>
            </a:r>
          </a:p>
        </p:txBody>
      </p:sp>
      <p:sp>
        <p:nvSpPr>
          <p:cNvPr id="7" name="Rectangle 2">
            <a:extLst>
              <a:ext uri="{FF2B5EF4-FFF2-40B4-BE49-F238E27FC236}">
                <a16:creationId xmlns:a16="http://schemas.microsoft.com/office/drawing/2014/main" id="{0C8EBA62-1E91-E6EA-F0A6-855434C5A1C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3" name="Picture Placeholder 12">
            <a:extLst>
              <a:ext uri="{FF2B5EF4-FFF2-40B4-BE49-F238E27FC236}">
                <a16:creationId xmlns:a16="http://schemas.microsoft.com/office/drawing/2014/main" id="{88B7BA0B-7B54-DB4C-CEFD-78F55829A9D6}"/>
              </a:ext>
            </a:extLst>
          </p:cNvPr>
          <p:cNvGraphicFramePr>
            <a:graphicFrameLocks noGrp="1" noChangeAspect="1"/>
          </p:cNvGraphicFramePr>
          <p:nvPr>
            <p:ph type="pic" sz="quarter" idx="11"/>
            <p:extLst>
              <p:ext uri="{D42A27DB-BD31-4B8C-83A1-F6EECF244321}">
                <p14:modId xmlns:p14="http://schemas.microsoft.com/office/powerpoint/2010/main" val="893236309"/>
              </p:ext>
            </p:extLst>
          </p:nvPr>
        </p:nvGraphicFramePr>
        <p:xfrm>
          <a:off x="0" y="1123001"/>
          <a:ext cx="7531100" cy="4611998"/>
        </p:xfrm>
        <a:graphic>
          <a:graphicData uri="http://schemas.openxmlformats.org/presentationml/2006/ole">
            <mc:AlternateContent xmlns:mc="http://schemas.openxmlformats.org/markup-compatibility/2006">
              <mc:Choice xmlns:v="urn:schemas-microsoft-com:vml" Requires="v">
                <p:oleObj name="Worksheet" r:id="rId2" imgW="7839173" imgH="4800600" progId="Excel.Sheet.12">
                  <p:embed/>
                </p:oleObj>
              </mc:Choice>
              <mc:Fallback>
                <p:oleObj name="Worksheet" r:id="rId2" imgW="7839173" imgH="4800600" progId="Excel.Sheet.12">
                  <p:embed/>
                  <p:pic>
                    <p:nvPicPr>
                      <p:cNvPr id="13" name="Picture Placeholder 12">
                        <a:extLst>
                          <a:ext uri="{FF2B5EF4-FFF2-40B4-BE49-F238E27FC236}">
                            <a16:creationId xmlns:a16="http://schemas.microsoft.com/office/drawing/2014/main" id="{88B7BA0B-7B54-DB4C-CEFD-78F55829A9D6}"/>
                          </a:ext>
                        </a:extLst>
                      </p:cNvPr>
                      <p:cNvPicPr/>
                      <p:nvPr/>
                    </p:nvPicPr>
                    <p:blipFill>
                      <a:blip r:embed="rId3"/>
                      <a:stretch>
                        <a:fillRect/>
                      </a:stretch>
                    </p:blipFill>
                    <p:spPr>
                      <a:xfrm>
                        <a:off x="0" y="1123001"/>
                        <a:ext cx="7531100" cy="4611998"/>
                      </a:xfrm>
                      <a:prstGeom prst="rect">
                        <a:avLst/>
                      </a:prstGeom>
                    </p:spPr>
                  </p:pic>
                </p:oleObj>
              </mc:Fallback>
            </mc:AlternateContent>
          </a:graphicData>
        </a:graphic>
      </p:graphicFrame>
    </p:spTree>
    <p:extLst>
      <p:ext uri="{BB962C8B-B14F-4D97-AF65-F5344CB8AC3E}">
        <p14:creationId xmlns:p14="http://schemas.microsoft.com/office/powerpoint/2010/main" val="1710569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49531-6236-12AD-875F-23E00C4582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719D92-D4A9-1A1E-F29A-CA2AA29A319B}"/>
              </a:ext>
            </a:extLst>
          </p:cNvPr>
          <p:cNvSpPr>
            <a:spLocks noGrp="1"/>
          </p:cNvSpPr>
          <p:nvPr>
            <p:ph type="title"/>
          </p:nvPr>
        </p:nvSpPr>
        <p:spPr/>
        <p:txBody>
          <a:bodyPr/>
          <a:lstStyle/>
          <a:p>
            <a:r>
              <a:rPr lang="en-US" dirty="0"/>
              <a:t>Codec Specifications</a:t>
            </a:r>
          </a:p>
        </p:txBody>
      </p:sp>
      <p:sp>
        <p:nvSpPr>
          <p:cNvPr id="4" name="Subtitle 3">
            <a:extLst>
              <a:ext uri="{FF2B5EF4-FFF2-40B4-BE49-F238E27FC236}">
                <a16:creationId xmlns:a16="http://schemas.microsoft.com/office/drawing/2014/main" id="{3C831AE2-C325-EDCC-CF31-55D2B8FD9F37}"/>
              </a:ext>
            </a:extLst>
          </p:cNvPr>
          <p:cNvSpPr>
            <a:spLocks noGrp="1"/>
          </p:cNvSpPr>
          <p:nvPr>
            <p:ph type="subTitle" idx="1"/>
          </p:nvPr>
        </p:nvSpPr>
        <p:spPr/>
        <p:txBody>
          <a:bodyPr/>
          <a:lstStyle/>
          <a:p>
            <a:r>
              <a:rPr lang="en-US" dirty="0"/>
              <a:t>What can SA4 do?</a:t>
            </a:r>
          </a:p>
        </p:txBody>
      </p:sp>
      <p:sp>
        <p:nvSpPr>
          <p:cNvPr id="5" name="Footer Placeholder 4">
            <a:extLst>
              <a:ext uri="{FF2B5EF4-FFF2-40B4-BE49-F238E27FC236}">
                <a16:creationId xmlns:a16="http://schemas.microsoft.com/office/drawing/2014/main" id="{041462A5-FE71-FF48-D812-67E9BD631723}"/>
              </a:ext>
            </a:extLst>
          </p:cNvPr>
          <p:cNvSpPr>
            <a:spLocks noGrp="1"/>
          </p:cNvSpPr>
          <p:nvPr>
            <p:ph type="ftr" sz="quarter" idx="3"/>
          </p:nvPr>
        </p:nvSpPr>
        <p:spPr/>
        <p:txBody>
          <a:bodyPr/>
          <a:lstStyle/>
          <a:p>
            <a:pPr defTabSz="685594">
              <a:lnSpc>
                <a:spcPct val="95000"/>
              </a:lnSpc>
              <a:spcBef>
                <a:spcPts val="1200"/>
              </a:spcBef>
            </a:pPr>
            <a:r>
              <a:rPr lang="en-US"/>
              <a:t>S4-250143</a:t>
            </a:r>
          </a:p>
        </p:txBody>
      </p:sp>
      <p:graphicFrame>
        <p:nvGraphicFramePr>
          <p:cNvPr id="3" name="Content Placeholder 8">
            <a:extLst>
              <a:ext uri="{FF2B5EF4-FFF2-40B4-BE49-F238E27FC236}">
                <a16:creationId xmlns:a16="http://schemas.microsoft.com/office/drawing/2014/main" id="{44BBA4CE-94DA-BC15-222D-FE1896DB7B2B}"/>
              </a:ext>
            </a:extLst>
          </p:cNvPr>
          <p:cNvGraphicFramePr>
            <a:graphicFrameLocks noGrp="1"/>
          </p:cNvGraphicFramePr>
          <p:nvPr>
            <p:ph sz="quarter" idx="12"/>
          </p:nvPr>
        </p:nvGraphicFramePr>
        <p:xfrm>
          <a:off x="496759" y="1306286"/>
          <a:ext cx="11187818" cy="5094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1454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61A1B4E-6E57-D6EF-326D-CD505FA8CB76}"/>
              </a:ext>
            </a:extLst>
          </p:cNvPr>
          <p:cNvSpPr>
            <a:spLocks noGrp="1"/>
          </p:cNvSpPr>
          <p:nvPr>
            <p:ph type="ftr" sz="quarter" idx="10"/>
          </p:nvPr>
        </p:nvSpPr>
        <p:spPr/>
        <p:txBody>
          <a:bodyPr/>
          <a:lstStyle/>
          <a:p>
            <a:pPr defTabSz="685594">
              <a:lnSpc>
                <a:spcPct val="95000"/>
              </a:lnSpc>
              <a:spcBef>
                <a:spcPts val="1200"/>
              </a:spcBef>
            </a:pPr>
            <a:r>
              <a:rPr lang="en-US"/>
              <a:t>S4-250143</a:t>
            </a:r>
          </a:p>
        </p:txBody>
      </p:sp>
      <p:sp>
        <p:nvSpPr>
          <p:cNvPr id="2" name="Title 1">
            <a:extLst>
              <a:ext uri="{FF2B5EF4-FFF2-40B4-BE49-F238E27FC236}">
                <a16:creationId xmlns:a16="http://schemas.microsoft.com/office/drawing/2014/main" id="{7D45B79A-BD51-84F0-F104-679A3A9DF5A5}"/>
              </a:ext>
            </a:extLst>
          </p:cNvPr>
          <p:cNvSpPr>
            <a:spLocks noGrp="1"/>
          </p:cNvSpPr>
          <p:nvPr>
            <p:ph type="title"/>
          </p:nvPr>
        </p:nvSpPr>
        <p:spPr/>
        <p:txBody>
          <a:bodyPr/>
          <a:lstStyle/>
          <a:p>
            <a:r>
              <a:rPr lang="en-US" dirty="0"/>
              <a:t>Gaussian splats</a:t>
            </a:r>
          </a:p>
        </p:txBody>
      </p:sp>
      <p:sp>
        <p:nvSpPr>
          <p:cNvPr id="17" name="Content Placeholder 16">
            <a:extLst>
              <a:ext uri="{FF2B5EF4-FFF2-40B4-BE49-F238E27FC236}">
                <a16:creationId xmlns:a16="http://schemas.microsoft.com/office/drawing/2014/main" id="{CA6E1667-E86D-14DB-CF37-018AE6998F2B}"/>
              </a:ext>
            </a:extLst>
          </p:cNvPr>
          <p:cNvSpPr>
            <a:spLocks noGrp="1"/>
          </p:cNvSpPr>
          <p:nvPr>
            <p:ph sz="quarter" idx="14"/>
          </p:nvPr>
        </p:nvSpPr>
        <p:spPr>
          <a:xfrm>
            <a:off x="495300" y="2325414"/>
            <a:ext cx="11187112" cy="2675045"/>
          </a:xfrm>
        </p:spPr>
        <p:txBody>
          <a:bodyPr/>
          <a:lstStyle/>
          <a:p>
            <a:pPr marL="401320" lvl="1"/>
            <a:r>
              <a:rPr lang="en-US" dirty="0">
                <a:sym typeface="Wingdings" panose="05000000000000000000" pitchFamily="2" charset="2"/>
              </a:rPr>
              <a:t>2D Pixels are state of the art – do we need “Voxels” at all  commercially no</a:t>
            </a:r>
            <a:endParaRPr lang="en-US" dirty="0"/>
          </a:p>
          <a:p>
            <a:pPr marL="401320" lvl="1"/>
            <a:r>
              <a:rPr lang="en-US" dirty="0">
                <a:sym typeface="Wingdings" panose="05000000000000000000" pitchFamily="2" charset="2"/>
              </a:rPr>
              <a:t>However, </a:t>
            </a:r>
            <a:r>
              <a:rPr lang="en-US" b="1" dirty="0">
                <a:solidFill>
                  <a:srgbClr val="FF00FF"/>
                </a:solidFill>
                <a:sym typeface="Wingdings" panose="05000000000000000000" pitchFamily="2" charset="2"/>
              </a:rPr>
              <a:t>Gaussian Splats</a:t>
            </a:r>
            <a:r>
              <a:rPr lang="en-US" dirty="0">
                <a:sym typeface="Wingdings" panose="05000000000000000000" pitchFamily="2" charset="2"/>
              </a:rPr>
              <a:t> have the potential to surpass other volumetric representations</a:t>
            </a:r>
          </a:p>
          <a:p>
            <a:pPr marL="401320" lvl="1"/>
            <a:r>
              <a:rPr lang="en-US" dirty="0">
                <a:sym typeface="Wingdings" panose="05000000000000000000" pitchFamily="2" charset="2"/>
              </a:rPr>
              <a:t>Why are "a bunch of blobs in space” so interesting:</a:t>
            </a:r>
          </a:p>
          <a:p>
            <a:pPr marL="537845" lvl="2"/>
            <a:r>
              <a:rPr lang="en-US" sz="1400" dirty="0">
                <a:sym typeface="Wingdings" panose="05000000000000000000" pitchFamily="2" charset="2"/>
              </a:rPr>
              <a:t>3D Representations can be generated from a set of simple images (typically 50-100  images)  UGC</a:t>
            </a:r>
          </a:p>
          <a:p>
            <a:pPr marL="537845" lvl="2"/>
            <a:r>
              <a:rPr lang="en-US" sz="1400" dirty="0">
                <a:sym typeface="Wingdings" panose="05000000000000000000" pitchFamily="2" charset="2"/>
              </a:rPr>
              <a:t>Rendering of Gaussian splats is relatively trivial on GPUs using native functionalities (DirectX, </a:t>
            </a:r>
            <a:r>
              <a:rPr lang="en-US" sz="1400" dirty="0" err="1">
                <a:sym typeface="Wingdings" panose="05000000000000000000" pitchFamily="2" charset="2"/>
              </a:rPr>
              <a:t>WebGPU</a:t>
            </a:r>
            <a:r>
              <a:rPr lang="en-US" sz="1400" dirty="0">
                <a:sym typeface="Wingdings" panose="05000000000000000000" pitchFamily="2" charset="2"/>
              </a:rPr>
              <a:t>, Vulkan)</a:t>
            </a:r>
          </a:p>
          <a:p>
            <a:pPr marL="537845" lvl="2"/>
            <a:r>
              <a:rPr lang="en-US" sz="1400" dirty="0">
                <a:sym typeface="Wingdings" panose="05000000000000000000" pitchFamily="2" charset="2"/>
              </a:rPr>
              <a:t>Gaussian splats can be edited locally, are not a whole-scene model (in contrast to </a:t>
            </a:r>
            <a:r>
              <a:rPr lang="en-US" sz="1400" dirty="0" err="1">
                <a:sym typeface="Wingdings" panose="05000000000000000000" pitchFamily="2" charset="2"/>
              </a:rPr>
              <a:t>NeRFs</a:t>
            </a:r>
            <a:r>
              <a:rPr lang="en-US" sz="1400" dirty="0">
                <a:sym typeface="Wingdings" panose="05000000000000000000" pitchFamily="2" charset="2"/>
              </a:rPr>
              <a:t>) </a:t>
            </a:r>
          </a:p>
          <a:p>
            <a:pPr marL="401320" lvl="1"/>
            <a:r>
              <a:rPr lang="en-US" dirty="0">
                <a:sym typeface="Wingdings" panose="05000000000000000000" pitchFamily="2" charset="2"/>
              </a:rPr>
              <a:t>Gaussian Splats may be the representation formats in the </a:t>
            </a:r>
            <a:r>
              <a:rPr lang="en-US" dirty="0">
                <a:solidFill>
                  <a:srgbClr val="FF00FF"/>
                </a:solidFill>
                <a:sym typeface="Wingdings" panose="05000000000000000000" pitchFamily="2" charset="2"/>
              </a:rPr>
              <a:t>6G era </a:t>
            </a:r>
            <a:r>
              <a:rPr lang="en-US" dirty="0">
                <a:sym typeface="Wingdings" panose="05000000000000000000" pitchFamily="2" charset="2"/>
              </a:rPr>
              <a:t> hands-on study needed</a:t>
            </a:r>
            <a:endParaRPr lang="en-US" dirty="0"/>
          </a:p>
          <a:p>
            <a:pPr marL="537845" lvl="2"/>
            <a:r>
              <a:rPr lang="en-US" sz="1400" dirty="0">
                <a:sym typeface="Wingdings" panose="05000000000000000000" pitchFamily="2" charset="2"/>
              </a:rPr>
              <a:t>Representation and work-flow centric, compression-agnostic, user-generated content</a:t>
            </a:r>
          </a:p>
          <a:p>
            <a:pPr marL="423545" lvl="1"/>
            <a:r>
              <a:rPr lang="en-US" dirty="0">
                <a:solidFill>
                  <a:srgbClr val="FF40FF"/>
                </a:solidFill>
                <a:sym typeface="Wingdings" panose="05000000000000000000" pitchFamily="2" charset="2"/>
              </a:rPr>
              <a:t>Simple</a:t>
            </a:r>
            <a:r>
              <a:rPr lang="en-US" dirty="0">
                <a:sym typeface="Wingdings" panose="05000000000000000000" pitchFamily="2" charset="2"/>
              </a:rPr>
              <a:t> is important – focus on manageable real use cases, static images, device-based processing, etc.</a:t>
            </a:r>
            <a:endParaRPr lang="en-US" dirty="0"/>
          </a:p>
        </p:txBody>
      </p:sp>
      <p:sp>
        <p:nvSpPr>
          <p:cNvPr id="16" name="Subtitle 15">
            <a:extLst>
              <a:ext uri="{FF2B5EF4-FFF2-40B4-BE49-F238E27FC236}">
                <a16:creationId xmlns:a16="http://schemas.microsoft.com/office/drawing/2014/main" id="{E1297A90-238D-8FAB-A6B1-109580800A9D}"/>
              </a:ext>
            </a:extLst>
          </p:cNvPr>
          <p:cNvSpPr>
            <a:spLocks noGrp="1"/>
          </p:cNvSpPr>
          <p:nvPr>
            <p:ph type="subTitle" idx="1"/>
          </p:nvPr>
        </p:nvSpPr>
        <p:spPr/>
        <p:txBody>
          <a:bodyPr/>
          <a:lstStyle/>
          <a:p>
            <a:r>
              <a:rPr lang="en-US" dirty="0"/>
              <a:t>The representation format the 6G era?</a:t>
            </a:r>
          </a:p>
        </p:txBody>
      </p:sp>
      <p:pic>
        <p:nvPicPr>
          <p:cNvPr id="6" name="Picture 4" descr="Input images for 3D Gaussian Splatting">
            <a:extLst>
              <a:ext uri="{FF2B5EF4-FFF2-40B4-BE49-F238E27FC236}">
                <a16:creationId xmlns:a16="http://schemas.microsoft.com/office/drawing/2014/main" id="{F4CF51EF-1305-5FC9-B9CE-D92D95E19A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0039" y="5126768"/>
            <a:ext cx="2246243" cy="119799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3D Gaussian Splatting pointcloud visualization">
            <a:extLst>
              <a:ext uri="{FF2B5EF4-FFF2-40B4-BE49-F238E27FC236}">
                <a16:creationId xmlns:a16="http://schemas.microsoft.com/office/drawing/2014/main" id="{32FA4C83-7B80-D741-D157-B654723CE5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3194" y="5118615"/>
            <a:ext cx="1967225" cy="1268860"/>
          </a:xfrm>
          <a:prstGeom prst="rect">
            <a:avLst/>
          </a:prstGeom>
          <a:noFill/>
          <a:extLst>
            <a:ext uri="{909E8E84-426E-40DD-AFC4-6F175D3DCCD1}">
              <a14:hiddenFill xmlns:a14="http://schemas.microsoft.com/office/drawing/2010/main">
                <a:solidFill>
                  <a:srgbClr val="FFFFFF"/>
                </a:solidFill>
              </a14:hiddenFill>
            </a:ext>
          </a:extLst>
        </p:spPr>
      </p:pic>
      <p:pic>
        <p:nvPicPr>
          <p:cNvPr id="8" name="PmK_zDEAe-bjKSqszCsqy">
            <a:hlinkClick r:id="" action="ppaction://media"/>
            <a:extLst>
              <a:ext uri="{FF2B5EF4-FFF2-40B4-BE49-F238E27FC236}">
                <a16:creationId xmlns:a16="http://schemas.microsoft.com/office/drawing/2014/main" id="{91F546D1-64EC-C62D-77C2-809CC179D751}"/>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9540032" y="5056904"/>
            <a:ext cx="2001071" cy="1323418"/>
          </a:xfrm>
          <a:prstGeom prst="rect">
            <a:avLst/>
          </a:prstGeom>
        </p:spPr>
      </p:pic>
      <p:sp>
        <p:nvSpPr>
          <p:cNvPr id="9" name="Arrow: Right 8">
            <a:extLst>
              <a:ext uri="{FF2B5EF4-FFF2-40B4-BE49-F238E27FC236}">
                <a16:creationId xmlns:a16="http://schemas.microsoft.com/office/drawing/2014/main" id="{DE69A7E7-1239-7B7E-3B96-5CF996506E30}"/>
              </a:ext>
            </a:extLst>
          </p:cNvPr>
          <p:cNvSpPr/>
          <p:nvPr/>
        </p:nvSpPr>
        <p:spPr>
          <a:xfrm>
            <a:off x="1585162" y="5436393"/>
            <a:ext cx="1164877" cy="51129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Capture</a:t>
            </a:r>
            <a:endParaRPr lang="en-US" err="1">
              <a:solidFill>
                <a:schemeClr val="bg1"/>
              </a:solidFill>
              <a:latin typeface="Microsoft Sans Serif"/>
              <a:cs typeface="Microsoft Sans Serif" panose="020B0604020202020204" pitchFamily="34" charset="0"/>
            </a:endParaRPr>
          </a:p>
        </p:txBody>
      </p:sp>
      <p:sp>
        <p:nvSpPr>
          <p:cNvPr id="10" name="Arrow: Right 9">
            <a:extLst>
              <a:ext uri="{FF2B5EF4-FFF2-40B4-BE49-F238E27FC236}">
                <a16:creationId xmlns:a16="http://schemas.microsoft.com/office/drawing/2014/main" id="{27653695-CBC3-1CE4-462C-DB184BDBA4E3}"/>
              </a:ext>
            </a:extLst>
          </p:cNvPr>
          <p:cNvSpPr/>
          <p:nvPr/>
        </p:nvSpPr>
        <p:spPr>
          <a:xfrm>
            <a:off x="4996282" y="5436392"/>
            <a:ext cx="1164877" cy="51129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Training</a:t>
            </a:r>
            <a:endParaRPr lang="en-US" err="1">
              <a:solidFill>
                <a:schemeClr val="bg1"/>
              </a:solidFill>
              <a:latin typeface="Microsoft Sans Serif"/>
              <a:cs typeface="Microsoft Sans Serif" panose="020B0604020202020204" pitchFamily="34" charset="0"/>
            </a:endParaRPr>
          </a:p>
        </p:txBody>
      </p:sp>
      <p:sp>
        <p:nvSpPr>
          <p:cNvPr id="11" name="Arrow: Right 10">
            <a:extLst>
              <a:ext uri="{FF2B5EF4-FFF2-40B4-BE49-F238E27FC236}">
                <a16:creationId xmlns:a16="http://schemas.microsoft.com/office/drawing/2014/main" id="{EB19BF48-DCC0-A87F-B630-6DE02C500898}"/>
              </a:ext>
            </a:extLst>
          </p:cNvPr>
          <p:cNvSpPr/>
          <p:nvPr/>
        </p:nvSpPr>
        <p:spPr>
          <a:xfrm>
            <a:off x="8152454" y="5493324"/>
            <a:ext cx="1387578" cy="51129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Rendering</a:t>
            </a:r>
            <a:endParaRPr lang="en-US" err="1">
              <a:solidFill>
                <a:schemeClr val="bg1"/>
              </a:solidFill>
              <a:latin typeface="Microsoft Sans Serif"/>
              <a:cs typeface="Microsoft Sans Serif" panose="020B0604020202020204" pitchFamily="34" charset="0"/>
            </a:endParaRPr>
          </a:p>
        </p:txBody>
      </p:sp>
      <p:sp>
        <p:nvSpPr>
          <p:cNvPr id="12" name="Arrow: Left-Right 11">
            <a:extLst>
              <a:ext uri="{FF2B5EF4-FFF2-40B4-BE49-F238E27FC236}">
                <a16:creationId xmlns:a16="http://schemas.microsoft.com/office/drawing/2014/main" id="{5BADAF6C-5DD0-8D2E-ED36-ACCE9549E89C}"/>
              </a:ext>
            </a:extLst>
          </p:cNvPr>
          <p:cNvSpPr/>
          <p:nvPr/>
        </p:nvSpPr>
        <p:spPr>
          <a:xfrm>
            <a:off x="2750039" y="6338659"/>
            <a:ext cx="8122595" cy="473339"/>
          </a:xfrm>
          <a:prstGeom prst="leftRightArrow">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sz="1400" err="1">
                <a:solidFill>
                  <a:schemeClr val="bg1"/>
                </a:solidFill>
                <a:latin typeface="Microsoft Sans Serif"/>
                <a:cs typeface="Microsoft Sans Serif" panose="020B0604020202020204" pitchFamily="34" charset="0"/>
              </a:rPr>
              <a:t>Compute</a:t>
            </a:r>
            <a:r>
              <a:rPr lang="de-DE" sz="1400">
                <a:solidFill>
                  <a:schemeClr val="bg1"/>
                </a:solidFill>
                <a:latin typeface="Microsoft Sans Serif"/>
                <a:cs typeface="Microsoft Sans Serif" panose="020B0604020202020204" pitchFamily="34" charset="0"/>
              </a:rPr>
              <a:t>, </a:t>
            </a:r>
            <a:r>
              <a:rPr lang="de-DE" sz="1400" err="1">
                <a:solidFill>
                  <a:schemeClr val="bg1"/>
                </a:solidFill>
                <a:latin typeface="Microsoft Sans Serif"/>
                <a:cs typeface="Microsoft Sans Serif" panose="020B0604020202020204" pitchFamily="34" charset="0"/>
              </a:rPr>
              <a:t>Compression</a:t>
            </a:r>
            <a:r>
              <a:rPr lang="de-DE" sz="1400">
                <a:solidFill>
                  <a:schemeClr val="bg1"/>
                </a:solidFill>
                <a:latin typeface="Microsoft Sans Serif"/>
                <a:cs typeface="Microsoft Sans Serif" panose="020B0604020202020204" pitchFamily="34" charset="0"/>
              </a:rPr>
              <a:t>, Container and Communication (4C)</a:t>
            </a:r>
            <a:endParaRPr lang="en-US" sz="1400" err="1">
              <a:solidFill>
                <a:schemeClr val="bg1"/>
              </a:solidFill>
              <a:latin typeface="Microsoft Sans Serif"/>
              <a:cs typeface="Microsoft Sans Serif" panose="020B0604020202020204" pitchFamily="34" charset="0"/>
            </a:endParaRPr>
          </a:p>
        </p:txBody>
      </p:sp>
      <p:pic>
        <p:nvPicPr>
          <p:cNvPr id="13" name="Picture 8" descr="KIRI Engine: 3D Scanner App for iPhone, Android and Web">
            <a:extLst>
              <a:ext uri="{FF2B5EF4-FFF2-40B4-BE49-F238E27FC236}">
                <a16:creationId xmlns:a16="http://schemas.microsoft.com/office/drawing/2014/main" id="{130DF2C4-E62A-BD03-F3F9-8EB3D86D3DC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430" y="5295622"/>
            <a:ext cx="1080488" cy="7980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The pixel is limited to two dimensions; the voxel can roam freely in three dimensions, but is constricted to the traditional limitations on authenticity associated with CGI; the Neural Radiance Field (NeRF) is constrained by the camera-based ray-tracing that fuels NeRF's synthesis process; but the divisible Gaussian Splat can be assigned at will in 3D space, and even assigned to CGI meshes, as kind of neural 'supertexture'.">
            <a:extLst>
              <a:ext uri="{FF2B5EF4-FFF2-40B4-BE49-F238E27FC236}">
                <a16:creationId xmlns:a16="http://schemas.microsoft.com/office/drawing/2014/main" id="{73207BDD-7FA6-1152-436B-BEBD391A6C1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61208" y="145295"/>
            <a:ext cx="4261103" cy="2302550"/>
          </a:xfrm>
          <a:prstGeom prst="rect">
            <a:avLst/>
          </a:prstGeom>
          <a:noFill/>
          <a:extLst>
            <a:ext uri="{909E8E84-426E-40DD-AFC4-6F175D3DCCD1}">
              <a14:hiddenFill xmlns:a14="http://schemas.microsoft.com/office/drawing/2010/main">
                <a:solidFill>
                  <a:srgbClr val="FFFFFF"/>
                </a:solidFill>
              </a14:hiddenFill>
            </a:ext>
          </a:extLst>
        </p:spPr>
      </p:pic>
      <p:sp>
        <p:nvSpPr>
          <p:cNvPr id="15" name="Arrow: U-Turn 14">
            <a:extLst>
              <a:ext uri="{FF2B5EF4-FFF2-40B4-BE49-F238E27FC236}">
                <a16:creationId xmlns:a16="http://schemas.microsoft.com/office/drawing/2014/main" id="{03BAE6E6-A298-2F50-F2B1-8764A51C50BD}"/>
              </a:ext>
            </a:extLst>
          </p:cNvPr>
          <p:cNvSpPr/>
          <p:nvPr/>
        </p:nvSpPr>
        <p:spPr>
          <a:xfrm rot="421719">
            <a:off x="8650983" y="347557"/>
            <a:ext cx="2984514" cy="432989"/>
          </a:xfrm>
          <a:prstGeom prst="uturnArrow">
            <a:avLst>
              <a:gd name="adj1" fmla="val 25000"/>
              <a:gd name="adj2" fmla="val 25000"/>
              <a:gd name="adj3" fmla="val 25000"/>
              <a:gd name="adj4" fmla="val 43750"/>
              <a:gd name="adj5"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mc:AlternateContent xmlns:mc="http://schemas.openxmlformats.org/markup-compatibility/2006" xmlns:a14="http://schemas.microsoft.com/office/drawing/2010/main">
        <mc:Choice Requires="a14">
          <p:sp>
            <p:nvSpPr>
              <p:cNvPr id="19" name="TextBox 5">
                <a:extLst>
                  <a:ext uri="{FF2B5EF4-FFF2-40B4-BE49-F238E27FC236}">
                    <a16:creationId xmlns:a16="http://schemas.microsoft.com/office/drawing/2014/main" id="{DD52C100-0006-816B-5412-96E949767E70}"/>
                  </a:ext>
                </a:extLst>
              </p:cNvPr>
              <p:cNvSpPr txBox="1"/>
              <p:nvPr/>
            </p:nvSpPr>
            <p:spPr>
              <a:xfrm>
                <a:off x="539802" y="1417044"/>
                <a:ext cx="6823088" cy="874342"/>
              </a:xfrm>
              <a:prstGeom prst="rect">
                <a:avLst/>
              </a:prstGeom>
              <a:noFill/>
            </p:spPr>
            <p:txBody>
              <a:bodyPr wrap="square">
                <a:spAutoFit/>
              </a:bodyPr>
              <a:lstStyle>
                <a:defPPr>
                  <a:defRPr lang="en-US"/>
                </a:defPPr>
                <a:lvl1pPr algn="l" rtl="0" eaLnBrk="0" fontAlgn="base" hangingPunct="0">
                  <a:spcBef>
                    <a:spcPct val="0"/>
                  </a:spcBef>
                  <a:spcAft>
                    <a:spcPct val="0"/>
                  </a:spcAft>
                  <a:defRPr sz="3600" kern="1200">
                    <a:solidFill>
                      <a:srgbClr val="5F5F5F"/>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3600" kern="1200">
                    <a:solidFill>
                      <a:srgbClr val="5F5F5F"/>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3600" kern="1200">
                    <a:solidFill>
                      <a:srgbClr val="5F5F5F"/>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3600" kern="1200">
                    <a:solidFill>
                      <a:srgbClr val="5F5F5F"/>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3600" kern="1200">
                    <a:solidFill>
                      <a:srgbClr val="5F5F5F"/>
                    </a:solidFill>
                    <a:latin typeface="Arial" pitchFamily="34" charset="0"/>
                    <a:ea typeface="ＭＳ Ｐゴシック" pitchFamily="34" charset="-128"/>
                    <a:cs typeface="+mn-cs"/>
                  </a:defRPr>
                </a:lvl5pPr>
                <a:lvl6pPr marL="2286000" algn="l" defTabSz="914400" rtl="0" eaLnBrk="1" latinLnBrk="0" hangingPunct="1">
                  <a:defRPr sz="3600" kern="1200">
                    <a:solidFill>
                      <a:srgbClr val="5F5F5F"/>
                    </a:solidFill>
                    <a:latin typeface="Arial" pitchFamily="34" charset="0"/>
                    <a:ea typeface="ＭＳ Ｐゴシック" pitchFamily="34" charset="-128"/>
                    <a:cs typeface="+mn-cs"/>
                  </a:defRPr>
                </a:lvl6pPr>
                <a:lvl7pPr marL="2743200" algn="l" defTabSz="914400" rtl="0" eaLnBrk="1" latinLnBrk="0" hangingPunct="1">
                  <a:defRPr sz="3600" kern="1200">
                    <a:solidFill>
                      <a:srgbClr val="5F5F5F"/>
                    </a:solidFill>
                    <a:latin typeface="Arial" pitchFamily="34" charset="0"/>
                    <a:ea typeface="ＭＳ Ｐゴシック" pitchFamily="34" charset="-128"/>
                    <a:cs typeface="+mn-cs"/>
                  </a:defRPr>
                </a:lvl7pPr>
                <a:lvl8pPr marL="3200400" algn="l" defTabSz="914400" rtl="0" eaLnBrk="1" latinLnBrk="0" hangingPunct="1">
                  <a:defRPr sz="3600" kern="1200">
                    <a:solidFill>
                      <a:srgbClr val="5F5F5F"/>
                    </a:solidFill>
                    <a:latin typeface="Arial" pitchFamily="34" charset="0"/>
                    <a:ea typeface="ＭＳ Ｐゴシック" pitchFamily="34" charset="-128"/>
                    <a:cs typeface="+mn-cs"/>
                  </a:defRPr>
                </a:lvl8pPr>
                <a:lvl9pPr marL="3657600" algn="l" defTabSz="914400" rtl="0" eaLnBrk="1" latinLnBrk="0" hangingPunct="1">
                  <a:defRPr sz="3600" kern="1200">
                    <a:solidFill>
                      <a:srgbClr val="5F5F5F"/>
                    </a:solidFill>
                    <a:latin typeface="Arial" pitchFamily="34" charset="0"/>
                    <a:ea typeface="ＭＳ Ｐゴシック" pitchFamily="34" charset="-128"/>
                    <a:cs typeface="+mn-cs"/>
                  </a:defRPr>
                </a:lvl9pPr>
              </a:lstStyle>
              <a:p>
                <a14:m>
                  <m:oMath xmlns:m="http://schemas.openxmlformats.org/officeDocument/2006/math">
                    <m:sSub>
                      <m:sSubPr>
                        <m:ctrlPr>
                          <a:rPr lang="en-US" sz="2800" i="1" kern="1200" smtClean="0">
                            <a:solidFill>
                              <a:srgbClr val="000000"/>
                            </a:solidFill>
                            <a:effectLst/>
                            <a:latin typeface="Cambria Math" panose="02040503050406030204" pitchFamily="18" charset="0"/>
                            <a:ea typeface="MS Mincho" panose="02020609040205080304" pitchFamily="49" charset="-128"/>
                          </a:rPr>
                        </m:ctrlPr>
                      </m:sSubPr>
                      <m:e>
                        <m:r>
                          <a:rPr lang="en-US" sz="1400" i="1">
                            <a:effectLst/>
                            <a:latin typeface="Cambria Math" panose="02040503050406030204" pitchFamily="18" charset="0"/>
                            <a:ea typeface="Arial" panose="020B0604020202020204" pitchFamily="34" charset="0"/>
                            <a:cs typeface="Arial" panose="020B0604020202020204" pitchFamily="34" charset="0"/>
                          </a:rPr>
                          <m:t>𝐺𝑆</m:t>
                        </m:r>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m:t>
                        </m:r>
                        <m:d>
                          <m:dPr>
                            <m:begChr m:val="{"/>
                            <m:endChr m:val="}"/>
                            <m:ctrlPr>
                              <a:rPr lang="en-US" sz="2800" i="1" kern="1200">
                                <a:solidFill>
                                  <a:srgbClr val="000000"/>
                                </a:solidFill>
                                <a:effectLst/>
                                <a:latin typeface="Cambria Math" panose="02040503050406030204" pitchFamily="18" charset="0"/>
                                <a:ea typeface="MS Mincho" panose="02020609040205080304" pitchFamily="49" charset="-128"/>
                              </a:rPr>
                            </m:ctrlPr>
                          </m:dPr>
                          <m:e>
                            <m:limUpp>
                              <m:limUppPr>
                                <m:ctrlPr>
                                  <a:rPr lang="en-US" sz="2800" i="1" kern="1200">
                                    <a:solidFill>
                                      <a:srgbClr val="000000"/>
                                    </a:solidFill>
                                    <a:effectLst/>
                                    <a:latin typeface="Cambria Math" panose="02040503050406030204" pitchFamily="18" charset="0"/>
                                    <a:ea typeface="MS Mincho" panose="02020609040205080304" pitchFamily="49" charset="-128"/>
                                  </a:rPr>
                                </m:ctrlPr>
                              </m:limUppPr>
                              <m:e>
                                <m:groupChr>
                                  <m:groupChrPr>
                                    <m:chr m:val="⏞"/>
                                    <m:pos m:val="top"/>
                                    <m:vertJc m:val="bot"/>
                                    <m:ctrlPr>
                                      <a:rPr lang="en-US" sz="2800" i="1" kern="1200">
                                        <a:solidFill>
                                          <a:srgbClr val="000000"/>
                                        </a:solidFill>
                                        <a:effectLst/>
                                        <a:latin typeface="Cambria Math" panose="02040503050406030204" pitchFamily="18" charset="0"/>
                                        <a:ea typeface="MS Mincho" panose="02020609040205080304" pitchFamily="49" charset="-128"/>
                                      </a:rPr>
                                    </m:ctrlPr>
                                  </m:groupChrPr>
                                  <m:e>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d>
                                          <m:dPr>
                                            <m:ctrlPr>
                                              <a:rPr lang="en-US" sz="2800" i="1" kern="1200">
                                                <a:solidFill>
                                                  <a:srgbClr val="000000"/>
                                                </a:solidFill>
                                                <a:effectLst/>
                                                <a:latin typeface="Cambria Math" panose="02040503050406030204" pitchFamily="18" charset="0"/>
                                                <a:ea typeface="MS Mincho" panose="02020609040205080304" pitchFamily="49" charset="-128"/>
                                              </a:rPr>
                                            </m:ctrlPr>
                                          </m:dPr>
                                          <m:e>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𝑥</m:t>
                                            </m:r>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m:t>
                                            </m: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𝑦</m:t>
                                            </m:r>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m:t>
                                            </m: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𝑧</m:t>
                                            </m:r>
                                          </m:e>
                                        </m:d>
                                      </m:e>
                                      <m:sub>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𝑖</m:t>
                                        </m:r>
                                      </m:sub>
                                    </m:sSub>
                                  </m:e>
                                </m:groupChr>
                              </m:e>
                              <m:lim>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𝑔𝑒𝑜𝑚𝑒𝑡𝑟𝑦</m:t>
                                </m:r>
                              </m:lim>
                            </m:limUpp>
                          </m:e>
                          <m:e>
                            <m:limUpp>
                              <m:limUppPr>
                                <m:ctrlPr>
                                  <a:rPr lang="en-US" sz="2800" i="1" kern="1200">
                                    <a:solidFill>
                                      <a:srgbClr val="000000"/>
                                    </a:solidFill>
                                    <a:effectLst/>
                                    <a:latin typeface="Cambria Math" panose="02040503050406030204" pitchFamily="18" charset="0"/>
                                    <a:ea typeface="MS Mincho" panose="02020609040205080304" pitchFamily="49" charset="-128"/>
                                  </a:rPr>
                                </m:ctrlPr>
                              </m:limUppPr>
                              <m:e>
                                <m:groupChr>
                                  <m:groupChrPr>
                                    <m:chr m:val="⏞"/>
                                    <m:pos m:val="top"/>
                                    <m:vertJc m:val="bot"/>
                                    <m:ctrlPr>
                                      <a:rPr lang="en-US" sz="2800" i="1" kern="1200">
                                        <a:solidFill>
                                          <a:srgbClr val="000000"/>
                                        </a:solidFill>
                                        <a:effectLst/>
                                        <a:latin typeface="Cambria Math" panose="02040503050406030204" pitchFamily="18" charset="0"/>
                                        <a:ea typeface="MS Mincho" panose="02020609040205080304" pitchFamily="49" charset="-128"/>
                                      </a:rPr>
                                    </m:ctrlPr>
                                  </m:groupChrPr>
                                  <m:e>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d>
                                          <m:dPr>
                                            <m:ctrlPr>
                                              <a:rPr lang="en-US" sz="2800" i="1" kern="1200">
                                                <a:solidFill>
                                                  <a:srgbClr val="000000"/>
                                                </a:solidFill>
                                                <a:effectLst/>
                                                <a:latin typeface="Cambria Math" panose="02040503050406030204" pitchFamily="18" charset="0"/>
                                                <a:ea typeface="MS Mincho" panose="02020609040205080304" pitchFamily="49" charset="-128"/>
                                              </a:rPr>
                                            </m:ctrlPr>
                                          </m:dPr>
                                          <m:e>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𝑠h</m:t>
                                                </m:r>
                                              </m:e>
                                              <m:sub>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1</m:t>
                                                </m:r>
                                              </m:sub>
                                            </m:sSub>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m:t>
                                            </m:r>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𝑠h</m:t>
                                                </m:r>
                                              </m:e>
                                              <m:sub>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48</m:t>
                                                </m:r>
                                              </m:sub>
                                            </m:sSub>
                                          </m:e>
                                        </m:d>
                                      </m:e>
                                      <m:sub>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𝑖</m:t>
                                        </m:r>
                                      </m:sub>
                                    </m:sSub>
                                  </m:e>
                                </m:groupChr>
                              </m:e>
                              <m:lim>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𝑠h</m:t>
                                    </m:r>
                                  </m:e>
                                  <m:sub>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𝑅𝐺𝐵</m:t>
                                    </m:r>
                                  </m:sub>
                                </m:sSub>
                              </m:lim>
                            </m:limUpp>
                          </m:e>
                          <m:e>
                            <m:limUpp>
                              <m:limUppPr>
                                <m:ctrlPr>
                                  <a:rPr lang="en-US" sz="2800" i="1" kern="1200">
                                    <a:solidFill>
                                      <a:srgbClr val="000000"/>
                                    </a:solidFill>
                                    <a:effectLst/>
                                    <a:latin typeface="Cambria Math" panose="02040503050406030204" pitchFamily="18" charset="0"/>
                                    <a:ea typeface="MS Mincho" panose="02020609040205080304" pitchFamily="49" charset="-128"/>
                                  </a:rPr>
                                </m:ctrlPr>
                              </m:limUppPr>
                              <m:e>
                                <m:groupChr>
                                  <m:groupChrPr>
                                    <m:chr m:val="⏞"/>
                                    <m:pos m:val="top"/>
                                    <m:vertJc m:val="bot"/>
                                    <m:ctrlPr>
                                      <a:rPr lang="en-US" sz="2800" i="1" kern="1200">
                                        <a:solidFill>
                                          <a:srgbClr val="000000"/>
                                        </a:solidFill>
                                        <a:effectLst/>
                                        <a:latin typeface="Cambria Math" panose="02040503050406030204" pitchFamily="18" charset="0"/>
                                        <a:ea typeface="MS Mincho" panose="02020609040205080304" pitchFamily="49" charset="-128"/>
                                      </a:rPr>
                                    </m:ctrlPr>
                                  </m:groupChrPr>
                                  <m:e>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𝑜</m:t>
                                        </m:r>
                                      </m:e>
                                      <m:sub>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𝑖</m:t>
                                        </m:r>
                                      </m:sub>
                                    </m:sSub>
                                  </m:e>
                                </m:groupChr>
                              </m:e>
                              <m:lim>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𝑜𝑝𝑎𝑐𝑖𝑡𝑦</m:t>
                                </m:r>
                              </m:lim>
                            </m:limUpp>
                          </m:e>
                          <m:e>
                            <m:limUpp>
                              <m:limUppPr>
                                <m:ctrlPr>
                                  <a:rPr lang="en-US" sz="2800" i="1" kern="1200">
                                    <a:solidFill>
                                      <a:srgbClr val="000000"/>
                                    </a:solidFill>
                                    <a:effectLst/>
                                    <a:latin typeface="Cambria Math" panose="02040503050406030204" pitchFamily="18" charset="0"/>
                                    <a:ea typeface="MS Mincho" panose="02020609040205080304" pitchFamily="49" charset="-128"/>
                                  </a:rPr>
                                </m:ctrlPr>
                              </m:limUppPr>
                              <m:e>
                                <m:groupChr>
                                  <m:groupChrPr>
                                    <m:chr m:val="⏞"/>
                                    <m:pos m:val="top"/>
                                    <m:vertJc m:val="bot"/>
                                    <m:ctrlPr>
                                      <a:rPr lang="en-US" sz="2800" i="1" kern="1200">
                                        <a:solidFill>
                                          <a:srgbClr val="000000"/>
                                        </a:solidFill>
                                        <a:effectLst/>
                                        <a:latin typeface="Cambria Math" panose="02040503050406030204" pitchFamily="18" charset="0"/>
                                        <a:ea typeface="MS Mincho" panose="02020609040205080304" pitchFamily="49" charset="-128"/>
                                      </a:rPr>
                                    </m:ctrlPr>
                                  </m:groupChrPr>
                                  <m:e>
                                    <m:argPr>
                                      <m:argSz m:val="1"/>
                                    </m:argPr>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argPr>
                                          <m:argSz m:val="1"/>
                                        </m:argPr>
                                        <m:d>
                                          <m:dPr>
                                            <m:ctrlPr>
                                              <a:rPr lang="en-US" sz="2800" i="1" kern="1200">
                                                <a:solidFill>
                                                  <a:srgbClr val="000000"/>
                                                </a:solidFill>
                                                <a:effectLst/>
                                                <a:latin typeface="Cambria Math" panose="02040503050406030204" pitchFamily="18" charset="0"/>
                                                <a:ea typeface="MS Mincho" panose="02020609040205080304" pitchFamily="49" charset="-128"/>
                                              </a:rPr>
                                            </m:ctrlPr>
                                          </m:dPr>
                                          <m:e>
                                            <m:argPr>
                                              <m:argSz m:val="1"/>
                                            </m:argPr>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argPr>
                                                  <m:argSz m:val="1"/>
                                                </m:argP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𝑠</m:t>
                                                </m:r>
                                              </m:e>
                                              <m:sub>
                                                <m:argPr>
                                                  <m:argSz m:val="1"/>
                                                </m:argP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1</m:t>
                                                </m:r>
                                              </m:sub>
                                            </m:sSub>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m:t>
                                            </m:r>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argPr>
                                                  <m:argSz m:val="1"/>
                                                </m:argP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𝑠</m:t>
                                                </m:r>
                                              </m:e>
                                              <m:sub>
                                                <m:argPr>
                                                  <m:argSz m:val="1"/>
                                                </m:argP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3</m:t>
                                                </m:r>
                                              </m:sub>
                                            </m:sSub>
                                          </m:e>
                                        </m:d>
                                      </m:e>
                                      <m:sub>
                                        <m:argPr>
                                          <m:argSz m:val="1"/>
                                        </m:argPr>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𝑖</m:t>
                                        </m:r>
                                      </m:sub>
                                    </m:sSub>
                                  </m:e>
                                </m:groupChr>
                              </m:e>
                              <m:lim>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𝑠𝑐𝑎𝑙𝑒</m:t>
                                </m:r>
                              </m:lim>
                            </m:limUpp>
                          </m:e>
                          <m:e>
                            <m:limUpp>
                              <m:limUppPr>
                                <m:ctrlPr>
                                  <a:rPr lang="en-US" sz="2800" i="1" kern="1200">
                                    <a:solidFill>
                                      <a:srgbClr val="000000"/>
                                    </a:solidFill>
                                    <a:effectLst/>
                                    <a:latin typeface="Cambria Math" panose="02040503050406030204" pitchFamily="18" charset="0"/>
                                    <a:ea typeface="MS Mincho" panose="02020609040205080304" pitchFamily="49" charset="-128"/>
                                  </a:rPr>
                                </m:ctrlPr>
                              </m:limUppPr>
                              <m:e>
                                <m:groupChr>
                                  <m:groupChrPr>
                                    <m:chr m:val="⏞"/>
                                    <m:pos m:val="top"/>
                                    <m:vertJc m:val="bot"/>
                                    <m:ctrlPr>
                                      <a:rPr lang="en-US" sz="2800" i="1" kern="1200">
                                        <a:solidFill>
                                          <a:srgbClr val="000000"/>
                                        </a:solidFill>
                                        <a:effectLst/>
                                        <a:latin typeface="Cambria Math" panose="02040503050406030204" pitchFamily="18" charset="0"/>
                                        <a:ea typeface="MS Mincho" panose="02020609040205080304" pitchFamily="49" charset="-128"/>
                                      </a:rPr>
                                    </m:ctrlPr>
                                  </m:groupChrPr>
                                  <m:e>
                                    <m:argPr>
                                      <m:argSz m:val="1"/>
                                    </m:argPr>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argPr>
                                          <m:argSz m:val="1"/>
                                        </m:argPr>
                                        <m:d>
                                          <m:dPr>
                                            <m:ctrlPr>
                                              <a:rPr lang="en-US" sz="2800" i="1" kern="1200">
                                                <a:solidFill>
                                                  <a:srgbClr val="000000"/>
                                                </a:solidFill>
                                                <a:effectLst/>
                                                <a:latin typeface="Cambria Math" panose="02040503050406030204" pitchFamily="18" charset="0"/>
                                                <a:ea typeface="MS Mincho" panose="02020609040205080304" pitchFamily="49" charset="-128"/>
                                              </a:rPr>
                                            </m:ctrlPr>
                                          </m:dPr>
                                          <m:e>
                                            <m:argPr>
                                              <m:argSz m:val="1"/>
                                            </m:argPr>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argPr>
                                                  <m:argSz m:val="1"/>
                                                </m:argP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𝑟</m:t>
                                                </m:r>
                                              </m:e>
                                              <m:sub>
                                                <m:argPr>
                                                  <m:argSz m:val="1"/>
                                                </m:argP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1</m:t>
                                                </m:r>
                                              </m:sub>
                                            </m:sSub>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m:t>
                                            </m:r>
                                            <m:sSub>
                                              <m:sSubPr>
                                                <m:ctrlPr>
                                                  <a:rPr lang="en-US" sz="2800" i="1" kern="1200">
                                                    <a:solidFill>
                                                      <a:srgbClr val="000000"/>
                                                    </a:solidFill>
                                                    <a:effectLst/>
                                                    <a:latin typeface="Cambria Math" panose="02040503050406030204" pitchFamily="18" charset="0"/>
                                                    <a:ea typeface="MS Mincho" panose="02020609040205080304" pitchFamily="49" charset="-128"/>
                                                  </a:rPr>
                                                </m:ctrlPr>
                                              </m:sSubPr>
                                              <m:e>
                                                <m:argPr>
                                                  <m:argSz m:val="1"/>
                                                </m:argP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𝑟</m:t>
                                                </m:r>
                                              </m:e>
                                              <m:sub>
                                                <m:argPr>
                                                  <m:argSz m:val="1"/>
                                                </m:argPr>
                                                <m:r>
                                                  <a:rPr lang="en-US"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4</m:t>
                                                </m:r>
                                              </m:sub>
                                            </m:sSub>
                                          </m:e>
                                        </m:d>
                                      </m:e>
                                      <m:sub>
                                        <m:argPr>
                                          <m:argSz m:val="1"/>
                                        </m:argPr>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𝑖</m:t>
                                        </m:r>
                                      </m:sub>
                                    </m:sSub>
                                  </m:e>
                                </m:groupChr>
                              </m:e>
                              <m:lim>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𝑟𝑜𝑡𝑎𝑡𝑖𝑜𝑛</m:t>
                                </m:r>
                              </m:lim>
                            </m:limUpp>
                          </m:e>
                        </m:d>
                      </m:e>
                      <m:sub>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𝑖</m:t>
                        </m:r>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=1..</m:t>
                        </m:r>
                        <m:r>
                          <a:rPr lang="en-GB" sz="1400" i="1" kern="120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𝑁</m:t>
                        </m:r>
                      </m:sub>
                    </m:sSub>
                  </m:oMath>
                </a14:m>
                <a:r>
                  <a:rPr lang="en-US" sz="1400" kern="1200" dirty="0">
                    <a:solidFill>
                      <a:srgbClr val="000000"/>
                    </a:solidFill>
                    <a:effectLst/>
                    <a:ea typeface="Arial" panose="020B0604020202020204" pitchFamily="34" charset="0"/>
                  </a:rPr>
                  <a:t> </a:t>
                </a:r>
                <a:endParaRPr lang="en-US" sz="2800" dirty="0"/>
              </a:p>
            </p:txBody>
          </p:sp>
        </mc:Choice>
        <mc:Fallback xmlns="">
          <p:sp>
            <p:nvSpPr>
              <p:cNvPr id="19" name="TextBox 5">
                <a:extLst>
                  <a:ext uri="{FF2B5EF4-FFF2-40B4-BE49-F238E27FC236}">
                    <a16:creationId xmlns:a16="http://schemas.microsoft.com/office/drawing/2014/main" id="{DD52C100-0006-816B-5412-96E949767E70}"/>
                  </a:ext>
                </a:extLst>
              </p:cNvPr>
              <p:cNvSpPr txBox="1">
                <a:spLocks noRot="1" noChangeAspect="1" noMove="1" noResize="1" noEditPoints="1" noAdjustHandles="1" noChangeArrowheads="1" noChangeShapeType="1" noTextEdit="1"/>
              </p:cNvSpPr>
              <p:nvPr/>
            </p:nvSpPr>
            <p:spPr>
              <a:xfrm>
                <a:off x="539802" y="1417044"/>
                <a:ext cx="6823088" cy="874342"/>
              </a:xfrm>
              <a:prstGeom prst="rect">
                <a:avLst/>
              </a:prstGeom>
              <a:blipFill>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6617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6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CA12A7-E452-51AF-64C6-0E3C802745E0}"/>
              </a:ext>
            </a:extLst>
          </p:cNvPr>
          <p:cNvSpPr>
            <a:spLocks noGrp="1"/>
          </p:cNvSpPr>
          <p:nvPr>
            <p:ph type="ftr" sz="quarter" idx="10"/>
          </p:nvPr>
        </p:nvSpPr>
        <p:spPr/>
        <p:txBody>
          <a:bodyPr/>
          <a:lstStyle/>
          <a:p>
            <a:r>
              <a:rPr lang="en-US"/>
              <a:t>S4-250143</a:t>
            </a:r>
          </a:p>
        </p:txBody>
      </p:sp>
      <p:sp>
        <p:nvSpPr>
          <p:cNvPr id="3" name="Title 2">
            <a:extLst>
              <a:ext uri="{FF2B5EF4-FFF2-40B4-BE49-F238E27FC236}">
                <a16:creationId xmlns:a16="http://schemas.microsoft.com/office/drawing/2014/main" id="{AD419928-BEE4-8FFB-43DD-D5B240EA3539}"/>
              </a:ext>
            </a:extLst>
          </p:cNvPr>
          <p:cNvSpPr>
            <a:spLocks noGrp="1"/>
          </p:cNvSpPr>
          <p:nvPr>
            <p:ph type="title"/>
          </p:nvPr>
        </p:nvSpPr>
        <p:spPr/>
        <p:txBody>
          <a:bodyPr/>
          <a:lstStyle/>
          <a:p>
            <a:r>
              <a:rPr lang="en-US" dirty="0"/>
              <a:t>Avatar Communication</a:t>
            </a:r>
          </a:p>
        </p:txBody>
      </p:sp>
      <p:sp>
        <p:nvSpPr>
          <p:cNvPr id="13" name="Content Placeholder 12">
            <a:extLst>
              <a:ext uri="{FF2B5EF4-FFF2-40B4-BE49-F238E27FC236}">
                <a16:creationId xmlns:a16="http://schemas.microsoft.com/office/drawing/2014/main" id="{B42A42BF-7C51-C637-1BAB-F075341F4656}"/>
              </a:ext>
            </a:extLst>
          </p:cNvPr>
          <p:cNvSpPr>
            <a:spLocks noGrp="1"/>
          </p:cNvSpPr>
          <p:nvPr>
            <p:ph sz="quarter" idx="14"/>
          </p:nvPr>
        </p:nvSpPr>
        <p:spPr/>
        <p:txBody>
          <a:bodyPr/>
          <a:lstStyle/>
          <a:p>
            <a:r>
              <a:rPr lang="en-US" dirty="0"/>
              <a:t>A combination of technologies provides realistic</a:t>
            </a:r>
            <a:br>
              <a:rPr lang="en-US" dirty="0"/>
            </a:br>
            <a:r>
              <a:rPr lang="en-US" dirty="0"/>
              <a:t>Avatar-based calling</a:t>
            </a:r>
          </a:p>
          <a:p>
            <a:r>
              <a:rPr lang="en-US" dirty="0"/>
              <a:t>Many steps towards making this a broadly available</a:t>
            </a:r>
            <a:br>
              <a:rPr lang="en-US" dirty="0"/>
            </a:br>
            <a:r>
              <a:rPr lang="en-US" dirty="0">
                <a:solidFill>
                  <a:srgbClr val="FF40FF"/>
                </a:solidFill>
              </a:rPr>
              <a:t>service</a:t>
            </a:r>
            <a:r>
              <a:rPr lang="en-US" dirty="0"/>
              <a:t>, with many question marks on technology,</a:t>
            </a:r>
            <a:br>
              <a:rPr lang="en-US" dirty="0"/>
            </a:br>
            <a:r>
              <a:rPr lang="en-US" dirty="0"/>
              <a:t>privacy, </a:t>
            </a:r>
            <a:r>
              <a:rPr lang="en-US" dirty="0">
                <a:solidFill>
                  <a:srgbClr val="FF40FF"/>
                </a:solidFill>
              </a:rPr>
              <a:t>user experiences</a:t>
            </a:r>
            <a:r>
              <a:rPr lang="en-US" dirty="0"/>
              <a:t>, social impacts, authenticity, security, and and </a:t>
            </a:r>
            <a:r>
              <a:rPr lang="en-US" dirty="0" err="1"/>
              <a:t>and</a:t>
            </a:r>
            <a:r>
              <a:rPr lang="en-US" dirty="0"/>
              <a:t>.</a:t>
            </a:r>
          </a:p>
        </p:txBody>
      </p:sp>
      <p:sp>
        <p:nvSpPr>
          <p:cNvPr id="5" name="Subtitle 4">
            <a:extLst>
              <a:ext uri="{FF2B5EF4-FFF2-40B4-BE49-F238E27FC236}">
                <a16:creationId xmlns:a16="http://schemas.microsoft.com/office/drawing/2014/main" id="{12E2DFAD-A721-829E-AACE-BB991CA7EF5F}"/>
              </a:ext>
            </a:extLst>
          </p:cNvPr>
          <p:cNvSpPr>
            <a:spLocks noGrp="1"/>
          </p:cNvSpPr>
          <p:nvPr>
            <p:ph type="subTitle" idx="1"/>
          </p:nvPr>
        </p:nvSpPr>
        <p:spPr/>
        <p:txBody>
          <a:bodyPr/>
          <a:lstStyle/>
          <a:p>
            <a:r>
              <a:rPr lang="en-US" dirty="0"/>
              <a:t>Making the Lex Fridman – Mark Zuckerberg interview a reality</a:t>
            </a:r>
          </a:p>
        </p:txBody>
      </p:sp>
      <p:pic>
        <p:nvPicPr>
          <p:cNvPr id="14" name="Online Media 5" title="Mark Zuckerberg Joins Podcaster Lex Fridman for an Interview in the Metaverse | Mashable">
            <a:hlinkClick r:id="" action="ppaction://media"/>
            <a:extLst>
              <a:ext uri="{FF2B5EF4-FFF2-40B4-BE49-F238E27FC236}">
                <a16:creationId xmlns:a16="http://schemas.microsoft.com/office/drawing/2014/main" id="{8486DE8E-7FCE-E26F-0F45-89AC3A14944E}"/>
              </a:ext>
            </a:extLst>
          </p:cNvPr>
          <p:cNvPicPr>
            <a:picLocks noRot="1" noChangeAspect="1"/>
          </p:cNvPicPr>
          <p:nvPr>
            <a:videoFile r:link="rId1"/>
          </p:nvPr>
        </p:nvPicPr>
        <p:blipFill>
          <a:blip r:embed="rId4"/>
          <a:stretch>
            <a:fillRect/>
          </a:stretch>
        </p:blipFill>
        <p:spPr>
          <a:xfrm>
            <a:off x="6943940" y="0"/>
            <a:ext cx="5248060" cy="2965319"/>
          </a:xfrm>
          <a:prstGeom prst="rect">
            <a:avLst/>
          </a:prstGeom>
        </p:spPr>
      </p:pic>
      <p:pic>
        <p:nvPicPr>
          <p:cNvPr id="15" name="Picture 14">
            <a:extLst>
              <a:ext uri="{FF2B5EF4-FFF2-40B4-BE49-F238E27FC236}">
                <a16:creationId xmlns:a16="http://schemas.microsoft.com/office/drawing/2014/main" id="{5E2E4C08-DD0D-4F68-E399-2C1FBF986CAA}"/>
              </a:ext>
            </a:extLst>
          </p:cNvPr>
          <p:cNvPicPr>
            <a:picLocks noChangeAspect="1"/>
          </p:cNvPicPr>
          <p:nvPr/>
        </p:nvPicPr>
        <p:blipFill>
          <a:blip r:embed="rId5"/>
          <a:stretch>
            <a:fillRect/>
          </a:stretch>
        </p:blipFill>
        <p:spPr>
          <a:xfrm>
            <a:off x="494189" y="3488373"/>
            <a:ext cx="5678081" cy="2216315"/>
          </a:xfrm>
          <a:prstGeom prst="rect">
            <a:avLst/>
          </a:prstGeom>
        </p:spPr>
      </p:pic>
      <p:sp>
        <p:nvSpPr>
          <p:cNvPr id="16" name="TextBox 15">
            <a:extLst>
              <a:ext uri="{FF2B5EF4-FFF2-40B4-BE49-F238E27FC236}">
                <a16:creationId xmlns:a16="http://schemas.microsoft.com/office/drawing/2014/main" id="{B6421173-1D44-AC92-5638-69C28382F995}"/>
              </a:ext>
            </a:extLst>
          </p:cNvPr>
          <p:cNvSpPr txBox="1"/>
          <p:nvPr/>
        </p:nvSpPr>
        <p:spPr>
          <a:xfrm>
            <a:off x="1402538" y="4059935"/>
            <a:ext cx="2213748"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MPEG’s ARF a first step</a:t>
            </a:r>
          </a:p>
        </p:txBody>
      </p:sp>
      <p:pic>
        <p:nvPicPr>
          <p:cNvPr id="17" name="Picture 4" descr="Meta logo">
            <a:extLst>
              <a:ext uri="{FF2B5EF4-FFF2-40B4-BE49-F238E27FC236}">
                <a16:creationId xmlns:a16="http://schemas.microsoft.com/office/drawing/2014/main" id="{845FFF4F-0C15-9E87-E2FD-E320CE10923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3574" t="32923" r="13937" b="30333"/>
          <a:stretch/>
        </p:blipFill>
        <p:spPr bwMode="auto">
          <a:xfrm>
            <a:off x="4346538" y="5592402"/>
            <a:ext cx="933606" cy="3549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DB6E1CE8-A09B-4C92-4F55-9FD151C50340}"/>
              </a:ext>
            </a:extLst>
          </p:cNvPr>
          <p:cNvPicPr>
            <a:picLocks noChangeAspect="1"/>
          </p:cNvPicPr>
          <p:nvPr/>
        </p:nvPicPr>
        <p:blipFill>
          <a:blip r:embed="rId7"/>
          <a:stretch>
            <a:fillRect/>
          </a:stretch>
        </p:blipFill>
        <p:spPr>
          <a:xfrm>
            <a:off x="2935004" y="5704688"/>
            <a:ext cx="1038816" cy="592222"/>
          </a:xfrm>
          <a:prstGeom prst="rect">
            <a:avLst/>
          </a:prstGeom>
        </p:spPr>
      </p:pic>
      <p:pic>
        <p:nvPicPr>
          <p:cNvPr id="19" name="Picture 2">
            <a:extLst>
              <a:ext uri="{FF2B5EF4-FFF2-40B4-BE49-F238E27FC236}">
                <a16:creationId xmlns:a16="http://schemas.microsoft.com/office/drawing/2014/main" id="{3D0752A5-EB5B-87A3-9833-B135EABEA13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17541" y="6049976"/>
            <a:ext cx="1191600" cy="29194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METAHUMAN (MH) LOGO MONOGRAM by Holong on Dribbble">
            <a:extLst>
              <a:ext uri="{FF2B5EF4-FFF2-40B4-BE49-F238E27FC236}">
                <a16:creationId xmlns:a16="http://schemas.microsoft.com/office/drawing/2014/main" id="{2CA7C443-309F-5B91-E0E1-8C9492045C4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98821" y="5749696"/>
            <a:ext cx="786202" cy="592222"/>
          </a:xfrm>
          <a:prstGeom prst="rect">
            <a:avLst/>
          </a:prstGeom>
          <a:noFill/>
          <a:extLst>
            <a:ext uri="{909E8E84-426E-40DD-AFC4-6F175D3DCCD1}">
              <a14:hiddenFill xmlns:a14="http://schemas.microsoft.com/office/drawing/2010/main">
                <a:solidFill>
                  <a:srgbClr val="FFFFFF"/>
                </a:solidFill>
              </a14:hiddenFill>
            </a:ext>
          </a:extLst>
        </p:spPr>
      </p:pic>
      <p:pic>
        <p:nvPicPr>
          <p:cNvPr id="20" name="图片 13">
            <a:extLst>
              <a:ext uri="{FF2B5EF4-FFF2-40B4-BE49-F238E27FC236}">
                <a16:creationId xmlns:a16="http://schemas.microsoft.com/office/drawing/2014/main" id="{7A4C90A1-48C5-458B-A3F7-4949E315C246}"/>
              </a:ext>
            </a:extLst>
          </p:cNvPr>
          <p:cNvPicPr/>
          <p:nvPr/>
        </p:nvPicPr>
        <p:blipFill>
          <a:blip r:embed="rId10">
            <a:extLst>
              <a:ext uri="{28A0092B-C50C-407E-A947-70E740481C1C}">
                <a14:useLocalDpi xmlns:a14="http://schemas.microsoft.com/office/drawing/2010/main" val="0"/>
              </a:ext>
            </a:extLst>
          </a:blip>
          <a:srcRect/>
          <a:stretch>
            <a:fillRect/>
          </a:stretch>
        </p:blipFill>
        <p:spPr bwMode="auto">
          <a:xfrm>
            <a:off x="7093127" y="3915489"/>
            <a:ext cx="4711146" cy="2457072"/>
          </a:xfrm>
          <a:prstGeom prst="rect">
            <a:avLst/>
          </a:prstGeom>
          <a:noFill/>
        </p:spPr>
      </p:pic>
      <p:sp>
        <p:nvSpPr>
          <p:cNvPr id="21" name="TextBox 20">
            <a:extLst>
              <a:ext uri="{FF2B5EF4-FFF2-40B4-BE49-F238E27FC236}">
                <a16:creationId xmlns:a16="http://schemas.microsoft.com/office/drawing/2014/main" id="{F8417FF1-FDBB-181F-3128-895D1A5B2345}"/>
              </a:ext>
            </a:extLst>
          </p:cNvPr>
          <p:cNvSpPr txBox="1"/>
          <p:nvPr/>
        </p:nvSpPr>
        <p:spPr>
          <a:xfrm>
            <a:off x="7441193" y="3582525"/>
            <a:ext cx="4122924"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Animation Bitstreams – not a bitrate challenge</a:t>
            </a:r>
          </a:p>
        </p:txBody>
      </p:sp>
    </p:spTree>
    <p:extLst>
      <p:ext uri="{BB962C8B-B14F-4D97-AF65-F5344CB8AC3E}">
        <p14:creationId xmlns:p14="http://schemas.microsoft.com/office/powerpoint/2010/main" val="389763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4"/>
                                        </p:tgtEl>
                                      </p:cBhvr>
                                    </p:cmd>
                                  </p:childTnLst>
                                </p:cTn>
                              </p:par>
                            </p:childTnLst>
                          </p:cTn>
                        </p:par>
                      </p:childTnLst>
                    </p:cTn>
                  </p:par>
                </p:childTnLst>
              </p:cTn>
              <p:nextCondLst>
                <p:cond evt="onClick" delay="0">
                  <p:tgtEl>
                    <p:spTgt spid="14"/>
                  </p:tgtEl>
                </p:cond>
              </p:nextCondLst>
            </p:seq>
            <p:video>
              <p:cMediaNode vol="80000">
                <p:cTn id="12" fill="hold" display="0">
                  <p:stCondLst>
                    <p:cond delay="indefinite"/>
                  </p:stCondLst>
                </p:cTn>
                <p:tgtEl>
                  <p:spTgt spid="14"/>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1C3AEC5-61A4-4496-BCA4-ECBD0CEA369F}"/>
              </a:ext>
            </a:extLst>
          </p:cNvPr>
          <p:cNvSpPr>
            <a:spLocks noGrp="1"/>
          </p:cNvSpPr>
          <p:nvPr>
            <p:ph type="title"/>
          </p:nvPr>
        </p:nvSpPr>
        <p:spPr>
          <a:xfrm>
            <a:off x="495300" y="642645"/>
            <a:ext cx="11187112" cy="361959"/>
          </a:xfrm>
        </p:spPr>
        <p:txBody>
          <a:bodyPr/>
          <a:lstStyle/>
          <a:p>
            <a:r>
              <a:rPr lang="en-US" dirty="0"/>
              <a:t>User Experience – Content &amp; Device Aware Streaming and Delivery</a:t>
            </a:r>
          </a:p>
        </p:txBody>
      </p:sp>
      <p:sp>
        <p:nvSpPr>
          <p:cNvPr id="8" name="Content Placeholder 7">
            <a:extLst>
              <a:ext uri="{FF2B5EF4-FFF2-40B4-BE49-F238E27FC236}">
                <a16:creationId xmlns:a16="http://schemas.microsoft.com/office/drawing/2014/main" id="{D4EB4A39-59DF-4C41-AE62-9ADFA543167A}"/>
              </a:ext>
            </a:extLst>
          </p:cNvPr>
          <p:cNvSpPr>
            <a:spLocks noGrp="1"/>
          </p:cNvSpPr>
          <p:nvPr>
            <p:ph sz="quarter" idx="14"/>
          </p:nvPr>
        </p:nvSpPr>
        <p:spPr/>
        <p:txBody>
          <a:bodyPr/>
          <a:lstStyle/>
          <a:p>
            <a:r>
              <a:rPr lang="en-US" dirty="0"/>
              <a:t>Controlled fairness of players </a:t>
            </a:r>
          </a:p>
          <a:p>
            <a:r>
              <a:rPr lang="en-US" dirty="0"/>
              <a:t>A couple of good pointers and resources:</a:t>
            </a:r>
          </a:p>
          <a:p>
            <a:pPr lvl="1"/>
            <a:r>
              <a:rPr lang="en-US" dirty="0">
                <a:hlinkClick r:id="rId2"/>
              </a:rPr>
              <a:t>TR 26.949</a:t>
            </a:r>
            <a:endParaRPr lang="en-US" dirty="0"/>
          </a:p>
          <a:p>
            <a:pPr lvl="1"/>
            <a:r>
              <a:rPr lang="en-US" dirty="0">
                <a:hlinkClick r:id="rId3"/>
              </a:rPr>
              <a:t>Content-Aware Encoding</a:t>
            </a:r>
            <a:r>
              <a:rPr lang="en-US" dirty="0"/>
              <a:t> (</a:t>
            </a:r>
            <a:r>
              <a:rPr lang="en-US" u="sng" dirty="0">
                <a:hlinkClick r:id="rId4"/>
              </a:rPr>
              <a:t>Yuriy Reznik, Brightcove</a:t>
            </a:r>
            <a:r>
              <a:rPr lang="en-US" dirty="0"/>
              <a:t>)</a:t>
            </a:r>
          </a:p>
          <a:p>
            <a:pPr lvl="1"/>
            <a:r>
              <a:rPr lang="en-US" dirty="0">
                <a:solidFill>
                  <a:srgbClr val="660099"/>
                </a:solidFill>
                <a:latin typeface="arial" panose="020B0604020202020204" pitchFamily="34" charset="0"/>
                <a:hlinkClick r:id="rId5"/>
              </a:rPr>
              <a:t>Achieving Great Video Quality Without Breaking the Bank (AWS)</a:t>
            </a:r>
            <a:endParaRPr lang="en-US" dirty="0">
              <a:solidFill>
                <a:srgbClr val="660099"/>
              </a:solidFill>
              <a:latin typeface="arial" panose="020B0604020202020204" pitchFamily="34" charset="0"/>
            </a:endParaRPr>
          </a:p>
          <a:p>
            <a:pPr lvl="1"/>
            <a:r>
              <a:rPr lang="en-US" dirty="0">
                <a:solidFill>
                  <a:srgbClr val="000000"/>
                </a:solidFill>
                <a:latin typeface="Arial" panose="020B0604020202020204" pitchFamily="34" charset="0"/>
                <a:cs typeface="Arial" panose="020B0604020202020204" pitchFamily="34" charset="0"/>
                <a:hlinkClick r:id="rId6"/>
              </a:rPr>
              <a:t>Netflix: Optimized shot-based encodes: Now Streaming!</a:t>
            </a:r>
            <a:endParaRPr lang="en-US" sz="1400" dirty="0">
              <a:solidFill>
                <a:srgbClr val="660099"/>
              </a:solidFill>
              <a:latin typeface="Arial" panose="020B0604020202020204" pitchFamily="34" charset="0"/>
              <a:cs typeface="Arial" panose="020B0604020202020204" pitchFamily="34" charset="0"/>
            </a:endParaRPr>
          </a:p>
          <a:p>
            <a:pPr marL="192024" lvl="1" indent="0">
              <a:buNone/>
            </a:pPr>
            <a:endParaRPr lang="en-US" dirty="0"/>
          </a:p>
        </p:txBody>
      </p:sp>
      <p:sp>
        <p:nvSpPr>
          <p:cNvPr id="7" name="Subtitle 6">
            <a:extLst>
              <a:ext uri="{FF2B5EF4-FFF2-40B4-BE49-F238E27FC236}">
                <a16:creationId xmlns:a16="http://schemas.microsoft.com/office/drawing/2014/main" id="{B7EA4D98-FB6F-4F53-812B-EBEE59DB26A6}"/>
              </a:ext>
            </a:extLst>
          </p:cNvPr>
          <p:cNvSpPr>
            <a:spLocks noGrp="1"/>
          </p:cNvSpPr>
          <p:nvPr>
            <p:ph type="subTitle" idx="1"/>
          </p:nvPr>
        </p:nvSpPr>
        <p:spPr>
          <a:xfrm>
            <a:off x="494189" y="1088135"/>
            <a:ext cx="11188223" cy="236347"/>
          </a:xfrm>
        </p:spPr>
        <p:txBody>
          <a:bodyPr/>
          <a:lstStyle/>
          <a:p>
            <a:r>
              <a:rPr lang="en-US" dirty="0"/>
              <a:t>Take into account devices, users, content, resources, subscription models, latency, etc. for overall quality improvement</a:t>
            </a:r>
          </a:p>
        </p:txBody>
      </p:sp>
      <p:pic>
        <p:nvPicPr>
          <p:cNvPr id="2" name="Picture 1">
            <a:extLst>
              <a:ext uri="{FF2B5EF4-FFF2-40B4-BE49-F238E27FC236}">
                <a16:creationId xmlns:a16="http://schemas.microsoft.com/office/drawing/2014/main" id="{2ED16A75-3B25-4262-9BD5-1FEA614F9CEA}"/>
              </a:ext>
            </a:extLst>
          </p:cNvPr>
          <p:cNvPicPr>
            <a:picLocks noChangeAspect="1"/>
          </p:cNvPicPr>
          <p:nvPr/>
        </p:nvPicPr>
        <p:blipFill>
          <a:blip r:embed="rId7"/>
          <a:stretch>
            <a:fillRect/>
          </a:stretch>
        </p:blipFill>
        <p:spPr>
          <a:xfrm>
            <a:off x="509588" y="4536031"/>
            <a:ext cx="3068481" cy="1864768"/>
          </a:xfrm>
          <a:prstGeom prst="rect">
            <a:avLst/>
          </a:prstGeom>
        </p:spPr>
      </p:pic>
      <p:pic>
        <p:nvPicPr>
          <p:cNvPr id="13314" name="Picture 1">
            <a:extLst>
              <a:ext uri="{FF2B5EF4-FFF2-40B4-BE49-F238E27FC236}">
                <a16:creationId xmlns:a16="http://schemas.microsoft.com/office/drawing/2014/main" id="{D13C08E9-05BB-46B0-93AB-DD322F789BA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67700" y="1415824"/>
            <a:ext cx="3429000" cy="238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F2962B3-A37D-412A-9F00-06B615D654DD}"/>
              </a:ext>
            </a:extLst>
          </p:cNvPr>
          <p:cNvPicPr>
            <a:picLocks noChangeAspect="1"/>
          </p:cNvPicPr>
          <p:nvPr/>
        </p:nvPicPr>
        <p:blipFill>
          <a:blip r:embed="rId9"/>
          <a:stretch>
            <a:fillRect/>
          </a:stretch>
        </p:blipFill>
        <p:spPr>
          <a:xfrm>
            <a:off x="6560618" y="1420056"/>
            <a:ext cx="3414164" cy="1189134"/>
          </a:xfrm>
          <a:prstGeom prst="rect">
            <a:avLst/>
          </a:prstGeom>
        </p:spPr>
      </p:pic>
      <p:pic>
        <p:nvPicPr>
          <p:cNvPr id="13316" name="Picture 4">
            <a:extLst>
              <a:ext uri="{FF2B5EF4-FFF2-40B4-BE49-F238E27FC236}">
                <a16:creationId xmlns:a16="http://schemas.microsoft.com/office/drawing/2014/main" id="{B0EBA314-696A-47BA-8BFD-CBC1C025089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96056" y="4446162"/>
            <a:ext cx="2946088" cy="19780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89DA437-5205-48A8-9F7E-379C406B72FA}"/>
              </a:ext>
            </a:extLst>
          </p:cNvPr>
          <p:cNvSpPr txBox="1"/>
          <p:nvPr/>
        </p:nvSpPr>
        <p:spPr>
          <a:xfrm>
            <a:off x="1000124" y="4216150"/>
            <a:ext cx="1788951"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defPPr>
              <a:defRPr lang="en-US"/>
            </a:defPPr>
            <a:lvl1pPr algn="r">
              <a:lnSpc>
                <a:spcPct val="96000"/>
              </a:lnSpc>
              <a:defRPr sz="1600">
                <a:solidFill>
                  <a:schemeClr val="bg1"/>
                </a:solidFill>
                <a:latin typeface="Microsoft Sans Serif"/>
                <a:cs typeface="Microsoft Sans Serif"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de-DE" dirty="0"/>
              <a:t>Content </a:t>
            </a:r>
            <a:r>
              <a:rPr lang="de-DE" dirty="0" err="1"/>
              <a:t>Complexity</a:t>
            </a:r>
            <a:endParaRPr lang="en-US" dirty="0"/>
          </a:p>
        </p:txBody>
      </p:sp>
      <p:sp>
        <p:nvSpPr>
          <p:cNvPr id="5" name="TextBox 4">
            <a:extLst>
              <a:ext uri="{FF2B5EF4-FFF2-40B4-BE49-F238E27FC236}">
                <a16:creationId xmlns:a16="http://schemas.microsoft.com/office/drawing/2014/main" id="{C9C6F2CF-7839-46E2-9DFF-32020B0E5C79}"/>
              </a:ext>
            </a:extLst>
          </p:cNvPr>
          <p:cNvSpPr txBox="1"/>
          <p:nvPr/>
        </p:nvSpPr>
        <p:spPr>
          <a:xfrm>
            <a:off x="4357179" y="4161131"/>
            <a:ext cx="1623842" cy="2363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defPPr>
              <a:defRPr lang="en-US"/>
            </a:defPPr>
            <a:lvl1pPr algn="r">
              <a:lnSpc>
                <a:spcPct val="96000"/>
              </a:lnSpc>
              <a:defRPr sz="1600">
                <a:solidFill>
                  <a:schemeClr val="bg1"/>
                </a:solidFill>
                <a:latin typeface="Microsoft Sans Serif"/>
                <a:cs typeface="Microsoft Sans Serif"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de-DE" dirty="0"/>
              <a:t>Radio Resources</a:t>
            </a:r>
            <a:endParaRPr lang="en-US" dirty="0"/>
          </a:p>
        </p:txBody>
      </p:sp>
      <p:sp>
        <p:nvSpPr>
          <p:cNvPr id="9" name="TextBox 8">
            <a:extLst>
              <a:ext uri="{FF2B5EF4-FFF2-40B4-BE49-F238E27FC236}">
                <a16:creationId xmlns:a16="http://schemas.microsoft.com/office/drawing/2014/main" id="{07E1957A-69F8-49B5-8C0D-B7E3E2FD15AD}"/>
              </a:ext>
            </a:extLst>
          </p:cNvPr>
          <p:cNvSpPr txBox="1"/>
          <p:nvPr/>
        </p:nvSpPr>
        <p:spPr>
          <a:xfrm>
            <a:off x="7044748" y="2661122"/>
            <a:ext cx="1208664" cy="4726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p>
            <a:pPr algn="r">
              <a:lnSpc>
                <a:spcPct val="96000"/>
              </a:lnSpc>
            </a:pPr>
            <a:r>
              <a:rPr lang="de-DE" sz="1600" dirty="0">
                <a:solidFill>
                  <a:schemeClr val="bg1"/>
                </a:solidFill>
                <a:latin typeface="Microsoft Sans Serif"/>
                <a:cs typeface="Microsoft Sans Serif" panose="020B0604020202020204" pitchFamily="34" charset="0"/>
              </a:rPr>
              <a:t>Device </a:t>
            </a:r>
            <a:br>
              <a:rPr lang="de-DE" sz="1600" dirty="0">
                <a:solidFill>
                  <a:schemeClr val="bg1"/>
                </a:solidFill>
                <a:latin typeface="Microsoft Sans Serif"/>
                <a:cs typeface="Microsoft Sans Serif" panose="020B0604020202020204" pitchFamily="34" charset="0"/>
              </a:rPr>
            </a:br>
            <a:r>
              <a:rPr lang="de-DE" sz="1600" dirty="0" err="1">
                <a:solidFill>
                  <a:schemeClr val="bg1"/>
                </a:solidFill>
                <a:latin typeface="Microsoft Sans Serif"/>
                <a:cs typeface="Microsoft Sans Serif" panose="020B0604020202020204" pitchFamily="34" charset="0"/>
              </a:rPr>
              <a:t>Consumption</a:t>
            </a:r>
            <a:endParaRPr lang="en-US" sz="1600" dirty="0">
              <a:solidFill>
                <a:schemeClr val="bg1"/>
              </a:solidFill>
              <a:latin typeface="Microsoft Sans Serif"/>
              <a:cs typeface="Microsoft Sans Serif" panose="020B0604020202020204" pitchFamily="34" charset="0"/>
            </a:endParaRPr>
          </a:p>
        </p:txBody>
      </p:sp>
      <p:sp>
        <p:nvSpPr>
          <p:cNvPr id="11" name="Arrow: Right 10">
            <a:extLst>
              <a:ext uri="{FF2B5EF4-FFF2-40B4-BE49-F238E27FC236}">
                <a16:creationId xmlns:a16="http://schemas.microsoft.com/office/drawing/2014/main" id="{674DF7C6-46F5-4278-BC38-F0AC001B0FAD}"/>
              </a:ext>
            </a:extLst>
          </p:cNvPr>
          <p:cNvSpPr/>
          <p:nvPr/>
        </p:nvSpPr>
        <p:spPr>
          <a:xfrm rot="2147577">
            <a:off x="6395038" y="3651599"/>
            <a:ext cx="1549958" cy="838456"/>
          </a:xfrm>
          <a:prstGeom prst="rightArrow">
            <a:avLst>
              <a:gd name="adj1" fmla="val 53127"/>
              <a:gd name="adj2" fmla="val 46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GBR QoS?</a:t>
            </a:r>
            <a:endParaRPr lang="en-US" dirty="0" err="1">
              <a:solidFill>
                <a:schemeClr val="bg1"/>
              </a:solidFill>
              <a:latin typeface="Microsoft Sans Serif"/>
              <a:cs typeface="Microsoft Sans Serif" panose="020B0604020202020204" pitchFamily="34" charset="0"/>
            </a:endParaRPr>
          </a:p>
        </p:txBody>
      </p:sp>
      <p:pic>
        <p:nvPicPr>
          <p:cNvPr id="13" name="Picture 12">
            <a:extLst>
              <a:ext uri="{FF2B5EF4-FFF2-40B4-BE49-F238E27FC236}">
                <a16:creationId xmlns:a16="http://schemas.microsoft.com/office/drawing/2014/main" id="{075CD336-A182-4452-A83E-08B6B836B55A}"/>
              </a:ext>
            </a:extLst>
          </p:cNvPr>
          <p:cNvPicPr>
            <a:picLocks noChangeAspect="1"/>
          </p:cNvPicPr>
          <p:nvPr/>
        </p:nvPicPr>
        <p:blipFill>
          <a:blip r:embed="rId11"/>
          <a:stretch>
            <a:fillRect/>
          </a:stretch>
        </p:blipFill>
        <p:spPr>
          <a:xfrm>
            <a:off x="8467724" y="3865240"/>
            <a:ext cx="3273681" cy="1419969"/>
          </a:xfrm>
          <a:prstGeom prst="rect">
            <a:avLst/>
          </a:prstGeom>
        </p:spPr>
      </p:pic>
      <p:sp>
        <p:nvSpPr>
          <p:cNvPr id="14" name="TextBox 13">
            <a:extLst>
              <a:ext uri="{FF2B5EF4-FFF2-40B4-BE49-F238E27FC236}">
                <a16:creationId xmlns:a16="http://schemas.microsoft.com/office/drawing/2014/main" id="{CC40DF5A-AC94-4CB5-973F-B14952F25F34}"/>
              </a:ext>
            </a:extLst>
          </p:cNvPr>
          <p:cNvSpPr txBox="1"/>
          <p:nvPr/>
        </p:nvSpPr>
        <p:spPr>
          <a:xfrm>
            <a:off x="7836492" y="4457050"/>
            <a:ext cx="431208"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CBR</a:t>
            </a:r>
            <a:endParaRPr lang="en-US" sz="1600" dirty="0">
              <a:solidFill>
                <a:schemeClr val="tx2"/>
              </a:solidFill>
              <a:latin typeface="Microsoft Sans Serif"/>
              <a:cs typeface="Microsoft Sans Serif" panose="020B0604020202020204" pitchFamily="34" charset="0"/>
            </a:endParaRPr>
          </a:p>
        </p:txBody>
      </p:sp>
      <p:pic>
        <p:nvPicPr>
          <p:cNvPr id="15" name="Picture 14">
            <a:extLst>
              <a:ext uri="{FF2B5EF4-FFF2-40B4-BE49-F238E27FC236}">
                <a16:creationId xmlns:a16="http://schemas.microsoft.com/office/drawing/2014/main" id="{D536BF9D-1330-441F-9383-ECA50F3B89D4}"/>
              </a:ext>
            </a:extLst>
          </p:cNvPr>
          <p:cNvPicPr>
            <a:picLocks noChangeAspect="1"/>
          </p:cNvPicPr>
          <p:nvPr/>
        </p:nvPicPr>
        <p:blipFill>
          <a:blip r:embed="rId12"/>
          <a:stretch>
            <a:fillRect/>
          </a:stretch>
        </p:blipFill>
        <p:spPr>
          <a:xfrm>
            <a:off x="8467724" y="5347893"/>
            <a:ext cx="3214688" cy="1419821"/>
          </a:xfrm>
          <a:prstGeom prst="rect">
            <a:avLst/>
          </a:prstGeom>
        </p:spPr>
      </p:pic>
      <p:sp>
        <p:nvSpPr>
          <p:cNvPr id="16" name="TextBox 15">
            <a:extLst>
              <a:ext uri="{FF2B5EF4-FFF2-40B4-BE49-F238E27FC236}">
                <a16:creationId xmlns:a16="http://schemas.microsoft.com/office/drawing/2014/main" id="{CA3E56FF-8C47-4A69-BF7C-97892266C90B}"/>
              </a:ext>
            </a:extLst>
          </p:cNvPr>
          <p:cNvSpPr txBox="1"/>
          <p:nvPr/>
        </p:nvSpPr>
        <p:spPr>
          <a:xfrm>
            <a:off x="7836492" y="5769865"/>
            <a:ext cx="567463" cy="472694"/>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CVBR</a:t>
            </a:r>
          </a:p>
          <a:p>
            <a:pPr algn="l">
              <a:lnSpc>
                <a:spcPct val="96000"/>
              </a:lnSpc>
            </a:pPr>
            <a:r>
              <a:rPr lang="de-DE" sz="1600" dirty="0">
                <a:solidFill>
                  <a:schemeClr val="tx2"/>
                </a:solidFill>
                <a:latin typeface="Microsoft Sans Serif"/>
                <a:cs typeface="Microsoft Sans Serif" panose="020B0604020202020204" pitchFamily="34" charset="0"/>
              </a:rPr>
              <a:t>CAE</a:t>
            </a:r>
            <a:endParaRPr lang="en-US" sz="1600" dirty="0">
              <a:solidFill>
                <a:schemeClr val="tx2"/>
              </a:solidFill>
              <a:latin typeface="Microsoft Sans Serif"/>
              <a:cs typeface="Microsoft Sans Serif" panose="020B0604020202020204" pitchFamily="34" charset="0"/>
            </a:endParaRPr>
          </a:p>
        </p:txBody>
      </p:sp>
      <p:sp>
        <p:nvSpPr>
          <p:cNvPr id="10" name="TextBox 9">
            <a:extLst>
              <a:ext uri="{FF2B5EF4-FFF2-40B4-BE49-F238E27FC236}">
                <a16:creationId xmlns:a16="http://schemas.microsoft.com/office/drawing/2014/main" id="{26B6CB27-95ED-8F2D-400B-A3766BECEDC7}"/>
              </a:ext>
            </a:extLst>
          </p:cNvPr>
          <p:cNvSpPr txBox="1"/>
          <p:nvPr/>
        </p:nvSpPr>
        <p:spPr>
          <a:xfrm>
            <a:off x="3375041" y="3802556"/>
            <a:ext cx="2279470"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AI and Big data may help</a:t>
            </a:r>
          </a:p>
        </p:txBody>
      </p:sp>
      <p:sp>
        <p:nvSpPr>
          <p:cNvPr id="12" name="Footer Placeholder 11">
            <a:extLst>
              <a:ext uri="{FF2B5EF4-FFF2-40B4-BE49-F238E27FC236}">
                <a16:creationId xmlns:a16="http://schemas.microsoft.com/office/drawing/2014/main" id="{3851ADF1-A7BA-8E29-CA56-C80C65622160}"/>
              </a:ext>
            </a:extLst>
          </p:cNvPr>
          <p:cNvSpPr>
            <a:spLocks noGrp="1"/>
          </p:cNvSpPr>
          <p:nvPr>
            <p:ph type="ftr" sz="quarter" idx="10"/>
          </p:nvPr>
        </p:nvSpPr>
        <p:spPr/>
        <p:txBody>
          <a:bodyPr/>
          <a:lstStyle/>
          <a:p>
            <a:r>
              <a:rPr lang="en-US"/>
              <a:t>S4-250143</a:t>
            </a:r>
          </a:p>
        </p:txBody>
      </p:sp>
    </p:spTree>
    <p:extLst>
      <p:ext uri="{BB962C8B-B14F-4D97-AF65-F5344CB8AC3E}">
        <p14:creationId xmlns:p14="http://schemas.microsoft.com/office/powerpoint/2010/main" val="1834049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3BFE068-6135-5D04-1BE8-54EB1187689C}"/>
              </a:ext>
            </a:extLst>
          </p:cNvPr>
          <p:cNvSpPr>
            <a:spLocks noGrp="1"/>
          </p:cNvSpPr>
          <p:nvPr>
            <p:ph type="ftr" sz="quarter" idx="10"/>
          </p:nvPr>
        </p:nvSpPr>
        <p:spPr/>
        <p:txBody>
          <a:bodyPr/>
          <a:lstStyle/>
          <a:p>
            <a:r>
              <a:rPr lang="en-US"/>
              <a:t>S4-250143</a:t>
            </a:r>
          </a:p>
        </p:txBody>
      </p:sp>
      <p:sp>
        <p:nvSpPr>
          <p:cNvPr id="3" name="Title 2">
            <a:extLst>
              <a:ext uri="{FF2B5EF4-FFF2-40B4-BE49-F238E27FC236}">
                <a16:creationId xmlns:a16="http://schemas.microsoft.com/office/drawing/2014/main" id="{56949241-00FD-2CCB-E6D4-1E357A460A6B}"/>
              </a:ext>
            </a:extLst>
          </p:cNvPr>
          <p:cNvSpPr>
            <a:spLocks noGrp="1"/>
          </p:cNvSpPr>
          <p:nvPr>
            <p:ph type="title"/>
          </p:nvPr>
        </p:nvSpPr>
        <p:spPr>
          <a:xfrm>
            <a:off x="495300" y="642644"/>
            <a:ext cx="11187112" cy="361959"/>
          </a:xfrm>
        </p:spPr>
        <p:txBody>
          <a:bodyPr/>
          <a:lstStyle/>
          <a:p>
            <a:r>
              <a:rPr lang="en-US" dirty="0"/>
              <a:t>Advanced Media Delivery </a:t>
            </a:r>
            <a:r>
              <a:rPr lang="en-US" dirty="0">
                <a:sym typeface="Wingdings" panose="05000000000000000000" pitchFamily="2" charset="2"/>
              </a:rPr>
              <a:t> Media Delivery Architecture</a:t>
            </a:r>
            <a:endParaRPr lang="en-US" dirty="0"/>
          </a:p>
        </p:txBody>
      </p:sp>
      <p:sp>
        <p:nvSpPr>
          <p:cNvPr id="5" name="Subtitle 4">
            <a:extLst>
              <a:ext uri="{FF2B5EF4-FFF2-40B4-BE49-F238E27FC236}">
                <a16:creationId xmlns:a16="http://schemas.microsoft.com/office/drawing/2014/main" id="{9CF77B86-E91A-222A-D429-0951BAACA8AD}"/>
              </a:ext>
            </a:extLst>
          </p:cNvPr>
          <p:cNvSpPr>
            <a:spLocks noGrp="1"/>
          </p:cNvSpPr>
          <p:nvPr>
            <p:ph type="subTitle" idx="1"/>
          </p:nvPr>
        </p:nvSpPr>
        <p:spPr/>
        <p:txBody>
          <a:bodyPr/>
          <a:lstStyle/>
          <a:p>
            <a:r>
              <a:rPr lang="en-US" dirty="0"/>
              <a:t>How can 5G/6G networks be integrated and combined with modern media delivery systems</a:t>
            </a:r>
          </a:p>
        </p:txBody>
      </p:sp>
      <p:graphicFrame>
        <p:nvGraphicFramePr>
          <p:cNvPr id="6" name="Diagram 5">
            <a:extLst>
              <a:ext uri="{FF2B5EF4-FFF2-40B4-BE49-F238E27FC236}">
                <a16:creationId xmlns:a16="http://schemas.microsoft.com/office/drawing/2014/main" id="{ACBDC0B6-980F-56B6-B393-C378938FA264}"/>
              </a:ext>
            </a:extLst>
          </p:cNvPr>
          <p:cNvGraphicFramePr/>
          <p:nvPr/>
        </p:nvGraphicFramePr>
        <p:xfrm>
          <a:off x="0" y="1427132"/>
          <a:ext cx="5257799" cy="5003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a:extLst>
              <a:ext uri="{FF2B5EF4-FFF2-40B4-BE49-F238E27FC236}">
                <a16:creationId xmlns:a16="http://schemas.microsoft.com/office/drawing/2014/main" id="{65A3D3E9-639C-E5ED-CB7B-66F04163A8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6804" y="1324482"/>
            <a:ext cx="6765196" cy="3808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4F6CF9F-95A4-6E86-EE51-3FD6DB16EDBA}"/>
              </a:ext>
            </a:extLst>
          </p:cNvPr>
          <p:cNvSpPr txBox="1">
            <a:spLocks noChangeArrowheads="1"/>
          </p:cNvSpPr>
          <p:nvPr/>
        </p:nvSpPr>
        <p:spPr bwMode="auto">
          <a:xfrm>
            <a:off x="5354052" y="4990546"/>
            <a:ext cx="66576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ource Sans Pro Light" panose="020B0403030403020204" pitchFamily="34" charset="0"/>
              </a:defRPr>
            </a:lvl1pPr>
            <a:lvl2pPr marL="742950" indent="-285750">
              <a:defRPr>
                <a:solidFill>
                  <a:schemeClr val="tx1"/>
                </a:solidFill>
                <a:latin typeface="Source Sans Pro Light" panose="020B0403030403020204" pitchFamily="34" charset="0"/>
              </a:defRPr>
            </a:lvl2pPr>
            <a:lvl3pPr marL="1143000" indent="-228600">
              <a:defRPr>
                <a:solidFill>
                  <a:schemeClr val="tx1"/>
                </a:solidFill>
                <a:latin typeface="Source Sans Pro Light" panose="020B0403030403020204" pitchFamily="34" charset="0"/>
              </a:defRPr>
            </a:lvl3pPr>
            <a:lvl4pPr marL="1600200" indent="-228600">
              <a:defRPr>
                <a:solidFill>
                  <a:schemeClr val="tx1"/>
                </a:solidFill>
                <a:latin typeface="Source Sans Pro Light" panose="020B0403030403020204" pitchFamily="34" charset="0"/>
              </a:defRPr>
            </a:lvl4pPr>
            <a:lvl5pPr marL="2057400" indent="-228600">
              <a:defRPr>
                <a:solidFill>
                  <a:schemeClr val="tx1"/>
                </a:solidFill>
                <a:latin typeface="Source Sans Pro Light" panose="020B0403030403020204" pitchFamily="34" charset="0"/>
              </a:defRPr>
            </a:lvl5pPr>
            <a:lvl6pPr marL="2514600" indent="-228600" defTabSz="457200" eaLnBrk="0" fontAlgn="base" hangingPunct="0">
              <a:spcBef>
                <a:spcPct val="0"/>
              </a:spcBef>
              <a:spcAft>
                <a:spcPct val="0"/>
              </a:spcAft>
              <a:defRPr>
                <a:solidFill>
                  <a:schemeClr val="tx1"/>
                </a:solidFill>
                <a:latin typeface="Source Sans Pro Light" panose="020B0403030403020204" pitchFamily="34" charset="0"/>
              </a:defRPr>
            </a:lvl6pPr>
            <a:lvl7pPr marL="2971800" indent="-228600" defTabSz="457200" eaLnBrk="0" fontAlgn="base" hangingPunct="0">
              <a:spcBef>
                <a:spcPct val="0"/>
              </a:spcBef>
              <a:spcAft>
                <a:spcPct val="0"/>
              </a:spcAft>
              <a:defRPr>
                <a:solidFill>
                  <a:schemeClr val="tx1"/>
                </a:solidFill>
                <a:latin typeface="Source Sans Pro Light" panose="020B0403030403020204" pitchFamily="34" charset="0"/>
              </a:defRPr>
            </a:lvl7pPr>
            <a:lvl8pPr marL="3429000" indent="-228600" defTabSz="457200" eaLnBrk="0" fontAlgn="base" hangingPunct="0">
              <a:spcBef>
                <a:spcPct val="0"/>
              </a:spcBef>
              <a:spcAft>
                <a:spcPct val="0"/>
              </a:spcAft>
              <a:defRPr>
                <a:solidFill>
                  <a:schemeClr val="tx1"/>
                </a:solidFill>
                <a:latin typeface="Source Sans Pro Light" panose="020B0403030403020204" pitchFamily="34" charset="0"/>
              </a:defRPr>
            </a:lvl8pPr>
            <a:lvl9pPr marL="3886200" indent="-228600" defTabSz="457200" eaLnBrk="0" fontAlgn="base" hangingPunct="0">
              <a:spcBef>
                <a:spcPct val="0"/>
              </a:spcBef>
              <a:spcAft>
                <a:spcPct val="0"/>
              </a:spcAft>
              <a:defRPr>
                <a:solidFill>
                  <a:schemeClr val="tx1"/>
                </a:solidFill>
                <a:latin typeface="Source Sans Pro Light" panose="020B0403030403020204" pitchFamily="34" charset="0"/>
              </a:defRPr>
            </a:lvl9pPr>
          </a:lstStyle>
          <a:p>
            <a:r>
              <a:rPr lang="en-US" altLang="en-US" sz="1000" dirty="0"/>
              <a:t>https://aws.amazon.com/blogs/media/improve-your-viewers-live-streaming-experience-with-media-quality-aware-resiliency/</a:t>
            </a:r>
          </a:p>
        </p:txBody>
      </p:sp>
      <p:sp>
        <p:nvSpPr>
          <p:cNvPr id="9" name="TextBox 8">
            <a:extLst>
              <a:ext uri="{FF2B5EF4-FFF2-40B4-BE49-F238E27FC236}">
                <a16:creationId xmlns:a16="http://schemas.microsoft.com/office/drawing/2014/main" id="{66BA7FBA-A8F9-8068-5C68-02C50E740916}"/>
              </a:ext>
            </a:extLst>
          </p:cNvPr>
          <p:cNvSpPr txBox="1"/>
          <p:nvPr/>
        </p:nvSpPr>
        <p:spPr>
          <a:xfrm>
            <a:off x="6088300" y="1507997"/>
            <a:ext cx="4326505"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Example: Amazon Delivery System architecture</a:t>
            </a:r>
          </a:p>
        </p:txBody>
      </p:sp>
      <p:sp>
        <p:nvSpPr>
          <p:cNvPr id="10" name="TextBox 9">
            <a:extLst>
              <a:ext uri="{FF2B5EF4-FFF2-40B4-BE49-F238E27FC236}">
                <a16:creationId xmlns:a16="http://schemas.microsoft.com/office/drawing/2014/main" id="{398C6939-2CA0-ADBE-8225-78A06974420C}"/>
              </a:ext>
            </a:extLst>
          </p:cNvPr>
          <p:cNvSpPr txBox="1"/>
          <p:nvPr/>
        </p:nvSpPr>
        <p:spPr>
          <a:xfrm>
            <a:off x="5320093" y="5530310"/>
            <a:ext cx="6194003" cy="709040"/>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3GPP, 5G and 6G should be compatible with modern media delivery</a:t>
            </a:r>
          </a:p>
          <a:p>
            <a:pPr algn="l">
              <a:lnSpc>
                <a:spcPct val="96000"/>
              </a:lnSpc>
            </a:pPr>
            <a:r>
              <a:rPr lang="en-US" sz="1600" dirty="0">
                <a:solidFill>
                  <a:schemeClr val="tx2"/>
                </a:solidFill>
                <a:latin typeface="Microsoft Sans Serif"/>
                <a:cs typeface="Microsoft Sans Serif" panose="020B0604020202020204" pitchFamily="34" charset="0"/>
              </a:rPr>
              <a:t>Collaboration with media organizations (SVTA, DVB?)</a:t>
            </a:r>
          </a:p>
          <a:p>
            <a:pPr algn="l">
              <a:lnSpc>
                <a:spcPct val="96000"/>
              </a:lnSpc>
            </a:pPr>
            <a:r>
              <a:rPr lang="en-US" sz="1600" dirty="0">
                <a:solidFill>
                  <a:schemeClr val="tx2"/>
                </a:solidFill>
                <a:latin typeface="Microsoft Sans Serif"/>
                <a:cs typeface="Microsoft Sans Serif" panose="020B0604020202020204" pitchFamily="34" charset="0"/>
              </a:rPr>
              <a:t>5G-MAG should be a facilitator to connect the media industry</a:t>
            </a:r>
          </a:p>
        </p:txBody>
      </p:sp>
    </p:spTree>
    <p:extLst>
      <p:ext uri="{BB962C8B-B14F-4D97-AF65-F5344CB8AC3E}">
        <p14:creationId xmlns:p14="http://schemas.microsoft.com/office/powerpoint/2010/main" val="518387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10C6C-9751-CD93-A72D-0E9CBAF0E3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7D6FB1-7019-21B5-0018-6BD198C309DB}"/>
              </a:ext>
            </a:extLst>
          </p:cNvPr>
          <p:cNvSpPr>
            <a:spLocks noGrp="1"/>
          </p:cNvSpPr>
          <p:nvPr>
            <p:ph type="title"/>
          </p:nvPr>
        </p:nvSpPr>
        <p:spPr/>
        <p:txBody>
          <a:bodyPr/>
          <a:lstStyle/>
          <a:p>
            <a:r>
              <a:rPr lang="en-US" dirty="0"/>
              <a:t>Reference Implementations and Software</a:t>
            </a:r>
          </a:p>
        </p:txBody>
      </p:sp>
      <p:sp>
        <p:nvSpPr>
          <p:cNvPr id="4" name="Subtitle 3">
            <a:extLst>
              <a:ext uri="{FF2B5EF4-FFF2-40B4-BE49-F238E27FC236}">
                <a16:creationId xmlns:a16="http://schemas.microsoft.com/office/drawing/2014/main" id="{6D5CF62E-5E6C-4AB8-6BEA-F6F103181BEB}"/>
              </a:ext>
            </a:extLst>
          </p:cNvPr>
          <p:cNvSpPr>
            <a:spLocks noGrp="1"/>
          </p:cNvSpPr>
          <p:nvPr>
            <p:ph type="subTitle" idx="1"/>
          </p:nvPr>
        </p:nvSpPr>
        <p:spPr/>
        <p:txBody>
          <a:bodyPr/>
          <a:lstStyle/>
          <a:p>
            <a:r>
              <a:rPr lang="en-US" sz="2400" dirty="0">
                <a:latin typeface="Calibri" panose="020F0502020204030204" pitchFamily="34" charset="0"/>
              </a:rPr>
              <a:t>Do we need reference/evaluation implementation of 3GPP defined technologies?</a:t>
            </a:r>
          </a:p>
        </p:txBody>
      </p:sp>
      <p:sp>
        <p:nvSpPr>
          <p:cNvPr id="5" name="Footer Placeholder 4">
            <a:extLst>
              <a:ext uri="{FF2B5EF4-FFF2-40B4-BE49-F238E27FC236}">
                <a16:creationId xmlns:a16="http://schemas.microsoft.com/office/drawing/2014/main" id="{FB7903AB-538F-F2CE-184D-5DB198454CD5}"/>
              </a:ext>
            </a:extLst>
          </p:cNvPr>
          <p:cNvSpPr>
            <a:spLocks noGrp="1"/>
          </p:cNvSpPr>
          <p:nvPr>
            <p:ph type="ftr" sz="quarter" idx="3"/>
          </p:nvPr>
        </p:nvSpPr>
        <p:spPr/>
        <p:txBody>
          <a:bodyPr/>
          <a:lstStyle/>
          <a:p>
            <a:pPr defTabSz="685594">
              <a:lnSpc>
                <a:spcPct val="95000"/>
              </a:lnSpc>
              <a:spcBef>
                <a:spcPts val="1200"/>
              </a:spcBef>
            </a:pPr>
            <a:r>
              <a:rPr lang="en-US"/>
              <a:t>S4-250143</a:t>
            </a:r>
          </a:p>
        </p:txBody>
      </p:sp>
      <p:graphicFrame>
        <p:nvGraphicFramePr>
          <p:cNvPr id="8" name="Diagram 7">
            <a:extLst>
              <a:ext uri="{FF2B5EF4-FFF2-40B4-BE49-F238E27FC236}">
                <a16:creationId xmlns:a16="http://schemas.microsoft.com/office/drawing/2014/main" id="{D52A7F7E-931F-21BF-8A26-106E42E51772}"/>
              </a:ext>
            </a:extLst>
          </p:cNvPr>
          <p:cNvGraphicFramePr/>
          <p:nvPr/>
        </p:nvGraphicFramePr>
        <p:xfrm>
          <a:off x="743134" y="1299950"/>
          <a:ext cx="10220679" cy="5417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5986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0A2127F-9C84-BF9A-0A92-1D3B719631CB}"/>
              </a:ext>
            </a:extLst>
          </p:cNvPr>
          <p:cNvSpPr>
            <a:spLocks noGrp="1"/>
          </p:cNvSpPr>
          <p:nvPr>
            <p:ph type="ftr" sz="quarter" idx="10"/>
          </p:nvPr>
        </p:nvSpPr>
        <p:spPr/>
        <p:txBody>
          <a:bodyPr/>
          <a:lstStyle/>
          <a:p>
            <a:r>
              <a:rPr lang="en-US"/>
              <a:t>S4-250143</a:t>
            </a:r>
            <a:endParaRPr lang="en-US" dirty="0"/>
          </a:p>
        </p:txBody>
      </p:sp>
      <p:sp>
        <p:nvSpPr>
          <p:cNvPr id="6" name="Title 5">
            <a:extLst>
              <a:ext uri="{FF2B5EF4-FFF2-40B4-BE49-F238E27FC236}">
                <a16:creationId xmlns:a16="http://schemas.microsoft.com/office/drawing/2014/main" id="{988AD59A-02EC-2FAF-B801-FBA713BAA434}"/>
              </a:ext>
            </a:extLst>
          </p:cNvPr>
          <p:cNvSpPr>
            <a:spLocks noGrp="1"/>
          </p:cNvSpPr>
          <p:nvPr>
            <p:ph type="title"/>
          </p:nvPr>
        </p:nvSpPr>
        <p:spPr>
          <a:xfrm>
            <a:off x="495300" y="642644"/>
            <a:ext cx="11187112" cy="361959"/>
          </a:xfrm>
        </p:spPr>
        <p:txBody>
          <a:bodyPr/>
          <a:lstStyle/>
          <a:p>
            <a:r>
              <a:rPr lang="en-US" dirty="0"/>
              <a:t>Planning of new work</a:t>
            </a:r>
          </a:p>
        </p:txBody>
      </p:sp>
      <p:sp>
        <p:nvSpPr>
          <p:cNvPr id="8" name="Content Placeholder 7">
            <a:extLst>
              <a:ext uri="{FF2B5EF4-FFF2-40B4-BE49-F238E27FC236}">
                <a16:creationId xmlns:a16="http://schemas.microsoft.com/office/drawing/2014/main" id="{83A01901-8D87-B0D7-C8F8-8C3F7327A0CA}"/>
              </a:ext>
            </a:extLst>
          </p:cNvPr>
          <p:cNvSpPr>
            <a:spLocks noGrp="1"/>
          </p:cNvSpPr>
          <p:nvPr>
            <p:ph sz="quarter" idx="14"/>
          </p:nvPr>
        </p:nvSpPr>
        <p:spPr/>
        <p:txBody>
          <a:bodyPr>
            <a:normAutofit lnSpcReduction="10000"/>
          </a:bodyPr>
          <a:lstStyle/>
          <a:p>
            <a:pPr marL="457200" indent="-457200">
              <a:buFont typeface="+mj-lt"/>
              <a:buAutoNum type="arabicPeriod"/>
            </a:pPr>
            <a:r>
              <a:rPr lang="en-US" dirty="0"/>
              <a:t>5GA and FS_6G planning should have dedicated time slots in the near future</a:t>
            </a:r>
          </a:p>
          <a:p>
            <a:pPr marL="628650" lvl="1" indent="-457200"/>
            <a:r>
              <a:rPr lang="en-US" dirty="0"/>
              <a:t>We propose to have either a f2f meeting or an online meeting prior to SA4#133-e (July 2025)</a:t>
            </a:r>
          </a:p>
          <a:p>
            <a:pPr marL="628650" lvl="1" indent="-457200"/>
            <a:r>
              <a:rPr lang="en-US" dirty="0"/>
              <a:t>Could be a series of online workshops to collect ideas from members about potential 5GA and FS_6G topics</a:t>
            </a:r>
          </a:p>
          <a:p>
            <a:pPr marL="457200" indent="-457200">
              <a:buFont typeface="+mj-lt"/>
              <a:buAutoNum type="arabicPeriod"/>
            </a:pPr>
            <a:r>
              <a:rPr lang="en-US" dirty="0"/>
              <a:t>Submission of new work is beneficially based on common template/check box</a:t>
            </a:r>
          </a:p>
          <a:p>
            <a:pPr marL="628650" lvl="1" indent="-457200"/>
            <a:r>
              <a:rPr lang="en-US" dirty="0"/>
              <a:t>A template was proposed and partially used during the Rel-19 planning (see for example </a:t>
            </a:r>
            <a:r>
              <a:rPr lang="en-US" dirty="0">
                <a:hlinkClick r:id="rId2"/>
              </a:rPr>
              <a:t>S4-250016</a:t>
            </a:r>
            <a:r>
              <a:rPr lang="en-US" dirty="0"/>
              <a:t>)</a:t>
            </a:r>
          </a:p>
          <a:p>
            <a:pPr marL="628650" lvl="1" indent="-457200"/>
            <a:r>
              <a:rPr lang="en-US" dirty="0"/>
              <a:t>A new study item submission is encouraged to include</a:t>
            </a:r>
          </a:p>
          <a:p>
            <a:pPr marL="742950" lvl="2" indent="-457200"/>
            <a:r>
              <a:rPr lang="en-US" dirty="0"/>
              <a:t>Expectation of type of study: New exploration, continuation of existing specification, others</a:t>
            </a:r>
          </a:p>
          <a:p>
            <a:pPr marL="742950" lvl="2" indent="-457200"/>
            <a:r>
              <a:rPr lang="en-US" dirty="0"/>
              <a:t>Realistic Time and Work Plan</a:t>
            </a:r>
          </a:p>
          <a:p>
            <a:pPr marL="742950" lvl="2" indent="-457200"/>
            <a:r>
              <a:rPr lang="en-US" dirty="0"/>
              <a:t>Vision for normative work: What is expected to happen after study is complete (stage-2, stage-3, </a:t>
            </a:r>
            <a:r>
              <a:rPr lang="en-US" dirty="0" err="1"/>
              <a:t>OpenAPIs</a:t>
            </a:r>
            <a:r>
              <a:rPr lang="en-US" dirty="0"/>
              <a:t>, code, etc.)</a:t>
            </a:r>
          </a:p>
          <a:p>
            <a:pPr marL="742950" lvl="2" indent="-457200"/>
            <a:r>
              <a:rPr lang="en-US" dirty="0"/>
              <a:t>Supporters, preferably with individuals that can be contacted for more information</a:t>
            </a:r>
          </a:p>
          <a:p>
            <a:pPr marL="742950" lvl="2" indent="-457200"/>
            <a:r>
              <a:rPr lang="en-US" dirty="0"/>
              <a:t>Plans for usage of software and evaluation tools</a:t>
            </a:r>
          </a:p>
          <a:p>
            <a:pPr marL="742950" lvl="2" indent="-457200"/>
            <a:r>
              <a:rPr lang="en-US" dirty="0"/>
              <a:t>Some sort of indication for market needs, commercial relevance, if possible.</a:t>
            </a:r>
          </a:p>
          <a:p>
            <a:pPr marL="628650" lvl="1" indent="-457200"/>
            <a:r>
              <a:rPr lang="en-US" dirty="0"/>
              <a:t>Such an approach allows for consistency in submission and reduces online discussion times</a:t>
            </a:r>
          </a:p>
          <a:p>
            <a:pPr marL="457200" indent="-457200">
              <a:buFont typeface="+mj-lt"/>
              <a:buAutoNum type="arabicPeriod"/>
            </a:pPr>
            <a:r>
              <a:rPr lang="en-US" dirty="0"/>
              <a:t>We recommend to </a:t>
            </a:r>
            <a:r>
              <a:rPr lang="en-US" dirty="0" err="1"/>
              <a:t>to</a:t>
            </a:r>
            <a:r>
              <a:rPr lang="en-US" dirty="0"/>
              <a:t> discuss use of software, data sets, tool-based specifications for stage-3 (</a:t>
            </a:r>
            <a:r>
              <a:rPr lang="en-US" dirty="0" err="1"/>
              <a:t>OpenAPI</a:t>
            </a:r>
            <a:r>
              <a:rPr lang="en-US" dirty="0"/>
              <a:t>, etc.), etc. based on existing experiences in Rel-19. </a:t>
            </a:r>
          </a:p>
          <a:p>
            <a:pPr marL="628650" lvl="1" indent="-457200"/>
            <a:r>
              <a:rPr lang="en-US" dirty="0"/>
              <a:t>This may include to rely on external organizations such as 5G-MAG</a:t>
            </a:r>
          </a:p>
          <a:p>
            <a:pPr marL="457200" indent="-457200"/>
            <a:endParaRPr lang="en-US" dirty="0"/>
          </a:p>
          <a:p>
            <a:pPr marL="742950" lvl="2" indent="-457200"/>
            <a:endParaRPr lang="en-US" dirty="0"/>
          </a:p>
          <a:p>
            <a:pPr marL="628650" lvl="1" indent="-457200"/>
            <a:endParaRPr lang="en-US" dirty="0"/>
          </a:p>
        </p:txBody>
      </p:sp>
      <p:sp>
        <p:nvSpPr>
          <p:cNvPr id="7" name="Subtitle 6">
            <a:extLst>
              <a:ext uri="{FF2B5EF4-FFF2-40B4-BE49-F238E27FC236}">
                <a16:creationId xmlns:a16="http://schemas.microsoft.com/office/drawing/2014/main" id="{EEC68A83-374D-175A-A900-79D950CFF67B}"/>
              </a:ext>
            </a:extLst>
          </p:cNvPr>
          <p:cNvSpPr>
            <a:spLocks noGrp="1"/>
          </p:cNvSpPr>
          <p:nvPr>
            <p:ph type="subTitle" idx="1"/>
          </p:nvPr>
        </p:nvSpPr>
        <p:spPr/>
        <p:txBody>
          <a:bodyPr/>
          <a:lstStyle/>
          <a:p>
            <a:r>
              <a:rPr lang="en-US" dirty="0"/>
              <a:t>Start of new work could benefit from good preparation – Rel-19 planning in SA4 was a good step forward, re-use and improve</a:t>
            </a:r>
          </a:p>
        </p:txBody>
      </p:sp>
    </p:spTree>
    <p:extLst>
      <p:ext uri="{BB962C8B-B14F-4D97-AF65-F5344CB8AC3E}">
        <p14:creationId xmlns:p14="http://schemas.microsoft.com/office/powerpoint/2010/main" val="91214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A7D66-9C0E-0BB1-607F-E21941FB4A11}"/>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DB53DB2E-85EB-2DAA-52C5-4E8FA5FDCABF}"/>
              </a:ext>
            </a:extLst>
          </p:cNvPr>
          <p:cNvSpPr>
            <a:spLocks noGrp="1"/>
          </p:cNvSpPr>
          <p:nvPr>
            <p:ph type="subTitle" idx="1"/>
          </p:nvPr>
        </p:nvSpPr>
        <p:spPr/>
        <p:txBody>
          <a:bodyPr/>
          <a:lstStyle/>
          <a:p>
            <a:r>
              <a:rPr lang="en-US" dirty="0"/>
              <a:t>5G Advanced and 6G Vision</a:t>
            </a:r>
          </a:p>
        </p:txBody>
      </p:sp>
      <p:sp>
        <p:nvSpPr>
          <p:cNvPr id="7" name="Title 6">
            <a:extLst>
              <a:ext uri="{FF2B5EF4-FFF2-40B4-BE49-F238E27FC236}">
                <a16:creationId xmlns:a16="http://schemas.microsoft.com/office/drawing/2014/main" id="{A364FEEC-A06C-D45D-E158-8A2C966D8F19}"/>
              </a:ext>
            </a:extLst>
          </p:cNvPr>
          <p:cNvSpPr>
            <a:spLocks noGrp="1"/>
          </p:cNvSpPr>
          <p:nvPr>
            <p:ph type="title"/>
          </p:nvPr>
        </p:nvSpPr>
        <p:spPr>
          <a:xfrm>
            <a:off x="495298" y="3593167"/>
            <a:ext cx="8829675" cy="722955"/>
          </a:xfrm>
        </p:spPr>
        <p:txBody>
          <a:bodyPr/>
          <a:lstStyle/>
          <a:p>
            <a:r>
              <a:rPr lang="de-DE" dirty="0"/>
              <a:t>Selected Topics</a:t>
            </a:r>
            <a:endParaRPr lang="en-US" dirty="0"/>
          </a:p>
        </p:txBody>
      </p:sp>
    </p:spTree>
    <p:extLst>
      <p:ext uri="{BB962C8B-B14F-4D97-AF65-F5344CB8AC3E}">
        <p14:creationId xmlns:p14="http://schemas.microsoft.com/office/powerpoint/2010/main" val="2830903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40138-5905-E7FA-B1BA-D02948CD5872}"/>
              </a:ext>
            </a:extLst>
          </p:cNvPr>
          <p:cNvSpPr>
            <a:spLocks noGrp="1"/>
          </p:cNvSpPr>
          <p:nvPr>
            <p:ph type="title"/>
          </p:nvPr>
        </p:nvSpPr>
        <p:spPr/>
        <p:txBody>
          <a:bodyPr/>
          <a:lstStyle/>
          <a:p>
            <a:r>
              <a:rPr lang="en-US" dirty="0"/>
              <a:t>Concrete ideas for Rel-20 5GA</a:t>
            </a:r>
          </a:p>
        </p:txBody>
      </p:sp>
      <p:sp>
        <p:nvSpPr>
          <p:cNvPr id="4" name="Subtitle 3">
            <a:extLst>
              <a:ext uri="{FF2B5EF4-FFF2-40B4-BE49-F238E27FC236}">
                <a16:creationId xmlns:a16="http://schemas.microsoft.com/office/drawing/2014/main" id="{F997BA9E-4DCD-3BBC-6180-79117ACB1F47}"/>
              </a:ext>
            </a:extLst>
          </p:cNvPr>
          <p:cNvSpPr>
            <a:spLocks noGrp="1"/>
          </p:cNvSpPr>
          <p:nvPr>
            <p:ph type="subTitle" idx="1"/>
          </p:nvPr>
        </p:nvSpPr>
        <p:spPr/>
        <p:txBody>
          <a:bodyPr/>
          <a:lstStyle/>
          <a:p>
            <a:r>
              <a:rPr lang="en-US" dirty="0"/>
              <a:t>Planning not yet complete, but at least an indication</a:t>
            </a:r>
          </a:p>
        </p:txBody>
      </p:sp>
      <p:sp>
        <p:nvSpPr>
          <p:cNvPr id="5" name="Footer Placeholder 4">
            <a:extLst>
              <a:ext uri="{FF2B5EF4-FFF2-40B4-BE49-F238E27FC236}">
                <a16:creationId xmlns:a16="http://schemas.microsoft.com/office/drawing/2014/main" id="{1FB4CA60-4EBF-E9FD-5E1F-50B31AB4DF9A}"/>
              </a:ext>
            </a:extLst>
          </p:cNvPr>
          <p:cNvSpPr>
            <a:spLocks noGrp="1"/>
          </p:cNvSpPr>
          <p:nvPr>
            <p:ph type="ftr" sz="quarter" idx="3"/>
          </p:nvPr>
        </p:nvSpPr>
        <p:spPr/>
        <p:txBody>
          <a:bodyPr/>
          <a:lstStyle/>
          <a:p>
            <a:pPr defTabSz="685594">
              <a:lnSpc>
                <a:spcPct val="95000"/>
              </a:lnSpc>
              <a:spcBef>
                <a:spcPts val="1200"/>
              </a:spcBef>
            </a:pPr>
            <a:r>
              <a:rPr lang="en-US"/>
              <a:t>S4-250143</a:t>
            </a:r>
          </a:p>
        </p:txBody>
      </p:sp>
      <p:graphicFrame>
        <p:nvGraphicFramePr>
          <p:cNvPr id="6" name="Diagram 5">
            <a:extLst>
              <a:ext uri="{FF2B5EF4-FFF2-40B4-BE49-F238E27FC236}">
                <a16:creationId xmlns:a16="http://schemas.microsoft.com/office/drawing/2014/main" id="{9084D238-7EBE-A220-20A2-5F3C61C00ACD}"/>
              </a:ext>
            </a:extLst>
          </p:cNvPr>
          <p:cNvGraphicFramePr/>
          <p:nvPr>
            <p:extLst>
              <p:ext uri="{D42A27DB-BD31-4B8C-83A1-F6EECF244321}">
                <p14:modId xmlns:p14="http://schemas.microsoft.com/office/powerpoint/2010/main" val="188928098"/>
              </p:ext>
            </p:extLst>
          </p:nvPr>
        </p:nvGraphicFramePr>
        <p:xfrm>
          <a:off x="1764926" y="1726643"/>
          <a:ext cx="8260686" cy="4248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9753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E44ED39-5731-A107-CABB-995B56C75282}"/>
              </a:ext>
            </a:extLst>
          </p:cNvPr>
          <p:cNvSpPr>
            <a:spLocks noGrp="1"/>
          </p:cNvSpPr>
          <p:nvPr>
            <p:ph type="ftr" sz="quarter" idx="10"/>
          </p:nvPr>
        </p:nvSpPr>
        <p:spPr/>
        <p:txBody>
          <a:bodyPr/>
          <a:lstStyle/>
          <a:p>
            <a:r>
              <a:rPr lang="en-US"/>
              <a:t>S4-250143</a:t>
            </a:r>
          </a:p>
        </p:txBody>
      </p:sp>
      <p:sp>
        <p:nvSpPr>
          <p:cNvPr id="3" name="Title 2">
            <a:extLst>
              <a:ext uri="{FF2B5EF4-FFF2-40B4-BE49-F238E27FC236}">
                <a16:creationId xmlns:a16="http://schemas.microsoft.com/office/drawing/2014/main" id="{331C3D8C-4E3D-776D-7234-F6696DC9B318}"/>
              </a:ext>
            </a:extLst>
          </p:cNvPr>
          <p:cNvSpPr>
            <a:spLocks noGrp="1"/>
          </p:cNvSpPr>
          <p:nvPr>
            <p:ph type="title"/>
          </p:nvPr>
        </p:nvSpPr>
        <p:spPr>
          <a:xfrm>
            <a:off x="495300" y="642644"/>
            <a:ext cx="11187112" cy="361959"/>
          </a:xfrm>
        </p:spPr>
        <p:txBody>
          <a:bodyPr/>
          <a:lstStyle/>
          <a:p>
            <a:r>
              <a:rPr lang="en-US"/>
              <a:t>Fundamental 6G motivation</a:t>
            </a:r>
          </a:p>
        </p:txBody>
      </p:sp>
      <p:sp>
        <p:nvSpPr>
          <p:cNvPr id="5" name="Content Placeholder 4">
            <a:extLst>
              <a:ext uri="{FF2B5EF4-FFF2-40B4-BE49-F238E27FC236}">
                <a16:creationId xmlns:a16="http://schemas.microsoft.com/office/drawing/2014/main" id="{8B3EBD02-1415-18E8-CEEB-CEA60AD18391}"/>
              </a:ext>
            </a:extLst>
          </p:cNvPr>
          <p:cNvSpPr>
            <a:spLocks noGrp="1"/>
          </p:cNvSpPr>
          <p:nvPr>
            <p:ph sz="quarter" idx="14"/>
          </p:nvPr>
        </p:nvSpPr>
        <p:spPr>
          <a:xfrm>
            <a:off x="2735050" y="4378120"/>
            <a:ext cx="3435870" cy="1034171"/>
          </a:xfrm>
        </p:spPr>
        <p:txBody>
          <a:bodyPr vert="horz" lIns="0" tIns="0" rIns="0" bIns="0" rtlCol="0" anchor="t">
            <a:noAutofit/>
          </a:bodyPr>
          <a:lstStyle/>
          <a:p>
            <a:r>
              <a:rPr lang="en-US"/>
              <a:t>Increasing revenue with new use cases/services</a:t>
            </a:r>
          </a:p>
        </p:txBody>
      </p:sp>
      <p:sp>
        <p:nvSpPr>
          <p:cNvPr id="6" name="Oval 5">
            <a:extLst>
              <a:ext uri="{FF2B5EF4-FFF2-40B4-BE49-F238E27FC236}">
                <a16:creationId xmlns:a16="http://schemas.microsoft.com/office/drawing/2014/main" id="{4CA2DF2D-674D-A35D-BAC9-FC18A0DCCCD4}"/>
              </a:ext>
            </a:extLst>
          </p:cNvPr>
          <p:cNvSpPr/>
          <p:nvPr/>
        </p:nvSpPr>
        <p:spPr>
          <a:xfrm>
            <a:off x="7176396" y="2227715"/>
            <a:ext cx="2110903" cy="118191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8" name="TextBox 7">
            <a:extLst>
              <a:ext uri="{FF2B5EF4-FFF2-40B4-BE49-F238E27FC236}">
                <a16:creationId xmlns:a16="http://schemas.microsoft.com/office/drawing/2014/main" id="{5680E144-E77F-C5AB-D381-0315823DB18E}"/>
              </a:ext>
            </a:extLst>
          </p:cNvPr>
          <p:cNvSpPr txBox="1"/>
          <p:nvPr/>
        </p:nvSpPr>
        <p:spPr>
          <a:xfrm>
            <a:off x="7213813" y="2609382"/>
            <a:ext cx="1927451"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a:solidFill>
                  <a:schemeClr val="tx1"/>
                </a:solidFill>
              </a:rPr>
              <a:t>Operators networks</a:t>
            </a:r>
          </a:p>
        </p:txBody>
      </p:sp>
      <p:sp>
        <p:nvSpPr>
          <p:cNvPr id="10" name="Arrow: Left-Right 9">
            <a:extLst>
              <a:ext uri="{FF2B5EF4-FFF2-40B4-BE49-F238E27FC236}">
                <a16:creationId xmlns:a16="http://schemas.microsoft.com/office/drawing/2014/main" id="{EB95F31C-A483-6771-8FBB-05D42783D2A5}"/>
              </a:ext>
            </a:extLst>
          </p:cNvPr>
          <p:cNvSpPr/>
          <p:nvPr/>
        </p:nvSpPr>
        <p:spPr>
          <a:xfrm>
            <a:off x="6042813" y="2652311"/>
            <a:ext cx="685510" cy="327700"/>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11" name="Content Placeholder 4">
            <a:extLst>
              <a:ext uri="{FF2B5EF4-FFF2-40B4-BE49-F238E27FC236}">
                <a16:creationId xmlns:a16="http://schemas.microsoft.com/office/drawing/2014/main" id="{FEC73845-FB20-1740-ACAE-A7544BE32AF5}"/>
              </a:ext>
            </a:extLst>
          </p:cNvPr>
          <p:cNvSpPr txBox="1">
            <a:spLocks/>
          </p:cNvSpPr>
          <p:nvPr/>
        </p:nvSpPr>
        <p:spPr>
          <a:xfrm>
            <a:off x="6822360" y="4494242"/>
            <a:ext cx="3156527" cy="1034171"/>
          </a:xfrm>
          <a:prstGeom prst="rect">
            <a:avLst/>
          </a:prstGeom>
        </p:spPr>
        <p:txBody>
          <a:bodyPr vert="horz" lIns="0" tIns="0" rIns="0" bIns="0" rtlCol="0" anchor="t">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a:t>Reducing network TCO (total cost of ownership)</a:t>
            </a:r>
          </a:p>
        </p:txBody>
      </p:sp>
      <p:sp>
        <p:nvSpPr>
          <p:cNvPr id="12" name="Arrow: Up 11">
            <a:extLst>
              <a:ext uri="{FF2B5EF4-FFF2-40B4-BE49-F238E27FC236}">
                <a16:creationId xmlns:a16="http://schemas.microsoft.com/office/drawing/2014/main" id="{E2A74130-42CD-1CD4-2A23-146C932789A3}"/>
              </a:ext>
            </a:extLst>
          </p:cNvPr>
          <p:cNvSpPr/>
          <p:nvPr/>
        </p:nvSpPr>
        <p:spPr>
          <a:xfrm>
            <a:off x="989062" y="4030180"/>
            <a:ext cx="603315" cy="1300899"/>
          </a:xfrm>
          <a:prstGeom prst="up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3" name="Arrow: Up 12">
            <a:extLst>
              <a:ext uri="{FF2B5EF4-FFF2-40B4-BE49-F238E27FC236}">
                <a16:creationId xmlns:a16="http://schemas.microsoft.com/office/drawing/2014/main" id="{7B31E89A-92EF-E932-24B6-12C9962BD44F}"/>
              </a:ext>
            </a:extLst>
          </p:cNvPr>
          <p:cNvSpPr/>
          <p:nvPr/>
        </p:nvSpPr>
        <p:spPr>
          <a:xfrm rot="10800000">
            <a:off x="10685225" y="4228826"/>
            <a:ext cx="603315" cy="1300899"/>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pic>
        <p:nvPicPr>
          <p:cNvPr id="4" name="Picture 3">
            <a:extLst>
              <a:ext uri="{FF2B5EF4-FFF2-40B4-BE49-F238E27FC236}">
                <a16:creationId xmlns:a16="http://schemas.microsoft.com/office/drawing/2014/main" id="{9009FA9F-2EB9-4A53-9003-27C40F698BA1}"/>
              </a:ext>
            </a:extLst>
          </p:cNvPr>
          <p:cNvPicPr>
            <a:picLocks noChangeAspect="1"/>
          </p:cNvPicPr>
          <p:nvPr/>
        </p:nvPicPr>
        <p:blipFill>
          <a:blip r:embed="rId2"/>
          <a:stretch>
            <a:fillRect/>
          </a:stretch>
        </p:blipFill>
        <p:spPr>
          <a:xfrm>
            <a:off x="2844591" y="2184134"/>
            <a:ext cx="906413" cy="943302"/>
          </a:xfrm>
          <a:prstGeom prst="rect">
            <a:avLst/>
          </a:prstGeom>
        </p:spPr>
      </p:pic>
      <p:pic>
        <p:nvPicPr>
          <p:cNvPr id="14" name="Picture 13">
            <a:extLst>
              <a:ext uri="{FF2B5EF4-FFF2-40B4-BE49-F238E27FC236}">
                <a16:creationId xmlns:a16="http://schemas.microsoft.com/office/drawing/2014/main" id="{0D6EC2D4-AE07-BAE1-F178-EE9EB2BD528A}"/>
              </a:ext>
            </a:extLst>
          </p:cNvPr>
          <p:cNvPicPr>
            <a:picLocks noChangeAspect="1"/>
          </p:cNvPicPr>
          <p:nvPr/>
        </p:nvPicPr>
        <p:blipFill>
          <a:blip r:embed="rId3"/>
          <a:stretch>
            <a:fillRect/>
          </a:stretch>
        </p:blipFill>
        <p:spPr>
          <a:xfrm>
            <a:off x="3745871" y="1582660"/>
            <a:ext cx="1245722" cy="1055259"/>
          </a:xfrm>
          <a:prstGeom prst="rect">
            <a:avLst/>
          </a:prstGeom>
        </p:spPr>
      </p:pic>
      <p:pic>
        <p:nvPicPr>
          <p:cNvPr id="15" name="Picture 14">
            <a:extLst>
              <a:ext uri="{FF2B5EF4-FFF2-40B4-BE49-F238E27FC236}">
                <a16:creationId xmlns:a16="http://schemas.microsoft.com/office/drawing/2014/main" id="{8872B2B5-355F-2F8A-005C-7C93EE41A26B}"/>
              </a:ext>
            </a:extLst>
          </p:cNvPr>
          <p:cNvPicPr>
            <a:picLocks noChangeAspect="1"/>
          </p:cNvPicPr>
          <p:nvPr/>
        </p:nvPicPr>
        <p:blipFill>
          <a:blip r:embed="rId4"/>
          <a:stretch>
            <a:fillRect/>
          </a:stretch>
        </p:blipFill>
        <p:spPr>
          <a:xfrm>
            <a:off x="4611750" y="2479880"/>
            <a:ext cx="1127634" cy="868832"/>
          </a:xfrm>
          <a:prstGeom prst="rect">
            <a:avLst/>
          </a:prstGeom>
        </p:spPr>
      </p:pic>
      <p:pic>
        <p:nvPicPr>
          <p:cNvPr id="16" name="Picture 15">
            <a:extLst>
              <a:ext uri="{FF2B5EF4-FFF2-40B4-BE49-F238E27FC236}">
                <a16:creationId xmlns:a16="http://schemas.microsoft.com/office/drawing/2014/main" id="{F45E2400-0698-9B00-4A1B-032547CD355B}"/>
              </a:ext>
            </a:extLst>
          </p:cNvPr>
          <p:cNvPicPr>
            <a:picLocks noChangeAspect="1"/>
          </p:cNvPicPr>
          <p:nvPr/>
        </p:nvPicPr>
        <p:blipFill>
          <a:blip r:embed="rId5"/>
          <a:stretch>
            <a:fillRect/>
          </a:stretch>
        </p:blipFill>
        <p:spPr>
          <a:xfrm>
            <a:off x="3992955" y="3275353"/>
            <a:ext cx="1134501" cy="989156"/>
          </a:xfrm>
          <a:prstGeom prst="rect">
            <a:avLst/>
          </a:prstGeom>
        </p:spPr>
      </p:pic>
      <p:grpSp>
        <p:nvGrpSpPr>
          <p:cNvPr id="17" name="Group 16">
            <a:extLst>
              <a:ext uri="{FF2B5EF4-FFF2-40B4-BE49-F238E27FC236}">
                <a16:creationId xmlns:a16="http://schemas.microsoft.com/office/drawing/2014/main" id="{A3994946-FDC9-4E20-5AE2-9DD1BDC003B5}"/>
              </a:ext>
            </a:extLst>
          </p:cNvPr>
          <p:cNvGrpSpPr/>
          <p:nvPr/>
        </p:nvGrpSpPr>
        <p:grpSpPr>
          <a:xfrm>
            <a:off x="3186260" y="3141569"/>
            <a:ext cx="806696" cy="874860"/>
            <a:chOff x="7023838" y="219384"/>
            <a:chExt cx="1965576" cy="2120749"/>
          </a:xfrm>
        </p:grpSpPr>
        <p:sp>
          <p:nvSpPr>
            <p:cNvPr id="18" name="Oval 17">
              <a:extLst>
                <a:ext uri="{FF2B5EF4-FFF2-40B4-BE49-F238E27FC236}">
                  <a16:creationId xmlns:a16="http://schemas.microsoft.com/office/drawing/2014/main" id="{1469AC37-7EEC-55BC-E11A-34E139415BF2}"/>
                </a:ext>
              </a:extLst>
            </p:cNvPr>
            <p:cNvSpPr/>
            <p:nvPr/>
          </p:nvSpPr>
          <p:spPr>
            <a:xfrm>
              <a:off x="7085198" y="435917"/>
              <a:ext cx="1904216" cy="1904216"/>
            </a:xfrm>
            <a:prstGeom prst="ellipse">
              <a:avLst/>
            </a:prstGeom>
            <a:solidFill>
              <a:schemeClr val="bg1"/>
            </a:solidFill>
            <a:ln>
              <a:noFill/>
            </a:ln>
            <a:effectLst>
              <a:innerShdw blurRad="332547"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6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19" name="Group 18">
              <a:extLst>
                <a:ext uri="{FF2B5EF4-FFF2-40B4-BE49-F238E27FC236}">
                  <a16:creationId xmlns:a16="http://schemas.microsoft.com/office/drawing/2014/main" id="{4824D0EC-819B-98AF-0569-9DB0993D6268}"/>
                </a:ext>
              </a:extLst>
            </p:cNvPr>
            <p:cNvGrpSpPr/>
            <p:nvPr/>
          </p:nvGrpSpPr>
          <p:grpSpPr>
            <a:xfrm>
              <a:off x="7023838" y="219384"/>
              <a:ext cx="1914574" cy="1943373"/>
              <a:chOff x="7008425" y="4699406"/>
              <a:chExt cx="1386701" cy="1407559"/>
            </a:xfrm>
            <a:effectLst/>
          </p:grpSpPr>
          <p:pic>
            <p:nvPicPr>
              <p:cNvPr id="20" name="Picture 19">
                <a:extLst>
                  <a:ext uri="{FF2B5EF4-FFF2-40B4-BE49-F238E27FC236}">
                    <a16:creationId xmlns:a16="http://schemas.microsoft.com/office/drawing/2014/main" id="{16B96FB0-4D5C-1356-656E-F1B56A054E9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18046" y="5464998"/>
                <a:ext cx="670213" cy="641967"/>
              </a:xfrm>
              <a:prstGeom prst="rect">
                <a:avLst/>
              </a:prstGeom>
              <a:effectLst>
                <a:outerShdw blurRad="228600" dist="63500" dir="1200000" algn="tl" rotWithShape="0">
                  <a:srgbClr val="0C1016">
                    <a:alpha val="40000"/>
                  </a:srgbClr>
                </a:outerShdw>
              </a:effectLst>
            </p:spPr>
          </p:pic>
          <p:pic>
            <p:nvPicPr>
              <p:cNvPr id="21" name="Picture 20">
                <a:extLst>
                  <a:ext uri="{FF2B5EF4-FFF2-40B4-BE49-F238E27FC236}">
                    <a16:creationId xmlns:a16="http://schemas.microsoft.com/office/drawing/2014/main" id="{F5D4E645-1FB9-2021-BE38-E2827AE459FE}"/>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93727" y="4699406"/>
                <a:ext cx="501399" cy="837780"/>
              </a:xfrm>
              <a:prstGeom prst="rect">
                <a:avLst/>
              </a:prstGeom>
              <a:effectLst>
                <a:outerShdw blurRad="228600" dist="63500" dir="1200000" algn="tl" rotWithShape="0">
                  <a:srgbClr val="0C1016">
                    <a:alpha val="40000"/>
                  </a:srgbClr>
                </a:outerShdw>
              </a:effectLst>
            </p:spPr>
          </p:pic>
          <p:pic>
            <p:nvPicPr>
              <p:cNvPr id="22" name="Picture 21">
                <a:extLst>
                  <a:ext uri="{FF2B5EF4-FFF2-40B4-BE49-F238E27FC236}">
                    <a16:creationId xmlns:a16="http://schemas.microsoft.com/office/drawing/2014/main" id="{6AB4DB80-68AB-764D-059C-AD0E4AC1939B}"/>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08425" y="4934297"/>
                <a:ext cx="718930" cy="467965"/>
              </a:xfrm>
              <a:prstGeom prst="rect">
                <a:avLst/>
              </a:prstGeom>
              <a:effectLst>
                <a:outerShdw blurRad="228600" dist="63500" dir="1200000" algn="tl" rotWithShape="0">
                  <a:srgbClr val="0C1016">
                    <a:alpha val="40000"/>
                  </a:srgbClr>
                </a:outerShdw>
              </a:effectLst>
            </p:spPr>
          </p:pic>
        </p:grpSp>
      </p:grpSp>
    </p:spTree>
    <p:extLst>
      <p:ext uri="{BB962C8B-B14F-4D97-AF65-F5344CB8AC3E}">
        <p14:creationId xmlns:p14="http://schemas.microsoft.com/office/powerpoint/2010/main" val="673979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248F4D-E70D-96C4-59F4-CD4F75D6D644}"/>
              </a:ext>
            </a:extLst>
          </p:cNvPr>
          <p:cNvSpPr>
            <a:spLocks noGrp="1"/>
          </p:cNvSpPr>
          <p:nvPr>
            <p:ph type="body" sz="quarter" idx="15"/>
          </p:nvPr>
        </p:nvSpPr>
        <p:spPr>
          <a:xfrm>
            <a:off x="1894319" y="5539667"/>
            <a:ext cx="10152538" cy="996437"/>
          </a:xfrm>
        </p:spPr>
        <p:txBody>
          <a:bodyPr>
            <a:normAutofit/>
          </a:bodyPr>
          <a:lstStyle/>
          <a:p>
            <a:r>
              <a:rPr lang="en-US" sz="2400">
                <a:solidFill>
                  <a:srgbClr val="FFFFFF"/>
                </a:solidFill>
                <a:latin typeface="Microsoft Sans Serif"/>
                <a:cs typeface="Microsoft Sans Serif" panose="020B0604020202020204" pitchFamily="34" charset="0"/>
              </a:rPr>
              <a:t>Advancements in underlying technology, new services enabled by them &amp; a holistic look at sustainability will drive the 6G design</a:t>
            </a:r>
          </a:p>
        </p:txBody>
      </p:sp>
      <p:grpSp>
        <p:nvGrpSpPr>
          <p:cNvPr id="5" name="Group 4">
            <a:extLst>
              <a:ext uri="{FF2B5EF4-FFF2-40B4-BE49-F238E27FC236}">
                <a16:creationId xmlns:a16="http://schemas.microsoft.com/office/drawing/2014/main" id="{B5567E57-E1D3-0E80-D5EB-546B2922383E}"/>
              </a:ext>
            </a:extLst>
          </p:cNvPr>
          <p:cNvGrpSpPr/>
          <p:nvPr/>
        </p:nvGrpSpPr>
        <p:grpSpPr>
          <a:xfrm>
            <a:off x="828365" y="5539667"/>
            <a:ext cx="929060" cy="929054"/>
            <a:chOff x="5468302" y="2809229"/>
            <a:chExt cx="1637399" cy="1637388"/>
          </a:xfrm>
        </p:grpSpPr>
        <p:sp>
          <p:nvSpPr>
            <p:cNvPr id="11" name="Oval 10">
              <a:extLst>
                <a:ext uri="{FF2B5EF4-FFF2-40B4-BE49-F238E27FC236}">
                  <a16:creationId xmlns:a16="http://schemas.microsoft.com/office/drawing/2014/main" id="{67E1CD49-D865-EF5B-1D80-0C4819418113}"/>
                </a:ext>
              </a:extLst>
            </p:cNvPr>
            <p:cNvSpPr/>
            <p:nvPr/>
          </p:nvSpPr>
          <p:spPr bwMode="gray">
            <a:xfrm>
              <a:off x="5468302" y="2809229"/>
              <a:ext cx="1637399" cy="1637388"/>
            </a:xfrm>
            <a:prstGeom prst="ellipse">
              <a:avLst/>
            </a:prstGeom>
            <a:gradFill>
              <a:gsLst>
                <a:gs pos="0">
                  <a:schemeClr val="bg1"/>
                </a:gs>
                <a:gs pos="100000">
                  <a:srgbClr val="F4F7FA"/>
                </a:gs>
              </a:gsLst>
              <a:lin ang="0" scaled="0"/>
            </a:gradFill>
            <a:ln>
              <a:noFill/>
            </a:ln>
            <a:effectLst>
              <a:outerShdw blurRad="317500" dist="444500" dir="10800000" sx="85000" sy="85000" algn="r"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err="1">
                <a:ln>
                  <a:noFill/>
                </a:ln>
                <a:solidFill>
                  <a:prstClr val="white"/>
                </a:solidFill>
                <a:effectLst/>
                <a:uLnTx/>
                <a:uFillTx/>
                <a:latin typeface="Microsoft Sans Serif" panose="020B0604020202020204" pitchFamily="34" charset="0"/>
                <a:ea typeface="+mn-ea"/>
                <a:cs typeface="+mn-cs"/>
              </a:endParaRPr>
            </a:p>
          </p:txBody>
        </p:sp>
        <p:sp>
          <p:nvSpPr>
            <p:cNvPr id="12" name="Oval 11">
              <a:extLst>
                <a:ext uri="{FF2B5EF4-FFF2-40B4-BE49-F238E27FC236}">
                  <a16:creationId xmlns:a16="http://schemas.microsoft.com/office/drawing/2014/main" id="{37E39902-C0FA-CE07-AE96-5855DB595CD8}"/>
                </a:ext>
              </a:extLst>
            </p:cNvPr>
            <p:cNvSpPr/>
            <p:nvPr/>
          </p:nvSpPr>
          <p:spPr bwMode="gray">
            <a:xfrm>
              <a:off x="5524075" y="2865008"/>
              <a:ext cx="1525836" cy="1525830"/>
            </a:xfrm>
            <a:prstGeom prst="ellipse">
              <a:avLst/>
            </a:prstGeom>
            <a:gradFill flip="none" rotWithShape="1">
              <a:gsLst>
                <a:gs pos="100000">
                  <a:schemeClr val="accent3"/>
                </a:gs>
                <a:gs pos="0">
                  <a:schemeClr val="accent1"/>
                </a:gs>
              </a:gsLst>
              <a:lin ang="0" scaled="1"/>
              <a:tileRect/>
            </a:gradFill>
            <a:ln>
              <a:noFill/>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a:ln>
                  <a:noFill/>
                </a:ln>
                <a:solidFill>
                  <a:srgbClr val="4A5A74"/>
                </a:solidFill>
                <a:effectLst>
                  <a:innerShdw blurRad="63500" dist="50800" dir="13500000">
                    <a:srgbClr val="314FD5">
                      <a:lumMod val="50000"/>
                      <a:alpha val="15000"/>
                    </a:srgbClr>
                  </a:innerShdw>
                </a:effectLst>
                <a:uLnTx/>
                <a:uFillTx/>
                <a:latin typeface="Microsoft Sans Serif" panose="020B0604020202020204" pitchFamily="34" charset="0"/>
                <a:ea typeface="+mn-ea"/>
                <a:cs typeface="+mn-cs"/>
              </a:endParaRPr>
            </a:p>
          </p:txBody>
        </p:sp>
        <p:grpSp>
          <p:nvGrpSpPr>
            <p:cNvPr id="33" name="Group 32">
              <a:extLst>
                <a:ext uri="{FF2B5EF4-FFF2-40B4-BE49-F238E27FC236}">
                  <a16:creationId xmlns:a16="http://schemas.microsoft.com/office/drawing/2014/main" id="{866D9F7B-F64F-48C6-8471-7A275BF4CE2C}"/>
                </a:ext>
              </a:extLst>
            </p:cNvPr>
            <p:cNvGrpSpPr/>
            <p:nvPr/>
          </p:nvGrpSpPr>
          <p:grpSpPr>
            <a:xfrm>
              <a:off x="5821131" y="3366234"/>
              <a:ext cx="914304" cy="508462"/>
              <a:chOff x="8499238" y="550512"/>
              <a:chExt cx="897605" cy="499176"/>
            </a:xfrm>
            <a:solidFill>
              <a:schemeClr val="bg1"/>
            </a:solidFill>
          </p:grpSpPr>
          <p:sp>
            <p:nvSpPr>
              <p:cNvPr id="34" name="Freeform: Shape 33">
                <a:extLst>
                  <a:ext uri="{FF2B5EF4-FFF2-40B4-BE49-F238E27FC236}">
                    <a16:creationId xmlns:a16="http://schemas.microsoft.com/office/drawing/2014/main" id="{3750E921-C907-F310-3D38-74F89D485417}"/>
                  </a:ext>
                </a:extLst>
              </p:cNvPr>
              <p:cNvSpPr/>
              <p:nvPr/>
            </p:nvSpPr>
            <p:spPr>
              <a:xfrm>
                <a:off x="8905381" y="550512"/>
                <a:ext cx="491462" cy="499176"/>
              </a:xfrm>
              <a:custGeom>
                <a:avLst/>
                <a:gdLst/>
                <a:ahLst/>
                <a:cxnLst/>
                <a:rect l="l" t="t" r="r" b="b"/>
                <a:pathLst>
                  <a:path w="491462" h="499176">
                    <a:moveTo>
                      <a:pt x="255076" y="0"/>
                    </a:moveTo>
                    <a:cubicBezTo>
                      <a:pt x="309253" y="412"/>
                      <a:pt x="357459" y="13633"/>
                      <a:pt x="399695" y="39663"/>
                    </a:cubicBezTo>
                    <a:cubicBezTo>
                      <a:pt x="441931" y="65693"/>
                      <a:pt x="472120" y="102060"/>
                      <a:pt x="490262" y="148766"/>
                    </a:cubicBezTo>
                    <a:cubicBezTo>
                      <a:pt x="491490" y="151325"/>
                      <a:pt x="491776" y="154098"/>
                      <a:pt x="491120" y="157086"/>
                    </a:cubicBezTo>
                    <a:cubicBezTo>
                      <a:pt x="490463" y="160073"/>
                      <a:pt x="487664" y="162332"/>
                      <a:pt x="482723" y="163861"/>
                    </a:cubicBezTo>
                    <a:lnTo>
                      <a:pt x="414898" y="181015"/>
                    </a:lnTo>
                    <a:cubicBezTo>
                      <a:pt x="409903" y="181816"/>
                      <a:pt x="406362" y="181072"/>
                      <a:pt x="404277" y="178785"/>
                    </a:cubicBezTo>
                    <a:cubicBezTo>
                      <a:pt x="402192" y="176498"/>
                      <a:pt x="400706" y="174039"/>
                      <a:pt x="399820" y="171409"/>
                    </a:cubicBezTo>
                    <a:cubicBezTo>
                      <a:pt x="386457" y="145292"/>
                      <a:pt x="367735" y="124450"/>
                      <a:pt x="343654" y="108883"/>
                    </a:cubicBezTo>
                    <a:cubicBezTo>
                      <a:pt x="319573" y="93316"/>
                      <a:pt x="290047" y="85339"/>
                      <a:pt x="255076" y="84953"/>
                    </a:cubicBezTo>
                    <a:cubicBezTo>
                      <a:pt x="208529" y="86082"/>
                      <a:pt x="170599" y="102179"/>
                      <a:pt x="141288" y="133241"/>
                    </a:cubicBezTo>
                    <a:cubicBezTo>
                      <a:pt x="111976" y="164304"/>
                      <a:pt x="96856" y="203557"/>
                      <a:pt x="95927" y="251001"/>
                    </a:cubicBezTo>
                    <a:cubicBezTo>
                      <a:pt x="96784" y="299236"/>
                      <a:pt x="111876" y="338491"/>
                      <a:pt x="141202" y="368764"/>
                    </a:cubicBezTo>
                    <a:cubicBezTo>
                      <a:pt x="170528" y="399037"/>
                      <a:pt x="208943" y="414647"/>
                      <a:pt x="256448" y="415595"/>
                    </a:cubicBezTo>
                    <a:cubicBezTo>
                      <a:pt x="289718" y="415151"/>
                      <a:pt x="318701" y="406599"/>
                      <a:pt x="343397" y="389939"/>
                    </a:cubicBezTo>
                    <a:cubicBezTo>
                      <a:pt x="368093" y="373278"/>
                      <a:pt x="386443" y="351169"/>
                      <a:pt x="398448" y="323612"/>
                    </a:cubicBezTo>
                    <a:lnTo>
                      <a:pt x="266738" y="323612"/>
                    </a:lnTo>
                    <a:cubicBezTo>
                      <a:pt x="262508" y="323483"/>
                      <a:pt x="258963" y="322027"/>
                      <a:pt x="256105" y="319245"/>
                    </a:cubicBezTo>
                    <a:cubicBezTo>
                      <a:pt x="253247" y="316462"/>
                      <a:pt x="251760" y="313122"/>
                      <a:pt x="251646" y="309226"/>
                    </a:cubicBezTo>
                    <a:lnTo>
                      <a:pt x="251646" y="264026"/>
                    </a:lnTo>
                    <a:cubicBezTo>
                      <a:pt x="251760" y="259827"/>
                      <a:pt x="253247" y="256400"/>
                      <a:pt x="256105" y="253743"/>
                    </a:cubicBezTo>
                    <a:cubicBezTo>
                      <a:pt x="258963" y="251087"/>
                      <a:pt x="262508" y="249717"/>
                      <a:pt x="266738" y="249631"/>
                    </a:cubicBezTo>
                    <a:lnTo>
                      <a:pt x="473132" y="249631"/>
                    </a:lnTo>
                    <a:cubicBezTo>
                      <a:pt x="477356" y="249717"/>
                      <a:pt x="480896" y="251087"/>
                      <a:pt x="483751" y="253743"/>
                    </a:cubicBezTo>
                    <a:cubicBezTo>
                      <a:pt x="486606" y="256400"/>
                      <a:pt x="488090" y="259827"/>
                      <a:pt x="488204" y="264026"/>
                    </a:cubicBezTo>
                    <a:lnTo>
                      <a:pt x="488204" y="474493"/>
                    </a:lnTo>
                    <a:cubicBezTo>
                      <a:pt x="488090" y="478720"/>
                      <a:pt x="486606" y="482263"/>
                      <a:pt x="483751" y="485119"/>
                    </a:cubicBezTo>
                    <a:cubicBezTo>
                      <a:pt x="480896" y="487976"/>
                      <a:pt x="477356" y="489461"/>
                      <a:pt x="473132" y="489575"/>
                    </a:cubicBezTo>
                    <a:lnTo>
                      <a:pt x="419009" y="489575"/>
                    </a:lnTo>
                    <a:cubicBezTo>
                      <a:pt x="414784" y="489461"/>
                      <a:pt x="411244" y="487976"/>
                      <a:pt x="408390" y="485119"/>
                    </a:cubicBezTo>
                    <a:cubicBezTo>
                      <a:pt x="405535" y="482263"/>
                      <a:pt x="404051" y="478720"/>
                      <a:pt x="403937" y="474493"/>
                    </a:cubicBezTo>
                    <a:lnTo>
                      <a:pt x="403937" y="425186"/>
                    </a:lnTo>
                    <a:cubicBezTo>
                      <a:pt x="388701" y="446852"/>
                      <a:pt x="368064" y="464493"/>
                      <a:pt x="342025" y="478110"/>
                    </a:cubicBezTo>
                    <a:cubicBezTo>
                      <a:pt x="315986" y="491726"/>
                      <a:pt x="283344" y="498748"/>
                      <a:pt x="244100" y="499176"/>
                    </a:cubicBezTo>
                    <a:cubicBezTo>
                      <a:pt x="197031" y="498711"/>
                      <a:pt x="155204" y="487609"/>
                      <a:pt x="118619" y="465869"/>
                    </a:cubicBezTo>
                    <a:cubicBezTo>
                      <a:pt x="82034" y="444129"/>
                      <a:pt x="53223" y="414541"/>
                      <a:pt x="32187" y="377106"/>
                    </a:cubicBezTo>
                    <a:cubicBezTo>
                      <a:pt x="11152" y="339672"/>
                      <a:pt x="422" y="297180"/>
                      <a:pt x="0" y="249631"/>
                    </a:cubicBezTo>
                    <a:cubicBezTo>
                      <a:pt x="495" y="202051"/>
                      <a:pt x="11918" y="159537"/>
                      <a:pt x="34271" y="122090"/>
                    </a:cubicBezTo>
                    <a:cubicBezTo>
                      <a:pt x="56624" y="84644"/>
                      <a:pt x="86942" y="55050"/>
                      <a:pt x="125225" y="33308"/>
                    </a:cubicBezTo>
                    <a:cubicBezTo>
                      <a:pt x="163508" y="11567"/>
                      <a:pt x="206792" y="464"/>
                      <a:pt x="2550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35" name="Freeform: Shape 34">
                <a:extLst>
                  <a:ext uri="{FF2B5EF4-FFF2-40B4-BE49-F238E27FC236}">
                    <a16:creationId xmlns:a16="http://schemas.microsoft.com/office/drawing/2014/main" id="{7FEB65D6-0B27-A988-05A3-136191BBCD2F}"/>
                  </a:ext>
                </a:extLst>
              </p:cNvPr>
              <p:cNvSpPr/>
              <p:nvPr/>
            </p:nvSpPr>
            <p:spPr>
              <a:xfrm>
                <a:off x="8499238" y="560108"/>
                <a:ext cx="372990" cy="489580"/>
              </a:xfrm>
              <a:custGeom>
                <a:avLst/>
                <a:gdLst/>
                <a:ahLst/>
                <a:cxnLst/>
                <a:rect l="l" t="t" r="r" b="b"/>
                <a:pathLst>
                  <a:path w="372990" h="489580">
                    <a:moveTo>
                      <a:pt x="196786" y="5"/>
                    </a:moveTo>
                    <a:lnTo>
                      <a:pt x="266770" y="5"/>
                    </a:lnTo>
                    <a:cubicBezTo>
                      <a:pt x="273002" y="476"/>
                      <a:pt x="276832" y="3304"/>
                      <a:pt x="278261" y="8488"/>
                    </a:cubicBezTo>
                    <a:cubicBezTo>
                      <a:pt x="279690" y="13672"/>
                      <a:pt x="278376" y="18385"/>
                      <a:pt x="274317" y="22627"/>
                    </a:cubicBezTo>
                    <a:cubicBezTo>
                      <a:pt x="268608" y="28234"/>
                      <a:pt x="255326" y="41700"/>
                      <a:pt x="234472" y="63025"/>
                    </a:cubicBezTo>
                    <a:cubicBezTo>
                      <a:pt x="213617" y="84350"/>
                      <a:pt x="192000" y="107315"/>
                      <a:pt x="169621" y="131919"/>
                    </a:cubicBezTo>
                    <a:cubicBezTo>
                      <a:pt x="147242" y="156523"/>
                      <a:pt x="130911" y="176548"/>
                      <a:pt x="120627" y="191993"/>
                    </a:cubicBezTo>
                    <a:cubicBezTo>
                      <a:pt x="133935" y="182404"/>
                      <a:pt x="147972" y="175212"/>
                      <a:pt x="162738" y="170417"/>
                    </a:cubicBezTo>
                    <a:cubicBezTo>
                      <a:pt x="177503" y="165623"/>
                      <a:pt x="193427" y="163225"/>
                      <a:pt x="210508" y="163225"/>
                    </a:cubicBezTo>
                    <a:cubicBezTo>
                      <a:pt x="240802" y="163474"/>
                      <a:pt x="268155" y="170207"/>
                      <a:pt x="292568" y="183424"/>
                    </a:cubicBezTo>
                    <a:cubicBezTo>
                      <a:pt x="316982" y="196641"/>
                      <a:pt x="336403" y="214851"/>
                      <a:pt x="350833" y="238055"/>
                    </a:cubicBezTo>
                    <a:cubicBezTo>
                      <a:pt x="365262" y="261258"/>
                      <a:pt x="372648" y="287964"/>
                      <a:pt x="372990" y="318171"/>
                    </a:cubicBezTo>
                    <a:cubicBezTo>
                      <a:pt x="372712" y="350096"/>
                      <a:pt x="364742" y="378936"/>
                      <a:pt x="349080" y="404693"/>
                    </a:cubicBezTo>
                    <a:cubicBezTo>
                      <a:pt x="333419" y="430450"/>
                      <a:pt x="311737" y="450946"/>
                      <a:pt x="284033" y="466182"/>
                    </a:cubicBezTo>
                    <a:cubicBezTo>
                      <a:pt x="256329" y="481418"/>
                      <a:pt x="224273" y="489218"/>
                      <a:pt x="187867" y="489580"/>
                    </a:cubicBezTo>
                    <a:cubicBezTo>
                      <a:pt x="131721" y="488471"/>
                      <a:pt x="86605" y="470995"/>
                      <a:pt x="52518" y="437153"/>
                    </a:cubicBezTo>
                    <a:cubicBezTo>
                      <a:pt x="18432" y="403311"/>
                      <a:pt x="926" y="359763"/>
                      <a:pt x="0" y="306507"/>
                    </a:cubicBezTo>
                    <a:cubicBezTo>
                      <a:pt x="791" y="264613"/>
                      <a:pt x="10478" y="225404"/>
                      <a:pt x="29063" y="188879"/>
                    </a:cubicBezTo>
                    <a:cubicBezTo>
                      <a:pt x="47648" y="152354"/>
                      <a:pt x="70388" y="118841"/>
                      <a:pt x="97282" y="88340"/>
                    </a:cubicBezTo>
                    <a:cubicBezTo>
                      <a:pt x="124177" y="57840"/>
                      <a:pt x="150484" y="30680"/>
                      <a:pt x="176203" y="6859"/>
                    </a:cubicBezTo>
                    <a:cubicBezTo>
                      <a:pt x="178904" y="4174"/>
                      <a:pt x="181906" y="2346"/>
                      <a:pt x="185208" y="1375"/>
                    </a:cubicBezTo>
                    <a:cubicBezTo>
                      <a:pt x="188510" y="405"/>
                      <a:pt x="192369" y="-52"/>
                      <a:pt x="196786" y="5"/>
                    </a:cubicBezTo>
                    <a:close/>
                    <a:moveTo>
                      <a:pt x="187867" y="231034"/>
                    </a:moveTo>
                    <a:cubicBezTo>
                      <a:pt x="160265" y="231763"/>
                      <a:pt x="137938" y="240768"/>
                      <a:pt x="120885" y="258050"/>
                    </a:cubicBezTo>
                    <a:cubicBezTo>
                      <a:pt x="103832" y="275331"/>
                      <a:pt x="95055" y="296516"/>
                      <a:pt x="94555" y="321602"/>
                    </a:cubicBezTo>
                    <a:cubicBezTo>
                      <a:pt x="95055" y="346717"/>
                      <a:pt x="103832" y="368015"/>
                      <a:pt x="120885" y="385497"/>
                    </a:cubicBezTo>
                    <a:cubicBezTo>
                      <a:pt x="137938" y="402979"/>
                      <a:pt x="160265" y="412099"/>
                      <a:pt x="187867" y="412857"/>
                    </a:cubicBezTo>
                    <a:cubicBezTo>
                      <a:pt x="215140" y="412099"/>
                      <a:pt x="237267" y="402979"/>
                      <a:pt x="254248" y="385497"/>
                    </a:cubicBezTo>
                    <a:cubicBezTo>
                      <a:pt x="271230" y="368015"/>
                      <a:pt x="279978" y="346717"/>
                      <a:pt x="280493" y="321602"/>
                    </a:cubicBezTo>
                    <a:cubicBezTo>
                      <a:pt x="280107" y="296516"/>
                      <a:pt x="271616" y="275331"/>
                      <a:pt x="255020" y="258050"/>
                    </a:cubicBezTo>
                    <a:cubicBezTo>
                      <a:pt x="238425" y="240768"/>
                      <a:pt x="216040" y="231763"/>
                      <a:pt x="187867" y="2310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grpSp>
      <p:pic>
        <p:nvPicPr>
          <p:cNvPr id="9" name="Picture 8" descr="A picture containing person&#10;&#10;Description automatically generated">
            <a:extLst>
              <a:ext uri="{FF2B5EF4-FFF2-40B4-BE49-F238E27FC236}">
                <a16:creationId xmlns:a16="http://schemas.microsoft.com/office/drawing/2014/main" id="{C706BEB3-F267-D779-3CA7-496CEFE86244}"/>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2583286" y="1587279"/>
            <a:ext cx="2979375" cy="3220261"/>
          </a:xfrm>
          <a:prstGeom prst="rect">
            <a:avLst/>
          </a:prstGeom>
        </p:spPr>
      </p:pic>
      <p:sp>
        <p:nvSpPr>
          <p:cNvPr id="36" name="TextBox 35">
            <a:extLst>
              <a:ext uri="{FF2B5EF4-FFF2-40B4-BE49-F238E27FC236}">
                <a16:creationId xmlns:a16="http://schemas.microsoft.com/office/drawing/2014/main" id="{C3907DC9-593D-99AD-DDD8-A765B7BCA2F0}"/>
              </a:ext>
            </a:extLst>
          </p:cNvPr>
          <p:cNvSpPr txBox="1"/>
          <p:nvPr/>
        </p:nvSpPr>
        <p:spPr>
          <a:xfrm>
            <a:off x="2254098" y="432483"/>
            <a:ext cx="3657600" cy="929054"/>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nchor="ctr">
            <a:no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FF"/>
                </a:solidFill>
                <a:effectLst/>
                <a:uLnTx/>
                <a:uFillTx/>
                <a:latin typeface="Qualcomm Next"/>
                <a:ea typeface="+mn-ea"/>
                <a:cs typeface="Microsoft Sans Serif"/>
              </a:rPr>
              <a:t>Enhanced and New Experiences </a:t>
            </a:r>
            <a:endParaRPr kumimoji="0" lang="en-US" sz="2800" b="0" i="0" u="none" strike="noStrike" kern="1200" cap="none" spc="0" normalizeH="0" baseline="0" noProof="0">
              <a:ln>
                <a:noFill/>
              </a:ln>
              <a:solidFill>
                <a:srgbClr val="FFFFFF"/>
              </a:solidFill>
              <a:effectLst/>
              <a:uLnTx/>
              <a:uFillTx/>
              <a:latin typeface="Qualcomm Next"/>
              <a:ea typeface="+mn-ea"/>
              <a:cs typeface="+mn-cs"/>
            </a:endParaRPr>
          </a:p>
        </p:txBody>
      </p:sp>
      <p:pic>
        <p:nvPicPr>
          <p:cNvPr id="37" name="Picture 36">
            <a:extLst>
              <a:ext uri="{FF2B5EF4-FFF2-40B4-BE49-F238E27FC236}">
                <a16:creationId xmlns:a16="http://schemas.microsoft.com/office/drawing/2014/main" id="{899A21CB-8E87-FE93-4140-BEAA242A05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6200" y="1587279"/>
            <a:ext cx="3537199" cy="3225379"/>
          </a:xfrm>
          <a:prstGeom prst="rect">
            <a:avLst/>
          </a:prstGeom>
        </p:spPr>
      </p:pic>
      <p:sp>
        <p:nvSpPr>
          <p:cNvPr id="42" name="TextBox 41">
            <a:extLst>
              <a:ext uri="{FF2B5EF4-FFF2-40B4-BE49-F238E27FC236}">
                <a16:creationId xmlns:a16="http://schemas.microsoft.com/office/drawing/2014/main" id="{98F6924D-AC69-9102-F033-94FA11A7B345}"/>
              </a:ext>
            </a:extLst>
          </p:cNvPr>
          <p:cNvSpPr txBox="1"/>
          <p:nvPr/>
        </p:nvSpPr>
        <p:spPr>
          <a:xfrm>
            <a:off x="6096000" y="437601"/>
            <a:ext cx="3657600" cy="929054"/>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nchor="ctr">
            <a:no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FF"/>
                </a:solidFill>
                <a:effectLst/>
                <a:uLnTx/>
                <a:uFillTx/>
                <a:latin typeface="Qualcomm Next"/>
                <a:ea typeface="+mn-ea"/>
                <a:cs typeface="Microsoft Sans Serif"/>
              </a:rPr>
              <a:t>Sustainability </a:t>
            </a:r>
            <a:endParaRPr kumimoji="0" lang="en-US" sz="2800" b="0" i="0" u="none" strike="noStrike" kern="1200" cap="none" spc="0" normalizeH="0" baseline="0" noProof="0">
              <a:ln>
                <a:noFill/>
              </a:ln>
              <a:solidFill>
                <a:srgbClr val="FFFFFF"/>
              </a:solidFill>
              <a:effectLst/>
              <a:uLnTx/>
              <a:uFillTx/>
              <a:latin typeface="Qualcomm Next"/>
              <a:ea typeface="+mn-ea"/>
              <a:cs typeface="+mn-cs"/>
            </a:endParaRPr>
          </a:p>
        </p:txBody>
      </p:sp>
      <p:sp>
        <p:nvSpPr>
          <p:cNvPr id="3" name="Arrow: Up 2">
            <a:extLst>
              <a:ext uri="{FF2B5EF4-FFF2-40B4-BE49-F238E27FC236}">
                <a16:creationId xmlns:a16="http://schemas.microsoft.com/office/drawing/2014/main" id="{8612884A-1EFB-646C-5582-9AE33BDE6528}"/>
              </a:ext>
            </a:extLst>
          </p:cNvPr>
          <p:cNvSpPr/>
          <p:nvPr/>
        </p:nvSpPr>
        <p:spPr>
          <a:xfrm>
            <a:off x="801999" y="2215299"/>
            <a:ext cx="603315" cy="1300899"/>
          </a:xfrm>
          <a:prstGeom prst="up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3">
            <a:extLst>
              <a:ext uri="{FF2B5EF4-FFF2-40B4-BE49-F238E27FC236}">
                <a16:creationId xmlns:a16="http://schemas.microsoft.com/office/drawing/2014/main" id="{1ACFCB94-F346-CA20-E275-13EDE06B0F7D}"/>
              </a:ext>
            </a:extLst>
          </p:cNvPr>
          <p:cNvSpPr>
            <a:spLocks noGrp="1"/>
          </p:cNvSpPr>
          <p:nvPr>
            <p:ph type="ftr" sz="quarter" idx="3"/>
          </p:nvPr>
        </p:nvSpPr>
        <p:spPr/>
        <p:txBody>
          <a:bodyPr/>
          <a:lstStyle/>
          <a:p>
            <a:r>
              <a:rPr lang="en-US"/>
              <a:t>S4-250143</a:t>
            </a:r>
          </a:p>
        </p:txBody>
      </p:sp>
      <p:sp>
        <p:nvSpPr>
          <p:cNvPr id="6" name="TextBox 5">
            <a:extLst>
              <a:ext uri="{FF2B5EF4-FFF2-40B4-BE49-F238E27FC236}">
                <a16:creationId xmlns:a16="http://schemas.microsoft.com/office/drawing/2014/main" id="{39DD4307-FE56-1A8A-F22D-BF47D2EB2A62}"/>
              </a:ext>
            </a:extLst>
          </p:cNvPr>
          <p:cNvSpPr txBox="1"/>
          <p:nvPr/>
        </p:nvSpPr>
        <p:spPr>
          <a:xfrm>
            <a:off x="10189028" y="2296313"/>
            <a:ext cx="1386598" cy="472694"/>
          </a:xfrm>
          <a:prstGeom prst="rect">
            <a:avLst/>
          </a:prstGeom>
          <a:solidFill>
            <a:srgbClr val="FFFF00"/>
          </a:solidFill>
        </p:spPr>
        <p:txBody>
          <a:bodyPr wrap="non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More </a:t>
            </a:r>
            <a:r>
              <a:rPr lang="de-DE" sz="1600" dirty="0" err="1">
                <a:solidFill>
                  <a:schemeClr val="tx2"/>
                </a:solidFill>
                <a:latin typeface="Microsoft Sans Serif"/>
                <a:cs typeface="Microsoft Sans Serif" panose="020B0604020202020204" pitchFamily="34" charset="0"/>
              </a:rPr>
              <a:t>details</a:t>
            </a:r>
            <a:r>
              <a:rPr lang="de-DE" sz="1600" dirty="0">
                <a:solidFill>
                  <a:schemeClr val="tx2"/>
                </a:solidFill>
                <a:latin typeface="Microsoft Sans Serif"/>
                <a:cs typeface="Microsoft Sans Serif" panose="020B0604020202020204" pitchFamily="34" charset="0"/>
              </a:rPr>
              <a:t> in </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Backup</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051880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May2022_v05.pptx" id="{06E7C100-89A8-4A97-946A-D05AA9529E4E}" vid="{4099B667-6537-4FA3-9429-1884A6066CE2}"/>
    </a:ext>
  </a:extLst>
</a:theme>
</file>

<file path=ppt/theme/theme2.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3.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3" id="{774B433F-6B24-A448-9BD6-BAD1536D0C20}" vid="{A44F2C55-5449-6A43-9FD4-1675E963420B}"/>
    </a:ext>
  </a:extLst>
</a:theme>
</file>

<file path=ppt/theme/theme4.xml><?xml version="1.0" encoding="utf-8"?>
<a:theme xmlns:a="http://schemas.openxmlformats.org/drawingml/2006/main" name="3_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 Corporate Public Template - Feb 2022.pptx" id="{15521164-28C6-4122-B548-AB1DD59EA5E2}" vid="{9ECA1538-F7CE-4B2B-8F74-D2979161E759}"/>
    </a:ext>
  </a:extLst>
</a:theme>
</file>

<file path=ppt/theme/theme5.xml><?xml version="1.0" encoding="utf-8"?>
<a:theme xmlns:a="http://schemas.openxmlformats.org/drawingml/2006/main" name="1_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May2022_v05.pptx" id="{B6292C64-45BD-4438-A630-C115E19A8AF0}" vid="{A6907F1E-110C-4DB9-A093-5C34582A1304}"/>
    </a:ext>
  </a:extLst>
</a:theme>
</file>

<file path=ppt/theme/theme6.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e040361-626b-4481-92a4-29e4b7e8ae1a">
      <Terms xmlns="http://schemas.microsoft.com/office/infopath/2007/PartnerControls"/>
    </lcf76f155ced4ddcb4097134ff3c332f>
    <TaxCatchAll xmlns="da739c79-e6ee-4bb9-8f6e-818d32b661f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25AA5C9473A504F8D5076ECDCB091A7" ma:contentTypeVersion="13" ma:contentTypeDescription="Create a new document." ma:contentTypeScope="" ma:versionID="c8b86c21f7343315e0fecb0da5228ba1">
  <xsd:schema xmlns:xsd="http://www.w3.org/2001/XMLSchema" xmlns:xs="http://www.w3.org/2001/XMLSchema" xmlns:p="http://schemas.microsoft.com/office/2006/metadata/properties" xmlns:ns2="fe040361-626b-4481-92a4-29e4b7e8ae1a" xmlns:ns3="da739c79-e6ee-4bb9-8f6e-818d32b661f1" targetNamespace="http://schemas.microsoft.com/office/2006/metadata/properties" ma:root="true" ma:fieldsID="54844378dc20528b13117ebfcd6a7bc5" ns2:_="" ns3:_="">
    <xsd:import namespace="fe040361-626b-4481-92a4-29e4b7e8ae1a"/>
    <xsd:import namespace="da739c79-e6ee-4bb9-8f6e-818d32b661f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040361-626b-4481-92a4-29e4b7e8ae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a739c79-e6ee-4bb9-8f6e-818d32b661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7135c2c8-e3a9-40bb-8721-431400fd8b9a}" ma:internalName="TaxCatchAll" ma:showField="CatchAllData" ma:web="da739c79-e6ee-4bb9-8f6e-818d32b661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04E587-45E7-4936-BA2C-018C579E4925}">
  <ds:schemaRefs>
    <ds:schemaRef ds:uri="http://schemas.microsoft.com/office/2006/metadata/properties"/>
    <ds:schemaRef ds:uri="fe040361-626b-4481-92a4-29e4b7e8ae1a"/>
    <ds:schemaRef ds:uri="http://schemas.microsoft.com/office/2006/documentManagement/types"/>
    <ds:schemaRef ds:uri="da739c79-e6ee-4bb9-8f6e-818d32b661f1"/>
    <ds:schemaRef ds:uri="http://purl.org/dc/elements/1.1/"/>
    <ds:schemaRef ds:uri="http://schemas.microsoft.com/office/infopath/2007/PartnerControls"/>
    <ds:schemaRef ds:uri="http://purl.org/dc/dcmitype/"/>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3FC9C905-4224-4E39-8B56-EDA10B050253}">
  <ds:schemaRefs>
    <ds:schemaRef ds:uri="da739c79-e6ee-4bb9-8f6e-818d32b661f1"/>
    <ds:schemaRef ds:uri="fe040361-626b-4481-92a4-29e4b7e8ae1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9246A9D-1CCD-4F7F-B8F1-7A1619E94190}">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QC_Public_Template-May2022_v05</Template>
  <TotalTime>13010</TotalTime>
  <Words>3357</Words>
  <Application>Microsoft Office PowerPoint</Application>
  <PresentationFormat>Widescreen</PresentationFormat>
  <Paragraphs>374</Paragraphs>
  <Slides>34</Slides>
  <Notes>3</Notes>
  <HiddenSlides>0</HiddenSlides>
  <MMClips>2</MMClips>
  <ScaleCrop>false</ScaleCrop>
  <HeadingPairs>
    <vt:vector size="8" baseType="variant">
      <vt:variant>
        <vt:lpstr>Fonts Used</vt:lpstr>
      </vt:variant>
      <vt:variant>
        <vt:i4>11</vt:i4>
      </vt:variant>
      <vt:variant>
        <vt:lpstr>Theme</vt:lpstr>
      </vt:variant>
      <vt:variant>
        <vt:i4>5</vt:i4>
      </vt:variant>
      <vt:variant>
        <vt:lpstr>Embedded OLE Servers</vt:lpstr>
      </vt:variant>
      <vt:variant>
        <vt:i4>2</vt:i4>
      </vt:variant>
      <vt:variant>
        <vt:lpstr>Slide Titles</vt:lpstr>
      </vt:variant>
      <vt:variant>
        <vt:i4>34</vt:i4>
      </vt:variant>
    </vt:vector>
  </HeadingPairs>
  <TitlesOfParts>
    <vt:vector size="52" baseType="lpstr">
      <vt:lpstr>Aptos</vt:lpstr>
      <vt:lpstr>Arial</vt:lpstr>
      <vt:lpstr>Arial</vt:lpstr>
      <vt:lpstr>Calibri</vt:lpstr>
      <vt:lpstr>Cambria Math</vt:lpstr>
      <vt:lpstr>Century Gothic</vt:lpstr>
      <vt:lpstr>Microsoft Sans Serif</vt:lpstr>
      <vt:lpstr>Qualcomm Next</vt:lpstr>
      <vt:lpstr>Qualcomm Next Thin</vt:lpstr>
      <vt:lpstr>Symbol</vt:lpstr>
      <vt:lpstr>Wingdings</vt:lpstr>
      <vt:lpstr>Qualcomm Corporate Public Template - May2022</vt:lpstr>
      <vt:lpstr>Qualcomm Corporate Public Template Feb2022</vt:lpstr>
      <vt:lpstr>Qualcomm Executive External</vt:lpstr>
      <vt:lpstr>3_Qualcomm Corporate Public Template Feb2022</vt:lpstr>
      <vt:lpstr>1_Qualcomm Corporate Public Template - May2022</vt:lpstr>
      <vt:lpstr>Worksheet</vt:lpstr>
      <vt:lpstr>Visio</vt:lpstr>
      <vt:lpstr>Early Thoughts  on Rel-20 5GA and 6G</vt:lpstr>
      <vt:lpstr>Vision</vt:lpstr>
      <vt:lpstr>(Un)-Successful Projects in 3GPP SA4 – the media WG for 6G</vt:lpstr>
      <vt:lpstr>Reference Implementations and Software</vt:lpstr>
      <vt:lpstr>Planning of new work</vt:lpstr>
      <vt:lpstr>Selected Topics</vt:lpstr>
      <vt:lpstr>Concrete ideas for Rel-20 5GA</vt:lpstr>
      <vt:lpstr>Fundamental 6G motivation</vt:lpstr>
      <vt:lpstr>PowerPoint Presentation</vt:lpstr>
      <vt:lpstr>A vision for 6G</vt:lpstr>
      <vt:lpstr>Considerations for promotion and success tracking</vt:lpstr>
      <vt:lpstr>Proposals for 5GA and FS_6G planning</vt:lpstr>
      <vt:lpstr>PowerPoint Presentation</vt:lpstr>
      <vt:lpstr>PowerPoint Presentation</vt:lpstr>
      <vt:lpstr>Use Cases and Fundamental Technologies</vt:lpstr>
      <vt:lpstr>Next Generation Broadband</vt:lpstr>
      <vt:lpstr>Immersive Platforms and Services</vt:lpstr>
      <vt:lpstr>Real Time Control</vt:lpstr>
      <vt:lpstr>Spatial Perception</vt:lpstr>
      <vt:lpstr>Pervasive Access</vt:lpstr>
      <vt:lpstr>Sustainability</vt:lpstr>
      <vt:lpstr>Why? Cost Reductions</vt:lpstr>
      <vt:lpstr>Trouble ahead: 6G cost per GB may pose problems</vt:lpstr>
      <vt:lpstr>Cost Reductions - General</vt:lpstr>
      <vt:lpstr>Cost Reduction Example 1: 6G RAN sharing</vt:lpstr>
      <vt:lpstr>Cost Reduction Example 2: Video Delivery</vt:lpstr>
      <vt:lpstr>Cost Reduction Example 3: Global universal Media Delivery Platform</vt:lpstr>
      <vt:lpstr>Lessons learned from 5G: verticals</vt:lpstr>
      <vt:lpstr>Some more thoughts wrt to Media &amp; 5G-MAG</vt:lpstr>
      <vt:lpstr>Codec Specifications</vt:lpstr>
      <vt:lpstr>Gaussian splats</vt:lpstr>
      <vt:lpstr>Avatar Communication</vt:lpstr>
      <vt:lpstr>User Experience – Content &amp; Device Aware Streaming and Delivery</vt:lpstr>
      <vt:lpstr>Advanced Media Delivery  Media Delivery Architecture</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Danny Tseng</dc:creator>
  <cp:lastModifiedBy>Thomas Stockhammer (25/02/10)</cp:lastModifiedBy>
  <cp:revision>6</cp:revision>
  <dcterms:created xsi:type="dcterms:W3CDTF">2023-01-13T18:35:41Z</dcterms:created>
  <dcterms:modified xsi:type="dcterms:W3CDTF">2025-02-11T20:33:32Z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0x010100E25AA5C9473A504F8D5076ECDCB091A7</vt:lpwstr>
  </property>
  <property fmtid="{D5CDD505-2E9C-101B-9397-08002B2CF9AE}" pid="6" name="Theme &amp; Category">
    <vt:lpwstr/>
  </property>
  <property fmtid="{D5CDD505-2E9C-101B-9397-08002B2CF9AE}" pid="7" name="Theme Document Type">
    <vt:lpwstr/>
  </property>
  <property fmtid="{D5CDD505-2E9C-101B-9397-08002B2CF9AE}" pid="8" name="MediaServiceImageTags">
    <vt:lpwstr/>
  </property>
</Properties>
</file>