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781" r:id="rId7"/>
    <p:sldId id="259" r:id="rId8"/>
    <p:sldId id="258" r:id="rId9"/>
    <p:sldId id="706" r:id="rId10"/>
    <p:sldId id="769" r:id="rId11"/>
    <p:sldId id="777" r:id="rId12"/>
    <p:sldId id="778" r:id="rId13"/>
    <p:sldId id="782" r:id="rId14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 varScale="1">
        <p:scale>
          <a:sx n="130" d="100"/>
          <a:sy n="130" d="100"/>
        </p:scale>
        <p:origin x="144" y="7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6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#131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SA4#131, Geneva, Switzerland, 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17-21 February 2025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Kindly hosted by          . 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</a:t>
            </a:r>
            <a:b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S4-250046</a:t>
            </a: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European Broadcasting Union response - Global Education Coalition">
            <a:extLst>
              <a:ext uri="{FF2B5EF4-FFF2-40B4-BE49-F238E27FC236}">
                <a16:creationId xmlns:a16="http://schemas.microsoft.com/office/drawing/2014/main" id="{B69A3456-573F-5363-F23F-711EC0B5A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3645024"/>
            <a:ext cx="3143672" cy="92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28469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leadership, subgroups and </a:t>
            </a:r>
            <a:r>
              <a:rPr lang="en-US" sz="1800" dirty="0" err="1">
                <a:solidFill>
                  <a:srgbClr val="000099"/>
                </a:solidFill>
                <a:latin typeface="Arial" charset="0"/>
              </a:rPr>
              <a:t>ToRs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742969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SA4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9521774" cy="483076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SA4 officials: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Chair: </a:t>
            </a:r>
            <a:r>
              <a:rPr lang="en-GB" sz="1800" kern="0" dirty="0">
                <a:latin typeface="Arial" panose="020B0604020202020204" pitchFamily="34" charset="0"/>
                <a:cs typeface="Arial" panose="020B0604020202020204" pitchFamily="34" charset="0"/>
              </a:rPr>
              <a:t>Frédéric Gabin (Dolby France SAS , ETSI)</a:t>
            </a:r>
            <a:endParaRPr lang="en-US" sz="18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Vice Chairs: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Gilles Teniou (Tencent, CCSA)</a:t>
            </a:r>
            <a:r>
              <a:rPr lang="en-GB" sz="16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Jaeyeon Song (Samsung Electronics Co., Ltd, TTA)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Secretary: Andrijana Brekalo (MCC Support)</a:t>
            </a:r>
          </a:p>
          <a:p>
            <a:pPr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Sub Working Groups and their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leaders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SA4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Updated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approved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at SA#105 (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SP-241362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45B5C7-CF6B-1A1B-9223-1500E9DE0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79406"/>
              </p:ext>
            </p:extLst>
          </p:nvPr>
        </p:nvGraphicFramePr>
        <p:xfrm>
          <a:off x="983432" y="3717032"/>
          <a:ext cx="9108490" cy="1379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9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56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Audio SWG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Multicast-Broadcast-Streaming (MBS)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 Time Communications (RTC)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Video SWG</a:t>
                      </a: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Tomas Toftgård (Ericsson LM, ETSI)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Vice-Chair: Stéphane Ragot (Orange, ETSI)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Frédéric 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Gabin (</a:t>
                      </a: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Dolby France SAS, ETSI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Saba Ahsan (Nokia corporation, ETSI)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Gilles Teniou (Tencent, CCSA)</a:t>
                      </a:r>
                      <a:endParaRPr lang="fi-FI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2" y="1556792"/>
            <a:ext cx="1006556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WI/SI rapporteurs, when preparing post SA4#131 WI/SI work plans, please beware of the following guidelines: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Available weeks: 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Note 1: according to a decision by 3GPP SA#90-e, WG (inc. AH calls) meetings are not allowed during certain weeks. E.g. in this case, we should avoid: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the week after SA4#131 (Feb. 24-28, 2025)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SA#107 plenary &amp; 6G Workshop (Mar. 10-14, 2025)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the week before SA4#131 (Apr. 7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</a:rPr>
              <a:t>-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11, 2025)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Also, for some SWGs we should be aware of collisions with MPEG#150, Mar. 30-Apr. 4, 2025.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Note 2: it is expected that not all available weeks will be filled with SA4 AH Telcos.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Here is the proposed list of available weeks for SA4 AH meetings: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Mar. 3-7, 2025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Mar. 17-21, 2025 (Note: DVB World on Mar. 19-20, 2025) 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Mar. 24-28, 2025 (Note: MBS SWG Chair not available)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Mar. 31 – Apr. 4, 2025 (Note: MPEG#150 on 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Mar. 30-Apr. 4, 2025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Reminder on preferred day of the week per SWG: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Monday – Audio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Tuesday – Video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Wednesday – RTC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Thursday – MBS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Friday –  Audio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164356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JF3, Venue: Fukuoka,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13FA0A-0FE5-3312-0A98-CC0C4A862C95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98DCC5-FD14-37DF-E275-A8E2AB7B79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091904"/>
              </p:ext>
            </p:extLst>
          </p:nvPr>
        </p:nvGraphicFramePr>
        <p:xfrm>
          <a:off x="2020281" y="1909135"/>
          <a:ext cx="7559675" cy="3622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SA4#135e-bis*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MPEG#154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2696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 planning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65D6DA-C5B6-9772-678D-410A20758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592" y="1182363"/>
            <a:ext cx="86201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14243</TotalTime>
  <Pages>15</Pages>
  <Words>748</Words>
  <Application>Microsoft Office PowerPoint</Application>
  <PresentationFormat>Widescreen</PresentationFormat>
  <Paragraphs>118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A.I.3 - Call for IPRs </vt:lpstr>
      <vt:lpstr>A.I.3 - Statement regarding competition law</vt:lpstr>
      <vt:lpstr>A.I. 6 - Issues for immediate attention</vt:lpstr>
      <vt:lpstr>SA4 leadership and subgroups</vt:lpstr>
      <vt:lpstr>SWG Ad Hoc Telcos</vt:lpstr>
      <vt:lpstr>SA4 calendar – 2025 (agreed- confirmed by SA/MHPG)</vt:lpstr>
      <vt:lpstr>SA4 calendar – 2026 (agreed- confirmed by SA/MHPG)</vt:lpstr>
      <vt:lpstr>Rel-19 planning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586</cp:revision>
  <cp:lastPrinted>1999-04-27T06:51:51Z</cp:lastPrinted>
  <dcterms:created xsi:type="dcterms:W3CDTF">2002-09-29T21:39:56Z</dcterms:created>
  <dcterms:modified xsi:type="dcterms:W3CDTF">2025-02-11T22:27:13Z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