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9" r:id="rId5"/>
  </p:sldIdLst>
  <p:sldSz cx="18288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62" y="1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roon, Bart" userId="6d471715-30fc-42d3-9bc5-d46cee8000cd" providerId="ADAL" clId="{028333AA-4BFA-4379-A957-EDB25FF8F89A}"/>
    <pc:docChg chg="custSel delSld modSld">
      <pc:chgData name="Kroon, Bart" userId="6d471715-30fc-42d3-9bc5-d46cee8000cd" providerId="ADAL" clId="{028333AA-4BFA-4379-A957-EDB25FF8F89A}" dt="2024-05-07T11:16:03.827" v="33" actId="47"/>
      <pc:docMkLst>
        <pc:docMk/>
      </pc:docMkLst>
      <pc:sldChg chg="del">
        <pc:chgData name="Kroon, Bart" userId="6d471715-30fc-42d3-9bc5-d46cee8000cd" providerId="ADAL" clId="{028333AA-4BFA-4379-A957-EDB25FF8F89A}" dt="2024-05-07T11:16:03.827" v="33" actId="47"/>
        <pc:sldMkLst>
          <pc:docMk/>
          <pc:sldMk cId="2421478215" sldId="257"/>
        </pc:sldMkLst>
      </pc:sldChg>
      <pc:sldChg chg="del">
        <pc:chgData name="Kroon, Bart" userId="6d471715-30fc-42d3-9bc5-d46cee8000cd" providerId="ADAL" clId="{028333AA-4BFA-4379-A957-EDB25FF8F89A}" dt="2024-05-07T11:16:03.827" v="33" actId="47"/>
        <pc:sldMkLst>
          <pc:docMk/>
          <pc:sldMk cId="314835709" sldId="258"/>
        </pc:sldMkLst>
      </pc:sldChg>
      <pc:sldChg chg="delSp modSp mod">
        <pc:chgData name="Kroon, Bart" userId="6d471715-30fc-42d3-9bc5-d46cee8000cd" providerId="ADAL" clId="{028333AA-4BFA-4379-A957-EDB25FF8F89A}" dt="2024-05-07T11:15:32.024" v="32" actId="20577"/>
        <pc:sldMkLst>
          <pc:docMk/>
          <pc:sldMk cId="856964095" sldId="259"/>
        </pc:sldMkLst>
        <pc:spChg chg="mod">
          <ac:chgData name="Kroon, Bart" userId="6d471715-30fc-42d3-9bc5-d46cee8000cd" providerId="ADAL" clId="{028333AA-4BFA-4379-A957-EDB25FF8F89A}" dt="2024-05-07T11:11:16.101" v="6" actId="20577"/>
          <ac:spMkLst>
            <pc:docMk/>
            <pc:sldMk cId="856964095" sldId="259"/>
            <ac:spMk id="8" creationId="{8EAA87C4-8A4D-8A05-9918-C07C815F4DF7}"/>
          </ac:spMkLst>
        </pc:spChg>
        <pc:spChg chg="del">
          <ac:chgData name="Kroon, Bart" userId="6d471715-30fc-42d3-9bc5-d46cee8000cd" providerId="ADAL" clId="{028333AA-4BFA-4379-A957-EDB25FF8F89A}" dt="2024-05-07T11:14:53.936" v="18" actId="478"/>
          <ac:spMkLst>
            <pc:docMk/>
            <pc:sldMk cId="856964095" sldId="259"/>
            <ac:spMk id="10" creationId="{AB833BA9-6DF3-0B8C-46FA-B0C02E464E48}"/>
          </ac:spMkLst>
        </pc:spChg>
        <pc:spChg chg="mod">
          <ac:chgData name="Kroon, Bart" userId="6d471715-30fc-42d3-9bc5-d46cee8000cd" providerId="ADAL" clId="{028333AA-4BFA-4379-A957-EDB25FF8F89A}" dt="2024-05-07T11:15:32.024" v="32" actId="20577"/>
          <ac:spMkLst>
            <pc:docMk/>
            <pc:sldMk cId="856964095" sldId="259"/>
            <ac:spMk id="34" creationId="{F3B399B8-77A9-CAFD-C6F0-D5232CC0F430}"/>
          </ac:spMkLst>
        </pc:spChg>
        <pc:spChg chg="mod">
          <ac:chgData name="Kroon, Bart" userId="6d471715-30fc-42d3-9bc5-d46cee8000cd" providerId="ADAL" clId="{028333AA-4BFA-4379-A957-EDB25FF8F89A}" dt="2024-05-07T11:12:31.332" v="16" actId="20577"/>
          <ac:spMkLst>
            <pc:docMk/>
            <pc:sldMk cId="856964095" sldId="259"/>
            <ac:spMk id="35" creationId="{0187E5DD-B382-3CAD-BA61-A70F4536DB96}"/>
          </ac:spMkLst>
        </pc:spChg>
        <pc:spChg chg="mod">
          <ac:chgData name="Kroon, Bart" userId="6d471715-30fc-42d3-9bc5-d46cee8000cd" providerId="ADAL" clId="{028333AA-4BFA-4379-A957-EDB25FF8F89A}" dt="2024-05-07T11:15:20.959" v="20" actId="14100"/>
          <ac:spMkLst>
            <pc:docMk/>
            <pc:sldMk cId="856964095" sldId="259"/>
            <ac:spMk id="47" creationId="{FA94BCF7-A5C6-8AFE-B928-5625AEFC73AF}"/>
          </ac:spMkLst>
        </pc:spChg>
        <pc:spChg chg="mod">
          <ac:chgData name="Kroon, Bart" userId="6d471715-30fc-42d3-9bc5-d46cee8000cd" providerId="ADAL" clId="{028333AA-4BFA-4379-A957-EDB25FF8F89A}" dt="2024-05-07T11:15:18.453" v="19" actId="14100"/>
          <ac:spMkLst>
            <pc:docMk/>
            <pc:sldMk cId="856964095" sldId="259"/>
            <ac:spMk id="1035" creationId="{F0F525AE-F58F-9455-3D42-F1450AB59524}"/>
          </ac:spMkLst>
        </pc:spChg>
      </pc:sldChg>
      <pc:sldChg chg="del">
        <pc:chgData name="Kroon, Bart" userId="6d471715-30fc-42d3-9bc5-d46cee8000cd" providerId="ADAL" clId="{028333AA-4BFA-4379-A957-EDB25FF8F89A}" dt="2024-05-07T11:16:03.827" v="33" actId="47"/>
        <pc:sldMkLst>
          <pc:docMk/>
          <pc:sldMk cId="1898676456" sldId="260"/>
        </pc:sldMkLst>
      </pc:sldChg>
      <pc:sldChg chg="del">
        <pc:chgData name="Kroon, Bart" userId="6d471715-30fc-42d3-9bc5-d46cee8000cd" providerId="ADAL" clId="{028333AA-4BFA-4379-A957-EDB25FF8F89A}" dt="2024-05-07T11:11:53.058" v="7" actId="47"/>
        <pc:sldMkLst>
          <pc:docMk/>
          <pc:sldMk cId="3736250466" sldId="261"/>
        </pc:sldMkLst>
      </pc:sldChg>
      <pc:sldChg chg="del">
        <pc:chgData name="Kroon, Bart" userId="6d471715-30fc-42d3-9bc5-d46cee8000cd" providerId="ADAL" clId="{028333AA-4BFA-4379-A957-EDB25FF8F89A}" dt="2024-05-07T11:12:15.946" v="9" actId="47"/>
        <pc:sldMkLst>
          <pc:docMk/>
          <pc:sldMk cId="2978994100" sldId="262"/>
        </pc:sldMkLst>
      </pc:sldChg>
      <pc:sldChg chg="del">
        <pc:chgData name="Kroon, Bart" userId="6d471715-30fc-42d3-9bc5-d46cee8000cd" providerId="ADAL" clId="{028333AA-4BFA-4379-A957-EDB25FF8F89A}" dt="2024-05-07T11:12:01.454" v="8" actId="47"/>
        <pc:sldMkLst>
          <pc:docMk/>
          <pc:sldMk cId="3210353379" sldId="263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122363"/>
            <a:ext cx="13716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3602038"/>
            <a:ext cx="13716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151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860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0" y="365125"/>
            <a:ext cx="394335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65125"/>
            <a:ext cx="1160145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168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329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5" y="1709739"/>
            <a:ext cx="157734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5" y="4589464"/>
            <a:ext cx="157734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634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1825625"/>
            <a:ext cx="77724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0" y="1825625"/>
            <a:ext cx="77724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022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365126"/>
            <a:ext cx="157734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683" y="1681163"/>
            <a:ext cx="773668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683" y="2505075"/>
            <a:ext cx="773668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8300" y="1681163"/>
            <a:ext cx="777478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8300" y="2505075"/>
            <a:ext cx="777478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89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565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787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457200"/>
            <a:ext cx="589835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4782" y="987426"/>
            <a:ext cx="92583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2057400"/>
            <a:ext cx="589835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01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457200"/>
            <a:ext cx="589835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4782" y="987426"/>
            <a:ext cx="92583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2057400"/>
            <a:ext cx="589835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306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365126"/>
            <a:ext cx="15773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1825625"/>
            <a:ext cx="157734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B521AE-BE81-4DBF-A928-AB2DC97BE406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6356351"/>
            <a:ext cx="6172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027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18B160-5AF4-7C2F-0789-2174B52E37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ylinder 33">
            <a:extLst>
              <a:ext uri="{FF2B5EF4-FFF2-40B4-BE49-F238E27FC236}">
                <a16:creationId xmlns:a16="http://schemas.microsoft.com/office/drawing/2014/main" id="{F3B399B8-77A9-CAFD-C6F0-D5232CC0F430}"/>
              </a:ext>
            </a:extLst>
          </p:cNvPr>
          <p:cNvSpPr/>
          <p:nvPr/>
        </p:nvSpPr>
        <p:spPr>
          <a:xfrm>
            <a:off x="9144000" y="2379304"/>
            <a:ext cx="1427246" cy="1475383"/>
          </a:xfrm>
          <a:prstGeom prst="can">
            <a:avLst>
              <a:gd name="adj" fmla="val 10553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/>
              <a:t>Application</a:t>
            </a:r>
            <a:endParaRPr lang="de-DE" dirty="0"/>
          </a:p>
          <a:p>
            <a:pPr algn="ctr"/>
            <a:r>
              <a:rPr lang="de-DE" dirty="0"/>
              <a:t>Server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187E5DD-B382-3CAD-BA61-A70F4536DB96}"/>
              </a:ext>
            </a:extLst>
          </p:cNvPr>
          <p:cNvSpPr/>
          <p:nvPr/>
        </p:nvSpPr>
        <p:spPr>
          <a:xfrm>
            <a:off x="5670492" y="2855259"/>
            <a:ext cx="1394379" cy="5737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/>
              <a:t>Encode</a:t>
            </a:r>
            <a:endParaRPr lang="en-US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DF7D444-867B-F441-1A9D-EB194830FFD0}"/>
              </a:ext>
            </a:extLst>
          </p:cNvPr>
          <p:cNvSpPr/>
          <p:nvPr/>
        </p:nvSpPr>
        <p:spPr>
          <a:xfrm>
            <a:off x="3098902" y="896470"/>
            <a:ext cx="1643427" cy="57374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Production</a:t>
            </a:r>
            <a:endParaRPr lang="en-US" dirty="0"/>
          </a:p>
        </p:txBody>
      </p:sp>
      <p:sp>
        <p:nvSpPr>
          <p:cNvPr id="39" name="Arrow: Bent-Up 38">
            <a:extLst>
              <a:ext uri="{FF2B5EF4-FFF2-40B4-BE49-F238E27FC236}">
                <a16:creationId xmlns:a16="http://schemas.microsoft.com/office/drawing/2014/main" id="{CA53C346-2AB4-CE3E-ECC8-1C1479FDA084}"/>
              </a:ext>
            </a:extLst>
          </p:cNvPr>
          <p:cNvSpPr/>
          <p:nvPr/>
        </p:nvSpPr>
        <p:spPr>
          <a:xfrm rot="10800000" flipH="1">
            <a:off x="4742329" y="1096383"/>
            <a:ext cx="1766048" cy="1758876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05F15C9-1094-64BB-014D-81913D40C9BC}"/>
              </a:ext>
            </a:extLst>
          </p:cNvPr>
          <p:cNvSpPr/>
          <p:nvPr/>
        </p:nvSpPr>
        <p:spPr>
          <a:xfrm>
            <a:off x="2976281" y="2890107"/>
            <a:ext cx="1766047" cy="57374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Production</a:t>
            </a:r>
            <a:endParaRPr lang="en-US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897E54C-D724-7166-FAD4-29100F3F3056}"/>
              </a:ext>
            </a:extLst>
          </p:cNvPr>
          <p:cNvSpPr/>
          <p:nvPr/>
        </p:nvSpPr>
        <p:spPr>
          <a:xfrm>
            <a:off x="2976280" y="5096686"/>
            <a:ext cx="1766047" cy="5737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Export</a:t>
            </a:r>
            <a:endParaRPr lang="en-US" dirty="0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C24665F4-7DFE-3DEE-3EB8-BE48985438F3}"/>
              </a:ext>
            </a:extLst>
          </p:cNvPr>
          <p:cNvSpPr/>
          <p:nvPr/>
        </p:nvSpPr>
        <p:spPr>
          <a:xfrm>
            <a:off x="4759138" y="3059456"/>
            <a:ext cx="905496" cy="26445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Arrow: Bent-Up 44">
            <a:extLst>
              <a:ext uri="{FF2B5EF4-FFF2-40B4-BE49-F238E27FC236}">
                <a16:creationId xmlns:a16="http://schemas.microsoft.com/office/drawing/2014/main" id="{A9EFD2B2-8B20-F25B-3174-1C5E1A8AC653}"/>
              </a:ext>
            </a:extLst>
          </p:cNvPr>
          <p:cNvSpPr/>
          <p:nvPr/>
        </p:nvSpPr>
        <p:spPr>
          <a:xfrm>
            <a:off x="4742327" y="3429000"/>
            <a:ext cx="1766048" cy="2064574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5F4F1EB9-34E3-E4B7-E182-A72D10BBA2A7}"/>
              </a:ext>
            </a:extLst>
          </p:cNvPr>
          <p:cNvCxnSpPr>
            <a:cxnSpLocks/>
          </p:cNvCxnSpPr>
          <p:nvPr/>
        </p:nvCxnSpPr>
        <p:spPr>
          <a:xfrm>
            <a:off x="5002306" y="233082"/>
            <a:ext cx="42293" cy="6490447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Arrow: Right 46">
            <a:extLst>
              <a:ext uri="{FF2B5EF4-FFF2-40B4-BE49-F238E27FC236}">
                <a16:creationId xmlns:a16="http://schemas.microsoft.com/office/drawing/2014/main" id="{FA94BCF7-A5C6-8AFE-B928-5625AEFC73AF}"/>
              </a:ext>
            </a:extLst>
          </p:cNvPr>
          <p:cNvSpPr/>
          <p:nvPr/>
        </p:nvSpPr>
        <p:spPr>
          <a:xfrm>
            <a:off x="5019044" y="423524"/>
            <a:ext cx="4836630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Common</a:t>
            </a:r>
            <a:endParaRPr lang="en-US" dirty="0"/>
          </a:p>
        </p:txBody>
      </p:sp>
      <p:sp>
        <p:nvSpPr>
          <p:cNvPr id="48" name="Arrow: Right 47">
            <a:extLst>
              <a:ext uri="{FF2B5EF4-FFF2-40B4-BE49-F238E27FC236}">
                <a16:creationId xmlns:a16="http://schemas.microsoft.com/office/drawing/2014/main" id="{F54EC8E5-AB84-3B62-0D8B-5D024419BAB0}"/>
              </a:ext>
            </a:extLst>
          </p:cNvPr>
          <p:cNvSpPr/>
          <p:nvPr/>
        </p:nvSpPr>
        <p:spPr>
          <a:xfrm flipH="1">
            <a:off x="3621742" y="419382"/>
            <a:ext cx="1372195" cy="397354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Proprietary</a:t>
            </a:r>
            <a:endParaRPr lang="en-US" dirty="0"/>
          </a:p>
        </p:txBody>
      </p:sp>
      <p:pic>
        <p:nvPicPr>
          <p:cNvPr id="52" name="Picture 8" descr="Vision Pro: Apple liefert Datenbrille ab Februar aus - DER SPIEGEL">
            <a:extLst>
              <a:ext uri="{FF2B5EF4-FFF2-40B4-BE49-F238E27FC236}">
                <a16:creationId xmlns:a16="http://schemas.microsoft.com/office/drawing/2014/main" id="{D7C491FA-B324-7793-88F5-EDDB074721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9273" y="938267"/>
            <a:ext cx="1766048" cy="99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2" descr="Xiaomi 14 Ultra 5G 16/512GB Dual-SIM Smartphone black">
            <a:extLst>
              <a:ext uri="{FF2B5EF4-FFF2-40B4-BE49-F238E27FC236}">
                <a16:creationId xmlns:a16="http://schemas.microsoft.com/office/drawing/2014/main" id="{73BB9D3D-B5B9-9F01-E50A-9C02515E0C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9273" y="2241081"/>
            <a:ext cx="1595607" cy="1595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32 Inch 4K 3D LED Display 3D Autostereoscopic without Glasses 9 Lens  Lenticular Display System with inbuilt Android 7.1">
            <a:extLst>
              <a:ext uri="{FF2B5EF4-FFF2-40B4-BE49-F238E27FC236}">
                <a16:creationId xmlns:a16="http://schemas.microsoft.com/office/drawing/2014/main" id="{6C66AFE9-953B-FDF1-D737-F445212EC9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9274" y="3799517"/>
            <a:ext cx="1595607" cy="1595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oherent bringt AR-Technologie voran | Coherent">
            <a:extLst>
              <a:ext uri="{FF2B5EF4-FFF2-40B4-BE49-F238E27FC236}">
                <a16:creationId xmlns:a16="http://schemas.microsoft.com/office/drawing/2014/main" id="{C977A8C6-5FAF-57E6-AAB9-1ED91F8A1D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7203" y="5257350"/>
            <a:ext cx="1771280" cy="106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29" name="Straight Connector 1028">
            <a:extLst>
              <a:ext uri="{FF2B5EF4-FFF2-40B4-BE49-F238E27FC236}">
                <a16:creationId xmlns:a16="http://schemas.microsoft.com/office/drawing/2014/main" id="{BDAF5E78-D52E-8ECF-E578-DEF9D7BBB468}"/>
              </a:ext>
            </a:extLst>
          </p:cNvPr>
          <p:cNvCxnSpPr>
            <a:cxnSpLocks/>
          </p:cNvCxnSpPr>
          <p:nvPr/>
        </p:nvCxnSpPr>
        <p:spPr>
          <a:xfrm flipH="1">
            <a:off x="15055221" y="293283"/>
            <a:ext cx="5" cy="6430246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1" name="Rectangle 1030">
            <a:extLst>
              <a:ext uri="{FF2B5EF4-FFF2-40B4-BE49-F238E27FC236}">
                <a16:creationId xmlns:a16="http://schemas.microsoft.com/office/drawing/2014/main" id="{A5C49C29-16F6-029A-CFF3-8CEE0299A4E6}"/>
              </a:ext>
            </a:extLst>
          </p:cNvPr>
          <p:cNvSpPr/>
          <p:nvPr/>
        </p:nvSpPr>
        <p:spPr>
          <a:xfrm>
            <a:off x="15055226" y="1124567"/>
            <a:ext cx="1004047" cy="57374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33" name="Arrow: Right 1032">
            <a:extLst>
              <a:ext uri="{FF2B5EF4-FFF2-40B4-BE49-F238E27FC236}">
                <a16:creationId xmlns:a16="http://schemas.microsoft.com/office/drawing/2014/main" id="{18C31610-ADD9-0142-9D2E-5B12CAE687D4}"/>
              </a:ext>
            </a:extLst>
          </p:cNvPr>
          <p:cNvSpPr/>
          <p:nvPr/>
        </p:nvSpPr>
        <p:spPr>
          <a:xfrm>
            <a:off x="15055226" y="294231"/>
            <a:ext cx="1643427" cy="397354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Proprietary</a:t>
            </a:r>
            <a:endParaRPr lang="en-US" dirty="0"/>
          </a:p>
        </p:txBody>
      </p:sp>
      <p:sp>
        <p:nvSpPr>
          <p:cNvPr id="1035" name="Arrow: Right 1034">
            <a:extLst>
              <a:ext uri="{FF2B5EF4-FFF2-40B4-BE49-F238E27FC236}">
                <a16:creationId xmlns:a16="http://schemas.microsoft.com/office/drawing/2014/main" id="{F0F525AE-F58F-9455-3D42-F1450AB59524}"/>
              </a:ext>
            </a:extLst>
          </p:cNvPr>
          <p:cNvSpPr/>
          <p:nvPr/>
        </p:nvSpPr>
        <p:spPr>
          <a:xfrm flipH="1">
            <a:off x="9873044" y="420163"/>
            <a:ext cx="5182181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Common</a:t>
            </a:r>
            <a:endParaRPr lang="en-US" dirty="0"/>
          </a:p>
        </p:txBody>
      </p:sp>
      <p:sp>
        <p:nvSpPr>
          <p:cNvPr id="1039" name="Rectangle 1038">
            <a:extLst>
              <a:ext uri="{FF2B5EF4-FFF2-40B4-BE49-F238E27FC236}">
                <a16:creationId xmlns:a16="http://schemas.microsoft.com/office/drawing/2014/main" id="{2490AF54-1F3B-B426-7279-34AF2692E648}"/>
              </a:ext>
            </a:extLst>
          </p:cNvPr>
          <p:cNvSpPr/>
          <p:nvPr/>
        </p:nvSpPr>
        <p:spPr>
          <a:xfrm>
            <a:off x="15072591" y="2763060"/>
            <a:ext cx="1096377" cy="57374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41" name="Rectangle 1040">
            <a:extLst>
              <a:ext uri="{FF2B5EF4-FFF2-40B4-BE49-F238E27FC236}">
                <a16:creationId xmlns:a16="http://schemas.microsoft.com/office/drawing/2014/main" id="{A6E28191-06DA-99D9-5279-03C81B0A7283}"/>
              </a:ext>
            </a:extLst>
          </p:cNvPr>
          <p:cNvSpPr/>
          <p:nvPr/>
        </p:nvSpPr>
        <p:spPr>
          <a:xfrm>
            <a:off x="15064189" y="4310449"/>
            <a:ext cx="1004047" cy="5737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42" name="Rectangle 1041">
            <a:extLst>
              <a:ext uri="{FF2B5EF4-FFF2-40B4-BE49-F238E27FC236}">
                <a16:creationId xmlns:a16="http://schemas.microsoft.com/office/drawing/2014/main" id="{4CF48B5A-67B7-ADDA-52A3-EB170B9AC0C8}"/>
              </a:ext>
            </a:extLst>
          </p:cNvPr>
          <p:cNvSpPr/>
          <p:nvPr/>
        </p:nvSpPr>
        <p:spPr>
          <a:xfrm>
            <a:off x="15055226" y="5446562"/>
            <a:ext cx="1004047" cy="5737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43" name="Rectangle 1042">
            <a:extLst>
              <a:ext uri="{FF2B5EF4-FFF2-40B4-BE49-F238E27FC236}">
                <a16:creationId xmlns:a16="http://schemas.microsoft.com/office/drawing/2014/main" id="{F0957970-5CAF-6491-1EC4-DBCF6CCAB8A4}"/>
              </a:ext>
            </a:extLst>
          </p:cNvPr>
          <p:cNvSpPr/>
          <p:nvPr/>
        </p:nvSpPr>
        <p:spPr>
          <a:xfrm>
            <a:off x="13029203" y="2855259"/>
            <a:ext cx="1004047" cy="5737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Decode</a:t>
            </a:r>
            <a:endParaRPr lang="en-US" dirty="0"/>
          </a:p>
        </p:txBody>
      </p:sp>
      <p:sp>
        <p:nvSpPr>
          <p:cNvPr id="1044" name="Arrow: Bent-Up 1043">
            <a:extLst>
              <a:ext uri="{FF2B5EF4-FFF2-40B4-BE49-F238E27FC236}">
                <a16:creationId xmlns:a16="http://schemas.microsoft.com/office/drawing/2014/main" id="{8B0AE31E-3FDA-F000-5B37-EAAF814688BB}"/>
              </a:ext>
            </a:extLst>
          </p:cNvPr>
          <p:cNvSpPr/>
          <p:nvPr/>
        </p:nvSpPr>
        <p:spPr>
          <a:xfrm rot="5400000" flipH="1">
            <a:off x="13355068" y="1158688"/>
            <a:ext cx="1766048" cy="1634263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5" name="Arrow: Right 1044">
            <a:extLst>
              <a:ext uri="{FF2B5EF4-FFF2-40B4-BE49-F238E27FC236}">
                <a16:creationId xmlns:a16="http://schemas.microsoft.com/office/drawing/2014/main" id="{7F815B0D-2B5C-11E5-BC91-8748E91FB03E}"/>
              </a:ext>
            </a:extLst>
          </p:cNvPr>
          <p:cNvSpPr/>
          <p:nvPr/>
        </p:nvSpPr>
        <p:spPr>
          <a:xfrm>
            <a:off x="14050617" y="2978050"/>
            <a:ext cx="986677" cy="26445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6" name="Arrow: Bent-Up 1045">
            <a:extLst>
              <a:ext uri="{FF2B5EF4-FFF2-40B4-BE49-F238E27FC236}">
                <a16:creationId xmlns:a16="http://schemas.microsoft.com/office/drawing/2014/main" id="{E305E13E-C610-1411-55C2-BD9FA7DDD96B}"/>
              </a:ext>
            </a:extLst>
          </p:cNvPr>
          <p:cNvSpPr/>
          <p:nvPr/>
        </p:nvSpPr>
        <p:spPr>
          <a:xfrm rot="5400000">
            <a:off x="13710333" y="3416740"/>
            <a:ext cx="1332625" cy="1357150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7" name="Arrow: Bent-Up 1046">
            <a:extLst>
              <a:ext uri="{FF2B5EF4-FFF2-40B4-BE49-F238E27FC236}">
                <a16:creationId xmlns:a16="http://schemas.microsoft.com/office/drawing/2014/main" id="{4455CB18-D9B4-A7D7-7E6A-4D589D58445A}"/>
              </a:ext>
            </a:extLst>
          </p:cNvPr>
          <p:cNvSpPr/>
          <p:nvPr/>
        </p:nvSpPr>
        <p:spPr>
          <a:xfrm rot="5400000">
            <a:off x="12864111" y="3847120"/>
            <a:ext cx="2594766" cy="1751599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FB80204C-F531-978F-FBA1-59120B12D874}"/>
              </a:ext>
            </a:extLst>
          </p:cNvPr>
          <p:cNvSpPr/>
          <p:nvPr/>
        </p:nvSpPr>
        <p:spPr>
          <a:xfrm>
            <a:off x="10577105" y="2903825"/>
            <a:ext cx="2434731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Stream via 5G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BBFB572-5EB6-808A-04C3-97143E32B41C}"/>
              </a:ext>
            </a:extLst>
          </p:cNvPr>
          <p:cNvCxnSpPr>
            <a:cxnSpLocks/>
          </p:cNvCxnSpPr>
          <p:nvPr/>
        </p:nvCxnSpPr>
        <p:spPr>
          <a:xfrm flipH="1">
            <a:off x="11787930" y="2361305"/>
            <a:ext cx="7222" cy="14753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8EAA87C4-8A4D-8A05-9918-C07C815F4DF7}"/>
              </a:ext>
            </a:extLst>
          </p:cNvPr>
          <p:cNvSpPr/>
          <p:nvPr/>
        </p:nvSpPr>
        <p:spPr>
          <a:xfrm>
            <a:off x="11121738" y="1698308"/>
            <a:ext cx="1382685" cy="662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err="1"/>
              <a:t>Interop</a:t>
            </a:r>
            <a:r>
              <a:rPr lang="de-DE" dirty="0"/>
              <a:t> </a:t>
            </a:r>
            <a:r>
              <a:rPr lang="de-DE" dirty="0" err="1"/>
              <a:t>point</a:t>
            </a:r>
            <a:endParaRPr lang="en-US" dirty="0"/>
          </a:p>
        </p:txBody>
      </p:sp>
      <p:pic>
        <p:nvPicPr>
          <p:cNvPr id="2056" name="Picture 8" descr="Cosm's shared reality dome concept for viewing live sports broadcasts.">
            <a:extLst>
              <a:ext uri="{FF2B5EF4-FFF2-40B4-BE49-F238E27FC236}">
                <a16:creationId xmlns:a16="http://schemas.microsoft.com/office/drawing/2014/main" id="{575BF0C3-468E-58C3-9135-9997D7441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58" y="313032"/>
            <a:ext cx="2928074" cy="1648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Volucams – Volumetric Video Capture Cameras">
            <a:extLst>
              <a:ext uri="{FF2B5EF4-FFF2-40B4-BE49-F238E27FC236}">
                <a16:creationId xmlns:a16="http://schemas.microsoft.com/office/drawing/2014/main" id="{F26F6306-F581-5BBC-C8E7-2BD9FF038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" y="2312246"/>
            <a:ext cx="2979322" cy="1758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reate AI CGI Animation MOVIE in 5 Easy Steps">
            <a:extLst>
              <a:ext uri="{FF2B5EF4-FFF2-40B4-BE49-F238E27FC236}">
                <a16:creationId xmlns:a16="http://schemas.microsoft.com/office/drawing/2014/main" id="{A98464C7-227C-5281-F14F-C4F154AC7A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07" y="4282729"/>
            <a:ext cx="2843574" cy="2132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rrow: Right 2">
            <a:extLst>
              <a:ext uri="{FF2B5EF4-FFF2-40B4-BE49-F238E27FC236}">
                <a16:creationId xmlns:a16="http://schemas.microsoft.com/office/drawing/2014/main" id="{1A14E586-3238-DDCE-B5EB-7319BD8A4237}"/>
              </a:ext>
            </a:extLst>
          </p:cNvPr>
          <p:cNvSpPr/>
          <p:nvPr/>
        </p:nvSpPr>
        <p:spPr>
          <a:xfrm>
            <a:off x="7073011" y="2872179"/>
            <a:ext cx="2065130" cy="59166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Ingest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69640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SharedContentType xmlns="Microsoft.SharePoint.Taxonomy.ContentTypeSync" SourceId="e40374fb-a6cc-4854-989f-c1d94a7967ee" ContentTypeId="0x01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8A5A417CB33747BB52BECDF96CC03A" ma:contentTypeVersion="17" ma:contentTypeDescription="Create a new document." ma:contentTypeScope="" ma:versionID="166c667d459ed5c6a237a9b262aa7ad8">
  <xsd:schema xmlns:xsd="http://www.w3.org/2001/XMLSchema" xmlns:xs="http://www.w3.org/2001/XMLSchema" xmlns:p="http://schemas.microsoft.com/office/2006/metadata/properties" xmlns:ns2="0d209a32-3555-4d87-bf9f-eb8f9eb1bbf5" xmlns:ns3="88c15de4-021a-4648-8337-387f179463ee" targetNamespace="http://schemas.microsoft.com/office/2006/metadata/properties" ma:root="true" ma:fieldsID="93e138b2d7951d8e1b7c54ea25f4816a" ns2:_="" ns3:_="">
    <xsd:import namespace="0d209a32-3555-4d87-bf9f-eb8f9eb1bbf5"/>
    <xsd:import namespace="88c15de4-021a-4648-8337-387f179463e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209a32-3555-4d87-bf9f-eb8f9eb1bb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e40374fb-a6cc-4854-989f-c1d94a7967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c15de4-021a-4648-8337-387f179463ee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1716f9b7-edf9-443f-9c69-5f0d63a57c65}" ma:internalName="TaxCatchAll" ma:showField="CatchAllData" ma:web="88c15de4-021a-4648-8337-387f179463e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FD640A4-416D-46CB-84F6-02B47B14672D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FA611CF9-954D-46F4-BDA8-6A96356986F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d209a32-3555-4d87-bf9f-eb8f9eb1bbf5"/>
    <ds:schemaRef ds:uri="88c15de4-021a-4648-8337-387f179463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7E87F33-84C0-4800-AB27-65C38B1114F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21</Words>
  <Application>Microsoft Office PowerPoint</Application>
  <PresentationFormat>Custom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Stockhammer</dc:creator>
  <cp:lastModifiedBy>Kroon, Bart</cp:lastModifiedBy>
  <cp:revision>2</cp:revision>
  <dcterms:created xsi:type="dcterms:W3CDTF">2024-04-10T19:56:18Z</dcterms:created>
  <dcterms:modified xsi:type="dcterms:W3CDTF">2024-05-07T11:16:07Z</dcterms:modified>
</cp:coreProperties>
</file>