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2" r:id="rId5"/>
    <p:sldId id="259" r:id="rId6"/>
    <p:sldId id="261" r:id="rId7"/>
    <p:sldId id="263" r:id="rId8"/>
  </p:sldIdLst>
  <p:sldSz cx="1828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CB6CB2-2858-4FB9-96F5-B2540612B321}" v="52" dt="2024-04-11T07:41:15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94CB6CB2-2858-4FB9-96F5-B2540612B321}"/>
    <pc:docChg chg="undo custSel addSld delSld modSld sldOrd">
      <pc:chgData name="Thomas Stockhammer" userId="2aa20ba2-ba43-46c1-9e8b-e40494025eed" providerId="ADAL" clId="{94CB6CB2-2858-4FB9-96F5-B2540612B321}" dt="2024-04-11T16:59:27.105" v="459" actId="1038"/>
      <pc:docMkLst>
        <pc:docMk/>
      </pc:docMkLst>
      <pc:sldChg chg="modSp mod">
        <pc:chgData name="Thomas Stockhammer" userId="2aa20ba2-ba43-46c1-9e8b-e40494025eed" providerId="ADAL" clId="{94CB6CB2-2858-4FB9-96F5-B2540612B321}" dt="2024-04-11T16:59:27.105" v="459" actId="1038"/>
        <pc:sldMkLst>
          <pc:docMk/>
          <pc:sldMk cId="856964095" sldId="259"/>
        </pc:sldMkLst>
        <pc:spChg chg="mod">
          <ac:chgData name="Thomas Stockhammer" userId="2aa20ba2-ba43-46c1-9e8b-e40494025eed" providerId="ADAL" clId="{94CB6CB2-2858-4FB9-96F5-B2540612B321}" dt="2024-04-11T16:46:54.939" v="456" actId="14100"/>
          <ac:spMkLst>
            <pc:docMk/>
            <pc:sldMk cId="856964095" sldId="259"/>
            <ac:spMk id="35" creationId="{0187E5DD-B382-3CAD-BA61-A70F4536DB96}"/>
          </ac:spMkLst>
        </pc:spChg>
        <pc:spChg chg="mod">
          <ac:chgData name="Thomas Stockhammer" userId="2aa20ba2-ba43-46c1-9e8b-e40494025eed" providerId="ADAL" clId="{94CB6CB2-2858-4FB9-96F5-B2540612B321}" dt="2024-04-11T16:46:49.732" v="454" actId="14100"/>
          <ac:spMkLst>
            <pc:docMk/>
            <pc:sldMk cId="856964095" sldId="259"/>
            <ac:spMk id="44" creationId="{C24665F4-7DFE-3DEE-3EB8-BE48985438F3}"/>
          </ac:spMkLst>
        </pc:spChg>
        <pc:spChg chg="mod">
          <ac:chgData name="Thomas Stockhammer" userId="2aa20ba2-ba43-46c1-9e8b-e40494025eed" providerId="ADAL" clId="{94CB6CB2-2858-4FB9-96F5-B2540612B321}" dt="2024-04-11T16:59:01.701" v="458" actId="14100"/>
          <ac:spMkLst>
            <pc:docMk/>
            <pc:sldMk cId="856964095" sldId="259"/>
            <ac:spMk id="1039" creationId="{2490AF54-1F3B-B426-7279-34AF2692E648}"/>
          </ac:spMkLst>
        </pc:spChg>
        <pc:spChg chg="mod">
          <ac:chgData name="Thomas Stockhammer" userId="2aa20ba2-ba43-46c1-9e8b-e40494025eed" providerId="ADAL" clId="{94CB6CB2-2858-4FB9-96F5-B2540612B321}" dt="2024-04-11T16:59:27.105" v="459" actId="1038"/>
          <ac:spMkLst>
            <pc:docMk/>
            <pc:sldMk cId="856964095" sldId="259"/>
            <ac:spMk id="1041" creationId="{A6E28191-06DA-99D9-5279-03C81B0A7283}"/>
          </ac:spMkLst>
        </pc:spChg>
        <pc:spChg chg="mod">
          <ac:chgData name="Thomas Stockhammer" userId="2aa20ba2-ba43-46c1-9e8b-e40494025eed" providerId="ADAL" clId="{94CB6CB2-2858-4FB9-96F5-B2540612B321}" dt="2024-04-11T16:58:59.607" v="457" actId="14100"/>
          <ac:spMkLst>
            <pc:docMk/>
            <pc:sldMk cId="856964095" sldId="259"/>
            <ac:spMk id="1045" creationId="{7F815B0D-2B5C-11E5-BC91-8748E91FB03E}"/>
          </ac:spMkLst>
        </pc:spChg>
      </pc:sldChg>
      <pc:sldChg chg="modSp mod">
        <pc:chgData name="Thomas Stockhammer" userId="2aa20ba2-ba43-46c1-9e8b-e40494025eed" providerId="ADAL" clId="{94CB6CB2-2858-4FB9-96F5-B2540612B321}" dt="2024-04-10T21:35:56.353" v="1" actId="14100"/>
        <pc:sldMkLst>
          <pc:docMk/>
          <pc:sldMk cId="3736250466" sldId="261"/>
        </pc:sldMkLst>
        <pc:spChg chg="mod">
          <ac:chgData name="Thomas Stockhammer" userId="2aa20ba2-ba43-46c1-9e8b-e40494025eed" providerId="ADAL" clId="{94CB6CB2-2858-4FB9-96F5-B2540612B321}" dt="2024-04-10T21:35:56.353" v="1" actId="14100"/>
          <ac:spMkLst>
            <pc:docMk/>
            <pc:sldMk cId="3736250466" sldId="261"/>
            <ac:spMk id="1039" creationId="{9BCFBE0E-03C0-FD17-DC83-E352201830AE}"/>
          </ac:spMkLst>
        </pc:spChg>
        <pc:spChg chg="mod">
          <ac:chgData name="Thomas Stockhammer" userId="2aa20ba2-ba43-46c1-9e8b-e40494025eed" providerId="ADAL" clId="{94CB6CB2-2858-4FB9-96F5-B2540612B321}" dt="2024-04-10T21:35:50.966" v="0" actId="14100"/>
          <ac:spMkLst>
            <pc:docMk/>
            <pc:sldMk cId="3736250466" sldId="261"/>
            <ac:spMk id="1045" creationId="{B858D32F-2B3D-4F73-5C87-5DC0FA8C8E81}"/>
          </ac:spMkLst>
        </pc:spChg>
      </pc:sldChg>
      <pc:sldChg chg="addSp delSp modSp add mod ord">
        <pc:chgData name="Thomas Stockhammer" userId="2aa20ba2-ba43-46c1-9e8b-e40494025eed" providerId="ADAL" clId="{94CB6CB2-2858-4FB9-96F5-B2540612B321}" dt="2024-04-11T07:00:37.121" v="91" actId="13822"/>
        <pc:sldMkLst>
          <pc:docMk/>
          <pc:sldMk cId="2978994100" sldId="262"/>
        </pc:sldMkLst>
        <pc:spChg chg="add mod">
          <ac:chgData name="Thomas Stockhammer" userId="2aa20ba2-ba43-46c1-9e8b-e40494025eed" providerId="ADAL" clId="{94CB6CB2-2858-4FB9-96F5-B2540612B321}" dt="2024-04-11T07:00:37.121" v="91" actId="13822"/>
          <ac:spMkLst>
            <pc:docMk/>
            <pc:sldMk cId="2978994100" sldId="262"/>
            <ac:spMk id="9" creationId="{A732EA48-C23E-56AF-A61A-6325D3A3F599}"/>
          </ac:spMkLst>
        </pc:spChg>
        <pc:spChg chg="mod">
          <ac:chgData name="Thomas Stockhammer" userId="2aa20ba2-ba43-46c1-9e8b-e40494025eed" providerId="ADAL" clId="{94CB6CB2-2858-4FB9-96F5-B2540612B321}" dt="2024-04-11T06:59:41.453" v="78" actId="14100"/>
          <ac:spMkLst>
            <pc:docMk/>
            <pc:sldMk cId="2978994100" sldId="262"/>
            <ac:spMk id="10" creationId="{F029A2EA-E234-F7E7-BDFA-09EB3C6485EC}"/>
          </ac:spMkLst>
        </pc:spChg>
        <pc:spChg chg="add mod">
          <ac:chgData name="Thomas Stockhammer" userId="2aa20ba2-ba43-46c1-9e8b-e40494025eed" providerId="ADAL" clId="{94CB6CB2-2858-4FB9-96F5-B2540612B321}" dt="2024-04-11T06:59:57.025" v="82" actId="1076"/>
          <ac:spMkLst>
            <pc:docMk/>
            <pc:sldMk cId="2978994100" sldId="262"/>
            <ac:spMk id="11" creationId="{81A97D5B-19D0-2A62-CA3D-AD34583E77F6}"/>
          </ac:spMkLst>
        </pc:spChg>
        <pc:spChg chg="add mod">
          <ac:chgData name="Thomas Stockhammer" userId="2aa20ba2-ba43-46c1-9e8b-e40494025eed" providerId="ADAL" clId="{94CB6CB2-2858-4FB9-96F5-B2540612B321}" dt="2024-04-11T07:00:01.260" v="83" actId="1076"/>
          <ac:spMkLst>
            <pc:docMk/>
            <pc:sldMk cId="2978994100" sldId="262"/>
            <ac:spMk id="12" creationId="{5D23803A-2510-8BA7-9888-6473C277D9A3}"/>
          </ac:spMkLst>
        </pc:spChg>
        <pc:spChg chg="add mod">
          <ac:chgData name="Thomas Stockhammer" userId="2aa20ba2-ba43-46c1-9e8b-e40494025eed" providerId="ADAL" clId="{94CB6CB2-2858-4FB9-96F5-B2540612B321}" dt="2024-04-11T06:59:52.971" v="81" actId="14100"/>
          <ac:spMkLst>
            <pc:docMk/>
            <pc:sldMk cId="2978994100" sldId="262"/>
            <ac:spMk id="13" creationId="{27F9D71A-4D3D-9A58-B496-F822A679FFCE}"/>
          </ac:spMkLst>
        </pc:spChg>
        <pc:spChg chg="add mod">
          <ac:chgData name="Thomas Stockhammer" userId="2aa20ba2-ba43-46c1-9e8b-e40494025eed" providerId="ADAL" clId="{94CB6CB2-2858-4FB9-96F5-B2540612B321}" dt="2024-04-11T07:00:37.121" v="91" actId="13822"/>
          <ac:spMkLst>
            <pc:docMk/>
            <pc:sldMk cId="2978994100" sldId="262"/>
            <ac:spMk id="14" creationId="{ADBFE262-5F96-3510-3D6B-33DCF4614AAB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0" creationId="{E5B89F4C-F595-FE08-C118-FC8B030D8287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1" creationId="{1835C2AC-B2DA-5216-15D9-E8E5E7AD3040}"/>
          </ac:spMkLst>
        </pc:spChg>
        <pc:spChg chg="del mod">
          <ac:chgData name="Thomas Stockhammer" userId="2aa20ba2-ba43-46c1-9e8b-e40494025eed" providerId="ADAL" clId="{94CB6CB2-2858-4FB9-96F5-B2540612B321}" dt="2024-04-11T06:02:17.077" v="51" actId="478"/>
          <ac:spMkLst>
            <pc:docMk/>
            <pc:sldMk cId="2978994100" sldId="262"/>
            <ac:spMk id="42" creationId="{0B7AC0CF-4DED-FEBA-1070-744AA4D79055}"/>
          </ac:spMkLst>
        </pc:spChg>
        <pc:spChg chg="del mod">
          <ac:chgData name="Thomas Stockhammer" userId="2aa20ba2-ba43-46c1-9e8b-e40494025eed" providerId="ADAL" clId="{94CB6CB2-2858-4FB9-96F5-B2540612B321}" dt="2024-04-11T06:02:17.077" v="51" actId="478"/>
          <ac:spMkLst>
            <pc:docMk/>
            <pc:sldMk cId="2978994100" sldId="262"/>
            <ac:spMk id="43" creationId="{6027DA58-C950-73D2-DEF9-5548A6A1C69D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4" creationId="{C8F7501F-9361-178E-087D-2BED5D04E9F4}"/>
          </ac:spMkLst>
        </pc:spChg>
        <pc:spChg chg="del mod">
          <ac:chgData name="Thomas Stockhammer" userId="2aa20ba2-ba43-46c1-9e8b-e40494025eed" providerId="ADAL" clId="{94CB6CB2-2858-4FB9-96F5-B2540612B321}" dt="2024-04-11T06:58:18.211" v="60" actId="478"/>
          <ac:spMkLst>
            <pc:docMk/>
            <pc:sldMk cId="2978994100" sldId="262"/>
            <ac:spMk id="45" creationId="{49C3CFFB-44C5-E092-A46D-AB155BB9472D}"/>
          </ac:spMkLst>
        </pc:spChg>
        <pc:picChg chg="mod">
          <ac:chgData name="Thomas Stockhammer" userId="2aa20ba2-ba43-46c1-9e8b-e40494025eed" providerId="ADAL" clId="{94CB6CB2-2858-4FB9-96F5-B2540612B321}" dt="2024-04-11T06:02:10.948" v="50" actId="1076"/>
          <ac:picMkLst>
            <pc:docMk/>
            <pc:sldMk cId="2978994100" sldId="262"/>
            <ac:picMk id="32" creationId="{06A43F0A-F152-167B-6671-38DCBC59960F}"/>
          </ac:picMkLst>
        </pc:picChg>
        <pc:picChg chg="del mod">
          <ac:chgData name="Thomas Stockhammer" userId="2aa20ba2-ba43-46c1-9e8b-e40494025eed" providerId="ADAL" clId="{94CB6CB2-2858-4FB9-96F5-B2540612B321}" dt="2024-04-11T06:01:52.452" v="46" actId="478"/>
          <ac:picMkLst>
            <pc:docMk/>
            <pc:sldMk cId="2978994100" sldId="262"/>
            <ac:picMk id="33" creationId="{C4F0FC5B-663A-E0A9-C3C7-DA020B89737B}"/>
          </ac:picMkLst>
        </pc:picChg>
        <pc:picChg chg="add mod">
          <ac:chgData name="Thomas Stockhammer" userId="2aa20ba2-ba43-46c1-9e8b-e40494025eed" providerId="ADAL" clId="{94CB6CB2-2858-4FB9-96F5-B2540612B321}" dt="2024-04-11T06:57:40.355" v="55" actId="1076"/>
          <ac:picMkLst>
            <pc:docMk/>
            <pc:sldMk cId="2978994100" sldId="262"/>
            <ac:picMk id="4098" creationId="{5242ACAB-E1AB-4A89-B8DF-1266C20833AE}"/>
          </ac:picMkLst>
        </pc:picChg>
        <pc:cxnChg chg="mod">
          <ac:chgData name="Thomas Stockhammer" userId="2aa20ba2-ba43-46c1-9e8b-e40494025eed" providerId="ADAL" clId="{94CB6CB2-2858-4FB9-96F5-B2540612B321}" dt="2024-04-11T06:58:02.029" v="57" actId="14100"/>
          <ac:cxnSpMkLst>
            <pc:docMk/>
            <pc:sldMk cId="2978994100" sldId="262"/>
            <ac:cxnSpMk id="46" creationId="{59C9B4F4-C95B-BB27-D028-A7D72FF3D21C}"/>
          </ac:cxnSpMkLst>
        </pc:cxnChg>
      </pc:sldChg>
      <pc:sldChg chg="new del">
        <pc:chgData name="Thomas Stockhammer" userId="2aa20ba2-ba43-46c1-9e8b-e40494025eed" providerId="ADAL" clId="{94CB6CB2-2858-4FB9-96F5-B2540612B321}" dt="2024-04-11T06:00:21.707" v="3" actId="47"/>
        <pc:sldMkLst>
          <pc:docMk/>
          <pc:sldMk cId="3520667901" sldId="262"/>
        </pc:sldMkLst>
      </pc:sldChg>
      <pc:sldChg chg="new del">
        <pc:chgData name="Thomas Stockhammer" userId="2aa20ba2-ba43-46c1-9e8b-e40494025eed" providerId="ADAL" clId="{94CB6CB2-2858-4FB9-96F5-B2540612B321}" dt="2024-04-11T07:38:28.255" v="93" actId="47"/>
        <pc:sldMkLst>
          <pc:docMk/>
          <pc:sldMk cId="385944982" sldId="263"/>
        </pc:sldMkLst>
      </pc:sldChg>
      <pc:sldChg chg="addSp delSp modSp add mod ord">
        <pc:chgData name="Thomas Stockhammer" userId="2aa20ba2-ba43-46c1-9e8b-e40494025eed" providerId="ADAL" clId="{94CB6CB2-2858-4FB9-96F5-B2540612B321}" dt="2024-04-11T08:25:10.768" v="440" actId="20577"/>
        <pc:sldMkLst>
          <pc:docMk/>
          <pc:sldMk cId="3210353379" sldId="263"/>
        </pc:sldMkLst>
        <pc:spChg chg="mod">
          <ac:chgData name="Thomas Stockhammer" userId="2aa20ba2-ba43-46c1-9e8b-e40494025eed" providerId="ADAL" clId="{94CB6CB2-2858-4FB9-96F5-B2540612B321}" dt="2024-04-11T07:39:49.224" v="123" actId="20577"/>
          <ac:spMkLst>
            <pc:docMk/>
            <pc:sldMk cId="3210353379" sldId="263"/>
            <ac:spMk id="2" creationId="{205FA44B-DEF3-381A-7536-45145B30225F}"/>
          </ac:spMkLst>
        </pc:spChg>
        <pc:spChg chg="add del mod">
          <ac:chgData name="Thomas Stockhammer" userId="2aa20ba2-ba43-46c1-9e8b-e40494025eed" providerId="ADAL" clId="{94CB6CB2-2858-4FB9-96F5-B2540612B321}" dt="2024-04-11T07:42:17.671" v="175" actId="478"/>
          <ac:spMkLst>
            <pc:docMk/>
            <pc:sldMk cId="3210353379" sldId="263"/>
            <ac:spMk id="3" creationId="{539F9263-6B34-E938-580F-B1A4F44C89B0}"/>
          </ac:spMkLst>
        </pc:spChg>
        <pc:spChg chg="add mod">
          <ac:chgData name="Thomas Stockhammer" userId="2aa20ba2-ba43-46c1-9e8b-e40494025eed" providerId="ADAL" clId="{94CB6CB2-2858-4FB9-96F5-B2540612B321}" dt="2024-04-11T07:42:28.790" v="177" actId="1076"/>
          <ac:spMkLst>
            <pc:docMk/>
            <pc:sldMk cId="3210353379" sldId="263"/>
            <ac:spMk id="5" creationId="{3E21E7AC-AA93-A1B5-1B27-C2B19DDF0D92}"/>
          </ac:spMkLst>
        </pc:spChg>
        <pc:spChg chg="del mod">
          <ac:chgData name="Thomas Stockhammer" userId="2aa20ba2-ba43-46c1-9e8b-e40494025eed" providerId="ADAL" clId="{94CB6CB2-2858-4FB9-96F5-B2540612B321}" dt="2024-04-11T07:43:08.859" v="184" actId="478"/>
          <ac:spMkLst>
            <pc:docMk/>
            <pc:sldMk cId="3210353379" sldId="263"/>
            <ac:spMk id="6" creationId="{2C42F831-691C-D01A-AD4C-933DA1E0B3C2}"/>
          </ac:spMkLst>
        </pc:spChg>
        <pc:spChg chg="del">
          <ac:chgData name="Thomas Stockhammer" userId="2aa20ba2-ba43-46c1-9e8b-e40494025eed" providerId="ADAL" clId="{94CB6CB2-2858-4FB9-96F5-B2540612B321}" dt="2024-04-11T07:43:00.636" v="181" actId="478"/>
          <ac:spMkLst>
            <pc:docMk/>
            <pc:sldMk cId="3210353379" sldId="263"/>
            <ac:spMk id="8" creationId="{CE73A03A-8FA3-49BC-AB9F-F66B5F91E348}"/>
          </ac:spMkLst>
        </pc:spChg>
        <pc:spChg chg="add mod">
          <ac:chgData name="Thomas Stockhammer" userId="2aa20ba2-ba43-46c1-9e8b-e40494025eed" providerId="ADAL" clId="{94CB6CB2-2858-4FB9-96F5-B2540612B321}" dt="2024-04-11T08:04:23.404" v="373" actId="20577"/>
          <ac:spMkLst>
            <pc:docMk/>
            <pc:sldMk cId="3210353379" sldId="263"/>
            <ac:spMk id="9" creationId="{10AD6DB9-5E8A-2379-6323-29200B4B8455}"/>
          </ac:spMkLst>
        </pc:spChg>
        <pc:spChg chg="add del mod">
          <ac:chgData name="Thomas Stockhammer" userId="2aa20ba2-ba43-46c1-9e8b-e40494025eed" providerId="ADAL" clId="{94CB6CB2-2858-4FB9-96F5-B2540612B321}" dt="2024-04-11T07:41:37.888" v="170" actId="478"/>
          <ac:spMkLst>
            <pc:docMk/>
            <pc:sldMk cId="3210353379" sldId="263"/>
            <ac:spMk id="11" creationId="{0C8CD5DE-426A-5053-6E3D-E5DADFC6B282}"/>
          </ac:spMkLst>
        </pc:spChg>
        <pc:spChg chg="add del mod">
          <ac:chgData name="Thomas Stockhammer" userId="2aa20ba2-ba43-46c1-9e8b-e40494025eed" providerId="ADAL" clId="{94CB6CB2-2858-4FB9-96F5-B2540612B321}" dt="2024-04-11T07:41:37.888" v="170" actId="478"/>
          <ac:spMkLst>
            <pc:docMk/>
            <pc:sldMk cId="3210353379" sldId="263"/>
            <ac:spMk id="12" creationId="{DD1E7457-829E-5B64-33A5-BB71BB22CEF8}"/>
          </ac:spMkLst>
        </pc:spChg>
        <pc:spChg chg="add del mod">
          <ac:chgData name="Thomas Stockhammer" userId="2aa20ba2-ba43-46c1-9e8b-e40494025eed" providerId="ADAL" clId="{94CB6CB2-2858-4FB9-96F5-B2540612B321}" dt="2024-04-11T07:41:34.625" v="169" actId="478"/>
          <ac:spMkLst>
            <pc:docMk/>
            <pc:sldMk cId="3210353379" sldId="263"/>
            <ac:spMk id="13" creationId="{766BB688-F4B1-A42D-16ED-091D24B93A2A}"/>
          </ac:spMkLst>
        </pc:spChg>
        <pc:spChg chg="add mod">
          <ac:chgData name="Thomas Stockhammer" userId="2aa20ba2-ba43-46c1-9e8b-e40494025eed" providerId="ADAL" clId="{94CB6CB2-2858-4FB9-96F5-B2540612B321}" dt="2024-04-11T08:25:10.768" v="440" actId="20577"/>
          <ac:spMkLst>
            <pc:docMk/>
            <pc:sldMk cId="3210353379" sldId="263"/>
            <ac:spMk id="14" creationId="{37E52D78-9961-F768-95A3-345B488986C2}"/>
          </ac:spMkLst>
        </pc:spChg>
        <pc:spChg chg="mod">
          <ac:chgData name="Thomas Stockhammer" userId="2aa20ba2-ba43-46c1-9e8b-e40494025eed" providerId="ADAL" clId="{94CB6CB2-2858-4FB9-96F5-B2540612B321}" dt="2024-04-11T08:04:08.239" v="372" actId="13822"/>
          <ac:spMkLst>
            <pc:docMk/>
            <pc:sldMk cId="3210353379" sldId="263"/>
            <ac:spMk id="35" creationId="{DB7BC47D-88B3-03AD-DD6C-ED0715A4FB4A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36" creationId="{2E3F18BF-FE11-E58B-AC7D-BA0C7AE6C22B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37" creationId="{0B24F0FE-2060-F7E3-5B9D-3521F3B32ECB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0" creationId="{FA0240C7-4C4E-48AD-10AD-374F4B19A088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1" creationId="{05C02C0A-1B82-1971-3108-739CFA47E304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2" creationId="{DB5ECE5E-4C65-9F23-87AC-9F6139BCC1E0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3" creationId="{D8009D1B-DF7D-6555-5E49-9B2D0FAA4A48}"/>
          </ac:spMkLst>
        </pc:spChg>
        <pc:spChg chg="mod">
          <ac:chgData name="Thomas Stockhammer" userId="2aa20ba2-ba43-46c1-9e8b-e40494025eed" providerId="ADAL" clId="{94CB6CB2-2858-4FB9-96F5-B2540612B321}" dt="2024-04-11T07:40:05.981" v="125" actId="14100"/>
          <ac:spMkLst>
            <pc:docMk/>
            <pc:sldMk cId="3210353379" sldId="263"/>
            <ac:spMk id="47" creationId="{6FAFA868-B254-3A8A-6AE9-EB241C99844A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8" creationId="{ED282A29-7118-25D1-FB8C-8DEBEFE2F598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1" creationId="{D579A706-8931-E69D-F26A-AB86DD4E21B9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3" creationId="{AAE0AB6C-FA92-7E04-95D6-A338955301B7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9" creationId="{B9B35A74-01B5-B9EA-DEDD-9DBF642BFE4C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41" creationId="{94DB877F-6A55-53A5-A261-9FC56E349889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42" creationId="{A5F4D07E-FCAE-CE9A-ACC7-BD128BB87A60}"/>
          </ac:spMkLst>
        </pc:spChg>
        <pc:spChg chg="mod">
          <ac:chgData name="Thomas Stockhammer" userId="2aa20ba2-ba43-46c1-9e8b-e40494025eed" providerId="ADAL" clId="{94CB6CB2-2858-4FB9-96F5-B2540612B321}" dt="2024-04-11T08:04:08.239" v="372" actId="13822"/>
          <ac:spMkLst>
            <pc:docMk/>
            <pc:sldMk cId="3210353379" sldId="263"/>
            <ac:spMk id="1043" creationId="{F143F769-1861-5864-F243-B1515C02C5E9}"/>
          </ac:spMkLst>
        </pc:spChg>
        <pc:spChg chg="mod">
          <ac:chgData name="Thomas Stockhammer" userId="2aa20ba2-ba43-46c1-9e8b-e40494025eed" providerId="ADAL" clId="{94CB6CB2-2858-4FB9-96F5-B2540612B321}" dt="2024-04-11T07:40:15.136" v="126" actId="14100"/>
          <ac:spMkLst>
            <pc:docMk/>
            <pc:sldMk cId="3210353379" sldId="263"/>
            <ac:spMk id="1045" creationId="{CD92A9B7-5EB5-6175-2F42-8D428A1FAD01}"/>
          </ac:spMkLst>
        </pc:sp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1" creationId="{8B509D90-568F-C127-2656-C69F6901EE45}"/>
          </ac:picMkLst>
        </pc:pic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2" creationId="{DC6A6B9B-F7F6-2009-D519-6B974FB6EA61}"/>
          </ac:picMkLst>
        </pc:pic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3" creationId="{1FFC85EA-580B-4C66-A552-6B32A3457711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52" creationId="{3BAADE43-1430-4249-69EB-D873042187EF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53" creationId="{4B3D7FA2-793A-FDEA-A6A4-13DDEF65A11E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1038" creationId="{8B58B67A-5DC4-0173-0792-2CFEABE7418D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1040" creationId="{67F3881B-CA76-D13E-0075-E1F1DE179364}"/>
          </ac:picMkLst>
        </pc:picChg>
        <pc:cxnChg chg="del">
          <ac:chgData name="Thomas Stockhammer" userId="2aa20ba2-ba43-46c1-9e8b-e40494025eed" providerId="ADAL" clId="{94CB6CB2-2858-4FB9-96F5-B2540612B321}" dt="2024-04-11T07:43:11.290" v="185" actId="478"/>
          <ac:cxnSpMkLst>
            <pc:docMk/>
            <pc:sldMk cId="3210353379" sldId="263"/>
            <ac:cxnSpMk id="4" creationId="{238E7639-66BF-AB15-7F90-D79A2B6369DA}"/>
          </ac:cxnSpMkLst>
        </pc:cxnChg>
        <pc:cxnChg chg="del">
          <ac:chgData name="Thomas Stockhammer" userId="2aa20ba2-ba43-46c1-9e8b-e40494025eed" providerId="ADAL" clId="{94CB6CB2-2858-4FB9-96F5-B2540612B321}" dt="2024-04-11T07:43:03.505" v="182" actId="478"/>
          <ac:cxnSpMkLst>
            <pc:docMk/>
            <pc:sldMk cId="3210353379" sldId="263"/>
            <ac:cxnSpMk id="7" creationId="{9FDCF304-EB49-274E-95C0-BF5B0ECE84F4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122363"/>
            <a:ext cx="13716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602038"/>
            <a:ext cx="13716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5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6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365125"/>
            <a:ext cx="394335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65125"/>
            <a:ext cx="1160145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6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2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1709739"/>
            <a:ext cx="157734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4589464"/>
            <a:ext cx="157734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3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22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365126"/>
            <a:ext cx="157734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1681163"/>
            <a:ext cx="77366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2505075"/>
            <a:ext cx="773668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1681163"/>
            <a:ext cx="77747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2505075"/>
            <a:ext cx="777478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9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56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8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987426"/>
            <a:ext cx="92583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0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987426"/>
            <a:ext cx="92583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06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365126"/>
            <a:ext cx="1577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825625"/>
            <a:ext cx="15773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521AE-BE81-4DBF-A928-AB2DC97BE406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356351"/>
            <a:ext cx="617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2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8A363-A811-2191-7065-E3D6F136A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5FA60E31-2CCD-8FB4-6A51-83A64AFDB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BAE21B4B-E6BD-0727-7D1A-069D9C466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2361305"/>
            <a:ext cx="2857500" cy="186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E4568A71-0AE1-F2E4-7E35-9C4060D98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4583208"/>
            <a:ext cx="2840762" cy="1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ylinder 33">
            <a:extLst>
              <a:ext uri="{FF2B5EF4-FFF2-40B4-BE49-F238E27FC236}">
                <a16:creationId xmlns:a16="http://schemas.microsoft.com/office/drawing/2014/main" id="{4095372A-B6DF-46AF-01FE-D94EC212BE64}"/>
              </a:ext>
            </a:extLst>
          </p:cNvPr>
          <p:cNvSpPr/>
          <p:nvPr/>
        </p:nvSpPr>
        <p:spPr>
          <a:xfrm>
            <a:off x="9428068" y="2727635"/>
            <a:ext cx="1162051" cy="719418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Store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BAD7DF1-1C81-0E98-CE39-831EBCDFFDCF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F3E096A5-BA4F-D594-BDD6-8D0B818080E4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359E6D5-B905-611B-4EC7-E21D7C5D1AD4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84B9EBA5-1871-5538-7C10-41370168B1F6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10F03AE-4D46-B7DC-2518-B2EB46F3678A}"/>
              </a:ext>
            </a:extLst>
          </p:cNvPr>
          <p:cNvSpPr/>
          <p:nvPr/>
        </p:nvSpPr>
        <p:spPr>
          <a:xfrm>
            <a:off x="3738281" y="2890107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192A38C-9273-1E14-0893-59D87B4C5FA1}"/>
              </a:ext>
            </a:extLst>
          </p:cNvPr>
          <p:cNvSpPr/>
          <p:nvPr/>
        </p:nvSpPr>
        <p:spPr>
          <a:xfrm>
            <a:off x="3123079" y="3044749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1AF82A-7492-274C-114D-F0D70D86CDD3}"/>
              </a:ext>
            </a:extLst>
          </p:cNvPr>
          <p:cNvSpPr/>
          <p:nvPr/>
        </p:nvSpPr>
        <p:spPr>
          <a:xfrm>
            <a:off x="3738280" y="5096686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A6E67C15-FAED-6304-DD1F-2344C60DAD6F}"/>
              </a:ext>
            </a:extLst>
          </p:cNvPr>
          <p:cNvSpPr/>
          <p:nvPr/>
        </p:nvSpPr>
        <p:spPr>
          <a:xfrm>
            <a:off x="3123752" y="5216714"/>
            <a:ext cx="631938" cy="3336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068EA367-E072-72BE-6028-08D221B9EC7F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5AD43D5A-2FA7-D685-4D0A-58251A5543D7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538AD4C-83C2-FF68-A27F-7E608430957C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53796A0D-EECD-B181-2171-B2B76A661B4E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E0B692DC-53C8-E729-55B4-A14C3DE610C7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3EA58C76-7365-3697-12CA-761442CB4CFD}"/>
              </a:ext>
            </a:extLst>
          </p:cNvPr>
          <p:cNvSpPr/>
          <p:nvPr/>
        </p:nvSpPr>
        <p:spPr>
          <a:xfrm>
            <a:off x="6732493" y="2911789"/>
            <a:ext cx="2687297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Upload via 5G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D33A55C6-D520-51AD-C918-EE48CE521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8FD6EE61-4162-FBFA-0C3A-8F7FA4565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FDE1A134-74BE-CD4C-68D1-6EB4EBA6A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1C3CD6DF-679D-BEF4-7197-A48E2EB86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278AE99A-9797-B457-0A98-3216A73323D2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1E02548B-0180-3854-021B-2776D9F16E1D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4B8F029A-E809-E4B6-FDF5-0C6FD46B7C0C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C42F7449-8AEA-3196-9038-5DFA5DBA5E48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16AAA103-3D63-61F6-9EAE-A6B0776CB745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314EF1F6-805F-D7D1-BF6B-C6FB38E0319A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CB69383B-7A7B-F688-FE7B-360884442F01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33312EE3-A06D-1727-C7F3-ACBE4D61E786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66511952-2C7F-01E1-6526-7D1926156384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4520D079-1D5A-12CC-F18B-7B492C215D68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19F1557A-7E2A-15DC-7202-9BDB1A8B0FDC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2095826F-96BE-8B3A-0097-C076FEBF6C2C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E9301E9A-4AAB-9212-99BC-500C8F6CCEBF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Download via 5G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F20062D-F654-4E8A-3A0C-DC6A5ACA50B1}"/>
              </a:ext>
            </a:extLst>
          </p:cNvPr>
          <p:cNvCxnSpPr>
            <a:cxnSpLocks/>
          </p:cNvCxnSpPr>
          <p:nvPr/>
        </p:nvCxnSpPr>
        <p:spPr>
          <a:xfrm flipH="1">
            <a:off x="8068919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ED44CB7-49A1-2C77-E8E3-C50B1B62FC86}"/>
              </a:ext>
            </a:extLst>
          </p:cNvPr>
          <p:cNvSpPr/>
          <p:nvPr/>
        </p:nvSpPr>
        <p:spPr>
          <a:xfrm>
            <a:off x="7402727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1a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81BA24-1F03-B016-F1FD-87F4EEFEB66E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FA5EFB5-AC44-660D-762A-23463D85D953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2a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D6FF3ACB-9D09-F4C4-1130-A5CDEE0261F4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47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D83DA-C07B-578D-265E-142B34EEB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91A71483-AF72-D22A-CFD0-CA96764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D327DD87-3521-51BE-ECAC-0D57AE68D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2361305"/>
            <a:ext cx="2857500" cy="186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1073606A-6049-D43A-FCEC-D4A08CE53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4583208"/>
            <a:ext cx="2840762" cy="1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ylinder 33">
            <a:extLst>
              <a:ext uri="{FF2B5EF4-FFF2-40B4-BE49-F238E27FC236}">
                <a16:creationId xmlns:a16="http://schemas.microsoft.com/office/drawing/2014/main" id="{CE2939C6-568D-BA48-652E-0EFEBE70E055}"/>
              </a:ext>
            </a:extLst>
          </p:cNvPr>
          <p:cNvSpPr/>
          <p:nvPr/>
        </p:nvSpPr>
        <p:spPr>
          <a:xfrm>
            <a:off x="9144001" y="2725342"/>
            <a:ext cx="1427246" cy="719418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Real-time</a:t>
            </a:r>
          </a:p>
          <a:p>
            <a:pPr algn="ctr"/>
            <a:r>
              <a:rPr lang="de-DE" dirty="0"/>
              <a:t>Processing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7F13911-D67D-7E21-9DDA-05080FD677A2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B68FE224-8953-CA5C-A2BC-222831C24F81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3093874-C221-A8CE-15F0-2A494A04CFF2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9AF78C29-02CC-FC32-DF62-A63428221171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76758E-1A23-A125-DE2D-9AC78CF0B534}"/>
              </a:ext>
            </a:extLst>
          </p:cNvPr>
          <p:cNvSpPr/>
          <p:nvPr/>
        </p:nvSpPr>
        <p:spPr>
          <a:xfrm>
            <a:off x="3738281" y="2890107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C3D01205-E957-90F4-0B60-EE5E6E60AED2}"/>
              </a:ext>
            </a:extLst>
          </p:cNvPr>
          <p:cNvSpPr/>
          <p:nvPr/>
        </p:nvSpPr>
        <p:spPr>
          <a:xfrm>
            <a:off x="3123079" y="3044749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AA49807-17F8-F7E7-15C9-C8B2369EC2D6}"/>
              </a:ext>
            </a:extLst>
          </p:cNvPr>
          <p:cNvSpPr/>
          <p:nvPr/>
        </p:nvSpPr>
        <p:spPr>
          <a:xfrm>
            <a:off x="3738280" y="5096686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D96F3B80-BCB1-7106-E31B-530A82E8B65E}"/>
              </a:ext>
            </a:extLst>
          </p:cNvPr>
          <p:cNvSpPr/>
          <p:nvPr/>
        </p:nvSpPr>
        <p:spPr>
          <a:xfrm>
            <a:off x="3123752" y="5216714"/>
            <a:ext cx="631938" cy="3336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7C4C3A47-DD97-E09F-85D5-CFF0548E891E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CAFE28A9-8B5C-D3D9-D556-3A00BDD6D965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BFFC615-092C-530D-BF16-A59A80126C45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A2886621-648A-9496-6D09-3A66540E0EEC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C9BB644A-24C3-87E5-1811-B52163D7D97C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D3D78420-DD47-EC2F-CE3A-879D845C6298}"/>
              </a:ext>
            </a:extLst>
          </p:cNvPr>
          <p:cNvSpPr/>
          <p:nvPr/>
        </p:nvSpPr>
        <p:spPr>
          <a:xfrm>
            <a:off x="6732493" y="2911789"/>
            <a:ext cx="2411507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2B474BA8-C345-3BBB-9691-BE1F84E7A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78D51748-7373-9508-47E6-19F3821E1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BBA0D146-AC11-E819-9B62-D2EBAFD57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3F2BFA2B-3DFA-D9A8-20E5-B88F353F7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3205C239-9DA0-330A-350C-3BDC2D733E87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A131A4A-CF9B-8924-C765-41BABA6BC66C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62A994B2-454F-A11B-55F5-FFB086915CBE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A86BCCCD-1CD6-8853-3D65-50218970447B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F407ECD7-DF26-7E33-B645-5EE42E247357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C082DC0D-0EB2-0F95-636B-7EA0C9631900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0B6775E7-30C9-4910-A4FA-FC6A002332CE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8AB07288-30F2-0E18-2FDB-9A4EA94201DA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60B7C47C-7D23-7CD8-0439-B6056DC8E8DD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61B16888-5376-F7CD-9706-A5A16DA2AFD8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E12BA73B-3C85-E785-5122-D337E1D89210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E82764CA-E5C7-56DA-C5A5-062CE8B465A1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F78F2F0-C94E-CF34-DFF7-D77EB509AC79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98A440-5791-A296-19FC-91419F212962}"/>
              </a:ext>
            </a:extLst>
          </p:cNvPr>
          <p:cNvCxnSpPr>
            <a:cxnSpLocks/>
          </p:cNvCxnSpPr>
          <p:nvPr/>
        </p:nvCxnSpPr>
        <p:spPr>
          <a:xfrm flipH="1">
            <a:off x="8068919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2F4F545-E2A9-1539-E4FD-86F275B02D52}"/>
              </a:ext>
            </a:extLst>
          </p:cNvPr>
          <p:cNvSpPr/>
          <p:nvPr/>
        </p:nvSpPr>
        <p:spPr>
          <a:xfrm>
            <a:off x="7402727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1b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C308D0-C1AF-CB5F-1B24-4A8B1BF7B036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F06B61F-8C9A-CACE-F973-CB25B0E43B9F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2b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A16AC0DD-3851-BFF5-2167-CD14053BE6B2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3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23F25-EBC2-2B89-1C7A-9A7FD3F37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CC8533F5-4FD7-568C-30C7-4B07B0D34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56A5B736-D369-28E6-C987-0FB6B210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2361305"/>
            <a:ext cx="2857500" cy="186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47E7A32E-AE7D-5684-A5D5-5D6AE6853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4583208"/>
            <a:ext cx="2840762" cy="1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CC0B9F8-7F68-7CA4-11B2-9069C482479E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89E8081E-088D-9408-99A2-94BB2202CAEF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FFE40BF-1A64-661D-4691-C69E40511204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C5F21A1A-6A12-D39A-0A41-88C1DEADD3C4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90B2D44-F79E-0EFC-5268-68E57D855044}"/>
              </a:ext>
            </a:extLst>
          </p:cNvPr>
          <p:cNvSpPr/>
          <p:nvPr/>
        </p:nvSpPr>
        <p:spPr>
          <a:xfrm>
            <a:off x="3738281" y="2890107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1FC5CE73-6735-E348-9558-E3BB18E65F34}"/>
              </a:ext>
            </a:extLst>
          </p:cNvPr>
          <p:cNvSpPr/>
          <p:nvPr/>
        </p:nvSpPr>
        <p:spPr>
          <a:xfrm>
            <a:off x="3123079" y="3044749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39E5003-211C-1D32-DA54-6C04B6A5ED3C}"/>
              </a:ext>
            </a:extLst>
          </p:cNvPr>
          <p:cNvSpPr/>
          <p:nvPr/>
        </p:nvSpPr>
        <p:spPr>
          <a:xfrm>
            <a:off x="3738280" y="5096686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06063086-1949-AF99-A7CB-9592E515BA26}"/>
              </a:ext>
            </a:extLst>
          </p:cNvPr>
          <p:cNvSpPr/>
          <p:nvPr/>
        </p:nvSpPr>
        <p:spPr>
          <a:xfrm>
            <a:off x="3123752" y="5216714"/>
            <a:ext cx="631938" cy="3336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5F6149E8-95B2-C654-931B-E843A1032652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01360D38-6759-633E-E8A6-D14464036D17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1640C2-68E7-0AAC-5E49-32E3E4093967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2E425310-D2BE-55AA-89AE-3BF9F8743C82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8B4205C9-18B3-20C9-B927-FD713DE80722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39B09D75-85EA-70BB-BD9D-BFE6E249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0ECC19B9-F4B0-4CA9-86A8-401596408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138D6C8A-1812-2433-2487-76E72E1F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C948E062-AC09-80DF-9088-A88F20E47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531FA0F2-2055-942B-E3D2-80D91EFD305D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D08E54C-58AE-BED4-8406-2FC2BCCFD408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48DAA2DA-7DFC-876A-01FE-3ED6D1959D15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8C38748F-323D-5477-17A4-FEF2C9EF8D4E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172FF1BE-45C2-3088-FAC9-275D357FAF97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B87C748C-5990-340B-C446-F926C02D3FA9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DA68C377-C8B4-AC26-EC74-6FACE2A8B529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3907DDBE-705E-1555-F130-501AB4F1B7A0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9AAB4EB2-2A99-D860-ADF2-6ADC2B371F20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7E51995E-2EB8-9822-07E3-A72BAB29069E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8597DECF-179C-2635-6FB4-478793FF7647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345BFAB4-744E-479A-6114-EC2685911782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24C4A9A7-48DA-C318-8C77-0B429E800DEF}"/>
              </a:ext>
            </a:extLst>
          </p:cNvPr>
          <p:cNvSpPr/>
          <p:nvPr/>
        </p:nvSpPr>
        <p:spPr>
          <a:xfrm>
            <a:off x="6741458" y="2939685"/>
            <a:ext cx="6279343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Communication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9D45368-F267-93BF-CFE4-F0A921CF69E5}"/>
              </a:ext>
            </a:extLst>
          </p:cNvPr>
          <p:cNvCxnSpPr>
            <a:cxnSpLocks/>
          </p:cNvCxnSpPr>
          <p:nvPr/>
        </p:nvCxnSpPr>
        <p:spPr>
          <a:xfrm flipH="1">
            <a:off x="8068919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75E9871-9B2B-CD1D-F0D4-3944EEE046AD}"/>
              </a:ext>
            </a:extLst>
          </p:cNvPr>
          <p:cNvSpPr/>
          <p:nvPr/>
        </p:nvSpPr>
        <p:spPr>
          <a:xfrm>
            <a:off x="7402727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1c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776EE1-7263-6A80-226E-737B6BF04245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B58ECE8-848F-FDFA-EA61-254E9465749F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2c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010F790B-A2C3-EABB-8B66-46F9C6DDF04D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676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B483B-A2D5-42FD-C812-8566CF3A2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D0430CDD-D7E1-F99D-7167-D6B786FBF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06A43F0A-F152-167B-6671-38DCBC599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93" y="1981526"/>
            <a:ext cx="2890415" cy="188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ylinder 33">
            <a:extLst>
              <a:ext uri="{FF2B5EF4-FFF2-40B4-BE49-F238E27FC236}">
                <a16:creationId xmlns:a16="http://schemas.microsoft.com/office/drawing/2014/main" id="{AAED02E6-34E4-7128-3C47-11B10210B172}"/>
              </a:ext>
            </a:extLst>
          </p:cNvPr>
          <p:cNvSpPr/>
          <p:nvPr/>
        </p:nvSpPr>
        <p:spPr>
          <a:xfrm>
            <a:off x="9428068" y="2727635"/>
            <a:ext cx="1162051" cy="719418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Store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77A4B0E-BA99-7AF9-0D9F-FA636E6B2D6B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E00A2213-3A76-E48A-C17E-655A8EC2902F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A570B1F-5DE8-D805-FAEC-A59351EEA12A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E6DF041E-BDE6-26A3-E5FD-6A01C8116DD5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5B89F4C-F595-FE08-C118-FC8B030D8287}"/>
              </a:ext>
            </a:extLst>
          </p:cNvPr>
          <p:cNvSpPr/>
          <p:nvPr/>
        </p:nvSpPr>
        <p:spPr>
          <a:xfrm>
            <a:off x="3720352" y="2855259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1835C2AC-B2DA-5216-15D9-E8E5E7AD3040}"/>
              </a:ext>
            </a:extLst>
          </p:cNvPr>
          <p:cNvSpPr/>
          <p:nvPr/>
        </p:nvSpPr>
        <p:spPr>
          <a:xfrm>
            <a:off x="3105150" y="3009901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8F7501F-9361-178E-087D-2BED5D04E9F4}"/>
              </a:ext>
            </a:extLst>
          </p:cNvPr>
          <p:cNvSpPr/>
          <p:nvPr/>
        </p:nvSpPr>
        <p:spPr>
          <a:xfrm>
            <a:off x="4741208" y="3024608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9C9B4F4-C95B-BB27-D028-A7D72FF3D21C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39090" cy="3862233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C3F74918-0CEC-E544-4F10-20A1FA9A7029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E9CC95F4-9E4D-40E8-C2D1-C96621AD4863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9E2BFE3D-CECA-8A95-4AF8-3CE82AD8CB7F}"/>
              </a:ext>
            </a:extLst>
          </p:cNvPr>
          <p:cNvSpPr/>
          <p:nvPr/>
        </p:nvSpPr>
        <p:spPr>
          <a:xfrm>
            <a:off x="6732493" y="2911789"/>
            <a:ext cx="2687297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Upload via 5G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8DF1C4A2-39E4-6043-5B69-F2EF3A8B0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D5C559F0-F9CB-C3D0-7041-C28FC3E16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8A9E981A-9EF8-E7B5-B39D-45ECBDAB2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0C5A3DC1-43CC-CEEE-79F5-87768A500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0784DC4A-535F-AE8D-8EDA-1113066E6718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93951752-FC7B-9D7F-5037-833816F0B566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3B89D043-4EB6-E05C-4AD1-E2179A5CC447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A1EFADE3-F2A7-C059-722D-A79CE3B345A9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984F1BFF-F583-ECC7-5C8F-6AA31F07F273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6938048F-C368-91C8-B5A2-95C00D785CE7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28E1F154-6CD5-9C8F-BAB2-83FDC6DABE4C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72C7F858-78A4-A5A4-9EEF-BB6D4080D1D8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1B4C164A-260F-340C-EAB5-D6F3384D7BE9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FE4F9DF5-F5AA-2A4A-279E-6FE8F506C19D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90FB6554-C3B7-3F20-B349-51EB52ECC561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6030DF3C-7D21-86EE-5FA5-1616F92770B5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23E31BA5-B2E6-188B-E19B-D6D216932078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Download via 5G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547F0C-FFB8-C60C-ED0B-946F66A7EF3B}"/>
              </a:ext>
            </a:extLst>
          </p:cNvPr>
          <p:cNvCxnSpPr>
            <a:cxnSpLocks/>
          </p:cNvCxnSpPr>
          <p:nvPr/>
        </p:nvCxnSpPr>
        <p:spPr>
          <a:xfrm flipH="1">
            <a:off x="8068919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4C5B81C-01B3-6F78-B1BD-70953709C086}"/>
              </a:ext>
            </a:extLst>
          </p:cNvPr>
          <p:cNvSpPr/>
          <p:nvPr/>
        </p:nvSpPr>
        <p:spPr>
          <a:xfrm>
            <a:off x="7402727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1a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B208D8B-6FA2-CC43-1F6C-23729D3F2A71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687C5C9-916C-638B-7515-953687A7AAA0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2a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F029A2EA-E234-F7E7-BDFA-09EB3C6485EC}"/>
              </a:ext>
            </a:extLst>
          </p:cNvPr>
          <p:cNvSpPr/>
          <p:nvPr/>
        </p:nvSpPr>
        <p:spPr>
          <a:xfrm>
            <a:off x="10228728" y="6065947"/>
            <a:ext cx="4808565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  <p:pic>
        <p:nvPicPr>
          <p:cNvPr id="4098" name="Picture 2" descr="Camera phone - Wikipedia">
            <a:extLst>
              <a:ext uri="{FF2B5EF4-FFF2-40B4-BE49-F238E27FC236}">
                <a16:creationId xmlns:a16="http://schemas.microsoft.com/office/drawing/2014/main" id="{5242ACAB-E1AB-4A89-B8DF-1266C2083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12" y="4205732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ylinder 8">
            <a:extLst>
              <a:ext uri="{FF2B5EF4-FFF2-40B4-BE49-F238E27FC236}">
                <a16:creationId xmlns:a16="http://schemas.microsoft.com/office/drawing/2014/main" id="{A732EA48-C23E-56AF-A61A-6325D3A3F599}"/>
              </a:ext>
            </a:extLst>
          </p:cNvPr>
          <p:cNvSpPr/>
          <p:nvPr/>
        </p:nvSpPr>
        <p:spPr>
          <a:xfrm>
            <a:off x="7634249" y="4671733"/>
            <a:ext cx="1162051" cy="719418"/>
          </a:xfrm>
          <a:prstGeom prst="ca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AI Process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A97D5B-19D0-2A62-CA3D-AD34583E77F6}"/>
              </a:ext>
            </a:extLst>
          </p:cNvPr>
          <p:cNvSpPr/>
          <p:nvPr/>
        </p:nvSpPr>
        <p:spPr>
          <a:xfrm>
            <a:off x="4723838" y="474457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D23803A-2510-8BA7-9888-6473C277D9A3}"/>
              </a:ext>
            </a:extLst>
          </p:cNvPr>
          <p:cNvSpPr/>
          <p:nvPr/>
        </p:nvSpPr>
        <p:spPr>
          <a:xfrm>
            <a:off x="5727885" y="4830290"/>
            <a:ext cx="1923423" cy="40341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Upload via 5G</a:t>
            </a:r>
            <a:endParaRPr lang="en-US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7F9D71A-4D3D-9A58-B496-F822A679FFCE}"/>
              </a:ext>
            </a:extLst>
          </p:cNvPr>
          <p:cNvSpPr/>
          <p:nvPr/>
        </p:nvSpPr>
        <p:spPr>
          <a:xfrm>
            <a:off x="2828766" y="4899214"/>
            <a:ext cx="1895633" cy="264459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Bent-Up 13">
            <a:extLst>
              <a:ext uri="{FF2B5EF4-FFF2-40B4-BE49-F238E27FC236}">
                <a16:creationId xmlns:a16="http://schemas.microsoft.com/office/drawing/2014/main" id="{ADBFE262-5F96-3510-3D6B-33DCF4614AAB}"/>
              </a:ext>
            </a:extLst>
          </p:cNvPr>
          <p:cNvSpPr/>
          <p:nvPr/>
        </p:nvSpPr>
        <p:spPr>
          <a:xfrm>
            <a:off x="8811546" y="3460520"/>
            <a:ext cx="1485842" cy="162464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94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8B160-5AF4-7C2F-0789-2174B52E3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ylinder 33">
            <a:extLst>
              <a:ext uri="{FF2B5EF4-FFF2-40B4-BE49-F238E27FC236}">
                <a16:creationId xmlns:a16="http://schemas.microsoft.com/office/drawing/2014/main" id="{F3B399B8-77A9-CAFD-C6F0-D5232CC0F430}"/>
              </a:ext>
            </a:extLst>
          </p:cNvPr>
          <p:cNvSpPr/>
          <p:nvPr/>
        </p:nvSpPr>
        <p:spPr>
          <a:xfrm>
            <a:off x="9144000" y="2379304"/>
            <a:ext cx="1427246" cy="1475383"/>
          </a:xfrm>
          <a:prstGeom prst="can">
            <a:avLst>
              <a:gd name="adj" fmla="val 1055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Application Server</a:t>
            </a:r>
          </a:p>
          <a:p>
            <a:pPr algn="ctr"/>
            <a:r>
              <a:rPr lang="de-DE" dirty="0"/>
              <a:t>with cloud encoder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87E5DD-B382-3CAD-BA61-A70F4536DB96}"/>
              </a:ext>
            </a:extLst>
          </p:cNvPr>
          <p:cNvSpPr/>
          <p:nvPr/>
        </p:nvSpPr>
        <p:spPr>
          <a:xfrm>
            <a:off x="5670492" y="2855259"/>
            <a:ext cx="1394379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Contribution Format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DF7D444-867B-F441-1A9D-EB194830FFD0}"/>
              </a:ext>
            </a:extLst>
          </p:cNvPr>
          <p:cNvSpPr/>
          <p:nvPr/>
        </p:nvSpPr>
        <p:spPr>
          <a:xfrm>
            <a:off x="3098902" y="896470"/>
            <a:ext cx="164342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Production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CA53C346-2AB4-CE3E-ECC8-1C1479FDA084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05F15C9-1094-64BB-014D-81913D40C9BC}"/>
              </a:ext>
            </a:extLst>
          </p:cNvPr>
          <p:cNvSpPr/>
          <p:nvPr/>
        </p:nvSpPr>
        <p:spPr>
          <a:xfrm>
            <a:off x="2976281" y="2890107"/>
            <a:ext cx="1766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Production</a:t>
            </a:r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97E54C-D724-7166-FAD4-29100F3F3056}"/>
              </a:ext>
            </a:extLst>
          </p:cNvPr>
          <p:cNvSpPr/>
          <p:nvPr/>
        </p:nvSpPr>
        <p:spPr>
          <a:xfrm>
            <a:off x="2976280" y="5096686"/>
            <a:ext cx="1766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Export</a:t>
            </a:r>
            <a:endParaRPr lang="en-US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24665F4-7DFE-3DEE-3EB8-BE48985438F3}"/>
              </a:ext>
            </a:extLst>
          </p:cNvPr>
          <p:cNvSpPr/>
          <p:nvPr/>
        </p:nvSpPr>
        <p:spPr>
          <a:xfrm>
            <a:off x="4759138" y="3059456"/>
            <a:ext cx="905496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A9EFD2B2-8B20-F25B-3174-1C5E1A8AC653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F4F1EB9-34E3-E4B7-E182-A72D10BBA2A7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FA94BCF7-A5C6-8AFE-B928-5625AEFC73AF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F54EC8E5-AB84-3B62-0D8B-5D024419BAB0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D7C491FA-B324-7793-88F5-EDDB07472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73BB9D3D-B5B9-9F01-E50A-9C02515E0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6C66AFE9-953B-FDF1-D737-F445212EC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C977A8C6-5FAF-57E6-AAB9-1ED91F8A1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BDAF5E78-D52E-8ECF-E578-DEF9D7BBB468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A5C49C29-16F6-029A-CFF3-8CEE0299A4E6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18C31610-ADD9-0142-9D2E-5B12CAE687D4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F0F525AE-F58F-9455-3D42-F1450AB59524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2490AF54-1F3B-B426-7279-34AF2692E648}"/>
              </a:ext>
            </a:extLst>
          </p:cNvPr>
          <p:cNvSpPr/>
          <p:nvPr/>
        </p:nvSpPr>
        <p:spPr>
          <a:xfrm>
            <a:off x="15072591" y="2763060"/>
            <a:ext cx="109637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A6E28191-06DA-99D9-5279-03C81B0A7283}"/>
              </a:ext>
            </a:extLst>
          </p:cNvPr>
          <p:cNvSpPr/>
          <p:nvPr/>
        </p:nvSpPr>
        <p:spPr>
          <a:xfrm>
            <a:off x="15064189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4CF48B5A-67B7-ADDA-52A3-EB170B9AC0C8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F0957970-5CAF-6491-1EC4-DBCF6CCAB8A4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8B0AE31E-3FDA-F000-5B37-EAAF814688BB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7F815B0D-2B5C-11E5-BC91-8748E91FB03E}"/>
              </a:ext>
            </a:extLst>
          </p:cNvPr>
          <p:cNvSpPr/>
          <p:nvPr/>
        </p:nvSpPr>
        <p:spPr>
          <a:xfrm>
            <a:off x="14050617" y="2978050"/>
            <a:ext cx="986677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E305E13E-C610-1411-55C2-BD9FA7DDD96B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4455CB18-D9B4-A7D7-7E6A-4D589D58445A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80204C-F531-978F-FBA1-59120B12D874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BFB572-5EB6-808A-04C3-97143E32B41C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EAA87C4-8A4D-8A05-9918-C07C815F4DF7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2c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AB833BA9-6DF3-0B8C-46FA-B0C02E464E48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  <p:pic>
        <p:nvPicPr>
          <p:cNvPr id="2056" name="Picture 8" descr="Cosm's shared reality dome concept for viewing live sports broadcasts.">
            <a:extLst>
              <a:ext uri="{FF2B5EF4-FFF2-40B4-BE49-F238E27FC236}">
                <a16:creationId xmlns:a16="http://schemas.microsoft.com/office/drawing/2014/main" id="{575BF0C3-468E-58C3-9135-9997D7441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8" y="313032"/>
            <a:ext cx="2928074" cy="164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olucams – Volumetric Video Capture Cameras">
            <a:extLst>
              <a:ext uri="{FF2B5EF4-FFF2-40B4-BE49-F238E27FC236}">
                <a16:creationId xmlns:a16="http://schemas.microsoft.com/office/drawing/2014/main" id="{F26F6306-F581-5BBC-C8E7-2BD9FF038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" y="2312246"/>
            <a:ext cx="2979322" cy="175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reate AI CGI Animation MOVIE in 5 Easy Steps">
            <a:extLst>
              <a:ext uri="{FF2B5EF4-FFF2-40B4-BE49-F238E27FC236}">
                <a16:creationId xmlns:a16="http://schemas.microsoft.com/office/drawing/2014/main" id="{A98464C7-227C-5281-F14F-C4F154AC7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7" y="4282729"/>
            <a:ext cx="2843574" cy="21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A14E586-3238-DDCE-B5EB-7319BD8A4237}"/>
              </a:ext>
            </a:extLst>
          </p:cNvPr>
          <p:cNvSpPr/>
          <p:nvPr/>
        </p:nvSpPr>
        <p:spPr>
          <a:xfrm>
            <a:off x="7073011" y="2872179"/>
            <a:ext cx="2065130" cy="5916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Ingest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964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1D6D3-A71D-6AF0-9347-61A02DFD6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96B62256-AF14-5BE1-D879-79F5316215A1}"/>
              </a:ext>
            </a:extLst>
          </p:cNvPr>
          <p:cNvSpPr/>
          <p:nvPr/>
        </p:nvSpPr>
        <p:spPr>
          <a:xfrm>
            <a:off x="5728446" y="2855259"/>
            <a:ext cx="1625808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Split Rendering Format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F2C24EF-7D5D-899D-1F7C-0B4C0619FECB}"/>
              </a:ext>
            </a:extLst>
          </p:cNvPr>
          <p:cNvSpPr/>
          <p:nvPr/>
        </p:nvSpPr>
        <p:spPr>
          <a:xfrm>
            <a:off x="3098902" y="896470"/>
            <a:ext cx="164342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Export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C542A6D2-5844-5240-8021-F7BF462B83AD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FFF2E29-0184-9271-0795-C8A7C6A04CAC}"/>
              </a:ext>
            </a:extLst>
          </p:cNvPr>
          <p:cNvSpPr/>
          <p:nvPr/>
        </p:nvSpPr>
        <p:spPr>
          <a:xfrm>
            <a:off x="2976281" y="2890107"/>
            <a:ext cx="1766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Export</a:t>
            </a:r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ACD004B-7CEF-B55A-9549-41083969EFD8}"/>
              </a:ext>
            </a:extLst>
          </p:cNvPr>
          <p:cNvSpPr/>
          <p:nvPr/>
        </p:nvSpPr>
        <p:spPr>
          <a:xfrm>
            <a:off x="2976280" y="5096686"/>
            <a:ext cx="1766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Export</a:t>
            </a:r>
            <a:endParaRPr lang="en-US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D749EBE-3440-D544-6AA2-19B30E4A20CE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C5226A67-CB76-DCCD-6903-1E1358E4F0CC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BFAC940-7442-72BD-875A-39A6CE183A20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DF9CCB01-6C4D-1D5A-EBF6-B4060FD89347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C438124D-85A6-8CF9-3161-B26333B76AE0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A22523CD-52CA-A9DC-04B5-8AFB53C79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D67DE70F-E63F-8CEE-181B-14C0BF2CE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8F362C63-2172-6B19-F990-CFFFAA826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63DDF3F3-9807-4C06-225D-5E1FF76C1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466B7B88-8201-07CD-8D6E-1CC21F54BEA5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F4B30A9D-3BE1-1E21-FE71-195D3EC0602D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E5C33F8A-9572-721F-8B2B-E3685B3DA7C4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B1FB9B44-E8B3-23E5-2BCD-341C0402BE54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9BCFBE0E-03C0-FD17-DC83-E352201830AE}"/>
              </a:ext>
            </a:extLst>
          </p:cNvPr>
          <p:cNvSpPr/>
          <p:nvPr/>
        </p:nvSpPr>
        <p:spPr>
          <a:xfrm>
            <a:off x="15054657" y="2763060"/>
            <a:ext cx="1114312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C63019E7-0366-A1A8-53BF-B89797476E2F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F70884E4-1CFA-FB28-F7F9-2157F01ABF7B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B397DB66-F8FC-D4CD-E33B-FCC19117A259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B71A6637-6713-00D5-3381-659E6CCDF737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B858D32F-2B3D-4F73-5C87-5DC0FA8C8E81}"/>
              </a:ext>
            </a:extLst>
          </p:cNvPr>
          <p:cNvSpPr/>
          <p:nvPr/>
        </p:nvSpPr>
        <p:spPr>
          <a:xfrm>
            <a:off x="14050617" y="2978050"/>
            <a:ext cx="98667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5DE85210-3D1D-2925-51E9-11D84CBD508D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7787FBBF-41F9-C32B-EFB1-07B1A27572A1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7E25B4B-20A0-75A4-C232-F7740F2C07C2}"/>
              </a:ext>
            </a:extLst>
          </p:cNvPr>
          <p:cNvSpPr/>
          <p:nvPr/>
        </p:nvSpPr>
        <p:spPr>
          <a:xfrm>
            <a:off x="7354254" y="2941902"/>
            <a:ext cx="5657582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50C8A4-3FA6-DFEC-084F-7BBF4C9949BE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4309FD1-2CBD-79CD-4C22-0A1B5A8E0F8F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Interop 2c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1BE0D4B5-2690-E8AD-A8DB-DA06E5A5352E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  <p:pic>
        <p:nvPicPr>
          <p:cNvPr id="3074" name="Picture 2" descr="Professional AR &amp; VR Solutions">
            <a:extLst>
              <a:ext uri="{FF2B5EF4-FFF2-40B4-BE49-F238E27FC236}">
                <a16:creationId xmlns:a16="http://schemas.microsoft.com/office/drawing/2014/main" id="{A32E310D-98A2-5F88-015C-F48DFEF53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2919"/>
            <a:ext cx="2981747" cy="140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plit Render Tool (Blender Add-on) - Released Scripts and Themes - Blender  Artists Community">
            <a:extLst>
              <a:ext uri="{FF2B5EF4-FFF2-40B4-BE49-F238E27FC236}">
                <a16:creationId xmlns:a16="http://schemas.microsoft.com/office/drawing/2014/main" id="{5B64C9CC-026B-A09D-E862-A569AB576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0" y="2572870"/>
            <a:ext cx="3081196" cy="122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Linode GPU Instances _ GPU compute for Artificial Intelligence, Machine  Learning, and More">
            <a:extLst>
              <a:ext uri="{FF2B5EF4-FFF2-40B4-BE49-F238E27FC236}">
                <a16:creationId xmlns:a16="http://schemas.microsoft.com/office/drawing/2014/main" id="{35DAADAB-3474-7618-926B-B248256BDF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0C29F4-7212-35FA-6A2A-5BC091A4A2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489" y="362476"/>
            <a:ext cx="2789677" cy="156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25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46A9A-07B4-4586-33E8-A46F42109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B7BC47D-88B3-03AD-DD6C-ED0715A4FB4A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ED526A62-6A19-FA5E-51DE-459E2F79A1CD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5A811289-E83F-F042-471C-AAEA2257ED5B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3AAFCB56-4205-DE64-E7CA-5E5CB330207E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258BE82-5048-ECA0-C506-82920DDFD86A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6FAFA868-B254-3A8A-6AE9-EB241C99844A}"/>
              </a:ext>
            </a:extLst>
          </p:cNvPr>
          <p:cNvSpPr/>
          <p:nvPr/>
        </p:nvSpPr>
        <p:spPr>
          <a:xfrm>
            <a:off x="4742327" y="423524"/>
            <a:ext cx="4545107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E3C21008-0585-42BD-4767-0011E4979F63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C1B858E1-9F2F-6A48-BAB7-C7BE08DC2A5D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F143F769-1861-5864-F243-B1515C02C5E9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7C911C61-325B-E2B6-179D-02CA842139E0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CD92A9B7-5EB5-6175-2F42-8D428A1FAD01}"/>
              </a:ext>
            </a:extLst>
          </p:cNvPr>
          <p:cNvSpPr/>
          <p:nvPr/>
        </p:nvSpPr>
        <p:spPr>
          <a:xfrm>
            <a:off x="14050617" y="2978050"/>
            <a:ext cx="1004047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DCBB62DB-A6D1-00C6-A427-63A8A07D7CA5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FB72BABF-2A45-3900-5030-73B64B5C1520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205FA44B-DEF3-381A-7536-45145B30225F}"/>
              </a:ext>
            </a:extLst>
          </p:cNvPr>
          <p:cNvSpPr/>
          <p:nvPr/>
        </p:nvSpPr>
        <p:spPr>
          <a:xfrm>
            <a:off x="6741458" y="2939685"/>
            <a:ext cx="6279343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Bitrate and "Latency"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800BFBD4-AF92-F135-8D15-66DC1D7F3F9F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21E7AC-AA93-A1B5-1B27-C2B19DDF0D92}"/>
              </a:ext>
            </a:extLst>
          </p:cNvPr>
          <p:cNvSpPr/>
          <p:nvPr/>
        </p:nvSpPr>
        <p:spPr>
          <a:xfrm>
            <a:off x="15311717" y="522750"/>
            <a:ext cx="2311832" cy="50734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Evaluation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AD6DB9-5E8A-2379-6323-29200B4B8455}"/>
              </a:ext>
            </a:extLst>
          </p:cNvPr>
          <p:cNvSpPr/>
          <p:nvPr/>
        </p:nvSpPr>
        <p:spPr>
          <a:xfrm>
            <a:off x="1873344" y="420163"/>
            <a:ext cx="2311832" cy="50734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Reference Sequences</a:t>
            </a:r>
          </a:p>
          <a:p>
            <a:pPr algn="ctr"/>
            <a:endParaRPr lang="de-DE" dirty="0"/>
          </a:p>
          <a:p>
            <a:pPr algn="ctr"/>
            <a:r>
              <a:rPr lang="de-DE" dirty="0"/>
              <a:t>Do they reflect the scenario well?</a:t>
            </a:r>
          </a:p>
          <a:p>
            <a:pPr algn="ctr"/>
            <a:r>
              <a:rPr lang="de-DE" dirty="0"/>
              <a:t>What parameters do we attach?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E52D78-9961-F768-95A3-345B488986C2}"/>
              </a:ext>
            </a:extLst>
          </p:cNvPr>
          <p:cNvSpPr/>
          <p:nvPr/>
        </p:nvSpPr>
        <p:spPr>
          <a:xfrm>
            <a:off x="8072530" y="3702423"/>
            <a:ext cx="3649009" cy="175342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/>
              <a:t>Possible Codecs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Multiple HEVC streams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MV-HEVC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MIV with HEVC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Others?</a:t>
            </a:r>
          </a:p>
          <a:p>
            <a:r>
              <a:rPr lang="de-DE" dirty="0"/>
              <a:t>Configurations needed for scenario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53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1263</TotalTime>
  <Words>202</Words>
  <Application>Microsoft Office PowerPoint</Application>
  <PresentationFormat>Custom</PresentationFormat>
  <Paragraphs>129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Stockhammer</dc:creator>
  <cp:lastModifiedBy>Thomas Stockhammer</cp:lastModifiedBy>
  <cp:revision>1</cp:revision>
  <dcterms:created xsi:type="dcterms:W3CDTF">2024-04-10T19:56:18Z</dcterms:created>
  <dcterms:modified xsi:type="dcterms:W3CDTF">2024-04-11T16:59:35Z</dcterms:modified>
</cp:coreProperties>
</file>