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37" autoAdjust="0"/>
    <p:restoredTop sz="93248" autoAdjust="0"/>
  </p:normalViewPr>
  <p:slideViewPr>
    <p:cSldViewPr>
      <p:cViewPr varScale="1">
        <p:scale>
          <a:sx n="102" d="100"/>
          <a:sy n="102" d="100"/>
        </p:scale>
        <p:origin x="150" y="1362"/>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08/02/2022</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2022 Guidelines for SA4#117-e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7-e/Inbox/Drafts" TargetMode="External"/><Relationship Id="rId2" Type="http://schemas.openxmlformats.org/officeDocument/2006/relationships/hyperlink" Target="https://www.3gpp.org/ftp/tsg_sa/WG4_CODEC/TSGS4_117-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SA4#117-e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SA4#117-e</a:t>
            </a:r>
            <a:br>
              <a:rPr lang="ja-JP" altLang="en-GB" sz="2000" dirty="0"/>
            </a:br>
            <a:r>
              <a:rPr lang="en-US" altLang="ja-JP" sz="2000" dirty="0"/>
              <a:t>E-meeting, 14-23 February 2022</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S4-220095</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https://www.3gpp.org/ftp/tsg_sa/WG4_CODEC/TSGS4_117-e/Inbox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https://www.3gpp.org/ftp/tsg_sa/WG4_CODEC/TSGS4_117-e/Inbox/Drafts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a:t>
            </a:r>
            <a:r>
              <a:rPr lang="en-US" sz="1200" dirty="0" err="1"/>
              <a:t>revisision</a:t>
            </a:r>
            <a:r>
              <a:rPr lang="en-US" sz="1200" dirty="0"/>
              <a:t>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SA4#116-e meetings, </a:t>
            </a:r>
            <a:r>
              <a:rPr lang="en-US" altLang="en-US" dirty="0">
                <a:solidFill>
                  <a:srgbClr val="FF0000"/>
                </a:solidFill>
              </a:rPr>
              <a:t>SA4#117-e </a:t>
            </a:r>
            <a:r>
              <a:rPr lang="en-US" altLang="en-US" dirty="0"/>
              <a:t>will be run as an Electronic Meeting</a:t>
            </a:r>
          </a:p>
          <a:p>
            <a:r>
              <a:rPr lang="en-US" altLang="en-US" dirty="0"/>
              <a:t> The following applies to </a:t>
            </a:r>
            <a:r>
              <a:rPr lang="en-US" altLang="en-US" dirty="0">
                <a:solidFill>
                  <a:srgbClr val="FF0000"/>
                </a:solidFill>
              </a:rPr>
              <a:t>SA4#117-e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SA4#117-e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Tuesday February 8</a:t>
            </a:r>
            <a:r>
              <a:rPr lang="en-US" altLang="fr-FR" sz="2000" baseline="30000" dirty="0">
                <a:solidFill>
                  <a:srgbClr val="FF0000"/>
                </a:solidFill>
              </a:rPr>
              <a:t>th</a:t>
            </a:r>
            <a:r>
              <a:rPr lang="en-US" altLang="fr-FR" sz="2000" dirty="0">
                <a:solidFill>
                  <a:srgbClr val="FF0000"/>
                </a:solidFill>
              </a:rPr>
              <a:t>, 2022 (23:59 CET) </a:t>
            </a:r>
            <a:r>
              <a:rPr lang="en-US" altLang="fr-FR" sz="2000" dirty="0"/>
              <a:t>will be considered LATE and will NOT be handled during the meeting. (This submission deadline does not apply to AH SWG and Workshop reports or other documents that must be prepared during the SA4 meeting)</a:t>
            </a:r>
          </a:p>
          <a:p>
            <a:r>
              <a:rPr lang="en-US" altLang="en-US" sz="2400" dirty="0">
                <a:solidFill>
                  <a:srgbClr val="FF0000"/>
                </a:solidFill>
              </a:rPr>
              <a:t>SA4#117-e</a:t>
            </a:r>
            <a:r>
              <a:rPr lang="en-US" altLang="en-US" sz="2400" dirty="0"/>
              <a:t> shall have full decision power (See annex I/Clause F.3 in working Procedures)</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SA4#117-e</a:t>
            </a:r>
            <a:r>
              <a:rPr lang="en-US" altLang="en-US" sz="2400" dirty="0"/>
              <a:t> takes place from </a:t>
            </a:r>
            <a:r>
              <a:rPr lang="en-US" altLang="en-US" sz="2400" dirty="0">
                <a:solidFill>
                  <a:srgbClr val="FF0000"/>
                </a:solidFill>
              </a:rPr>
              <a:t>Monday 14th February, at 15:00 hours CET to Wednesday 23rd February at 23:59 hours CET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SA4#117-e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SA4#117-e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SA4#117-e</a:t>
            </a:r>
            <a:r>
              <a:rPr lang="en-US" altLang="en-US" sz="2400" dirty="0"/>
              <a:t> will have formal registration</a:t>
            </a:r>
          </a:p>
          <a:p>
            <a:pPr lvl="1"/>
            <a:r>
              <a:rPr lang="en-US" altLang="en-US" sz="2000" dirty="0"/>
              <a:t>Registration does not count toward voting rights in any way</a:t>
            </a:r>
          </a:p>
          <a:p>
            <a:r>
              <a:rPr lang="en-US" altLang="en-US" sz="2400" dirty="0"/>
              <a:t>Being registered to the meeting is a </a:t>
            </a:r>
            <a:r>
              <a:rPr lang="en-US" altLang="en-US" sz="2400" dirty="0">
                <a:solidFill>
                  <a:srgbClr val="FF0000"/>
                </a:solidFill>
              </a:rPr>
              <a:t>prerequisite</a:t>
            </a:r>
            <a:r>
              <a:rPr lang="en-US" altLang="en-US" sz="2400" dirty="0"/>
              <a:t> to being able to join the conference calls</a:t>
            </a:r>
          </a:p>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MTSI SWG:  </a:t>
            </a:r>
            <a:r>
              <a:rPr lang="fr-FR" altLang="fr-FR" sz="2000" b="1" dirty="0">
                <a:hlinkClick r:id="rId5"/>
              </a:rPr>
              <a:t>3GPP_TSG_SA_WG4_MTSI</a:t>
            </a:r>
            <a:endParaRPr lang="fr-FR" altLang="fr-FR" sz="2000" b="1" dirty="0"/>
          </a:p>
          <a:p>
            <a:pPr lvl="1"/>
            <a:r>
              <a:rPr lang="en-US" altLang="fr-FR" sz="2000" dirty="0"/>
              <a:t>SQ SWG: </a:t>
            </a:r>
            <a:r>
              <a:rPr lang="fr-FR" altLang="fr-FR" sz="2000" b="1" dirty="0">
                <a:hlinkClick r:id="rId6"/>
              </a:rPr>
              <a:t>3GPP_TSG_SA_WG4_SQ</a:t>
            </a:r>
            <a:endParaRPr lang="fr-FR" altLang="fr-FR" sz="2000" b="1" dirty="0"/>
          </a:p>
          <a:p>
            <a:pPr lvl="1"/>
            <a:r>
              <a:rPr lang="en-US" altLang="fr-FR" sz="2000" dirty="0"/>
              <a:t>EVS SWG: </a:t>
            </a:r>
            <a:r>
              <a:rPr lang="fr-FR" altLang="fr-FR" sz="2000" b="1" dirty="0">
                <a:hlinkClick r:id="rId7"/>
              </a:rPr>
              <a:t>3GPP_TSG_SA_WG4_EVS</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SA4#117-e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2087</TotalTime>
  <Words>2194</Words>
  <Application>Microsoft Office PowerPoint</Application>
  <PresentationFormat>Grand écran</PresentationFormat>
  <Paragraphs>136</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3GPP SA4#117-e  as Electronic Meeting</vt:lpstr>
      <vt:lpstr>Background (1)</vt:lpstr>
      <vt:lpstr>Background (2)</vt:lpstr>
      <vt:lpstr>Background (3)</vt:lpstr>
      <vt:lpstr>Guidelines for SA4#117-e (1)</vt:lpstr>
      <vt:lpstr>Guidelines for SA4#117-e (2)</vt:lpstr>
      <vt:lpstr>Guidelines for SA4#117-e (3)</vt:lpstr>
      <vt:lpstr>Guidelines for SA4#117-e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7349</cp:revision>
  <dcterms:created xsi:type="dcterms:W3CDTF">2009-06-02T04:11:18Z</dcterms:created>
  <dcterms:modified xsi:type="dcterms:W3CDTF">2022-02-08T21:32:40Z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