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6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6FD18-29AF-4369-90E0-6C289CE096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C6564-CCEA-45D7-BB7A-E0F42BB328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CFD5F-6326-4B8E-9A52-C1307E484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D7745-58AF-4B40-A90F-02B5F5F56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7D0776-2D32-46E3-872F-061AC578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61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77816-2053-487F-A41C-3C37E4EB9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4DD6A8-FA4F-45F1-B144-8393B8818D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830A76-F128-4FE8-A986-351D785C7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96D4D-98A0-4E98-B246-0C022C49F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8ED3F-2B3E-4A79-8A90-5E0EA1BE3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113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DC6D6D-7129-400E-B430-3421EB8603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2E2040-B54E-49CB-B933-7312B13956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69333-983E-4EF4-91A7-4126A726E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52488-4702-4A45-B4D7-A5D4D80C7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653397-FA8B-41D3-AD9D-182396A9E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390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8A1C4-EB84-4D49-91C7-DF0E00B20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42FB-B479-488D-9420-4183C8713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CFF63-3DF0-495C-B4DA-0473F169F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7F7CE9-09FB-4B51-A5CE-DE28BDCCF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802950-351B-408C-87A7-936C046A7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441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37390-2643-42DB-9B53-AF018C596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1A0288-C4BB-4995-A9B8-5517D37CF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6C953-6BDD-48D8-B19A-A34E9A36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56C98-0B86-49C9-B7D4-69535A828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1429C-A428-429C-98B5-49CA1449B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040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6E2AC-30A0-4228-B1C7-BD4A3C06D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9455D-D979-4DE6-BB10-36193158D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A707EE-9A11-49A3-BE53-A5DC62D1FD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7D802B-2794-4A00-B559-5086F583D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D91860-6FEF-4477-B0C7-5C954703D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D1AA3C-B5A8-4FFC-B594-BB8F8B159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264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6FCEF-CF38-4806-8E49-E49F0842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05879-CF48-4D83-94C6-697E13A99C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F4B00E-E06C-48BC-A01D-93DBDFB56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87E15A-6E25-459D-824F-993C3CCBA1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260B32-2A75-4D1C-963A-7BE0428900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811810-5337-49E5-92B8-563C59A56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62FA5A-899E-4D48-B18E-0E8DFB020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AD747C-0218-4D19-9DED-DF6CBE7CC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551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3DA36-9DA3-4E00-94E7-8EA2EE67C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A2428D-7A06-45A1-9650-E9811D46C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F474C8-9613-4060-9B2A-84D01BB9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DFA610-B004-48BD-9780-3A19B07BD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425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6C998A-27A0-4701-8511-7C4A86ABE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4D8781-9F09-46E9-8B66-CBE5C07CC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696DC-B77A-4F46-A701-43CAC1078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984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36C0C-5774-4D34-A034-A179C4F1D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D7B64-A9BC-4EB5-AFB1-DB87A8A1C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CDAF03-B229-4A4A-BD1B-5F54A7612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5C1003-0A78-42CF-BDF5-CC3DD561B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7D6632-2CB0-4151-A78B-5E69B3FD7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DFBFE0-25AC-48C5-9FA6-AA5BBD2A3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77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AA7C3-27AB-46ED-BC90-C6B9F0B51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19F171-8C1E-4B78-AD4E-BBA0C98052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71DD35-49BC-43FE-92FA-65805F9B29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0293E-4388-40E3-8E21-AFDBC1867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4D6120-5690-47F9-B7B8-7DE3571E8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AFAFE2-0E10-49A3-9EA0-1C46EB0F0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97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11095D-D141-4AC3-BE23-1718B9460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BA050-CA25-400D-ADFE-F76CFCCE8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5CFDB-8ED6-4DDD-96CE-37FC510D3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F065A-D336-4E62-868F-1F74BFB901B6}" type="datetimeFigureOut">
              <a:rPr lang="en-US" smtClean="0"/>
              <a:t>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97A11-FEB5-4753-AC61-E02BF62176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F2AC1-1696-4535-9220-6EACE12201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F4916-47AA-49A4-87E3-B4FC4C124E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9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9B6FFBF-13A5-42EF-8B50-6EA7805D12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973246"/>
              </p:ext>
            </p:extLst>
          </p:nvPr>
        </p:nvGraphicFramePr>
        <p:xfrm>
          <a:off x="3231031" y="1500215"/>
          <a:ext cx="6105525" cy="399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Visio" r:id="rId3" imgW="16236998" imgH="10604546" progId="Visio.Drawing.15">
                  <p:embed/>
                </p:oleObj>
              </mc:Choice>
              <mc:Fallback>
                <p:oleObj name="Visio" r:id="rId3" imgW="16236998" imgH="10604546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36C4EDF-B856-4F00-A51B-36B8D3FF40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1031" y="1500215"/>
                        <a:ext cx="6105525" cy="399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31FCD759-0C01-4633-8D20-0A879CB863DA}"/>
              </a:ext>
            </a:extLst>
          </p:cNvPr>
          <p:cNvSpPr/>
          <p:nvPr/>
        </p:nvSpPr>
        <p:spPr>
          <a:xfrm>
            <a:off x="6946220" y="1504639"/>
            <a:ext cx="2356753" cy="2549555"/>
          </a:xfrm>
          <a:prstGeom prst="rect">
            <a:avLst/>
          </a:prstGeom>
          <a:solidFill>
            <a:srgbClr val="2853DC">
              <a:alpha val="20000"/>
            </a:srgb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5GMS Content Provider</a:t>
            </a: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F15EB6-DF41-41F6-9FED-83081A942927}"/>
              </a:ext>
            </a:extLst>
          </p:cNvPr>
          <p:cNvSpPr/>
          <p:nvPr/>
        </p:nvSpPr>
        <p:spPr>
          <a:xfrm>
            <a:off x="4821219" y="1500202"/>
            <a:ext cx="2104453" cy="2525998"/>
          </a:xfrm>
          <a:prstGeom prst="rect">
            <a:avLst/>
          </a:prstGeom>
          <a:solidFill>
            <a:srgbClr val="FF0000">
              <a:alpha val="20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 Mobile Network </a:t>
            </a:r>
            <a:b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</a:b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Operator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DF074B-2308-42C2-AB95-B6D8CC8F42D1}"/>
              </a:ext>
            </a:extLst>
          </p:cNvPr>
          <p:cNvSpPr/>
          <p:nvPr/>
        </p:nvSpPr>
        <p:spPr>
          <a:xfrm>
            <a:off x="4821219" y="4054209"/>
            <a:ext cx="3565135" cy="1436966"/>
          </a:xfrm>
          <a:prstGeom prst="rect">
            <a:avLst/>
          </a:prstGeom>
          <a:solidFill>
            <a:srgbClr val="92D050">
              <a:alpha val="20000"/>
            </a:srgb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 Broadcast Network Operator</a:t>
            </a: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7232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9B6FFBF-13A5-42EF-8B50-6EA7805D12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1031" y="1500215"/>
          <a:ext cx="6105525" cy="399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Visio" r:id="rId3" imgW="16236998" imgH="10604546" progId="Visio.Drawing.15">
                  <p:embed/>
                </p:oleObj>
              </mc:Choice>
              <mc:Fallback>
                <p:oleObj name="Visio" r:id="rId3" imgW="16236998" imgH="10604546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9B6FFBF-13A5-42EF-8B50-6EA7805D12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1031" y="1500215"/>
                        <a:ext cx="6105525" cy="399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A2DF074B-2308-42C2-AB95-B6D8CC8F42D1}"/>
              </a:ext>
            </a:extLst>
          </p:cNvPr>
          <p:cNvSpPr/>
          <p:nvPr/>
        </p:nvSpPr>
        <p:spPr>
          <a:xfrm>
            <a:off x="4821219" y="4054209"/>
            <a:ext cx="3566387" cy="1436966"/>
          </a:xfrm>
          <a:prstGeom prst="rect">
            <a:avLst/>
          </a:prstGeom>
          <a:solidFill>
            <a:srgbClr val="92D050">
              <a:alpha val="20000"/>
            </a:srgb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 Broadcast Network Operator</a:t>
            </a: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FCD759-0C01-4633-8D20-0A879CB863DA}"/>
              </a:ext>
            </a:extLst>
          </p:cNvPr>
          <p:cNvSpPr/>
          <p:nvPr/>
        </p:nvSpPr>
        <p:spPr>
          <a:xfrm>
            <a:off x="8421188" y="1504639"/>
            <a:ext cx="1074503" cy="3986536"/>
          </a:xfrm>
          <a:prstGeom prst="rect">
            <a:avLst/>
          </a:prstGeom>
          <a:solidFill>
            <a:srgbClr val="2853DC">
              <a:alpha val="20000"/>
            </a:srgb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 Application Provider</a:t>
            </a: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F15EB6-DF41-41F6-9FED-83081A942927}"/>
              </a:ext>
            </a:extLst>
          </p:cNvPr>
          <p:cNvSpPr/>
          <p:nvPr/>
        </p:nvSpPr>
        <p:spPr>
          <a:xfrm>
            <a:off x="4821219" y="1500202"/>
            <a:ext cx="3566387" cy="2525998"/>
          </a:xfrm>
          <a:prstGeom prst="rect">
            <a:avLst/>
          </a:prstGeom>
          <a:solidFill>
            <a:srgbClr val="FF0000">
              <a:alpha val="20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5GMS Network Operator</a:t>
            </a:r>
          </a:p>
        </p:txBody>
      </p:sp>
    </p:spTree>
    <p:extLst>
      <p:ext uri="{BB962C8B-B14F-4D97-AF65-F5344CB8AC3E}">
        <p14:creationId xmlns:p14="http://schemas.microsoft.com/office/powerpoint/2010/main" val="2966518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9B6FFBF-13A5-42EF-8B50-6EA7805D12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1031" y="1500215"/>
          <a:ext cx="6105525" cy="399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Visio" r:id="rId3" imgW="16236998" imgH="10604546" progId="Visio.Drawing.15">
                  <p:embed/>
                </p:oleObj>
              </mc:Choice>
              <mc:Fallback>
                <p:oleObj name="Visio" r:id="rId3" imgW="16236998" imgH="10604546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9B6FFBF-13A5-42EF-8B50-6EA7805D12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1031" y="1500215"/>
                        <a:ext cx="6105525" cy="399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B8F15EB6-DF41-41F6-9FED-83081A942927}"/>
              </a:ext>
            </a:extLst>
          </p:cNvPr>
          <p:cNvSpPr/>
          <p:nvPr/>
        </p:nvSpPr>
        <p:spPr>
          <a:xfrm>
            <a:off x="4821219" y="1500201"/>
            <a:ext cx="3566387" cy="3986535"/>
          </a:xfrm>
          <a:prstGeom prst="rect">
            <a:avLst/>
          </a:prstGeom>
          <a:solidFill>
            <a:srgbClr val="FF0000">
              <a:alpha val="20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5GMS Service Operator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028AA3-57BE-4324-B6F7-5195C7F4039C}"/>
              </a:ext>
            </a:extLst>
          </p:cNvPr>
          <p:cNvSpPr/>
          <p:nvPr/>
        </p:nvSpPr>
        <p:spPr>
          <a:xfrm>
            <a:off x="8421188" y="1504639"/>
            <a:ext cx="1074503" cy="3986536"/>
          </a:xfrm>
          <a:prstGeom prst="rect">
            <a:avLst/>
          </a:prstGeom>
          <a:solidFill>
            <a:srgbClr val="2853DC">
              <a:alpha val="20000"/>
            </a:srgb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 Application Provider</a:t>
            </a: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9145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9B6FFBF-13A5-42EF-8B50-6EA7805D12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1031" y="1500215"/>
          <a:ext cx="6105525" cy="399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3" imgW="16236998" imgH="10604546" progId="Visio.Drawing.15">
                  <p:embed/>
                </p:oleObj>
              </mc:Choice>
              <mc:Fallback>
                <p:oleObj name="Visio" r:id="rId3" imgW="16236998" imgH="10604546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9B6FFBF-13A5-42EF-8B50-6EA7805D12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1031" y="1500215"/>
                        <a:ext cx="6105525" cy="399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A2DF074B-2308-42C2-AB95-B6D8CC8F42D1}"/>
              </a:ext>
            </a:extLst>
          </p:cNvPr>
          <p:cNvSpPr/>
          <p:nvPr/>
        </p:nvSpPr>
        <p:spPr>
          <a:xfrm>
            <a:off x="4821219" y="1500200"/>
            <a:ext cx="4460161" cy="3990975"/>
          </a:xfrm>
          <a:prstGeom prst="rect">
            <a:avLst/>
          </a:prstGeom>
          <a:solidFill>
            <a:srgbClr val="92D050">
              <a:alpha val="20000"/>
            </a:srgbClr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de-DE" sz="1400" kern="0" dirty="0">
                <a:solidFill>
                  <a:srgbClr val="13171F"/>
                </a:solidFill>
                <a:latin typeface="Microsoft Sans Serif"/>
                <a:cs typeface="Microsoft Sans Serif" panose="020B0604020202020204" pitchFamily="34" charset="0"/>
                <a:sym typeface="Arial"/>
              </a:rPr>
              <a:t>5G Broadcast Service Provider</a:t>
            </a:r>
            <a:endParaRPr kumimoji="0" lang="en-US" sz="1400" b="0" i="0" u="none" strike="noStrike" kern="0" cap="none" spc="0" normalizeH="0" baseline="0" noProof="0" dirty="0" err="1">
              <a:ln>
                <a:noFill/>
              </a:ln>
              <a:solidFill>
                <a:srgbClr val="13171F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F15EB6-DF41-41F6-9FED-83081A942927}"/>
              </a:ext>
            </a:extLst>
          </p:cNvPr>
          <p:cNvSpPr/>
          <p:nvPr/>
        </p:nvSpPr>
        <p:spPr>
          <a:xfrm>
            <a:off x="4821219" y="1500202"/>
            <a:ext cx="2104453" cy="2525998"/>
          </a:xfrm>
          <a:prstGeom prst="rect">
            <a:avLst/>
          </a:prstGeom>
          <a:solidFill>
            <a:srgbClr val="FF0000">
              <a:alpha val="20000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13171F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  <a:sym typeface="Arial"/>
              </a:rPr>
              <a:t>5G Mobile Network Operator</a:t>
            </a:r>
          </a:p>
        </p:txBody>
      </p:sp>
    </p:spTree>
    <p:extLst>
      <p:ext uri="{BB962C8B-B14F-4D97-AF65-F5344CB8AC3E}">
        <p14:creationId xmlns:p14="http://schemas.microsoft.com/office/powerpoint/2010/main" val="833202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36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Microsoft Sans Serif</vt:lpstr>
      <vt:lpstr>Office Theme</vt:lpstr>
      <vt:lpstr>Visio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Stockhammer</dc:creator>
  <cp:lastModifiedBy>Thomas Stockhammer</cp:lastModifiedBy>
  <cp:revision>1</cp:revision>
  <dcterms:created xsi:type="dcterms:W3CDTF">2022-02-08T11:04:28Z</dcterms:created>
  <dcterms:modified xsi:type="dcterms:W3CDTF">2022-02-08T11:26:56Z</dcterms:modified>
</cp:coreProperties>
</file>