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7" r:id="rId4"/>
    <p:sldMasterId id="2147483658" r:id="rId5"/>
    <p:sldMasterId id="2147483676" r:id="rId6"/>
  </p:sldMasterIdLst>
  <p:notesMasterIdLst>
    <p:notesMasterId r:id="rId12"/>
  </p:notesMasterIdLst>
  <p:handoutMasterIdLst>
    <p:handoutMasterId r:id="rId13"/>
  </p:handoutMasterIdLst>
  <p:sldIdLst>
    <p:sldId id="271" r:id="rId7"/>
    <p:sldId id="285" r:id="rId8"/>
    <p:sldId id="274" r:id="rId9"/>
    <p:sldId id="286" r:id="rId10"/>
    <p:sldId id="273" r:id="rId11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9" orient="horz" userDrawn="1">
          <p15:clr>
            <a:srgbClr val="A4A3A4"/>
          </p15:clr>
        </p15:guide>
        <p15:guide id="10" pos="2880">
          <p15:clr>
            <a:srgbClr val="A4A3A4"/>
          </p15:clr>
        </p15:guide>
        <p15:guide id="11" pos="198" userDrawn="1">
          <p15:clr>
            <a:srgbClr val="A4A3A4"/>
          </p15:clr>
        </p15:guide>
        <p15:guide id="12" pos="5562" userDrawn="1">
          <p15:clr>
            <a:srgbClr val="A4A3A4"/>
          </p15:clr>
        </p15:guide>
        <p15:guide id="15" orient="horz" pos="161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7900"/>
    <a:srgbClr val="000000"/>
    <a:srgbClr val="FFD200"/>
    <a:srgbClr val="FFFFFF"/>
    <a:srgbClr val="A885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98" autoAdjust="0"/>
    <p:restoredTop sz="94222" autoAdjust="0"/>
  </p:normalViewPr>
  <p:slideViewPr>
    <p:cSldViewPr showGuides="1">
      <p:cViewPr varScale="1">
        <p:scale>
          <a:sx n="93" d="100"/>
          <a:sy n="93" d="100"/>
        </p:scale>
        <p:origin x="624" y="90"/>
      </p:cViewPr>
      <p:guideLst>
        <p:guide orient="horz"/>
        <p:guide pos="2880"/>
        <p:guide pos="198"/>
        <p:guide pos="5562"/>
        <p:guide orient="horz" pos="1619"/>
      </p:guideLst>
    </p:cSldViewPr>
  </p:slideViewPr>
  <p:outlineViewPr>
    <p:cViewPr>
      <p:scale>
        <a:sx n="33" d="100"/>
        <a:sy n="33" d="100"/>
      </p:scale>
      <p:origin x="0" y="1495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93" d="100"/>
          <a:sy n="93" d="100"/>
        </p:scale>
        <p:origin x="2772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2.xml"/><Relationship Id="rId15" Type="http://schemas.openxmlformats.org/officeDocument/2006/relationships/viewProps" Target="viewProps.xml"/><Relationship Id="rId10" Type="http://schemas.openxmlformats.org/officeDocument/2006/relationships/slide" Target="slides/slide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xmlns="" id="{AFE55D1A-26F6-4B4D-9571-E2DB3569609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xmlns="" id="{CBFEC0F9-F220-4225-A706-6BF071DDC07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F2B525-D52C-4F11-8321-30EF90783019}" type="datetimeFigureOut">
              <a:rPr lang="fr-FR" smtClean="0"/>
              <a:t>30/10/2021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xmlns="" id="{BA34D7EA-B90B-4623-9B9C-7168A902340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xmlns="" id="{DD9D865A-D2B7-4756-AF7C-BAF0BCA1A32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445BF7-8243-44E7-A209-F2E5C9BF1C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107298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Helvetica 55 Roman" panose="020B0604020202020204" pitchFamily="34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Helvetica 55 Roman" panose="020B0604020202020204" pitchFamily="34" charset="0"/>
              </a:defRPr>
            </a:lvl1pPr>
          </a:lstStyle>
          <a:p>
            <a:fld id="{14F63557-65CD-470F-8999-4C3C411BE899}" type="datetimeFigureOut">
              <a:rPr lang="en-GB" smtClean="0"/>
              <a:pPr/>
              <a:t>30/10/2021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Helvetica 55 Roman" panose="020B0604020202020204" pitchFamily="34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Helvetica 55 Roman" panose="020B0604020202020204" pitchFamily="34" charset="0"/>
              </a:defRPr>
            </a:lvl1pPr>
          </a:lstStyle>
          <a:p>
            <a:fld id="{885932DF-9606-4758-A2B5-AF1153FB1ABB}" type="slidenum">
              <a:rPr lang="en-GB" smtClean="0"/>
              <a:pPr/>
              <a:t>‹N°›</a:t>
            </a:fld>
            <a:endParaRPr lang="en-GB"/>
          </a:p>
        </p:txBody>
      </p:sp>
      <p:sp>
        <p:nvSpPr>
          <p:cNvPr id="8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381000" y="4343400"/>
            <a:ext cx="6096000" cy="4114800"/>
          </a:xfrm>
          <a:prstGeom prst="rect">
            <a:avLst/>
          </a:prstGeom>
        </p:spPr>
        <p:txBody>
          <a:bodyPr vert="horz" lIns="91440" tIns="45720" rIns="180000" bIns="45720" rtlCol="0"/>
          <a:lstStyle/>
          <a:p>
            <a:pPr marL="92075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t>Click to edit Master text styles</a:t>
            </a:r>
          </a:p>
          <a:p>
            <a:pPr marL="230188" marR="0" lvl="1" indent="-138113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t>Second level</a:t>
            </a:r>
          </a:p>
          <a:p>
            <a:pPr marL="360363" marR="0" lvl="2" indent="-14763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Helvetica 55 Roman" panose="020B0604020202020204" pitchFamily="34" charset="0"/>
              <a:buChar char="–"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55 Roman" panose="020B0604020202020204" pitchFamily="34" charset="0"/>
                <a:ea typeface="+mn-ea"/>
                <a:cs typeface="+mn-cs"/>
              </a:rPr>
              <a:t>Third level</a:t>
            </a:r>
          </a:p>
          <a:p>
            <a:pPr marL="522288" marR="0" lvl="3" indent="-138113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Helvetica 55 Roman" panose="020B0604020202020204" pitchFamily="34" charset="0"/>
              <a:buChar char="–"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55 Roman" panose="020B0604020202020204" pitchFamily="34" charset="0"/>
                <a:ea typeface="+mn-ea"/>
                <a:cs typeface="+mn-cs"/>
              </a:rPr>
              <a:t>Fourth level</a:t>
            </a:r>
          </a:p>
          <a:p>
            <a:pPr marL="668338" marR="0" lvl="4" indent="-1460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Helvetica 55 Roman" panose="020B0604020202020204" pitchFamily="34" charset="0"/>
              <a:buChar char="–"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55 Roman" panose="020B0604020202020204" pitchFamily="34" charset="0"/>
                <a:ea typeface="+mn-ea"/>
                <a:cs typeface="+mn-cs"/>
              </a:rPr>
              <a:t>Fifth level</a:t>
            </a:r>
            <a:endParaRPr kumimoji="0" lang="en-GB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vetica 55 Roman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382287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92075" marR="0" indent="0" algn="l" defTabSz="914400" rtl="0" eaLnBrk="1" fontAlgn="auto" latinLnBrk="0" hangingPunct="1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sz="1000" kern="1200">
        <a:solidFill>
          <a:schemeClr val="tx1"/>
        </a:solidFill>
        <a:latin typeface="Helvetica 75 Bold" panose="020B0804020202020204" pitchFamily="34" charset="0"/>
        <a:ea typeface="+mn-ea"/>
        <a:cs typeface="+mn-cs"/>
      </a:defRPr>
    </a:lvl1pPr>
    <a:lvl2pPr marL="230188" marR="0" indent="-138113" algn="l" defTabSz="914400" rtl="0" eaLnBrk="1" fontAlgn="auto" latinLnBrk="0" hangingPunct="1">
      <a:lnSpc>
        <a:spcPct val="100000"/>
      </a:lnSpc>
      <a:spcBef>
        <a:spcPts val="0"/>
      </a:spcBef>
      <a:spcAft>
        <a:spcPts val="0"/>
      </a:spcAft>
      <a:buClrTx/>
      <a:buSzTx/>
      <a:buFont typeface="Wingdings" panose="05000000000000000000" pitchFamily="2" charset="2"/>
      <a:buChar char="§"/>
      <a:tabLst/>
      <a:defRPr sz="1000" kern="1200">
        <a:solidFill>
          <a:schemeClr val="tx1"/>
        </a:solidFill>
        <a:latin typeface="Helvetica 75 Bold" panose="020B0804020202020204" pitchFamily="34" charset="0"/>
        <a:ea typeface="+mn-ea"/>
        <a:cs typeface="+mn-cs"/>
      </a:defRPr>
    </a:lvl2pPr>
    <a:lvl3pPr marL="360363" marR="0" indent="-147638" algn="l" defTabSz="914400" rtl="0" eaLnBrk="1" fontAlgn="auto" latinLnBrk="0" hangingPunct="1">
      <a:lnSpc>
        <a:spcPct val="100000"/>
      </a:lnSpc>
      <a:spcBef>
        <a:spcPts val="0"/>
      </a:spcBef>
      <a:spcAft>
        <a:spcPts val="0"/>
      </a:spcAft>
      <a:buClrTx/>
      <a:buSzTx/>
      <a:buFont typeface="Helvetica 55 Roman" panose="020B0604020202020204" pitchFamily="34" charset="0"/>
      <a:buChar char="–"/>
      <a:tabLst/>
      <a:defRPr sz="1000" kern="1200">
        <a:solidFill>
          <a:schemeClr val="tx1"/>
        </a:solidFill>
        <a:latin typeface="Helvetica 75 Bold" panose="020B0804020202020204" pitchFamily="34" charset="0"/>
        <a:ea typeface="+mn-ea"/>
        <a:cs typeface="+mn-cs"/>
      </a:defRPr>
    </a:lvl3pPr>
    <a:lvl4pPr marL="522288" marR="0" indent="-138113" algn="l" defTabSz="914400" rtl="0" eaLnBrk="1" fontAlgn="auto" latinLnBrk="0" hangingPunct="1">
      <a:lnSpc>
        <a:spcPct val="100000"/>
      </a:lnSpc>
      <a:spcBef>
        <a:spcPts val="0"/>
      </a:spcBef>
      <a:spcAft>
        <a:spcPts val="0"/>
      </a:spcAft>
      <a:buClrTx/>
      <a:buSzTx/>
      <a:buFont typeface="Helvetica 55 Roman" panose="020B0604020202020204" pitchFamily="34" charset="0"/>
      <a:buChar char="–"/>
      <a:tabLst/>
      <a:defRPr sz="1000" kern="1200">
        <a:solidFill>
          <a:schemeClr val="tx1"/>
        </a:solidFill>
        <a:latin typeface="Helvetica 75 Bold" panose="020B0804020202020204" pitchFamily="34" charset="0"/>
        <a:ea typeface="+mn-ea"/>
        <a:cs typeface="+mn-cs"/>
      </a:defRPr>
    </a:lvl4pPr>
    <a:lvl5pPr marL="668338" marR="0" indent="-146050" algn="l" defTabSz="914400" rtl="0" eaLnBrk="1" fontAlgn="auto" latinLnBrk="0" hangingPunct="1">
      <a:lnSpc>
        <a:spcPct val="100000"/>
      </a:lnSpc>
      <a:spcBef>
        <a:spcPts val="0"/>
      </a:spcBef>
      <a:spcAft>
        <a:spcPts val="0"/>
      </a:spcAft>
      <a:buClrTx/>
      <a:buSzTx/>
      <a:buFont typeface="Helvetica 55 Roman" panose="020B0604020202020204" pitchFamily="34" charset="0"/>
      <a:buChar char="–"/>
      <a:tabLst/>
      <a:defRPr sz="1000" kern="1200">
        <a:solidFill>
          <a:schemeClr val="tx1"/>
        </a:solidFill>
        <a:latin typeface="Helvetica 75 Bold" panose="020B08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#Colonnes</a:t>
            </a:r>
            <a:br>
              <a:rPr lang="fr-FR" dirty="0"/>
            </a:br>
            <a:r>
              <a:rPr lang="fr-FR" dirty="0"/>
              <a:t>@</a:t>
            </a:r>
            <a:r>
              <a:rPr lang="fr-FR" sz="900" dirty="0">
                <a:solidFill>
                  <a:srgbClr val="8F8F8F"/>
                </a:solidFill>
                <a:latin typeface="Helvetica 55 Roman" panose="020B0604020202020204" pitchFamily="2" charset="0"/>
              </a:rPr>
              <a:t>Présentation d’objectifs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599746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14325" y="1184275"/>
            <a:ext cx="8515350" cy="3365500"/>
          </a:xfrm>
        </p:spPr>
        <p:txBody>
          <a:bodyPr/>
          <a:lstStyle>
            <a:lvl1pPr>
              <a:defRPr/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/>
            </a:lvl6pPr>
          </a:lstStyle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  <a:p>
            <a:pPr lvl="5"/>
            <a:r>
              <a:rPr lang="fr-FR" noProof="0" dirty="0"/>
              <a:t>Sixième niveau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 dirty="0"/>
              <a:t>Cliquez pour modifier le titre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89795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2"/>
          <p:cNvGrpSpPr/>
          <p:nvPr userDrawn="1"/>
        </p:nvGrpSpPr>
        <p:grpSpPr>
          <a:xfrm>
            <a:off x="8227152" y="4233863"/>
            <a:ext cx="612775" cy="612775"/>
            <a:chOff x="313535" y="4233863"/>
            <a:chExt cx="612775" cy="612775"/>
          </a:xfrm>
        </p:grpSpPr>
        <p:sp>
          <p:nvSpPr>
            <p:cNvPr id="21" name="Rectangle 5"/>
            <p:cNvSpPr>
              <a:spLocks noChangeArrowheads="1"/>
            </p:cNvSpPr>
            <p:nvPr userDrawn="1"/>
          </p:nvSpPr>
          <p:spPr bwMode="auto">
            <a:xfrm>
              <a:off x="313535" y="4233863"/>
              <a:ext cx="612775" cy="612775"/>
            </a:xfrm>
            <a:prstGeom prst="rect">
              <a:avLst/>
            </a:prstGeom>
            <a:solidFill>
              <a:srgbClr val="FF7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" name="Freeform 6"/>
            <p:cNvSpPr>
              <a:spLocks noEditPoints="1"/>
            </p:cNvSpPr>
            <p:nvPr userDrawn="1"/>
          </p:nvSpPr>
          <p:spPr bwMode="auto">
            <a:xfrm>
              <a:off x="500860" y="4708526"/>
              <a:ext cx="74613" cy="87313"/>
            </a:xfrm>
            <a:custGeom>
              <a:avLst/>
              <a:gdLst>
                <a:gd name="T0" fmla="*/ 66 w 93"/>
                <a:gd name="T1" fmla="*/ 99 h 109"/>
                <a:gd name="T2" fmla="*/ 31 w 93"/>
                <a:gd name="T3" fmla="*/ 109 h 109"/>
                <a:gd name="T4" fmla="*/ 0 w 93"/>
                <a:gd name="T5" fmla="*/ 79 h 109"/>
                <a:gd name="T6" fmla="*/ 66 w 93"/>
                <a:gd name="T7" fmla="*/ 37 h 109"/>
                <a:gd name="T8" fmla="*/ 66 w 93"/>
                <a:gd name="T9" fmla="*/ 32 h 109"/>
                <a:gd name="T10" fmla="*/ 49 w 93"/>
                <a:gd name="T11" fmla="*/ 19 h 109"/>
                <a:gd name="T12" fmla="*/ 24 w 93"/>
                <a:gd name="T13" fmla="*/ 32 h 109"/>
                <a:gd name="T14" fmla="*/ 5 w 93"/>
                <a:gd name="T15" fmla="*/ 21 h 109"/>
                <a:gd name="T16" fmla="*/ 50 w 93"/>
                <a:gd name="T17" fmla="*/ 0 h 109"/>
                <a:gd name="T18" fmla="*/ 93 w 93"/>
                <a:gd name="T19" fmla="*/ 32 h 109"/>
                <a:gd name="T20" fmla="*/ 93 w 93"/>
                <a:gd name="T21" fmla="*/ 108 h 109"/>
                <a:gd name="T22" fmla="*/ 68 w 93"/>
                <a:gd name="T23" fmla="*/ 108 h 109"/>
                <a:gd name="T24" fmla="*/ 66 w 93"/>
                <a:gd name="T25" fmla="*/ 99 h 109"/>
                <a:gd name="T26" fmla="*/ 27 w 93"/>
                <a:gd name="T27" fmla="*/ 77 h 109"/>
                <a:gd name="T28" fmla="*/ 39 w 93"/>
                <a:gd name="T29" fmla="*/ 90 h 109"/>
                <a:gd name="T30" fmla="*/ 65 w 93"/>
                <a:gd name="T31" fmla="*/ 79 h 109"/>
                <a:gd name="T32" fmla="*/ 65 w 93"/>
                <a:gd name="T33" fmla="*/ 54 h 109"/>
                <a:gd name="T34" fmla="*/ 27 w 93"/>
                <a:gd name="T35" fmla="*/ 77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3" h="109">
                  <a:moveTo>
                    <a:pt x="66" y="99"/>
                  </a:moveTo>
                  <a:cubicBezTo>
                    <a:pt x="55" y="106"/>
                    <a:pt x="43" y="109"/>
                    <a:pt x="31" y="109"/>
                  </a:cubicBezTo>
                  <a:cubicBezTo>
                    <a:pt x="11" y="109"/>
                    <a:pt x="0" y="96"/>
                    <a:pt x="0" y="79"/>
                  </a:cubicBezTo>
                  <a:cubicBezTo>
                    <a:pt x="0" y="55"/>
                    <a:pt x="21" y="42"/>
                    <a:pt x="66" y="37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66" y="24"/>
                    <a:pt x="60" y="19"/>
                    <a:pt x="49" y="19"/>
                  </a:cubicBezTo>
                  <a:cubicBezTo>
                    <a:pt x="39" y="19"/>
                    <a:pt x="30" y="24"/>
                    <a:pt x="24" y="3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15" y="7"/>
                    <a:pt x="30" y="0"/>
                    <a:pt x="50" y="0"/>
                  </a:cubicBezTo>
                  <a:cubicBezTo>
                    <a:pt x="77" y="0"/>
                    <a:pt x="93" y="12"/>
                    <a:pt x="93" y="32"/>
                  </a:cubicBezTo>
                  <a:cubicBezTo>
                    <a:pt x="93" y="32"/>
                    <a:pt x="93" y="108"/>
                    <a:pt x="93" y="108"/>
                  </a:cubicBezTo>
                  <a:cubicBezTo>
                    <a:pt x="68" y="108"/>
                    <a:pt x="68" y="108"/>
                    <a:pt x="68" y="108"/>
                  </a:cubicBezTo>
                  <a:lnTo>
                    <a:pt x="66" y="99"/>
                  </a:lnTo>
                  <a:close/>
                  <a:moveTo>
                    <a:pt x="27" y="77"/>
                  </a:moveTo>
                  <a:cubicBezTo>
                    <a:pt x="27" y="84"/>
                    <a:pt x="31" y="90"/>
                    <a:pt x="39" y="90"/>
                  </a:cubicBezTo>
                  <a:cubicBezTo>
                    <a:pt x="48" y="90"/>
                    <a:pt x="57" y="87"/>
                    <a:pt x="65" y="79"/>
                  </a:cubicBezTo>
                  <a:cubicBezTo>
                    <a:pt x="65" y="54"/>
                    <a:pt x="65" y="54"/>
                    <a:pt x="65" y="54"/>
                  </a:cubicBezTo>
                  <a:cubicBezTo>
                    <a:pt x="39" y="57"/>
                    <a:pt x="27" y="64"/>
                    <a:pt x="27" y="7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" name="Freeform 7"/>
            <p:cNvSpPr>
              <a:spLocks/>
            </p:cNvSpPr>
            <p:nvPr userDrawn="1"/>
          </p:nvSpPr>
          <p:spPr bwMode="auto">
            <a:xfrm>
              <a:off x="592935" y="4708526"/>
              <a:ext cx="76200" cy="87313"/>
            </a:xfrm>
            <a:custGeom>
              <a:avLst/>
              <a:gdLst>
                <a:gd name="T0" fmla="*/ 0 w 94"/>
                <a:gd name="T1" fmla="*/ 5 h 108"/>
                <a:gd name="T2" fmla="*/ 23 w 94"/>
                <a:gd name="T3" fmla="*/ 2 h 108"/>
                <a:gd name="T4" fmla="*/ 25 w 94"/>
                <a:gd name="T5" fmla="*/ 15 h 108"/>
                <a:gd name="T6" fmla="*/ 61 w 94"/>
                <a:gd name="T7" fmla="*/ 0 h 108"/>
                <a:gd name="T8" fmla="*/ 94 w 94"/>
                <a:gd name="T9" fmla="*/ 34 h 108"/>
                <a:gd name="T10" fmla="*/ 94 w 94"/>
                <a:gd name="T11" fmla="*/ 108 h 108"/>
                <a:gd name="T12" fmla="*/ 66 w 94"/>
                <a:gd name="T13" fmla="*/ 108 h 108"/>
                <a:gd name="T14" fmla="*/ 66 w 94"/>
                <a:gd name="T15" fmla="*/ 39 h 108"/>
                <a:gd name="T16" fmla="*/ 53 w 94"/>
                <a:gd name="T17" fmla="*/ 21 h 108"/>
                <a:gd name="T18" fmla="*/ 27 w 94"/>
                <a:gd name="T19" fmla="*/ 32 h 108"/>
                <a:gd name="T20" fmla="*/ 27 w 94"/>
                <a:gd name="T21" fmla="*/ 108 h 108"/>
                <a:gd name="T22" fmla="*/ 0 w 94"/>
                <a:gd name="T23" fmla="*/ 108 h 108"/>
                <a:gd name="T24" fmla="*/ 0 w 94"/>
                <a:gd name="T25" fmla="*/ 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4" h="108">
                  <a:moveTo>
                    <a:pt x="0" y="5"/>
                  </a:moveTo>
                  <a:cubicBezTo>
                    <a:pt x="23" y="2"/>
                    <a:pt x="23" y="2"/>
                    <a:pt x="23" y="2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38" y="5"/>
                    <a:pt x="48" y="0"/>
                    <a:pt x="61" y="0"/>
                  </a:cubicBezTo>
                  <a:cubicBezTo>
                    <a:pt x="83" y="0"/>
                    <a:pt x="94" y="12"/>
                    <a:pt x="94" y="34"/>
                  </a:cubicBezTo>
                  <a:cubicBezTo>
                    <a:pt x="94" y="108"/>
                    <a:pt x="94" y="108"/>
                    <a:pt x="94" y="108"/>
                  </a:cubicBezTo>
                  <a:cubicBezTo>
                    <a:pt x="66" y="108"/>
                    <a:pt x="66" y="108"/>
                    <a:pt x="66" y="108"/>
                  </a:cubicBezTo>
                  <a:cubicBezTo>
                    <a:pt x="66" y="39"/>
                    <a:pt x="66" y="39"/>
                    <a:pt x="66" y="39"/>
                  </a:cubicBezTo>
                  <a:cubicBezTo>
                    <a:pt x="66" y="26"/>
                    <a:pt x="63" y="21"/>
                    <a:pt x="53" y="21"/>
                  </a:cubicBezTo>
                  <a:cubicBezTo>
                    <a:pt x="45" y="21"/>
                    <a:pt x="36" y="24"/>
                    <a:pt x="27" y="32"/>
                  </a:cubicBezTo>
                  <a:cubicBezTo>
                    <a:pt x="27" y="108"/>
                    <a:pt x="27" y="108"/>
                    <a:pt x="27" y="108"/>
                  </a:cubicBezTo>
                  <a:cubicBezTo>
                    <a:pt x="0" y="108"/>
                    <a:pt x="0" y="108"/>
                    <a:pt x="0" y="108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" name="Freeform 8"/>
            <p:cNvSpPr>
              <a:spLocks noEditPoints="1"/>
            </p:cNvSpPr>
            <p:nvPr userDrawn="1"/>
          </p:nvSpPr>
          <p:spPr bwMode="auto">
            <a:xfrm>
              <a:off x="778673" y="4708526"/>
              <a:ext cx="79375" cy="88900"/>
            </a:xfrm>
            <a:custGeom>
              <a:avLst/>
              <a:gdLst>
                <a:gd name="T0" fmla="*/ 50 w 98"/>
                <a:gd name="T1" fmla="*/ 110 h 110"/>
                <a:gd name="T2" fmla="*/ 0 w 98"/>
                <a:gd name="T3" fmla="*/ 55 h 110"/>
                <a:gd name="T4" fmla="*/ 49 w 98"/>
                <a:gd name="T5" fmla="*/ 0 h 110"/>
                <a:gd name="T6" fmla="*/ 98 w 98"/>
                <a:gd name="T7" fmla="*/ 54 h 110"/>
                <a:gd name="T8" fmla="*/ 97 w 98"/>
                <a:gd name="T9" fmla="*/ 59 h 110"/>
                <a:gd name="T10" fmla="*/ 27 w 98"/>
                <a:gd name="T11" fmla="*/ 59 h 110"/>
                <a:gd name="T12" fmla="*/ 52 w 98"/>
                <a:gd name="T13" fmla="*/ 89 h 110"/>
                <a:gd name="T14" fmla="*/ 76 w 98"/>
                <a:gd name="T15" fmla="*/ 76 h 110"/>
                <a:gd name="T16" fmla="*/ 96 w 98"/>
                <a:gd name="T17" fmla="*/ 87 h 110"/>
                <a:gd name="T18" fmla="*/ 50 w 98"/>
                <a:gd name="T19" fmla="*/ 110 h 110"/>
                <a:gd name="T20" fmla="*/ 70 w 98"/>
                <a:gd name="T21" fmla="*/ 41 h 110"/>
                <a:gd name="T22" fmla="*/ 49 w 98"/>
                <a:gd name="T23" fmla="*/ 19 h 110"/>
                <a:gd name="T24" fmla="*/ 28 w 98"/>
                <a:gd name="T25" fmla="*/ 41 h 110"/>
                <a:gd name="T26" fmla="*/ 70 w 98"/>
                <a:gd name="T27" fmla="*/ 41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8" h="110">
                  <a:moveTo>
                    <a:pt x="50" y="110"/>
                  </a:moveTo>
                  <a:cubicBezTo>
                    <a:pt x="19" y="110"/>
                    <a:pt x="0" y="90"/>
                    <a:pt x="0" y="55"/>
                  </a:cubicBezTo>
                  <a:cubicBezTo>
                    <a:pt x="0" y="20"/>
                    <a:pt x="19" y="0"/>
                    <a:pt x="49" y="0"/>
                  </a:cubicBezTo>
                  <a:cubicBezTo>
                    <a:pt x="80" y="0"/>
                    <a:pt x="98" y="20"/>
                    <a:pt x="98" y="54"/>
                  </a:cubicBezTo>
                  <a:cubicBezTo>
                    <a:pt x="98" y="56"/>
                    <a:pt x="97" y="57"/>
                    <a:pt x="97" y="59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28" y="79"/>
                    <a:pt x="36" y="89"/>
                    <a:pt x="52" y="89"/>
                  </a:cubicBezTo>
                  <a:cubicBezTo>
                    <a:pt x="63" y="89"/>
                    <a:pt x="70" y="85"/>
                    <a:pt x="76" y="76"/>
                  </a:cubicBezTo>
                  <a:cubicBezTo>
                    <a:pt x="96" y="87"/>
                    <a:pt x="96" y="87"/>
                    <a:pt x="96" y="87"/>
                  </a:cubicBezTo>
                  <a:cubicBezTo>
                    <a:pt x="87" y="102"/>
                    <a:pt x="71" y="110"/>
                    <a:pt x="50" y="110"/>
                  </a:cubicBezTo>
                  <a:close/>
                  <a:moveTo>
                    <a:pt x="70" y="41"/>
                  </a:moveTo>
                  <a:cubicBezTo>
                    <a:pt x="70" y="27"/>
                    <a:pt x="62" y="19"/>
                    <a:pt x="49" y="19"/>
                  </a:cubicBezTo>
                  <a:cubicBezTo>
                    <a:pt x="37" y="19"/>
                    <a:pt x="29" y="27"/>
                    <a:pt x="28" y="41"/>
                  </a:cubicBezTo>
                  <a:lnTo>
                    <a:pt x="70" y="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" name="Freeform 9"/>
            <p:cNvSpPr>
              <a:spLocks noEditPoints="1"/>
            </p:cNvSpPr>
            <p:nvPr userDrawn="1"/>
          </p:nvSpPr>
          <p:spPr bwMode="auto">
            <a:xfrm>
              <a:off x="346873" y="4708526"/>
              <a:ext cx="84138" cy="88900"/>
            </a:xfrm>
            <a:custGeom>
              <a:avLst/>
              <a:gdLst>
                <a:gd name="T0" fmla="*/ 52 w 104"/>
                <a:gd name="T1" fmla="*/ 111 h 111"/>
                <a:gd name="T2" fmla="*/ 0 w 104"/>
                <a:gd name="T3" fmla="*/ 55 h 111"/>
                <a:gd name="T4" fmla="*/ 52 w 104"/>
                <a:gd name="T5" fmla="*/ 0 h 111"/>
                <a:gd name="T6" fmla="*/ 104 w 104"/>
                <a:gd name="T7" fmla="*/ 55 h 111"/>
                <a:gd name="T8" fmla="*/ 52 w 104"/>
                <a:gd name="T9" fmla="*/ 111 h 111"/>
                <a:gd name="T10" fmla="*/ 52 w 104"/>
                <a:gd name="T11" fmla="*/ 23 h 111"/>
                <a:gd name="T12" fmla="*/ 28 w 104"/>
                <a:gd name="T13" fmla="*/ 55 h 111"/>
                <a:gd name="T14" fmla="*/ 52 w 104"/>
                <a:gd name="T15" fmla="*/ 87 h 111"/>
                <a:gd name="T16" fmla="*/ 77 w 104"/>
                <a:gd name="T17" fmla="*/ 55 h 111"/>
                <a:gd name="T18" fmla="*/ 52 w 104"/>
                <a:gd name="T19" fmla="*/ 23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4" h="111">
                  <a:moveTo>
                    <a:pt x="52" y="111"/>
                  </a:moveTo>
                  <a:cubicBezTo>
                    <a:pt x="25" y="111"/>
                    <a:pt x="0" y="93"/>
                    <a:pt x="0" y="55"/>
                  </a:cubicBezTo>
                  <a:cubicBezTo>
                    <a:pt x="0" y="17"/>
                    <a:pt x="25" y="0"/>
                    <a:pt x="52" y="0"/>
                  </a:cubicBezTo>
                  <a:cubicBezTo>
                    <a:pt x="79" y="0"/>
                    <a:pt x="104" y="17"/>
                    <a:pt x="104" y="55"/>
                  </a:cubicBezTo>
                  <a:cubicBezTo>
                    <a:pt x="104" y="93"/>
                    <a:pt x="79" y="111"/>
                    <a:pt x="52" y="111"/>
                  </a:cubicBezTo>
                  <a:close/>
                  <a:moveTo>
                    <a:pt x="52" y="23"/>
                  </a:moveTo>
                  <a:cubicBezTo>
                    <a:pt x="31" y="23"/>
                    <a:pt x="28" y="42"/>
                    <a:pt x="28" y="55"/>
                  </a:cubicBezTo>
                  <a:cubicBezTo>
                    <a:pt x="28" y="69"/>
                    <a:pt x="31" y="87"/>
                    <a:pt x="52" y="87"/>
                  </a:cubicBezTo>
                  <a:cubicBezTo>
                    <a:pt x="73" y="87"/>
                    <a:pt x="77" y="69"/>
                    <a:pt x="77" y="55"/>
                  </a:cubicBezTo>
                  <a:cubicBezTo>
                    <a:pt x="77" y="42"/>
                    <a:pt x="73" y="23"/>
                    <a:pt x="52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" name="Freeform 10"/>
            <p:cNvSpPr>
              <a:spLocks/>
            </p:cNvSpPr>
            <p:nvPr userDrawn="1"/>
          </p:nvSpPr>
          <p:spPr bwMode="auto">
            <a:xfrm>
              <a:off x="446885" y="4708526"/>
              <a:ext cx="47625" cy="87313"/>
            </a:xfrm>
            <a:custGeom>
              <a:avLst/>
              <a:gdLst>
                <a:gd name="T0" fmla="*/ 0 w 59"/>
                <a:gd name="T1" fmla="*/ 3 h 108"/>
                <a:gd name="T2" fmla="*/ 26 w 59"/>
                <a:gd name="T3" fmla="*/ 3 h 108"/>
                <a:gd name="T4" fmla="*/ 26 w 59"/>
                <a:gd name="T5" fmla="*/ 15 h 108"/>
                <a:gd name="T6" fmla="*/ 55 w 59"/>
                <a:gd name="T7" fmla="*/ 0 h 108"/>
                <a:gd name="T8" fmla="*/ 59 w 59"/>
                <a:gd name="T9" fmla="*/ 1 h 108"/>
                <a:gd name="T10" fmla="*/ 59 w 59"/>
                <a:gd name="T11" fmla="*/ 27 h 108"/>
                <a:gd name="T12" fmla="*/ 58 w 59"/>
                <a:gd name="T13" fmla="*/ 27 h 108"/>
                <a:gd name="T14" fmla="*/ 28 w 59"/>
                <a:gd name="T15" fmla="*/ 38 h 108"/>
                <a:gd name="T16" fmla="*/ 28 w 59"/>
                <a:gd name="T17" fmla="*/ 108 h 108"/>
                <a:gd name="T18" fmla="*/ 0 w 59"/>
                <a:gd name="T19" fmla="*/ 108 h 108"/>
                <a:gd name="T20" fmla="*/ 0 w 59"/>
                <a:gd name="T21" fmla="*/ 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" h="108">
                  <a:moveTo>
                    <a:pt x="0" y="3"/>
                  </a:moveTo>
                  <a:cubicBezTo>
                    <a:pt x="26" y="3"/>
                    <a:pt x="26" y="3"/>
                    <a:pt x="26" y="3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31" y="8"/>
                    <a:pt x="44" y="0"/>
                    <a:pt x="55" y="0"/>
                  </a:cubicBezTo>
                  <a:cubicBezTo>
                    <a:pt x="57" y="0"/>
                    <a:pt x="58" y="0"/>
                    <a:pt x="59" y="1"/>
                  </a:cubicBezTo>
                  <a:cubicBezTo>
                    <a:pt x="59" y="27"/>
                    <a:pt x="59" y="27"/>
                    <a:pt x="59" y="27"/>
                  </a:cubicBezTo>
                  <a:cubicBezTo>
                    <a:pt x="59" y="27"/>
                    <a:pt x="58" y="27"/>
                    <a:pt x="58" y="27"/>
                  </a:cubicBezTo>
                  <a:cubicBezTo>
                    <a:pt x="46" y="27"/>
                    <a:pt x="32" y="28"/>
                    <a:pt x="28" y="38"/>
                  </a:cubicBezTo>
                  <a:cubicBezTo>
                    <a:pt x="28" y="108"/>
                    <a:pt x="28" y="108"/>
                    <a:pt x="28" y="108"/>
                  </a:cubicBezTo>
                  <a:cubicBezTo>
                    <a:pt x="0" y="108"/>
                    <a:pt x="0" y="108"/>
                    <a:pt x="0" y="108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" name="Freeform 11"/>
            <p:cNvSpPr>
              <a:spLocks noEditPoints="1"/>
            </p:cNvSpPr>
            <p:nvPr userDrawn="1"/>
          </p:nvSpPr>
          <p:spPr bwMode="auto">
            <a:xfrm>
              <a:off x="685010" y="4708526"/>
              <a:ext cx="79375" cy="120650"/>
            </a:xfrm>
            <a:custGeom>
              <a:avLst/>
              <a:gdLst>
                <a:gd name="T0" fmla="*/ 49 w 98"/>
                <a:gd name="T1" fmla="*/ 85 h 149"/>
                <a:gd name="T2" fmla="*/ 72 w 98"/>
                <a:gd name="T3" fmla="*/ 50 h 149"/>
                <a:gd name="T4" fmla="*/ 49 w 98"/>
                <a:gd name="T5" fmla="*/ 20 h 149"/>
                <a:gd name="T6" fmla="*/ 28 w 98"/>
                <a:gd name="T7" fmla="*/ 51 h 149"/>
                <a:gd name="T8" fmla="*/ 49 w 98"/>
                <a:gd name="T9" fmla="*/ 85 h 149"/>
                <a:gd name="T10" fmla="*/ 98 w 98"/>
                <a:gd name="T11" fmla="*/ 2 h 149"/>
                <a:gd name="T12" fmla="*/ 98 w 98"/>
                <a:gd name="T13" fmla="*/ 102 h 149"/>
                <a:gd name="T14" fmla="*/ 47 w 98"/>
                <a:gd name="T15" fmla="*/ 149 h 149"/>
                <a:gd name="T16" fmla="*/ 3 w 98"/>
                <a:gd name="T17" fmla="*/ 123 h 149"/>
                <a:gd name="T18" fmla="*/ 30 w 98"/>
                <a:gd name="T19" fmla="*/ 118 h 149"/>
                <a:gd name="T20" fmla="*/ 50 w 98"/>
                <a:gd name="T21" fmla="*/ 128 h 149"/>
                <a:gd name="T22" fmla="*/ 72 w 98"/>
                <a:gd name="T23" fmla="*/ 105 h 149"/>
                <a:gd name="T24" fmla="*/ 72 w 98"/>
                <a:gd name="T25" fmla="*/ 93 h 149"/>
                <a:gd name="T26" fmla="*/ 71 w 98"/>
                <a:gd name="T27" fmla="*/ 92 h 149"/>
                <a:gd name="T28" fmla="*/ 44 w 98"/>
                <a:gd name="T29" fmla="*/ 108 h 149"/>
                <a:gd name="T30" fmla="*/ 0 w 98"/>
                <a:gd name="T31" fmla="*/ 55 h 149"/>
                <a:gd name="T32" fmla="*/ 42 w 98"/>
                <a:gd name="T33" fmla="*/ 0 h 149"/>
                <a:gd name="T34" fmla="*/ 73 w 98"/>
                <a:gd name="T35" fmla="*/ 15 h 149"/>
                <a:gd name="T36" fmla="*/ 73 w 98"/>
                <a:gd name="T37" fmla="*/ 15 h 149"/>
                <a:gd name="T38" fmla="*/ 75 w 98"/>
                <a:gd name="T39" fmla="*/ 2 h 149"/>
                <a:gd name="T40" fmla="*/ 98 w 98"/>
                <a:gd name="T41" fmla="*/ 2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8" h="149">
                  <a:moveTo>
                    <a:pt x="49" y="85"/>
                  </a:moveTo>
                  <a:cubicBezTo>
                    <a:pt x="70" y="85"/>
                    <a:pt x="72" y="64"/>
                    <a:pt x="72" y="50"/>
                  </a:cubicBezTo>
                  <a:cubicBezTo>
                    <a:pt x="72" y="33"/>
                    <a:pt x="64" y="20"/>
                    <a:pt x="49" y="20"/>
                  </a:cubicBezTo>
                  <a:cubicBezTo>
                    <a:pt x="39" y="20"/>
                    <a:pt x="28" y="27"/>
                    <a:pt x="28" y="51"/>
                  </a:cubicBezTo>
                  <a:cubicBezTo>
                    <a:pt x="28" y="64"/>
                    <a:pt x="29" y="85"/>
                    <a:pt x="49" y="85"/>
                  </a:cubicBezTo>
                  <a:close/>
                  <a:moveTo>
                    <a:pt x="98" y="2"/>
                  </a:moveTo>
                  <a:cubicBezTo>
                    <a:pt x="98" y="102"/>
                    <a:pt x="98" y="102"/>
                    <a:pt x="98" y="102"/>
                  </a:cubicBezTo>
                  <a:cubicBezTo>
                    <a:pt x="98" y="119"/>
                    <a:pt x="97" y="148"/>
                    <a:pt x="47" y="149"/>
                  </a:cubicBezTo>
                  <a:cubicBezTo>
                    <a:pt x="26" y="149"/>
                    <a:pt x="7" y="141"/>
                    <a:pt x="3" y="123"/>
                  </a:cubicBezTo>
                  <a:cubicBezTo>
                    <a:pt x="30" y="118"/>
                    <a:pt x="30" y="118"/>
                    <a:pt x="30" y="118"/>
                  </a:cubicBezTo>
                  <a:cubicBezTo>
                    <a:pt x="32" y="123"/>
                    <a:pt x="35" y="128"/>
                    <a:pt x="50" y="128"/>
                  </a:cubicBezTo>
                  <a:cubicBezTo>
                    <a:pt x="65" y="128"/>
                    <a:pt x="72" y="122"/>
                    <a:pt x="72" y="105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1" y="92"/>
                    <a:pt x="71" y="92"/>
                    <a:pt x="71" y="92"/>
                  </a:cubicBezTo>
                  <a:cubicBezTo>
                    <a:pt x="67" y="100"/>
                    <a:pt x="60" y="108"/>
                    <a:pt x="44" y="108"/>
                  </a:cubicBezTo>
                  <a:cubicBezTo>
                    <a:pt x="19" y="108"/>
                    <a:pt x="0" y="91"/>
                    <a:pt x="0" y="55"/>
                  </a:cubicBezTo>
                  <a:cubicBezTo>
                    <a:pt x="0" y="20"/>
                    <a:pt x="20" y="0"/>
                    <a:pt x="42" y="0"/>
                  </a:cubicBezTo>
                  <a:cubicBezTo>
                    <a:pt x="63" y="0"/>
                    <a:pt x="71" y="10"/>
                    <a:pt x="73" y="15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5" y="2"/>
                    <a:pt x="75" y="2"/>
                    <a:pt x="75" y="2"/>
                  </a:cubicBezTo>
                  <a:lnTo>
                    <a:pt x="98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" name="Freeform 12"/>
            <p:cNvSpPr>
              <a:spLocks noEditPoints="1"/>
            </p:cNvSpPr>
            <p:nvPr userDrawn="1"/>
          </p:nvSpPr>
          <p:spPr bwMode="auto">
            <a:xfrm>
              <a:off x="843760" y="4678363"/>
              <a:ext cx="58738" cy="26988"/>
            </a:xfrm>
            <a:custGeom>
              <a:avLst/>
              <a:gdLst>
                <a:gd name="T0" fmla="*/ 14 w 37"/>
                <a:gd name="T1" fmla="*/ 2 h 17"/>
                <a:gd name="T2" fmla="*/ 9 w 37"/>
                <a:gd name="T3" fmla="*/ 2 h 17"/>
                <a:gd name="T4" fmla="*/ 9 w 37"/>
                <a:gd name="T5" fmla="*/ 17 h 17"/>
                <a:gd name="T6" fmla="*/ 6 w 37"/>
                <a:gd name="T7" fmla="*/ 17 h 17"/>
                <a:gd name="T8" fmla="*/ 6 w 37"/>
                <a:gd name="T9" fmla="*/ 2 h 17"/>
                <a:gd name="T10" fmla="*/ 0 w 37"/>
                <a:gd name="T11" fmla="*/ 2 h 17"/>
                <a:gd name="T12" fmla="*/ 0 w 37"/>
                <a:gd name="T13" fmla="*/ 0 h 17"/>
                <a:gd name="T14" fmla="*/ 14 w 37"/>
                <a:gd name="T15" fmla="*/ 0 h 17"/>
                <a:gd name="T16" fmla="*/ 14 w 37"/>
                <a:gd name="T17" fmla="*/ 2 h 17"/>
                <a:gd name="T18" fmla="*/ 37 w 37"/>
                <a:gd name="T19" fmla="*/ 17 h 17"/>
                <a:gd name="T20" fmla="*/ 34 w 37"/>
                <a:gd name="T21" fmla="*/ 17 h 17"/>
                <a:gd name="T22" fmla="*/ 34 w 37"/>
                <a:gd name="T23" fmla="*/ 2 h 17"/>
                <a:gd name="T24" fmla="*/ 34 w 37"/>
                <a:gd name="T25" fmla="*/ 2 h 17"/>
                <a:gd name="T26" fmla="*/ 29 w 37"/>
                <a:gd name="T27" fmla="*/ 17 h 17"/>
                <a:gd name="T28" fmla="*/ 27 w 37"/>
                <a:gd name="T29" fmla="*/ 17 h 17"/>
                <a:gd name="T30" fmla="*/ 21 w 37"/>
                <a:gd name="T31" fmla="*/ 2 h 17"/>
                <a:gd name="T32" fmla="*/ 20 w 37"/>
                <a:gd name="T33" fmla="*/ 2 h 17"/>
                <a:gd name="T34" fmla="*/ 20 w 37"/>
                <a:gd name="T35" fmla="*/ 17 h 17"/>
                <a:gd name="T36" fmla="*/ 18 w 37"/>
                <a:gd name="T37" fmla="*/ 17 h 17"/>
                <a:gd name="T38" fmla="*/ 18 w 37"/>
                <a:gd name="T39" fmla="*/ 0 h 17"/>
                <a:gd name="T40" fmla="*/ 22 w 37"/>
                <a:gd name="T41" fmla="*/ 0 h 17"/>
                <a:gd name="T42" fmla="*/ 28 w 37"/>
                <a:gd name="T43" fmla="*/ 13 h 17"/>
                <a:gd name="T44" fmla="*/ 33 w 37"/>
                <a:gd name="T45" fmla="*/ 0 h 17"/>
                <a:gd name="T46" fmla="*/ 37 w 37"/>
                <a:gd name="T47" fmla="*/ 0 h 17"/>
                <a:gd name="T48" fmla="*/ 37 w 37"/>
                <a:gd name="T4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7" h="17">
                  <a:moveTo>
                    <a:pt x="14" y="2"/>
                  </a:moveTo>
                  <a:lnTo>
                    <a:pt x="9" y="2"/>
                  </a:lnTo>
                  <a:lnTo>
                    <a:pt x="9" y="17"/>
                  </a:lnTo>
                  <a:lnTo>
                    <a:pt x="6" y="17"/>
                  </a:lnTo>
                  <a:lnTo>
                    <a:pt x="6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14" y="0"/>
                  </a:lnTo>
                  <a:lnTo>
                    <a:pt x="14" y="2"/>
                  </a:lnTo>
                  <a:close/>
                  <a:moveTo>
                    <a:pt x="37" y="17"/>
                  </a:moveTo>
                  <a:lnTo>
                    <a:pt x="34" y="17"/>
                  </a:lnTo>
                  <a:lnTo>
                    <a:pt x="34" y="2"/>
                  </a:lnTo>
                  <a:lnTo>
                    <a:pt x="34" y="2"/>
                  </a:lnTo>
                  <a:lnTo>
                    <a:pt x="29" y="17"/>
                  </a:lnTo>
                  <a:lnTo>
                    <a:pt x="27" y="17"/>
                  </a:lnTo>
                  <a:lnTo>
                    <a:pt x="21" y="2"/>
                  </a:lnTo>
                  <a:lnTo>
                    <a:pt x="20" y="2"/>
                  </a:lnTo>
                  <a:lnTo>
                    <a:pt x="20" y="17"/>
                  </a:lnTo>
                  <a:lnTo>
                    <a:pt x="18" y="17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8" y="13"/>
                  </a:lnTo>
                  <a:lnTo>
                    <a:pt x="33" y="0"/>
                  </a:lnTo>
                  <a:lnTo>
                    <a:pt x="37" y="0"/>
                  </a:lnTo>
                  <a:lnTo>
                    <a:pt x="37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30" name="Title 1"/>
          <p:cNvSpPr>
            <a:spLocks noGrp="1"/>
          </p:cNvSpPr>
          <p:nvPr>
            <p:ph type="ctrTitle" hasCustomPrompt="1"/>
          </p:nvPr>
        </p:nvSpPr>
        <p:spPr>
          <a:xfrm>
            <a:off x="966546" y="1690782"/>
            <a:ext cx="7260606" cy="2301874"/>
          </a:xfrm>
        </p:spPr>
        <p:txBody>
          <a:bodyPr>
            <a:noAutofit/>
          </a:bodyPr>
          <a:lstStyle>
            <a:lvl1pPr algn="l">
              <a:lnSpc>
                <a:spcPct val="85000"/>
              </a:lnSpc>
              <a:defRPr sz="5500" baseline="0">
                <a:solidFill>
                  <a:schemeClr val="tx1"/>
                </a:solidFill>
              </a:defRPr>
            </a:lvl1pPr>
          </a:lstStyle>
          <a:p>
            <a:r>
              <a:rPr lang="fr-FR" noProof="0" dirty="0"/>
              <a:t>Cliquez pour modifier le titre</a:t>
            </a:r>
          </a:p>
        </p:txBody>
      </p:sp>
      <p:sp>
        <p:nvSpPr>
          <p:cNvPr id="31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972049" y="4239771"/>
            <a:ext cx="4831185" cy="318084"/>
          </a:xfrm>
        </p:spPr>
        <p:txBody>
          <a:bodyPr/>
          <a:lstStyle>
            <a:lvl1pPr marL="0" indent="0" algn="l">
              <a:buNone/>
              <a:defRPr baseline="0">
                <a:solidFill>
                  <a:schemeClr val="tx1"/>
                </a:solidFill>
              </a:defRPr>
            </a:lvl1pPr>
            <a:lvl2pPr marL="180975" indent="-180975" algn="l">
              <a:buClr>
                <a:schemeClr val="bg2"/>
              </a:buClr>
              <a:buSzPct val="100000"/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2pPr>
            <a:lvl3pPr marL="406800" indent="-190800" algn="l">
              <a:spcBef>
                <a:spcPts val="336"/>
              </a:spcBef>
              <a:buClrTx/>
              <a:buFont typeface="Helvetica 55 Roman" panose="020B0604020202020204" pitchFamily="34" charset="0"/>
              <a:buChar char="–"/>
              <a:defRPr>
                <a:solidFill>
                  <a:schemeClr val="tx1"/>
                </a:solidFill>
                <a:latin typeface="Helvetica 55 Roman" panose="020B0604020202020204" pitchFamily="34" charset="0"/>
              </a:defRPr>
            </a:lvl3pPr>
            <a:lvl4pPr marL="594000" indent="-172800" algn="l">
              <a:spcBef>
                <a:spcPts val="24"/>
              </a:spcBef>
              <a:buFont typeface="Helvetica 55 Roman" panose="020B0604020202020204" pitchFamily="34" charset="0"/>
              <a:buChar char="–"/>
              <a:defRPr>
                <a:solidFill>
                  <a:schemeClr val="tx1"/>
                </a:solidFill>
              </a:defRPr>
            </a:lvl4pPr>
            <a:lvl5pPr marL="799200" indent="-190800" algn="l">
              <a:buFont typeface="Helvetica 55 Roman" panose="020B0604020202020204" pitchFamily="34" charset="0"/>
              <a:buChar char="–"/>
              <a:defRPr>
                <a:solidFill>
                  <a:schemeClr val="tx1"/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Cliquez pour modifier le nom du présentateur</a:t>
            </a:r>
          </a:p>
        </p:txBody>
      </p:sp>
      <p:sp>
        <p:nvSpPr>
          <p:cNvPr id="32" name="ZoneTexte 13">
            <a:extLst>
              <a:ext uri="{FF2B5EF4-FFF2-40B4-BE49-F238E27FC236}">
                <a16:creationId xmlns:a16="http://schemas.microsoft.com/office/drawing/2014/main" xmlns="" id="{D7001C27-2ED9-D548-B3DB-54FBF362F693}"/>
              </a:ext>
            </a:extLst>
          </p:cNvPr>
          <p:cNvSpPr txBox="1"/>
          <p:nvPr userDrawn="1"/>
        </p:nvSpPr>
        <p:spPr>
          <a:xfrm>
            <a:off x="288770" y="479081"/>
            <a:ext cx="1703993" cy="695447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>
              <a:lnSpc>
                <a:spcPts val="2650"/>
              </a:lnSpc>
            </a:pPr>
            <a:r>
              <a:rPr lang="fr-FR" sz="2650" dirty="0">
                <a:solidFill>
                  <a:srgbClr val="FF7900"/>
                </a:solidFill>
              </a:rPr>
              <a:t>Orange</a:t>
            </a:r>
          </a:p>
          <a:p>
            <a:pPr>
              <a:lnSpc>
                <a:spcPts val="2650"/>
              </a:lnSpc>
            </a:pPr>
            <a:r>
              <a:rPr lang="fr-FR" sz="2650" dirty="0"/>
              <a:t>Innovation</a:t>
            </a:r>
          </a:p>
        </p:txBody>
      </p:sp>
      <p:cxnSp>
        <p:nvCxnSpPr>
          <p:cNvPr id="34" name="Connecteur droit 14">
            <a:extLst>
              <a:ext uri="{FF2B5EF4-FFF2-40B4-BE49-F238E27FC236}">
                <a16:creationId xmlns:a16="http://schemas.microsoft.com/office/drawing/2014/main" xmlns="" id="{A6244450-E821-654A-9248-44D1D123EE57}"/>
              </a:ext>
            </a:extLst>
          </p:cNvPr>
          <p:cNvCxnSpPr>
            <a:cxnSpLocks/>
          </p:cNvCxnSpPr>
          <p:nvPr userDrawn="1"/>
        </p:nvCxnSpPr>
        <p:spPr>
          <a:xfrm>
            <a:off x="332630" y="123478"/>
            <a:ext cx="0" cy="277345"/>
          </a:xfrm>
          <a:prstGeom prst="line">
            <a:avLst/>
          </a:prstGeom>
          <a:ln w="53975">
            <a:solidFill>
              <a:srgbClr val="FF7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necteur droit 14">
            <a:extLst>
              <a:ext uri="{FF2B5EF4-FFF2-40B4-BE49-F238E27FC236}">
                <a16:creationId xmlns:a16="http://schemas.microsoft.com/office/drawing/2014/main" xmlns="" id="{47F7AFE2-B0DD-EB4C-AEBC-9E6EB009B2B1}"/>
              </a:ext>
            </a:extLst>
          </p:cNvPr>
          <p:cNvCxnSpPr>
            <a:cxnSpLocks/>
          </p:cNvCxnSpPr>
          <p:nvPr userDrawn="1"/>
        </p:nvCxnSpPr>
        <p:spPr>
          <a:xfrm>
            <a:off x="331934" y="1203598"/>
            <a:ext cx="696" cy="3673202"/>
          </a:xfrm>
          <a:prstGeom prst="line">
            <a:avLst/>
          </a:prstGeom>
          <a:ln w="53975">
            <a:solidFill>
              <a:srgbClr val="FF7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7094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/>
  <p:extLst>
    <p:ext uri="{DCECCB84-F9BA-43D5-87BE-67443E8EF086}">
      <p15:sldGuideLst xmlns:p15="http://schemas.microsoft.com/office/powerpoint/2012/main">
        <p15:guide id="1" orient="horz" pos="3072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" hasCustomPrompt="1"/>
          </p:nvPr>
        </p:nvSpPr>
        <p:spPr>
          <a:xfrm>
            <a:off x="314325" y="268287"/>
            <a:ext cx="8515349" cy="4281487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 marL="358775" indent="-358775">
              <a:spcBef>
                <a:spcPts val="0"/>
              </a:spcBef>
              <a:buClrTx/>
              <a:buSzPct val="100000"/>
              <a:buFont typeface="+mj-lt"/>
              <a:buAutoNum type="arabicPeriod"/>
              <a:defRPr sz="3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fr-FR" noProof="0" dirty="0"/>
              <a:t>Cliquez pour modifier le contenu</a:t>
            </a:r>
          </a:p>
          <a:p>
            <a:pPr lvl="1"/>
            <a:r>
              <a:rPr lang="fr-FR" noProof="0" dirty="0"/>
              <a:t>Deuxième niveau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619545" y="4749146"/>
            <a:ext cx="738985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kumimoji="0" lang="fr-FR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t>Interne Orange</a:t>
            </a:r>
          </a:p>
        </p:txBody>
      </p:sp>
    </p:spTree>
    <p:extLst>
      <p:ext uri="{BB962C8B-B14F-4D97-AF65-F5344CB8AC3E}">
        <p14:creationId xmlns:p14="http://schemas.microsoft.com/office/powerpoint/2010/main" val="2127742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313769" y="268287"/>
            <a:ext cx="6096839" cy="4281487"/>
          </a:xfrm>
        </p:spPr>
        <p:txBody>
          <a:bodyPr>
            <a:normAutofit/>
          </a:bodyPr>
          <a:lstStyle>
            <a:lvl1pPr>
              <a:lnSpc>
                <a:spcPct val="85000"/>
              </a:lnSpc>
              <a:spcBef>
                <a:spcPts val="0"/>
              </a:spcBef>
              <a:buNone/>
              <a:defRPr sz="5500" baseline="0"/>
            </a:lvl1pPr>
            <a:lvl2pPr>
              <a:lnSpc>
                <a:spcPct val="85000"/>
              </a:lnSpc>
              <a:spcBef>
                <a:spcPts val="0"/>
              </a:spcBef>
              <a:defRPr sz="5500"/>
            </a:lvl2pPr>
            <a:lvl3pPr>
              <a:defRPr sz="5500"/>
            </a:lvl3pPr>
            <a:lvl4pPr>
              <a:defRPr sz="5500"/>
            </a:lvl4pPr>
            <a:lvl5pPr>
              <a:defRPr sz="5500"/>
            </a:lvl5pPr>
          </a:lstStyle>
          <a:p>
            <a:pPr lvl="0"/>
            <a:r>
              <a:rPr lang="fr-FR" noProof="0" dirty="0"/>
              <a:t>Cliquez pour modifier le nom de la section </a:t>
            </a:r>
          </a:p>
          <a:p>
            <a:pPr lvl="1"/>
            <a:r>
              <a:rPr lang="fr-FR" noProof="0" dirty="0"/>
              <a:t>Deuxième niveau</a:t>
            </a:r>
          </a:p>
        </p:txBody>
      </p:sp>
      <p:sp>
        <p:nvSpPr>
          <p:cNvPr id="4" name="TextBox 3"/>
          <p:cNvSpPr txBox="1"/>
          <p:nvPr userDrawn="1"/>
        </p:nvSpPr>
        <p:spPr>
          <a:xfrm>
            <a:off x="619545" y="4749146"/>
            <a:ext cx="738985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kumimoji="0" lang="fr-FR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t>Interne Orange</a:t>
            </a:r>
          </a:p>
        </p:txBody>
      </p:sp>
    </p:spTree>
    <p:extLst>
      <p:ext uri="{BB962C8B-B14F-4D97-AF65-F5344CB8AC3E}">
        <p14:creationId xmlns:p14="http://schemas.microsoft.com/office/powerpoint/2010/main" val="624808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314326" y="1184275"/>
            <a:ext cx="3966930" cy="3365499"/>
          </a:xfrm>
        </p:spPr>
        <p:txBody>
          <a:bodyPr>
            <a:normAutofit/>
          </a:bodyPr>
          <a:lstStyle>
            <a:lvl1pPr>
              <a:defRPr sz="1400" baseline="0"/>
            </a:lvl1pPr>
            <a:lvl2pPr>
              <a:defRPr sz="1400" baseline="0">
                <a:solidFill>
                  <a:schemeClr val="tx1"/>
                </a:solidFill>
              </a:defRPr>
            </a:lvl2pPr>
            <a:lvl3pPr>
              <a:defRPr sz="1400" baseline="0">
                <a:solidFill>
                  <a:schemeClr val="tx1"/>
                </a:solidFill>
              </a:defRPr>
            </a:lvl3pPr>
            <a:lvl4pPr>
              <a:defRPr sz="1400" baseline="0">
                <a:solidFill>
                  <a:schemeClr val="tx1"/>
                </a:solidFill>
              </a:defRPr>
            </a:lvl4pPr>
            <a:lvl5pPr>
              <a:defRPr sz="1400" baseline="0">
                <a:solidFill>
                  <a:schemeClr val="tx1"/>
                </a:solidFill>
              </a:defRPr>
            </a:lvl5pPr>
            <a:lvl6pPr>
              <a:defRPr sz="14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  <a:p>
            <a:pPr lvl="5"/>
            <a:r>
              <a:rPr lang="fr-FR" noProof="0" dirty="0"/>
              <a:t>Sixième niveau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864795" y="1183698"/>
            <a:ext cx="3964880" cy="3364418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  <a:lvl6pPr>
              <a:defRPr sz="14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  <a:p>
            <a:pPr lvl="5"/>
            <a:r>
              <a:rPr lang="fr-FR" noProof="0" dirty="0"/>
              <a:t>Sixième niveau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 dirty="0"/>
              <a:t>Cliquez pour modifier le titre</a:t>
            </a:r>
            <a:endParaRPr lang="en-GB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619545" y="4749146"/>
            <a:ext cx="738985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kumimoji="0" lang="fr-FR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t>Interne Orange</a:t>
            </a:r>
          </a:p>
        </p:txBody>
      </p:sp>
    </p:spTree>
    <p:extLst>
      <p:ext uri="{BB962C8B-B14F-4D97-AF65-F5344CB8AC3E}">
        <p14:creationId xmlns:p14="http://schemas.microsoft.com/office/powerpoint/2010/main" val="3668654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noProof="0" dirty="0"/>
              <a:t>Cliquez pour modifier le titre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619545" y="4749146"/>
            <a:ext cx="738985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kumimoji="0" lang="fr-FR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t>Interne Orange</a:t>
            </a:r>
          </a:p>
        </p:txBody>
      </p:sp>
    </p:spTree>
    <p:extLst>
      <p:ext uri="{BB962C8B-B14F-4D97-AF65-F5344CB8AC3E}">
        <p14:creationId xmlns:p14="http://schemas.microsoft.com/office/powerpoint/2010/main" val="4199284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pleine pag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9144000" cy="5143500"/>
          </a:xfrm>
        </p:spPr>
        <p:txBody>
          <a:bodyPr/>
          <a:lstStyle/>
          <a:p>
            <a:r>
              <a:rPr lang="fr-FR" noProof="0" dirty="0"/>
              <a:t>Cliquez sur l'icône pour ajouter une photo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 dirty="0"/>
              <a:t>Cliquez pour modifier le titre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18810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 userDrawn="1"/>
        </p:nvSpPr>
        <p:spPr>
          <a:xfrm>
            <a:off x="619545" y="4749146"/>
            <a:ext cx="738985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kumimoji="0" lang="fr-FR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t>Interne Orange</a:t>
            </a:r>
          </a:p>
        </p:txBody>
      </p:sp>
    </p:spTree>
    <p:extLst>
      <p:ext uri="{BB962C8B-B14F-4D97-AF65-F5344CB8AC3E}">
        <p14:creationId xmlns:p14="http://schemas.microsoft.com/office/powerpoint/2010/main" val="363002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la pré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167951" y="4469074"/>
            <a:ext cx="4237362" cy="4837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grpSp>
        <p:nvGrpSpPr>
          <p:cNvPr id="6" name="Group 5"/>
          <p:cNvGrpSpPr/>
          <p:nvPr userDrawn="1"/>
        </p:nvGrpSpPr>
        <p:grpSpPr>
          <a:xfrm>
            <a:off x="339725" y="4130674"/>
            <a:ext cx="676803" cy="676803"/>
            <a:chOff x="360362" y="1781889"/>
            <a:chExt cx="1144765" cy="1144191"/>
          </a:xfrm>
        </p:grpSpPr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360362" y="1781889"/>
              <a:ext cx="1144765" cy="1144191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Helvetica 75 Bold" panose="020B0804020202020204" pitchFamily="34" charset="0"/>
              </a:endParaRPr>
            </a:p>
          </p:txBody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702813" y="2650392"/>
              <a:ext cx="142160" cy="166334"/>
            </a:xfrm>
            <a:custGeom>
              <a:avLst/>
              <a:gdLst>
                <a:gd name="T0" fmla="*/ 31 w 104"/>
                <a:gd name="T1" fmla="*/ 85 h 122"/>
                <a:gd name="T2" fmla="*/ 45 w 104"/>
                <a:gd name="T3" fmla="*/ 101 h 122"/>
                <a:gd name="T4" fmla="*/ 73 w 104"/>
                <a:gd name="T5" fmla="*/ 88 h 122"/>
                <a:gd name="T6" fmla="*/ 73 w 104"/>
                <a:gd name="T7" fmla="*/ 60 h 122"/>
                <a:gd name="T8" fmla="*/ 31 w 104"/>
                <a:gd name="T9" fmla="*/ 85 h 122"/>
                <a:gd name="T10" fmla="*/ 74 w 104"/>
                <a:gd name="T11" fmla="*/ 110 h 122"/>
                <a:gd name="T12" fmla="*/ 35 w 104"/>
                <a:gd name="T13" fmla="*/ 122 h 122"/>
                <a:gd name="T14" fmla="*/ 0 w 104"/>
                <a:gd name="T15" fmla="*/ 88 h 122"/>
                <a:gd name="T16" fmla="*/ 74 w 104"/>
                <a:gd name="T17" fmla="*/ 42 h 122"/>
                <a:gd name="T18" fmla="*/ 74 w 104"/>
                <a:gd name="T19" fmla="*/ 35 h 122"/>
                <a:gd name="T20" fmla="*/ 56 w 104"/>
                <a:gd name="T21" fmla="*/ 22 h 122"/>
                <a:gd name="T22" fmla="*/ 27 w 104"/>
                <a:gd name="T23" fmla="*/ 35 h 122"/>
                <a:gd name="T24" fmla="*/ 6 w 104"/>
                <a:gd name="T25" fmla="*/ 23 h 122"/>
                <a:gd name="T26" fmla="*/ 56 w 104"/>
                <a:gd name="T27" fmla="*/ 0 h 122"/>
                <a:gd name="T28" fmla="*/ 104 w 104"/>
                <a:gd name="T29" fmla="*/ 35 h 122"/>
                <a:gd name="T30" fmla="*/ 104 w 104"/>
                <a:gd name="T31" fmla="*/ 120 h 122"/>
                <a:gd name="T32" fmla="*/ 77 w 104"/>
                <a:gd name="T33" fmla="*/ 120 h 122"/>
                <a:gd name="T34" fmla="*/ 74 w 104"/>
                <a:gd name="T35" fmla="*/ 11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4" h="122">
                  <a:moveTo>
                    <a:pt x="31" y="85"/>
                  </a:moveTo>
                  <a:cubicBezTo>
                    <a:pt x="31" y="93"/>
                    <a:pt x="36" y="101"/>
                    <a:pt x="45" y="101"/>
                  </a:cubicBezTo>
                  <a:cubicBezTo>
                    <a:pt x="54" y="101"/>
                    <a:pt x="64" y="97"/>
                    <a:pt x="73" y="88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44" y="64"/>
                    <a:pt x="31" y="71"/>
                    <a:pt x="31" y="85"/>
                  </a:cubicBezTo>
                  <a:moveTo>
                    <a:pt x="74" y="110"/>
                  </a:moveTo>
                  <a:cubicBezTo>
                    <a:pt x="62" y="118"/>
                    <a:pt x="49" y="122"/>
                    <a:pt x="35" y="122"/>
                  </a:cubicBezTo>
                  <a:cubicBezTo>
                    <a:pt x="13" y="122"/>
                    <a:pt x="0" y="107"/>
                    <a:pt x="0" y="88"/>
                  </a:cubicBezTo>
                  <a:cubicBezTo>
                    <a:pt x="0" y="61"/>
                    <a:pt x="24" y="47"/>
                    <a:pt x="74" y="42"/>
                  </a:cubicBezTo>
                  <a:cubicBezTo>
                    <a:pt x="74" y="35"/>
                    <a:pt x="74" y="35"/>
                    <a:pt x="74" y="35"/>
                  </a:cubicBezTo>
                  <a:cubicBezTo>
                    <a:pt x="74" y="27"/>
                    <a:pt x="68" y="22"/>
                    <a:pt x="56" y="22"/>
                  </a:cubicBezTo>
                  <a:cubicBezTo>
                    <a:pt x="44" y="22"/>
                    <a:pt x="34" y="26"/>
                    <a:pt x="27" y="35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17" y="8"/>
                    <a:pt x="34" y="0"/>
                    <a:pt x="56" y="0"/>
                  </a:cubicBezTo>
                  <a:cubicBezTo>
                    <a:pt x="87" y="0"/>
                    <a:pt x="104" y="14"/>
                    <a:pt x="104" y="35"/>
                  </a:cubicBezTo>
                  <a:cubicBezTo>
                    <a:pt x="104" y="35"/>
                    <a:pt x="104" y="120"/>
                    <a:pt x="104" y="120"/>
                  </a:cubicBezTo>
                  <a:cubicBezTo>
                    <a:pt x="77" y="120"/>
                    <a:pt x="77" y="120"/>
                    <a:pt x="77" y="120"/>
                  </a:cubicBezTo>
                  <a:lnTo>
                    <a:pt x="74" y="1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 75 Bold" panose="020B0804020202020204" pitchFamily="34" charset="0"/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878931" y="2650392"/>
              <a:ext cx="143311" cy="164031"/>
            </a:xfrm>
            <a:custGeom>
              <a:avLst/>
              <a:gdLst>
                <a:gd name="T0" fmla="*/ 0 w 105"/>
                <a:gd name="T1" fmla="*/ 6 h 120"/>
                <a:gd name="T2" fmla="*/ 25 w 105"/>
                <a:gd name="T3" fmla="*/ 2 h 120"/>
                <a:gd name="T4" fmla="*/ 28 w 105"/>
                <a:gd name="T5" fmla="*/ 16 h 120"/>
                <a:gd name="T6" fmla="*/ 68 w 105"/>
                <a:gd name="T7" fmla="*/ 0 h 120"/>
                <a:gd name="T8" fmla="*/ 105 w 105"/>
                <a:gd name="T9" fmla="*/ 38 h 120"/>
                <a:gd name="T10" fmla="*/ 105 w 105"/>
                <a:gd name="T11" fmla="*/ 120 h 120"/>
                <a:gd name="T12" fmla="*/ 74 w 105"/>
                <a:gd name="T13" fmla="*/ 120 h 120"/>
                <a:gd name="T14" fmla="*/ 74 w 105"/>
                <a:gd name="T15" fmla="*/ 44 h 120"/>
                <a:gd name="T16" fmla="*/ 59 w 105"/>
                <a:gd name="T17" fmla="*/ 23 h 120"/>
                <a:gd name="T18" fmla="*/ 30 w 105"/>
                <a:gd name="T19" fmla="*/ 36 h 120"/>
                <a:gd name="T20" fmla="*/ 30 w 105"/>
                <a:gd name="T21" fmla="*/ 120 h 120"/>
                <a:gd name="T22" fmla="*/ 0 w 105"/>
                <a:gd name="T23" fmla="*/ 120 h 120"/>
                <a:gd name="T24" fmla="*/ 0 w 105"/>
                <a:gd name="T25" fmla="*/ 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5" h="120">
                  <a:moveTo>
                    <a:pt x="0" y="6"/>
                  </a:moveTo>
                  <a:cubicBezTo>
                    <a:pt x="25" y="2"/>
                    <a:pt x="25" y="2"/>
                    <a:pt x="25" y="2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42" y="6"/>
                    <a:pt x="54" y="0"/>
                    <a:pt x="68" y="0"/>
                  </a:cubicBezTo>
                  <a:cubicBezTo>
                    <a:pt x="92" y="0"/>
                    <a:pt x="105" y="13"/>
                    <a:pt x="105" y="38"/>
                  </a:cubicBezTo>
                  <a:cubicBezTo>
                    <a:pt x="105" y="120"/>
                    <a:pt x="105" y="120"/>
                    <a:pt x="105" y="120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74" y="44"/>
                    <a:pt x="74" y="44"/>
                    <a:pt x="74" y="44"/>
                  </a:cubicBezTo>
                  <a:cubicBezTo>
                    <a:pt x="74" y="29"/>
                    <a:pt x="70" y="23"/>
                    <a:pt x="59" y="23"/>
                  </a:cubicBezTo>
                  <a:cubicBezTo>
                    <a:pt x="50" y="23"/>
                    <a:pt x="41" y="27"/>
                    <a:pt x="30" y="36"/>
                  </a:cubicBezTo>
                  <a:cubicBezTo>
                    <a:pt x="30" y="120"/>
                    <a:pt x="30" y="120"/>
                    <a:pt x="30" y="120"/>
                  </a:cubicBezTo>
                  <a:cubicBezTo>
                    <a:pt x="0" y="120"/>
                    <a:pt x="0" y="120"/>
                    <a:pt x="0" y="12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 75 Bold" panose="020B0804020202020204" pitchFamily="34" charset="0"/>
              </a:endParaRPr>
            </a:p>
          </p:txBody>
        </p:sp>
        <p:sp>
          <p:nvSpPr>
            <p:cNvPr id="10" name="Freeform 8"/>
            <p:cNvSpPr>
              <a:spLocks noEditPoints="1"/>
            </p:cNvSpPr>
            <p:nvPr/>
          </p:nvSpPr>
          <p:spPr bwMode="auto">
            <a:xfrm>
              <a:off x="1225411" y="2650392"/>
              <a:ext cx="149067" cy="166334"/>
            </a:xfrm>
            <a:custGeom>
              <a:avLst/>
              <a:gdLst>
                <a:gd name="T0" fmla="*/ 79 w 109"/>
                <a:gd name="T1" fmla="*/ 46 h 122"/>
                <a:gd name="T2" fmla="*/ 55 w 109"/>
                <a:gd name="T3" fmla="*/ 21 h 122"/>
                <a:gd name="T4" fmla="*/ 31 w 109"/>
                <a:gd name="T5" fmla="*/ 46 h 122"/>
                <a:gd name="T6" fmla="*/ 79 w 109"/>
                <a:gd name="T7" fmla="*/ 46 h 122"/>
                <a:gd name="T8" fmla="*/ 56 w 109"/>
                <a:gd name="T9" fmla="*/ 122 h 122"/>
                <a:gd name="T10" fmla="*/ 0 w 109"/>
                <a:gd name="T11" fmla="*/ 62 h 122"/>
                <a:gd name="T12" fmla="*/ 55 w 109"/>
                <a:gd name="T13" fmla="*/ 0 h 122"/>
                <a:gd name="T14" fmla="*/ 109 w 109"/>
                <a:gd name="T15" fmla="*/ 60 h 122"/>
                <a:gd name="T16" fmla="*/ 109 w 109"/>
                <a:gd name="T17" fmla="*/ 66 h 122"/>
                <a:gd name="T18" fmla="*/ 31 w 109"/>
                <a:gd name="T19" fmla="*/ 66 h 122"/>
                <a:gd name="T20" fmla="*/ 58 w 109"/>
                <a:gd name="T21" fmla="*/ 100 h 122"/>
                <a:gd name="T22" fmla="*/ 85 w 109"/>
                <a:gd name="T23" fmla="*/ 84 h 122"/>
                <a:gd name="T24" fmla="*/ 108 w 109"/>
                <a:gd name="T25" fmla="*/ 97 h 122"/>
                <a:gd name="T26" fmla="*/ 56 w 109"/>
                <a:gd name="T27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9" h="122">
                  <a:moveTo>
                    <a:pt x="79" y="46"/>
                  </a:moveTo>
                  <a:cubicBezTo>
                    <a:pt x="79" y="30"/>
                    <a:pt x="70" y="21"/>
                    <a:pt x="55" y="21"/>
                  </a:cubicBezTo>
                  <a:cubicBezTo>
                    <a:pt x="41" y="21"/>
                    <a:pt x="32" y="30"/>
                    <a:pt x="31" y="46"/>
                  </a:cubicBezTo>
                  <a:lnTo>
                    <a:pt x="79" y="46"/>
                  </a:lnTo>
                  <a:close/>
                  <a:moveTo>
                    <a:pt x="56" y="122"/>
                  </a:moveTo>
                  <a:cubicBezTo>
                    <a:pt x="21" y="122"/>
                    <a:pt x="0" y="100"/>
                    <a:pt x="0" y="62"/>
                  </a:cubicBezTo>
                  <a:cubicBezTo>
                    <a:pt x="0" y="22"/>
                    <a:pt x="21" y="0"/>
                    <a:pt x="55" y="0"/>
                  </a:cubicBezTo>
                  <a:cubicBezTo>
                    <a:pt x="89" y="0"/>
                    <a:pt x="109" y="22"/>
                    <a:pt x="109" y="60"/>
                  </a:cubicBezTo>
                  <a:cubicBezTo>
                    <a:pt x="109" y="62"/>
                    <a:pt x="109" y="64"/>
                    <a:pt x="109" y="66"/>
                  </a:cubicBezTo>
                  <a:cubicBezTo>
                    <a:pt x="31" y="66"/>
                    <a:pt x="31" y="66"/>
                    <a:pt x="31" y="66"/>
                  </a:cubicBezTo>
                  <a:cubicBezTo>
                    <a:pt x="31" y="88"/>
                    <a:pt x="40" y="100"/>
                    <a:pt x="58" y="100"/>
                  </a:cubicBezTo>
                  <a:cubicBezTo>
                    <a:pt x="70" y="100"/>
                    <a:pt x="78" y="95"/>
                    <a:pt x="85" y="84"/>
                  </a:cubicBezTo>
                  <a:cubicBezTo>
                    <a:pt x="108" y="97"/>
                    <a:pt x="108" y="97"/>
                    <a:pt x="108" y="97"/>
                  </a:cubicBezTo>
                  <a:cubicBezTo>
                    <a:pt x="98" y="114"/>
                    <a:pt x="80" y="122"/>
                    <a:pt x="56" y="12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 75 Bold" panose="020B0804020202020204" pitchFamily="34" charset="0"/>
              </a:endParaRPr>
            </a:p>
          </p:txBody>
        </p:sp>
        <p:sp>
          <p:nvSpPr>
            <p:cNvPr id="11" name="Freeform 9"/>
            <p:cNvSpPr>
              <a:spLocks noEditPoints="1"/>
            </p:cNvSpPr>
            <p:nvPr/>
          </p:nvSpPr>
          <p:spPr bwMode="auto">
            <a:xfrm>
              <a:off x="415039" y="2650392"/>
              <a:ext cx="158276" cy="169211"/>
            </a:xfrm>
            <a:custGeom>
              <a:avLst/>
              <a:gdLst>
                <a:gd name="T0" fmla="*/ 58 w 116"/>
                <a:gd name="T1" fmla="*/ 26 h 124"/>
                <a:gd name="T2" fmla="*/ 31 w 116"/>
                <a:gd name="T3" fmla="*/ 62 h 124"/>
                <a:gd name="T4" fmla="*/ 58 w 116"/>
                <a:gd name="T5" fmla="*/ 98 h 124"/>
                <a:gd name="T6" fmla="*/ 85 w 116"/>
                <a:gd name="T7" fmla="*/ 62 h 124"/>
                <a:gd name="T8" fmla="*/ 58 w 116"/>
                <a:gd name="T9" fmla="*/ 26 h 124"/>
                <a:gd name="T10" fmla="*/ 58 w 116"/>
                <a:gd name="T11" fmla="*/ 124 h 124"/>
                <a:gd name="T12" fmla="*/ 0 w 116"/>
                <a:gd name="T13" fmla="*/ 62 h 124"/>
                <a:gd name="T14" fmla="*/ 58 w 116"/>
                <a:gd name="T15" fmla="*/ 0 h 124"/>
                <a:gd name="T16" fmla="*/ 116 w 116"/>
                <a:gd name="T17" fmla="*/ 62 h 124"/>
                <a:gd name="T18" fmla="*/ 58 w 116"/>
                <a:gd name="T19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6" h="124">
                  <a:moveTo>
                    <a:pt x="58" y="26"/>
                  </a:moveTo>
                  <a:cubicBezTo>
                    <a:pt x="35" y="26"/>
                    <a:pt x="31" y="47"/>
                    <a:pt x="31" y="62"/>
                  </a:cubicBezTo>
                  <a:cubicBezTo>
                    <a:pt x="31" y="77"/>
                    <a:pt x="35" y="98"/>
                    <a:pt x="58" y="98"/>
                  </a:cubicBezTo>
                  <a:cubicBezTo>
                    <a:pt x="81" y="98"/>
                    <a:pt x="85" y="77"/>
                    <a:pt x="85" y="62"/>
                  </a:cubicBezTo>
                  <a:cubicBezTo>
                    <a:pt x="85" y="47"/>
                    <a:pt x="81" y="26"/>
                    <a:pt x="58" y="26"/>
                  </a:cubicBezTo>
                  <a:moveTo>
                    <a:pt x="58" y="124"/>
                  </a:moveTo>
                  <a:cubicBezTo>
                    <a:pt x="27" y="124"/>
                    <a:pt x="0" y="104"/>
                    <a:pt x="0" y="62"/>
                  </a:cubicBezTo>
                  <a:cubicBezTo>
                    <a:pt x="0" y="19"/>
                    <a:pt x="27" y="0"/>
                    <a:pt x="58" y="0"/>
                  </a:cubicBezTo>
                  <a:cubicBezTo>
                    <a:pt x="88" y="0"/>
                    <a:pt x="116" y="19"/>
                    <a:pt x="116" y="62"/>
                  </a:cubicBezTo>
                  <a:cubicBezTo>
                    <a:pt x="116" y="104"/>
                    <a:pt x="88" y="124"/>
                    <a:pt x="58" y="12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 75 Bold" panose="020B0804020202020204" pitchFamily="34" charset="0"/>
              </a:endParaRPr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602092" y="2650392"/>
              <a:ext cx="89785" cy="164031"/>
            </a:xfrm>
            <a:custGeom>
              <a:avLst/>
              <a:gdLst>
                <a:gd name="T0" fmla="*/ 0 w 66"/>
                <a:gd name="T1" fmla="*/ 3 h 120"/>
                <a:gd name="T2" fmla="*/ 30 w 66"/>
                <a:gd name="T3" fmla="*/ 3 h 120"/>
                <a:gd name="T4" fmla="*/ 30 w 66"/>
                <a:gd name="T5" fmla="*/ 17 h 120"/>
                <a:gd name="T6" fmla="*/ 62 w 66"/>
                <a:gd name="T7" fmla="*/ 0 h 120"/>
                <a:gd name="T8" fmla="*/ 66 w 66"/>
                <a:gd name="T9" fmla="*/ 1 h 120"/>
                <a:gd name="T10" fmla="*/ 66 w 66"/>
                <a:gd name="T11" fmla="*/ 30 h 120"/>
                <a:gd name="T12" fmla="*/ 64 w 66"/>
                <a:gd name="T13" fmla="*/ 30 h 120"/>
                <a:gd name="T14" fmla="*/ 32 w 66"/>
                <a:gd name="T15" fmla="*/ 42 h 120"/>
                <a:gd name="T16" fmla="*/ 32 w 66"/>
                <a:gd name="T17" fmla="*/ 120 h 120"/>
                <a:gd name="T18" fmla="*/ 0 w 66"/>
                <a:gd name="T19" fmla="*/ 120 h 120"/>
                <a:gd name="T20" fmla="*/ 0 w 66"/>
                <a:gd name="T21" fmla="*/ 3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120">
                  <a:moveTo>
                    <a:pt x="0" y="3"/>
                  </a:moveTo>
                  <a:cubicBezTo>
                    <a:pt x="30" y="3"/>
                    <a:pt x="30" y="3"/>
                    <a:pt x="30" y="3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5" y="9"/>
                    <a:pt x="49" y="0"/>
                    <a:pt x="62" y="0"/>
                  </a:cubicBezTo>
                  <a:cubicBezTo>
                    <a:pt x="63" y="0"/>
                    <a:pt x="65" y="0"/>
                    <a:pt x="66" y="1"/>
                  </a:cubicBezTo>
                  <a:cubicBezTo>
                    <a:pt x="66" y="30"/>
                    <a:pt x="66" y="30"/>
                    <a:pt x="66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51" y="30"/>
                    <a:pt x="36" y="32"/>
                    <a:pt x="32" y="42"/>
                  </a:cubicBezTo>
                  <a:cubicBezTo>
                    <a:pt x="32" y="120"/>
                    <a:pt x="32" y="120"/>
                    <a:pt x="32" y="120"/>
                  </a:cubicBezTo>
                  <a:cubicBezTo>
                    <a:pt x="0" y="120"/>
                    <a:pt x="0" y="120"/>
                    <a:pt x="0" y="12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 75 Bold" panose="020B0804020202020204" pitchFamily="34" charset="0"/>
              </a:endParaRPr>
            </a:p>
          </p:txBody>
        </p:sp>
        <p:sp>
          <p:nvSpPr>
            <p:cNvPr id="13" name="Freeform 11"/>
            <p:cNvSpPr>
              <a:spLocks noEditPoints="1"/>
            </p:cNvSpPr>
            <p:nvPr/>
          </p:nvSpPr>
          <p:spPr bwMode="auto">
            <a:xfrm>
              <a:off x="1051020" y="2650392"/>
              <a:ext cx="149642" cy="226766"/>
            </a:xfrm>
            <a:custGeom>
              <a:avLst/>
              <a:gdLst>
                <a:gd name="T0" fmla="*/ 110 w 110"/>
                <a:gd name="T1" fmla="*/ 2 h 166"/>
                <a:gd name="T2" fmla="*/ 110 w 110"/>
                <a:gd name="T3" fmla="*/ 114 h 166"/>
                <a:gd name="T4" fmla="*/ 52 w 110"/>
                <a:gd name="T5" fmla="*/ 166 h 166"/>
                <a:gd name="T6" fmla="*/ 3 w 110"/>
                <a:gd name="T7" fmla="*/ 137 h 166"/>
                <a:gd name="T8" fmla="*/ 34 w 110"/>
                <a:gd name="T9" fmla="*/ 132 h 166"/>
                <a:gd name="T10" fmla="*/ 56 w 110"/>
                <a:gd name="T11" fmla="*/ 143 h 166"/>
                <a:gd name="T12" fmla="*/ 80 w 110"/>
                <a:gd name="T13" fmla="*/ 117 h 166"/>
                <a:gd name="T14" fmla="*/ 80 w 110"/>
                <a:gd name="T15" fmla="*/ 104 h 166"/>
                <a:gd name="T16" fmla="*/ 79 w 110"/>
                <a:gd name="T17" fmla="*/ 103 h 166"/>
                <a:gd name="T18" fmla="*/ 49 w 110"/>
                <a:gd name="T19" fmla="*/ 120 h 166"/>
                <a:gd name="T20" fmla="*/ 0 w 110"/>
                <a:gd name="T21" fmla="*/ 62 h 166"/>
                <a:gd name="T22" fmla="*/ 47 w 110"/>
                <a:gd name="T23" fmla="*/ 0 h 166"/>
                <a:gd name="T24" fmla="*/ 81 w 110"/>
                <a:gd name="T25" fmla="*/ 17 h 166"/>
                <a:gd name="T26" fmla="*/ 81 w 110"/>
                <a:gd name="T27" fmla="*/ 16 h 166"/>
                <a:gd name="T28" fmla="*/ 84 w 110"/>
                <a:gd name="T29" fmla="*/ 2 h 166"/>
                <a:gd name="T30" fmla="*/ 110 w 110"/>
                <a:gd name="T31" fmla="*/ 2 h 166"/>
                <a:gd name="T32" fmla="*/ 55 w 110"/>
                <a:gd name="T33" fmla="*/ 95 h 166"/>
                <a:gd name="T34" fmla="*/ 80 w 110"/>
                <a:gd name="T35" fmla="*/ 55 h 166"/>
                <a:gd name="T36" fmla="*/ 54 w 110"/>
                <a:gd name="T37" fmla="*/ 22 h 166"/>
                <a:gd name="T38" fmla="*/ 31 w 110"/>
                <a:gd name="T39" fmla="*/ 57 h 166"/>
                <a:gd name="T40" fmla="*/ 55 w 110"/>
                <a:gd name="T41" fmla="*/ 95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0" h="166">
                  <a:moveTo>
                    <a:pt x="110" y="2"/>
                  </a:moveTo>
                  <a:cubicBezTo>
                    <a:pt x="110" y="114"/>
                    <a:pt x="110" y="114"/>
                    <a:pt x="110" y="114"/>
                  </a:cubicBezTo>
                  <a:cubicBezTo>
                    <a:pt x="110" y="133"/>
                    <a:pt x="108" y="166"/>
                    <a:pt x="52" y="166"/>
                  </a:cubicBezTo>
                  <a:cubicBezTo>
                    <a:pt x="29" y="166"/>
                    <a:pt x="8" y="157"/>
                    <a:pt x="3" y="137"/>
                  </a:cubicBezTo>
                  <a:cubicBezTo>
                    <a:pt x="34" y="132"/>
                    <a:pt x="34" y="132"/>
                    <a:pt x="34" y="132"/>
                  </a:cubicBezTo>
                  <a:cubicBezTo>
                    <a:pt x="35" y="138"/>
                    <a:pt x="39" y="143"/>
                    <a:pt x="56" y="143"/>
                  </a:cubicBezTo>
                  <a:cubicBezTo>
                    <a:pt x="72" y="143"/>
                    <a:pt x="80" y="136"/>
                    <a:pt x="80" y="117"/>
                  </a:cubicBezTo>
                  <a:cubicBezTo>
                    <a:pt x="80" y="104"/>
                    <a:pt x="80" y="104"/>
                    <a:pt x="80" y="104"/>
                  </a:cubicBezTo>
                  <a:cubicBezTo>
                    <a:pt x="79" y="103"/>
                    <a:pt x="79" y="103"/>
                    <a:pt x="79" y="103"/>
                  </a:cubicBezTo>
                  <a:cubicBezTo>
                    <a:pt x="74" y="112"/>
                    <a:pt x="67" y="120"/>
                    <a:pt x="49" y="120"/>
                  </a:cubicBezTo>
                  <a:cubicBezTo>
                    <a:pt x="22" y="120"/>
                    <a:pt x="0" y="101"/>
                    <a:pt x="0" y="62"/>
                  </a:cubicBezTo>
                  <a:cubicBezTo>
                    <a:pt x="0" y="22"/>
                    <a:pt x="22" y="0"/>
                    <a:pt x="47" y="0"/>
                  </a:cubicBezTo>
                  <a:cubicBezTo>
                    <a:pt x="71" y="0"/>
                    <a:pt x="79" y="11"/>
                    <a:pt x="81" y="17"/>
                  </a:cubicBezTo>
                  <a:cubicBezTo>
                    <a:pt x="81" y="16"/>
                    <a:pt x="81" y="16"/>
                    <a:pt x="81" y="16"/>
                  </a:cubicBezTo>
                  <a:cubicBezTo>
                    <a:pt x="84" y="2"/>
                    <a:pt x="84" y="2"/>
                    <a:pt x="84" y="2"/>
                  </a:cubicBezTo>
                  <a:lnTo>
                    <a:pt x="110" y="2"/>
                  </a:lnTo>
                  <a:close/>
                  <a:moveTo>
                    <a:pt x="55" y="95"/>
                  </a:moveTo>
                  <a:cubicBezTo>
                    <a:pt x="78" y="95"/>
                    <a:pt x="80" y="71"/>
                    <a:pt x="80" y="55"/>
                  </a:cubicBezTo>
                  <a:cubicBezTo>
                    <a:pt x="80" y="37"/>
                    <a:pt x="71" y="22"/>
                    <a:pt x="54" y="22"/>
                  </a:cubicBezTo>
                  <a:cubicBezTo>
                    <a:pt x="43" y="22"/>
                    <a:pt x="31" y="30"/>
                    <a:pt x="31" y="57"/>
                  </a:cubicBezTo>
                  <a:cubicBezTo>
                    <a:pt x="31" y="71"/>
                    <a:pt x="32" y="95"/>
                    <a:pt x="55" y="9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 75 Bold" panose="020B0804020202020204" pitchFamily="34" charset="0"/>
              </a:endParaRPr>
            </a:p>
          </p:txBody>
        </p:sp>
        <p:sp>
          <p:nvSpPr>
            <p:cNvPr id="14" name="Freeform 12"/>
            <p:cNvSpPr>
              <a:spLocks noEditPoints="1"/>
            </p:cNvSpPr>
            <p:nvPr/>
          </p:nvSpPr>
          <p:spPr bwMode="auto">
            <a:xfrm>
              <a:off x="1348002" y="2593413"/>
              <a:ext cx="112232" cy="52950"/>
            </a:xfrm>
            <a:custGeom>
              <a:avLst/>
              <a:gdLst>
                <a:gd name="T0" fmla="*/ 195 w 195"/>
                <a:gd name="T1" fmla="*/ 92 h 92"/>
                <a:gd name="T2" fmla="*/ 178 w 195"/>
                <a:gd name="T3" fmla="*/ 92 h 92"/>
                <a:gd name="T4" fmla="*/ 178 w 195"/>
                <a:gd name="T5" fmla="*/ 16 h 92"/>
                <a:gd name="T6" fmla="*/ 178 w 195"/>
                <a:gd name="T7" fmla="*/ 16 h 92"/>
                <a:gd name="T8" fmla="*/ 147 w 195"/>
                <a:gd name="T9" fmla="*/ 92 h 92"/>
                <a:gd name="T10" fmla="*/ 138 w 195"/>
                <a:gd name="T11" fmla="*/ 92 h 92"/>
                <a:gd name="T12" fmla="*/ 110 w 195"/>
                <a:gd name="T13" fmla="*/ 16 h 92"/>
                <a:gd name="T14" fmla="*/ 107 w 195"/>
                <a:gd name="T15" fmla="*/ 16 h 92"/>
                <a:gd name="T16" fmla="*/ 107 w 195"/>
                <a:gd name="T17" fmla="*/ 92 h 92"/>
                <a:gd name="T18" fmla="*/ 93 w 195"/>
                <a:gd name="T19" fmla="*/ 92 h 92"/>
                <a:gd name="T20" fmla="*/ 93 w 195"/>
                <a:gd name="T21" fmla="*/ 0 h 92"/>
                <a:gd name="T22" fmla="*/ 117 w 195"/>
                <a:gd name="T23" fmla="*/ 0 h 92"/>
                <a:gd name="T24" fmla="*/ 145 w 195"/>
                <a:gd name="T25" fmla="*/ 71 h 92"/>
                <a:gd name="T26" fmla="*/ 171 w 195"/>
                <a:gd name="T27" fmla="*/ 0 h 92"/>
                <a:gd name="T28" fmla="*/ 195 w 195"/>
                <a:gd name="T29" fmla="*/ 0 h 92"/>
                <a:gd name="T30" fmla="*/ 195 w 195"/>
                <a:gd name="T31" fmla="*/ 92 h 92"/>
                <a:gd name="T32" fmla="*/ 74 w 195"/>
                <a:gd name="T33" fmla="*/ 14 h 92"/>
                <a:gd name="T34" fmla="*/ 46 w 195"/>
                <a:gd name="T35" fmla="*/ 14 h 92"/>
                <a:gd name="T36" fmla="*/ 46 w 195"/>
                <a:gd name="T37" fmla="*/ 92 h 92"/>
                <a:gd name="T38" fmla="*/ 31 w 195"/>
                <a:gd name="T39" fmla="*/ 92 h 92"/>
                <a:gd name="T40" fmla="*/ 31 w 195"/>
                <a:gd name="T41" fmla="*/ 14 h 92"/>
                <a:gd name="T42" fmla="*/ 0 w 195"/>
                <a:gd name="T43" fmla="*/ 14 h 92"/>
                <a:gd name="T44" fmla="*/ 0 w 195"/>
                <a:gd name="T45" fmla="*/ 0 h 92"/>
                <a:gd name="T46" fmla="*/ 74 w 195"/>
                <a:gd name="T47" fmla="*/ 0 h 92"/>
                <a:gd name="T48" fmla="*/ 74 w 195"/>
                <a:gd name="T49" fmla="*/ 1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5" h="92">
                  <a:moveTo>
                    <a:pt x="195" y="92"/>
                  </a:moveTo>
                  <a:lnTo>
                    <a:pt x="178" y="92"/>
                  </a:lnTo>
                  <a:lnTo>
                    <a:pt x="178" y="16"/>
                  </a:lnTo>
                  <a:lnTo>
                    <a:pt x="178" y="16"/>
                  </a:lnTo>
                  <a:lnTo>
                    <a:pt x="147" y="92"/>
                  </a:lnTo>
                  <a:lnTo>
                    <a:pt x="138" y="92"/>
                  </a:lnTo>
                  <a:lnTo>
                    <a:pt x="110" y="16"/>
                  </a:lnTo>
                  <a:lnTo>
                    <a:pt x="107" y="16"/>
                  </a:lnTo>
                  <a:lnTo>
                    <a:pt x="107" y="92"/>
                  </a:lnTo>
                  <a:lnTo>
                    <a:pt x="93" y="92"/>
                  </a:lnTo>
                  <a:lnTo>
                    <a:pt x="93" y="0"/>
                  </a:lnTo>
                  <a:lnTo>
                    <a:pt x="117" y="0"/>
                  </a:lnTo>
                  <a:lnTo>
                    <a:pt x="145" y="71"/>
                  </a:lnTo>
                  <a:lnTo>
                    <a:pt x="171" y="0"/>
                  </a:lnTo>
                  <a:lnTo>
                    <a:pt x="195" y="0"/>
                  </a:lnTo>
                  <a:lnTo>
                    <a:pt x="195" y="92"/>
                  </a:lnTo>
                  <a:close/>
                  <a:moveTo>
                    <a:pt x="74" y="14"/>
                  </a:moveTo>
                  <a:lnTo>
                    <a:pt x="46" y="14"/>
                  </a:lnTo>
                  <a:lnTo>
                    <a:pt x="46" y="92"/>
                  </a:lnTo>
                  <a:lnTo>
                    <a:pt x="31" y="92"/>
                  </a:lnTo>
                  <a:lnTo>
                    <a:pt x="31" y="14"/>
                  </a:lnTo>
                  <a:lnTo>
                    <a:pt x="0" y="14"/>
                  </a:lnTo>
                  <a:lnTo>
                    <a:pt x="0" y="0"/>
                  </a:lnTo>
                  <a:lnTo>
                    <a:pt x="74" y="0"/>
                  </a:lnTo>
                  <a:lnTo>
                    <a:pt x="74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 75 Bold" panose="020B0804020202020204" pitchFamily="34" charset="0"/>
              </a:endParaRPr>
            </a:p>
          </p:txBody>
        </p:sp>
      </p:grpSp>
      <p:sp>
        <p:nvSpPr>
          <p:cNvPr id="5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339725" y="339725"/>
            <a:ext cx="5832475" cy="3460750"/>
          </a:xfrm>
        </p:spPr>
        <p:txBody>
          <a:bodyPr/>
          <a:lstStyle>
            <a:lvl1pPr>
              <a:lnSpc>
                <a:spcPct val="85000"/>
              </a:lnSpc>
              <a:spcAft>
                <a:spcPts val="3200"/>
              </a:spcAft>
              <a:defRPr sz="5500">
                <a:solidFill>
                  <a:schemeClr val="tx1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2400"/>
              </a:spcAft>
              <a:defRPr>
                <a:latin typeface="Helvetica 75 Bold" panose="020B0804020202020204" pitchFamily="34" charset="0"/>
              </a:defRPr>
            </a:lvl2pPr>
          </a:lstStyle>
          <a:p>
            <a:pPr lvl="0"/>
            <a:r>
              <a:rPr lang="fr-FR" dirty="0"/>
              <a:t>Modifiez le texte du masque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 hasCustomPrompt="1"/>
          </p:nvPr>
        </p:nvSpPr>
        <p:spPr>
          <a:xfrm>
            <a:off x="6508750" y="339725"/>
            <a:ext cx="2301875" cy="3460750"/>
          </a:xfrm>
        </p:spPr>
        <p:txBody>
          <a:bodyPr tIns="109728"/>
          <a:lstStyle>
            <a:lvl1pPr>
              <a:spcAft>
                <a:spcPts val="2400"/>
              </a:spcAft>
              <a:defRPr baseline="0">
                <a:latin typeface="Helvetica 75 Bold" panose="020B0804020202020204" pitchFamily="34" charset="0"/>
              </a:defRPr>
            </a:lvl1pPr>
            <a:lvl2pPr>
              <a:spcAft>
                <a:spcPts val="2400"/>
              </a:spcAft>
              <a:defRPr>
                <a:latin typeface="Helvetica 75 Bold" panose="020B0804020202020204" pitchFamily="34" charset="0"/>
              </a:defRPr>
            </a:lvl2pPr>
          </a:lstStyle>
          <a:p>
            <a:pPr lvl="0"/>
            <a:r>
              <a:rPr lang="fr-FR" dirty="0"/>
              <a:t>Modifiez le texte du masque</a:t>
            </a:r>
          </a:p>
          <a:p>
            <a:pPr lvl="1"/>
            <a:r>
              <a:rPr lang="fr-FR" dirty="0"/>
              <a:t>Deuxième niveau</a:t>
            </a:r>
          </a:p>
        </p:txBody>
      </p:sp>
    </p:spTree>
    <p:extLst>
      <p:ext uri="{BB962C8B-B14F-4D97-AF65-F5344CB8AC3E}">
        <p14:creationId xmlns:p14="http://schemas.microsoft.com/office/powerpoint/2010/main" val="351147376"/>
      </p:ext>
    </p:extLst>
  </p:cSld>
  <p:clrMapOvr>
    <a:masterClrMapping/>
  </p:clrMapOvr>
  <p:transition spd="med">
    <p:fade/>
  </p:transition>
  <p:hf sldNum="0" hdr="0" ftr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39726" y="339725"/>
            <a:ext cx="8470899" cy="4130675"/>
          </a:xfrm>
        </p:spPr>
        <p:txBody>
          <a:bodyPr/>
          <a:lstStyle>
            <a:lvl1pPr>
              <a:lnSpc>
                <a:spcPct val="85000"/>
              </a:lnSpc>
              <a:spcAft>
                <a:spcPts val="0"/>
              </a:spcAft>
              <a:defRPr sz="3000"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  <a:lvl2pPr marL="401638" marR="0" indent="-401638" algn="l" defTabSz="514350" rtl="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 lang="fr-FR" sz="3000" kern="1200" dirty="0" smtClean="0">
                <a:solidFill>
                  <a:schemeClr val="tx1"/>
                </a:solidFill>
                <a:latin typeface="Helvetica 75 Bold" panose="020B0804020202020204" pitchFamily="34" charset="0"/>
                <a:ea typeface="ＭＳ Ｐゴシック" pitchFamily="34" charset="-128"/>
                <a:cs typeface="+mn-cs"/>
              </a:defRPr>
            </a:lvl2pPr>
            <a:lvl3pPr marL="401638" indent="-401638">
              <a:lnSpc>
                <a:spcPct val="85000"/>
              </a:lnSpc>
              <a:spcAft>
                <a:spcPts val="800"/>
              </a:spcAft>
              <a:buFont typeface="+mj-lt"/>
              <a:buNone/>
              <a:defRPr sz="3000"/>
            </a:lvl3pPr>
            <a:lvl4pPr marL="401638" indent="-401638">
              <a:lnSpc>
                <a:spcPct val="85000"/>
              </a:lnSpc>
              <a:spcAft>
                <a:spcPts val="800"/>
              </a:spcAft>
              <a:buFont typeface="+mj-lt"/>
              <a:buNone/>
              <a:defRPr sz="3000"/>
            </a:lvl4pPr>
            <a:lvl5pPr marL="0" indent="0">
              <a:lnSpc>
                <a:spcPct val="85000"/>
              </a:lnSpc>
              <a:spcAft>
                <a:spcPts val="800"/>
              </a:spcAft>
              <a:buFont typeface="+mj-lt"/>
              <a:buNone/>
              <a:defRPr sz="3000"/>
            </a:lvl5pPr>
          </a:lstStyle>
          <a:p>
            <a:pPr lvl="0"/>
            <a:r>
              <a:rPr lang="fr-FR" dirty="0"/>
              <a:t>Modifiez le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1"/>
            <a:r>
              <a:rPr lang="fr-FR" dirty="0"/>
              <a:t>Troisième niveau</a:t>
            </a:r>
          </a:p>
          <a:p>
            <a:pPr marL="401638" lvl="1" indent="-401638" algn="l" defTabSz="51435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ts val="400"/>
              </a:spcAft>
              <a:buFont typeface="+mj-lt"/>
              <a:buAutoNum type="arabicPeriod"/>
            </a:pPr>
            <a:r>
              <a:rPr lang="fr-FR" dirty="0"/>
              <a:t>Quatrième niveau</a:t>
            </a:r>
          </a:p>
          <a:p>
            <a:pPr marL="401638" marR="0" lvl="1" indent="-401638" algn="l" defTabSz="51435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4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fr-FR" dirty="0"/>
              <a:t>Cinquième niveau</a:t>
            </a:r>
          </a:p>
          <a:p>
            <a:pPr marL="401638" lvl="1" indent="-401638" algn="l" defTabSz="51435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ts val="400"/>
              </a:spcAft>
              <a:buFont typeface="+mj-lt"/>
              <a:buAutoNum type="arabicPeriod"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62200574"/>
      </p:ext>
    </p:extLst>
  </p:cSld>
  <p:clrMapOvr>
    <a:masterClrMapping/>
  </p:clrMapOvr>
  <p:transition spd="med"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39726" y="339725"/>
            <a:ext cx="8470899" cy="4130675"/>
          </a:xfrm>
        </p:spPr>
        <p:txBody>
          <a:bodyPr/>
          <a:lstStyle>
            <a:lvl1pPr>
              <a:lnSpc>
                <a:spcPct val="85000"/>
              </a:lnSpc>
              <a:spcAft>
                <a:spcPts val="3200"/>
              </a:spcAft>
              <a:defRPr sz="5500">
                <a:solidFill>
                  <a:schemeClr val="tx1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2400"/>
              </a:spcAft>
              <a:defRPr sz="1400">
                <a:latin typeface="Helvetica 75 Bold" panose="020B0804020202020204" pitchFamily="34" charset="0"/>
              </a:defRPr>
            </a:lvl2pPr>
            <a:lvl3pPr marL="0" indent="0">
              <a:lnSpc>
                <a:spcPct val="85000"/>
              </a:lnSpc>
              <a:spcAft>
                <a:spcPts val="800"/>
              </a:spcAft>
              <a:buNone/>
              <a:defRPr sz="1200"/>
            </a:lvl3pPr>
            <a:lvl4pPr>
              <a:lnSpc>
                <a:spcPct val="85000"/>
              </a:lnSpc>
              <a:spcAft>
                <a:spcPts val="800"/>
              </a:spcAft>
              <a:defRPr sz="5500"/>
            </a:lvl4pPr>
            <a:lvl5pPr>
              <a:lnSpc>
                <a:spcPct val="85000"/>
              </a:lnSpc>
              <a:spcAft>
                <a:spcPts val="800"/>
              </a:spcAft>
              <a:defRPr sz="5500"/>
            </a:lvl5pPr>
          </a:lstStyle>
          <a:p>
            <a:pPr lvl="0"/>
            <a:r>
              <a:rPr lang="fr-FR" dirty="0"/>
              <a:t>Modifiez le texte du masque</a:t>
            </a:r>
          </a:p>
          <a:p>
            <a:pPr lvl="1"/>
            <a:r>
              <a:rPr lang="fr-FR" dirty="0"/>
              <a:t>Deuxième niveau</a:t>
            </a:r>
          </a:p>
        </p:txBody>
      </p:sp>
    </p:spTree>
    <p:extLst>
      <p:ext uri="{BB962C8B-B14F-4D97-AF65-F5344CB8AC3E}">
        <p14:creationId xmlns:p14="http://schemas.microsoft.com/office/powerpoint/2010/main" val="2181803035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966546" y="1690782"/>
            <a:ext cx="7260606" cy="2301874"/>
          </a:xfrm>
        </p:spPr>
        <p:txBody>
          <a:bodyPr>
            <a:noAutofit/>
          </a:bodyPr>
          <a:lstStyle>
            <a:lvl1pPr algn="l">
              <a:lnSpc>
                <a:spcPct val="85000"/>
              </a:lnSpc>
              <a:defRPr sz="5500" baseline="0">
                <a:solidFill>
                  <a:schemeClr val="tx1"/>
                </a:solidFill>
              </a:defRPr>
            </a:lvl1pPr>
          </a:lstStyle>
          <a:p>
            <a:r>
              <a:rPr lang="fr-FR" noProof="0" dirty="0"/>
              <a:t>Cliquez pour modifier le titre</a:t>
            </a:r>
          </a:p>
        </p:txBody>
      </p:sp>
      <p:sp>
        <p:nvSpPr>
          <p:cNvPr id="42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972049" y="4239771"/>
            <a:ext cx="4831185" cy="318084"/>
          </a:xfrm>
        </p:spPr>
        <p:txBody>
          <a:bodyPr/>
          <a:lstStyle>
            <a:lvl1pPr marL="0" indent="0" algn="l">
              <a:buNone/>
              <a:defRPr baseline="0">
                <a:solidFill>
                  <a:schemeClr val="tx1"/>
                </a:solidFill>
              </a:defRPr>
            </a:lvl1pPr>
            <a:lvl2pPr marL="180975" indent="-180975" algn="l">
              <a:buClr>
                <a:schemeClr val="bg2"/>
              </a:buClr>
              <a:buSzPct val="100000"/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2pPr>
            <a:lvl3pPr marL="406800" indent="-190800" algn="l">
              <a:spcBef>
                <a:spcPts val="336"/>
              </a:spcBef>
              <a:buClrTx/>
              <a:buFont typeface="Helvetica 55 Roman" panose="020B0604020202020204" pitchFamily="34" charset="0"/>
              <a:buChar char="–"/>
              <a:defRPr>
                <a:solidFill>
                  <a:schemeClr val="tx1"/>
                </a:solidFill>
                <a:latin typeface="Helvetica 55 Roman" panose="020B0604020202020204" pitchFamily="34" charset="0"/>
              </a:defRPr>
            </a:lvl3pPr>
            <a:lvl4pPr marL="594000" indent="-172800" algn="l">
              <a:spcBef>
                <a:spcPts val="24"/>
              </a:spcBef>
              <a:buFont typeface="Helvetica 55 Roman" panose="020B0604020202020204" pitchFamily="34" charset="0"/>
              <a:buChar char="–"/>
              <a:defRPr>
                <a:solidFill>
                  <a:schemeClr val="tx1"/>
                </a:solidFill>
              </a:defRPr>
            </a:lvl4pPr>
            <a:lvl5pPr marL="799200" indent="-190800" algn="l">
              <a:buFont typeface="Helvetica 55 Roman" panose="020B0604020202020204" pitchFamily="34" charset="0"/>
              <a:buChar char="–"/>
              <a:defRPr>
                <a:solidFill>
                  <a:schemeClr val="tx1"/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Cliquez pour modifier le nom du présentateur</a:t>
            </a:r>
          </a:p>
        </p:txBody>
      </p:sp>
      <p:grpSp>
        <p:nvGrpSpPr>
          <p:cNvPr id="3" name="Group 2"/>
          <p:cNvGrpSpPr/>
          <p:nvPr userDrawn="1"/>
        </p:nvGrpSpPr>
        <p:grpSpPr>
          <a:xfrm>
            <a:off x="8227152" y="4233863"/>
            <a:ext cx="612775" cy="612775"/>
            <a:chOff x="313535" y="4233863"/>
            <a:chExt cx="612775" cy="612775"/>
          </a:xfrm>
        </p:grpSpPr>
        <p:sp>
          <p:nvSpPr>
            <p:cNvPr id="43" name="Rectangle 5"/>
            <p:cNvSpPr>
              <a:spLocks noChangeArrowheads="1"/>
            </p:cNvSpPr>
            <p:nvPr userDrawn="1"/>
          </p:nvSpPr>
          <p:spPr bwMode="auto">
            <a:xfrm>
              <a:off x="313535" y="4233863"/>
              <a:ext cx="612775" cy="612775"/>
            </a:xfrm>
            <a:prstGeom prst="rect">
              <a:avLst/>
            </a:prstGeom>
            <a:solidFill>
              <a:srgbClr val="FF7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" name="Freeform 6"/>
            <p:cNvSpPr>
              <a:spLocks noEditPoints="1"/>
            </p:cNvSpPr>
            <p:nvPr userDrawn="1"/>
          </p:nvSpPr>
          <p:spPr bwMode="auto">
            <a:xfrm>
              <a:off x="500860" y="4708526"/>
              <a:ext cx="74613" cy="87313"/>
            </a:xfrm>
            <a:custGeom>
              <a:avLst/>
              <a:gdLst>
                <a:gd name="T0" fmla="*/ 66 w 93"/>
                <a:gd name="T1" fmla="*/ 99 h 109"/>
                <a:gd name="T2" fmla="*/ 31 w 93"/>
                <a:gd name="T3" fmla="*/ 109 h 109"/>
                <a:gd name="T4" fmla="*/ 0 w 93"/>
                <a:gd name="T5" fmla="*/ 79 h 109"/>
                <a:gd name="T6" fmla="*/ 66 w 93"/>
                <a:gd name="T7" fmla="*/ 37 h 109"/>
                <a:gd name="T8" fmla="*/ 66 w 93"/>
                <a:gd name="T9" fmla="*/ 32 h 109"/>
                <a:gd name="T10" fmla="*/ 49 w 93"/>
                <a:gd name="T11" fmla="*/ 19 h 109"/>
                <a:gd name="T12" fmla="*/ 24 w 93"/>
                <a:gd name="T13" fmla="*/ 32 h 109"/>
                <a:gd name="T14" fmla="*/ 5 w 93"/>
                <a:gd name="T15" fmla="*/ 21 h 109"/>
                <a:gd name="T16" fmla="*/ 50 w 93"/>
                <a:gd name="T17" fmla="*/ 0 h 109"/>
                <a:gd name="T18" fmla="*/ 93 w 93"/>
                <a:gd name="T19" fmla="*/ 32 h 109"/>
                <a:gd name="T20" fmla="*/ 93 w 93"/>
                <a:gd name="T21" fmla="*/ 108 h 109"/>
                <a:gd name="T22" fmla="*/ 68 w 93"/>
                <a:gd name="T23" fmla="*/ 108 h 109"/>
                <a:gd name="T24" fmla="*/ 66 w 93"/>
                <a:gd name="T25" fmla="*/ 99 h 109"/>
                <a:gd name="T26" fmla="*/ 27 w 93"/>
                <a:gd name="T27" fmla="*/ 77 h 109"/>
                <a:gd name="T28" fmla="*/ 39 w 93"/>
                <a:gd name="T29" fmla="*/ 90 h 109"/>
                <a:gd name="T30" fmla="*/ 65 w 93"/>
                <a:gd name="T31" fmla="*/ 79 h 109"/>
                <a:gd name="T32" fmla="*/ 65 w 93"/>
                <a:gd name="T33" fmla="*/ 54 h 109"/>
                <a:gd name="T34" fmla="*/ 27 w 93"/>
                <a:gd name="T35" fmla="*/ 77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3" h="109">
                  <a:moveTo>
                    <a:pt x="66" y="99"/>
                  </a:moveTo>
                  <a:cubicBezTo>
                    <a:pt x="55" y="106"/>
                    <a:pt x="43" y="109"/>
                    <a:pt x="31" y="109"/>
                  </a:cubicBezTo>
                  <a:cubicBezTo>
                    <a:pt x="11" y="109"/>
                    <a:pt x="0" y="96"/>
                    <a:pt x="0" y="79"/>
                  </a:cubicBezTo>
                  <a:cubicBezTo>
                    <a:pt x="0" y="55"/>
                    <a:pt x="21" y="42"/>
                    <a:pt x="66" y="37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66" y="24"/>
                    <a:pt x="60" y="19"/>
                    <a:pt x="49" y="19"/>
                  </a:cubicBezTo>
                  <a:cubicBezTo>
                    <a:pt x="39" y="19"/>
                    <a:pt x="30" y="24"/>
                    <a:pt x="24" y="3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15" y="7"/>
                    <a:pt x="30" y="0"/>
                    <a:pt x="50" y="0"/>
                  </a:cubicBezTo>
                  <a:cubicBezTo>
                    <a:pt x="77" y="0"/>
                    <a:pt x="93" y="12"/>
                    <a:pt x="93" y="32"/>
                  </a:cubicBezTo>
                  <a:cubicBezTo>
                    <a:pt x="93" y="32"/>
                    <a:pt x="93" y="108"/>
                    <a:pt x="93" y="108"/>
                  </a:cubicBezTo>
                  <a:cubicBezTo>
                    <a:pt x="68" y="108"/>
                    <a:pt x="68" y="108"/>
                    <a:pt x="68" y="108"/>
                  </a:cubicBezTo>
                  <a:lnTo>
                    <a:pt x="66" y="99"/>
                  </a:lnTo>
                  <a:close/>
                  <a:moveTo>
                    <a:pt x="27" y="77"/>
                  </a:moveTo>
                  <a:cubicBezTo>
                    <a:pt x="27" y="84"/>
                    <a:pt x="31" y="90"/>
                    <a:pt x="39" y="90"/>
                  </a:cubicBezTo>
                  <a:cubicBezTo>
                    <a:pt x="48" y="90"/>
                    <a:pt x="57" y="87"/>
                    <a:pt x="65" y="79"/>
                  </a:cubicBezTo>
                  <a:cubicBezTo>
                    <a:pt x="65" y="54"/>
                    <a:pt x="65" y="54"/>
                    <a:pt x="65" y="54"/>
                  </a:cubicBezTo>
                  <a:cubicBezTo>
                    <a:pt x="39" y="57"/>
                    <a:pt x="27" y="64"/>
                    <a:pt x="27" y="7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" name="Freeform 7"/>
            <p:cNvSpPr>
              <a:spLocks/>
            </p:cNvSpPr>
            <p:nvPr userDrawn="1"/>
          </p:nvSpPr>
          <p:spPr bwMode="auto">
            <a:xfrm>
              <a:off x="592935" y="4708526"/>
              <a:ext cx="76200" cy="87313"/>
            </a:xfrm>
            <a:custGeom>
              <a:avLst/>
              <a:gdLst>
                <a:gd name="T0" fmla="*/ 0 w 94"/>
                <a:gd name="T1" fmla="*/ 5 h 108"/>
                <a:gd name="T2" fmla="*/ 23 w 94"/>
                <a:gd name="T3" fmla="*/ 2 h 108"/>
                <a:gd name="T4" fmla="*/ 25 w 94"/>
                <a:gd name="T5" fmla="*/ 15 h 108"/>
                <a:gd name="T6" fmla="*/ 61 w 94"/>
                <a:gd name="T7" fmla="*/ 0 h 108"/>
                <a:gd name="T8" fmla="*/ 94 w 94"/>
                <a:gd name="T9" fmla="*/ 34 h 108"/>
                <a:gd name="T10" fmla="*/ 94 w 94"/>
                <a:gd name="T11" fmla="*/ 108 h 108"/>
                <a:gd name="T12" fmla="*/ 66 w 94"/>
                <a:gd name="T13" fmla="*/ 108 h 108"/>
                <a:gd name="T14" fmla="*/ 66 w 94"/>
                <a:gd name="T15" fmla="*/ 39 h 108"/>
                <a:gd name="T16" fmla="*/ 53 w 94"/>
                <a:gd name="T17" fmla="*/ 21 h 108"/>
                <a:gd name="T18" fmla="*/ 27 w 94"/>
                <a:gd name="T19" fmla="*/ 32 h 108"/>
                <a:gd name="T20" fmla="*/ 27 w 94"/>
                <a:gd name="T21" fmla="*/ 108 h 108"/>
                <a:gd name="T22" fmla="*/ 0 w 94"/>
                <a:gd name="T23" fmla="*/ 108 h 108"/>
                <a:gd name="T24" fmla="*/ 0 w 94"/>
                <a:gd name="T25" fmla="*/ 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4" h="108">
                  <a:moveTo>
                    <a:pt x="0" y="5"/>
                  </a:moveTo>
                  <a:cubicBezTo>
                    <a:pt x="23" y="2"/>
                    <a:pt x="23" y="2"/>
                    <a:pt x="23" y="2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38" y="5"/>
                    <a:pt x="48" y="0"/>
                    <a:pt x="61" y="0"/>
                  </a:cubicBezTo>
                  <a:cubicBezTo>
                    <a:pt x="83" y="0"/>
                    <a:pt x="94" y="12"/>
                    <a:pt x="94" y="34"/>
                  </a:cubicBezTo>
                  <a:cubicBezTo>
                    <a:pt x="94" y="108"/>
                    <a:pt x="94" y="108"/>
                    <a:pt x="94" y="108"/>
                  </a:cubicBezTo>
                  <a:cubicBezTo>
                    <a:pt x="66" y="108"/>
                    <a:pt x="66" y="108"/>
                    <a:pt x="66" y="108"/>
                  </a:cubicBezTo>
                  <a:cubicBezTo>
                    <a:pt x="66" y="39"/>
                    <a:pt x="66" y="39"/>
                    <a:pt x="66" y="39"/>
                  </a:cubicBezTo>
                  <a:cubicBezTo>
                    <a:pt x="66" y="26"/>
                    <a:pt x="63" y="21"/>
                    <a:pt x="53" y="21"/>
                  </a:cubicBezTo>
                  <a:cubicBezTo>
                    <a:pt x="45" y="21"/>
                    <a:pt x="36" y="24"/>
                    <a:pt x="27" y="32"/>
                  </a:cubicBezTo>
                  <a:cubicBezTo>
                    <a:pt x="27" y="108"/>
                    <a:pt x="27" y="108"/>
                    <a:pt x="27" y="108"/>
                  </a:cubicBezTo>
                  <a:cubicBezTo>
                    <a:pt x="0" y="108"/>
                    <a:pt x="0" y="108"/>
                    <a:pt x="0" y="108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" name="Freeform 8"/>
            <p:cNvSpPr>
              <a:spLocks noEditPoints="1"/>
            </p:cNvSpPr>
            <p:nvPr userDrawn="1"/>
          </p:nvSpPr>
          <p:spPr bwMode="auto">
            <a:xfrm>
              <a:off x="778673" y="4708526"/>
              <a:ext cx="79375" cy="88900"/>
            </a:xfrm>
            <a:custGeom>
              <a:avLst/>
              <a:gdLst>
                <a:gd name="T0" fmla="*/ 50 w 98"/>
                <a:gd name="T1" fmla="*/ 110 h 110"/>
                <a:gd name="T2" fmla="*/ 0 w 98"/>
                <a:gd name="T3" fmla="*/ 55 h 110"/>
                <a:gd name="T4" fmla="*/ 49 w 98"/>
                <a:gd name="T5" fmla="*/ 0 h 110"/>
                <a:gd name="T6" fmla="*/ 98 w 98"/>
                <a:gd name="T7" fmla="*/ 54 h 110"/>
                <a:gd name="T8" fmla="*/ 97 w 98"/>
                <a:gd name="T9" fmla="*/ 59 h 110"/>
                <a:gd name="T10" fmla="*/ 27 w 98"/>
                <a:gd name="T11" fmla="*/ 59 h 110"/>
                <a:gd name="T12" fmla="*/ 52 w 98"/>
                <a:gd name="T13" fmla="*/ 89 h 110"/>
                <a:gd name="T14" fmla="*/ 76 w 98"/>
                <a:gd name="T15" fmla="*/ 76 h 110"/>
                <a:gd name="T16" fmla="*/ 96 w 98"/>
                <a:gd name="T17" fmla="*/ 87 h 110"/>
                <a:gd name="T18" fmla="*/ 50 w 98"/>
                <a:gd name="T19" fmla="*/ 110 h 110"/>
                <a:gd name="T20" fmla="*/ 70 w 98"/>
                <a:gd name="T21" fmla="*/ 41 h 110"/>
                <a:gd name="T22" fmla="*/ 49 w 98"/>
                <a:gd name="T23" fmla="*/ 19 h 110"/>
                <a:gd name="T24" fmla="*/ 28 w 98"/>
                <a:gd name="T25" fmla="*/ 41 h 110"/>
                <a:gd name="T26" fmla="*/ 70 w 98"/>
                <a:gd name="T27" fmla="*/ 41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8" h="110">
                  <a:moveTo>
                    <a:pt x="50" y="110"/>
                  </a:moveTo>
                  <a:cubicBezTo>
                    <a:pt x="19" y="110"/>
                    <a:pt x="0" y="90"/>
                    <a:pt x="0" y="55"/>
                  </a:cubicBezTo>
                  <a:cubicBezTo>
                    <a:pt x="0" y="20"/>
                    <a:pt x="19" y="0"/>
                    <a:pt x="49" y="0"/>
                  </a:cubicBezTo>
                  <a:cubicBezTo>
                    <a:pt x="80" y="0"/>
                    <a:pt x="98" y="20"/>
                    <a:pt x="98" y="54"/>
                  </a:cubicBezTo>
                  <a:cubicBezTo>
                    <a:pt x="98" y="56"/>
                    <a:pt x="97" y="57"/>
                    <a:pt x="97" y="59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28" y="79"/>
                    <a:pt x="36" y="89"/>
                    <a:pt x="52" y="89"/>
                  </a:cubicBezTo>
                  <a:cubicBezTo>
                    <a:pt x="63" y="89"/>
                    <a:pt x="70" y="85"/>
                    <a:pt x="76" y="76"/>
                  </a:cubicBezTo>
                  <a:cubicBezTo>
                    <a:pt x="96" y="87"/>
                    <a:pt x="96" y="87"/>
                    <a:pt x="96" y="87"/>
                  </a:cubicBezTo>
                  <a:cubicBezTo>
                    <a:pt x="87" y="102"/>
                    <a:pt x="71" y="110"/>
                    <a:pt x="50" y="110"/>
                  </a:cubicBezTo>
                  <a:close/>
                  <a:moveTo>
                    <a:pt x="70" y="41"/>
                  </a:moveTo>
                  <a:cubicBezTo>
                    <a:pt x="70" y="27"/>
                    <a:pt x="62" y="19"/>
                    <a:pt x="49" y="19"/>
                  </a:cubicBezTo>
                  <a:cubicBezTo>
                    <a:pt x="37" y="19"/>
                    <a:pt x="29" y="27"/>
                    <a:pt x="28" y="41"/>
                  </a:cubicBezTo>
                  <a:lnTo>
                    <a:pt x="70" y="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7" name="Freeform 9"/>
            <p:cNvSpPr>
              <a:spLocks noEditPoints="1"/>
            </p:cNvSpPr>
            <p:nvPr userDrawn="1"/>
          </p:nvSpPr>
          <p:spPr bwMode="auto">
            <a:xfrm>
              <a:off x="346873" y="4708526"/>
              <a:ext cx="84138" cy="88900"/>
            </a:xfrm>
            <a:custGeom>
              <a:avLst/>
              <a:gdLst>
                <a:gd name="T0" fmla="*/ 52 w 104"/>
                <a:gd name="T1" fmla="*/ 111 h 111"/>
                <a:gd name="T2" fmla="*/ 0 w 104"/>
                <a:gd name="T3" fmla="*/ 55 h 111"/>
                <a:gd name="T4" fmla="*/ 52 w 104"/>
                <a:gd name="T5" fmla="*/ 0 h 111"/>
                <a:gd name="T6" fmla="*/ 104 w 104"/>
                <a:gd name="T7" fmla="*/ 55 h 111"/>
                <a:gd name="T8" fmla="*/ 52 w 104"/>
                <a:gd name="T9" fmla="*/ 111 h 111"/>
                <a:gd name="T10" fmla="*/ 52 w 104"/>
                <a:gd name="T11" fmla="*/ 23 h 111"/>
                <a:gd name="T12" fmla="*/ 28 w 104"/>
                <a:gd name="T13" fmla="*/ 55 h 111"/>
                <a:gd name="T14" fmla="*/ 52 w 104"/>
                <a:gd name="T15" fmla="*/ 87 h 111"/>
                <a:gd name="T16" fmla="*/ 77 w 104"/>
                <a:gd name="T17" fmla="*/ 55 h 111"/>
                <a:gd name="T18" fmla="*/ 52 w 104"/>
                <a:gd name="T19" fmla="*/ 23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4" h="111">
                  <a:moveTo>
                    <a:pt x="52" y="111"/>
                  </a:moveTo>
                  <a:cubicBezTo>
                    <a:pt x="25" y="111"/>
                    <a:pt x="0" y="93"/>
                    <a:pt x="0" y="55"/>
                  </a:cubicBezTo>
                  <a:cubicBezTo>
                    <a:pt x="0" y="17"/>
                    <a:pt x="25" y="0"/>
                    <a:pt x="52" y="0"/>
                  </a:cubicBezTo>
                  <a:cubicBezTo>
                    <a:pt x="79" y="0"/>
                    <a:pt x="104" y="17"/>
                    <a:pt x="104" y="55"/>
                  </a:cubicBezTo>
                  <a:cubicBezTo>
                    <a:pt x="104" y="93"/>
                    <a:pt x="79" y="111"/>
                    <a:pt x="52" y="111"/>
                  </a:cubicBezTo>
                  <a:close/>
                  <a:moveTo>
                    <a:pt x="52" y="23"/>
                  </a:moveTo>
                  <a:cubicBezTo>
                    <a:pt x="31" y="23"/>
                    <a:pt x="28" y="42"/>
                    <a:pt x="28" y="55"/>
                  </a:cubicBezTo>
                  <a:cubicBezTo>
                    <a:pt x="28" y="69"/>
                    <a:pt x="31" y="87"/>
                    <a:pt x="52" y="87"/>
                  </a:cubicBezTo>
                  <a:cubicBezTo>
                    <a:pt x="73" y="87"/>
                    <a:pt x="77" y="69"/>
                    <a:pt x="77" y="55"/>
                  </a:cubicBezTo>
                  <a:cubicBezTo>
                    <a:pt x="77" y="42"/>
                    <a:pt x="73" y="23"/>
                    <a:pt x="52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8" name="Freeform 10"/>
            <p:cNvSpPr>
              <a:spLocks/>
            </p:cNvSpPr>
            <p:nvPr userDrawn="1"/>
          </p:nvSpPr>
          <p:spPr bwMode="auto">
            <a:xfrm>
              <a:off x="446885" y="4708526"/>
              <a:ext cx="47625" cy="87313"/>
            </a:xfrm>
            <a:custGeom>
              <a:avLst/>
              <a:gdLst>
                <a:gd name="T0" fmla="*/ 0 w 59"/>
                <a:gd name="T1" fmla="*/ 3 h 108"/>
                <a:gd name="T2" fmla="*/ 26 w 59"/>
                <a:gd name="T3" fmla="*/ 3 h 108"/>
                <a:gd name="T4" fmla="*/ 26 w 59"/>
                <a:gd name="T5" fmla="*/ 15 h 108"/>
                <a:gd name="T6" fmla="*/ 55 w 59"/>
                <a:gd name="T7" fmla="*/ 0 h 108"/>
                <a:gd name="T8" fmla="*/ 59 w 59"/>
                <a:gd name="T9" fmla="*/ 1 h 108"/>
                <a:gd name="T10" fmla="*/ 59 w 59"/>
                <a:gd name="T11" fmla="*/ 27 h 108"/>
                <a:gd name="T12" fmla="*/ 58 w 59"/>
                <a:gd name="T13" fmla="*/ 27 h 108"/>
                <a:gd name="T14" fmla="*/ 28 w 59"/>
                <a:gd name="T15" fmla="*/ 38 h 108"/>
                <a:gd name="T16" fmla="*/ 28 w 59"/>
                <a:gd name="T17" fmla="*/ 108 h 108"/>
                <a:gd name="T18" fmla="*/ 0 w 59"/>
                <a:gd name="T19" fmla="*/ 108 h 108"/>
                <a:gd name="T20" fmla="*/ 0 w 59"/>
                <a:gd name="T21" fmla="*/ 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" h="108">
                  <a:moveTo>
                    <a:pt x="0" y="3"/>
                  </a:moveTo>
                  <a:cubicBezTo>
                    <a:pt x="26" y="3"/>
                    <a:pt x="26" y="3"/>
                    <a:pt x="26" y="3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31" y="8"/>
                    <a:pt x="44" y="0"/>
                    <a:pt x="55" y="0"/>
                  </a:cubicBezTo>
                  <a:cubicBezTo>
                    <a:pt x="57" y="0"/>
                    <a:pt x="58" y="0"/>
                    <a:pt x="59" y="1"/>
                  </a:cubicBezTo>
                  <a:cubicBezTo>
                    <a:pt x="59" y="27"/>
                    <a:pt x="59" y="27"/>
                    <a:pt x="59" y="27"/>
                  </a:cubicBezTo>
                  <a:cubicBezTo>
                    <a:pt x="59" y="27"/>
                    <a:pt x="58" y="27"/>
                    <a:pt x="58" y="27"/>
                  </a:cubicBezTo>
                  <a:cubicBezTo>
                    <a:pt x="46" y="27"/>
                    <a:pt x="32" y="28"/>
                    <a:pt x="28" y="38"/>
                  </a:cubicBezTo>
                  <a:cubicBezTo>
                    <a:pt x="28" y="108"/>
                    <a:pt x="28" y="108"/>
                    <a:pt x="28" y="108"/>
                  </a:cubicBezTo>
                  <a:cubicBezTo>
                    <a:pt x="0" y="108"/>
                    <a:pt x="0" y="108"/>
                    <a:pt x="0" y="108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9" name="Freeform 11"/>
            <p:cNvSpPr>
              <a:spLocks noEditPoints="1"/>
            </p:cNvSpPr>
            <p:nvPr userDrawn="1"/>
          </p:nvSpPr>
          <p:spPr bwMode="auto">
            <a:xfrm>
              <a:off x="685010" y="4708526"/>
              <a:ext cx="79375" cy="120650"/>
            </a:xfrm>
            <a:custGeom>
              <a:avLst/>
              <a:gdLst>
                <a:gd name="T0" fmla="*/ 49 w 98"/>
                <a:gd name="T1" fmla="*/ 85 h 149"/>
                <a:gd name="T2" fmla="*/ 72 w 98"/>
                <a:gd name="T3" fmla="*/ 50 h 149"/>
                <a:gd name="T4" fmla="*/ 49 w 98"/>
                <a:gd name="T5" fmla="*/ 20 h 149"/>
                <a:gd name="T6" fmla="*/ 28 w 98"/>
                <a:gd name="T7" fmla="*/ 51 h 149"/>
                <a:gd name="T8" fmla="*/ 49 w 98"/>
                <a:gd name="T9" fmla="*/ 85 h 149"/>
                <a:gd name="T10" fmla="*/ 98 w 98"/>
                <a:gd name="T11" fmla="*/ 2 h 149"/>
                <a:gd name="T12" fmla="*/ 98 w 98"/>
                <a:gd name="T13" fmla="*/ 102 h 149"/>
                <a:gd name="T14" fmla="*/ 47 w 98"/>
                <a:gd name="T15" fmla="*/ 149 h 149"/>
                <a:gd name="T16" fmla="*/ 3 w 98"/>
                <a:gd name="T17" fmla="*/ 123 h 149"/>
                <a:gd name="T18" fmla="*/ 30 w 98"/>
                <a:gd name="T19" fmla="*/ 118 h 149"/>
                <a:gd name="T20" fmla="*/ 50 w 98"/>
                <a:gd name="T21" fmla="*/ 128 h 149"/>
                <a:gd name="T22" fmla="*/ 72 w 98"/>
                <a:gd name="T23" fmla="*/ 105 h 149"/>
                <a:gd name="T24" fmla="*/ 72 w 98"/>
                <a:gd name="T25" fmla="*/ 93 h 149"/>
                <a:gd name="T26" fmla="*/ 71 w 98"/>
                <a:gd name="T27" fmla="*/ 92 h 149"/>
                <a:gd name="T28" fmla="*/ 44 w 98"/>
                <a:gd name="T29" fmla="*/ 108 h 149"/>
                <a:gd name="T30" fmla="*/ 0 w 98"/>
                <a:gd name="T31" fmla="*/ 55 h 149"/>
                <a:gd name="T32" fmla="*/ 42 w 98"/>
                <a:gd name="T33" fmla="*/ 0 h 149"/>
                <a:gd name="T34" fmla="*/ 73 w 98"/>
                <a:gd name="T35" fmla="*/ 15 h 149"/>
                <a:gd name="T36" fmla="*/ 73 w 98"/>
                <a:gd name="T37" fmla="*/ 15 h 149"/>
                <a:gd name="T38" fmla="*/ 75 w 98"/>
                <a:gd name="T39" fmla="*/ 2 h 149"/>
                <a:gd name="T40" fmla="*/ 98 w 98"/>
                <a:gd name="T41" fmla="*/ 2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8" h="149">
                  <a:moveTo>
                    <a:pt x="49" y="85"/>
                  </a:moveTo>
                  <a:cubicBezTo>
                    <a:pt x="70" y="85"/>
                    <a:pt x="72" y="64"/>
                    <a:pt x="72" y="50"/>
                  </a:cubicBezTo>
                  <a:cubicBezTo>
                    <a:pt x="72" y="33"/>
                    <a:pt x="64" y="20"/>
                    <a:pt x="49" y="20"/>
                  </a:cubicBezTo>
                  <a:cubicBezTo>
                    <a:pt x="39" y="20"/>
                    <a:pt x="28" y="27"/>
                    <a:pt x="28" y="51"/>
                  </a:cubicBezTo>
                  <a:cubicBezTo>
                    <a:pt x="28" y="64"/>
                    <a:pt x="29" y="85"/>
                    <a:pt x="49" y="85"/>
                  </a:cubicBezTo>
                  <a:close/>
                  <a:moveTo>
                    <a:pt x="98" y="2"/>
                  </a:moveTo>
                  <a:cubicBezTo>
                    <a:pt x="98" y="102"/>
                    <a:pt x="98" y="102"/>
                    <a:pt x="98" y="102"/>
                  </a:cubicBezTo>
                  <a:cubicBezTo>
                    <a:pt x="98" y="119"/>
                    <a:pt x="97" y="148"/>
                    <a:pt x="47" y="149"/>
                  </a:cubicBezTo>
                  <a:cubicBezTo>
                    <a:pt x="26" y="149"/>
                    <a:pt x="7" y="141"/>
                    <a:pt x="3" y="123"/>
                  </a:cubicBezTo>
                  <a:cubicBezTo>
                    <a:pt x="30" y="118"/>
                    <a:pt x="30" y="118"/>
                    <a:pt x="30" y="118"/>
                  </a:cubicBezTo>
                  <a:cubicBezTo>
                    <a:pt x="32" y="123"/>
                    <a:pt x="35" y="128"/>
                    <a:pt x="50" y="128"/>
                  </a:cubicBezTo>
                  <a:cubicBezTo>
                    <a:pt x="65" y="128"/>
                    <a:pt x="72" y="122"/>
                    <a:pt x="72" y="105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1" y="92"/>
                    <a:pt x="71" y="92"/>
                    <a:pt x="71" y="92"/>
                  </a:cubicBezTo>
                  <a:cubicBezTo>
                    <a:pt x="67" y="100"/>
                    <a:pt x="60" y="108"/>
                    <a:pt x="44" y="108"/>
                  </a:cubicBezTo>
                  <a:cubicBezTo>
                    <a:pt x="19" y="108"/>
                    <a:pt x="0" y="91"/>
                    <a:pt x="0" y="55"/>
                  </a:cubicBezTo>
                  <a:cubicBezTo>
                    <a:pt x="0" y="20"/>
                    <a:pt x="20" y="0"/>
                    <a:pt x="42" y="0"/>
                  </a:cubicBezTo>
                  <a:cubicBezTo>
                    <a:pt x="63" y="0"/>
                    <a:pt x="71" y="10"/>
                    <a:pt x="73" y="15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5" y="2"/>
                    <a:pt x="75" y="2"/>
                    <a:pt x="75" y="2"/>
                  </a:cubicBezTo>
                  <a:lnTo>
                    <a:pt x="98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0" name="Freeform 12"/>
            <p:cNvSpPr>
              <a:spLocks noEditPoints="1"/>
            </p:cNvSpPr>
            <p:nvPr userDrawn="1"/>
          </p:nvSpPr>
          <p:spPr bwMode="auto">
            <a:xfrm>
              <a:off x="843760" y="4678363"/>
              <a:ext cx="58738" cy="26988"/>
            </a:xfrm>
            <a:custGeom>
              <a:avLst/>
              <a:gdLst>
                <a:gd name="T0" fmla="*/ 14 w 37"/>
                <a:gd name="T1" fmla="*/ 2 h 17"/>
                <a:gd name="T2" fmla="*/ 9 w 37"/>
                <a:gd name="T3" fmla="*/ 2 h 17"/>
                <a:gd name="T4" fmla="*/ 9 w 37"/>
                <a:gd name="T5" fmla="*/ 17 h 17"/>
                <a:gd name="T6" fmla="*/ 6 w 37"/>
                <a:gd name="T7" fmla="*/ 17 h 17"/>
                <a:gd name="T8" fmla="*/ 6 w 37"/>
                <a:gd name="T9" fmla="*/ 2 h 17"/>
                <a:gd name="T10" fmla="*/ 0 w 37"/>
                <a:gd name="T11" fmla="*/ 2 h 17"/>
                <a:gd name="T12" fmla="*/ 0 w 37"/>
                <a:gd name="T13" fmla="*/ 0 h 17"/>
                <a:gd name="T14" fmla="*/ 14 w 37"/>
                <a:gd name="T15" fmla="*/ 0 h 17"/>
                <a:gd name="T16" fmla="*/ 14 w 37"/>
                <a:gd name="T17" fmla="*/ 2 h 17"/>
                <a:gd name="T18" fmla="*/ 37 w 37"/>
                <a:gd name="T19" fmla="*/ 17 h 17"/>
                <a:gd name="T20" fmla="*/ 34 w 37"/>
                <a:gd name="T21" fmla="*/ 17 h 17"/>
                <a:gd name="T22" fmla="*/ 34 w 37"/>
                <a:gd name="T23" fmla="*/ 2 h 17"/>
                <a:gd name="T24" fmla="*/ 34 w 37"/>
                <a:gd name="T25" fmla="*/ 2 h 17"/>
                <a:gd name="T26" fmla="*/ 29 w 37"/>
                <a:gd name="T27" fmla="*/ 17 h 17"/>
                <a:gd name="T28" fmla="*/ 27 w 37"/>
                <a:gd name="T29" fmla="*/ 17 h 17"/>
                <a:gd name="T30" fmla="*/ 21 w 37"/>
                <a:gd name="T31" fmla="*/ 2 h 17"/>
                <a:gd name="T32" fmla="*/ 20 w 37"/>
                <a:gd name="T33" fmla="*/ 2 h 17"/>
                <a:gd name="T34" fmla="*/ 20 w 37"/>
                <a:gd name="T35" fmla="*/ 17 h 17"/>
                <a:gd name="T36" fmla="*/ 18 w 37"/>
                <a:gd name="T37" fmla="*/ 17 h 17"/>
                <a:gd name="T38" fmla="*/ 18 w 37"/>
                <a:gd name="T39" fmla="*/ 0 h 17"/>
                <a:gd name="T40" fmla="*/ 22 w 37"/>
                <a:gd name="T41" fmla="*/ 0 h 17"/>
                <a:gd name="T42" fmla="*/ 28 w 37"/>
                <a:gd name="T43" fmla="*/ 13 h 17"/>
                <a:gd name="T44" fmla="*/ 33 w 37"/>
                <a:gd name="T45" fmla="*/ 0 h 17"/>
                <a:gd name="T46" fmla="*/ 37 w 37"/>
                <a:gd name="T47" fmla="*/ 0 h 17"/>
                <a:gd name="T48" fmla="*/ 37 w 37"/>
                <a:gd name="T4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7" h="17">
                  <a:moveTo>
                    <a:pt x="14" y="2"/>
                  </a:moveTo>
                  <a:lnTo>
                    <a:pt x="9" y="2"/>
                  </a:lnTo>
                  <a:lnTo>
                    <a:pt x="9" y="17"/>
                  </a:lnTo>
                  <a:lnTo>
                    <a:pt x="6" y="17"/>
                  </a:lnTo>
                  <a:lnTo>
                    <a:pt x="6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14" y="0"/>
                  </a:lnTo>
                  <a:lnTo>
                    <a:pt x="14" y="2"/>
                  </a:lnTo>
                  <a:close/>
                  <a:moveTo>
                    <a:pt x="37" y="17"/>
                  </a:moveTo>
                  <a:lnTo>
                    <a:pt x="34" y="17"/>
                  </a:lnTo>
                  <a:lnTo>
                    <a:pt x="34" y="2"/>
                  </a:lnTo>
                  <a:lnTo>
                    <a:pt x="34" y="2"/>
                  </a:lnTo>
                  <a:lnTo>
                    <a:pt x="29" y="17"/>
                  </a:lnTo>
                  <a:lnTo>
                    <a:pt x="27" y="17"/>
                  </a:lnTo>
                  <a:lnTo>
                    <a:pt x="21" y="2"/>
                  </a:lnTo>
                  <a:lnTo>
                    <a:pt x="20" y="2"/>
                  </a:lnTo>
                  <a:lnTo>
                    <a:pt x="20" y="17"/>
                  </a:lnTo>
                  <a:lnTo>
                    <a:pt x="18" y="17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8" y="13"/>
                  </a:lnTo>
                  <a:lnTo>
                    <a:pt x="33" y="0"/>
                  </a:lnTo>
                  <a:lnTo>
                    <a:pt x="37" y="0"/>
                  </a:lnTo>
                  <a:lnTo>
                    <a:pt x="37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22" name="ZoneTexte 13">
            <a:extLst>
              <a:ext uri="{FF2B5EF4-FFF2-40B4-BE49-F238E27FC236}">
                <a16:creationId xmlns:a16="http://schemas.microsoft.com/office/drawing/2014/main" xmlns="" id="{D7001C27-2ED9-D548-B3DB-54FBF362F693}"/>
              </a:ext>
            </a:extLst>
          </p:cNvPr>
          <p:cNvSpPr txBox="1"/>
          <p:nvPr userDrawn="1"/>
        </p:nvSpPr>
        <p:spPr>
          <a:xfrm>
            <a:off x="288770" y="479081"/>
            <a:ext cx="1703993" cy="695447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>
              <a:lnSpc>
                <a:spcPts val="2650"/>
              </a:lnSpc>
            </a:pPr>
            <a:r>
              <a:rPr lang="fr-FR" sz="2650" dirty="0">
                <a:solidFill>
                  <a:srgbClr val="FF7900"/>
                </a:solidFill>
              </a:rPr>
              <a:t>Orange</a:t>
            </a:r>
          </a:p>
          <a:p>
            <a:pPr>
              <a:lnSpc>
                <a:spcPts val="2650"/>
              </a:lnSpc>
            </a:pPr>
            <a:r>
              <a:rPr lang="fr-FR" sz="2650" dirty="0"/>
              <a:t>Innovation</a:t>
            </a:r>
          </a:p>
        </p:txBody>
      </p:sp>
      <p:cxnSp>
        <p:nvCxnSpPr>
          <p:cNvPr id="25" name="Connecteur droit 14">
            <a:extLst>
              <a:ext uri="{FF2B5EF4-FFF2-40B4-BE49-F238E27FC236}">
                <a16:creationId xmlns:a16="http://schemas.microsoft.com/office/drawing/2014/main" xmlns="" id="{A6244450-E821-654A-9248-44D1D123EE57}"/>
              </a:ext>
            </a:extLst>
          </p:cNvPr>
          <p:cNvCxnSpPr>
            <a:cxnSpLocks/>
          </p:cNvCxnSpPr>
          <p:nvPr userDrawn="1"/>
        </p:nvCxnSpPr>
        <p:spPr>
          <a:xfrm>
            <a:off x="332630" y="123478"/>
            <a:ext cx="0" cy="277345"/>
          </a:xfrm>
          <a:prstGeom prst="line">
            <a:avLst/>
          </a:prstGeom>
          <a:ln w="53975">
            <a:solidFill>
              <a:srgbClr val="FF7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necteur droit 14">
            <a:extLst>
              <a:ext uri="{FF2B5EF4-FFF2-40B4-BE49-F238E27FC236}">
                <a16:creationId xmlns:a16="http://schemas.microsoft.com/office/drawing/2014/main" xmlns="" id="{47F7AFE2-B0DD-EB4C-AEBC-9E6EB009B2B1}"/>
              </a:ext>
            </a:extLst>
          </p:cNvPr>
          <p:cNvCxnSpPr>
            <a:cxnSpLocks/>
          </p:cNvCxnSpPr>
          <p:nvPr userDrawn="1"/>
        </p:nvCxnSpPr>
        <p:spPr>
          <a:xfrm>
            <a:off x="331934" y="1203598"/>
            <a:ext cx="696" cy="3673202"/>
          </a:xfrm>
          <a:prstGeom prst="line">
            <a:avLst/>
          </a:prstGeom>
          <a:ln w="53975">
            <a:solidFill>
              <a:srgbClr val="FF7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24179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/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39725" y="339725"/>
            <a:ext cx="8470900" cy="623888"/>
          </a:xfrm>
        </p:spPr>
        <p:txBody>
          <a:bodyPr/>
          <a:lstStyle>
            <a:lvl1pPr>
              <a:lnSpc>
                <a:spcPct val="90000"/>
              </a:lnSpc>
              <a:spcAft>
                <a:spcPts val="0"/>
              </a:spcAft>
              <a:defRPr sz="2000"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</a:lstStyle>
          <a:p>
            <a:r>
              <a:rPr lang="fr-FR" dirty="0"/>
              <a:t>Modifiez le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39726" y="1304924"/>
            <a:ext cx="8470899" cy="3165475"/>
          </a:xfrm>
        </p:spPr>
        <p:txBody>
          <a:bodyPr/>
          <a:lstStyle>
            <a:lvl1pPr>
              <a:lnSpc>
                <a:spcPct val="90000"/>
              </a:lnSpc>
              <a:spcAft>
                <a:spcPts val="800"/>
              </a:spcAft>
              <a:defRPr sz="1400" baseline="0"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800"/>
              </a:spcAft>
              <a:defRPr sz="1400">
                <a:latin typeface="Helvetica 75 Bold" panose="020B0804020202020204" pitchFamily="34" charset="0"/>
              </a:defRPr>
            </a:lvl2pPr>
            <a:lvl3pPr>
              <a:lnSpc>
                <a:spcPct val="90000"/>
              </a:lnSpc>
              <a:spcAft>
                <a:spcPts val="800"/>
              </a:spcAft>
              <a:defRPr sz="1400">
                <a:latin typeface="Helvetica 75 Bold" panose="020B0804020202020204" pitchFamily="34" charset="0"/>
              </a:defRPr>
            </a:lvl3pPr>
            <a:lvl4pPr>
              <a:lnSpc>
                <a:spcPct val="90000"/>
              </a:lnSpc>
              <a:spcAft>
                <a:spcPts val="800"/>
              </a:spcAft>
              <a:defRPr sz="1400">
                <a:latin typeface="Helvetica 75 Bold" panose="020B0804020202020204" pitchFamily="34" charset="0"/>
              </a:defRPr>
            </a:lvl4pPr>
            <a:lvl5pPr>
              <a:lnSpc>
                <a:spcPct val="90000"/>
              </a:lnSpc>
              <a:spcAft>
                <a:spcPts val="800"/>
              </a:spcAft>
              <a:defRPr sz="1400">
                <a:latin typeface="Helvetica 75 Bold" panose="020B0804020202020204" pitchFamily="34" charset="0"/>
              </a:defRPr>
            </a:lvl5pPr>
          </a:lstStyle>
          <a:p>
            <a:pPr lvl="0"/>
            <a:r>
              <a:rPr lang="fr-FR" dirty="0"/>
              <a:t>Modifiez le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0075104"/>
      </p:ext>
    </p:extLst>
  </p:cSld>
  <p:clrMapOvr>
    <a:masterClrMapping/>
  </p:clrMapOvr>
  <p:transition spd="med"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39725" y="339724"/>
            <a:ext cx="8470900" cy="623889"/>
          </a:xfrm>
        </p:spPr>
        <p:txBody>
          <a:bodyPr/>
          <a:lstStyle>
            <a:lvl1pPr>
              <a:lnSpc>
                <a:spcPct val="90000"/>
              </a:lnSpc>
              <a:spcAft>
                <a:spcPts val="0"/>
              </a:spcAft>
              <a:defRPr sz="2000"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</a:lstStyle>
          <a:p>
            <a:r>
              <a:rPr lang="fr-FR" dirty="0"/>
              <a:t>Modifiez le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39724" y="1304925"/>
            <a:ext cx="4065589" cy="3165474"/>
          </a:xfrm>
        </p:spPr>
        <p:txBody>
          <a:bodyPr/>
          <a:lstStyle>
            <a:lvl1pPr>
              <a:lnSpc>
                <a:spcPct val="90000"/>
              </a:lnSpc>
              <a:spcAft>
                <a:spcPts val="800"/>
              </a:spcAft>
              <a:defRPr baseline="0"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2pPr>
            <a:lvl3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3pPr>
            <a:lvl4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4pPr>
            <a:lvl5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5pPr>
          </a:lstStyle>
          <a:p>
            <a:pPr lvl="0"/>
            <a:r>
              <a:rPr lang="fr-FR" dirty="0"/>
              <a:t>Modifiez le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0" hasCustomPrompt="1"/>
          </p:nvPr>
        </p:nvSpPr>
        <p:spPr>
          <a:xfrm>
            <a:off x="4738688" y="1304925"/>
            <a:ext cx="4065589" cy="3165474"/>
          </a:xfrm>
        </p:spPr>
        <p:txBody>
          <a:bodyPr/>
          <a:lstStyle>
            <a:lvl1pPr>
              <a:lnSpc>
                <a:spcPct val="90000"/>
              </a:lnSpc>
              <a:spcAft>
                <a:spcPts val="800"/>
              </a:spcAft>
              <a:defRPr baseline="0"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2pPr>
            <a:lvl3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3pPr>
            <a:lvl4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4pPr>
            <a:lvl5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5pPr>
          </a:lstStyle>
          <a:p>
            <a:pPr lvl="0"/>
            <a:r>
              <a:rPr lang="fr-FR" dirty="0"/>
              <a:t>Modifiez le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6788793"/>
      </p:ext>
    </p:extLst>
  </p:cSld>
  <p:clrMapOvr>
    <a:masterClrMapping/>
  </p:clrMapOvr>
  <p:transition spd="med"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message cl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39726" y="1304925"/>
            <a:ext cx="8470899" cy="3165475"/>
          </a:xfrm>
        </p:spPr>
        <p:txBody>
          <a:bodyPr/>
          <a:lstStyle>
            <a:lvl1pPr>
              <a:lnSpc>
                <a:spcPct val="85000"/>
              </a:lnSpc>
              <a:spcAft>
                <a:spcPts val="2400"/>
              </a:spcAft>
              <a:defRPr sz="3000" baseline="0">
                <a:solidFill>
                  <a:schemeClr val="tx1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tx1"/>
                </a:solidFill>
                <a:latin typeface="Helvetica 75 Bold" panose="020B0804020202020204" pitchFamily="34" charset="0"/>
              </a:defRPr>
            </a:lvl2pPr>
            <a:lvl3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tx1"/>
                </a:solidFill>
                <a:latin typeface="Helvetica 75 Bold" panose="020B0804020202020204" pitchFamily="34" charset="0"/>
              </a:defRPr>
            </a:lvl3pPr>
            <a:lvl4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tx1"/>
                </a:solidFill>
                <a:latin typeface="Helvetica 75 Bold" panose="020B0804020202020204" pitchFamily="34" charset="0"/>
              </a:defRPr>
            </a:lvl4pPr>
            <a:lvl5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tx1"/>
                </a:solidFill>
                <a:latin typeface="Helvetica 75 Bold" panose="020B0804020202020204" pitchFamily="34" charset="0"/>
              </a:defRPr>
            </a:lvl5pPr>
          </a:lstStyle>
          <a:p>
            <a:pPr lvl="0"/>
            <a:r>
              <a:rPr lang="fr-FR" dirty="0"/>
              <a:t>Modifiez le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339725" y="339724"/>
            <a:ext cx="8470900" cy="623889"/>
          </a:xfrm>
        </p:spPr>
        <p:txBody>
          <a:bodyPr/>
          <a:lstStyle>
            <a:lvl1pPr>
              <a:lnSpc>
                <a:spcPct val="90000"/>
              </a:lnSpc>
              <a:spcAft>
                <a:spcPts val="0"/>
              </a:spcAft>
              <a:defRPr sz="2000"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</a:lstStyle>
          <a:p>
            <a:r>
              <a:rPr lang="fr-FR" dirty="0"/>
              <a:t>Modifiez le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1416345"/>
      </p:ext>
    </p:extLst>
  </p:cSld>
  <p:clrMapOvr>
    <a:masterClrMapping/>
  </p:clrMapOvr>
  <p:transition spd="med"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ssage cl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39726" y="339725"/>
            <a:ext cx="8470899" cy="4130675"/>
          </a:xfrm>
        </p:spPr>
        <p:txBody>
          <a:bodyPr/>
          <a:lstStyle>
            <a:lvl1pPr>
              <a:lnSpc>
                <a:spcPct val="85000"/>
              </a:lnSpc>
              <a:spcAft>
                <a:spcPts val="2400"/>
              </a:spcAft>
              <a:defRPr sz="3000" baseline="0">
                <a:solidFill>
                  <a:schemeClr val="tx1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tx1"/>
                </a:solidFill>
                <a:latin typeface="Helvetica 75 Bold" panose="020B0804020202020204" pitchFamily="34" charset="0"/>
              </a:defRPr>
            </a:lvl2pPr>
            <a:lvl3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tx1"/>
                </a:solidFill>
                <a:latin typeface="Helvetica 75 Bold" panose="020B0804020202020204" pitchFamily="34" charset="0"/>
              </a:defRPr>
            </a:lvl3pPr>
            <a:lvl4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tx1"/>
                </a:solidFill>
                <a:latin typeface="Helvetica 75 Bold" panose="020B0804020202020204" pitchFamily="34" charset="0"/>
              </a:defRPr>
            </a:lvl4pPr>
            <a:lvl5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tx1"/>
                </a:solidFill>
                <a:latin typeface="Helvetica 75 Bold" panose="020B0804020202020204" pitchFamily="34" charset="0"/>
              </a:defRPr>
            </a:lvl5pPr>
          </a:lstStyle>
          <a:p>
            <a:pPr lvl="0"/>
            <a:r>
              <a:rPr lang="fr-FR" dirty="0"/>
              <a:t>Modifiez le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2637028"/>
      </p:ext>
    </p:extLst>
  </p:cSld>
  <p:clrMapOvr>
    <a:masterClrMapping/>
  </p:clrMapOvr>
  <p:transition spd="med"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spcAft>
                <a:spcPts val="0"/>
              </a:spcAft>
              <a:defRPr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</a:lstStyle>
          <a:p>
            <a:r>
              <a:rPr lang="fr-FR" dirty="0"/>
              <a:t>Modifiez le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2625957"/>
      </p:ext>
    </p:extLst>
  </p:cSld>
  <p:clrMapOvr>
    <a:masterClrMapping/>
  </p:clrMapOvr>
  <p:transition spd="med"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5683120"/>
      </p:ext>
    </p:extLst>
  </p:cSld>
  <p:clrMapOvr>
    <a:masterClrMapping/>
  </p:clrMapOvr>
  <p:transition spd="med"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313200" y="1181100"/>
            <a:ext cx="3968055" cy="3370262"/>
          </a:xfrm>
        </p:spPr>
        <p:txBody>
          <a:bodyPr>
            <a:normAutofit/>
          </a:bodyPr>
          <a:lstStyle>
            <a:lvl1pPr>
              <a:defRPr sz="1400" baseline="0"/>
            </a:lvl1pPr>
            <a:lvl2pPr>
              <a:defRPr sz="1400" baseline="0">
                <a:solidFill>
                  <a:schemeClr val="tx1"/>
                </a:solidFill>
              </a:defRPr>
            </a:lvl2pPr>
            <a:lvl3pPr>
              <a:defRPr sz="1400" baseline="0">
                <a:solidFill>
                  <a:schemeClr val="tx1"/>
                </a:solidFill>
              </a:defRPr>
            </a:lvl3pPr>
            <a:lvl4pPr>
              <a:defRPr sz="1400" baseline="0">
                <a:solidFill>
                  <a:schemeClr val="tx1"/>
                </a:solidFill>
              </a:defRPr>
            </a:lvl4pPr>
            <a:lvl5pPr>
              <a:defRPr sz="1400" baseline="0">
                <a:solidFill>
                  <a:schemeClr val="tx1"/>
                </a:solidFill>
              </a:defRPr>
            </a:lvl5pPr>
            <a:lvl6pPr>
              <a:defRPr sz="14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864795" y="1181100"/>
            <a:ext cx="3964880" cy="3370262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  <a:lvl6pPr>
              <a:defRPr sz="14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  <a:endParaRPr lang="en-GB" dirty="0"/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313199" y="268288"/>
            <a:ext cx="8516475" cy="741362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title</a:t>
            </a:r>
            <a:endParaRPr lang="en-GB" dirty="0"/>
          </a:p>
        </p:txBody>
      </p:sp>
      <p:sp>
        <p:nvSpPr>
          <p:cNvPr id="6" name="TextBox 5"/>
          <p:cNvSpPr txBox="1"/>
          <p:nvPr userDrawn="1"/>
        </p:nvSpPr>
        <p:spPr>
          <a:xfrm>
            <a:off x="619545" y="4749146"/>
            <a:ext cx="900888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kumimoji="0" lang="en-GB" sz="800" b="0" i="0" u="none" strike="noStrike" kern="1200" cap="none" spc="0" normalizeH="0" baseline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t>Orange Restricted</a:t>
            </a:r>
          </a:p>
        </p:txBody>
      </p:sp>
    </p:spTree>
    <p:extLst>
      <p:ext uri="{BB962C8B-B14F-4D97-AF65-F5344CB8AC3E}">
        <p14:creationId xmlns:p14="http://schemas.microsoft.com/office/powerpoint/2010/main" val="1663080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title</a:t>
            </a:r>
            <a:endParaRPr lang="en-GB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619545" y="4749146"/>
            <a:ext cx="900888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kumimoji="0" lang="en-GB" sz="800" b="0" i="0" u="none" strike="noStrike" kern="1200" cap="none" spc="0" normalizeH="0" baseline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t>Orange Restricted</a:t>
            </a:r>
          </a:p>
        </p:txBody>
      </p:sp>
    </p:spTree>
    <p:extLst>
      <p:ext uri="{BB962C8B-B14F-4D97-AF65-F5344CB8AC3E}">
        <p14:creationId xmlns:p14="http://schemas.microsoft.com/office/powerpoint/2010/main" val="2798918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" hasCustomPrompt="1"/>
          </p:nvPr>
        </p:nvSpPr>
        <p:spPr>
          <a:xfrm>
            <a:off x="314325" y="268287"/>
            <a:ext cx="8515349" cy="4281487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 marL="358775" indent="-358775">
              <a:spcBef>
                <a:spcPts val="0"/>
              </a:spcBef>
              <a:buClrTx/>
              <a:buSzPct val="100000"/>
              <a:buFont typeface="+mj-lt"/>
              <a:buAutoNum type="arabicPeriod"/>
              <a:defRPr sz="3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fr-FR" noProof="0" dirty="0"/>
              <a:t>Cliquez pour modifier le contenu</a:t>
            </a:r>
          </a:p>
          <a:p>
            <a:pPr lvl="1"/>
            <a:r>
              <a:rPr lang="fr-FR" noProof="0" dirty="0"/>
              <a:t>Deuxième niveau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619545" y="4749146"/>
            <a:ext cx="738985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kumimoji="0" lang="fr-FR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t>Interne Orange</a:t>
            </a:r>
          </a:p>
        </p:txBody>
      </p:sp>
    </p:spTree>
    <p:extLst>
      <p:ext uri="{BB962C8B-B14F-4D97-AF65-F5344CB8AC3E}">
        <p14:creationId xmlns:p14="http://schemas.microsoft.com/office/powerpoint/2010/main" val="2610210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313769" y="268287"/>
            <a:ext cx="6096839" cy="4281487"/>
          </a:xfrm>
        </p:spPr>
        <p:txBody>
          <a:bodyPr>
            <a:normAutofit/>
          </a:bodyPr>
          <a:lstStyle>
            <a:lvl1pPr>
              <a:lnSpc>
                <a:spcPct val="85000"/>
              </a:lnSpc>
              <a:spcBef>
                <a:spcPts val="0"/>
              </a:spcBef>
              <a:buNone/>
              <a:defRPr sz="5500" baseline="0"/>
            </a:lvl1pPr>
            <a:lvl2pPr>
              <a:lnSpc>
                <a:spcPct val="85000"/>
              </a:lnSpc>
              <a:spcBef>
                <a:spcPts val="0"/>
              </a:spcBef>
              <a:defRPr sz="5500"/>
            </a:lvl2pPr>
            <a:lvl3pPr>
              <a:defRPr sz="5500"/>
            </a:lvl3pPr>
            <a:lvl4pPr>
              <a:defRPr sz="5500"/>
            </a:lvl4pPr>
            <a:lvl5pPr>
              <a:defRPr sz="5500"/>
            </a:lvl5pPr>
          </a:lstStyle>
          <a:p>
            <a:pPr lvl="0"/>
            <a:r>
              <a:rPr lang="fr-FR" noProof="0" dirty="0"/>
              <a:t>Cliquez pour modifier le nom de la section </a:t>
            </a:r>
          </a:p>
          <a:p>
            <a:pPr lvl="1"/>
            <a:r>
              <a:rPr lang="fr-FR" noProof="0" dirty="0"/>
              <a:t>Deuxième niveau</a:t>
            </a:r>
          </a:p>
        </p:txBody>
      </p:sp>
      <p:sp>
        <p:nvSpPr>
          <p:cNvPr id="4" name="TextBox 3"/>
          <p:cNvSpPr txBox="1"/>
          <p:nvPr userDrawn="1"/>
        </p:nvSpPr>
        <p:spPr>
          <a:xfrm>
            <a:off x="619545" y="4749146"/>
            <a:ext cx="738985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kumimoji="0" lang="fr-FR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t>Interne Orange</a:t>
            </a:r>
          </a:p>
        </p:txBody>
      </p:sp>
    </p:spTree>
    <p:extLst>
      <p:ext uri="{BB962C8B-B14F-4D97-AF65-F5344CB8AC3E}">
        <p14:creationId xmlns:p14="http://schemas.microsoft.com/office/powerpoint/2010/main" val="2854208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314326" y="1184275"/>
            <a:ext cx="3966930" cy="3365499"/>
          </a:xfrm>
        </p:spPr>
        <p:txBody>
          <a:bodyPr>
            <a:normAutofit/>
          </a:bodyPr>
          <a:lstStyle>
            <a:lvl1pPr>
              <a:defRPr sz="1400" baseline="0"/>
            </a:lvl1pPr>
            <a:lvl2pPr>
              <a:defRPr sz="1400" baseline="0">
                <a:solidFill>
                  <a:schemeClr val="tx1"/>
                </a:solidFill>
              </a:defRPr>
            </a:lvl2pPr>
            <a:lvl3pPr>
              <a:defRPr sz="1400" baseline="0">
                <a:solidFill>
                  <a:schemeClr val="tx1"/>
                </a:solidFill>
              </a:defRPr>
            </a:lvl3pPr>
            <a:lvl4pPr>
              <a:defRPr sz="1400" baseline="0">
                <a:solidFill>
                  <a:schemeClr val="tx1"/>
                </a:solidFill>
              </a:defRPr>
            </a:lvl4pPr>
            <a:lvl5pPr>
              <a:defRPr sz="1400" baseline="0">
                <a:solidFill>
                  <a:schemeClr val="tx1"/>
                </a:solidFill>
              </a:defRPr>
            </a:lvl5pPr>
            <a:lvl6pPr>
              <a:defRPr sz="14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  <a:p>
            <a:pPr lvl="5"/>
            <a:r>
              <a:rPr lang="fr-FR" noProof="0" dirty="0"/>
              <a:t>Sixième niveau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864795" y="1183698"/>
            <a:ext cx="3964880" cy="3364418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  <a:lvl6pPr>
              <a:defRPr sz="14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  <a:p>
            <a:pPr lvl="5"/>
            <a:r>
              <a:rPr lang="fr-FR" noProof="0" dirty="0"/>
              <a:t>Sixième niveau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 dirty="0"/>
              <a:t>Cliquez pour modifier le titre</a:t>
            </a:r>
            <a:endParaRPr lang="en-GB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619545" y="4749146"/>
            <a:ext cx="738985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kumimoji="0" lang="fr-FR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t>Interne Orange</a:t>
            </a:r>
          </a:p>
        </p:txBody>
      </p:sp>
    </p:spTree>
    <p:extLst>
      <p:ext uri="{BB962C8B-B14F-4D97-AF65-F5344CB8AC3E}">
        <p14:creationId xmlns:p14="http://schemas.microsoft.com/office/powerpoint/2010/main" val="1097682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noProof="0" dirty="0"/>
              <a:t>Cliquez pour modifier le titre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619545" y="4749146"/>
            <a:ext cx="738985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kumimoji="0" lang="fr-FR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t>Interne Orange</a:t>
            </a:r>
          </a:p>
        </p:txBody>
      </p:sp>
    </p:spTree>
    <p:extLst>
      <p:ext uri="{BB962C8B-B14F-4D97-AF65-F5344CB8AC3E}">
        <p14:creationId xmlns:p14="http://schemas.microsoft.com/office/powerpoint/2010/main" val="3143405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pleine pag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9144000" cy="5143500"/>
          </a:xfrm>
        </p:spPr>
        <p:txBody>
          <a:bodyPr/>
          <a:lstStyle/>
          <a:p>
            <a:r>
              <a:rPr lang="fr-FR" noProof="0" dirty="0"/>
              <a:t>Cliquez sur l'icône pour ajouter une photo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 dirty="0"/>
              <a:t>Cliquez pour modifier le titre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43937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 userDrawn="1"/>
        </p:nvSpPr>
        <p:spPr>
          <a:xfrm>
            <a:off x="619545" y="4749146"/>
            <a:ext cx="738985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kumimoji="0" lang="fr-FR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t>Interne Orange</a:t>
            </a:r>
          </a:p>
        </p:txBody>
      </p:sp>
    </p:spTree>
    <p:extLst>
      <p:ext uri="{BB962C8B-B14F-4D97-AF65-F5344CB8AC3E}">
        <p14:creationId xmlns:p14="http://schemas.microsoft.com/office/powerpoint/2010/main" val="1928312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14325" y="1184275"/>
            <a:ext cx="8515350" cy="3365500"/>
          </a:xfrm>
        </p:spPr>
        <p:txBody>
          <a:bodyPr/>
          <a:lstStyle>
            <a:lvl1pPr>
              <a:defRPr/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/>
            </a:lvl6pPr>
          </a:lstStyle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  <a:p>
            <a:pPr lvl="5"/>
            <a:r>
              <a:rPr lang="fr-FR" noProof="0" dirty="0"/>
              <a:t>Sixième niveau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 dirty="0"/>
              <a:t>Cliquez pour modifier le titre</a:t>
            </a:r>
            <a:endParaRPr lang="en-GB" dirty="0"/>
          </a:p>
        </p:txBody>
      </p:sp>
      <p:sp>
        <p:nvSpPr>
          <p:cNvPr id="6" name="TextBox 5"/>
          <p:cNvSpPr txBox="1"/>
          <p:nvPr userDrawn="1"/>
        </p:nvSpPr>
        <p:spPr>
          <a:xfrm>
            <a:off x="619545" y="4749146"/>
            <a:ext cx="738985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kumimoji="0" lang="fr-FR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t>Interne Orange</a:t>
            </a:r>
          </a:p>
        </p:txBody>
      </p:sp>
    </p:spTree>
    <p:extLst>
      <p:ext uri="{BB962C8B-B14F-4D97-AF65-F5344CB8AC3E}">
        <p14:creationId xmlns:p14="http://schemas.microsoft.com/office/powerpoint/2010/main" val="2035300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9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14325" y="267494"/>
            <a:ext cx="8515350" cy="74374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fr-FR" noProof="0" dirty="0"/>
              <a:t>Cliquez pour modifier le titre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4325" y="1184275"/>
            <a:ext cx="8515350" cy="33655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  <a:p>
            <a:pPr lvl="5"/>
            <a:r>
              <a:rPr lang="fr-FR" noProof="0" dirty="0"/>
              <a:t>Sixième niveau</a:t>
            </a:r>
          </a:p>
        </p:txBody>
      </p:sp>
      <p:sp>
        <p:nvSpPr>
          <p:cNvPr id="9" name="Text Placeholder 10"/>
          <p:cNvSpPr txBox="1">
            <a:spLocks/>
          </p:cNvSpPr>
          <p:nvPr/>
        </p:nvSpPr>
        <p:spPr>
          <a:xfrm>
            <a:off x="314325" y="4535485"/>
            <a:ext cx="275010" cy="334961"/>
          </a:xfrm>
          <a:prstGeom prst="rect">
            <a:avLst/>
          </a:prstGeom>
        </p:spPr>
        <p:txBody>
          <a:bodyPr wrap="square" lIns="7200" tIns="0" rIns="0" bIns="0" anchor="b">
            <a:norm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tx1"/>
              </a:buClr>
              <a:buSzTx/>
              <a:buFont typeface="Helvetica 75" panose="020B0804020202020204" pitchFamily="34" charset="0"/>
              <a:buNone/>
              <a:tabLst/>
              <a:defRPr lang="fr-FR" sz="1200" kern="1200" baseline="0" dirty="0" smtClean="0">
                <a:solidFill>
                  <a:schemeClr val="tx1">
                    <a:lumMod val="50000"/>
                  </a:schemeClr>
                </a:solidFill>
                <a:latin typeface="Helvetica 75" panose="020B0804020202020204" pitchFamily="34" charset="0"/>
                <a:ea typeface="+mn-ea"/>
                <a:cs typeface="+mn-cs"/>
              </a:defRPr>
            </a:lvl1pPr>
            <a:lvl2pPr marL="688975" indent="-231775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2pPr>
            <a:lvl3pPr marL="12446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3pPr>
            <a:lvl4pPr marL="16637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4pPr>
            <a:lvl5pPr marL="2251075" indent="-59690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ts val="1200"/>
              </a:spcAft>
              <a:buClr>
                <a:srgbClr val="FFFFFF"/>
              </a:buClr>
              <a:buSzTx/>
              <a:buFont typeface="Helvetica 75" panose="020B0804020202020204" pitchFamily="34" charset="0"/>
              <a:buNone/>
              <a:tabLst/>
              <a:defRPr/>
            </a:pPr>
            <a:fld id="{8702007A-2642-4DC4-A457-FD791426C840}" type="slidenum">
              <a:rPr kumimoji="0" lang="fr-FR" sz="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85000"/>
                </a:lnSpc>
                <a:spcBef>
                  <a:spcPct val="0"/>
                </a:spcBef>
                <a:spcAft>
                  <a:spcPts val="1200"/>
                </a:spcAft>
                <a:buClr>
                  <a:srgbClr val="FFFFFF"/>
                </a:buClr>
                <a:buSzTx/>
                <a:buFont typeface="Helvetica 75" panose="020B0804020202020204" pitchFamily="34" charset="0"/>
                <a:buNone/>
                <a:tabLst/>
                <a:defRPr/>
              </a:pPr>
              <a:t>‹N°›</a:t>
            </a:fld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862011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dt="0"/>
  <p:txStyles>
    <p:titleStyle>
      <a:lvl1pPr marL="0" indent="0" algn="l" defTabSz="914400" rtl="0" eaLnBrk="1" latinLnBrk="0" hangingPunct="1">
        <a:lnSpc>
          <a:spcPct val="90000"/>
        </a:lnSpc>
        <a:spcBef>
          <a:spcPct val="0"/>
        </a:spcBef>
        <a:buNone/>
        <a:defRPr sz="2000" kern="1200" spc="-20" baseline="0">
          <a:solidFill>
            <a:schemeClr val="bg2"/>
          </a:solidFill>
          <a:latin typeface="Helvetica 75 Bold" panose="020B08040202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600"/>
        </a:spcBef>
        <a:buClr>
          <a:schemeClr val="bg1"/>
        </a:buClr>
        <a:buSzPct val="25000"/>
        <a:buFont typeface="Calibri" panose="020F0502020204030204" pitchFamily="34" charset="0"/>
        <a:buNone/>
        <a:tabLst/>
        <a:defRPr sz="1400" kern="1200" spc="-20" baseline="0">
          <a:solidFill>
            <a:schemeClr val="bg2"/>
          </a:solidFill>
          <a:latin typeface="Helvetica 75 Bold" panose="020B0804020202020204" pitchFamily="34" charset="0"/>
          <a:ea typeface="+mn-ea"/>
          <a:cs typeface="+mn-cs"/>
        </a:defRPr>
      </a:lvl1pPr>
      <a:lvl2pPr marL="0" indent="0" algn="l" defTabSz="914400" rtl="0" eaLnBrk="1" latinLnBrk="0" hangingPunct="1">
        <a:lnSpc>
          <a:spcPct val="90000"/>
        </a:lnSpc>
        <a:spcBef>
          <a:spcPts val="600"/>
        </a:spcBef>
        <a:buClr>
          <a:schemeClr val="bg1"/>
        </a:buClr>
        <a:buSzPct val="25000"/>
        <a:buFont typeface="Calibri" panose="020F0502020204030204" pitchFamily="34" charset="0"/>
        <a:buNone/>
        <a:defRPr sz="1400" kern="1200" spc="-20" baseline="0">
          <a:solidFill>
            <a:schemeClr val="tx1"/>
          </a:solidFill>
          <a:latin typeface="Helvetica 75 Bold" panose="020B0804020202020204" pitchFamily="34" charset="0"/>
          <a:ea typeface="+mn-ea"/>
          <a:cs typeface="+mn-cs"/>
        </a:defRPr>
      </a:lvl2pPr>
      <a:lvl3pPr marL="180975" indent="-180975" algn="l" defTabSz="914400" rtl="0" eaLnBrk="1" latinLnBrk="0" hangingPunct="1">
        <a:lnSpc>
          <a:spcPct val="90000"/>
        </a:lnSpc>
        <a:spcBef>
          <a:spcPts val="600"/>
        </a:spcBef>
        <a:buClr>
          <a:schemeClr val="bg2"/>
        </a:buClr>
        <a:buFont typeface="Wingdings" panose="05000000000000000000" pitchFamily="2" charset="2"/>
        <a:buChar char="§"/>
        <a:defRPr sz="1400" kern="1200" spc="-20" baseline="0">
          <a:solidFill>
            <a:schemeClr val="tx1"/>
          </a:solidFill>
          <a:latin typeface="Helvetica 75 Bold" panose="020B0804020202020204" pitchFamily="34" charset="0"/>
          <a:ea typeface="+mn-ea"/>
          <a:cs typeface="+mn-cs"/>
        </a:defRPr>
      </a:lvl3pPr>
      <a:lvl4pPr marL="407988" indent="-190500" algn="l" defTabSz="914400" rtl="0" eaLnBrk="1" latinLnBrk="0" hangingPunct="1">
        <a:lnSpc>
          <a:spcPct val="90000"/>
        </a:lnSpc>
        <a:spcBef>
          <a:spcPct val="20000"/>
        </a:spcBef>
        <a:buFont typeface="Arial" panose="020B0604020202020204" pitchFamily="34" charset="0"/>
        <a:buChar char="–"/>
        <a:defRPr sz="1400" kern="1200" spc="-20" baseline="0">
          <a:solidFill>
            <a:schemeClr val="tx1"/>
          </a:solidFill>
          <a:latin typeface="Helvetica 55 Roman" panose="000B0500000000000000" pitchFamily="34" charset="0"/>
          <a:ea typeface="+mn-ea"/>
          <a:cs typeface="+mn-cs"/>
        </a:defRPr>
      </a:lvl4pPr>
      <a:lvl5pPr marL="595313" indent="-173038" algn="l" defTabSz="914400" rtl="0" eaLnBrk="1" latinLnBrk="0" hangingPunct="1">
        <a:lnSpc>
          <a:spcPct val="90000"/>
        </a:lnSpc>
        <a:spcBef>
          <a:spcPct val="20000"/>
        </a:spcBef>
        <a:buClr>
          <a:schemeClr val="tx1"/>
        </a:buClr>
        <a:buFont typeface="Arial" panose="020B0604020202020204" pitchFamily="34" charset="0"/>
        <a:buChar char="–"/>
        <a:defRPr sz="1400" kern="1200" spc="-20" baseline="0">
          <a:solidFill>
            <a:schemeClr val="tx1"/>
          </a:solidFill>
          <a:latin typeface="Helvetica 55 Roman" panose="000B0500000000000000" pitchFamily="34" charset="0"/>
          <a:ea typeface="+mn-ea"/>
          <a:cs typeface="+mn-cs"/>
        </a:defRPr>
      </a:lvl5pPr>
      <a:lvl6pPr marL="800100" indent="-1905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Helvetica 55 Roman" panose="020B0604020202020204" pitchFamily="34" charset="0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14325" y="267494"/>
            <a:ext cx="8515350" cy="74374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fr-FR" noProof="0" dirty="0"/>
              <a:t>Cliquez pour modifier le titre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4325" y="1184275"/>
            <a:ext cx="8515350" cy="33655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  <a:p>
            <a:pPr lvl="5"/>
            <a:r>
              <a:rPr lang="fr-FR" noProof="0" dirty="0"/>
              <a:t>Sixième niveau</a:t>
            </a:r>
          </a:p>
        </p:txBody>
      </p:sp>
      <p:sp>
        <p:nvSpPr>
          <p:cNvPr id="9" name="Text Placeholder 10"/>
          <p:cNvSpPr txBox="1">
            <a:spLocks/>
          </p:cNvSpPr>
          <p:nvPr/>
        </p:nvSpPr>
        <p:spPr>
          <a:xfrm>
            <a:off x="314325" y="4535485"/>
            <a:ext cx="275010" cy="334961"/>
          </a:xfrm>
          <a:prstGeom prst="rect">
            <a:avLst/>
          </a:prstGeom>
        </p:spPr>
        <p:txBody>
          <a:bodyPr wrap="square" lIns="7200" tIns="0" rIns="0" bIns="0" anchor="b">
            <a:norm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tx1"/>
              </a:buClr>
              <a:buSzTx/>
              <a:buFont typeface="Helvetica 75" panose="020B0804020202020204" pitchFamily="34" charset="0"/>
              <a:buNone/>
              <a:tabLst/>
              <a:defRPr lang="fr-FR" sz="1200" kern="1200" baseline="0" dirty="0" smtClean="0">
                <a:solidFill>
                  <a:schemeClr val="tx1">
                    <a:lumMod val="50000"/>
                  </a:schemeClr>
                </a:solidFill>
                <a:latin typeface="Helvetica 75" panose="020B0804020202020204" pitchFamily="34" charset="0"/>
                <a:ea typeface="+mn-ea"/>
                <a:cs typeface="+mn-cs"/>
              </a:defRPr>
            </a:lvl1pPr>
            <a:lvl2pPr marL="688975" indent="-231775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2pPr>
            <a:lvl3pPr marL="12446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3pPr>
            <a:lvl4pPr marL="16637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4pPr>
            <a:lvl5pPr marL="2251075" indent="-59690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ts val="1200"/>
              </a:spcAft>
              <a:buClr>
                <a:srgbClr val="FFFFFF"/>
              </a:buClr>
              <a:buSzTx/>
              <a:buFont typeface="Helvetica 75" panose="020B0804020202020204" pitchFamily="34" charset="0"/>
              <a:buNone/>
              <a:tabLst/>
              <a:defRPr/>
            </a:pPr>
            <a:fld id="{8702007A-2642-4DC4-A457-FD791426C840}" type="slidenum">
              <a:rPr kumimoji="0" lang="fr-FR" sz="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85000"/>
                </a:lnSpc>
                <a:spcBef>
                  <a:spcPct val="0"/>
                </a:spcBef>
                <a:spcAft>
                  <a:spcPts val="1200"/>
                </a:spcAft>
                <a:buClr>
                  <a:srgbClr val="FFFFFF"/>
                </a:buClr>
                <a:buSzTx/>
                <a:buFont typeface="Helvetica 75" panose="020B0804020202020204" pitchFamily="34" charset="0"/>
                <a:buNone/>
                <a:tabLst/>
                <a:defRPr/>
              </a:pPr>
              <a:t>‹N°›</a:t>
            </a:fld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070716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9" r:id="rId2"/>
    <p:sldLayoutId id="2147483665" r:id="rId3"/>
    <p:sldLayoutId id="2147483664" r:id="rId4"/>
    <p:sldLayoutId id="2147483661" r:id="rId5"/>
    <p:sldLayoutId id="2147483662" r:id="rId6"/>
    <p:sldLayoutId id="2147483663" r:id="rId7"/>
    <p:sldLayoutId id="2147483666" r:id="rId8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dt="0"/>
  <p:txStyles>
    <p:titleStyle>
      <a:lvl1pPr marL="0" indent="0" algn="l" defTabSz="914400" rtl="0" eaLnBrk="1" latinLnBrk="0" hangingPunct="1">
        <a:lnSpc>
          <a:spcPct val="90000"/>
        </a:lnSpc>
        <a:spcBef>
          <a:spcPct val="0"/>
        </a:spcBef>
        <a:buNone/>
        <a:defRPr sz="2000" kern="1200" spc="-20" baseline="0">
          <a:solidFill>
            <a:schemeClr val="bg2"/>
          </a:solidFill>
          <a:latin typeface="Helvetica 75 Bold" panose="020B08040202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600"/>
        </a:spcBef>
        <a:buClr>
          <a:schemeClr val="bg1"/>
        </a:buClr>
        <a:buSzPct val="25000"/>
        <a:buFont typeface="Calibri" panose="020F0502020204030204" pitchFamily="34" charset="0"/>
        <a:buNone/>
        <a:tabLst/>
        <a:defRPr sz="1400" kern="1200" spc="-20" baseline="0">
          <a:solidFill>
            <a:schemeClr val="bg2"/>
          </a:solidFill>
          <a:latin typeface="Helvetica 75 Bold" panose="020B0804020202020204" pitchFamily="34" charset="0"/>
          <a:ea typeface="+mn-ea"/>
          <a:cs typeface="+mn-cs"/>
        </a:defRPr>
      </a:lvl1pPr>
      <a:lvl2pPr marL="0" indent="0" algn="l" defTabSz="914400" rtl="0" eaLnBrk="1" latinLnBrk="0" hangingPunct="1">
        <a:lnSpc>
          <a:spcPct val="90000"/>
        </a:lnSpc>
        <a:spcBef>
          <a:spcPts val="600"/>
        </a:spcBef>
        <a:buClr>
          <a:schemeClr val="bg1"/>
        </a:buClr>
        <a:buSzPct val="25000"/>
        <a:buFont typeface="Calibri" panose="020F0502020204030204" pitchFamily="34" charset="0"/>
        <a:buNone/>
        <a:defRPr sz="1400" kern="1200" spc="-20" baseline="0">
          <a:solidFill>
            <a:schemeClr val="tx1"/>
          </a:solidFill>
          <a:latin typeface="Helvetica 75 Bold" panose="020B0804020202020204" pitchFamily="34" charset="0"/>
          <a:ea typeface="+mn-ea"/>
          <a:cs typeface="+mn-cs"/>
        </a:defRPr>
      </a:lvl2pPr>
      <a:lvl3pPr marL="180975" indent="-180975" algn="l" defTabSz="914400" rtl="0" eaLnBrk="1" latinLnBrk="0" hangingPunct="1">
        <a:lnSpc>
          <a:spcPct val="90000"/>
        </a:lnSpc>
        <a:spcBef>
          <a:spcPts val="600"/>
        </a:spcBef>
        <a:buClr>
          <a:schemeClr val="bg2"/>
        </a:buClr>
        <a:buFont typeface="Wingdings" panose="05000000000000000000" pitchFamily="2" charset="2"/>
        <a:buChar char="§"/>
        <a:defRPr sz="1400" kern="1200" spc="-20" baseline="0">
          <a:solidFill>
            <a:schemeClr val="tx1"/>
          </a:solidFill>
          <a:latin typeface="Helvetica 75 Bold" panose="020B0804020202020204" pitchFamily="34" charset="0"/>
          <a:ea typeface="+mn-ea"/>
          <a:cs typeface="+mn-cs"/>
        </a:defRPr>
      </a:lvl3pPr>
      <a:lvl4pPr marL="407988" indent="-190500" algn="l" defTabSz="914400" rtl="0" eaLnBrk="1" latinLnBrk="0" hangingPunct="1">
        <a:lnSpc>
          <a:spcPct val="90000"/>
        </a:lnSpc>
        <a:spcBef>
          <a:spcPct val="20000"/>
        </a:spcBef>
        <a:buFont typeface="Arial" panose="020B0604020202020204" pitchFamily="34" charset="0"/>
        <a:buChar char="–"/>
        <a:defRPr sz="1400" kern="1200" spc="-20" baseline="0">
          <a:solidFill>
            <a:schemeClr val="tx1"/>
          </a:solidFill>
          <a:latin typeface="Helvetica 55 Roman" panose="000B0500000000000000" pitchFamily="34" charset="0"/>
          <a:ea typeface="+mn-ea"/>
          <a:cs typeface="+mn-cs"/>
        </a:defRPr>
      </a:lvl4pPr>
      <a:lvl5pPr marL="595313" indent="-173038" algn="l" defTabSz="914400" rtl="0" eaLnBrk="1" latinLnBrk="0" hangingPunct="1">
        <a:lnSpc>
          <a:spcPct val="90000"/>
        </a:lnSpc>
        <a:spcBef>
          <a:spcPct val="20000"/>
        </a:spcBef>
        <a:buClr>
          <a:schemeClr val="tx1"/>
        </a:buClr>
        <a:buFont typeface="Arial" panose="020B0604020202020204" pitchFamily="34" charset="0"/>
        <a:buChar char="–"/>
        <a:defRPr sz="1400" kern="1200" spc="-20" baseline="0">
          <a:solidFill>
            <a:schemeClr val="tx1"/>
          </a:solidFill>
          <a:latin typeface="Helvetica 55 Roman" panose="000B0500000000000000" pitchFamily="34" charset="0"/>
          <a:ea typeface="+mn-ea"/>
          <a:cs typeface="+mn-cs"/>
        </a:defRPr>
      </a:lvl5pPr>
      <a:lvl6pPr marL="800100" indent="-1905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Helvetica 55 Roman" panose="020B0604020202020204" pitchFamily="34" charset="0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339725" y="339724"/>
            <a:ext cx="8470900" cy="621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en-US" noProof="0" dirty="0"/>
              <a:t>Cliquez ici pour saisir le titre principal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336550" y="1304385"/>
            <a:ext cx="8474075" cy="3162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en-US" dirty="0"/>
              <a:t>Modifiez le texte du masque</a:t>
            </a:r>
          </a:p>
          <a:p>
            <a:pPr lvl="1"/>
            <a:r>
              <a:rPr lang="fr-FR" altLang="en-US" dirty="0"/>
              <a:t>Deuxième niveau</a:t>
            </a:r>
          </a:p>
          <a:p>
            <a:pPr lvl="2"/>
            <a:r>
              <a:rPr lang="fr-FR" altLang="en-US" dirty="0"/>
              <a:t>Troisième niveau</a:t>
            </a:r>
          </a:p>
          <a:p>
            <a:pPr lvl="3"/>
            <a:r>
              <a:rPr lang="fr-FR" altLang="en-US" dirty="0"/>
              <a:t>Quatrième niveau</a:t>
            </a:r>
          </a:p>
          <a:p>
            <a:pPr lvl="4"/>
            <a:r>
              <a:rPr lang="fr-FR" altLang="en-US" dirty="0"/>
              <a:t>Cinquième niveau</a:t>
            </a:r>
            <a:endParaRPr lang="en-GB" altLang="en-US" dirty="0"/>
          </a:p>
        </p:txBody>
      </p:sp>
      <p:sp>
        <p:nvSpPr>
          <p:cNvPr id="4" name="Text Placeholder 10"/>
          <p:cNvSpPr txBox="1">
            <a:spLocks/>
          </p:cNvSpPr>
          <p:nvPr/>
        </p:nvSpPr>
        <p:spPr>
          <a:xfrm>
            <a:off x="336550" y="4471988"/>
            <a:ext cx="275010" cy="334961"/>
          </a:xfrm>
          <a:prstGeom prst="rect">
            <a:avLst/>
          </a:prstGeom>
        </p:spPr>
        <p:txBody>
          <a:bodyPr wrap="square" lIns="0" tIns="0" rIns="0" bIns="0" anchor="b">
            <a:norm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tx1"/>
              </a:buClr>
              <a:buSzTx/>
              <a:buFont typeface="Helvetica 75" panose="020B0804020202020204" pitchFamily="34" charset="0"/>
              <a:buNone/>
              <a:tabLst/>
              <a:defRPr lang="fr-FR" sz="1200" kern="1200" baseline="0" dirty="0" smtClean="0">
                <a:solidFill>
                  <a:schemeClr val="tx1">
                    <a:lumMod val="50000"/>
                  </a:schemeClr>
                </a:solidFill>
                <a:latin typeface="Helvetica 75" panose="020B0804020202020204" pitchFamily="34" charset="0"/>
                <a:ea typeface="+mn-ea"/>
                <a:cs typeface="+mn-cs"/>
              </a:defRPr>
            </a:lvl1pPr>
            <a:lvl2pPr marL="688975" indent="-231775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2pPr>
            <a:lvl3pPr marL="12446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3pPr>
            <a:lvl4pPr marL="16637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4pPr>
            <a:lvl5pPr marL="2251075" indent="-59690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ts val="1200"/>
              </a:spcAft>
              <a:buClr>
                <a:srgbClr val="FFFFFF"/>
              </a:buClr>
              <a:buSzTx/>
              <a:buFont typeface="Helvetica 75" panose="020B0804020202020204" pitchFamily="34" charset="0"/>
              <a:buNone/>
              <a:tabLst/>
              <a:defRPr/>
            </a:pPr>
            <a:fld id="{8702007A-2642-4DC4-A457-FD791426C840}" type="slidenum">
              <a:rPr kumimoji="0" lang="en-GB" sz="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85000"/>
                </a:lnSpc>
                <a:spcBef>
                  <a:spcPct val="0"/>
                </a:spcBef>
                <a:spcAft>
                  <a:spcPts val="1200"/>
                </a:spcAft>
                <a:buClr>
                  <a:srgbClr val="FFFFFF"/>
                </a:buClr>
                <a:buSzTx/>
                <a:buFont typeface="Helvetica 75" panose="020B0804020202020204" pitchFamily="34" charset="0"/>
                <a:buNone/>
                <a:tabLst/>
                <a:defRPr/>
              </a:pPr>
              <a:t>‹N°›</a:t>
            </a:fld>
            <a:endParaRPr kumimoji="0" lang="en-GB" sz="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053959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</p:sldLayoutIdLst>
  <p:transition spd="med">
    <p:fade/>
  </p:transition>
  <p:hf hdr="0"/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ts val="0"/>
        </a:spcAft>
        <a:defRPr sz="2000" kern="1200">
          <a:solidFill>
            <a:srgbClr val="FF6600"/>
          </a:solidFill>
          <a:latin typeface="Helvetica 75 Bold" panose="020B0804020202020204" pitchFamily="34" charset="0"/>
          <a:ea typeface="ＭＳ Ｐゴシック" pitchFamily="34" charset="-128"/>
          <a:cs typeface="+mj-cs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5pPr>
      <a:lvl6pPr marL="457200" algn="l" defTabSz="514350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6pPr>
      <a:lvl7pPr marL="914400" algn="l" defTabSz="514350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7pPr>
      <a:lvl8pPr marL="1371600" algn="l" defTabSz="514350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8pPr>
      <a:lvl9pPr marL="1828800" algn="l" defTabSz="514350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9pPr>
    </p:titleStyle>
    <p:body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ts val="800"/>
        </a:spcAft>
        <a:buFont typeface="Arial" pitchFamily="34" charset="0"/>
        <a:defRPr sz="1400" kern="1200" baseline="0">
          <a:solidFill>
            <a:srgbClr val="FF6600"/>
          </a:solidFill>
          <a:latin typeface="Helvetica 75 Bold" panose="020B0804020202020204" pitchFamily="34" charset="0"/>
          <a:ea typeface="ＭＳ Ｐゴシック" pitchFamily="34" charset="-128"/>
          <a:cs typeface="+mn-cs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ts val="800"/>
        </a:spcAft>
        <a:buFont typeface="Arial" pitchFamily="34" charset="0"/>
        <a:defRPr sz="1400" kern="1200">
          <a:solidFill>
            <a:schemeClr val="tx1"/>
          </a:solidFill>
          <a:latin typeface="Helvetica 75 Bold" panose="020B0804020202020204" pitchFamily="34" charset="0"/>
          <a:ea typeface="ＭＳ Ｐゴシック" pitchFamily="34" charset="-128"/>
          <a:cs typeface="+mn-cs"/>
        </a:defRPr>
      </a:lvl2pPr>
      <a:lvl3pPr marL="133350" indent="-133350" algn="l" defTabSz="514350" rtl="0" eaLnBrk="1" fontAlgn="base" hangingPunct="1">
        <a:lnSpc>
          <a:spcPct val="90000"/>
        </a:lnSpc>
        <a:spcBef>
          <a:spcPct val="0"/>
        </a:spcBef>
        <a:spcAft>
          <a:spcPts val="800"/>
        </a:spcAft>
        <a:buClr>
          <a:schemeClr val="tx1"/>
        </a:buClr>
        <a:buFont typeface="Helvetica 75" panose="020B0804020202020204" pitchFamily="34" charset="0"/>
        <a:buChar char="−"/>
        <a:defRPr sz="1400" kern="1200">
          <a:solidFill>
            <a:schemeClr val="tx1"/>
          </a:solidFill>
          <a:latin typeface="Helvetica 75 Bold" panose="020B0804020202020204" pitchFamily="34" charset="0"/>
          <a:ea typeface="ＭＳ Ｐゴシック" pitchFamily="34" charset="-128"/>
          <a:cs typeface="+mn-cs"/>
        </a:defRPr>
      </a:lvl3pPr>
      <a:lvl4pPr marL="271463" indent="-134938" algn="l" defTabSz="514350" rtl="0" eaLnBrk="1" fontAlgn="base" hangingPunct="1">
        <a:lnSpc>
          <a:spcPct val="90000"/>
        </a:lnSpc>
        <a:spcBef>
          <a:spcPct val="0"/>
        </a:spcBef>
        <a:spcAft>
          <a:spcPts val="800"/>
        </a:spcAft>
        <a:buClr>
          <a:schemeClr val="tx1"/>
        </a:buClr>
        <a:buFont typeface="Helvetica 75" panose="020B0804020202020204" pitchFamily="34" charset="0"/>
        <a:buChar char="−"/>
        <a:defRPr sz="1400" kern="1200">
          <a:solidFill>
            <a:schemeClr val="tx1"/>
          </a:solidFill>
          <a:latin typeface="Helvetica 75 Bold" panose="020B0804020202020204" pitchFamily="34" charset="0"/>
          <a:ea typeface="ＭＳ Ｐゴシック" pitchFamily="34" charset="-128"/>
          <a:cs typeface="+mn-cs"/>
        </a:defRPr>
      </a:lvl4pPr>
      <a:lvl5pPr marL="406400" indent="-134938" algn="l" defTabSz="514350" rtl="0" eaLnBrk="1" fontAlgn="base" hangingPunct="1">
        <a:lnSpc>
          <a:spcPct val="90000"/>
        </a:lnSpc>
        <a:spcBef>
          <a:spcPct val="0"/>
        </a:spcBef>
        <a:spcAft>
          <a:spcPts val="800"/>
        </a:spcAft>
        <a:buClr>
          <a:schemeClr val="tx1"/>
        </a:buClr>
        <a:buFont typeface="Helvetica 75" panose="020B0804020202020204" pitchFamily="34" charset="0"/>
        <a:buChar char="−"/>
        <a:defRPr sz="1400" kern="1200">
          <a:solidFill>
            <a:schemeClr val="tx1"/>
          </a:solidFill>
          <a:latin typeface="Helvetica 75 Bold" panose="020B0804020202020204" pitchFamily="34" charset="0"/>
          <a:ea typeface="ＭＳ Ｐゴシック" pitchFamily="34" charset="-128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3200" dirty="0"/>
              <a:t>Orange Input </a:t>
            </a:r>
            <a:r>
              <a:rPr lang="en-US" sz="3200" dirty="0" smtClean="0"/>
              <a:t>on Rel-18</a:t>
            </a:r>
            <a:r>
              <a:rPr lang="en-US" sz="3200" dirty="0"/>
              <a:t/>
            </a:r>
            <a:br>
              <a:rPr lang="en-US" sz="3200" dirty="0"/>
            </a:br>
            <a:r>
              <a:rPr lang="en-US" sz="3200" dirty="0" smtClean="0"/>
              <a:t>[</a:t>
            </a:r>
            <a:r>
              <a:rPr lang="en-US" sz="3200" dirty="0" smtClean="0"/>
              <a:t>S4-211376</a:t>
            </a:r>
            <a:r>
              <a:rPr lang="en-US" sz="3200" dirty="0"/>
              <a:t>]</a:t>
            </a:r>
            <a:r>
              <a:rPr lang="en-US" sz="3200" dirty="0"/>
              <a:t/>
            </a:r>
            <a:br>
              <a:rPr lang="en-US" sz="3200" dirty="0"/>
            </a:br>
            <a:endParaRPr lang="fr-FR" sz="3200" dirty="0"/>
          </a:p>
        </p:txBody>
      </p:sp>
    </p:spTree>
    <p:extLst>
      <p:ext uri="{BB962C8B-B14F-4D97-AF65-F5344CB8AC3E}">
        <p14:creationId xmlns:p14="http://schemas.microsoft.com/office/powerpoint/2010/main" val="1770799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High-</a:t>
            </a:r>
            <a:r>
              <a:rPr lang="fr-FR" dirty="0" err="1"/>
              <a:t>L</a:t>
            </a:r>
            <a:r>
              <a:rPr lang="fr-FR" dirty="0" err="1" smtClean="0"/>
              <a:t>evel</a:t>
            </a:r>
            <a:r>
              <a:rPr lang="fr-FR" dirty="0" smtClean="0"/>
              <a:t> Rel-18 Objectives</a:t>
            </a:r>
            <a:endParaRPr lang="fr-FR" dirty="0">
              <a:solidFill>
                <a:srgbClr val="8F8F8F"/>
              </a:solidFill>
              <a:latin typeface="Helvetica 55 Roman" panose="020B0604020202020204" pitchFamily="2" charset="0"/>
            </a:endParaRPr>
          </a:p>
        </p:txBody>
      </p:sp>
      <p:sp>
        <p:nvSpPr>
          <p:cNvPr id="3" name="Phase"/>
          <p:cNvSpPr/>
          <p:nvPr/>
        </p:nvSpPr>
        <p:spPr>
          <a:xfrm>
            <a:off x="306288" y="1563859"/>
            <a:ext cx="8586192" cy="603073"/>
          </a:xfrm>
          <a:prstGeom prst="rect">
            <a:avLst/>
          </a:prstGeom>
          <a:solidFill>
            <a:srgbClr val="D6D6D6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13000" tIns="0" rIns="0" bIns="0" rtlCol="0" anchor="ctr"/>
          <a:lstStyle/>
          <a:p>
            <a:pPr lvl="0" defTabSz="712788" fontAlgn="base">
              <a:spcBef>
                <a:spcPct val="0"/>
              </a:spcBef>
              <a:spcAft>
                <a:spcPct val="0"/>
              </a:spcAft>
            </a:pPr>
            <a:r>
              <a:rPr lang="es-ES" sz="1200" b="1" dirty="0" err="1" smtClean="0">
                <a:solidFill>
                  <a:srgbClr val="000000"/>
                </a:solidFill>
                <a:latin typeface="Arial"/>
              </a:rPr>
              <a:t>Ensure</a:t>
            </a:r>
            <a:r>
              <a:rPr lang="es-ES" sz="1200" b="1" dirty="0" smtClean="0">
                <a:solidFill>
                  <a:srgbClr val="000000"/>
                </a:solidFill>
                <a:latin typeface="Arial"/>
              </a:rPr>
              <a:t> </a:t>
            </a:r>
            <a:r>
              <a:rPr lang="es-ES" sz="1200" b="1" dirty="0" err="1" smtClean="0">
                <a:solidFill>
                  <a:srgbClr val="000000"/>
                </a:solidFill>
                <a:latin typeface="Arial"/>
              </a:rPr>
              <a:t>quality</a:t>
            </a:r>
            <a:r>
              <a:rPr lang="es-ES" sz="1200" b="1" dirty="0" smtClean="0">
                <a:solidFill>
                  <a:srgbClr val="000000"/>
                </a:solidFill>
                <a:latin typeface="Arial"/>
              </a:rPr>
              <a:t> of </a:t>
            </a:r>
            <a:r>
              <a:rPr lang="es-ES" sz="1200" b="1" dirty="0" err="1" smtClean="0">
                <a:solidFill>
                  <a:srgbClr val="000000"/>
                </a:solidFill>
                <a:latin typeface="Arial"/>
              </a:rPr>
              <a:t>managed</a:t>
            </a:r>
            <a:r>
              <a:rPr lang="es-ES" sz="1200" b="1" dirty="0" smtClean="0">
                <a:solidFill>
                  <a:srgbClr val="000000"/>
                </a:solidFill>
                <a:latin typeface="Arial"/>
              </a:rPr>
              <a:t> </a:t>
            </a:r>
            <a:r>
              <a:rPr lang="es-ES" sz="1200" b="1" dirty="0" err="1" smtClean="0">
                <a:solidFill>
                  <a:srgbClr val="000000"/>
                </a:solidFill>
                <a:latin typeface="Arial"/>
              </a:rPr>
              <a:t>services</a:t>
            </a:r>
            <a:r>
              <a:rPr lang="es-ES" sz="1200" b="1" dirty="0" smtClean="0">
                <a:solidFill>
                  <a:srgbClr val="000000"/>
                </a:solidFill>
                <a:latin typeface="Arial"/>
              </a:rPr>
              <a:t>: </a:t>
            </a:r>
            <a:r>
              <a:rPr lang="es-ES" sz="1200" b="1" dirty="0" smtClean="0">
                <a:solidFill>
                  <a:schemeClr val="accent2"/>
                </a:solidFill>
                <a:latin typeface="Arial"/>
              </a:rPr>
              <a:t>ATIAS, </a:t>
            </a:r>
            <a:r>
              <a:rPr lang="es-ES" sz="1200" b="1" dirty="0" err="1" smtClean="0">
                <a:solidFill>
                  <a:schemeClr val="accent2"/>
                </a:solidFill>
                <a:latin typeface="Arial"/>
              </a:rPr>
              <a:t>enhancements</a:t>
            </a:r>
            <a:r>
              <a:rPr lang="es-ES" sz="1200" b="1" dirty="0" smtClean="0">
                <a:solidFill>
                  <a:schemeClr val="accent2"/>
                </a:solidFill>
                <a:latin typeface="Arial"/>
              </a:rPr>
              <a:t> </a:t>
            </a:r>
            <a:r>
              <a:rPr lang="es-ES" sz="1200" b="1" dirty="0" smtClean="0">
                <a:solidFill>
                  <a:srgbClr val="00B0F0"/>
                </a:solidFill>
                <a:latin typeface="Arial"/>
              </a:rPr>
              <a:t>to UE </a:t>
            </a:r>
            <a:r>
              <a:rPr lang="es-ES" sz="1200" b="1" dirty="0" err="1" smtClean="0">
                <a:solidFill>
                  <a:srgbClr val="00B0F0"/>
                </a:solidFill>
                <a:latin typeface="Arial"/>
              </a:rPr>
              <a:t>testing</a:t>
            </a:r>
            <a:endParaRPr lang="es-ES" sz="1200" b="1" dirty="0" smtClean="0">
              <a:solidFill>
                <a:srgbClr val="00B0F0"/>
              </a:solidFill>
              <a:latin typeface="Arial"/>
            </a:endParaRPr>
          </a:p>
          <a:p>
            <a:pPr defTabSz="712788" fontAlgn="base">
              <a:spcBef>
                <a:spcPct val="0"/>
              </a:spcBef>
              <a:spcAft>
                <a:spcPct val="0"/>
              </a:spcAft>
            </a:pPr>
            <a:r>
              <a:rPr lang="en-US" sz="1200" b="1" dirty="0">
                <a:solidFill>
                  <a:srgbClr val="000000"/>
                </a:solidFill>
                <a:latin typeface="Arial"/>
              </a:rPr>
              <a:t>Support advanced technologies: </a:t>
            </a:r>
            <a:r>
              <a:rPr lang="es-ES" sz="1200" b="1" dirty="0">
                <a:solidFill>
                  <a:schemeClr val="accent2"/>
                </a:solidFill>
                <a:latin typeface="Arial"/>
              </a:rPr>
              <a:t>IVAS </a:t>
            </a:r>
            <a:r>
              <a:rPr lang="es-ES" sz="1200" b="1" dirty="0" err="1">
                <a:solidFill>
                  <a:schemeClr val="accent2"/>
                </a:solidFill>
                <a:latin typeface="Arial"/>
              </a:rPr>
              <a:t>codec</a:t>
            </a:r>
            <a:r>
              <a:rPr lang="es-ES" sz="1200" b="1" dirty="0">
                <a:solidFill>
                  <a:schemeClr val="accent2"/>
                </a:solidFill>
                <a:latin typeface="Arial"/>
              </a:rPr>
              <a:t>, 5G video </a:t>
            </a:r>
            <a:r>
              <a:rPr lang="es-ES" sz="1200" b="1" dirty="0" smtClean="0">
                <a:solidFill>
                  <a:srgbClr val="00B0F0"/>
                </a:solidFill>
                <a:latin typeface="Arial"/>
              </a:rPr>
              <a:t>códec</a:t>
            </a:r>
            <a:endParaRPr lang="es-ES" sz="1200" b="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hase"/>
          <p:cNvSpPr/>
          <p:nvPr/>
        </p:nvSpPr>
        <p:spPr>
          <a:xfrm>
            <a:off x="306288" y="1563860"/>
            <a:ext cx="2286000" cy="603072"/>
          </a:xfrm>
          <a:prstGeom prst="homePlat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0" rIns="0" bIns="0" rtlCol="0" anchor="ctr"/>
          <a:lstStyle/>
          <a:p>
            <a:pPr marL="0" marR="0" lvl="0" indent="0" algn="l" defTabSz="7127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Improve</a:t>
            </a: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QoE</a:t>
            </a:r>
          </a:p>
        </p:txBody>
      </p:sp>
      <p:sp>
        <p:nvSpPr>
          <p:cNvPr id="5" name="Phase"/>
          <p:cNvSpPr/>
          <p:nvPr/>
        </p:nvSpPr>
        <p:spPr>
          <a:xfrm>
            <a:off x="306288" y="3723878"/>
            <a:ext cx="8586192" cy="603073"/>
          </a:xfrm>
          <a:prstGeom prst="rect">
            <a:avLst/>
          </a:prstGeom>
          <a:solidFill>
            <a:srgbClr val="D6D6D6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13000" tIns="0" rIns="0" bIns="0" rtlCol="0" anchor="ctr"/>
          <a:lstStyle/>
          <a:p>
            <a:pPr lvl="0" defTabSz="712788" fontAlgn="base">
              <a:spcBef>
                <a:spcPct val="0"/>
              </a:spcBef>
              <a:spcAft>
                <a:spcPct val="0"/>
              </a:spcAft>
            </a:pPr>
            <a:r>
              <a:rPr lang="en-US" sz="1200" b="1" dirty="0">
                <a:solidFill>
                  <a:srgbClr val="000000"/>
                </a:solidFill>
                <a:latin typeface="Arial"/>
              </a:rPr>
              <a:t>Reduce </a:t>
            </a:r>
            <a:r>
              <a:rPr lang="en-US" sz="1200" b="1" dirty="0" smtClean="0">
                <a:solidFill>
                  <a:srgbClr val="000000"/>
                </a:solidFill>
                <a:latin typeface="Arial"/>
              </a:rPr>
              <a:t>bitrate: </a:t>
            </a:r>
            <a:r>
              <a:rPr lang="en-US" sz="1200" b="1" dirty="0">
                <a:solidFill>
                  <a:schemeClr val="accent2"/>
                </a:solidFill>
                <a:latin typeface="Arial"/>
              </a:rPr>
              <a:t>5G </a:t>
            </a:r>
            <a:r>
              <a:rPr lang="en-US" sz="1200" b="1" dirty="0" smtClean="0">
                <a:solidFill>
                  <a:schemeClr val="accent2"/>
                </a:solidFill>
                <a:latin typeface="Arial"/>
              </a:rPr>
              <a:t>Video</a:t>
            </a:r>
          </a:p>
          <a:p>
            <a:pPr defTabSz="712788" fontAlgn="base">
              <a:spcBef>
                <a:spcPct val="0"/>
              </a:spcBef>
              <a:spcAft>
                <a:spcPct val="0"/>
              </a:spcAft>
            </a:pPr>
            <a:r>
              <a:rPr lang="es-ES" sz="1200" b="1" dirty="0" err="1">
                <a:solidFill>
                  <a:srgbClr val="000000"/>
                </a:solidFill>
                <a:latin typeface="Arial"/>
              </a:rPr>
              <a:t>Study</a:t>
            </a:r>
            <a:r>
              <a:rPr lang="es-ES" sz="12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s-ES" sz="1200" b="1" dirty="0" smtClean="0">
                <a:solidFill>
                  <a:srgbClr val="000000"/>
                </a:solidFill>
                <a:latin typeface="Arial"/>
              </a:rPr>
              <a:t>AI/ML</a:t>
            </a:r>
            <a:endParaRPr lang="en-US" sz="1200" b="1" dirty="0">
              <a:solidFill>
                <a:schemeClr val="accent2"/>
              </a:solidFill>
              <a:latin typeface="Arial"/>
            </a:endParaRPr>
          </a:p>
          <a:p>
            <a:pPr lvl="0" defTabSz="712788" fontAlgn="base">
              <a:spcBef>
                <a:spcPct val="0"/>
              </a:spcBef>
              <a:spcAft>
                <a:spcPct val="0"/>
              </a:spcAft>
            </a:pP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Use </a:t>
            </a:r>
            <a:r>
              <a:rPr kumimoji="0" lang="fr-FR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best </a:t>
            </a:r>
            <a:r>
              <a:rPr kumimoji="0" lang="fr-FR" sz="12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delivery</a:t>
            </a: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fr-FR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mode:  </a:t>
            </a:r>
            <a:r>
              <a:rPr lang="en-US" sz="1200" b="1" dirty="0">
                <a:solidFill>
                  <a:schemeClr val="accent2"/>
                </a:solidFill>
                <a:latin typeface="Arial"/>
              </a:rPr>
              <a:t>Hybrid Unicast/Broadcast/Multicast media delivery</a:t>
            </a:r>
            <a:endParaRPr kumimoji="0" lang="fr-FR" sz="1200" b="1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6" name="Phase"/>
          <p:cNvSpPr/>
          <p:nvPr/>
        </p:nvSpPr>
        <p:spPr>
          <a:xfrm>
            <a:off x="306288" y="3723879"/>
            <a:ext cx="2286000" cy="603073"/>
          </a:xfrm>
          <a:prstGeom prst="homePlat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0" rIns="0" bIns="0" rtlCol="0" anchor="ctr"/>
          <a:lstStyle/>
          <a:p>
            <a:pPr marL="0" marR="0" lvl="0" indent="0" algn="l" defTabSz="7127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Reduce</a:t>
            </a: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fr-FR" sz="12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environmental</a:t>
            </a: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impact</a:t>
            </a:r>
          </a:p>
        </p:txBody>
      </p:sp>
      <p:sp>
        <p:nvSpPr>
          <p:cNvPr id="7" name="Phase"/>
          <p:cNvSpPr/>
          <p:nvPr/>
        </p:nvSpPr>
        <p:spPr>
          <a:xfrm>
            <a:off x="306288" y="2283718"/>
            <a:ext cx="8586192" cy="603074"/>
          </a:xfrm>
          <a:prstGeom prst="rect">
            <a:avLst/>
          </a:prstGeom>
          <a:solidFill>
            <a:srgbClr val="D6D6D6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13000" tIns="0" rIns="0" bIns="0" rtlCol="0" anchor="ctr"/>
          <a:lstStyle/>
          <a:p>
            <a:pPr lvl="0" defTabSz="712788" fontAlgn="base">
              <a:spcBef>
                <a:spcPct val="0"/>
              </a:spcBef>
              <a:spcAft>
                <a:spcPct val="0"/>
              </a:spcAft>
            </a:pPr>
            <a:r>
              <a:rPr kumimoji="0" lang="fr-FR" sz="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Align</a:t>
            </a:r>
            <a:r>
              <a:rPr kumimoji="0" lang="fr-FR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technologies </a:t>
            </a:r>
            <a:r>
              <a:rPr kumimoji="0" lang="fr-FR" sz="12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between</a:t>
            </a: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fr-FR" sz="12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different</a:t>
            </a: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fr-FR" sz="12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delivery</a:t>
            </a: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lang="fr-FR" sz="1200" b="1" dirty="0">
                <a:solidFill>
                  <a:srgbClr val="000000"/>
                </a:solidFill>
                <a:latin typeface="Arial"/>
              </a:rPr>
              <a:t>modes (Unicast/Multicast/ Broadcast) </a:t>
            </a: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and </a:t>
            </a:r>
            <a:r>
              <a:rPr kumimoji="0" lang="fr-FR" sz="12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across</a:t>
            </a: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fr-FR" sz="12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different</a:t>
            </a: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fr-FR" sz="12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access</a:t>
            </a: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networks (</a:t>
            </a:r>
            <a:r>
              <a:rPr kumimoji="0" lang="fr-FR" sz="12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Terrestrial</a:t>
            </a: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/Mobile/</a:t>
            </a:r>
            <a:r>
              <a:rPr kumimoji="0" lang="fr-FR" sz="12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Fixed</a:t>
            </a:r>
            <a:r>
              <a:rPr kumimoji="0" lang="fr-FR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): </a:t>
            </a: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CMAF, MABR, DVB-I</a:t>
            </a:r>
          </a:p>
        </p:txBody>
      </p:sp>
      <p:sp>
        <p:nvSpPr>
          <p:cNvPr id="8" name="Phase"/>
          <p:cNvSpPr/>
          <p:nvPr/>
        </p:nvSpPr>
        <p:spPr>
          <a:xfrm>
            <a:off x="306288" y="2283718"/>
            <a:ext cx="2286000" cy="603073"/>
          </a:xfrm>
          <a:prstGeom prst="homePlat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0" rIns="0" bIns="0" rtlCol="0" anchor="ctr"/>
          <a:lstStyle/>
          <a:p>
            <a:pPr lvl="0" defTabSz="712788" fontAlgn="base">
              <a:spcBef>
                <a:spcPct val="0"/>
              </a:spcBef>
              <a:spcAft>
                <a:spcPct val="0"/>
              </a:spcAft>
            </a:pPr>
            <a:r>
              <a:rPr kumimoji="0" lang="fr-FR" sz="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Align</a:t>
            </a:r>
            <a:r>
              <a:rPr kumimoji="0" lang="fr-FR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technologies for </a:t>
            </a:r>
            <a:r>
              <a:rPr kumimoji="0" lang="fr-FR" sz="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delivery</a:t>
            </a:r>
            <a:r>
              <a:rPr kumimoji="0" lang="fr-FR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and </a:t>
            </a:r>
            <a:r>
              <a:rPr kumimoji="0" lang="fr-FR" sz="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access</a:t>
            </a:r>
            <a:r>
              <a:rPr kumimoji="0" lang="fr-FR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networks</a:t>
            </a:r>
            <a:endParaRPr lang="en-US" sz="1200" b="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" name="Phase">
            <a:extLst>
              <a:ext uri="{FF2B5EF4-FFF2-40B4-BE49-F238E27FC236}">
                <a16:creationId xmlns:a16="http://schemas.microsoft.com/office/drawing/2014/main" xmlns="" id="{811628C0-E58C-4EBE-A95C-9735249B5D47}"/>
              </a:ext>
            </a:extLst>
          </p:cNvPr>
          <p:cNvSpPr/>
          <p:nvPr/>
        </p:nvSpPr>
        <p:spPr>
          <a:xfrm>
            <a:off x="306288" y="3003798"/>
            <a:ext cx="8586192" cy="603073"/>
          </a:xfrm>
          <a:prstGeom prst="rect">
            <a:avLst/>
          </a:prstGeom>
          <a:solidFill>
            <a:srgbClr val="D6D6D6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13000" tIns="0" rIns="0" bIns="0" rtlCol="0" anchor="ctr"/>
          <a:lstStyle/>
          <a:p>
            <a:pPr marL="0" marR="0" lvl="0" indent="0" algn="l" defTabSz="7127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Open </a:t>
            </a:r>
            <a:r>
              <a:rPr kumimoji="0" lang="fr-FR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network APIs to </a:t>
            </a: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content </a:t>
            </a:r>
            <a:r>
              <a:rPr kumimoji="0" lang="fr-FR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providers: </a:t>
            </a: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5GMS, 5MBS, Edge cloud</a:t>
            </a:r>
          </a:p>
          <a:p>
            <a:pPr defTabSz="712788" fontAlgn="base">
              <a:spcBef>
                <a:spcPct val="0"/>
              </a:spcBef>
              <a:spcAft>
                <a:spcPct val="0"/>
              </a:spcAft>
            </a:pPr>
            <a:r>
              <a:rPr lang="fr-FR" sz="1200" b="1" dirty="0">
                <a:solidFill>
                  <a:srgbClr val="000000"/>
                </a:solidFill>
                <a:latin typeface="Arial"/>
              </a:rPr>
              <a:t>Edge </a:t>
            </a:r>
            <a:r>
              <a:rPr lang="fr-FR" sz="1200" b="1" dirty="0" err="1">
                <a:solidFill>
                  <a:srgbClr val="000000"/>
                </a:solidFill>
                <a:latin typeface="Arial"/>
              </a:rPr>
              <a:t>computing</a:t>
            </a:r>
            <a:r>
              <a:rPr lang="fr-FR" sz="12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fr-FR" sz="1200" b="1" dirty="0" err="1">
                <a:solidFill>
                  <a:srgbClr val="000000"/>
                </a:solidFill>
                <a:latin typeface="Arial"/>
              </a:rPr>
              <a:t>enablers</a:t>
            </a:r>
            <a:r>
              <a:rPr lang="fr-FR" sz="1200" b="1" dirty="0">
                <a:solidFill>
                  <a:srgbClr val="000000"/>
                </a:solidFill>
                <a:latin typeface="Arial"/>
              </a:rPr>
              <a:t> for </a:t>
            </a:r>
            <a:r>
              <a:rPr lang="fr-FR" sz="1200" b="1" dirty="0" smtClean="0">
                <a:solidFill>
                  <a:srgbClr val="000000"/>
                </a:solidFill>
                <a:latin typeface="Arial"/>
              </a:rPr>
              <a:t>media</a:t>
            </a:r>
            <a:endParaRPr lang="fr-FR" sz="1200" b="1" dirty="0">
              <a:solidFill>
                <a:srgbClr val="000000"/>
              </a:solidFill>
              <a:latin typeface="Arial"/>
            </a:endParaRPr>
          </a:p>
          <a:p>
            <a:pPr marL="0" marR="0" lvl="0" indent="0" algn="l" defTabSz="7127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A/V </a:t>
            </a:r>
            <a:r>
              <a:rPr kumimoji="0" lang="fr-FR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Production,</a:t>
            </a:r>
            <a:r>
              <a:rPr kumimoji="0" lang="fr-FR" sz="1200" b="1" i="0" u="none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lang="fr-FR" sz="1200" b="1" noProof="0" dirty="0">
                <a:solidFill>
                  <a:srgbClr val="000000"/>
                </a:solidFill>
                <a:latin typeface="Arial"/>
              </a:rPr>
              <a:t>M</a:t>
            </a:r>
            <a:r>
              <a:rPr lang="fr-FR" sz="1200" b="1" dirty="0" err="1" smtClean="0">
                <a:solidFill>
                  <a:srgbClr val="000000"/>
                </a:solidFill>
                <a:latin typeface="Arial"/>
              </a:rPr>
              <a:t>edia</a:t>
            </a:r>
            <a:r>
              <a:rPr lang="fr-FR" sz="1200" b="1" dirty="0" smtClean="0">
                <a:solidFill>
                  <a:srgbClr val="000000"/>
                </a:solidFill>
                <a:latin typeface="Arial"/>
              </a:rPr>
              <a:t> </a:t>
            </a:r>
            <a:r>
              <a:rPr lang="fr-FR" sz="1200" b="1" dirty="0">
                <a:solidFill>
                  <a:srgbClr val="000000"/>
                </a:solidFill>
                <a:latin typeface="Arial"/>
              </a:rPr>
              <a:t>Contribution</a:t>
            </a:r>
          </a:p>
        </p:txBody>
      </p:sp>
      <p:sp>
        <p:nvSpPr>
          <p:cNvPr id="19" name="Phase">
            <a:extLst>
              <a:ext uri="{FF2B5EF4-FFF2-40B4-BE49-F238E27FC236}">
                <a16:creationId xmlns:a16="http://schemas.microsoft.com/office/drawing/2014/main" xmlns="" id="{15466EF4-4C72-4A85-916D-920E4F73D6B3}"/>
              </a:ext>
            </a:extLst>
          </p:cNvPr>
          <p:cNvSpPr/>
          <p:nvPr/>
        </p:nvSpPr>
        <p:spPr>
          <a:xfrm>
            <a:off x="306288" y="3003798"/>
            <a:ext cx="2286000" cy="603073"/>
          </a:xfrm>
          <a:prstGeom prst="homePlat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0" rIns="0" bIns="0" rtlCol="0" anchor="ctr"/>
          <a:lstStyle/>
          <a:p>
            <a:pPr marL="0" marR="0" lvl="0" indent="0" algn="l" defTabSz="7127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Facilitate</a:t>
            </a:r>
            <a:r>
              <a:rPr kumimoji="0" lang="fr-FR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collaboration </a:t>
            </a:r>
            <a:r>
              <a:rPr kumimoji="0" lang="fr-FR" sz="12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between</a:t>
            </a: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content providers and </a:t>
            </a:r>
            <a:r>
              <a:rPr kumimoji="0" lang="fr-FR" sz="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operators</a:t>
            </a:r>
            <a:r>
              <a:rPr kumimoji="0" lang="fr-FR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endParaRPr kumimoji="0" lang="fr-FR" sz="1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1" name="Phase"/>
          <p:cNvSpPr/>
          <p:nvPr/>
        </p:nvSpPr>
        <p:spPr>
          <a:xfrm>
            <a:off x="306288" y="843557"/>
            <a:ext cx="8586192" cy="609919"/>
          </a:xfrm>
          <a:prstGeom prst="rect">
            <a:avLst/>
          </a:prstGeom>
          <a:solidFill>
            <a:srgbClr val="D6D6D6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13000" tIns="0" rIns="0" bIns="0" rtlCol="0" anchor="ctr"/>
          <a:lstStyle/>
          <a:p>
            <a:pPr lvl="0" defTabSz="712788" fontAlgn="base">
              <a:spcBef>
                <a:spcPct val="0"/>
              </a:spcBef>
              <a:spcAft>
                <a:spcPct val="0"/>
              </a:spcAft>
            </a:pPr>
            <a:r>
              <a:rPr lang="en-US" sz="1200" b="1" dirty="0" smtClean="0">
                <a:solidFill>
                  <a:srgbClr val="000000"/>
                </a:solidFill>
                <a:latin typeface="Arial"/>
              </a:rPr>
              <a:t>Support </a:t>
            </a:r>
            <a:r>
              <a:rPr lang="fr-FR" sz="1200" b="1" dirty="0" smtClean="0">
                <a:solidFill>
                  <a:srgbClr val="000000"/>
                </a:solidFill>
                <a:latin typeface="Arial"/>
              </a:rPr>
              <a:t>XR services: </a:t>
            </a:r>
            <a:r>
              <a:rPr lang="es-ES" sz="1200" b="1" dirty="0">
                <a:solidFill>
                  <a:srgbClr val="00B0F0"/>
                </a:solidFill>
                <a:latin typeface="Arial"/>
              </a:rPr>
              <a:t>XR </a:t>
            </a:r>
            <a:r>
              <a:rPr lang="es-ES" sz="1200" b="1" dirty="0" err="1" smtClean="0">
                <a:solidFill>
                  <a:srgbClr val="00B0F0"/>
                </a:solidFill>
                <a:latin typeface="Arial"/>
              </a:rPr>
              <a:t>related</a:t>
            </a:r>
            <a:r>
              <a:rPr lang="es-ES" sz="1200" b="1" dirty="0" smtClean="0">
                <a:solidFill>
                  <a:srgbClr val="00B0F0"/>
                </a:solidFill>
                <a:latin typeface="Arial"/>
              </a:rPr>
              <a:t> </a:t>
            </a:r>
            <a:r>
              <a:rPr lang="es-ES" sz="1200" b="1" dirty="0" err="1" smtClean="0">
                <a:solidFill>
                  <a:srgbClr val="00B0F0"/>
                </a:solidFill>
                <a:latin typeface="Arial"/>
              </a:rPr>
              <a:t>work</a:t>
            </a:r>
            <a:r>
              <a:rPr lang="es-ES" sz="1200" b="1" dirty="0" smtClean="0">
                <a:solidFill>
                  <a:srgbClr val="00B0F0"/>
                </a:solidFill>
                <a:latin typeface="Arial"/>
              </a:rPr>
              <a:t> </a:t>
            </a:r>
            <a:r>
              <a:rPr lang="es-ES" sz="1200" b="1" dirty="0" err="1" smtClean="0">
                <a:solidFill>
                  <a:srgbClr val="00B0F0"/>
                </a:solidFill>
                <a:latin typeface="Arial"/>
              </a:rPr>
              <a:t>items</a:t>
            </a:r>
            <a:r>
              <a:rPr lang="es-ES" sz="1200" b="1" dirty="0" smtClean="0">
                <a:solidFill>
                  <a:srgbClr val="00B0F0"/>
                </a:solidFill>
                <a:latin typeface="Arial"/>
              </a:rPr>
              <a:t>, incl. </a:t>
            </a:r>
            <a:r>
              <a:rPr lang="es-ES" sz="1200" b="1" dirty="0" err="1">
                <a:solidFill>
                  <a:srgbClr val="00B0F0"/>
                </a:solidFill>
                <a:latin typeface="Arial"/>
              </a:rPr>
              <a:t>i</a:t>
            </a:r>
            <a:r>
              <a:rPr lang="es-ES" sz="1200" b="1" dirty="0" err="1" smtClean="0">
                <a:solidFill>
                  <a:srgbClr val="00B0F0"/>
                </a:solidFill>
                <a:latin typeface="Arial"/>
              </a:rPr>
              <a:t>mmersive</a:t>
            </a:r>
            <a:r>
              <a:rPr lang="es-ES" sz="1200" b="1" dirty="0" smtClean="0">
                <a:solidFill>
                  <a:srgbClr val="00B0F0"/>
                </a:solidFill>
                <a:latin typeface="Arial"/>
              </a:rPr>
              <a:t> </a:t>
            </a:r>
            <a:r>
              <a:rPr lang="es-ES" sz="1200" b="1" dirty="0" err="1" smtClean="0">
                <a:solidFill>
                  <a:srgbClr val="00B0F0"/>
                </a:solidFill>
                <a:latin typeface="Arial"/>
              </a:rPr>
              <a:t>communications</a:t>
            </a:r>
            <a:endParaRPr lang="es-ES" sz="1200" b="1" dirty="0" smtClean="0">
              <a:solidFill>
                <a:srgbClr val="00B0F0"/>
              </a:solidFill>
              <a:latin typeface="Arial"/>
            </a:endParaRPr>
          </a:p>
          <a:p>
            <a:pPr lvl="0" defTabSz="712788" fontAlgn="base">
              <a:spcBef>
                <a:spcPct val="0"/>
              </a:spcBef>
              <a:spcAft>
                <a:spcPct val="0"/>
              </a:spcAft>
            </a:pPr>
            <a:r>
              <a:rPr lang="es-ES" sz="1200" b="1" dirty="0" err="1" smtClean="0">
                <a:solidFill>
                  <a:srgbClr val="000000"/>
                </a:solidFill>
                <a:latin typeface="Arial"/>
              </a:rPr>
              <a:t>Study</a:t>
            </a:r>
            <a:r>
              <a:rPr lang="es-ES" sz="1200" b="1" dirty="0" smtClean="0">
                <a:solidFill>
                  <a:srgbClr val="000000"/>
                </a:solidFill>
                <a:latin typeface="Arial"/>
              </a:rPr>
              <a:t> AI/ML</a:t>
            </a:r>
            <a:endParaRPr lang="fr-FR" sz="1200" b="1" dirty="0">
              <a:solidFill>
                <a:srgbClr val="00B0F0"/>
              </a:solidFill>
              <a:latin typeface="Arial"/>
            </a:endParaRPr>
          </a:p>
        </p:txBody>
      </p:sp>
      <p:sp>
        <p:nvSpPr>
          <p:cNvPr id="12" name="Phase"/>
          <p:cNvSpPr/>
          <p:nvPr/>
        </p:nvSpPr>
        <p:spPr>
          <a:xfrm>
            <a:off x="306288" y="843557"/>
            <a:ext cx="2286000" cy="609919"/>
          </a:xfrm>
          <a:prstGeom prst="homePlate">
            <a:avLst/>
          </a:prstGeom>
          <a:solidFill>
            <a:srgbClr val="FF7900"/>
          </a:solid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0" rIns="0" bIns="0" rtlCol="0" anchor="ctr"/>
          <a:lstStyle/>
          <a:p>
            <a:pPr marL="0" marR="0" lvl="0" indent="0" algn="l" defTabSz="7127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Enable</a:t>
            </a:r>
            <a:r>
              <a:rPr kumimoji="0" lang="fr-FR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fr-FR" sz="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advanced</a:t>
            </a:r>
            <a:r>
              <a:rPr kumimoji="0" lang="fr-FR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services</a:t>
            </a:r>
            <a:endParaRPr kumimoji="0" lang="fr-FR" sz="1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8340788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xmlns="" id="{27101BC9-515C-467F-A34A-E050E7F135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4325" y="915566"/>
            <a:ext cx="8515350" cy="3600400"/>
          </a:xfrm>
        </p:spPr>
        <p:txBody>
          <a:bodyPr/>
          <a:lstStyle/>
          <a:p>
            <a:pPr>
              <a:buClrTx/>
              <a:buSzPct val="100000"/>
            </a:pPr>
            <a:r>
              <a:rPr lang="en-US" dirty="0" smtClean="0"/>
              <a:t>XR services</a:t>
            </a:r>
            <a:endParaRPr lang="en-US" dirty="0"/>
          </a:p>
          <a:p>
            <a:pPr marL="285750" indent="-285750">
              <a:buClrTx/>
              <a:buSzPct val="100000"/>
              <a:buFont typeface="Wingdings" panose="05000000000000000000" pitchFamily="2" charset="2"/>
              <a:buChar char="§"/>
            </a:pPr>
            <a:r>
              <a:rPr lang="en-US" dirty="0" smtClean="0">
                <a:solidFill>
                  <a:schemeClr val="tx1"/>
                </a:solidFill>
              </a:rPr>
              <a:t>Define enablers based on FS_5GSTAR conclusions/recommendations</a:t>
            </a:r>
          </a:p>
          <a:p>
            <a:pPr marL="285750" indent="-285750">
              <a:buClrTx/>
              <a:buSzPct val="100000"/>
              <a:buFont typeface="Wingdings" panose="05000000000000000000" pitchFamily="2" charset="2"/>
              <a:buChar char="§"/>
            </a:pPr>
            <a:r>
              <a:rPr lang="en-US" dirty="0" smtClean="0">
                <a:solidFill>
                  <a:schemeClr val="tx1"/>
                </a:solidFill>
              </a:rPr>
              <a:t>Cover an MTSI instantiation for a complete XR </a:t>
            </a:r>
            <a:r>
              <a:rPr lang="en-US" dirty="0">
                <a:solidFill>
                  <a:schemeClr val="tx1"/>
                </a:solidFill>
              </a:rPr>
              <a:t>communication </a:t>
            </a:r>
            <a:r>
              <a:rPr lang="en-US" dirty="0" smtClean="0">
                <a:solidFill>
                  <a:schemeClr val="tx1"/>
                </a:solidFill>
              </a:rPr>
              <a:t>service</a:t>
            </a:r>
            <a:endParaRPr lang="en-US" dirty="0">
              <a:solidFill>
                <a:schemeClr val="tx1"/>
              </a:solidFill>
            </a:endParaRPr>
          </a:p>
          <a:p>
            <a:pPr>
              <a:buClrTx/>
              <a:buSzPct val="100000"/>
            </a:pPr>
            <a:endParaRPr lang="en-US" dirty="0">
              <a:solidFill>
                <a:schemeClr val="tx1"/>
              </a:solidFill>
            </a:endParaRPr>
          </a:p>
          <a:p>
            <a:pPr>
              <a:buClrTx/>
              <a:buSzPct val="100000"/>
            </a:pPr>
            <a:r>
              <a:rPr lang="en-US" b="1" dirty="0" smtClean="0"/>
              <a:t>Enable spatial audio  (already under development in 3GPP SA4)</a:t>
            </a:r>
          </a:p>
          <a:p>
            <a:pPr marL="285750" indent="-285750">
              <a:buClrTx/>
              <a:buSzPct val="100000"/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IVAS codec (likely to fall in Rel-18, to include service aspects)</a:t>
            </a:r>
          </a:p>
          <a:p>
            <a:pPr marL="285750" indent="-285750">
              <a:buClrTx/>
              <a:buSzPct val="100000"/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ATIAS: dependency on IVAS - essential to ensure end to end quality and complete service</a:t>
            </a:r>
            <a:endParaRPr lang="en-US" b="1" dirty="0" smtClean="0"/>
          </a:p>
          <a:p>
            <a:pPr>
              <a:buClrTx/>
              <a:buSzPct val="100000"/>
            </a:pPr>
            <a:endParaRPr lang="en-US" b="1" dirty="0"/>
          </a:p>
          <a:p>
            <a:pPr>
              <a:buClrTx/>
              <a:buSzPct val="100000"/>
            </a:pPr>
            <a:r>
              <a:rPr lang="en-US" b="1" dirty="0" smtClean="0"/>
              <a:t>Enhancements to UE testing</a:t>
            </a:r>
            <a:endParaRPr lang="en-US" dirty="0">
              <a:solidFill>
                <a:schemeClr val="tx1"/>
              </a:solidFill>
            </a:endParaRPr>
          </a:p>
          <a:p>
            <a:pPr marL="285750" lvl="1" indent="-285750">
              <a:buClrTx/>
              <a:buSzPct val="100000"/>
              <a:buFont typeface="Arial" panose="020B0604020202020204" pitchFamily="34" charset="0"/>
              <a:buChar char="•"/>
            </a:pPr>
            <a:r>
              <a:rPr lang="en-US" dirty="0" smtClean="0"/>
              <a:t>M</a:t>
            </a:r>
            <a:r>
              <a:rPr lang="en-US" dirty="0" smtClean="0">
                <a:solidFill>
                  <a:schemeClr val="tx1"/>
                </a:solidFill>
              </a:rPr>
              <a:t>issing SWB requirements (e.g. frequency masks from Rel-12)</a:t>
            </a:r>
          </a:p>
          <a:p>
            <a:pPr marL="285750" lvl="1" indent="-285750">
              <a:buClrTx/>
              <a:buSzPct val="100000"/>
              <a:buFont typeface="Arial" panose="020B0604020202020204" pitchFamily="34" charset="0"/>
              <a:buChar char="•"/>
            </a:pPr>
            <a:r>
              <a:rPr lang="en-US" dirty="0"/>
              <a:t>J</a:t>
            </a:r>
            <a:r>
              <a:rPr lang="en-US" dirty="0" smtClean="0"/>
              <a:t>itter buffer performance tests in real </a:t>
            </a:r>
            <a:r>
              <a:rPr lang="en-US" dirty="0" err="1" smtClean="0"/>
              <a:t>VoLTE</a:t>
            </a:r>
            <a:r>
              <a:rPr lang="en-US" dirty="0"/>
              <a:t> </a:t>
            </a:r>
            <a:r>
              <a:rPr lang="en-US" dirty="0" smtClean="0"/>
              <a:t>networks</a:t>
            </a:r>
          </a:p>
          <a:p>
            <a:pPr marL="285750" lvl="1" indent="-285750">
              <a:buClrTx/>
              <a:buSzPct val="100000"/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Functional tests on SDP </a:t>
            </a:r>
            <a:r>
              <a:rPr lang="en-US" dirty="0" smtClean="0"/>
              <a:t>/ CMR for </a:t>
            </a:r>
            <a:r>
              <a:rPr lang="en-US" dirty="0"/>
              <a:t>EVS and </a:t>
            </a:r>
            <a:r>
              <a:rPr lang="en-US" dirty="0" smtClean="0">
                <a:solidFill>
                  <a:schemeClr val="tx1"/>
                </a:solidFill>
              </a:rPr>
              <a:t>RTCP </a:t>
            </a:r>
            <a:r>
              <a:rPr lang="en-US" dirty="0" smtClean="0"/>
              <a:t>SR/RR </a:t>
            </a:r>
            <a:r>
              <a:rPr lang="en-US" dirty="0" smtClean="0">
                <a:solidFill>
                  <a:schemeClr val="tx1"/>
                </a:solidFill>
              </a:rPr>
              <a:t>conformance – approach similar to </a:t>
            </a:r>
            <a:r>
              <a:rPr lang="en-US" dirty="0"/>
              <a:t>3GPP </a:t>
            </a:r>
            <a:r>
              <a:rPr lang="en-US" dirty="0" smtClean="0"/>
              <a:t>TR 26.954 but normative, limited to media conformance with system/radio simulator, leveraging on TS 26.139</a:t>
            </a:r>
          </a:p>
          <a:p>
            <a:pPr marL="285750" lvl="1" indent="-285750">
              <a:buClrTx/>
              <a:buSzPct val="100000"/>
              <a:buFont typeface="Arial" panose="020B0604020202020204" pitchFamily="34" charset="0"/>
              <a:buChar char="•"/>
            </a:pPr>
            <a:r>
              <a:rPr lang="en-US" dirty="0" smtClean="0"/>
              <a:t>Other enhancements (e.g. support of Bluetooth LE Audio when fully available)</a:t>
            </a:r>
            <a:endParaRPr lang="en-US" dirty="0">
              <a:solidFill>
                <a:schemeClr val="tx1"/>
              </a:solidFill>
            </a:endParaRPr>
          </a:p>
          <a:p>
            <a:pPr>
              <a:buClrTx/>
              <a:buSzPct val="100000"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Titre 3">
            <a:extLst>
              <a:ext uri="{FF2B5EF4-FFF2-40B4-BE49-F238E27FC236}">
                <a16:creationId xmlns:a16="http://schemas.microsoft.com/office/drawing/2014/main" xmlns="" id="{2BCA978C-BF88-4B8F-906E-B75267F0B0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Rel-18 </a:t>
            </a:r>
            <a:r>
              <a:rPr lang="fr-FR" dirty="0" err="1" smtClean="0"/>
              <a:t>Proposals</a:t>
            </a:r>
            <a:r>
              <a:rPr lang="fr-FR" dirty="0"/>
              <a:t/>
            </a:r>
            <a:br>
              <a:rPr lang="fr-FR" dirty="0"/>
            </a:b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2833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xmlns="" id="{27101BC9-515C-467F-A34A-E050E7F135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Tx/>
              <a:buSzPct val="100000"/>
            </a:pPr>
            <a:r>
              <a:rPr lang="en-US" dirty="0"/>
              <a:t>Enhancements on </a:t>
            </a:r>
            <a:r>
              <a:rPr lang="en-US" dirty="0" smtClean="0"/>
              <a:t>video </a:t>
            </a:r>
            <a:r>
              <a:rPr lang="en-US" dirty="0"/>
              <a:t>c</a:t>
            </a:r>
            <a:r>
              <a:rPr lang="en-US" dirty="0" smtClean="0"/>
              <a:t>odecs</a:t>
            </a:r>
            <a:endParaRPr lang="en-US" dirty="0"/>
          </a:p>
          <a:p>
            <a:pPr marL="285750" indent="-285750">
              <a:buClrTx/>
              <a:buSzPct val="100000"/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tx1"/>
                </a:solidFill>
              </a:rPr>
              <a:t>Integration of new </a:t>
            </a:r>
            <a:r>
              <a:rPr lang="en-US" dirty="0" smtClean="0">
                <a:solidFill>
                  <a:schemeClr val="tx1"/>
                </a:solidFill>
              </a:rPr>
              <a:t>video </a:t>
            </a:r>
            <a:r>
              <a:rPr lang="en-US" dirty="0">
                <a:solidFill>
                  <a:schemeClr val="tx1"/>
                </a:solidFill>
              </a:rPr>
              <a:t>c</a:t>
            </a:r>
            <a:r>
              <a:rPr lang="en-US" dirty="0" smtClean="0">
                <a:solidFill>
                  <a:schemeClr val="tx1"/>
                </a:solidFill>
              </a:rPr>
              <a:t>odec in </a:t>
            </a:r>
            <a:r>
              <a:rPr lang="en-US" dirty="0">
                <a:solidFill>
                  <a:schemeClr val="tx1"/>
                </a:solidFill>
              </a:rPr>
              <a:t>5G based on FS_5GVideo </a:t>
            </a:r>
            <a:r>
              <a:rPr lang="en-US" dirty="0" smtClean="0">
                <a:solidFill>
                  <a:schemeClr val="tx1"/>
                </a:solidFill>
              </a:rPr>
              <a:t>conclusions/recommendations</a:t>
            </a:r>
            <a:endParaRPr lang="en-US" dirty="0">
              <a:solidFill>
                <a:schemeClr val="tx1"/>
              </a:solidFill>
            </a:endParaRPr>
          </a:p>
          <a:p>
            <a:pPr marL="285750" indent="-285750">
              <a:buClrTx/>
              <a:buSzPct val="100000"/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tx1"/>
                </a:solidFill>
              </a:rPr>
              <a:t>Study </a:t>
            </a:r>
            <a:r>
              <a:rPr lang="en-US" dirty="0" smtClean="0">
                <a:solidFill>
                  <a:schemeClr val="tx1"/>
                </a:solidFill>
              </a:rPr>
              <a:t>media </a:t>
            </a:r>
            <a:r>
              <a:rPr lang="en-US" dirty="0">
                <a:solidFill>
                  <a:schemeClr val="tx1"/>
                </a:solidFill>
              </a:rPr>
              <a:t>specific AI/ML </a:t>
            </a:r>
            <a:r>
              <a:rPr lang="en-US" dirty="0" smtClean="0">
                <a:solidFill>
                  <a:schemeClr val="tx1"/>
                </a:solidFill>
              </a:rPr>
              <a:t>over </a:t>
            </a:r>
            <a:r>
              <a:rPr lang="en-US" dirty="0">
                <a:solidFill>
                  <a:schemeClr val="tx1"/>
                </a:solidFill>
              </a:rPr>
              <a:t>5G (e.g. model </a:t>
            </a:r>
            <a:r>
              <a:rPr lang="en-US" dirty="0" smtClean="0">
                <a:solidFill>
                  <a:schemeClr val="tx1"/>
                </a:solidFill>
              </a:rPr>
              <a:t>updates from </a:t>
            </a:r>
            <a:r>
              <a:rPr lang="en-US" dirty="0">
                <a:solidFill>
                  <a:schemeClr val="tx1"/>
                </a:solidFill>
              </a:rPr>
              <a:t>MPEG)</a:t>
            </a:r>
          </a:p>
          <a:p>
            <a:pPr marL="285750" indent="-285750">
              <a:buClrTx/>
              <a:buSzPct val="100000"/>
              <a:buFont typeface="Wingdings" panose="05000000000000000000" pitchFamily="2" charset="2"/>
              <a:buChar char="§"/>
            </a:pPr>
            <a:endParaRPr lang="en-US" dirty="0">
              <a:solidFill>
                <a:schemeClr val="tx1"/>
              </a:solidFill>
            </a:endParaRPr>
          </a:p>
          <a:p>
            <a:pPr>
              <a:buClrTx/>
              <a:buSzPct val="100000"/>
            </a:pPr>
            <a:r>
              <a:rPr lang="en-US" b="1" dirty="0"/>
              <a:t>Enhancements on </a:t>
            </a:r>
            <a:r>
              <a:rPr lang="en-US" b="1" dirty="0" smtClean="0"/>
              <a:t>multicast/broadcast </a:t>
            </a:r>
            <a:r>
              <a:rPr lang="en-US" b="1" dirty="0"/>
              <a:t>s</a:t>
            </a:r>
            <a:r>
              <a:rPr lang="en-US" b="1" dirty="0" smtClean="0"/>
              <a:t>ervices</a:t>
            </a:r>
            <a:endParaRPr lang="en-US" dirty="0">
              <a:solidFill>
                <a:schemeClr val="tx1"/>
              </a:solidFill>
            </a:endParaRPr>
          </a:p>
          <a:p>
            <a:pPr marL="285750" indent="-285750">
              <a:buClrTx/>
              <a:buSzPct val="100000"/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tx1"/>
                </a:solidFill>
              </a:rPr>
              <a:t>Enhance 5GMS </a:t>
            </a:r>
            <a:r>
              <a:rPr lang="en-US" dirty="0" smtClean="0">
                <a:solidFill>
                  <a:schemeClr val="tx1"/>
                </a:solidFill>
              </a:rPr>
              <a:t>architecture </a:t>
            </a:r>
            <a:r>
              <a:rPr lang="en-US" dirty="0">
                <a:solidFill>
                  <a:schemeClr val="tx1"/>
                </a:solidFill>
              </a:rPr>
              <a:t>and 5MBS based on FS_5GMS_EXT </a:t>
            </a:r>
            <a:r>
              <a:rPr lang="en-US" dirty="0" smtClean="0">
                <a:solidFill>
                  <a:schemeClr val="tx1"/>
                </a:solidFill>
              </a:rPr>
              <a:t>recommendations </a:t>
            </a:r>
            <a:r>
              <a:rPr lang="en-US" dirty="0">
                <a:solidFill>
                  <a:schemeClr val="tx1"/>
                </a:solidFill>
              </a:rPr>
              <a:t>and not completed work in in 5MBS </a:t>
            </a:r>
          </a:p>
          <a:p>
            <a:pPr marL="285750" indent="-285750">
              <a:buClrTx/>
              <a:buSzPct val="100000"/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tx1"/>
                </a:solidFill>
              </a:rPr>
              <a:t>Allow hybrid services unicast/multicast/broadcast</a:t>
            </a:r>
          </a:p>
          <a:p>
            <a:pPr marL="285750" indent="-285750">
              <a:buClrTx/>
              <a:buSzPct val="100000"/>
              <a:buFont typeface="Wingdings" panose="05000000000000000000" pitchFamily="2" charset="2"/>
              <a:buChar char="§"/>
            </a:pPr>
            <a:endParaRPr lang="en-US" dirty="0">
              <a:solidFill>
                <a:schemeClr val="tx1"/>
              </a:solidFill>
            </a:endParaRPr>
          </a:p>
          <a:p>
            <a:pPr>
              <a:buClrTx/>
              <a:buSzPct val="100000"/>
            </a:pPr>
            <a:r>
              <a:rPr lang="fr-FR" b="1" dirty="0"/>
              <a:t>Media </a:t>
            </a:r>
            <a:r>
              <a:rPr lang="fr-FR" b="1" dirty="0" smtClean="0"/>
              <a:t>Production/Contribution</a:t>
            </a:r>
            <a:endParaRPr lang="en-US" dirty="0">
              <a:solidFill>
                <a:schemeClr val="tx1"/>
              </a:solidFill>
            </a:endParaRPr>
          </a:p>
          <a:p>
            <a:pPr marL="285750" indent="-285750">
              <a:buClrTx/>
              <a:buSzPct val="100000"/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tx1"/>
                </a:solidFill>
              </a:rPr>
              <a:t>Support Media Production/Contribution over 5G based on FS_NPN4AVPROD</a:t>
            </a:r>
          </a:p>
          <a:p>
            <a:pPr marL="285750" indent="-285750">
              <a:buClrTx/>
              <a:buSzPct val="100000"/>
              <a:buFont typeface="Wingdings" panose="05000000000000000000" pitchFamily="2" charset="2"/>
              <a:buChar char="§"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Titre 3">
            <a:extLst>
              <a:ext uri="{FF2B5EF4-FFF2-40B4-BE49-F238E27FC236}">
                <a16:creationId xmlns:a16="http://schemas.microsoft.com/office/drawing/2014/main" xmlns="" id="{2BCA978C-BF88-4B8F-906E-B75267F0B0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Rel-18 </a:t>
            </a:r>
            <a:r>
              <a:rPr lang="fr-FR" dirty="0" err="1" smtClean="0"/>
              <a:t>Proposals</a:t>
            </a:r>
            <a:r>
              <a:rPr lang="fr-FR" dirty="0"/>
              <a:t/>
            </a:r>
            <a:br>
              <a:rPr lang="fr-FR" dirty="0"/>
            </a:b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3148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err="1"/>
              <a:t>Thank</a:t>
            </a:r>
            <a:r>
              <a:rPr lang="fr-FR" dirty="0"/>
              <a:t> </a:t>
            </a:r>
            <a:r>
              <a:rPr lang="fr-FR" dirty="0" err="1"/>
              <a:t>you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01068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aster blanc 2021">
  <a:themeElements>
    <a:clrScheme name="Orange WHT Secondary">
      <a:dk1>
        <a:srgbClr val="000000"/>
      </a:dk1>
      <a:lt1>
        <a:srgbClr val="FFFFFF"/>
      </a:lt1>
      <a:dk2>
        <a:srgbClr val="8F8F8F"/>
      </a:dk2>
      <a:lt2>
        <a:srgbClr val="FF7900"/>
      </a:lt2>
      <a:accent1>
        <a:srgbClr val="FF7900"/>
      </a:accent1>
      <a:accent2>
        <a:srgbClr val="4BB4E6"/>
      </a:accent2>
      <a:accent3>
        <a:srgbClr val="50BE87"/>
      </a:accent3>
      <a:accent4>
        <a:srgbClr val="FFB4E6"/>
      </a:accent4>
      <a:accent5>
        <a:srgbClr val="A885D8"/>
      </a:accent5>
      <a:accent6>
        <a:srgbClr val="FFD200"/>
      </a:accent6>
      <a:hlink>
        <a:srgbClr val="FF7900"/>
      </a:hlink>
      <a:folHlink>
        <a:srgbClr val="FF7900"/>
      </a:folHlink>
    </a:clrScheme>
    <a:fontScheme name="Orange">
      <a:majorFont>
        <a:latin typeface="Helvetica 75 Bold"/>
        <a:ea typeface=""/>
        <a:cs typeface=""/>
      </a:majorFont>
      <a:minorFont>
        <a:latin typeface="Helvetica 75 Bol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sz="1600" dirty="0" smtClean="0">
            <a:solidFill>
              <a:srgbClr val="000000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/>
      <a:bodyPr wrap="none" lIns="0" tIns="0" rIns="0" bIns="0" rtlCol="0">
        <a:spAutoFit/>
      </a:bodyPr>
      <a:lstStyle>
        <a:defPPr>
          <a:defRPr sz="14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R Orange Innovation interne ligne gauche v6" id="{C7CF14A7-3E42-4574-9DB3-0532F4EF10C0}" vid="{80F87AFB-01AF-47AF-A1CB-89211E6F7C09}"/>
    </a:ext>
  </a:extLst>
</a:theme>
</file>

<file path=ppt/theme/theme2.xml><?xml version="1.0" encoding="utf-8"?>
<a:theme xmlns:a="http://schemas.openxmlformats.org/drawingml/2006/main" name="Master noir 2021">
  <a:themeElements>
    <a:clrScheme name="Orange BLK Core">
      <a:dk1>
        <a:srgbClr val="FFFFFF"/>
      </a:dk1>
      <a:lt1>
        <a:srgbClr val="000000"/>
      </a:lt1>
      <a:dk2>
        <a:srgbClr val="8F8F8F"/>
      </a:dk2>
      <a:lt2>
        <a:srgbClr val="FF7900"/>
      </a:lt2>
      <a:accent1>
        <a:srgbClr val="FF7900"/>
      </a:accent1>
      <a:accent2>
        <a:srgbClr val="FFFFFF"/>
      </a:accent2>
      <a:accent3>
        <a:srgbClr val="595959"/>
      </a:accent3>
      <a:accent4>
        <a:srgbClr val="8F8F8F"/>
      </a:accent4>
      <a:accent5>
        <a:srgbClr val="D6D6D6"/>
      </a:accent5>
      <a:accent6>
        <a:srgbClr val="595959"/>
      </a:accent6>
      <a:hlink>
        <a:srgbClr val="FF7900"/>
      </a:hlink>
      <a:folHlink>
        <a:srgbClr val="FF7900"/>
      </a:folHlink>
    </a:clrScheme>
    <a:fontScheme name="Orange">
      <a:majorFont>
        <a:latin typeface="Helvetica 75 Bold"/>
        <a:ea typeface=""/>
        <a:cs typeface=""/>
      </a:majorFont>
      <a:minorFont>
        <a:latin typeface="Helvetica 75 Bol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sz="1600" dirty="0" smtClean="0">
            <a:solidFill>
              <a:srgbClr val="000000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/>
      <a:bodyPr wrap="none" lIns="0" tIns="0" rIns="0" bIns="0" rtlCol="0">
        <a:spAutoFit/>
      </a:bodyPr>
      <a:lstStyle>
        <a:defPPr>
          <a:defRPr sz="14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R Orange Innovation interne ligne gauche v6" id="{C7CF14A7-3E42-4574-9DB3-0532F4EF10C0}" vid="{D2816493-D3E7-4244-806B-0110FD01E598}"/>
    </a:ext>
  </a:extLst>
</a:theme>
</file>

<file path=ppt/theme/theme3.xml><?xml version="1.0" encoding="utf-8"?>
<a:theme xmlns:a="http://schemas.openxmlformats.org/drawingml/2006/main" name="orange_presentationbasique">
  <a:themeElements>
    <a:clrScheme name="OAB">
      <a:dk1>
        <a:srgbClr val="000000"/>
      </a:dk1>
      <a:lt1>
        <a:srgbClr val="FFFFFF"/>
      </a:lt1>
      <a:dk2>
        <a:srgbClr val="595959"/>
      </a:dk2>
      <a:lt2>
        <a:srgbClr val="FFFFFF"/>
      </a:lt2>
      <a:accent1>
        <a:srgbClr val="FF6600"/>
      </a:accent1>
      <a:accent2>
        <a:srgbClr val="4BB4E6"/>
      </a:accent2>
      <a:accent3>
        <a:srgbClr val="9164CD"/>
      </a:accent3>
      <a:accent4>
        <a:srgbClr val="50BE87"/>
      </a:accent4>
      <a:accent5>
        <a:srgbClr val="FFB4E6"/>
      </a:accent5>
      <a:accent6>
        <a:srgbClr val="FFDC00"/>
      </a:accent6>
      <a:hlink>
        <a:srgbClr val="5F5F5F"/>
      </a:hlink>
      <a:folHlink>
        <a:srgbClr val="919191"/>
      </a:folHlink>
    </a:clrScheme>
    <a:fontScheme name="Orange">
      <a:majorFont>
        <a:latin typeface="Helvetica 75"/>
        <a:ea typeface=""/>
        <a:cs typeface=""/>
      </a:majorFont>
      <a:minorFont>
        <a:latin typeface="Helvetica 75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ange_PPTTemplate_v3.potx" id="{7EFB1CC4-B630-4DC5-B88F-B33ED10FA70B}" vid="{E661C32F-4836-4DD1-B604-E27281C607A6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B454CBD94BA9849A89436F8EEECE801" ma:contentTypeVersion="1" ma:contentTypeDescription="Create a new document." ma:contentTypeScope="" ma:versionID="911bac6e52642ff7e45f1920523dafa5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1c579f4d7995ed8abb7a390014acff17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" ma:hidden="true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" ma:hidden="true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7BC9E46E-2939-4C92-A847-189854327AF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A529BDB-FC6E-4801-A782-41EDE01FF00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4B223DC-0EA2-4B5D-8283-CB961A092825}">
  <ds:schemaRefs>
    <ds:schemaRef ds:uri="http://schemas.microsoft.com/sharepoint/v3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OFR_Orange_Innovation_interne</Template>
  <TotalTime>5611</TotalTime>
  <Words>330</Words>
  <Application>Microsoft Office PowerPoint</Application>
  <PresentationFormat>Affichage à l'écran (16:9)</PresentationFormat>
  <Paragraphs>45</Paragraphs>
  <Slides>5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3</vt:i4>
      </vt:variant>
      <vt:variant>
        <vt:lpstr>Titres des diapositives</vt:lpstr>
      </vt:variant>
      <vt:variant>
        <vt:i4>5</vt:i4>
      </vt:variant>
    </vt:vector>
  </HeadingPairs>
  <TitlesOfParts>
    <vt:vector size="15" baseType="lpstr">
      <vt:lpstr>ＭＳ Ｐゴシック</vt:lpstr>
      <vt:lpstr>Arial</vt:lpstr>
      <vt:lpstr>Calibri</vt:lpstr>
      <vt:lpstr>Helvetica 55 Roman</vt:lpstr>
      <vt:lpstr>Helvetica 75</vt:lpstr>
      <vt:lpstr>Helvetica 75 Bold</vt:lpstr>
      <vt:lpstr>Wingdings</vt:lpstr>
      <vt:lpstr>Master blanc 2021</vt:lpstr>
      <vt:lpstr>Master noir 2021</vt:lpstr>
      <vt:lpstr>orange_presentationbasique</vt:lpstr>
      <vt:lpstr>Orange Input on Rel-18 [S4-211376] </vt:lpstr>
      <vt:lpstr>High-Level Rel-18 Objectives</vt:lpstr>
      <vt:lpstr>Rel-18 Proposals </vt:lpstr>
      <vt:lpstr>Rel-18 Proposals </vt:lpstr>
      <vt:lpstr>Thank you</vt:lpstr>
    </vt:vector>
  </TitlesOfParts>
  <Company>Orange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LEMOTHEUX Julien TGI/OLS</dc:creator>
  <cp:lastModifiedBy>RAGOT Stéphane INNOV/IT-S</cp:lastModifiedBy>
  <cp:revision>44</cp:revision>
  <dcterms:created xsi:type="dcterms:W3CDTF">2021-06-15T06:56:09Z</dcterms:created>
  <dcterms:modified xsi:type="dcterms:W3CDTF">2021-10-30T07:26:33Z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0x010100AB454CBD94BA9849A89436F8EEECE801</vt:lpwstr>
  </property>
  <property fmtid="{D5CDD505-2E9C-101B-9397-08002B2CF9AE}" pid="3" name="MSIP_Label_07222825-62ea-40f3-96b5-5375c07996e2_Enabled">
    <vt:lpwstr>true</vt:lpwstr>
  </property>
  <property fmtid="{D5CDD505-2E9C-101B-9397-08002B2CF9AE}" pid="4" name="MSIP_Label_07222825-62ea-40f3-96b5-5375c07996e2_SetDate">
    <vt:lpwstr>2021-10-06T12:35:54Z</vt:lpwstr>
  </property>
  <property fmtid="{D5CDD505-2E9C-101B-9397-08002B2CF9AE}" pid="5" name="MSIP_Label_07222825-62ea-40f3-96b5-5375c07996e2_Method">
    <vt:lpwstr>Privileged</vt:lpwstr>
  </property>
  <property fmtid="{D5CDD505-2E9C-101B-9397-08002B2CF9AE}" pid="6" name="MSIP_Label_07222825-62ea-40f3-96b5-5375c07996e2_Name">
    <vt:lpwstr>unrestricted_parent.2</vt:lpwstr>
  </property>
  <property fmtid="{D5CDD505-2E9C-101B-9397-08002B2CF9AE}" pid="7" name="MSIP_Label_07222825-62ea-40f3-96b5-5375c07996e2_SiteId">
    <vt:lpwstr>90c7a20a-f34b-40bf-bc48-b9253b6f5d20</vt:lpwstr>
  </property>
  <property fmtid="{D5CDD505-2E9C-101B-9397-08002B2CF9AE}" pid="8" name="MSIP_Label_07222825-62ea-40f3-96b5-5375c07996e2_ActionId">
    <vt:lpwstr>85eb4401-9dbb-4d24-a1b1-d9c9f7a3e7ad</vt:lpwstr>
  </property>
  <property fmtid="{D5CDD505-2E9C-101B-9397-08002B2CF9AE}" pid="9" name="MSIP_Label_07222825-62ea-40f3-96b5-5375c07996e2_ContentBits">
    <vt:lpwstr>0</vt:lpwstr>
  </property>
</Properties>
</file>