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61" r:id="rId5"/>
    <p:sldId id="262" r:id="rId6"/>
    <p:sldId id="258" r:id="rId7"/>
    <p:sldId id="260" r:id="rId8"/>
    <p:sldId id="269" r:id="rId9"/>
    <p:sldId id="270" r:id="rId10"/>
    <p:sldId id="266" r:id="rId11"/>
    <p:sldId id="267" r:id="rId12"/>
    <p:sldId id="265" r:id="rId13"/>
    <p:sldId id="271" r:id="rId14"/>
    <p:sldId id="259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15B61C-7F38-4709-B897-06D0427C0A34}" v="56" dt="2021-02-04T12:39:01.1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7" autoAdjust="0"/>
    <p:restoredTop sz="94660"/>
  </p:normalViewPr>
  <p:slideViewPr>
    <p:cSldViewPr snapToGrid="0">
      <p:cViewPr>
        <p:scale>
          <a:sx n="90" d="100"/>
          <a:sy n="90" d="100"/>
        </p:scale>
        <p:origin x="2982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A615B61C-7F38-4709-B897-06D0427C0A34}"/>
    <pc:docChg chg="undo custSel mod addSld delSld modSld sldOrd">
      <pc:chgData name="Thomas Stockhammer" userId="2aa20ba2-ba43-46c1-9e8b-e40494025eed" providerId="ADAL" clId="{A615B61C-7F38-4709-B897-06D0427C0A34}" dt="2021-02-04T12:39:37.879" v="1369" actId="20577"/>
      <pc:docMkLst>
        <pc:docMk/>
      </pc:docMkLst>
      <pc:sldChg chg="addSp delSp modSp mod setBg delDesignElem">
        <pc:chgData name="Thomas Stockhammer" userId="2aa20ba2-ba43-46c1-9e8b-e40494025eed" providerId="ADAL" clId="{A615B61C-7F38-4709-B897-06D0427C0A34}" dt="2021-02-04T12:38:51.559" v="1363"/>
        <pc:sldMkLst>
          <pc:docMk/>
          <pc:sldMk cId="2665479665" sldId="256"/>
        </pc:sldMkLst>
        <pc:spChg chg="mod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4" creationId="{097B8465-DA7A-487E-887A-9DA0C2B70544}"/>
          </ac:spMkLst>
        </pc:spChg>
        <pc:spChg chg="mod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5" creationId="{BE1230B1-FDD1-41E9-A32F-4040A74EE8FC}"/>
          </ac:spMkLst>
        </pc:spChg>
        <pc:spChg chg="add del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11" creationId="{13EFA6C3-82DC-4131-9929-2523E6FD0B81}"/>
          </ac:spMkLst>
        </pc:spChg>
        <pc:spChg chg="add del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13" creationId="{AEC9469E-14CA-4358-BABC-CBF836A6142D}"/>
          </ac:spMkLst>
        </pc:spChg>
        <pc:spChg chg="add del">
          <ac:chgData name="Thomas Stockhammer" userId="2aa20ba2-ba43-46c1-9e8b-e40494025eed" providerId="ADAL" clId="{A615B61C-7F38-4709-B897-06D0427C0A34}" dt="2021-02-04T12:37:19.539" v="1331" actId="26606"/>
          <ac:spMkLst>
            <pc:docMk/>
            <pc:sldMk cId="2665479665" sldId="256"/>
            <ac:spMk id="15" creationId="{048EB4C9-ACAF-4CCA-BA6E-9314431923B2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2665479665" sldId="256"/>
            <ac:spMk id="20" creationId="{5E39A796-BE83-48B1-B33F-35C4A32AAB57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2665479665" sldId="256"/>
            <ac:spMk id="22" creationId="{72F84B47-E267-4194-8194-831DB7B5547F}"/>
          </ac:spMkLst>
        </pc:spChg>
        <pc:graphicFrameChg chg="add mod modGraphic">
          <ac:chgData name="Thomas Stockhammer" userId="2aa20ba2-ba43-46c1-9e8b-e40494025eed" providerId="ADAL" clId="{A615B61C-7F38-4709-B897-06D0427C0A34}" dt="2021-02-04T12:37:19.539" v="1331" actId="26606"/>
          <ac:graphicFrameMkLst>
            <pc:docMk/>
            <pc:sldMk cId="2665479665" sldId="256"/>
            <ac:graphicFrameMk id="6" creationId="{781473FD-A9A1-48F9-8DAF-FD970D3C6D5B}"/>
          </ac:graphicFrameMkLst>
        </pc:graphicFrameChg>
      </pc:sldChg>
      <pc:sldChg chg="modSp mod">
        <pc:chgData name="Thomas Stockhammer" userId="2aa20ba2-ba43-46c1-9e8b-e40494025eed" providerId="ADAL" clId="{A615B61C-7F38-4709-B897-06D0427C0A34}" dt="2021-02-04T12:38:53.761" v="1364"/>
        <pc:sldMkLst>
          <pc:docMk/>
          <pc:sldMk cId="218864063" sldId="257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18864063" sldId="257"/>
            <ac:spMk id="2" creationId="{65081617-E5DC-4376-BD1E-D587ED74073A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18864063" sldId="257"/>
            <ac:spMk id="3" creationId="{E5334FB7-7ACA-4260-842B-62AF36F14FF6}"/>
          </ac:spMkLst>
        </pc:spChg>
      </pc:sldChg>
      <pc:sldChg chg="modSp mod">
        <pc:chgData name="Thomas Stockhammer" userId="2aa20ba2-ba43-46c1-9e8b-e40494025eed" providerId="ADAL" clId="{A615B61C-7F38-4709-B897-06D0427C0A34}" dt="2021-02-04T12:38:53.761" v="1364"/>
        <pc:sldMkLst>
          <pc:docMk/>
          <pc:sldMk cId="1308508482" sldId="258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1308508482" sldId="258"/>
            <ac:spMk id="2" creationId="{72079F10-C075-48EB-8D03-7D6E2C6C0EC2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1308508482" sldId="258"/>
            <ac:spMk id="3" creationId="{B3B6739B-54A7-46D7-93C3-EA5ECC2D6933}"/>
          </ac:spMkLst>
        </pc:spChg>
      </pc:sldChg>
      <pc:sldChg chg="modSp mod ord">
        <pc:chgData name="Thomas Stockhammer" userId="2aa20ba2-ba43-46c1-9e8b-e40494025eed" providerId="ADAL" clId="{A615B61C-7F38-4709-B897-06D0427C0A34}" dt="2021-02-04T12:38:53.761" v="1364"/>
        <pc:sldMkLst>
          <pc:docMk/>
          <pc:sldMk cId="2203770615" sldId="259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203770615" sldId="259"/>
            <ac:spMk id="2" creationId="{72079F10-C075-48EB-8D03-7D6E2C6C0EC2}"/>
          </ac:spMkLst>
        </pc:spChg>
      </pc:sldChg>
      <pc:sldChg chg="addSp delSp modSp new del">
        <pc:chgData name="Thomas Stockhammer" userId="2aa20ba2-ba43-46c1-9e8b-e40494025eed" providerId="ADAL" clId="{A615B61C-7F38-4709-B897-06D0427C0A34}" dt="2021-02-04T11:41:56.616" v="39" actId="47"/>
        <pc:sldMkLst>
          <pc:docMk/>
          <pc:sldMk cId="1137579219" sldId="260"/>
        </pc:sldMkLst>
        <pc:spChg chg="del">
          <ac:chgData name="Thomas Stockhammer" userId="2aa20ba2-ba43-46c1-9e8b-e40494025eed" providerId="ADAL" clId="{A615B61C-7F38-4709-B897-06D0427C0A34}" dt="2021-02-04T11:39:01.690" v="1"/>
          <ac:spMkLst>
            <pc:docMk/>
            <pc:sldMk cId="1137579219" sldId="260"/>
            <ac:spMk id="3" creationId="{B021BA97-36D9-42D7-BB80-8C5232213450}"/>
          </ac:spMkLst>
        </pc:spChg>
        <pc:graphicFrameChg chg="add mod">
          <ac:chgData name="Thomas Stockhammer" userId="2aa20ba2-ba43-46c1-9e8b-e40494025eed" providerId="ADAL" clId="{A615B61C-7F38-4709-B897-06D0427C0A34}" dt="2021-02-04T11:39:21.297" v="3"/>
          <ac:graphicFrameMkLst>
            <pc:docMk/>
            <pc:sldMk cId="1137579219" sldId="260"/>
            <ac:graphicFrameMk id="4" creationId="{7CF96952-587E-4FB9-986F-FFA82ACEE98F}"/>
          </ac:graphicFrameMkLst>
        </pc:graphicFrameChg>
      </pc:sldChg>
      <pc:sldChg chg="addSp delSp modSp new mod ord">
        <pc:chgData name="Thomas Stockhammer" userId="2aa20ba2-ba43-46c1-9e8b-e40494025eed" providerId="ADAL" clId="{A615B61C-7F38-4709-B897-06D0427C0A34}" dt="2021-02-04T12:38:53.761" v="1364"/>
        <pc:sldMkLst>
          <pc:docMk/>
          <pc:sldMk cId="4079326217" sldId="260"/>
        </pc:sldMkLst>
        <pc:spChg chg="del">
          <ac:chgData name="Thomas Stockhammer" userId="2aa20ba2-ba43-46c1-9e8b-e40494025eed" providerId="ADAL" clId="{A615B61C-7F38-4709-B897-06D0427C0A34}" dt="2021-02-04T11:45:40.019" v="42" actId="478"/>
          <ac:spMkLst>
            <pc:docMk/>
            <pc:sldMk cId="4079326217" sldId="260"/>
            <ac:spMk id="2" creationId="{EF5BE9D4-F5F0-4C19-A0FD-CA80C112EF89}"/>
          </ac:spMkLst>
        </pc:spChg>
        <pc:spChg chg="del">
          <ac:chgData name="Thomas Stockhammer" userId="2aa20ba2-ba43-46c1-9e8b-e40494025eed" providerId="ADAL" clId="{A615B61C-7F38-4709-B897-06D0427C0A34}" dt="2021-02-04T11:45:37.098" v="41" actId="478"/>
          <ac:spMkLst>
            <pc:docMk/>
            <pc:sldMk cId="4079326217" sldId="260"/>
            <ac:spMk id="3" creationId="{CBA873B1-FD1E-455F-BDAF-21F30E3FD5D8}"/>
          </ac:spMkLst>
        </pc:spChg>
        <pc:spChg chg="add mod">
          <ac:chgData name="Thomas Stockhammer" userId="2aa20ba2-ba43-46c1-9e8b-e40494025eed" providerId="ADAL" clId="{A615B61C-7F38-4709-B897-06D0427C0A34}" dt="2021-02-04T11:45:51.771" v="45" actId="1076"/>
          <ac:spMkLst>
            <pc:docMk/>
            <pc:sldMk cId="4079326217" sldId="260"/>
            <ac:spMk id="4" creationId="{147F619A-6A22-4D6A-B429-BCB0B0946771}"/>
          </ac:spMkLst>
        </pc:spChg>
        <pc:spChg chg="add mod">
          <ac:chgData name="Thomas Stockhammer" userId="2aa20ba2-ba43-46c1-9e8b-e40494025eed" providerId="ADAL" clId="{A615B61C-7F38-4709-B897-06D0427C0A34}" dt="2021-02-04T12:38:53.761" v="1364"/>
          <ac:spMkLst>
            <pc:docMk/>
            <pc:sldMk cId="4079326217" sldId="260"/>
            <ac:spMk id="6" creationId="{6E14C57F-2A09-4E07-AAE6-E12EB56FDE7A}"/>
          </ac:spMkLst>
        </pc:spChg>
        <pc:spChg chg="add del mod">
          <ac:chgData name="Thomas Stockhammer" userId="2aa20ba2-ba43-46c1-9e8b-e40494025eed" providerId="ADAL" clId="{A615B61C-7F38-4709-B897-06D0427C0A34}" dt="2021-02-04T12:33:00.491" v="1065" actId="478"/>
          <ac:spMkLst>
            <pc:docMk/>
            <pc:sldMk cId="4079326217" sldId="260"/>
            <ac:spMk id="7" creationId="{450F3186-BE04-4AD5-9BFE-41CA733AF36C}"/>
          </ac:spMkLst>
        </pc:spChg>
        <pc:graphicFrameChg chg="add mod">
          <ac:chgData name="Thomas Stockhammer" userId="2aa20ba2-ba43-46c1-9e8b-e40494025eed" providerId="ADAL" clId="{A615B61C-7F38-4709-B897-06D0427C0A34}" dt="2021-02-04T12:32:53.876" v="1063" actId="1076"/>
          <ac:graphicFrameMkLst>
            <pc:docMk/>
            <pc:sldMk cId="4079326217" sldId="260"/>
            <ac:graphicFrameMk id="5" creationId="{4F815F39-2FFA-4099-9755-B0D495872E16}"/>
          </ac:graphicFrameMkLst>
        </pc:graphicFrameChg>
      </pc:sldChg>
      <pc:sldChg chg="addSp delSp modSp new del">
        <pc:chgData name="Thomas Stockhammer" userId="2aa20ba2-ba43-46c1-9e8b-e40494025eed" providerId="ADAL" clId="{A615B61C-7F38-4709-B897-06D0427C0A34}" dt="2021-02-04T12:35:49.375" v="1273" actId="2696"/>
        <pc:sldMkLst>
          <pc:docMk/>
          <pc:sldMk cId="3046998168" sldId="261"/>
        </pc:sldMkLst>
        <pc:spChg chg="del">
          <ac:chgData name="Thomas Stockhammer" userId="2aa20ba2-ba43-46c1-9e8b-e40494025eed" providerId="ADAL" clId="{A615B61C-7F38-4709-B897-06D0427C0A34}" dt="2021-02-04T11:48:51.664" v="48"/>
          <ac:spMkLst>
            <pc:docMk/>
            <pc:sldMk cId="3046998168" sldId="261"/>
            <ac:spMk id="2" creationId="{68FC112F-56FB-49F9-93FB-5B86382C491A}"/>
          </ac:spMkLst>
        </pc:spChg>
        <pc:spChg chg="del">
          <ac:chgData name="Thomas Stockhammer" userId="2aa20ba2-ba43-46c1-9e8b-e40494025eed" providerId="ADAL" clId="{A615B61C-7F38-4709-B897-06D0427C0A34}" dt="2021-02-04T11:48:51.664" v="48"/>
          <ac:spMkLst>
            <pc:docMk/>
            <pc:sldMk cId="3046998168" sldId="261"/>
            <ac:spMk id="3" creationId="{E9C5BCFC-7310-4E62-B49F-7844A80BB772}"/>
          </ac:spMkLst>
        </pc:spChg>
        <pc:picChg chg="add mod">
          <ac:chgData name="Thomas Stockhammer" userId="2aa20ba2-ba43-46c1-9e8b-e40494025eed" providerId="ADAL" clId="{A615B61C-7F38-4709-B897-06D0427C0A34}" dt="2021-02-04T11:49:00.334" v="52" actId="1076"/>
          <ac:picMkLst>
            <pc:docMk/>
            <pc:sldMk cId="3046998168" sldId="261"/>
            <ac:picMk id="4098" creationId="{70617E04-3D96-4897-98FC-20D9CB65B1B1}"/>
          </ac:picMkLst>
        </pc:picChg>
      </pc:sldChg>
      <pc:sldChg chg="addSp delSp modSp add mod setBg delDesignElem">
        <pc:chgData name="Thomas Stockhammer" userId="2aa20ba2-ba43-46c1-9e8b-e40494025eed" providerId="ADAL" clId="{A615B61C-7F38-4709-B897-06D0427C0A34}" dt="2021-02-04T12:38:51.559" v="1363"/>
        <pc:sldMkLst>
          <pc:docMk/>
          <pc:sldMk cId="3126528767" sldId="261"/>
        </pc:sldMkLst>
        <pc:spChg chg="add del mod">
          <ac:chgData name="Thomas Stockhammer" userId="2aa20ba2-ba43-46c1-9e8b-e40494025eed" providerId="ADAL" clId="{A615B61C-7F38-4709-B897-06D0427C0A34}" dt="2021-02-04T12:37:02.232" v="1316" actId="20577"/>
          <ac:spMkLst>
            <pc:docMk/>
            <pc:sldMk cId="3126528767" sldId="261"/>
            <ac:spMk id="2" creationId="{390CD29F-0636-44F9-A668-55E28B532427}"/>
          </ac:spMkLst>
        </pc:spChg>
        <pc:spChg chg="add del mod">
          <ac:chgData name="Thomas Stockhammer" userId="2aa20ba2-ba43-46c1-9e8b-e40494025eed" providerId="ADAL" clId="{A615B61C-7F38-4709-B897-06D0427C0A34}" dt="2021-02-04T12:36:31.958" v="1284"/>
          <ac:spMkLst>
            <pc:docMk/>
            <pc:sldMk cId="3126528767" sldId="261"/>
            <ac:spMk id="3" creationId="{0D5D6592-42DB-4AC7-9ABA-A39C35B63FDA}"/>
          </ac:spMkLst>
        </pc:spChg>
        <pc:spChg chg="add del">
          <ac:chgData name="Thomas Stockhammer" userId="2aa20ba2-ba43-46c1-9e8b-e40494025eed" providerId="ADAL" clId="{A615B61C-7F38-4709-B897-06D0427C0A34}" dt="2021-02-04T12:36:12.656" v="1277" actId="26606"/>
          <ac:spMkLst>
            <pc:docMk/>
            <pc:sldMk cId="3126528767" sldId="261"/>
            <ac:spMk id="71" creationId="{86FF76B9-219D-4469-AF87-0236D29032F1}"/>
          </ac:spMkLst>
        </pc:spChg>
        <pc:spChg chg="add del">
          <ac:chgData name="Thomas Stockhammer" userId="2aa20ba2-ba43-46c1-9e8b-e40494025eed" providerId="ADAL" clId="{A615B61C-7F38-4709-B897-06D0427C0A34}" dt="2021-02-04T12:36:12.656" v="1277" actId="26606"/>
          <ac:spMkLst>
            <pc:docMk/>
            <pc:sldMk cId="3126528767" sldId="261"/>
            <ac:spMk id="77" creationId="{2E80C965-DB6D-4F81-9E9E-B027384D0BD6}"/>
          </ac:spMkLst>
        </pc:spChg>
        <pc:spChg chg="add del">
          <ac:chgData name="Thomas Stockhammer" userId="2aa20ba2-ba43-46c1-9e8b-e40494025eed" providerId="ADAL" clId="{A615B61C-7F38-4709-B897-06D0427C0A34}" dt="2021-02-04T12:36:12.656" v="1277" actId="26606"/>
          <ac:spMkLst>
            <pc:docMk/>
            <pc:sldMk cId="3126528767" sldId="261"/>
            <ac:spMk id="79" creationId="{633C5E46-DAC5-4661-9C87-22B08E2A512F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3126528767" sldId="261"/>
            <ac:spMk id="4100" creationId="{A4AC5506-6312-4701-8D3C-40187889A947}"/>
          </ac:spMkLst>
        </pc:spChg>
        <pc:grpChg chg="add del">
          <ac:chgData name="Thomas Stockhammer" userId="2aa20ba2-ba43-46c1-9e8b-e40494025eed" providerId="ADAL" clId="{A615B61C-7F38-4709-B897-06D0427C0A34}" dt="2021-02-04T12:36:12.656" v="1277" actId="26606"/>
          <ac:grpSpMkLst>
            <pc:docMk/>
            <pc:sldMk cId="3126528767" sldId="261"/>
            <ac:grpSpMk id="73" creationId="{DB88BD78-87E1-424D-B479-C37D8E41B12E}"/>
          </ac:grpSpMkLst>
        </pc:grpChg>
        <pc:picChg chg="mod ord">
          <ac:chgData name="Thomas Stockhammer" userId="2aa20ba2-ba43-46c1-9e8b-e40494025eed" providerId="ADAL" clId="{A615B61C-7F38-4709-B897-06D0427C0A34}" dt="2021-02-04T12:36:34.825" v="1285" actId="26606"/>
          <ac:picMkLst>
            <pc:docMk/>
            <pc:sldMk cId="3126528767" sldId="261"/>
            <ac:picMk id="4098" creationId="{70617E04-3D96-4897-98FC-20D9CB65B1B1}"/>
          </ac:picMkLst>
        </pc:picChg>
      </pc:sldChg>
      <pc:sldChg chg="addSp delSp modSp add mod setBg delDesignElem">
        <pc:chgData name="Thomas Stockhammer" userId="2aa20ba2-ba43-46c1-9e8b-e40494025eed" providerId="ADAL" clId="{A615B61C-7F38-4709-B897-06D0427C0A34}" dt="2021-02-04T12:38:51.559" v="1363"/>
        <pc:sldMkLst>
          <pc:docMk/>
          <pc:sldMk cId="799485141" sldId="262"/>
        </pc:sldMkLst>
        <pc:spChg chg="add mod">
          <ac:chgData name="Thomas Stockhammer" userId="2aa20ba2-ba43-46c1-9e8b-e40494025eed" providerId="ADAL" clId="{A615B61C-7F38-4709-B897-06D0427C0A34}" dt="2021-02-04T12:36:57.594" v="1309" actId="26606"/>
          <ac:spMkLst>
            <pc:docMk/>
            <pc:sldMk cId="799485141" sldId="262"/>
            <ac:spMk id="2" creationId="{42FE381E-FD0B-4999-AB0A-1BE3D53D52C8}"/>
          </ac:spMkLst>
        </pc:spChg>
        <pc:spChg chg="add del">
          <ac:chgData name="Thomas Stockhammer" userId="2aa20ba2-ba43-46c1-9e8b-e40494025eed" providerId="ADAL" clId="{A615B61C-7F38-4709-B897-06D0427C0A34}" dt="2021-02-04T12:38:51.559" v="1363"/>
          <ac:spMkLst>
            <pc:docMk/>
            <pc:sldMk cId="799485141" sldId="262"/>
            <ac:spMk id="71" creationId="{A4AC5506-6312-4701-8D3C-40187889A947}"/>
          </ac:spMkLst>
        </pc:spChg>
        <pc:picChg chg="mod ord">
          <ac:chgData name="Thomas Stockhammer" userId="2aa20ba2-ba43-46c1-9e8b-e40494025eed" providerId="ADAL" clId="{A615B61C-7F38-4709-B897-06D0427C0A34}" dt="2021-02-04T12:36:57.594" v="1309" actId="26606"/>
          <ac:picMkLst>
            <pc:docMk/>
            <pc:sldMk cId="799485141" sldId="262"/>
            <ac:picMk id="5122" creationId="{7624C5B3-5F25-43F8-A13D-2DBD8899F205}"/>
          </ac:picMkLst>
        </pc:picChg>
      </pc:sldChg>
      <pc:sldChg chg="addSp modSp new del">
        <pc:chgData name="Thomas Stockhammer" userId="2aa20ba2-ba43-46c1-9e8b-e40494025eed" providerId="ADAL" clId="{A615B61C-7F38-4709-B897-06D0427C0A34}" dt="2021-02-04T12:35:49.375" v="1273" actId="2696"/>
        <pc:sldMkLst>
          <pc:docMk/>
          <pc:sldMk cId="1101913564" sldId="262"/>
        </pc:sldMkLst>
        <pc:picChg chg="add mod">
          <ac:chgData name="Thomas Stockhammer" userId="2aa20ba2-ba43-46c1-9e8b-e40494025eed" providerId="ADAL" clId="{A615B61C-7F38-4709-B897-06D0427C0A34}" dt="2021-02-04T11:50:03.891" v="56" actId="1076"/>
          <ac:picMkLst>
            <pc:docMk/>
            <pc:sldMk cId="1101913564" sldId="262"/>
            <ac:picMk id="5122" creationId="{7624C5B3-5F25-43F8-A13D-2DBD8899F205}"/>
          </ac:picMkLst>
        </pc:picChg>
      </pc:sldChg>
      <pc:sldChg chg="addSp modSp new del mod">
        <pc:chgData name="Thomas Stockhammer" userId="2aa20ba2-ba43-46c1-9e8b-e40494025eed" providerId="ADAL" clId="{A615B61C-7F38-4709-B897-06D0427C0A34}" dt="2021-02-04T12:37:33.740" v="1332" actId="47"/>
        <pc:sldMkLst>
          <pc:docMk/>
          <pc:sldMk cId="11204368" sldId="263"/>
        </pc:sldMkLst>
        <pc:spChg chg="add mod">
          <ac:chgData name="Thomas Stockhammer" userId="2aa20ba2-ba43-46c1-9e8b-e40494025eed" providerId="ADAL" clId="{A615B61C-7F38-4709-B897-06D0427C0A34}" dt="2021-02-04T11:53:45.386" v="103" actId="20577"/>
          <ac:spMkLst>
            <pc:docMk/>
            <pc:sldMk cId="11204368" sldId="263"/>
            <ac:spMk id="2" creationId="{D6BC1E5D-98CB-4A5D-BEBF-4B88D703CF45}"/>
          </ac:spMkLst>
        </pc:spChg>
        <pc:spChg chg="add mod">
          <ac:chgData name="Thomas Stockhammer" userId="2aa20ba2-ba43-46c1-9e8b-e40494025eed" providerId="ADAL" clId="{A615B61C-7F38-4709-B897-06D0427C0A34}" dt="2021-02-04T11:54:58.944" v="423" actId="20577"/>
          <ac:spMkLst>
            <pc:docMk/>
            <pc:sldMk cId="11204368" sldId="263"/>
            <ac:spMk id="3" creationId="{886287A6-87CF-4E76-8F63-6D9D4A7FE244}"/>
          </ac:spMkLst>
        </pc:spChg>
      </pc:sldChg>
      <pc:sldChg chg="addSp delSp modSp new del mod">
        <pc:chgData name="Thomas Stockhammer" userId="2aa20ba2-ba43-46c1-9e8b-e40494025eed" providerId="ADAL" clId="{A615B61C-7F38-4709-B897-06D0427C0A34}" dt="2021-02-04T12:37:33.740" v="1332" actId="47"/>
        <pc:sldMkLst>
          <pc:docMk/>
          <pc:sldMk cId="632416544" sldId="264"/>
        </pc:sldMkLst>
        <pc:spChg chg="del">
          <ac:chgData name="Thomas Stockhammer" userId="2aa20ba2-ba43-46c1-9e8b-e40494025eed" providerId="ADAL" clId="{A615B61C-7F38-4709-B897-06D0427C0A34}" dt="2021-02-04T11:56:05.893" v="425"/>
          <ac:spMkLst>
            <pc:docMk/>
            <pc:sldMk cId="632416544" sldId="264"/>
            <ac:spMk id="2" creationId="{CA5C09C8-F452-447A-8820-54CAC9EDB54B}"/>
          </ac:spMkLst>
        </pc:spChg>
        <pc:spChg chg="del">
          <ac:chgData name="Thomas Stockhammer" userId="2aa20ba2-ba43-46c1-9e8b-e40494025eed" providerId="ADAL" clId="{A615B61C-7F38-4709-B897-06D0427C0A34}" dt="2021-02-04T11:56:05.893" v="425"/>
          <ac:spMkLst>
            <pc:docMk/>
            <pc:sldMk cId="632416544" sldId="264"/>
            <ac:spMk id="3" creationId="{A3ABCC2E-023D-42D3-9E01-9DA9FD6C3771}"/>
          </ac:spMkLst>
        </pc:spChg>
        <pc:spChg chg="add mod">
          <ac:chgData name="Thomas Stockhammer" userId="2aa20ba2-ba43-46c1-9e8b-e40494025eed" providerId="ADAL" clId="{A615B61C-7F38-4709-B897-06D0427C0A34}" dt="2021-02-04T11:56:11.131" v="428" actId="1076"/>
          <ac:spMkLst>
            <pc:docMk/>
            <pc:sldMk cId="632416544" sldId="264"/>
            <ac:spMk id="4" creationId="{64DB36B9-7B96-4037-A3AD-73B40FB980E8}"/>
          </ac:spMkLst>
        </pc:spChg>
        <pc:spChg chg="add mod ord">
          <ac:chgData name="Thomas Stockhammer" userId="2aa20ba2-ba43-46c1-9e8b-e40494025eed" providerId="ADAL" clId="{A615B61C-7F38-4709-B897-06D0427C0A34}" dt="2021-02-04T11:57:07.680" v="437" actId="120"/>
          <ac:spMkLst>
            <pc:docMk/>
            <pc:sldMk cId="632416544" sldId="264"/>
            <ac:spMk id="6" creationId="{81D3EA2A-F42E-4D7B-8544-38E28B863199}"/>
          </ac:spMkLst>
        </pc:spChg>
        <pc:spChg chg="add mod ord">
          <ac:chgData name="Thomas Stockhammer" userId="2aa20ba2-ba43-46c1-9e8b-e40494025eed" providerId="ADAL" clId="{A615B61C-7F38-4709-B897-06D0427C0A34}" dt="2021-02-04T11:57:27.530" v="446" actId="20577"/>
          <ac:spMkLst>
            <pc:docMk/>
            <pc:sldMk cId="632416544" sldId="264"/>
            <ac:spMk id="7" creationId="{14AB40B3-1740-48B0-9384-2210BCDBF621}"/>
          </ac:spMkLst>
        </pc:spChg>
        <pc:spChg chg="add mod">
          <ac:chgData name="Thomas Stockhammer" userId="2aa20ba2-ba43-46c1-9e8b-e40494025eed" providerId="ADAL" clId="{A615B61C-7F38-4709-B897-06D0427C0A34}" dt="2021-02-04T11:57:51.834" v="450" actId="1076"/>
          <ac:spMkLst>
            <pc:docMk/>
            <pc:sldMk cId="632416544" sldId="264"/>
            <ac:spMk id="8" creationId="{454EE214-2FAA-4A39-A0C3-7BA655E222B0}"/>
          </ac:spMkLst>
        </pc:spChg>
        <pc:spChg chg="add mod">
          <ac:chgData name="Thomas Stockhammer" userId="2aa20ba2-ba43-46c1-9e8b-e40494025eed" providerId="ADAL" clId="{A615B61C-7F38-4709-B897-06D0427C0A34}" dt="2021-02-04T11:57:57.205" v="452" actId="1076"/>
          <ac:spMkLst>
            <pc:docMk/>
            <pc:sldMk cId="632416544" sldId="264"/>
            <ac:spMk id="9" creationId="{5D752C2B-7810-449E-B716-84275FE104E0}"/>
          </ac:spMkLst>
        </pc:spChg>
        <pc:graphicFrameChg chg="add mod">
          <ac:chgData name="Thomas Stockhammer" userId="2aa20ba2-ba43-46c1-9e8b-e40494025eed" providerId="ADAL" clId="{A615B61C-7F38-4709-B897-06D0427C0A34}" dt="2021-02-04T11:56:11.131" v="428" actId="1076"/>
          <ac:graphicFrameMkLst>
            <pc:docMk/>
            <pc:sldMk cId="632416544" sldId="264"/>
            <ac:graphicFrameMk id="5" creationId="{11F1C333-67A5-4D1E-AAE6-43657B42F1D9}"/>
          </ac:graphicFrameMkLst>
        </pc:graphicFrameChg>
      </pc:sldChg>
      <pc:sldChg chg="addSp delSp modSp new mod ord">
        <pc:chgData name="Thomas Stockhammer" userId="2aa20ba2-ba43-46c1-9e8b-e40494025eed" providerId="ADAL" clId="{A615B61C-7F38-4709-B897-06D0427C0A34}" dt="2021-02-04T12:38:53.761" v="1364"/>
        <pc:sldMkLst>
          <pc:docMk/>
          <pc:sldMk cId="2609768290" sldId="265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609768290" sldId="265"/>
            <ac:spMk id="2" creationId="{6AE9E8CE-B8FB-47B1-A6D1-4A507B0E88B6}"/>
          </ac:spMkLst>
        </pc:spChg>
        <pc:spChg chg="del">
          <ac:chgData name="Thomas Stockhammer" userId="2aa20ba2-ba43-46c1-9e8b-e40494025eed" providerId="ADAL" clId="{A615B61C-7F38-4709-B897-06D0427C0A34}" dt="2021-02-04T12:01:18.872" v="495" actId="478"/>
          <ac:spMkLst>
            <pc:docMk/>
            <pc:sldMk cId="2609768290" sldId="265"/>
            <ac:spMk id="3" creationId="{D4CC526D-87CB-4E74-877D-21630978ABF1}"/>
          </ac:spMkLst>
        </pc:spChg>
        <pc:spChg chg="add mod">
          <ac:chgData name="Thomas Stockhammer" userId="2aa20ba2-ba43-46c1-9e8b-e40494025eed" providerId="ADAL" clId="{A615B61C-7F38-4709-B897-06D0427C0A34}" dt="2021-02-04T12:35:23.972" v="1255"/>
          <ac:spMkLst>
            <pc:docMk/>
            <pc:sldMk cId="2609768290" sldId="265"/>
            <ac:spMk id="5" creationId="{F1F0EB63-90F5-4E0D-B371-5137A3A65327}"/>
          </ac:spMkLst>
        </pc:spChg>
        <pc:picChg chg="add mod">
          <ac:chgData name="Thomas Stockhammer" userId="2aa20ba2-ba43-46c1-9e8b-e40494025eed" providerId="ADAL" clId="{A615B61C-7F38-4709-B897-06D0427C0A34}" dt="2021-02-04T12:01:23.716" v="498" actId="1076"/>
          <ac:picMkLst>
            <pc:docMk/>
            <pc:sldMk cId="2609768290" sldId="265"/>
            <ac:picMk id="4" creationId="{C6126CC7-08B6-420F-9B9E-C82C87F40519}"/>
          </ac:picMkLst>
        </pc:picChg>
      </pc:sldChg>
      <pc:sldChg chg="addSp delSp modSp new mod">
        <pc:chgData name="Thomas Stockhammer" userId="2aa20ba2-ba43-46c1-9e8b-e40494025eed" providerId="ADAL" clId="{A615B61C-7F38-4709-B897-06D0427C0A34}" dt="2021-02-04T12:38:53.761" v="1364"/>
        <pc:sldMkLst>
          <pc:docMk/>
          <pc:sldMk cId="4179482325" sldId="266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4179482325" sldId="266"/>
            <ac:spMk id="2" creationId="{C8A87EB1-6B4D-4C28-A2B0-AAF1C270259D}"/>
          </ac:spMkLst>
        </pc:spChg>
        <pc:spChg chg="del">
          <ac:chgData name="Thomas Stockhammer" userId="2aa20ba2-ba43-46c1-9e8b-e40494025eed" providerId="ADAL" clId="{A615B61C-7F38-4709-B897-06D0427C0A34}" dt="2021-02-04T12:05:59.062" v="633" actId="478"/>
          <ac:spMkLst>
            <pc:docMk/>
            <pc:sldMk cId="4179482325" sldId="266"/>
            <ac:spMk id="3" creationId="{11064F6C-9D5B-466D-8F38-F0ECCD8C183E}"/>
          </ac:spMkLst>
        </pc:spChg>
        <pc:spChg chg="add mod">
          <ac:chgData name="Thomas Stockhammer" userId="2aa20ba2-ba43-46c1-9e8b-e40494025eed" providerId="ADAL" clId="{A615B61C-7F38-4709-B897-06D0427C0A34}" dt="2021-02-04T12:08:46.326" v="768" actId="20577"/>
          <ac:spMkLst>
            <pc:docMk/>
            <pc:sldMk cId="4179482325" sldId="266"/>
            <ac:spMk id="5" creationId="{137D2BD1-D5FD-407D-9208-28E9532E12DB}"/>
          </ac:spMkLst>
        </pc:spChg>
        <pc:spChg chg="add mod">
          <ac:chgData name="Thomas Stockhammer" userId="2aa20ba2-ba43-46c1-9e8b-e40494025eed" providerId="ADAL" clId="{A615B61C-7F38-4709-B897-06D0427C0A34}" dt="2021-02-04T12:11:54.341" v="798" actId="20577"/>
          <ac:spMkLst>
            <pc:docMk/>
            <pc:sldMk cId="4179482325" sldId="266"/>
            <ac:spMk id="6" creationId="{90DD406C-AEC0-41EF-A23F-E621D4F3806B}"/>
          </ac:spMkLst>
        </pc:spChg>
        <pc:picChg chg="add mod">
          <ac:chgData name="Thomas Stockhammer" userId="2aa20ba2-ba43-46c1-9e8b-e40494025eed" providerId="ADAL" clId="{A615B61C-7F38-4709-B897-06D0427C0A34}" dt="2021-02-04T12:05:59.450" v="634"/>
          <ac:picMkLst>
            <pc:docMk/>
            <pc:sldMk cId="4179482325" sldId="266"/>
            <ac:picMk id="4" creationId="{B6544295-E4D5-4029-9C0A-1619B0B4839F}"/>
          </ac:picMkLst>
        </pc:picChg>
      </pc:sldChg>
      <pc:sldChg chg="addSp delSp modSp add mod">
        <pc:chgData name="Thomas Stockhammer" userId="2aa20ba2-ba43-46c1-9e8b-e40494025eed" providerId="ADAL" clId="{A615B61C-7F38-4709-B897-06D0427C0A34}" dt="2021-02-04T12:38:53.761" v="1364"/>
        <pc:sldMkLst>
          <pc:docMk/>
          <pc:sldMk cId="2179572927" sldId="267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179572927" sldId="267"/>
            <ac:spMk id="2" creationId="{C8A87EB1-6B4D-4C28-A2B0-AAF1C270259D}"/>
          </ac:spMkLst>
        </pc:spChg>
        <pc:spChg chg="add mod">
          <ac:chgData name="Thomas Stockhammer" userId="2aa20ba2-ba43-46c1-9e8b-e40494025eed" providerId="ADAL" clId="{A615B61C-7F38-4709-B897-06D0427C0A34}" dt="2021-02-04T12:08:30.294" v="761" actId="1076"/>
          <ac:spMkLst>
            <pc:docMk/>
            <pc:sldMk cId="2179572927" sldId="267"/>
            <ac:spMk id="3" creationId="{F67F6621-C991-4D08-BFDF-BF1425355B12}"/>
          </ac:spMkLst>
        </pc:spChg>
        <pc:spChg chg="del mod">
          <ac:chgData name="Thomas Stockhammer" userId="2aa20ba2-ba43-46c1-9e8b-e40494025eed" providerId="ADAL" clId="{A615B61C-7F38-4709-B897-06D0427C0A34}" dt="2021-02-04T12:07:51.593" v="731" actId="478"/>
          <ac:spMkLst>
            <pc:docMk/>
            <pc:sldMk cId="2179572927" sldId="267"/>
            <ac:spMk id="5" creationId="{137D2BD1-D5FD-407D-9208-28E9532E12DB}"/>
          </ac:spMkLst>
        </pc:spChg>
        <pc:spChg chg="add mod">
          <ac:chgData name="Thomas Stockhammer" userId="2aa20ba2-ba43-46c1-9e8b-e40494025eed" providerId="ADAL" clId="{A615B61C-7F38-4709-B897-06D0427C0A34}" dt="2021-02-04T12:08:50.441" v="769"/>
          <ac:spMkLst>
            <pc:docMk/>
            <pc:sldMk cId="2179572927" sldId="267"/>
            <ac:spMk id="7" creationId="{2113B981-284B-4E4D-BC8D-D2568E358A4B}"/>
          </ac:spMkLst>
        </pc:spChg>
      </pc:sldChg>
      <pc:sldChg chg="modSp new mod ord">
        <pc:chgData name="Thomas Stockhammer" userId="2aa20ba2-ba43-46c1-9e8b-e40494025eed" providerId="ADAL" clId="{A615B61C-7F38-4709-B897-06D0427C0A34}" dt="2021-02-04T12:38:53.761" v="1364"/>
        <pc:sldMkLst>
          <pc:docMk/>
          <pc:sldMk cId="4053744007" sldId="268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4053744007" sldId="268"/>
            <ac:spMk id="2" creationId="{B7467F40-FE67-416D-ABFB-02FDEADDC884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4053744007" sldId="268"/>
            <ac:spMk id="3" creationId="{8494B89F-0884-4F1E-8435-8AF4C5C08A7A}"/>
          </ac:spMkLst>
        </pc:spChg>
      </pc:sldChg>
      <pc:sldChg chg="modSp add mod">
        <pc:chgData name="Thomas Stockhammer" userId="2aa20ba2-ba43-46c1-9e8b-e40494025eed" providerId="ADAL" clId="{A615B61C-7F38-4709-B897-06D0427C0A34}" dt="2021-02-04T12:38:53.761" v="1364"/>
        <pc:sldMkLst>
          <pc:docMk/>
          <pc:sldMk cId="2488907521" sldId="269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488907521" sldId="269"/>
            <ac:spMk id="2" creationId="{D6BC1E5D-98CB-4A5D-BEBF-4B88D703CF45}"/>
          </ac:spMkLst>
        </pc:spChg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488907521" sldId="269"/>
            <ac:spMk id="3" creationId="{886287A6-87CF-4E76-8F63-6D9D4A7FE244}"/>
          </ac:spMkLst>
        </pc:spChg>
      </pc:sldChg>
      <pc:sldChg chg="add">
        <pc:chgData name="Thomas Stockhammer" userId="2aa20ba2-ba43-46c1-9e8b-e40494025eed" providerId="ADAL" clId="{A615B61C-7F38-4709-B897-06D0427C0A34}" dt="2021-02-04T12:33:18.394" v="1084"/>
        <pc:sldMkLst>
          <pc:docMk/>
          <pc:sldMk cId="306174738" sldId="270"/>
        </pc:sldMkLst>
      </pc:sldChg>
      <pc:sldChg chg="addSp modSp add mod">
        <pc:chgData name="Thomas Stockhammer" userId="2aa20ba2-ba43-46c1-9e8b-e40494025eed" providerId="ADAL" clId="{A615B61C-7F38-4709-B897-06D0427C0A34}" dt="2021-02-04T12:39:17.185" v="1367" actId="108"/>
        <pc:sldMkLst>
          <pc:docMk/>
          <pc:sldMk cId="2158300424" sldId="271"/>
        </pc:sldMkLst>
        <pc:spChg chg="mod">
          <ac:chgData name="Thomas Stockhammer" userId="2aa20ba2-ba43-46c1-9e8b-e40494025eed" providerId="ADAL" clId="{A615B61C-7F38-4709-B897-06D0427C0A34}" dt="2021-02-04T12:38:53.761" v="1364"/>
          <ac:spMkLst>
            <pc:docMk/>
            <pc:sldMk cId="2158300424" sldId="271"/>
            <ac:spMk id="2" creationId="{6AE9E8CE-B8FB-47B1-A6D1-4A507B0E88B6}"/>
          </ac:spMkLst>
        </pc:spChg>
        <pc:spChg chg="add mod">
          <ac:chgData name="Thomas Stockhammer" userId="2aa20ba2-ba43-46c1-9e8b-e40494025eed" providerId="ADAL" clId="{A615B61C-7F38-4709-B897-06D0427C0A34}" dt="2021-02-04T12:39:17.185" v="1367" actId="108"/>
          <ac:spMkLst>
            <pc:docMk/>
            <pc:sldMk cId="2158300424" sldId="271"/>
            <ac:spMk id="5" creationId="{350886B6-9C4D-4A85-9529-139525EF8A6D}"/>
          </ac:spMkLst>
        </pc:spChg>
        <pc:spChg chg="add mod">
          <ac:chgData name="Thomas Stockhammer" userId="2aa20ba2-ba43-46c1-9e8b-e40494025eed" providerId="ADAL" clId="{A615B61C-7F38-4709-B897-06D0427C0A34}" dt="2021-02-04T12:35:26.651" v="1256"/>
          <ac:spMkLst>
            <pc:docMk/>
            <pc:sldMk cId="2158300424" sldId="271"/>
            <ac:spMk id="6" creationId="{C53E39C6-747F-4323-838E-B764B8A43EF7}"/>
          </ac:spMkLst>
        </pc:spChg>
      </pc:sldChg>
      <pc:sldChg chg="new del">
        <pc:chgData name="Thomas Stockhammer" userId="2aa20ba2-ba43-46c1-9e8b-e40494025eed" providerId="ADAL" clId="{A615B61C-7F38-4709-B897-06D0427C0A34}" dt="2021-02-04T12:37:59.302" v="1348" actId="47"/>
        <pc:sldMkLst>
          <pc:docMk/>
          <pc:sldMk cId="2695553797" sldId="272"/>
        </pc:sldMkLst>
      </pc:sldChg>
      <pc:sldChg chg="addSp modSp add mod">
        <pc:chgData name="Thomas Stockhammer" userId="2aa20ba2-ba43-46c1-9e8b-e40494025eed" providerId="ADAL" clId="{A615B61C-7F38-4709-B897-06D0427C0A34}" dt="2021-02-04T12:39:37.879" v="1369" actId="20577"/>
        <pc:sldMkLst>
          <pc:docMk/>
          <pc:sldMk cId="3585423798" sldId="272"/>
        </pc:sldMkLst>
        <pc:spChg chg="mod">
          <ac:chgData name="Thomas Stockhammer" userId="2aa20ba2-ba43-46c1-9e8b-e40494025eed" providerId="ADAL" clId="{A615B61C-7F38-4709-B897-06D0427C0A34}" dt="2021-02-04T12:39:37.879" v="1369" actId="20577"/>
          <ac:spMkLst>
            <pc:docMk/>
            <pc:sldMk cId="3585423798" sldId="272"/>
            <ac:spMk id="2" creationId="{72079F10-C075-48EB-8D03-7D6E2C6C0EC2}"/>
          </ac:spMkLst>
        </pc:spChg>
        <pc:spChg chg="add mod">
          <ac:chgData name="Thomas Stockhammer" userId="2aa20ba2-ba43-46c1-9e8b-e40494025eed" providerId="ADAL" clId="{A615B61C-7F38-4709-B897-06D0427C0A34}" dt="2021-02-04T12:39:06.806" v="1366" actId="13822"/>
          <ac:spMkLst>
            <pc:docMk/>
            <pc:sldMk cId="3585423798" sldId="272"/>
            <ac:spMk id="5" creationId="{DC5058FC-54EB-4A6D-866C-9C316135A46F}"/>
          </ac:spMkLst>
        </pc:spChg>
        <pc:spChg chg="add mod">
          <ac:chgData name="Thomas Stockhammer" userId="2aa20ba2-ba43-46c1-9e8b-e40494025eed" providerId="ADAL" clId="{A615B61C-7F38-4709-B897-06D0427C0A34}" dt="2021-02-04T12:39:01.106" v="1365" actId="207"/>
          <ac:spMkLst>
            <pc:docMk/>
            <pc:sldMk cId="3585423798" sldId="272"/>
            <ac:spMk id="7" creationId="{E0018EC5-3A08-44F5-87CD-81847B6FD3EB}"/>
          </ac:spMkLst>
        </pc:spChg>
        <pc:spChg chg="add mod">
          <ac:chgData name="Thomas Stockhammer" userId="2aa20ba2-ba43-46c1-9e8b-e40494025eed" providerId="ADAL" clId="{A615B61C-7F38-4709-B897-06D0427C0A34}" dt="2021-02-04T12:38:35.127" v="1359" actId="13822"/>
          <ac:spMkLst>
            <pc:docMk/>
            <pc:sldMk cId="3585423798" sldId="272"/>
            <ac:spMk id="8" creationId="{FB1597CC-6F78-499E-8F4A-1EEEBF96A4AF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FF35E-1A19-445C-8C57-878B3580D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01479A-CA24-4198-B38C-6970A28B8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BEC24-DEE5-4414-99BE-C1FEDB66C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D9FD9-31BE-4C02-B867-B82687778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94A57-5933-429A-B340-26B38CE24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79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A4082-BCD8-483A-8DF5-E48A0F353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389C77-05A2-4A32-B3D4-AF0C798D8D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EA58D-012D-42BB-A37B-D85C121A6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AEC90-CCF5-49D3-BB04-8E8A62CBA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8CABD4-B558-4C48-8709-ED09C9F8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8DD30B-5DAA-4107-A2B8-B7BC28576A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272C4-BB65-4C8D-B557-E5D49082C5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8F64E-5142-48ED-9AA6-EE80734F9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2D486-F724-41C2-85BD-AF4BA5E2F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493E8-7955-4D46-BB81-AE4114F59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37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8BE3A-9293-4CEA-B46B-A2344FDE3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12380-5C1E-4C6D-A714-96AF6122F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624DF-AD24-464F-B2C4-9906FC28D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B1ACC-195E-4CC3-8F93-BF29E803A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584DF-D540-40EF-8301-8438B7F26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3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C36A-3949-416A-8A49-48E043287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5482BB-A6B2-488D-9F5A-AF190F8D2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35866-544B-4CC6-9E7A-99B63E7FA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F4E55-D44D-4027-BB9F-432720953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DD1F0-B1CB-4A25-9D05-70FDCEC93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0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3FA0D-8C15-4290-9BB2-FE1A090C6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C229E-4B4C-431C-8887-D8BCFA14D0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8D2978-A3AF-4846-8B2C-BC67B243D7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54B4D6-9990-4F63-B3B1-C7105B0F7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C9863B-41A3-4DFE-8BEF-6C863DEB4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4E6A9-0183-4AEC-8058-87A995610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55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DEDA2-3925-4AD9-BDED-53D3CE155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6E5883-79A4-4316-B60C-C7ACC1825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F15BA7-69F2-4A89-AF0C-ACC8C27CF1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029E10-2CE4-4637-B924-AB7D10E7DF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D33D37-50C1-4E81-9161-3B3EFB329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1B8063-AF9C-492B-BEE6-E2804F9F9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8754A3-F912-4028-9BA0-FB931ECA6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155A39-A92D-49CA-8CD7-26641A432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72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1C03A-285F-4B6C-BCDC-533A7FB77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0BEFAE-7756-4222-9B8C-2DF42AF8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950D11-5571-4C1A-8FE1-581CAEC8A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05CD45-C16F-4437-A5C8-2CAFD3E35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35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CBB49-9088-443A-9CB3-F6A2295E2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9CBF6F-C3A6-42A6-B5CA-8333F2564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97525A-BCD8-4F59-AB39-D3A2015C8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0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F774A-CEAA-4F61-B52E-1D7234AAC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5F361-16DA-4418-B765-05FBA87BD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8CF821-ABFB-4EC6-AA31-EA1200386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1F3DD-AAA6-4B08-B22B-3E62FE223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872CBB-5595-42C3-9CE1-5BDD82E8A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DDFC89-0831-4421-8CCE-53D53DEBE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63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04055-D84C-4C63-A28E-6B97FEAD9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7A32C5-A705-4DF7-8957-1725769DB9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ECB4DA-0A17-47EF-BDA6-93545AE3D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4C81C0-F43A-40A3-A909-399F8886C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B1E508-EBFF-4756-BE80-4F355FF4E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4726C8-F95C-4492-826B-BABCBC84A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50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EEBB22-6135-4AB0-A9A1-81D4739FD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71EEF-6A65-43B9-B0FF-F936005CB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645AC-CDFF-4DCE-9E7A-1C168E4C1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80A4F-F3C6-4373-8EAE-0AEA391A0333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0216D-49BB-44BB-99E7-2EF8DEA99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3EE38-9DDC-47AB-8BA6-D8439C02B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4B4C4-F314-4D63-B48D-98254728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88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67F40-FE67-416D-ABFB-02FDEADDC8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AR STAR Discussion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94B89F-0884-4F1E-8435-8AF4C5C08A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44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7EB1-6B4D-4C28-A2B0-AAF1C2702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user interaction to Type 2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44295-E4D5-4029-9C0A-1619B0B48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7D2BD1-D5FD-407D-9208-28E9532E12DB}"/>
              </a:ext>
            </a:extLst>
          </p:cNvPr>
          <p:cNvSpPr/>
          <p:nvPr/>
        </p:nvSpPr>
        <p:spPr>
          <a:xfrm>
            <a:off x="4082902" y="3094074"/>
            <a:ext cx="4540103" cy="7230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request data, actions, pose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DD406C-AEC0-41EF-A23F-E621D4F3806B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Network Processor to generate AR Scene for each user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482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7EB1-6B4D-4C28-A2B0-AAF1C2702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user interaction to Type 1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44295-E4D5-4029-9C0A-1619B0B48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DD406C-AEC0-41EF-A23F-E621D4F3806B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Network Processor to generate AR Scene</a:t>
            </a:r>
            <a:endParaRPr lang="en-US" dirty="0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F67F6621-C991-4D08-BFDF-BF1425355B12}"/>
              </a:ext>
            </a:extLst>
          </p:cNvPr>
          <p:cNvSpPr/>
          <p:nvPr/>
        </p:nvSpPr>
        <p:spPr>
          <a:xfrm flipH="1">
            <a:off x="3455581" y="3568994"/>
            <a:ext cx="5734494" cy="13290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13B981-284B-4E4D-BC8D-D2568E358A4B}"/>
              </a:ext>
            </a:extLst>
          </p:cNvPr>
          <p:cNvSpPr/>
          <p:nvPr/>
        </p:nvSpPr>
        <p:spPr>
          <a:xfrm>
            <a:off x="4082902" y="3094074"/>
            <a:ext cx="4540103" cy="7230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request data, actions, pose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572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E8CE-B8FB-47B1-A6D1-4A507B0E8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uplink streaming to Type 2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126CC7-08B6-420F-9B9E-C82C87F40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1F0EB63-90F5-4E0D-B371-5137A3A65327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Network Processor to generate AR Scene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768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E8CE-B8FB-47B1-A6D1-4A507B0E8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Interactive Service and uplink streaming to Type 2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126CC7-08B6-420F-9B9E-C82C87F40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62" y="2296964"/>
            <a:ext cx="8151772" cy="3487147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350886B6-9C4D-4A85-9529-139525EF8A6D}"/>
              </a:ext>
            </a:extLst>
          </p:cNvPr>
          <p:cNvSpPr/>
          <p:nvPr/>
        </p:nvSpPr>
        <p:spPr>
          <a:xfrm flipH="1">
            <a:off x="3370521" y="3537097"/>
            <a:ext cx="5734494" cy="1329070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3E39C6-747F-4323-838E-B764B8A43EF7}"/>
              </a:ext>
            </a:extLst>
          </p:cNvPr>
          <p:cNvSpPr/>
          <p:nvPr/>
        </p:nvSpPr>
        <p:spPr>
          <a:xfrm>
            <a:off x="9190075" y="2682948"/>
            <a:ext cx="1979870" cy="329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Network Processor to generate AR Scene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300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79F10-C075-48EB-8D03-7D6E2C6C0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Conversational to Type 2</a:t>
            </a:r>
            <a:endParaRPr 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8F9F72A-C219-4842-8605-9316142DB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51" y="26125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10E035E-D400-4CEC-A0B4-BEB119E3A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" y="1793970"/>
            <a:ext cx="11961091" cy="433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770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79F10-C075-48EB-8D03-7D6E2C6C0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Conversational to Type 1</a:t>
            </a:r>
            <a:endParaRPr 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8F9F72A-C219-4842-8605-9316142DB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51" y="261257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10E035E-D400-4CEC-A0B4-BEB119E3A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" y="1793970"/>
            <a:ext cx="11961091" cy="433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DC5058FC-54EB-4A6D-866C-9C316135A46F}"/>
              </a:ext>
            </a:extLst>
          </p:cNvPr>
          <p:cNvSpPr/>
          <p:nvPr/>
        </p:nvSpPr>
        <p:spPr>
          <a:xfrm flipH="1">
            <a:off x="838200" y="4557822"/>
            <a:ext cx="4201633" cy="132907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E0018EC5-3A08-44F5-87CD-81847B6FD3EB}"/>
              </a:ext>
            </a:extLst>
          </p:cNvPr>
          <p:cNvSpPr/>
          <p:nvPr/>
        </p:nvSpPr>
        <p:spPr>
          <a:xfrm flipH="1">
            <a:off x="838200" y="2306868"/>
            <a:ext cx="4201633" cy="1329070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B1597CC-6F78-499E-8F4A-1EEEBF96A4AF}"/>
              </a:ext>
            </a:extLst>
          </p:cNvPr>
          <p:cNvSpPr/>
          <p:nvPr/>
        </p:nvSpPr>
        <p:spPr>
          <a:xfrm>
            <a:off x="6996222" y="2459268"/>
            <a:ext cx="4201633" cy="132907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(Pre-rendered) 3D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42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7B8465-DA7A-487E-887A-9DA0C2B70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r>
              <a:rPr lang="de-DE" dirty="0"/>
              <a:t>Description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1230B1-FDD1-41E9-A32F-4040A74EE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100" dirty="0"/>
              <a:t>Scenario Introduction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Which of the two device types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Use Cases in Context (?)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Architecture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5GMS downlink (extensions ongoing in EMSA, building on SA2/SA6 for adding edge)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5GMS uplink (extensions ongoing in EMSA, building on SA2/SA6 for adding edge)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MTSI/Conversational</a:t>
            </a:r>
          </a:p>
          <a:p>
            <a:pPr marL="800100" lvl="1" indent="-342900">
              <a:buFont typeface="+mj-lt"/>
              <a:buAutoNum type="alphaLcParenR"/>
            </a:pPr>
            <a:r>
              <a:rPr lang="de-DE" sz="1100" dirty="0"/>
              <a:t>Independent of an existing service (Web-based/App-based services)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Procedures and call flows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Content Formats and Codecs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100" dirty="0"/>
              <a:t>KPIs and relevant quality of experience parameters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Potentially Required QoS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Standardization Areas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1473FD-A9A1-48F9-8DAF-FD970D3C6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294336"/>
              </p:ext>
            </p:extLst>
          </p:nvPr>
        </p:nvGraphicFramePr>
        <p:xfrm>
          <a:off x="5466234" y="807593"/>
          <a:ext cx="5898587" cy="54482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898587">
                  <a:extLst>
                    <a:ext uri="{9D8B030D-6E8A-4147-A177-3AD203B41FA5}">
                      <a16:colId xmlns:a16="http://schemas.microsoft.com/office/drawing/2014/main" val="3102975725"/>
                    </a:ext>
                  </a:extLst>
                </a:gridCol>
              </a:tblGrid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1. Relevant use case number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62896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24547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2. Immersive media delivery directions for UC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880434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(Choose one of followings examples: downlink / uplink / bi-directional)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540209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3. Device component-network function mapping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279327"/>
                  </a:ext>
                </a:extLst>
              </a:tr>
              <a:tr h="628886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a.     Including required media processing functions. their locations and downlink/uplink media flows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714576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b.     QoS/QoE for the media flows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561966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4. Suggested extension to 5G network architecture (5GMS, MTSI etc)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805264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a.     Gap analysis (a thorough gap analysis taking into account the requirements)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976967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b.     Requirement (such as how to map an edge/cloud etc)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657393"/>
                  </a:ext>
                </a:extLst>
              </a:tr>
              <a:tr h="228530">
                <a:tc>
                  <a:txBody>
                    <a:bodyPr/>
                    <a:lstStyle/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5. Call and signal flows based on extended 5G network architecture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546687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a.     User plane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209766"/>
                  </a:ext>
                </a:extLst>
              </a:tr>
              <a:tr h="495434">
                <a:tc>
                  <a:txBody>
                    <a:bodyPr/>
                    <a:lstStyle/>
                    <a:p>
                      <a:pPr marL="457200" marR="0" indent="-22860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b.     Control plane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0496" marR="30496" marT="30496" marB="3049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988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47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81617-E5DC-4376-BD1E-D587ED740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Device Types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34FB7-7ACA-4260-842B-62AF36F14F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Relevant to Network Types</a:t>
            </a:r>
          </a:p>
          <a:p>
            <a:pPr lvl="1"/>
            <a:r>
              <a:rPr lang="de-DE" dirty="0"/>
              <a:t>Stand Alone AR UE (Type 1, 3, 4) = STAR</a:t>
            </a:r>
          </a:p>
          <a:p>
            <a:pPr lvl="2"/>
            <a:r>
              <a:rPr lang="de-DE" dirty="0"/>
              <a:t>Rendering on device possible</a:t>
            </a:r>
          </a:p>
          <a:p>
            <a:pPr lvl="2"/>
            <a:r>
              <a:rPr lang="de-DE" dirty="0"/>
              <a:t>Edge may be used for certain rendering</a:t>
            </a:r>
          </a:p>
          <a:p>
            <a:pPr lvl="1"/>
            <a:r>
              <a:rPr lang="de-DE" dirty="0"/>
              <a:t>Edge-Dependent AR UE (Type 2) =EDGAR</a:t>
            </a:r>
          </a:p>
          <a:p>
            <a:pPr lvl="2"/>
            <a:r>
              <a:rPr lang="de-DE" dirty="0"/>
              <a:t>Rendering needs to happen on edge</a:t>
            </a:r>
          </a:p>
          <a:p>
            <a:pPr lvl="2"/>
            <a:r>
              <a:rPr lang="de-DE" dirty="0"/>
              <a:t>Edge is needed for rendering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64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CD29F-0636-44F9-A668-55E28B532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pPr algn="ctr"/>
            <a:r>
              <a:rPr lang="de-DE" sz="3200" dirty="0">
                <a:solidFill>
                  <a:schemeClr val="bg1"/>
                </a:solidFill>
              </a:rPr>
              <a:t>Type 1 (STAR)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4098" name="Picture 4">
            <a:extLst>
              <a:ext uri="{FF2B5EF4-FFF2-40B4-BE49-F238E27FC236}">
                <a16:creationId xmlns:a16="http://schemas.microsoft.com/office/drawing/2014/main" id="{70617E04-3D96-4897-98FC-20D9CB65B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414" y="1675227"/>
            <a:ext cx="10033171" cy="439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52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E381E-FD0B-4999-AB0A-1BE3D53D5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pPr algn="ctr"/>
            <a:r>
              <a:rPr lang="de-DE" sz="3200" dirty="0">
                <a:solidFill>
                  <a:schemeClr val="bg1"/>
                </a:solidFill>
              </a:rPr>
              <a:t>Type 2 (EDGAR)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5122" name="Picture 5">
            <a:extLst>
              <a:ext uri="{FF2B5EF4-FFF2-40B4-BE49-F238E27FC236}">
                <a16:creationId xmlns:a16="http://schemas.microsoft.com/office/drawing/2014/main" id="{7624C5B3-5F25-43F8-A13D-2DBD8899F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2342882"/>
            <a:ext cx="10905066" cy="305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9485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79F10-C075-48EB-8D03-7D6E2C6C0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Scenarios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6739B-54A7-46D7-93C3-EA5ECC2D6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Downlink Streaming (3D, audio, objects)</a:t>
            </a:r>
          </a:p>
          <a:p>
            <a:pPr lvl="1"/>
            <a:r>
              <a:rPr lang="de-DE" dirty="0"/>
              <a:t>Downlink Streaming to Type 1</a:t>
            </a:r>
          </a:p>
          <a:p>
            <a:pPr lvl="1"/>
            <a:r>
              <a:rPr lang="de-DE" dirty="0"/>
              <a:t>Downlink Streaming to Type 2</a:t>
            </a:r>
          </a:p>
          <a:p>
            <a:r>
              <a:rPr lang="de-DE" dirty="0"/>
              <a:t>Interactive Immersive Service  based on user interaction</a:t>
            </a:r>
          </a:p>
          <a:p>
            <a:pPr lvl="1"/>
            <a:r>
              <a:rPr lang="de-DE" dirty="0"/>
              <a:t>to Type 1</a:t>
            </a:r>
          </a:p>
          <a:p>
            <a:pPr lvl="1"/>
            <a:r>
              <a:rPr lang="de-DE" dirty="0"/>
              <a:t>to Type 2</a:t>
            </a:r>
          </a:p>
          <a:p>
            <a:r>
              <a:rPr lang="de-DE" dirty="0"/>
              <a:t>Interactive Immersive Service based on uplink streaming</a:t>
            </a:r>
          </a:p>
          <a:p>
            <a:pPr lvl="1"/>
            <a:r>
              <a:rPr lang="de-DE" dirty="0"/>
              <a:t>to Type 1</a:t>
            </a:r>
          </a:p>
          <a:p>
            <a:pPr lvl="1"/>
            <a:r>
              <a:rPr lang="de-DE" dirty="0"/>
              <a:t>to Type 2</a:t>
            </a:r>
          </a:p>
          <a:p>
            <a:r>
              <a:rPr lang="de-DE" dirty="0"/>
              <a:t>Conversational AR</a:t>
            </a:r>
          </a:p>
          <a:p>
            <a:pPr lvl="1"/>
            <a:r>
              <a:rPr lang="de-DE" dirty="0"/>
              <a:t>To Type 1</a:t>
            </a:r>
          </a:p>
          <a:p>
            <a:pPr lvl="1"/>
            <a:r>
              <a:rPr lang="de-DE" dirty="0"/>
              <a:t>To Type 2</a:t>
            </a:r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508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147F619A-6A22-4D6A-B429-BCB0B0946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3" y="213063"/>
            <a:ext cx="2339100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F815F39-2FFA-4099-9755-B0D495872E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54649"/>
              </p:ext>
            </p:extLst>
          </p:nvPr>
        </p:nvGraphicFramePr>
        <p:xfrm>
          <a:off x="1233376" y="1230344"/>
          <a:ext cx="8431791" cy="5319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7772504" imgH="4895781" progId="Visio.Drawing.15">
                  <p:embed/>
                </p:oleObj>
              </mc:Choice>
              <mc:Fallback>
                <p:oleObj name="Visio" r:id="rId3" imgW="7772504" imgH="4895781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F815F39-2FFA-4099-9755-B0D495872E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376" y="1230344"/>
                        <a:ext cx="8431791" cy="53198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6E14C57F-2A09-4E07-AAE6-E12EB56F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Downlink Streaming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326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C1E5D-98CB-4A5D-BEBF-4B88D703C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Downlink Streaming + Edge (Type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287A6-87CF-4E76-8F63-6D9D4A7FE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Based on SA2/SA6 Edge and EMSA</a:t>
            </a:r>
          </a:p>
          <a:p>
            <a:r>
              <a:rPr lang="de-DE" dirty="0"/>
              <a:t>However, we should identify </a:t>
            </a:r>
          </a:p>
          <a:p>
            <a:pPr lvl="1"/>
            <a:r>
              <a:rPr lang="de-DE" dirty="0"/>
              <a:t>Assumption on what is established</a:t>
            </a:r>
          </a:p>
          <a:p>
            <a:pPr lvl="1"/>
            <a:r>
              <a:rPr lang="de-DE" dirty="0"/>
              <a:t>Any functionalities that need to be used for AR type of use cases when you use the edge/cloud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07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4AB40B3-1740-48B0-9384-2210BCDBF621}"/>
              </a:ext>
            </a:extLst>
          </p:cNvPr>
          <p:cNvSpPr/>
          <p:nvPr/>
        </p:nvSpPr>
        <p:spPr>
          <a:xfrm>
            <a:off x="967562" y="4795284"/>
            <a:ext cx="9246781" cy="11380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STAR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D3EA2A-F42E-4D7B-8544-38E28B863199}"/>
              </a:ext>
            </a:extLst>
          </p:cNvPr>
          <p:cNvSpPr/>
          <p:nvPr/>
        </p:nvSpPr>
        <p:spPr>
          <a:xfrm>
            <a:off x="967563" y="393404"/>
            <a:ext cx="9246781" cy="43242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EMSA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4DB36B9-7B96-4037-A3AD-73B40FB98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7655" y="393404"/>
            <a:ext cx="162759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1F1C333-67A5-4D1E-AAE6-43657B42F1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7656" y="393405"/>
          <a:ext cx="7464056" cy="5302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Signalling Chart" r:id="rId3" imgW="5596128" imgH="3968496" progId="Mscgen.Chart">
                  <p:embed/>
                </p:oleObj>
              </mc:Choice>
              <mc:Fallback>
                <p:oleObj name="Signalling Chart" r:id="rId3" imgW="5596128" imgH="3968496" progId="Mscgen.Chart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1F1C333-67A5-4D1E-AAE6-43657B42F1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7656" y="393405"/>
                        <a:ext cx="7464056" cy="53024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54EE214-2FAA-4A39-A0C3-7BA655E222B0}"/>
              </a:ext>
            </a:extLst>
          </p:cNvPr>
          <p:cNvSpPr/>
          <p:nvPr/>
        </p:nvSpPr>
        <p:spPr>
          <a:xfrm>
            <a:off x="8328837" y="843518"/>
            <a:ext cx="1112875" cy="8257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STAR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752C2B-7810-449E-B716-84275FE104E0}"/>
              </a:ext>
            </a:extLst>
          </p:cNvPr>
          <p:cNvSpPr/>
          <p:nvPr/>
        </p:nvSpPr>
        <p:spPr>
          <a:xfrm>
            <a:off x="5709684" y="2845983"/>
            <a:ext cx="1112875" cy="8257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/>
              <a:t>STAR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74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491</Words>
  <Application>Microsoft Office PowerPoint</Application>
  <PresentationFormat>Widescreen</PresentationFormat>
  <Paragraphs>95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Microsoft Visio Drawing</vt:lpstr>
      <vt:lpstr>Msc-generator Signalling Chart</vt:lpstr>
      <vt:lpstr>AR STAR Discussion</vt:lpstr>
      <vt:lpstr>Description</vt:lpstr>
      <vt:lpstr>Device Types</vt:lpstr>
      <vt:lpstr>Type 1 (STAR)</vt:lpstr>
      <vt:lpstr>Type 2 (EDGAR)</vt:lpstr>
      <vt:lpstr>Scenarios</vt:lpstr>
      <vt:lpstr>Downlink Streaming</vt:lpstr>
      <vt:lpstr>Downlink Streaming + Edge (Type 2)</vt:lpstr>
      <vt:lpstr>PowerPoint Presentation</vt:lpstr>
      <vt:lpstr>Interactive Service and user interaction to Type 2 </vt:lpstr>
      <vt:lpstr>Interactive Service and user interaction to Type 1 </vt:lpstr>
      <vt:lpstr>Interactive Service and uplink streaming to Type 2 </vt:lpstr>
      <vt:lpstr>Interactive Service and uplink streaming to Type 2 </vt:lpstr>
      <vt:lpstr>Conversational to Type 2</vt:lpstr>
      <vt:lpstr>Conversational to Type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 STAR Discussion</dc:title>
  <dc:creator>Thomas Stockhammer</dc:creator>
  <cp:lastModifiedBy>Thomas Stockhammer</cp:lastModifiedBy>
  <cp:revision>1</cp:revision>
  <dcterms:created xsi:type="dcterms:W3CDTF">2021-02-04T12:37:19Z</dcterms:created>
  <dcterms:modified xsi:type="dcterms:W3CDTF">2021-02-04T12:39:41Z</dcterms:modified>
</cp:coreProperties>
</file>