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8" r:id="rId2"/>
    <p:sldId id="276" r:id="rId3"/>
  </p:sldIdLst>
  <p:sldSz cx="9906000" cy="6858000" type="A4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12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00CC"/>
    <a:srgbClr val="9933FF"/>
    <a:srgbClr val="CC66FF"/>
    <a:srgbClr val="FF3399"/>
    <a:srgbClr val="D60093"/>
    <a:srgbClr val="FF0066"/>
    <a:srgbClr val="CC3300"/>
    <a:srgbClr val="CC6600"/>
    <a:srgbClr val="CC0099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68D230F3-CF80-4859-8CE7-A43EE81993B5}" styleName="Light Style 1 - Accent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E8B1032C-EA38-4F05-BA0D-38AFFFC7BED3}" styleName="Light Style 3 - Accent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16D9F66E-5EB9-4882-86FB-DCBF35E3C3E4}" styleName="Medium Style 4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F2DE63D5-997A-4646-A377-4702673A728D}" styleName="Light Style 2 - Accent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010" autoAdjust="0"/>
    <p:restoredTop sz="94660"/>
  </p:normalViewPr>
  <p:slideViewPr>
    <p:cSldViewPr snapToGrid="0">
      <p:cViewPr varScale="1">
        <p:scale>
          <a:sx n="103" d="100"/>
          <a:sy n="103" d="100"/>
        </p:scale>
        <p:origin x="-108" y="-1182"/>
      </p:cViewPr>
      <p:guideLst>
        <p:guide orient="horz" pos="2160"/>
        <p:guide pos="312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1122363"/>
            <a:ext cx="84201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1823AF-40AF-4BCD-BD84-3B615723256A}" type="datetimeFigureOut">
              <a:rPr lang="en-US" smtClean="0"/>
              <a:t>1/17/2019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66A8E0-0288-4494-93D7-E23DAAA48F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0358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1823AF-40AF-4BCD-BD84-3B615723256A}" type="datetimeFigureOut">
              <a:rPr lang="en-US" smtClean="0"/>
              <a:t>1/17/2019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66A8E0-0288-4494-93D7-E23DAAA48F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60032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1823AF-40AF-4BCD-BD84-3B615723256A}" type="datetimeFigureOut">
              <a:rPr lang="en-US" smtClean="0"/>
              <a:t>1/17/2019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66A8E0-0288-4494-93D7-E23DAAA48F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6739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1823AF-40AF-4BCD-BD84-3B615723256A}" type="datetimeFigureOut">
              <a:rPr lang="en-US" smtClean="0"/>
              <a:t>1/17/2019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66A8E0-0288-4494-93D7-E23DAAA48F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7614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1823AF-40AF-4BCD-BD84-3B615723256A}" type="datetimeFigureOut">
              <a:rPr lang="en-US" smtClean="0"/>
              <a:t>1/17/2019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66A8E0-0288-4494-93D7-E23DAAA48F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40759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1823AF-40AF-4BCD-BD84-3B615723256A}" type="datetimeFigureOut">
              <a:rPr lang="en-US" smtClean="0"/>
              <a:t>1/17/2019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66A8E0-0288-4494-93D7-E23DAAA48F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14040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7"/>
            <a:ext cx="8543925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1823AF-40AF-4BCD-BD84-3B615723256A}" type="datetimeFigureOut">
              <a:rPr lang="en-US" smtClean="0"/>
              <a:t>1/17/2019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66A8E0-0288-4494-93D7-E23DAAA48F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11558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1823AF-40AF-4BCD-BD84-3B615723256A}" type="datetimeFigureOut">
              <a:rPr lang="en-US" smtClean="0"/>
              <a:t>1/17/2019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66A8E0-0288-4494-93D7-E23DAAA48F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17019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1823AF-40AF-4BCD-BD84-3B615723256A}" type="datetimeFigureOut">
              <a:rPr lang="en-US" smtClean="0"/>
              <a:t>1/17/2019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66A8E0-0288-4494-93D7-E23DAAA48F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84575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7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1823AF-40AF-4BCD-BD84-3B615723256A}" type="datetimeFigureOut">
              <a:rPr lang="en-US" smtClean="0"/>
              <a:t>1/17/2019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66A8E0-0288-4494-93D7-E23DAAA48F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24601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7"/>
            <a:ext cx="5014913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1823AF-40AF-4BCD-BD84-3B615723256A}" type="datetimeFigureOut">
              <a:rPr lang="en-US" smtClean="0"/>
              <a:t>1/17/2019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66A8E0-0288-4494-93D7-E23DAAA48F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55549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1823AF-40AF-4BCD-BD84-3B615723256A}" type="datetimeFigureOut">
              <a:rPr lang="en-US" smtClean="0"/>
              <a:t>1/17/2019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66A8E0-0288-4494-93D7-E23DAAA48F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22535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34241" y="1496292"/>
            <a:ext cx="9237518" cy="1351684"/>
          </a:xfrm>
        </p:spPr>
        <p:txBody>
          <a:bodyPr>
            <a:noAutofit/>
          </a:bodyPr>
          <a:lstStyle/>
          <a:p>
            <a:r>
              <a:rPr lang="en-US" sz="4400" b="1" dirty="0" smtClean="0">
                <a:solidFill>
                  <a:schemeClr val="accent1">
                    <a:lumMod val="50000"/>
                  </a:schemeClr>
                </a:solidFill>
                <a:latin typeface="+mn-lt"/>
                <a:cs typeface="Arial" panose="020B0604020202020204" pitchFamily="34" charset="0"/>
              </a:rPr>
              <a:t>3GPP Study on </a:t>
            </a:r>
            <a:r>
              <a:rPr lang="en-US" sz="4400" b="1" dirty="0" smtClean="0">
                <a:solidFill>
                  <a:schemeClr val="accent1">
                    <a:lumMod val="50000"/>
                  </a:schemeClr>
                </a:solidFill>
                <a:latin typeface="+mn-lt"/>
                <a:cs typeface="Arial" panose="020B0604020202020204" pitchFamily="34" charset="0"/>
              </a:rPr>
              <a:t>Media-based V2X: FS_mV2X</a:t>
            </a:r>
            <a:endParaRPr lang="en-US" sz="4400" b="1" dirty="0">
              <a:solidFill>
                <a:schemeClr val="accent1">
                  <a:lumMod val="50000"/>
                </a:schemeClr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0" y="5248275"/>
            <a:ext cx="9906000" cy="562842"/>
          </a:xfrm>
        </p:spPr>
        <p:txBody>
          <a:bodyPr>
            <a:noAutofit/>
          </a:bodyPr>
          <a:lstStyle/>
          <a:p>
            <a:r>
              <a:rPr lang="en-US" sz="2800" b="1" dirty="0" smtClean="0">
                <a:solidFill>
                  <a:srgbClr val="31859C"/>
                </a:solidFill>
                <a:cs typeface="Arial" panose="020B0604020202020204" pitchFamily="34" charset="0"/>
              </a:rPr>
              <a:t>Source Companies</a:t>
            </a:r>
            <a:endParaRPr lang="en-US" sz="2800" b="1" dirty="0">
              <a:solidFill>
                <a:srgbClr val="31859C"/>
              </a:solidFill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940975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4"/>
          <p:cNvSpPr txBox="1">
            <a:spLocks/>
          </p:cNvSpPr>
          <p:nvPr/>
        </p:nvSpPr>
        <p:spPr bwMode="auto">
          <a:xfrm>
            <a:off x="228600" y="137160"/>
            <a:ext cx="7403704" cy="6930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5">
                    <a:lumMod val="75000"/>
                  </a:schemeClr>
                </a:solidFill>
                <a:latin typeface="Malgun Gothic" panose="020B0503020000020004" pitchFamily="34" charset="-127"/>
                <a:ea typeface="Malgun Gothic" panose="020B0503020000020004" pitchFamily="34" charset="-127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>
              <a:defRPr/>
            </a:pPr>
            <a:r>
              <a:rPr lang="en-GB" sz="3467" kern="0" dirty="0" smtClean="0">
                <a:solidFill>
                  <a:srgbClr val="4BACC6">
                    <a:lumMod val="75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Contents</a:t>
            </a:r>
            <a:endParaRPr lang="en-GB" sz="3467" kern="0" dirty="0">
              <a:solidFill>
                <a:srgbClr val="4BACC6">
                  <a:lumMod val="75000"/>
                </a:srgb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895927" y="1438972"/>
            <a:ext cx="8183418" cy="8002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Malgun Gothic" panose="020B0503020000020004" pitchFamily="34" charset="-127"/>
                <a:ea typeface="Malgun Gothic" panose="020B0503020000020004" pitchFamily="34" charset="-127"/>
              </a:defRPr>
            </a:lvl1pPr>
            <a:lvl2pPr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Malgun Gothic" panose="020B0503020000020004" pitchFamily="34" charset="-127"/>
                <a:ea typeface="Malgun Gothic" panose="020B0503020000020004" pitchFamily="34" charset="-127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Malgun Gothic" panose="020B0503020000020004" pitchFamily="34" charset="-127"/>
                <a:ea typeface="Malgun Gothic" panose="020B0503020000020004" pitchFamily="34" charset="-127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Malgun Gothic" panose="020B0503020000020004" pitchFamily="34" charset="-127"/>
                <a:ea typeface="Malgun Gothic" panose="020B0503020000020004" pitchFamily="34" charset="-127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Malgun Gothic" panose="020B0503020000020004" pitchFamily="34" charset="-127"/>
                <a:ea typeface="Malgun Gothic" panose="020B0503020000020004" pitchFamily="34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Malgun Gothic" panose="020B0503020000020004" pitchFamily="34" charset="-127"/>
                <a:ea typeface="Malgun Gothic" panose="020B0503020000020004" pitchFamily="34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Malgun Gothic" panose="020B0503020000020004" pitchFamily="34" charset="-127"/>
                <a:ea typeface="Malgun Gothic" panose="020B0503020000020004" pitchFamily="34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Malgun Gothic" panose="020B0503020000020004" pitchFamily="34" charset="-127"/>
                <a:ea typeface="Malgun Gothic" panose="020B0503020000020004" pitchFamily="34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Malgun Gothic" panose="020B0503020000020004" pitchFamily="34" charset="-127"/>
                <a:ea typeface="Malgun Gothic" panose="020B0503020000020004" pitchFamily="34" charset="-127"/>
              </a:defRPr>
            </a:lvl9pPr>
          </a:lstStyle>
          <a:p>
            <a:pPr algn="l" eaLnBrk="0" latinLnBrk="0" hangingPunct="0">
              <a:lnSpc>
                <a:spcPct val="90000"/>
              </a:lnSpc>
              <a:spcBef>
                <a:spcPct val="50000"/>
              </a:spcBef>
              <a:buFontTx/>
              <a:buBlip>
                <a:blip r:embed="rId3"/>
              </a:buBlip>
            </a:pPr>
            <a:r>
              <a:rPr kumimoji="0" lang="en-US" altLang="ko-KR" sz="2000" dirty="0" smtClean="0">
                <a:solidFill>
                  <a:schemeClr val="accent6">
                    <a:lumMod val="75000"/>
                  </a:schemeClr>
                </a:solidFill>
                <a:latin typeface="+mn-ea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altLang="ko-KR" sz="2000" dirty="0" smtClean="0">
                <a:solidFill>
                  <a:schemeClr val="accent6">
                    <a:lumMod val="75000"/>
                  </a:schemeClr>
                </a:solidFill>
                <a:latin typeface="+mn-ea"/>
                <a:ea typeface="+mn-ea"/>
                <a:cs typeface="Arial" panose="020B0604020202020204" pitchFamily="34" charset="0"/>
              </a:rPr>
              <a:t>Background</a:t>
            </a:r>
          </a:p>
          <a:p>
            <a:pPr marL="0" lvl="1" eaLnBrk="0" hangingPunct="0">
              <a:lnSpc>
                <a:spcPct val="90000"/>
              </a:lnSpc>
              <a:spcBef>
                <a:spcPct val="50000"/>
              </a:spcBef>
              <a:buClrTx/>
              <a:buBlip>
                <a:blip r:embed="rId3"/>
              </a:buBlip>
            </a:pPr>
            <a:r>
              <a:rPr lang="en-US" altLang="ko-KR" sz="2000" dirty="0" smtClean="0">
                <a:solidFill>
                  <a:schemeClr val="accent6">
                    <a:lumMod val="75000"/>
                  </a:schemeClr>
                </a:solidFill>
                <a:latin typeface="+mn-ea"/>
                <a:ea typeface="+mn-ea"/>
                <a:cs typeface="Arial" panose="020B0604020202020204" pitchFamily="34" charset="0"/>
              </a:rPr>
              <a:t> …</a:t>
            </a:r>
            <a:endParaRPr kumimoji="0" lang="en-US" altLang="ko-KR" sz="2000" dirty="0" smtClean="0">
              <a:solidFill>
                <a:schemeClr val="accent5">
                  <a:lumMod val="50000"/>
                </a:schemeClr>
              </a:solidFill>
              <a:latin typeface="+mn-ea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719320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66640</TotalTime>
  <Words>14</Words>
  <Application>Microsoft Office PowerPoint</Application>
  <PresentationFormat>A4 용지(210x297mm)</PresentationFormat>
  <Paragraphs>5</Paragraphs>
  <Slides>2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2</vt:i4>
      </vt:variant>
    </vt:vector>
  </HeadingPairs>
  <TitlesOfParts>
    <vt:vector size="3" baseType="lpstr">
      <vt:lpstr>Office Theme</vt:lpstr>
      <vt:lpstr>3GPP Study on Media-based V2X: FS_mV2X</vt:lpstr>
      <vt:lpstr>PowerPoint 프레젠테이션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 Proposal for Real-Time Media and Radio Signal Processing for Mobile Communications</dc:title>
  <dc:creator>Kyunghun Jung</dc:creator>
  <cp:lastModifiedBy>Windows 사용자</cp:lastModifiedBy>
  <cp:revision>669</cp:revision>
  <dcterms:created xsi:type="dcterms:W3CDTF">2015-02-08T12:55:38Z</dcterms:created>
  <dcterms:modified xsi:type="dcterms:W3CDTF">2019-01-17T07:09:24Z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5C58129F-E5B8-477A-9B38-B3E54BFA04C8}" pid="2">
    <vt:lpwstr>83A366238FA1819B0154275AA33AA14D6D9A94C5F5E0B7BFE22C9E5300760A02</vt:lpwstr>
  </property>
  <property fmtid="{D5CDD505-2E9C-101B-9397-08002B2CF9AE}" pid="2" name="NSCPROP">
    <vt:lpwstr>NSCCustomProperty</vt:lpwstr>
  </property>
</Properties>
</file>