
<file path=[Content_Types].xml><?xml version="1.0" encoding="utf-8"?>
<Types xmlns="http://schemas.openxmlformats.org/package/2006/content-types">
  <Default Extension="emf" ContentType="image/x-emf"/>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4"/>
  </p:notesMasterIdLst>
  <p:handoutMasterIdLst>
    <p:handoutMasterId r:id="rId15"/>
  </p:handoutMasterIdLst>
  <p:sldIdLst>
    <p:sldId id="1116" r:id="rId5"/>
    <p:sldId id="1135" r:id="rId6"/>
    <p:sldId id="1137" r:id="rId7"/>
    <p:sldId id="1141" r:id="rId8"/>
    <p:sldId id="1139" r:id="rId9"/>
    <p:sldId id="1128" r:id="rId10"/>
    <p:sldId id="1140" r:id="rId11"/>
    <p:sldId id="1129" r:id="rId12"/>
    <p:sldId id="117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46" autoAdjust="0"/>
    <p:restoredTop sz="96357" autoAdjust="0"/>
  </p:normalViewPr>
  <p:slideViewPr>
    <p:cSldViewPr snapToGrid="0">
      <p:cViewPr varScale="1">
        <p:scale>
          <a:sx n="110" d="100"/>
          <a:sy n="110" d="100"/>
        </p:scale>
        <p:origin x="30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21DF4F84-7E0C-4BEE-A6FA-6E6C01F36875}"/>
    <pc:docChg chg="undo custSel addSld delSld modSld">
      <pc:chgData name="Thomas Stockhammer" userId="2aa20ba2-ba43-46c1-9e8b-e40494025eed" providerId="ADAL" clId="{21DF4F84-7E0C-4BEE-A6FA-6E6C01F36875}" dt="2020-05-11T12:48:37.556" v="109" actId="20577"/>
      <pc:docMkLst>
        <pc:docMk/>
      </pc:docMkLst>
      <pc:sldChg chg="add del">
        <pc:chgData name="Thomas Stockhammer" userId="2aa20ba2-ba43-46c1-9e8b-e40494025eed" providerId="ADAL" clId="{21DF4F84-7E0C-4BEE-A6FA-6E6C01F36875}" dt="2020-05-11T12:45:42.505" v="64" actId="47"/>
        <pc:sldMkLst>
          <pc:docMk/>
          <pc:sldMk cId="573058779" sldId="1122"/>
        </pc:sldMkLst>
      </pc:sldChg>
      <pc:sldChg chg="add del">
        <pc:chgData name="Thomas Stockhammer" userId="2aa20ba2-ba43-46c1-9e8b-e40494025eed" providerId="ADAL" clId="{21DF4F84-7E0C-4BEE-A6FA-6E6C01F36875}" dt="2020-05-11T12:45:42.505" v="64" actId="47"/>
        <pc:sldMkLst>
          <pc:docMk/>
          <pc:sldMk cId="3071094706" sldId="1126"/>
        </pc:sldMkLst>
      </pc:sldChg>
      <pc:sldChg chg="modSp add del mod">
        <pc:chgData name="Thomas Stockhammer" userId="2aa20ba2-ba43-46c1-9e8b-e40494025eed" providerId="ADAL" clId="{21DF4F84-7E0C-4BEE-A6FA-6E6C01F36875}" dt="2020-05-11T12:48:13.394" v="95" actId="20577"/>
        <pc:sldMkLst>
          <pc:docMk/>
          <pc:sldMk cId="1132493642" sldId="1129"/>
        </pc:sldMkLst>
        <pc:spChg chg="mod">
          <ac:chgData name="Thomas Stockhammer" userId="2aa20ba2-ba43-46c1-9e8b-e40494025eed" providerId="ADAL" clId="{21DF4F84-7E0C-4BEE-A6FA-6E6C01F36875}" dt="2020-05-11T12:47:57.803" v="89" actId="20577"/>
          <ac:spMkLst>
            <pc:docMk/>
            <pc:sldMk cId="1132493642" sldId="1129"/>
            <ac:spMk id="13" creationId="{1C40FEEF-FBD6-4919-96D5-06FFB7A34DAB}"/>
          </ac:spMkLst>
        </pc:spChg>
        <pc:spChg chg="mod">
          <ac:chgData name="Thomas Stockhammer" userId="2aa20ba2-ba43-46c1-9e8b-e40494025eed" providerId="ADAL" clId="{21DF4F84-7E0C-4BEE-A6FA-6E6C01F36875}" dt="2020-05-11T12:48:13.394" v="95" actId="20577"/>
          <ac:spMkLst>
            <pc:docMk/>
            <pc:sldMk cId="1132493642" sldId="1129"/>
            <ac:spMk id="14" creationId="{72A0173A-62F2-4855-A958-7563BB56A87D}"/>
          </ac:spMkLst>
        </pc:spChg>
        <pc:spChg chg="mod">
          <ac:chgData name="Thomas Stockhammer" userId="2aa20ba2-ba43-46c1-9e8b-e40494025eed" providerId="ADAL" clId="{21DF4F84-7E0C-4BEE-A6FA-6E6C01F36875}" dt="2020-05-11T12:47:24.753" v="72" actId="20577"/>
          <ac:spMkLst>
            <pc:docMk/>
            <pc:sldMk cId="1132493642" sldId="1129"/>
            <ac:spMk id="29" creationId="{D777532A-07E8-4092-9EA8-5EC6420C6BE7}"/>
          </ac:spMkLst>
        </pc:spChg>
        <pc:spChg chg="mod">
          <ac:chgData name="Thomas Stockhammer" userId="2aa20ba2-ba43-46c1-9e8b-e40494025eed" providerId="ADAL" clId="{21DF4F84-7E0C-4BEE-A6FA-6E6C01F36875}" dt="2020-05-11T12:47:16.984" v="71" actId="20577"/>
          <ac:spMkLst>
            <pc:docMk/>
            <pc:sldMk cId="1132493642" sldId="1129"/>
            <ac:spMk id="35" creationId="{7C852428-64DF-443D-B7D6-B901D3B309E6}"/>
          </ac:spMkLst>
        </pc:spChg>
        <pc:spChg chg="mod">
          <ac:chgData name="Thomas Stockhammer" userId="2aa20ba2-ba43-46c1-9e8b-e40494025eed" providerId="ADAL" clId="{21DF4F84-7E0C-4BEE-A6FA-6E6C01F36875}" dt="2020-05-11T12:47:37.639" v="74" actId="20577"/>
          <ac:spMkLst>
            <pc:docMk/>
            <pc:sldMk cId="1132493642" sldId="1129"/>
            <ac:spMk id="39" creationId="{9735D404-AC25-4661-94EB-98E58E877C9F}"/>
          </ac:spMkLst>
        </pc:spChg>
        <pc:spChg chg="mod">
          <ac:chgData name="Thomas Stockhammer" userId="2aa20ba2-ba43-46c1-9e8b-e40494025eed" providerId="ADAL" clId="{21DF4F84-7E0C-4BEE-A6FA-6E6C01F36875}" dt="2020-05-11T12:47:27.658" v="73" actId="20577"/>
          <ac:spMkLst>
            <pc:docMk/>
            <pc:sldMk cId="1132493642" sldId="1129"/>
            <ac:spMk id="41" creationId="{D8711316-2785-4161-860F-9A1BC3550CC2}"/>
          </ac:spMkLst>
        </pc:spChg>
      </pc:sldChg>
      <pc:sldChg chg="add del">
        <pc:chgData name="Thomas Stockhammer" userId="2aa20ba2-ba43-46c1-9e8b-e40494025eed" providerId="ADAL" clId="{21DF4F84-7E0C-4BEE-A6FA-6E6C01F36875}" dt="2020-05-11T12:45:42.505" v="64" actId="47"/>
        <pc:sldMkLst>
          <pc:docMk/>
          <pc:sldMk cId="4018222562" sldId="1133"/>
        </pc:sldMkLst>
      </pc:sldChg>
      <pc:sldChg chg="add del">
        <pc:chgData name="Thomas Stockhammer" userId="2aa20ba2-ba43-46c1-9e8b-e40494025eed" providerId="ADAL" clId="{21DF4F84-7E0C-4BEE-A6FA-6E6C01F36875}" dt="2020-05-11T12:45:42.505" v="64" actId="47"/>
        <pc:sldMkLst>
          <pc:docMk/>
          <pc:sldMk cId="2167941723" sldId="1134"/>
        </pc:sldMkLst>
      </pc:sldChg>
      <pc:sldChg chg="modSp mod">
        <pc:chgData name="Thomas Stockhammer" userId="2aa20ba2-ba43-46c1-9e8b-e40494025eed" providerId="ADAL" clId="{21DF4F84-7E0C-4BEE-A6FA-6E6C01F36875}" dt="2020-05-11T12:46:26.590" v="70" actId="20577"/>
        <pc:sldMkLst>
          <pc:docMk/>
          <pc:sldMk cId="1536596259" sldId="1141"/>
        </pc:sldMkLst>
        <pc:spChg chg="mod">
          <ac:chgData name="Thomas Stockhammer" userId="2aa20ba2-ba43-46c1-9e8b-e40494025eed" providerId="ADAL" clId="{21DF4F84-7E0C-4BEE-A6FA-6E6C01F36875}" dt="2020-05-11T12:46:26.590" v="70" actId="20577"/>
          <ac:spMkLst>
            <pc:docMk/>
            <pc:sldMk cId="1536596259" sldId="1141"/>
            <ac:spMk id="7" creationId="{4E3F5E58-BB0E-400E-8271-14E396187EFB}"/>
          </ac:spMkLst>
        </pc:spChg>
      </pc:sldChg>
      <pc:sldChg chg="add del">
        <pc:chgData name="Thomas Stockhammer" userId="2aa20ba2-ba43-46c1-9e8b-e40494025eed" providerId="ADAL" clId="{21DF4F84-7E0C-4BEE-A6FA-6E6C01F36875}" dt="2020-05-11T12:45:42.505" v="64" actId="47"/>
        <pc:sldMkLst>
          <pc:docMk/>
          <pc:sldMk cId="3894302504" sldId="1144"/>
        </pc:sldMkLst>
      </pc:sldChg>
      <pc:sldChg chg="add del">
        <pc:chgData name="Thomas Stockhammer" userId="2aa20ba2-ba43-46c1-9e8b-e40494025eed" providerId="ADAL" clId="{21DF4F84-7E0C-4BEE-A6FA-6E6C01F36875}" dt="2020-05-11T12:45:42.505" v="64" actId="47"/>
        <pc:sldMkLst>
          <pc:docMk/>
          <pc:sldMk cId="81406717" sldId="1145"/>
        </pc:sldMkLst>
      </pc:sldChg>
      <pc:sldChg chg="add del">
        <pc:chgData name="Thomas Stockhammer" userId="2aa20ba2-ba43-46c1-9e8b-e40494025eed" providerId="ADAL" clId="{21DF4F84-7E0C-4BEE-A6FA-6E6C01F36875}" dt="2020-05-11T12:45:42.505" v="64" actId="47"/>
        <pc:sldMkLst>
          <pc:docMk/>
          <pc:sldMk cId="647607801" sldId="1146"/>
        </pc:sldMkLst>
      </pc:sldChg>
      <pc:sldChg chg="add del">
        <pc:chgData name="Thomas Stockhammer" userId="2aa20ba2-ba43-46c1-9e8b-e40494025eed" providerId="ADAL" clId="{21DF4F84-7E0C-4BEE-A6FA-6E6C01F36875}" dt="2020-05-11T12:45:42.505" v="64" actId="47"/>
        <pc:sldMkLst>
          <pc:docMk/>
          <pc:sldMk cId="2327766260" sldId="1147"/>
        </pc:sldMkLst>
      </pc:sldChg>
      <pc:sldChg chg="add del">
        <pc:chgData name="Thomas Stockhammer" userId="2aa20ba2-ba43-46c1-9e8b-e40494025eed" providerId="ADAL" clId="{21DF4F84-7E0C-4BEE-A6FA-6E6C01F36875}" dt="2020-05-11T12:45:42.505" v="64" actId="47"/>
        <pc:sldMkLst>
          <pc:docMk/>
          <pc:sldMk cId="2572320794" sldId="1148"/>
        </pc:sldMkLst>
      </pc:sldChg>
      <pc:sldChg chg="add del">
        <pc:chgData name="Thomas Stockhammer" userId="2aa20ba2-ba43-46c1-9e8b-e40494025eed" providerId="ADAL" clId="{21DF4F84-7E0C-4BEE-A6FA-6E6C01F36875}" dt="2020-05-11T12:45:42.505" v="64" actId="47"/>
        <pc:sldMkLst>
          <pc:docMk/>
          <pc:sldMk cId="4051673900" sldId="1149"/>
        </pc:sldMkLst>
      </pc:sldChg>
      <pc:sldChg chg="add del">
        <pc:chgData name="Thomas Stockhammer" userId="2aa20ba2-ba43-46c1-9e8b-e40494025eed" providerId="ADAL" clId="{21DF4F84-7E0C-4BEE-A6FA-6E6C01F36875}" dt="2020-05-11T12:45:42.505" v="64" actId="47"/>
        <pc:sldMkLst>
          <pc:docMk/>
          <pc:sldMk cId="699616069" sldId="1150"/>
        </pc:sldMkLst>
      </pc:sldChg>
      <pc:sldChg chg="add del">
        <pc:chgData name="Thomas Stockhammer" userId="2aa20ba2-ba43-46c1-9e8b-e40494025eed" providerId="ADAL" clId="{21DF4F84-7E0C-4BEE-A6FA-6E6C01F36875}" dt="2020-05-11T12:45:42.505" v="64" actId="47"/>
        <pc:sldMkLst>
          <pc:docMk/>
          <pc:sldMk cId="4187851315" sldId="1151"/>
        </pc:sldMkLst>
      </pc:sldChg>
      <pc:sldChg chg="add del">
        <pc:chgData name="Thomas Stockhammer" userId="2aa20ba2-ba43-46c1-9e8b-e40494025eed" providerId="ADAL" clId="{21DF4F84-7E0C-4BEE-A6FA-6E6C01F36875}" dt="2020-05-11T12:45:42.505" v="64" actId="47"/>
        <pc:sldMkLst>
          <pc:docMk/>
          <pc:sldMk cId="2036950384" sldId="1152"/>
        </pc:sldMkLst>
      </pc:sldChg>
      <pc:sldChg chg="add del">
        <pc:chgData name="Thomas Stockhammer" userId="2aa20ba2-ba43-46c1-9e8b-e40494025eed" providerId="ADAL" clId="{21DF4F84-7E0C-4BEE-A6FA-6E6C01F36875}" dt="2020-05-11T12:45:42.505" v="64" actId="47"/>
        <pc:sldMkLst>
          <pc:docMk/>
          <pc:sldMk cId="3791817646" sldId="1153"/>
        </pc:sldMkLst>
      </pc:sldChg>
      <pc:sldChg chg="add del">
        <pc:chgData name="Thomas Stockhammer" userId="2aa20ba2-ba43-46c1-9e8b-e40494025eed" providerId="ADAL" clId="{21DF4F84-7E0C-4BEE-A6FA-6E6C01F36875}" dt="2020-05-11T12:45:42.505" v="64" actId="47"/>
        <pc:sldMkLst>
          <pc:docMk/>
          <pc:sldMk cId="1273581668" sldId="1154"/>
        </pc:sldMkLst>
      </pc:sldChg>
      <pc:sldChg chg="add del">
        <pc:chgData name="Thomas Stockhammer" userId="2aa20ba2-ba43-46c1-9e8b-e40494025eed" providerId="ADAL" clId="{21DF4F84-7E0C-4BEE-A6FA-6E6C01F36875}" dt="2020-05-11T12:45:42.505" v="64" actId="47"/>
        <pc:sldMkLst>
          <pc:docMk/>
          <pc:sldMk cId="2193957338" sldId="1155"/>
        </pc:sldMkLst>
      </pc:sldChg>
      <pc:sldChg chg="add del">
        <pc:chgData name="Thomas Stockhammer" userId="2aa20ba2-ba43-46c1-9e8b-e40494025eed" providerId="ADAL" clId="{21DF4F84-7E0C-4BEE-A6FA-6E6C01F36875}" dt="2020-05-11T12:45:42.505" v="64" actId="47"/>
        <pc:sldMkLst>
          <pc:docMk/>
          <pc:sldMk cId="1448008577" sldId="1156"/>
        </pc:sldMkLst>
      </pc:sldChg>
      <pc:sldChg chg="add del">
        <pc:chgData name="Thomas Stockhammer" userId="2aa20ba2-ba43-46c1-9e8b-e40494025eed" providerId="ADAL" clId="{21DF4F84-7E0C-4BEE-A6FA-6E6C01F36875}" dt="2020-05-11T12:45:42.505" v="64" actId="47"/>
        <pc:sldMkLst>
          <pc:docMk/>
          <pc:sldMk cId="44617064" sldId="1157"/>
        </pc:sldMkLst>
      </pc:sldChg>
      <pc:sldChg chg="add del">
        <pc:chgData name="Thomas Stockhammer" userId="2aa20ba2-ba43-46c1-9e8b-e40494025eed" providerId="ADAL" clId="{21DF4F84-7E0C-4BEE-A6FA-6E6C01F36875}" dt="2020-05-11T12:45:42.505" v="64" actId="47"/>
        <pc:sldMkLst>
          <pc:docMk/>
          <pc:sldMk cId="498529592" sldId="1158"/>
        </pc:sldMkLst>
      </pc:sldChg>
      <pc:sldChg chg="add del">
        <pc:chgData name="Thomas Stockhammer" userId="2aa20ba2-ba43-46c1-9e8b-e40494025eed" providerId="ADAL" clId="{21DF4F84-7E0C-4BEE-A6FA-6E6C01F36875}" dt="2020-05-11T12:45:42.505" v="64" actId="47"/>
        <pc:sldMkLst>
          <pc:docMk/>
          <pc:sldMk cId="2782912408" sldId="1159"/>
        </pc:sldMkLst>
      </pc:sldChg>
      <pc:sldChg chg="add del">
        <pc:chgData name="Thomas Stockhammer" userId="2aa20ba2-ba43-46c1-9e8b-e40494025eed" providerId="ADAL" clId="{21DF4F84-7E0C-4BEE-A6FA-6E6C01F36875}" dt="2020-05-11T12:45:42.505" v="64" actId="47"/>
        <pc:sldMkLst>
          <pc:docMk/>
          <pc:sldMk cId="2383986080" sldId="1160"/>
        </pc:sldMkLst>
      </pc:sldChg>
      <pc:sldChg chg="add del">
        <pc:chgData name="Thomas Stockhammer" userId="2aa20ba2-ba43-46c1-9e8b-e40494025eed" providerId="ADAL" clId="{21DF4F84-7E0C-4BEE-A6FA-6E6C01F36875}" dt="2020-05-11T12:45:42.505" v="64" actId="47"/>
        <pc:sldMkLst>
          <pc:docMk/>
          <pc:sldMk cId="1523869192" sldId="1161"/>
        </pc:sldMkLst>
      </pc:sldChg>
      <pc:sldChg chg="add del">
        <pc:chgData name="Thomas Stockhammer" userId="2aa20ba2-ba43-46c1-9e8b-e40494025eed" providerId="ADAL" clId="{21DF4F84-7E0C-4BEE-A6FA-6E6C01F36875}" dt="2020-05-11T12:45:42.505" v="64" actId="47"/>
        <pc:sldMkLst>
          <pc:docMk/>
          <pc:sldMk cId="930926711" sldId="1162"/>
        </pc:sldMkLst>
      </pc:sldChg>
      <pc:sldChg chg="add del">
        <pc:chgData name="Thomas Stockhammer" userId="2aa20ba2-ba43-46c1-9e8b-e40494025eed" providerId="ADAL" clId="{21DF4F84-7E0C-4BEE-A6FA-6E6C01F36875}" dt="2020-05-11T12:45:42.505" v="64" actId="47"/>
        <pc:sldMkLst>
          <pc:docMk/>
          <pc:sldMk cId="3597326809" sldId="1163"/>
        </pc:sldMkLst>
      </pc:sldChg>
      <pc:sldChg chg="add del">
        <pc:chgData name="Thomas Stockhammer" userId="2aa20ba2-ba43-46c1-9e8b-e40494025eed" providerId="ADAL" clId="{21DF4F84-7E0C-4BEE-A6FA-6E6C01F36875}" dt="2020-05-11T12:45:42.505" v="64" actId="47"/>
        <pc:sldMkLst>
          <pc:docMk/>
          <pc:sldMk cId="779937697" sldId="1164"/>
        </pc:sldMkLst>
      </pc:sldChg>
      <pc:sldChg chg="add del">
        <pc:chgData name="Thomas Stockhammer" userId="2aa20ba2-ba43-46c1-9e8b-e40494025eed" providerId="ADAL" clId="{21DF4F84-7E0C-4BEE-A6FA-6E6C01F36875}" dt="2020-05-11T12:45:42.505" v="64" actId="47"/>
        <pc:sldMkLst>
          <pc:docMk/>
          <pc:sldMk cId="3154760641" sldId="1165"/>
        </pc:sldMkLst>
      </pc:sldChg>
      <pc:sldChg chg="add del">
        <pc:chgData name="Thomas Stockhammer" userId="2aa20ba2-ba43-46c1-9e8b-e40494025eed" providerId="ADAL" clId="{21DF4F84-7E0C-4BEE-A6FA-6E6C01F36875}" dt="2020-05-11T12:45:42.505" v="64" actId="47"/>
        <pc:sldMkLst>
          <pc:docMk/>
          <pc:sldMk cId="1235164762" sldId="1166"/>
        </pc:sldMkLst>
      </pc:sldChg>
      <pc:sldChg chg="add del">
        <pc:chgData name="Thomas Stockhammer" userId="2aa20ba2-ba43-46c1-9e8b-e40494025eed" providerId="ADAL" clId="{21DF4F84-7E0C-4BEE-A6FA-6E6C01F36875}" dt="2020-05-11T12:45:42.505" v="64" actId="47"/>
        <pc:sldMkLst>
          <pc:docMk/>
          <pc:sldMk cId="3125533403" sldId="1167"/>
        </pc:sldMkLst>
      </pc:sldChg>
      <pc:sldChg chg="add del">
        <pc:chgData name="Thomas Stockhammer" userId="2aa20ba2-ba43-46c1-9e8b-e40494025eed" providerId="ADAL" clId="{21DF4F84-7E0C-4BEE-A6FA-6E6C01F36875}" dt="2020-05-11T12:45:42.505" v="64" actId="47"/>
        <pc:sldMkLst>
          <pc:docMk/>
          <pc:sldMk cId="1676120995" sldId="1168"/>
        </pc:sldMkLst>
      </pc:sldChg>
      <pc:sldChg chg="add del">
        <pc:chgData name="Thomas Stockhammer" userId="2aa20ba2-ba43-46c1-9e8b-e40494025eed" providerId="ADAL" clId="{21DF4F84-7E0C-4BEE-A6FA-6E6C01F36875}" dt="2020-05-11T12:44:53.673" v="61" actId="47"/>
        <pc:sldMkLst>
          <pc:docMk/>
          <pc:sldMk cId="323095001" sldId="1169"/>
        </pc:sldMkLst>
      </pc:sldChg>
      <pc:sldChg chg="add del">
        <pc:chgData name="Thomas Stockhammer" userId="2aa20ba2-ba43-46c1-9e8b-e40494025eed" providerId="ADAL" clId="{21DF4F84-7E0C-4BEE-A6FA-6E6C01F36875}" dt="2020-05-11T12:44:53.673" v="61" actId="47"/>
        <pc:sldMkLst>
          <pc:docMk/>
          <pc:sldMk cId="3192512409" sldId="1170"/>
        </pc:sldMkLst>
      </pc:sldChg>
      <pc:sldChg chg="add del">
        <pc:chgData name="Thomas Stockhammer" userId="2aa20ba2-ba43-46c1-9e8b-e40494025eed" providerId="ADAL" clId="{21DF4F84-7E0C-4BEE-A6FA-6E6C01F36875}" dt="2020-05-11T12:44:53.673" v="61" actId="47"/>
        <pc:sldMkLst>
          <pc:docMk/>
          <pc:sldMk cId="2555234738" sldId="1171"/>
        </pc:sldMkLst>
      </pc:sldChg>
      <pc:sldChg chg="modSp mod">
        <pc:chgData name="Thomas Stockhammer" userId="2aa20ba2-ba43-46c1-9e8b-e40494025eed" providerId="ADAL" clId="{21DF4F84-7E0C-4BEE-A6FA-6E6C01F36875}" dt="2020-05-11T12:48:37.556" v="109" actId="20577"/>
        <pc:sldMkLst>
          <pc:docMk/>
          <pc:sldMk cId="354774765" sldId="1172"/>
        </pc:sldMkLst>
        <pc:spChg chg="mod">
          <ac:chgData name="Thomas Stockhammer" userId="2aa20ba2-ba43-46c1-9e8b-e40494025eed" providerId="ADAL" clId="{21DF4F84-7E0C-4BEE-A6FA-6E6C01F36875}" dt="2020-05-11T12:44:33.668" v="57" actId="20577"/>
          <ac:spMkLst>
            <pc:docMk/>
            <pc:sldMk cId="354774765" sldId="1172"/>
            <ac:spMk id="5" creationId="{64C004AA-6A88-4DCD-A3BB-678C1AC3215B}"/>
          </ac:spMkLst>
        </pc:spChg>
        <pc:spChg chg="mod">
          <ac:chgData name="Thomas Stockhammer" userId="2aa20ba2-ba43-46c1-9e8b-e40494025eed" providerId="ADAL" clId="{21DF4F84-7E0C-4BEE-A6FA-6E6C01F36875}" dt="2020-05-11T12:48:29.442" v="98" actId="20577"/>
          <ac:spMkLst>
            <pc:docMk/>
            <pc:sldMk cId="354774765" sldId="1172"/>
            <ac:spMk id="11" creationId="{3FC51B76-4E47-4C82-89CE-696C58CD329D}"/>
          </ac:spMkLst>
        </pc:spChg>
        <pc:spChg chg="mod">
          <ac:chgData name="Thomas Stockhammer" userId="2aa20ba2-ba43-46c1-9e8b-e40494025eed" providerId="ADAL" clId="{21DF4F84-7E0C-4BEE-A6FA-6E6C01F36875}" dt="2020-05-11T12:48:37.556" v="109" actId="20577"/>
          <ac:spMkLst>
            <pc:docMk/>
            <pc:sldMk cId="354774765" sldId="1172"/>
            <ac:spMk id="27" creationId="{DB93D3BE-D229-439E-AA3A-8C78E2DB56B5}"/>
          </ac:spMkLst>
        </pc:spChg>
      </pc:sldChg>
      <pc:sldChg chg="add del">
        <pc:chgData name="Thomas Stockhammer" userId="2aa20ba2-ba43-46c1-9e8b-e40494025eed" providerId="ADAL" clId="{21DF4F84-7E0C-4BEE-A6FA-6E6C01F36875}" dt="2020-05-11T12:45:42.505" v="64" actId="47"/>
        <pc:sldMkLst>
          <pc:docMk/>
          <pc:sldMk cId="2649781532" sldId="1173"/>
        </pc:sldMkLst>
      </pc:sldChg>
      <pc:sldChg chg="add del">
        <pc:chgData name="Thomas Stockhammer" userId="2aa20ba2-ba43-46c1-9e8b-e40494025eed" providerId="ADAL" clId="{21DF4F84-7E0C-4BEE-A6FA-6E6C01F36875}" dt="2020-05-11T12:45:42.505" v="64" actId="47"/>
        <pc:sldMkLst>
          <pc:docMk/>
          <pc:sldMk cId="1420047004" sldId="1174"/>
        </pc:sldMkLst>
      </pc:sldChg>
      <pc:sldChg chg="add del">
        <pc:chgData name="Thomas Stockhammer" userId="2aa20ba2-ba43-46c1-9e8b-e40494025eed" providerId="ADAL" clId="{21DF4F84-7E0C-4BEE-A6FA-6E6C01F36875}" dt="2020-05-11T12:45:19.664" v="63" actId="47"/>
        <pc:sldMkLst>
          <pc:docMk/>
          <pc:sldMk cId="1605518626" sldId="1175"/>
        </pc:sldMkLst>
      </pc:sldChg>
      <pc:sldChg chg="add del">
        <pc:chgData name="Thomas Stockhammer" userId="2aa20ba2-ba43-46c1-9e8b-e40494025eed" providerId="ADAL" clId="{21DF4F84-7E0C-4BEE-A6FA-6E6C01F36875}" dt="2020-05-11T12:45:42.505" v="64" actId="47"/>
        <pc:sldMkLst>
          <pc:docMk/>
          <pc:sldMk cId="2259482749" sldId="1176"/>
        </pc:sldMkLst>
      </pc:sldChg>
      <pc:sldChg chg="add del">
        <pc:chgData name="Thomas Stockhammer" userId="2aa20ba2-ba43-46c1-9e8b-e40494025eed" providerId="ADAL" clId="{21DF4F84-7E0C-4BEE-A6FA-6E6C01F36875}" dt="2020-05-11T12:45:42.505" v="64" actId="47"/>
        <pc:sldMkLst>
          <pc:docMk/>
          <pc:sldMk cId="577902605" sldId="1177"/>
        </pc:sldMkLst>
      </pc:sldChg>
      <pc:sldChg chg="add del">
        <pc:chgData name="Thomas Stockhammer" userId="2aa20ba2-ba43-46c1-9e8b-e40494025eed" providerId="ADAL" clId="{21DF4F84-7E0C-4BEE-A6FA-6E6C01F36875}" dt="2020-05-11T12:45:42.505" v="64" actId="47"/>
        <pc:sldMkLst>
          <pc:docMk/>
          <pc:sldMk cId="1615537022" sldId="1178"/>
        </pc:sldMkLst>
      </pc:sldChg>
      <pc:sldChg chg="add del">
        <pc:chgData name="Thomas Stockhammer" userId="2aa20ba2-ba43-46c1-9e8b-e40494025eed" providerId="ADAL" clId="{21DF4F84-7E0C-4BEE-A6FA-6E6C01F36875}" dt="2020-05-11T12:45:42.505" v="64" actId="47"/>
        <pc:sldMkLst>
          <pc:docMk/>
          <pc:sldMk cId="2203376147" sldId="1179"/>
        </pc:sldMkLst>
      </pc:sldChg>
      <pc:sldChg chg="add del">
        <pc:chgData name="Thomas Stockhammer" userId="2aa20ba2-ba43-46c1-9e8b-e40494025eed" providerId="ADAL" clId="{21DF4F84-7E0C-4BEE-A6FA-6E6C01F36875}" dt="2020-05-11T12:45:42.505" v="64" actId="47"/>
        <pc:sldMkLst>
          <pc:docMk/>
          <pc:sldMk cId="2308474128" sldId="1180"/>
        </pc:sldMkLst>
      </pc:sldChg>
      <pc:sldChg chg="add del">
        <pc:chgData name="Thomas Stockhammer" userId="2aa20ba2-ba43-46c1-9e8b-e40494025eed" providerId="ADAL" clId="{21DF4F84-7E0C-4BEE-A6FA-6E6C01F36875}" dt="2020-05-11T12:45:19.664" v="63" actId="47"/>
        <pc:sldMkLst>
          <pc:docMk/>
          <pc:sldMk cId="979769519" sldId="1181"/>
        </pc:sldMkLst>
      </pc:sldChg>
      <pc:sldChg chg="add del">
        <pc:chgData name="Thomas Stockhammer" userId="2aa20ba2-ba43-46c1-9e8b-e40494025eed" providerId="ADAL" clId="{21DF4F84-7E0C-4BEE-A6FA-6E6C01F36875}" dt="2020-05-11T12:45:42.505" v="64" actId="47"/>
        <pc:sldMkLst>
          <pc:docMk/>
          <pc:sldMk cId="1333901872" sldId="1182"/>
        </pc:sldMkLst>
      </pc:sldChg>
      <pc:sldChg chg="add del">
        <pc:chgData name="Thomas Stockhammer" userId="2aa20ba2-ba43-46c1-9e8b-e40494025eed" providerId="ADAL" clId="{21DF4F84-7E0C-4BEE-A6FA-6E6C01F36875}" dt="2020-05-11T12:45:42.505" v="64" actId="47"/>
        <pc:sldMkLst>
          <pc:docMk/>
          <pc:sldMk cId="634979708" sldId="1183"/>
        </pc:sldMkLst>
      </pc:sldChg>
      <pc:sldChg chg="add del">
        <pc:chgData name="Thomas Stockhammer" userId="2aa20ba2-ba43-46c1-9e8b-e40494025eed" providerId="ADAL" clId="{21DF4F84-7E0C-4BEE-A6FA-6E6C01F36875}" dt="2020-05-11T12:45:42.505" v="64" actId="47"/>
        <pc:sldMkLst>
          <pc:docMk/>
          <pc:sldMk cId="2149865752" sldId="1184"/>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5/11/2020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11.05.2020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8.xml"/><Relationship Id="rId1" Type="http://schemas.openxmlformats.org/officeDocument/2006/relationships/vmlDrawing" Target="../drawings/vmlDrawing4.v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Thomas Stockhammer</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3301150"/>
            <a:ext cx="7415930" cy="776495"/>
          </a:xfrm>
        </p:spPr>
        <p:txBody>
          <a:bodyPr/>
          <a:lstStyle/>
          <a:p>
            <a:r>
              <a:rPr lang="en-US" sz="5800" dirty="0"/>
              <a:t>XR Traffic Modelling</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1026"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XR Traffic Models</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cxnSp>
        <p:nvCxnSpPr>
          <p:cNvPr id="4" name="Straight Connector 3">
            <a:extLst>
              <a:ext uri="{FF2B5EF4-FFF2-40B4-BE49-F238E27FC236}">
                <a16:creationId xmlns:a16="http://schemas.microsoft.com/office/drawing/2014/main" id="{01B0B7B2-6536-49A5-AE1D-1C0B40F9C3DA}"/>
              </a:ext>
            </a:extLst>
          </p:cNvPr>
          <p:cNvCxnSpPr>
            <a:cxnSpLocks/>
          </p:cNvCxnSpPr>
          <p:nvPr/>
        </p:nvCxnSpPr>
        <p:spPr>
          <a:xfrm>
            <a:off x="4678533" y="4358936"/>
            <a:ext cx="0" cy="1523692"/>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E09E8A1-0532-4A81-AA3A-8A9365251A26}"/>
              </a:ext>
            </a:extLst>
          </p:cNvPr>
          <p:cNvCxnSpPr>
            <a:cxnSpLocks/>
          </p:cNvCxnSpPr>
          <p:nvPr/>
        </p:nvCxnSpPr>
        <p:spPr>
          <a:xfrm>
            <a:off x="4678533" y="2645546"/>
            <a:ext cx="0" cy="1392006"/>
          </a:xfrm>
          <a:prstGeom prst="line">
            <a:avLst/>
          </a:prstGeom>
          <a:ln w="76200" cap="rnd">
            <a:solidFill>
              <a:schemeClr val="accent3"/>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B236491-27CF-4C9D-A8E1-C997016155EB}"/>
              </a:ext>
            </a:extLst>
          </p:cNvPr>
          <p:cNvSpPr txBox="1"/>
          <p:nvPr/>
        </p:nvSpPr>
        <p:spPr>
          <a:xfrm>
            <a:off x="4058171" y="2071451"/>
            <a:ext cx="1240724" cy="472694"/>
          </a:xfrm>
          <a:prstGeom prst="rect">
            <a:avLst/>
          </a:prstGeom>
        </p:spPr>
        <p:txBody>
          <a:bodyPr wrap="none" lIns="0" tIns="0" rIns="0" bIns="0" rtlCol="0">
            <a:spAutoFit/>
          </a:bodyPr>
          <a:lstStyle/>
          <a:p>
            <a:pPr algn="ctr">
              <a:lnSpc>
                <a:spcPct val="96000"/>
              </a:lnSpc>
            </a:pPr>
            <a:r>
              <a:rPr lang="de-DE" sz="1600" b="1" dirty="0">
                <a:solidFill>
                  <a:schemeClr val="accent3"/>
                </a:solidFill>
                <a:latin typeface="Microsoft Sans Serif"/>
                <a:cs typeface="Microsoft Sans Serif" panose="020B0604020202020204" pitchFamily="34" charset="0"/>
              </a:rPr>
              <a:t>Traffic Model </a:t>
            </a:r>
            <a:br>
              <a:rPr lang="de-DE" sz="1600" b="1" dirty="0">
                <a:solidFill>
                  <a:schemeClr val="accent3"/>
                </a:solidFill>
                <a:latin typeface="Microsoft Sans Serif"/>
                <a:cs typeface="Microsoft Sans Serif" panose="020B0604020202020204" pitchFamily="34" charset="0"/>
              </a:rPr>
            </a:br>
            <a:r>
              <a:rPr lang="de-DE" sz="1600" b="1" dirty="0">
                <a:solidFill>
                  <a:schemeClr val="accent3"/>
                </a:solidFill>
                <a:latin typeface="Microsoft Sans Serif"/>
                <a:cs typeface="Microsoft Sans Serif" panose="020B0604020202020204" pitchFamily="34" charset="0"/>
              </a:rPr>
              <a:t>Uplink</a:t>
            </a:r>
          </a:p>
        </p:txBody>
      </p:sp>
      <p:cxnSp>
        <p:nvCxnSpPr>
          <p:cNvPr id="17" name="Straight Connector 16">
            <a:extLst>
              <a:ext uri="{FF2B5EF4-FFF2-40B4-BE49-F238E27FC236}">
                <a16:creationId xmlns:a16="http://schemas.microsoft.com/office/drawing/2014/main" id="{B306B71C-0FCB-4402-A6A8-507D30A5767F}"/>
              </a:ext>
            </a:extLst>
          </p:cNvPr>
          <p:cNvCxnSpPr>
            <a:cxnSpLocks/>
          </p:cNvCxnSpPr>
          <p:nvPr/>
        </p:nvCxnSpPr>
        <p:spPr>
          <a:xfrm>
            <a:off x="4678533" y="4341180"/>
            <a:ext cx="0" cy="1523692"/>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DB1DBDC-1E9C-4956-8A45-85F38D171151}"/>
              </a:ext>
            </a:extLst>
          </p:cNvPr>
          <p:cNvSpPr txBox="1"/>
          <p:nvPr/>
        </p:nvSpPr>
        <p:spPr>
          <a:xfrm>
            <a:off x="4058171" y="5948805"/>
            <a:ext cx="1240724" cy="472694"/>
          </a:xfrm>
          <a:prstGeom prst="rect">
            <a:avLst/>
          </a:prstGeom>
        </p:spPr>
        <p:txBody>
          <a:bodyPr wrap="none" lIns="0" tIns="0" rIns="0" bIns="0" rtlCol="0">
            <a:spAutoFit/>
          </a:bodyPr>
          <a:lstStyle/>
          <a:p>
            <a:pPr algn="ctr">
              <a:lnSpc>
                <a:spcPct val="96000"/>
              </a:lnSpc>
            </a:pPr>
            <a:r>
              <a:rPr lang="de-DE" sz="1600" b="1" dirty="0">
                <a:solidFill>
                  <a:schemeClr val="bg2"/>
                </a:solidFill>
                <a:latin typeface="Microsoft Sans Serif"/>
                <a:cs typeface="Microsoft Sans Serif" panose="020B0604020202020204" pitchFamily="34" charset="0"/>
              </a:rPr>
              <a:t>Traffic Model </a:t>
            </a:r>
            <a:br>
              <a:rPr lang="de-DE" sz="1600" b="1" dirty="0">
                <a:solidFill>
                  <a:schemeClr val="bg2"/>
                </a:solidFill>
                <a:latin typeface="Microsoft Sans Serif"/>
                <a:cs typeface="Microsoft Sans Serif" panose="020B0604020202020204" pitchFamily="34" charset="0"/>
              </a:rPr>
            </a:br>
            <a:r>
              <a:rPr lang="de-DE" sz="1600" b="1" dirty="0" err="1">
                <a:solidFill>
                  <a:schemeClr val="bg2"/>
                </a:solidFill>
                <a:latin typeface="Microsoft Sans Serif"/>
                <a:cs typeface="Microsoft Sans Serif" panose="020B0604020202020204" pitchFamily="34" charset="0"/>
              </a:rPr>
              <a:t>Downlink</a:t>
            </a:r>
            <a:endParaRPr lang="de-DE" sz="1600" b="1" dirty="0">
              <a:solidFill>
                <a:schemeClr val="bg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86196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2050"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Option 1: Run </a:t>
            </a:r>
            <a:r>
              <a:rPr lang="de-DE" dirty="0" err="1"/>
              <a:t>full</a:t>
            </a:r>
            <a:r>
              <a:rPr lang="de-DE" dirty="0"/>
              <a:t> System</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2" name="Arrow: Right 1">
            <a:extLst>
              <a:ext uri="{FF2B5EF4-FFF2-40B4-BE49-F238E27FC236}">
                <a16:creationId xmlns:a16="http://schemas.microsoft.com/office/drawing/2014/main" id="{D06D9449-31FF-42A4-BC8C-41E8D7D35A89}"/>
              </a:ext>
            </a:extLst>
          </p:cNvPr>
          <p:cNvSpPr/>
          <p:nvPr/>
        </p:nvSpPr>
        <p:spPr>
          <a:xfrm>
            <a:off x="25080" y="2324381"/>
            <a:ext cx="128881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Game</a:t>
            </a:r>
          </a:p>
        </p:txBody>
      </p:sp>
      <p:sp>
        <p:nvSpPr>
          <p:cNvPr id="13" name="Arrow: Right 12">
            <a:extLst>
              <a:ext uri="{FF2B5EF4-FFF2-40B4-BE49-F238E27FC236}">
                <a16:creationId xmlns:a16="http://schemas.microsoft.com/office/drawing/2014/main" id="{A5D46A05-CA8A-421B-92B6-CDBF11D98D41}"/>
              </a:ext>
            </a:extLst>
          </p:cNvPr>
          <p:cNvSpPr/>
          <p:nvPr/>
        </p:nvSpPr>
        <p:spPr>
          <a:xfrm>
            <a:off x="0" y="4434172"/>
            <a:ext cx="131389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Encoding</a:t>
            </a:r>
          </a:p>
        </p:txBody>
      </p:sp>
      <p:sp>
        <p:nvSpPr>
          <p:cNvPr id="15" name="Arrow: Right 14">
            <a:extLst>
              <a:ext uri="{FF2B5EF4-FFF2-40B4-BE49-F238E27FC236}">
                <a16:creationId xmlns:a16="http://schemas.microsoft.com/office/drawing/2014/main" id="{F0271848-D92C-44E2-9547-1AC99043E99A}"/>
              </a:ext>
            </a:extLst>
          </p:cNvPr>
          <p:cNvSpPr/>
          <p:nvPr/>
        </p:nvSpPr>
        <p:spPr>
          <a:xfrm>
            <a:off x="14488" y="4950572"/>
            <a:ext cx="1313894" cy="1313894"/>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400" dirty="0">
                <a:solidFill>
                  <a:schemeClr val="bg1"/>
                </a:solidFill>
                <a:latin typeface="Microsoft Sans Serif"/>
                <a:cs typeface="Microsoft Sans Serif" panose="020B0604020202020204" pitchFamily="34" charset="0"/>
              </a:rPr>
              <a:t>Content </a:t>
            </a:r>
            <a:r>
              <a:rPr lang="de-DE" sz="1400" dirty="0" err="1">
                <a:solidFill>
                  <a:schemeClr val="bg1"/>
                </a:solidFill>
                <a:latin typeface="Microsoft Sans Serif"/>
                <a:cs typeface="Microsoft Sans Serif" panose="020B0604020202020204" pitchFamily="34" charset="0"/>
              </a:rPr>
              <a:t>Delivery</a:t>
            </a:r>
            <a:endParaRPr lang="de-DE" sz="1400" dirty="0">
              <a:solidFill>
                <a:schemeClr val="bg1"/>
              </a:solidFill>
              <a:latin typeface="Microsoft Sans Serif"/>
              <a:cs typeface="Microsoft Sans Serif" panose="020B0604020202020204" pitchFamily="34" charset="0"/>
            </a:endParaRPr>
          </a:p>
          <a:p>
            <a:pPr algn="ctr">
              <a:lnSpc>
                <a:spcPct val="96000"/>
              </a:lnSpc>
            </a:pPr>
            <a:r>
              <a:rPr lang="de-DE" sz="1400" dirty="0">
                <a:solidFill>
                  <a:schemeClr val="bg1"/>
                </a:solidFill>
                <a:latin typeface="Microsoft Sans Serif"/>
                <a:cs typeface="Microsoft Sans Serif" panose="020B0604020202020204" pitchFamily="34" charset="0"/>
              </a:rPr>
              <a:t>Sender</a:t>
            </a:r>
          </a:p>
        </p:txBody>
      </p:sp>
      <p:sp>
        <p:nvSpPr>
          <p:cNvPr id="18" name="Arrow: Right 17">
            <a:extLst>
              <a:ext uri="{FF2B5EF4-FFF2-40B4-BE49-F238E27FC236}">
                <a16:creationId xmlns:a16="http://schemas.microsoft.com/office/drawing/2014/main" id="{7ED89493-8190-49C3-93E2-D59826263216}"/>
              </a:ext>
            </a:extLst>
          </p:cNvPr>
          <p:cNvSpPr/>
          <p:nvPr/>
        </p:nvSpPr>
        <p:spPr>
          <a:xfrm rot="16200000">
            <a:off x="6331923" y="5417678"/>
            <a:ext cx="1313894" cy="1566749"/>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400" dirty="0">
                <a:solidFill>
                  <a:schemeClr val="bg1"/>
                </a:solidFill>
                <a:latin typeface="Microsoft Sans Serif"/>
                <a:cs typeface="Microsoft Sans Serif" panose="020B0604020202020204" pitchFamily="34" charset="0"/>
              </a:rPr>
              <a:t>Content</a:t>
            </a:r>
            <a:br>
              <a:rPr lang="de-DE" sz="1400" dirty="0">
                <a:solidFill>
                  <a:schemeClr val="bg1"/>
                </a:solidFill>
                <a:latin typeface="Microsoft Sans Serif"/>
                <a:cs typeface="Microsoft Sans Serif" panose="020B0604020202020204" pitchFamily="34" charset="0"/>
              </a:rPr>
            </a:br>
            <a:r>
              <a:rPr lang="de-DE" sz="1400" dirty="0" err="1">
                <a:solidFill>
                  <a:schemeClr val="bg1"/>
                </a:solidFill>
                <a:latin typeface="Microsoft Sans Serif"/>
                <a:cs typeface="Microsoft Sans Serif" panose="020B0604020202020204" pitchFamily="34" charset="0"/>
              </a:rPr>
              <a:t>Delivery</a:t>
            </a:r>
            <a:endParaRPr lang="de-DE" sz="1400" dirty="0">
              <a:solidFill>
                <a:schemeClr val="bg1"/>
              </a:solidFill>
              <a:latin typeface="Microsoft Sans Serif"/>
              <a:cs typeface="Microsoft Sans Serif" panose="020B0604020202020204" pitchFamily="34" charset="0"/>
            </a:endParaRPr>
          </a:p>
          <a:p>
            <a:pPr algn="ctr">
              <a:lnSpc>
                <a:spcPct val="96000"/>
              </a:lnSpc>
            </a:pPr>
            <a:r>
              <a:rPr lang="de-DE" sz="1400" dirty="0">
                <a:solidFill>
                  <a:schemeClr val="bg1"/>
                </a:solidFill>
                <a:latin typeface="Microsoft Sans Serif"/>
                <a:cs typeface="Microsoft Sans Serif" panose="020B0604020202020204" pitchFamily="34" charset="0"/>
              </a:rPr>
              <a:t>Receiver</a:t>
            </a:r>
          </a:p>
        </p:txBody>
      </p:sp>
      <p:sp>
        <p:nvSpPr>
          <p:cNvPr id="19" name="Arrow: Right 18">
            <a:extLst>
              <a:ext uri="{FF2B5EF4-FFF2-40B4-BE49-F238E27FC236}">
                <a16:creationId xmlns:a16="http://schemas.microsoft.com/office/drawing/2014/main" id="{B2B3B363-2887-48AB-B459-428A3709F474}"/>
              </a:ext>
            </a:extLst>
          </p:cNvPr>
          <p:cNvSpPr/>
          <p:nvPr/>
        </p:nvSpPr>
        <p:spPr>
          <a:xfrm>
            <a:off x="0" y="3393101"/>
            <a:ext cx="1377518"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Formats</a:t>
            </a:r>
          </a:p>
        </p:txBody>
      </p:sp>
      <p:sp>
        <p:nvSpPr>
          <p:cNvPr id="5" name="Arrow: Down 4">
            <a:extLst>
              <a:ext uri="{FF2B5EF4-FFF2-40B4-BE49-F238E27FC236}">
                <a16:creationId xmlns:a16="http://schemas.microsoft.com/office/drawing/2014/main" id="{0CB5E2D7-CE49-431E-8180-195C89577A80}"/>
              </a:ext>
            </a:extLst>
          </p:cNvPr>
          <p:cNvSpPr/>
          <p:nvPr/>
        </p:nvSpPr>
        <p:spPr>
          <a:xfrm>
            <a:off x="6883153" y="1848357"/>
            <a:ext cx="889091" cy="1544744"/>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User Movement</a:t>
            </a:r>
          </a:p>
        </p:txBody>
      </p:sp>
      <p:sp>
        <p:nvSpPr>
          <p:cNvPr id="6" name="TextBox 5">
            <a:extLst>
              <a:ext uri="{FF2B5EF4-FFF2-40B4-BE49-F238E27FC236}">
                <a16:creationId xmlns:a16="http://schemas.microsoft.com/office/drawing/2014/main" id="{CBA6B14F-E926-4032-8619-A5C86915D086}"/>
              </a:ext>
            </a:extLst>
          </p:cNvPr>
          <p:cNvSpPr txBox="1"/>
          <p:nvPr/>
        </p:nvSpPr>
        <p:spPr>
          <a:xfrm>
            <a:off x="8833282" y="260919"/>
            <a:ext cx="1433085"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Lot‘s</a:t>
            </a:r>
            <a:r>
              <a:rPr lang="de-DE" sz="1600" dirty="0">
                <a:solidFill>
                  <a:schemeClr val="bg1"/>
                </a:solidFill>
                <a:latin typeface="Microsoft Sans Serif"/>
                <a:cs typeface="Microsoft Sans Serif" panose="020B0604020202020204" pitchFamily="34" charset="0"/>
              </a:rPr>
              <a:t> of </a:t>
            </a:r>
            <a:r>
              <a:rPr lang="de-DE" sz="1600" dirty="0" err="1">
                <a:solidFill>
                  <a:schemeClr val="bg1"/>
                </a:solidFill>
                <a:latin typeface="Microsoft Sans Serif"/>
                <a:cs typeface="Microsoft Sans Serif" panose="020B0604020202020204" pitchFamily="34" charset="0"/>
              </a:rPr>
              <a:t>variants</a:t>
            </a:r>
            <a:endParaRPr lang="de-DE" sz="1600" dirty="0">
              <a:solidFill>
                <a:schemeClr val="bg1"/>
              </a:solidFill>
              <a:latin typeface="Microsoft Sans Serif"/>
              <a:cs typeface="Microsoft Sans Serif" panose="020B0604020202020204" pitchFamily="34" charset="0"/>
            </a:endParaRPr>
          </a:p>
        </p:txBody>
      </p:sp>
      <p:sp>
        <p:nvSpPr>
          <p:cNvPr id="20" name="Arrow: Down 19">
            <a:extLst>
              <a:ext uri="{FF2B5EF4-FFF2-40B4-BE49-F238E27FC236}">
                <a16:creationId xmlns:a16="http://schemas.microsoft.com/office/drawing/2014/main" id="{CB00B458-DBBB-4F49-AAB3-BFC762CD9863}"/>
              </a:ext>
            </a:extLst>
          </p:cNvPr>
          <p:cNvSpPr/>
          <p:nvPr/>
        </p:nvSpPr>
        <p:spPr>
          <a:xfrm>
            <a:off x="8836902" y="1056753"/>
            <a:ext cx="889091" cy="1273422"/>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Quality</a:t>
            </a:r>
          </a:p>
        </p:txBody>
      </p:sp>
      <p:cxnSp>
        <p:nvCxnSpPr>
          <p:cNvPr id="21" name="Straight Connector 20">
            <a:extLst>
              <a:ext uri="{FF2B5EF4-FFF2-40B4-BE49-F238E27FC236}">
                <a16:creationId xmlns:a16="http://schemas.microsoft.com/office/drawing/2014/main" id="{22335C34-C662-4F85-A85E-0521D18987A4}"/>
              </a:ext>
            </a:extLst>
          </p:cNvPr>
          <p:cNvCxnSpPr>
            <a:cxnSpLocks/>
          </p:cNvCxnSpPr>
          <p:nvPr/>
        </p:nvCxnSpPr>
        <p:spPr>
          <a:xfrm>
            <a:off x="4678533" y="2645546"/>
            <a:ext cx="0" cy="1392006"/>
          </a:xfrm>
          <a:prstGeom prst="line">
            <a:avLst/>
          </a:prstGeom>
          <a:ln w="76200" cap="rnd">
            <a:solidFill>
              <a:schemeClr val="accent3"/>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4C72A60-DA67-47A4-89D0-3A49F16E5B04}"/>
              </a:ext>
            </a:extLst>
          </p:cNvPr>
          <p:cNvSpPr txBox="1"/>
          <p:nvPr/>
        </p:nvSpPr>
        <p:spPr>
          <a:xfrm>
            <a:off x="4058171" y="2071451"/>
            <a:ext cx="1240724" cy="472694"/>
          </a:xfrm>
          <a:prstGeom prst="rect">
            <a:avLst/>
          </a:prstGeom>
        </p:spPr>
        <p:txBody>
          <a:bodyPr wrap="none" lIns="0" tIns="0" rIns="0" bIns="0" rtlCol="0">
            <a:spAutoFit/>
          </a:bodyPr>
          <a:lstStyle/>
          <a:p>
            <a:pPr algn="ctr">
              <a:lnSpc>
                <a:spcPct val="96000"/>
              </a:lnSpc>
            </a:pPr>
            <a:r>
              <a:rPr lang="de-DE" sz="1600" b="1" dirty="0">
                <a:solidFill>
                  <a:schemeClr val="accent3"/>
                </a:solidFill>
                <a:latin typeface="Microsoft Sans Serif"/>
                <a:cs typeface="Microsoft Sans Serif" panose="020B0604020202020204" pitchFamily="34" charset="0"/>
              </a:rPr>
              <a:t>Traffic Model </a:t>
            </a:r>
            <a:br>
              <a:rPr lang="de-DE" sz="1600" b="1" dirty="0">
                <a:solidFill>
                  <a:schemeClr val="accent3"/>
                </a:solidFill>
                <a:latin typeface="Microsoft Sans Serif"/>
                <a:cs typeface="Microsoft Sans Serif" panose="020B0604020202020204" pitchFamily="34" charset="0"/>
              </a:rPr>
            </a:br>
            <a:r>
              <a:rPr lang="de-DE" sz="1600" b="1" dirty="0">
                <a:solidFill>
                  <a:schemeClr val="accent3"/>
                </a:solidFill>
                <a:latin typeface="Microsoft Sans Serif"/>
                <a:cs typeface="Microsoft Sans Serif" panose="020B0604020202020204" pitchFamily="34" charset="0"/>
              </a:rPr>
              <a:t>Uplink</a:t>
            </a:r>
          </a:p>
        </p:txBody>
      </p:sp>
      <p:cxnSp>
        <p:nvCxnSpPr>
          <p:cNvPr id="23" name="Straight Connector 22">
            <a:extLst>
              <a:ext uri="{FF2B5EF4-FFF2-40B4-BE49-F238E27FC236}">
                <a16:creationId xmlns:a16="http://schemas.microsoft.com/office/drawing/2014/main" id="{A2AA4974-8573-4086-8B5C-0A25FFA558EA}"/>
              </a:ext>
            </a:extLst>
          </p:cNvPr>
          <p:cNvCxnSpPr>
            <a:cxnSpLocks/>
          </p:cNvCxnSpPr>
          <p:nvPr/>
        </p:nvCxnSpPr>
        <p:spPr>
          <a:xfrm>
            <a:off x="4678533" y="4341180"/>
            <a:ext cx="0" cy="1523692"/>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A2C56A2-1BAB-4627-A159-B942430C69F3}"/>
              </a:ext>
            </a:extLst>
          </p:cNvPr>
          <p:cNvSpPr txBox="1"/>
          <p:nvPr/>
        </p:nvSpPr>
        <p:spPr>
          <a:xfrm>
            <a:off x="4058171" y="5958330"/>
            <a:ext cx="1240724" cy="472694"/>
          </a:xfrm>
          <a:prstGeom prst="rect">
            <a:avLst/>
          </a:prstGeom>
        </p:spPr>
        <p:txBody>
          <a:bodyPr wrap="none" lIns="0" tIns="0" rIns="0" bIns="0" rtlCol="0">
            <a:spAutoFit/>
          </a:bodyPr>
          <a:lstStyle/>
          <a:p>
            <a:pPr algn="ctr">
              <a:lnSpc>
                <a:spcPct val="96000"/>
              </a:lnSpc>
            </a:pPr>
            <a:r>
              <a:rPr lang="de-DE" sz="1600" b="1" dirty="0">
                <a:solidFill>
                  <a:schemeClr val="bg2"/>
                </a:solidFill>
                <a:latin typeface="Microsoft Sans Serif"/>
                <a:cs typeface="Microsoft Sans Serif" panose="020B0604020202020204" pitchFamily="34" charset="0"/>
              </a:rPr>
              <a:t>Traffic Model </a:t>
            </a:r>
            <a:br>
              <a:rPr lang="de-DE" sz="1600" b="1" dirty="0">
                <a:solidFill>
                  <a:schemeClr val="bg2"/>
                </a:solidFill>
                <a:latin typeface="Microsoft Sans Serif"/>
                <a:cs typeface="Microsoft Sans Serif" panose="020B0604020202020204" pitchFamily="34" charset="0"/>
              </a:rPr>
            </a:br>
            <a:r>
              <a:rPr lang="de-DE" sz="1600" b="1" dirty="0" err="1">
                <a:solidFill>
                  <a:schemeClr val="bg2"/>
                </a:solidFill>
                <a:latin typeface="Microsoft Sans Serif"/>
                <a:cs typeface="Microsoft Sans Serif" panose="020B0604020202020204" pitchFamily="34" charset="0"/>
              </a:rPr>
              <a:t>Downlink</a:t>
            </a:r>
            <a:endParaRPr lang="de-DE" sz="1600" b="1" dirty="0">
              <a:solidFill>
                <a:schemeClr val="bg2"/>
              </a:solidFill>
              <a:latin typeface="Microsoft Sans Serif"/>
              <a:cs typeface="Microsoft Sans Serif" panose="020B0604020202020204" pitchFamily="34" charset="0"/>
            </a:endParaRPr>
          </a:p>
        </p:txBody>
      </p:sp>
      <p:sp>
        <p:nvSpPr>
          <p:cNvPr id="26" name="Arrow: Right 25">
            <a:extLst>
              <a:ext uri="{FF2B5EF4-FFF2-40B4-BE49-F238E27FC236}">
                <a16:creationId xmlns:a16="http://schemas.microsoft.com/office/drawing/2014/main" id="{1099A11D-8895-47A8-B223-555284551572}"/>
              </a:ext>
            </a:extLst>
          </p:cNvPr>
          <p:cNvSpPr/>
          <p:nvPr/>
        </p:nvSpPr>
        <p:spPr>
          <a:xfrm rot="16200000">
            <a:off x="2947925" y="5417678"/>
            <a:ext cx="1313894" cy="1566749"/>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1400" dirty="0">
                <a:solidFill>
                  <a:schemeClr val="bg1"/>
                </a:solidFill>
                <a:latin typeface="Microsoft Sans Serif"/>
                <a:cs typeface="Microsoft Sans Serif" panose="020B0604020202020204" pitchFamily="34" charset="0"/>
              </a:rPr>
              <a:t>5G Radio</a:t>
            </a:r>
          </a:p>
        </p:txBody>
      </p:sp>
    </p:spTree>
    <p:extLst>
      <p:ext uri="{BB962C8B-B14F-4D97-AF65-F5344CB8AC3E}">
        <p14:creationId xmlns:p14="http://schemas.microsoft.com/office/powerpoint/2010/main" val="348917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9534E01-CCC5-4913-A748-F7EC0F390A62}"/>
              </a:ext>
            </a:extLst>
          </p:cNvPr>
          <p:cNvSpPr>
            <a:spLocks noGrp="1"/>
          </p:cNvSpPr>
          <p:nvPr>
            <p:ph type="ftr" sz="quarter" idx="10"/>
          </p:nvPr>
        </p:nvSpPr>
        <p:spPr>
          <a:xfrm>
            <a:off x="495299" y="6532895"/>
            <a:ext cx="10489691" cy="118174"/>
          </a:xfrm>
        </p:spPr>
        <p:txBody>
          <a:bodyPr/>
          <a:lstStyle/>
          <a:p>
            <a:r>
              <a:rPr lang="en-US"/>
              <a:t>Source sample text</a:t>
            </a:r>
          </a:p>
        </p:txBody>
      </p:sp>
      <p:sp>
        <p:nvSpPr>
          <p:cNvPr id="5" name="Title 4">
            <a:extLst>
              <a:ext uri="{FF2B5EF4-FFF2-40B4-BE49-F238E27FC236}">
                <a16:creationId xmlns:a16="http://schemas.microsoft.com/office/drawing/2014/main" id="{C0474286-7425-4E05-AA1F-5C8DF432E6B5}"/>
              </a:ext>
            </a:extLst>
          </p:cNvPr>
          <p:cNvSpPr>
            <a:spLocks noGrp="1"/>
          </p:cNvSpPr>
          <p:nvPr>
            <p:ph type="title"/>
          </p:nvPr>
        </p:nvSpPr>
        <p:spPr>
          <a:xfrm>
            <a:off x="495300" y="565125"/>
            <a:ext cx="11187112" cy="439479"/>
          </a:xfrm>
        </p:spPr>
        <p:txBody>
          <a:bodyPr/>
          <a:lstStyle/>
          <a:p>
            <a:r>
              <a:rPr lang="en-US"/>
              <a:t>Example Configurations/Parameters</a:t>
            </a:r>
          </a:p>
        </p:txBody>
      </p:sp>
      <p:sp>
        <p:nvSpPr>
          <p:cNvPr id="7" name="Content Placeholder 6">
            <a:extLst>
              <a:ext uri="{FF2B5EF4-FFF2-40B4-BE49-F238E27FC236}">
                <a16:creationId xmlns:a16="http://schemas.microsoft.com/office/drawing/2014/main" id="{4E3F5E58-BB0E-400E-8271-14E396187EFB}"/>
              </a:ext>
            </a:extLst>
          </p:cNvPr>
          <p:cNvSpPr>
            <a:spLocks noGrp="1"/>
          </p:cNvSpPr>
          <p:nvPr>
            <p:ph sz="quarter" idx="14"/>
          </p:nvPr>
        </p:nvSpPr>
        <p:spPr/>
        <p:txBody>
          <a:bodyPr/>
          <a:lstStyle/>
          <a:p>
            <a:r>
              <a:rPr lang="en-US" dirty="0"/>
              <a:t>Game:</a:t>
            </a:r>
          </a:p>
          <a:p>
            <a:pPr lvl="1"/>
            <a:r>
              <a:rPr lang="en-US" dirty="0"/>
              <a:t>Type of game, state of game, multi-user actions, etc.</a:t>
            </a:r>
          </a:p>
          <a:p>
            <a:r>
              <a:rPr lang="en-US" dirty="0"/>
              <a:t>Formats:</a:t>
            </a:r>
          </a:p>
          <a:p>
            <a:pPr lvl="1"/>
            <a:r>
              <a:rPr lang="en-US" dirty="0"/>
              <a:t>Rasterized video signal</a:t>
            </a:r>
          </a:p>
          <a:p>
            <a:r>
              <a:rPr lang="en-US" dirty="0"/>
              <a:t>Encoder configuration</a:t>
            </a:r>
          </a:p>
          <a:p>
            <a:pPr lvl="1"/>
            <a:r>
              <a:rPr lang="en-US" dirty="0"/>
              <a:t>Codec, bitrate, rate control, slices, low-latency encoding, error resilience, intra, etc.</a:t>
            </a:r>
          </a:p>
          <a:p>
            <a:r>
              <a:rPr lang="en-US" dirty="0"/>
              <a:t>Content Delivery</a:t>
            </a:r>
          </a:p>
          <a:p>
            <a:pPr lvl="1"/>
            <a:r>
              <a:rPr lang="en-US" dirty="0"/>
              <a:t>RTP options, Rate control, error resilience, etc.</a:t>
            </a:r>
          </a:p>
          <a:p>
            <a:r>
              <a:rPr lang="en-US" dirty="0"/>
              <a:t>Quality</a:t>
            </a:r>
          </a:p>
          <a:p>
            <a:pPr lvl="1"/>
            <a:r>
              <a:rPr lang="en-US" dirty="0"/>
              <a:t>Latency, video quality, etc.</a:t>
            </a:r>
          </a:p>
          <a:p>
            <a:r>
              <a:rPr lang="en-US" dirty="0"/>
              <a:t>User Interaction</a:t>
            </a:r>
          </a:p>
          <a:p>
            <a:pPr lvl="1"/>
            <a:r>
              <a:rPr lang="en-US" dirty="0"/>
              <a:t>Pose traces, other interactions, etc.</a:t>
            </a:r>
          </a:p>
          <a:p>
            <a:endParaRPr lang="en-US" dirty="0"/>
          </a:p>
        </p:txBody>
      </p:sp>
      <p:sp>
        <p:nvSpPr>
          <p:cNvPr id="6" name="Subtitle 5">
            <a:extLst>
              <a:ext uri="{FF2B5EF4-FFF2-40B4-BE49-F238E27FC236}">
                <a16:creationId xmlns:a16="http://schemas.microsoft.com/office/drawing/2014/main" id="{71C52D5E-0F33-44F4-B916-EABCF1A0517F}"/>
              </a:ext>
            </a:extLst>
          </p:cNvPr>
          <p:cNvSpPr>
            <a:spLocks noGrp="1"/>
          </p:cNvSpPr>
          <p:nvPr>
            <p:ph type="subTitle" idx="1"/>
          </p:nvPr>
        </p:nvSpPr>
        <p:spPr/>
        <p:txBody>
          <a:bodyPr/>
          <a:lstStyle/>
          <a:p>
            <a:endParaRPr lang="en-US"/>
          </a:p>
        </p:txBody>
      </p:sp>
      <p:sp>
        <p:nvSpPr>
          <p:cNvPr id="8" name="TextBox 7">
            <a:extLst>
              <a:ext uri="{FF2B5EF4-FFF2-40B4-BE49-F238E27FC236}">
                <a16:creationId xmlns:a16="http://schemas.microsoft.com/office/drawing/2014/main" id="{9343B694-CE72-49B0-AD93-D6E006AAA4FA}"/>
              </a:ext>
            </a:extLst>
          </p:cNvPr>
          <p:cNvSpPr txBox="1"/>
          <p:nvPr/>
        </p:nvSpPr>
        <p:spPr>
          <a:xfrm>
            <a:off x="8998744" y="2847365"/>
            <a:ext cx="1311256"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Quite</a:t>
            </a:r>
            <a:r>
              <a:rPr lang="de-DE" sz="1600" dirty="0">
                <a:solidFill>
                  <a:schemeClr val="bg1"/>
                </a:solidFill>
                <a:latin typeface="Microsoft Sans Serif"/>
                <a:cs typeface="Microsoft Sans Serif" panose="020B0604020202020204" pitchFamily="34" charset="0"/>
              </a:rPr>
              <a:t> </a:t>
            </a:r>
            <a:r>
              <a:rPr lang="de-DE" sz="1600" dirty="0" err="1">
                <a:solidFill>
                  <a:schemeClr val="bg1"/>
                </a:solidFill>
                <a:latin typeface="Microsoft Sans Serif"/>
                <a:cs typeface="Microsoft Sans Serif" panose="020B0604020202020204" pitchFamily="34" charset="0"/>
              </a:rPr>
              <a:t>complex</a:t>
            </a:r>
            <a:endParaRPr lang="de-DE" sz="1600" dirty="0">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536596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3074"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Option 2: </a:t>
            </a:r>
            <a:r>
              <a:rPr lang="de-DE" dirty="0" err="1"/>
              <a:t>Downlink</a:t>
            </a:r>
            <a:r>
              <a:rPr lang="de-DE" dirty="0"/>
              <a:t> and Uplink Separate</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6" name="TextBox 15">
            <a:extLst>
              <a:ext uri="{FF2B5EF4-FFF2-40B4-BE49-F238E27FC236}">
                <a16:creationId xmlns:a16="http://schemas.microsoft.com/office/drawing/2014/main" id="{4B236491-27CF-4C9D-A8E1-C997016155EB}"/>
              </a:ext>
            </a:extLst>
          </p:cNvPr>
          <p:cNvSpPr txBox="1"/>
          <p:nvPr/>
        </p:nvSpPr>
        <p:spPr>
          <a:xfrm>
            <a:off x="3800377" y="6516215"/>
            <a:ext cx="2075889" cy="236347"/>
          </a:xfrm>
          <a:prstGeom prst="rect">
            <a:avLst/>
          </a:prstGeom>
        </p:spPr>
        <p:txBody>
          <a:bodyPr wrap="none" lIns="0" tIns="0" rIns="0" bIns="0" rtlCol="0">
            <a:spAutoFit/>
          </a:bodyPr>
          <a:lstStyle/>
          <a:p>
            <a:pPr algn="l">
              <a:lnSpc>
                <a:spcPct val="96000"/>
              </a:lnSpc>
            </a:pPr>
            <a:r>
              <a:rPr lang="de-DE" sz="1600" b="1" dirty="0">
                <a:solidFill>
                  <a:schemeClr val="bg2"/>
                </a:solidFill>
                <a:latin typeface="Microsoft Sans Serif"/>
                <a:cs typeface="Microsoft Sans Serif" panose="020B0604020202020204" pitchFamily="34" charset="0"/>
              </a:rPr>
              <a:t>Traffic Model </a:t>
            </a:r>
            <a:r>
              <a:rPr lang="de-DE" sz="1600" b="1" dirty="0" err="1">
                <a:solidFill>
                  <a:schemeClr val="bg2"/>
                </a:solidFill>
                <a:latin typeface="Microsoft Sans Serif"/>
                <a:cs typeface="Microsoft Sans Serif" panose="020B0604020202020204" pitchFamily="34" charset="0"/>
              </a:rPr>
              <a:t>Downlink</a:t>
            </a:r>
            <a:endParaRPr lang="de-DE" sz="1600" b="1" dirty="0">
              <a:solidFill>
                <a:schemeClr val="bg2"/>
              </a:solidFill>
              <a:latin typeface="Microsoft Sans Serif"/>
              <a:cs typeface="Microsoft Sans Serif" panose="020B0604020202020204" pitchFamily="34" charset="0"/>
            </a:endParaRPr>
          </a:p>
        </p:txBody>
      </p:sp>
      <p:sp>
        <p:nvSpPr>
          <p:cNvPr id="2" name="Arrow: Right 1">
            <a:extLst>
              <a:ext uri="{FF2B5EF4-FFF2-40B4-BE49-F238E27FC236}">
                <a16:creationId xmlns:a16="http://schemas.microsoft.com/office/drawing/2014/main" id="{D06D9449-31FF-42A4-BC8C-41E8D7D35A89}"/>
              </a:ext>
            </a:extLst>
          </p:cNvPr>
          <p:cNvSpPr/>
          <p:nvPr/>
        </p:nvSpPr>
        <p:spPr>
          <a:xfrm>
            <a:off x="25080" y="2324381"/>
            <a:ext cx="128881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Game</a:t>
            </a:r>
          </a:p>
        </p:txBody>
      </p:sp>
      <p:sp>
        <p:nvSpPr>
          <p:cNvPr id="13" name="Arrow: Right 12">
            <a:extLst>
              <a:ext uri="{FF2B5EF4-FFF2-40B4-BE49-F238E27FC236}">
                <a16:creationId xmlns:a16="http://schemas.microsoft.com/office/drawing/2014/main" id="{A5D46A05-CA8A-421B-92B6-CDBF11D98D41}"/>
              </a:ext>
            </a:extLst>
          </p:cNvPr>
          <p:cNvSpPr/>
          <p:nvPr/>
        </p:nvSpPr>
        <p:spPr>
          <a:xfrm>
            <a:off x="0" y="4434172"/>
            <a:ext cx="131389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Encoding</a:t>
            </a:r>
          </a:p>
        </p:txBody>
      </p:sp>
      <p:sp>
        <p:nvSpPr>
          <p:cNvPr id="15" name="Arrow: Right 14">
            <a:extLst>
              <a:ext uri="{FF2B5EF4-FFF2-40B4-BE49-F238E27FC236}">
                <a16:creationId xmlns:a16="http://schemas.microsoft.com/office/drawing/2014/main" id="{F0271848-D92C-44E2-9547-1AC99043E99A}"/>
              </a:ext>
            </a:extLst>
          </p:cNvPr>
          <p:cNvSpPr/>
          <p:nvPr/>
        </p:nvSpPr>
        <p:spPr>
          <a:xfrm>
            <a:off x="0" y="5131294"/>
            <a:ext cx="1313894" cy="1017664"/>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a:p>
            <a:pPr algn="ctr">
              <a:lnSpc>
                <a:spcPct val="96000"/>
              </a:lnSpc>
            </a:pPr>
            <a:r>
              <a:rPr lang="de-DE" dirty="0">
                <a:solidFill>
                  <a:schemeClr val="bg1"/>
                </a:solidFill>
                <a:latin typeface="Microsoft Sans Serif"/>
                <a:cs typeface="Microsoft Sans Serif" panose="020B0604020202020204" pitchFamily="34" charset="0"/>
              </a:rPr>
              <a:t>Sender</a:t>
            </a:r>
          </a:p>
        </p:txBody>
      </p:sp>
      <p:sp>
        <p:nvSpPr>
          <p:cNvPr id="18" name="Arrow: Right 17">
            <a:extLst>
              <a:ext uri="{FF2B5EF4-FFF2-40B4-BE49-F238E27FC236}">
                <a16:creationId xmlns:a16="http://schemas.microsoft.com/office/drawing/2014/main" id="{7ED89493-8190-49C3-93E2-D59826263216}"/>
              </a:ext>
            </a:extLst>
          </p:cNvPr>
          <p:cNvSpPr/>
          <p:nvPr/>
        </p:nvSpPr>
        <p:spPr>
          <a:xfrm rot="16200000">
            <a:off x="6606465" y="5692221"/>
            <a:ext cx="1313894" cy="1017664"/>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a:p>
            <a:pPr algn="ctr">
              <a:lnSpc>
                <a:spcPct val="96000"/>
              </a:lnSpc>
            </a:pPr>
            <a:r>
              <a:rPr lang="de-DE" dirty="0">
                <a:solidFill>
                  <a:schemeClr val="bg1"/>
                </a:solidFill>
                <a:latin typeface="Microsoft Sans Serif"/>
                <a:cs typeface="Microsoft Sans Serif" panose="020B0604020202020204" pitchFamily="34" charset="0"/>
              </a:rPr>
              <a:t>Receiver</a:t>
            </a:r>
          </a:p>
        </p:txBody>
      </p:sp>
      <p:sp>
        <p:nvSpPr>
          <p:cNvPr id="19" name="Arrow: Right 18">
            <a:extLst>
              <a:ext uri="{FF2B5EF4-FFF2-40B4-BE49-F238E27FC236}">
                <a16:creationId xmlns:a16="http://schemas.microsoft.com/office/drawing/2014/main" id="{B2B3B363-2887-48AB-B459-428A3709F474}"/>
              </a:ext>
            </a:extLst>
          </p:cNvPr>
          <p:cNvSpPr/>
          <p:nvPr/>
        </p:nvSpPr>
        <p:spPr>
          <a:xfrm>
            <a:off x="0" y="3393101"/>
            <a:ext cx="1377518"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Formats</a:t>
            </a:r>
          </a:p>
        </p:txBody>
      </p:sp>
      <p:sp>
        <p:nvSpPr>
          <p:cNvPr id="5" name="Arrow: Down 4">
            <a:extLst>
              <a:ext uri="{FF2B5EF4-FFF2-40B4-BE49-F238E27FC236}">
                <a16:creationId xmlns:a16="http://schemas.microsoft.com/office/drawing/2014/main" id="{0CB5E2D7-CE49-431E-8180-195C89577A80}"/>
              </a:ext>
            </a:extLst>
          </p:cNvPr>
          <p:cNvSpPr/>
          <p:nvPr/>
        </p:nvSpPr>
        <p:spPr>
          <a:xfrm>
            <a:off x="6883153" y="1848357"/>
            <a:ext cx="889091" cy="1544744"/>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User Movement</a:t>
            </a:r>
          </a:p>
        </p:txBody>
      </p:sp>
      <p:sp>
        <p:nvSpPr>
          <p:cNvPr id="6" name="TextBox 5">
            <a:extLst>
              <a:ext uri="{FF2B5EF4-FFF2-40B4-BE49-F238E27FC236}">
                <a16:creationId xmlns:a16="http://schemas.microsoft.com/office/drawing/2014/main" id="{CBA6B14F-E926-4032-8619-A5C86915D086}"/>
              </a:ext>
            </a:extLst>
          </p:cNvPr>
          <p:cNvSpPr txBox="1"/>
          <p:nvPr/>
        </p:nvSpPr>
        <p:spPr>
          <a:xfrm>
            <a:off x="5876266" y="1140186"/>
            <a:ext cx="1433085"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Lot‘s</a:t>
            </a:r>
            <a:r>
              <a:rPr lang="de-DE" sz="1600" dirty="0">
                <a:solidFill>
                  <a:schemeClr val="bg1"/>
                </a:solidFill>
                <a:latin typeface="Microsoft Sans Serif"/>
                <a:cs typeface="Microsoft Sans Serif" panose="020B0604020202020204" pitchFamily="34" charset="0"/>
              </a:rPr>
              <a:t> of </a:t>
            </a:r>
            <a:r>
              <a:rPr lang="de-DE" sz="1600" dirty="0" err="1">
                <a:solidFill>
                  <a:schemeClr val="bg1"/>
                </a:solidFill>
                <a:latin typeface="Microsoft Sans Serif"/>
                <a:cs typeface="Microsoft Sans Serif" panose="020B0604020202020204" pitchFamily="34" charset="0"/>
              </a:rPr>
              <a:t>variants</a:t>
            </a:r>
            <a:endParaRPr lang="de-DE" sz="1600" dirty="0">
              <a:solidFill>
                <a:schemeClr val="bg1"/>
              </a:solidFill>
              <a:latin typeface="Microsoft Sans Serif"/>
              <a:cs typeface="Microsoft Sans Serif" panose="020B0604020202020204" pitchFamily="34" charset="0"/>
            </a:endParaRPr>
          </a:p>
        </p:txBody>
      </p:sp>
      <p:sp>
        <p:nvSpPr>
          <p:cNvPr id="20" name="Rectangle 19">
            <a:extLst>
              <a:ext uri="{FF2B5EF4-FFF2-40B4-BE49-F238E27FC236}">
                <a16:creationId xmlns:a16="http://schemas.microsoft.com/office/drawing/2014/main" id="{EF00B195-66B6-429D-96C8-D8030FF16E15}"/>
              </a:ext>
            </a:extLst>
          </p:cNvPr>
          <p:cNvSpPr/>
          <p:nvPr/>
        </p:nvSpPr>
        <p:spPr>
          <a:xfrm>
            <a:off x="1233996" y="1536225"/>
            <a:ext cx="3137478" cy="4772360"/>
          </a:xfrm>
          <a:prstGeom prst="rect">
            <a:avLst/>
          </a:prstGeom>
          <a:solidFill>
            <a:srgbClr val="CC0000">
              <a:alpha val="20000"/>
            </a:srgb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de-DE" dirty="0">
              <a:solidFill>
                <a:schemeClr val="bg2"/>
              </a:solidFill>
              <a:latin typeface="Microsoft Sans Serif"/>
              <a:cs typeface="Microsoft Sans Serif" panose="020B0604020202020204" pitchFamily="34" charset="0"/>
            </a:endParaRPr>
          </a:p>
        </p:txBody>
      </p:sp>
      <p:sp>
        <p:nvSpPr>
          <p:cNvPr id="21" name="Rectangle 20">
            <a:extLst>
              <a:ext uri="{FF2B5EF4-FFF2-40B4-BE49-F238E27FC236}">
                <a16:creationId xmlns:a16="http://schemas.microsoft.com/office/drawing/2014/main" id="{8103A0E2-40A5-4F4D-BDAC-435E1915226D}"/>
              </a:ext>
            </a:extLst>
          </p:cNvPr>
          <p:cNvSpPr/>
          <p:nvPr/>
        </p:nvSpPr>
        <p:spPr>
          <a:xfrm>
            <a:off x="5249630" y="4415446"/>
            <a:ext cx="4995195" cy="1893139"/>
          </a:xfrm>
          <a:prstGeom prst="rect">
            <a:avLst/>
          </a:prstGeom>
          <a:solidFill>
            <a:srgbClr val="CC0000">
              <a:alpha val="20000"/>
            </a:srgb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de-DE" dirty="0" err="1">
                <a:solidFill>
                  <a:schemeClr val="bg2"/>
                </a:solidFill>
                <a:latin typeface="Microsoft Sans Serif"/>
                <a:cs typeface="Microsoft Sans Serif" panose="020B0604020202020204" pitchFamily="34" charset="0"/>
              </a:rPr>
              <a:t>Downlink</a:t>
            </a:r>
            <a:endParaRPr lang="de-DE" dirty="0">
              <a:solidFill>
                <a:schemeClr val="bg2"/>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67F76897-0C90-4498-A11F-94C6375F3AEE}"/>
              </a:ext>
            </a:extLst>
          </p:cNvPr>
          <p:cNvSpPr/>
          <p:nvPr/>
        </p:nvSpPr>
        <p:spPr>
          <a:xfrm>
            <a:off x="8194090" y="1536225"/>
            <a:ext cx="2050735" cy="2877382"/>
          </a:xfrm>
          <a:prstGeom prst="rect">
            <a:avLst/>
          </a:prstGeom>
          <a:solidFill>
            <a:srgbClr val="CC0000">
              <a:alpha val="20000"/>
            </a:srgb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de-DE" dirty="0">
              <a:solidFill>
                <a:schemeClr val="bg2"/>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39DD8777-2E7C-4CB3-B6B2-1166F9E481FD}"/>
              </a:ext>
            </a:extLst>
          </p:cNvPr>
          <p:cNvSpPr/>
          <p:nvPr/>
        </p:nvSpPr>
        <p:spPr>
          <a:xfrm>
            <a:off x="8838496" y="1083929"/>
            <a:ext cx="889091" cy="1273422"/>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Quality</a:t>
            </a:r>
          </a:p>
        </p:txBody>
      </p:sp>
      <p:sp>
        <p:nvSpPr>
          <p:cNvPr id="24" name="Rectangle 23">
            <a:extLst>
              <a:ext uri="{FF2B5EF4-FFF2-40B4-BE49-F238E27FC236}">
                <a16:creationId xmlns:a16="http://schemas.microsoft.com/office/drawing/2014/main" id="{1E48BFB2-6F45-400B-96C4-57C7CA7151D9}"/>
              </a:ext>
            </a:extLst>
          </p:cNvPr>
          <p:cNvSpPr/>
          <p:nvPr/>
        </p:nvSpPr>
        <p:spPr>
          <a:xfrm>
            <a:off x="5249630" y="1536225"/>
            <a:ext cx="2944460" cy="2877382"/>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accent3"/>
                </a:solidFill>
                <a:latin typeface="Microsoft Sans Serif"/>
                <a:cs typeface="Microsoft Sans Serif" panose="020B0604020202020204" pitchFamily="34" charset="0"/>
              </a:rPr>
              <a:t>Uplink</a:t>
            </a:r>
          </a:p>
        </p:txBody>
      </p:sp>
      <p:cxnSp>
        <p:nvCxnSpPr>
          <p:cNvPr id="4" name="Straight Connector 3">
            <a:extLst>
              <a:ext uri="{FF2B5EF4-FFF2-40B4-BE49-F238E27FC236}">
                <a16:creationId xmlns:a16="http://schemas.microsoft.com/office/drawing/2014/main" id="{01B0B7B2-6536-49A5-AE1D-1C0B40F9C3DA}"/>
              </a:ext>
            </a:extLst>
          </p:cNvPr>
          <p:cNvCxnSpPr>
            <a:cxnSpLocks/>
          </p:cNvCxnSpPr>
          <p:nvPr/>
        </p:nvCxnSpPr>
        <p:spPr>
          <a:xfrm>
            <a:off x="4678533" y="4358936"/>
            <a:ext cx="0" cy="1523692"/>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306B71C-0FCB-4402-A6A8-507D30A5767F}"/>
              </a:ext>
            </a:extLst>
          </p:cNvPr>
          <p:cNvCxnSpPr>
            <a:cxnSpLocks/>
          </p:cNvCxnSpPr>
          <p:nvPr/>
        </p:nvCxnSpPr>
        <p:spPr>
          <a:xfrm>
            <a:off x="4678533" y="4341180"/>
            <a:ext cx="0" cy="2175035"/>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E09E8A1-0532-4A81-AA3A-8A9365251A26}"/>
              </a:ext>
            </a:extLst>
          </p:cNvPr>
          <p:cNvCxnSpPr>
            <a:cxnSpLocks/>
          </p:cNvCxnSpPr>
          <p:nvPr/>
        </p:nvCxnSpPr>
        <p:spPr>
          <a:xfrm>
            <a:off x="4678533" y="1376533"/>
            <a:ext cx="0" cy="2661019"/>
          </a:xfrm>
          <a:prstGeom prst="line">
            <a:avLst/>
          </a:prstGeom>
          <a:ln w="76200" cap="rnd">
            <a:solidFill>
              <a:schemeClr val="accent3"/>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048412F-315A-446B-B942-655B33469B3A}"/>
              </a:ext>
            </a:extLst>
          </p:cNvPr>
          <p:cNvSpPr txBox="1"/>
          <p:nvPr/>
        </p:nvSpPr>
        <p:spPr>
          <a:xfrm>
            <a:off x="3776707" y="1077055"/>
            <a:ext cx="1812997" cy="236347"/>
          </a:xfrm>
          <a:prstGeom prst="rect">
            <a:avLst/>
          </a:prstGeom>
        </p:spPr>
        <p:txBody>
          <a:bodyPr wrap="none" lIns="0" tIns="0" rIns="0" bIns="0" rtlCol="0">
            <a:spAutoFit/>
          </a:bodyPr>
          <a:lstStyle/>
          <a:p>
            <a:pPr algn="l">
              <a:lnSpc>
                <a:spcPct val="96000"/>
              </a:lnSpc>
            </a:pPr>
            <a:r>
              <a:rPr lang="de-DE" sz="1600" b="1" dirty="0">
                <a:solidFill>
                  <a:schemeClr val="accent3"/>
                </a:solidFill>
                <a:latin typeface="Microsoft Sans Serif"/>
                <a:cs typeface="Microsoft Sans Serif" panose="020B0604020202020204" pitchFamily="34" charset="0"/>
              </a:rPr>
              <a:t>Traffic Model Uplink</a:t>
            </a:r>
          </a:p>
        </p:txBody>
      </p:sp>
    </p:spTree>
    <p:extLst>
      <p:ext uri="{BB962C8B-B14F-4D97-AF65-F5344CB8AC3E}">
        <p14:creationId xmlns:p14="http://schemas.microsoft.com/office/powerpoint/2010/main" val="403605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9551C6-6AFC-47B7-8A27-E039B86D5A46}"/>
              </a:ext>
            </a:extLst>
          </p:cNvPr>
          <p:cNvSpPr>
            <a:spLocks noGrp="1"/>
          </p:cNvSpPr>
          <p:nvPr>
            <p:ph type="ftr" sz="quarter" idx="10"/>
          </p:nvPr>
        </p:nvSpPr>
        <p:spPr>
          <a:xfrm>
            <a:off x="495299" y="6532895"/>
            <a:ext cx="10489691" cy="118174"/>
          </a:xfrm>
        </p:spPr>
        <p:txBody>
          <a:bodyPr/>
          <a:lstStyle/>
          <a:p>
            <a:r>
              <a:rPr lang="en-US"/>
              <a:t>Source sample text</a:t>
            </a:r>
          </a:p>
        </p:txBody>
      </p:sp>
      <p:sp>
        <p:nvSpPr>
          <p:cNvPr id="5" name="Title 4">
            <a:extLst>
              <a:ext uri="{FF2B5EF4-FFF2-40B4-BE49-F238E27FC236}">
                <a16:creationId xmlns:a16="http://schemas.microsoft.com/office/drawing/2014/main" id="{8D009E36-D146-4262-B8DC-2FF5460FDD5B}"/>
              </a:ext>
            </a:extLst>
          </p:cNvPr>
          <p:cNvSpPr>
            <a:spLocks noGrp="1"/>
          </p:cNvSpPr>
          <p:nvPr>
            <p:ph type="title"/>
          </p:nvPr>
        </p:nvSpPr>
        <p:spPr>
          <a:xfrm>
            <a:off x="495300" y="565125"/>
            <a:ext cx="11187112" cy="439479"/>
          </a:xfrm>
        </p:spPr>
        <p:txBody>
          <a:bodyPr/>
          <a:lstStyle/>
          <a:p>
            <a:r>
              <a:rPr lang="en-US" dirty="0"/>
              <a:t>Issues with Option 1 &amp; 2:</a:t>
            </a:r>
          </a:p>
        </p:txBody>
      </p:sp>
      <p:sp>
        <p:nvSpPr>
          <p:cNvPr id="7" name="Content Placeholder 6">
            <a:extLst>
              <a:ext uri="{FF2B5EF4-FFF2-40B4-BE49-F238E27FC236}">
                <a16:creationId xmlns:a16="http://schemas.microsoft.com/office/drawing/2014/main" id="{842AECAC-0FD7-4FAE-BD03-F8E08A1F38A7}"/>
              </a:ext>
            </a:extLst>
          </p:cNvPr>
          <p:cNvSpPr>
            <a:spLocks noGrp="1"/>
          </p:cNvSpPr>
          <p:nvPr>
            <p:ph sz="quarter" idx="14"/>
          </p:nvPr>
        </p:nvSpPr>
        <p:spPr/>
        <p:txBody>
          <a:bodyPr/>
          <a:lstStyle/>
          <a:p>
            <a:r>
              <a:rPr lang="en-US" dirty="0"/>
              <a:t>Many variants possible</a:t>
            </a:r>
          </a:p>
          <a:p>
            <a:r>
              <a:rPr lang="en-US" dirty="0"/>
              <a:t>Very difficult to get consistent and statistically significant traces</a:t>
            </a:r>
          </a:p>
          <a:p>
            <a:r>
              <a:rPr lang="en-US" dirty="0"/>
              <a:t>Unclear how system design (encoding configuration, bitrate adaptation, end-to-end latency control, etc.) would impact the traces</a:t>
            </a:r>
          </a:p>
          <a:p>
            <a:r>
              <a:rPr lang="en-US" dirty="0"/>
              <a:t>Needs agreement on all settings ahead of time (i.e. a full system design)</a:t>
            </a:r>
          </a:p>
          <a:p>
            <a:r>
              <a:rPr lang="en-US" dirty="0"/>
              <a:t>Collaboration Model with RAN also necessary</a:t>
            </a:r>
          </a:p>
          <a:p>
            <a:r>
              <a:rPr lang="en-US" dirty="0"/>
              <a:t>Can we look at other options</a:t>
            </a:r>
          </a:p>
        </p:txBody>
      </p:sp>
      <p:sp>
        <p:nvSpPr>
          <p:cNvPr id="6" name="Subtitle 5">
            <a:extLst>
              <a:ext uri="{FF2B5EF4-FFF2-40B4-BE49-F238E27FC236}">
                <a16:creationId xmlns:a16="http://schemas.microsoft.com/office/drawing/2014/main" id="{6488F2BD-01B5-4AA7-9EA3-465D40F8E3B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85408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87E6A415-5BC6-4577-B4E5-E5CBB60C895C}"/>
              </a:ext>
            </a:extLst>
          </p:cNvPr>
          <p:cNvGraphicFramePr>
            <a:graphicFrameLocks noChangeAspect="1"/>
          </p:cNvGraphicFramePr>
          <p:nvPr/>
        </p:nvGraphicFramePr>
        <p:xfrm>
          <a:off x="976543" y="1894076"/>
          <a:ext cx="9428085" cy="4254882"/>
        </p:xfrm>
        <a:graphic>
          <a:graphicData uri="http://schemas.openxmlformats.org/presentationml/2006/ole">
            <mc:AlternateContent xmlns:mc="http://schemas.openxmlformats.org/markup-compatibility/2006">
              <mc:Choice xmlns:v="urn:schemas-microsoft-com:vml" Requires="v">
                <p:oleObj spid="_x0000_s4098" name="Visio" r:id="rId3" imgW="7563025" imgH="3267209" progId="Visio.Drawing.15">
                  <p:embed/>
                </p:oleObj>
              </mc:Choice>
              <mc:Fallback>
                <p:oleObj name="Visio" r:id="rId3" imgW="7563025" imgH="3267209" progId="Visio.Drawing.15">
                  <p:embed/>
                  <p:pic>
                    <p:nvPicPr>
                      <p:cNvPr id="12" name="Object 11">
                        <a:extLst>
                          <a:ext uri="{FF2B5EF4-FFF2-40B4-BE49-F238E27FC236}">
                            <a16:creationId xmlns:a16="http://schemas.microsoft.com/office/drawing/2014/main" id="{87E6A415-5BC6-4577-B4E5-E5CBB60C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43" y="1894076"/>
                        <a:ext cx="9428085" cy="4254882"/>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398A680B-A162-4D3A-B775-DAFEB95EFDF0}"/>
              </a:ext>
            </a:extLst>
          </p:cNvPr>
          <p:cNvSpPr>
            <a:spLocks noGrp="1"/>
          </p:cNvSpPr>
          <p:nvPr>
            <p:ph type="title"/>
          </p:nvPr>
        </p:nvSpPr>
        <p:spPr/>
        <p:txBody>
          <a:bodyPr/>
          <a:lstStyle/>
          <a:p>
            <a:r>
              <a:rPr lang="de-DE" dirty="0"/>
              <a:t>Option 3: Further Breakdown</a:t>
            </a:r>
          </a:p>
        </p:txBody>
      </p:sp>
      <p:sp>
        <p:nvSpPr>
          <p:cNvPr id="8" name="Subtitle 7">
            <a:extLst>
              <a:ext uri="{FF2B5EF4-FFF2-40B4-BE49-F238E27FC236}">
                <a16:creationId xmlns:a16="http://schemas.microsoft.com/office/drawing/2014/main" id="{989BF2A2-D114-426D-8B84-4B6BB67FFE4B}"/>
              </a:ext>
            </a:extLst>
          </p:cNvPr>
          <p:cNvSpPr>
            <a:spLocks noGrp="1"/>
          </p:cNvSpPr>
          <p:nvPr>
            <p:ph type="subTitle" idx="1"/>
          </p:nvPr>
        </p:nvSpPr>
        <p:spPr/>
        <p:txBody>
          <a:bodyPr/>
          <a:lstStyle/>
          <a:p>
            <a:r>
              <a:rPr lang="de-DE" dirty="0" err="1"/>
              <a:t>Example</a:t>
            </a:r>
            <a:r>
              <a:rPr lang="de-DE" dirty="0"/>
              <a:t>: Split Rendering</a:t>
            </a:r>
          </a:p>
        </p:txBody>
      </p:sp>
      <p:sp>
        <p:nvSpPr>
          <p:cNvPr id="9" name="Rectangle 2">
            <a:extLst>
              <a:ext uri="{FF2B5EF4-FFF2-40B4-BE49-F238E27FC236}">
                <a16:creationId xmlns:a16="http://schemas.microsoft.com/office/drawing/2014/main" id="{2D1D9C0C-D4A7-4A12-808C-106CB0FA695E}"/>
              </a:ext>
            </a:extLst>
          </p:cNvPr>
          <p:cNvSpPr>
            <a:spLocks noChangeArrowheads="1"/>
          </p:cNvSpPr>
          <p:nvPr/>
        </p:nvSpPr>
        <p:spPr bwMode="auto">
          <a:xfrm>
            <a:off x="1132283" y="1848357"/>
            <a:ext cx="271601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1" name="Rectangle 7">
            <a:extLst>
              <a:ext uri="{FF2B5EF4-FFF2-40B4-BE49-F238E27FC236}">
                <a16:creationId xmlns:a16="http://schemas.microsoft.com/office/drawing/2014/main" id="{FA254D98-52F6-4540-8120-69A60E3BBE65}"/>
              </a:ext>
            </a:extLst>
          </p:cNvPr>
          <p:cNvSpPr>
            <a:spLocks noChangeArrowheads="1"/>
          </p:cNvSpPr>
          <p:nvPr/>
        </p:nvSpPr>
        <p:spPr bwMode="auto">
          <a:xfrm>
            <a:off x="976543" y="1894076"/>
            <a:ext cx="17008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6" name="TextBox 15">
            <a:extLst>
              <a:ext uri="{FF2B5EF4-FFF2-40B4-BE49-F238E27FC236}">
                <a16:creationId xmlns:a16="http://schemas.microsoft.com/office/drawing/2014/main" id="{4B236491-27CF-4C9D-A8E1-C997016155EB}"/>
              </a:ext>
            </a:extLst>
          </p:cNvPr>
          <p:cNvSpPr txBox="1"/>
          <p:nvPr/>
        </p:nvSpPr>
        <p:spPr>
          <a:xfrm>
            <a:off x="3800377" y="6516215"/>
            <a:ext cx="2075889" cy="236347"/>
          </a:xfrm>
          <a:prstGeom prst="rect">
            <a:avLst/>
          </a:prstGeom>
        </p:spPr>
        <p:txBody>
          <a:bodyPr wrap="none" lIns="0" tIns="0" rIns="0" bIns="0" rtlCol="0">
            <a:spAutoFit/>
          </a:bodyPr>
          <a:lstStyle/>
          <a:p>
            <a:pPr algn="l">
              <a:lnSpc>
                <a:spcPct val="96000"/>
              </a:lnSpc>
            </a:pPr>
            <a:r>
              <a:rPr lang="de-DE" sz="1600" b="1" dirty="0">
                <a:solidFill>
                  <a:schemeClr val="bg2"/>
                </a:solidFill>
                <a:latin typeface="Microsoft Sans Serif"/>
                <a:cs typeface="Microsoft Sans Serif" panose="020B0604020202020204" pitchFamily="34" charset="0"/>
              </a:rPr>
              <a:t>Traffic Model </a:t>
            </a:r>
            <a:r>
              <a:rPr lang="de-DE" sz="1600" b="1" dirty="0" err="1">
                <a:solidFill>
                  <a:schemeClr val="bg2"/>
                </a:solidFill>
                <a:latin typeface="Microsoft Sans Serif"/>
                <a:cs typeface="Microsoft Sans Serif" panose="020B0604020202020204" pitchFamily="34" charset="0"/>
              </a:rPr>
              <a:t>Downlink</a:t>
            </a:r>
            <a:endParaRPr lang="de-DE" sz="1600" b="1" dirty="0">
              <a:solidFill>
                <a:schemeClr val="bg2"/>
              </a:solidFill>
              <a:latin typeface="Microsoft Sans Serif"/>
              <a:cs typeface="Microsoft Sans Serif" panose="020B0604020202020204" pitchFamily="34" charset="0"/>
            </a:endParaRPr>
          </a:p>
        </p:txBody>
      </p:sp>
      <p:sp>
        <p:nvSpPr>
          <p:cNvPr id="2" name="Arrow: Right 1">
            <a:extLst>
              <a:ext uri="{FF2B5EF4-FFF2-40B4-BE49-F238E27FC236}">
                <a16:creationId xmlns:a16="http://schemas.microsoft.com/office/drawing/2014/main" id="{D06D9449-31FF-42A4-BC8C-41E8D7D35A89}"/>
              </a:ext>
            </a:extLst>
          </p:cNvPr>
          <p:cNvSpPr/>
          <p:nvPr/>
        </p:nvSpPr>
        <p:spPr>
          <a:xfrm>
            <a:off x="25080" y="2324381"/>
            <a:ext cx="128881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Game</a:t>
            </a:r>
          </a:p>
        </p:txBody>
      </p:sp>
      <p:sp>
        <p:nvSpPr>
          <p:cNvPr id="13" name="Arrow: Right 12">
            <a:extLst>
              <a:ext uri="{FF2B5EF4-FFF2-40B4-BE49-F238E27FC236}">
                <a16:creationId xmlns:a16="http://schemas.microsoft.com/office/drawing/2014/main" id="{A5D46A05-CA8A-421B-92B6-CDBF11D98D41}"/>
              </a:ext>
            </a:extLst>
          </p:cNvPr>
          <p:cNvSpPr/>
          <p:nvPr/>
        </p:nvSpPr>
        <p:spPr>
          <a:xfrm>
            <a:off x="0" y="4434172"/>
            <a:ext cx="1313894"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Encoding</a:t>
            </a:r>
          </a:p>
        </p:txBody>
      </p:sp>
      <p:sp>
        <p:nvSpPr>
          <p:cNvPr id="15" name="Arrow: Right 14">
            <a:extLst>
              <a:ext uri="{FF2B5EF4-FFF2-40B4-BE49-F238E27FC236}">
                <a16:creationId xmlns:a16="http://schemas.microsoft.com/office/drawing/2014/main" id="{F0271848-D92C-44E2-9547-1AC99043E99A}"/>
              </a:ext>
            </a:extLst>
          </p:cNvPr>
          <p:cNvSpPr/>
          <p:nvPr/>
        </p:nvSpPr>
        <p:spPr>
          <a:xfrm>
            <a:off x="0" y="5131294"/>
            <a:ext cx="1313894" cy="1017664"/>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a:p>
            <a:pPr algn="ctr">
              <a:lnSpc>
                <a:spcPct val="96000"/>
              </a:lnSpc>
            </a:pPr>
            <a:r>
              <a:rPr lang="de-DE" dirty="0">
                <a:solidFill>
                  <a:schemeClr val="bg1"/>
                </a:solidFill>
                <a:latin typeface="Microsoft Sans Serif"/>
                <a:cs typeface="Microsoft Sans Serif" panose="020B0604020202020204" pitchFamily="34" charset="0"/>
              </a:rPr>
              <a:t>Sender</a:t>
            </a:r>
          </a:p>
        </p:txBody>
      </p:sp>
      <p:sp>
        <p:nvSpPr>
          <p:cNvPr id="18" name="Arrow: Right 17">
            <a:extLst>
              <a:ext uri="{FF2B5EF4-FFF2-40B4-BE49-F238E27FC236}">
                <a16:creationId xmlns:a16="http://schemas.microsoft.com/office/drawing/2014/main" id="{7ED89493-8190-49C3-93E2-D59826263216}"/>
              </a:ext>
            </a:extLst>
          </p:cNvPr>
          <p:cNvSpPr/>
          <p:nvPr/>
        </p:nvSpPr>
        <p:spPr>
          <a:xfrm rot="16200000">
            <a:off x="6604245" y="5690001"/>
            <a:ext cx="1318334" cy="1017664"/>
          </a:xfrm>
          <a:prstGeom prst="rightArrow">
            <a:avLst>
              <a:gd name="adj1" fmla="val 50000"/>
              <a:gd name="adj2" fmla="val 41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a:p>
            <a:pPr algn="ctr">
              <a:lnSpc>
                <a:spcPct val="96000"/>
              </a:lnSpc>
            </a:pPr>
            <a:r>
              <a:rPr lang="de-DE" dirty="0">
                <a:solidFill>
                  <a:schemeClr val="bg1"/>
                </a:solidFill>
                <a:latin typeface="Microsoft Sans Serif"/>
                <a:cs typeface="Microsoft Sans Serif" panose="020B0604020202020204" pitchFamily="34" charset="0"/>
              </a:rPr>
              <a:t>Receiver</a:t>
            </a:r>
          </a:p>
        </p:txBody>
      </p:sp>
      <p:sp>
        <p:nvSpPr>
          <p:cNvPr id="19" name="Arrow: Right 18">
            <a:extLst>
              <a:ext uri="{FF2B5EF4-FFF2-40B4-BE49-F238E27FC236}">
                <a16:creationId xmlns:a16="http://schemas.microsoft.com/office/drawing/2014/main" id="{B2B3B363-2887-48AB-B459-428A3709F474}"/>
              </a:ext>
            </a:extLst>
          </p:cNvPr>
          <p:cNvSpPr/>
          <p:nvPr/>
        </p:nvSpPr>
        <p:spPr>
          <a:xfrm>
            <a:off x="0" y="3393101"/>
            <a:ext cx="1377518" cy="40717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Formats</a:t>
            </a:r>
          </a:p>
        </p:txBody>
      </p:sp>
      <p:sp>
        <p:nvSpPr>
          <p:cNvPr id="5" name="Arrow: Down 4">
            <a:extLst>
              <a:ext uri="{FF2B5EF4-FFF2-40B4-BE49-F238E27FC236}">
                <a16:creationId xmlns:a16="http://schemas.microsoft.com/office/drawing/2014/main" id="{0CB5E2D7-CE49-431E-8180-195C89577A80}"/>
              </a:ext>
            </a:extLst>
          </p:cNvPr>
          <p:cNvSpPr/>
          <p:nvPr/>
        </p:nvSpPr>
        <p:spPr>
          <a:xfrm>
            <a:off x="6883153" y="1848357"/>
            <a:ext cx="889091" cy="1544744"/>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User Movement</a:t>
            </a:r>
          </a:p>
        </p:txBody>
      </p:sp>
      <p:sp>
        <p:nvSpPr>
          <p:cNvPr id="6" name="TextBox 5">
            <a:extLst>
              <a:ext uri="{FF2B5EF4-FFF2-40B4-BE49-F238E27FC236}">
                <a16:creationId xmlns:a16="http://schemas.microsoft.com/office/drawing/2014/main" id="{CBA6B14F-E926-4032-8619-A5C86915D086}"/>
              </a:ext>
            </a:extLst>
          </p:cNvPr>
          <p:cNvSpPr txBox="1"/>
          <p:nvPr/>
        </p:nvSpPr>
        <p:spPr>
          <a:xfrm>
            <a:off x="5876266" y="1140186"/>
            <a:ext cx="1433085"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l">
              <a:lnSpc>
                <a:spcPct val="96000"/>
              </a:lnSpc>
            </a:pPr>
            <a:r>
              <a:rPr lang="de-DE" sz="1600" dirty="0" err="1">
                <a:solidFill>
                  <a:schemeClr val="bg1"/>
                </a:solidFill>
                <a:latin typeface="Microsoft Sans Serif"/>
                <a:cs typeface="Microsoft Sans Serif" panose="020B0604020202020204" pitchFamily="34" charset="0"/>
              </a:rPr>
              <a:t>Lot‘s</a:t>
            </a:r>
            <a:r>
              <a:rPr lang="de-DE" sz="1600" dirty="0">
                <a:solidFill>
                  <a:schemeClr val="bg1"/>
                </a:solidFill>
                <a:latin typeface="Microsoft Sans Serif"/>
                <a:cs typeface="Microsoft Sans Serif" panose="020B0604020202020204" pitchFamily="34" charset="0"/>
              </a:rPr>
              <a:t> of </a:t>
            </a:r>
            <a:r>
              <a:rPr lang="de-DE" sz="1600" dirty="0" err="1">
                <a:solidFill>
                  <a:schemeClr val="bg1"/>
                </a:solidFill>
                <a:latin typeface="Microsoft Sans Serif"/>
                <a:cs typeface="Microsoft Sans Serif" panose="020B0604020202020204" pitchFamily="34" charset="0"/>
              </a:rPr>
              <a:t>variants</a:t>
            </a:r>
            <a:endParaRPr lang="de-DE" sz="1600" dirty="0">
              <a:solidFill>
                <a:schemeClr val="bg1"/>
              </a:solidFill>
              <a:latin typeface="Microsoft Sans Serif"/>
              <a:cs typeface="Microsoft Sans Serif" panose="020B0604020202020204" pitchFamily="34" charset="0"/>
            </a:endParaRPr>
          </a:p>
        </p:txBody>
      </p:sp>
      <p:sp>
        <p:nvSpPr>
          <p:cNvPr id="20" name="Rectangle 19">
            <a:extLst>
              <a:ext uri="{FF2B5EF4-FFF2-40B4-BE49-F238E27FC236}">
                <a16:creationId xmlns:a16="http://schemas.microsoft.com/office/drawing/2014/main" id="{EF00B195-66B6-429D-96C8-D8030FF16E15}"/>
              </a:ext>
            </a:extLst>
          </p:cNvPr>
          <p:cNvSpPr/>
          <p:nvPr/>
        </p:nvSpPr>
        <p:spPr>
          <a:xfrm>
            <a:off x="1233996" y="1536224"/>
            <a:ext cx="3137478" cy="2706737"/>
          </a:xfrm>
          <a:prstGeom prst="rect">
            <a:avLst/>
          </a:prstGeom>
          <a:solidFill>
            <a:srgbClr val="FFFF00">
              <a:alpha val="20000"/>
            </a:srgb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bg1">
                    <a:lumMod val="50000"/>
                  </a:schemeClr>
                </a:solidFill>
                <a:latin typeface="Microsoft Sans Serif"/>
                <a:cs typeface="Microsoft Sans Serif" panose="020B0604020202020204" pitchFamily="34" charset="0"/>
              </a:rPr>
              <a:t>Source Video Model</a:t>
            </a:r>
          </a:p>
        </p:txBody>
      </p:sp>
      <p:sp>
        <p:nvSpPr>
          <p:cNvPr id="21" name="Rectangle 20">
            <a:extLst>
              <a:ext uri="{FF2B5EF4-FFF2-40B4-BE49-F238E27FC236}">
                <a16:creationId xmlns:a16="http://schemas.microsoft.com/office/drawing/2014/main" id="{8103A0E2-40A5-4F4D-BDAC-435E1915226D}"/>
              </a:ext>
            </a:extLst>
          </p:cNvPr>
          <p:cNvSpPr/>
          <p:nvPr/>
        </p:nvSpPr>
        <p:spPr>
          <a:xfrm>
            <a:off x="1233997" y="4242961"/>
            <a:ext cx="3137474" cy="1871658"/>
          </a:xfrm>
          <a:prstGeom prst="rect">
            <a:avLst/>
          </a:prstGeom>
          <a:solidFill>
            <a:srgbClr val="CC0000">
              <a:alpha val="20000"/>
            </a:srgb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endParaRPr lang="de-DE" dirty="0">
              <a:solidFill>
                <a:schemeClr val="bg2"/>
              </a:solidFill>
              <a:latin typeface="Microsoft Sans Serif"/>
              <a:cs typeface="Microsoft Sans Serif" panose="020B0604020202020204" pitchFamily="34" charset="0"/>
            </a:endParaRPr>
          </a:p>
        </p:txBody>
      </p:sp>
      <p:sp>
        <p:nvSpPr>
          <p:cNvPr id="22" name="Rectangle 21">
            <a:extLst>
              <a:ext uri="{FF2B5EF4-FFF2-40B4-BE49-F238E27FC236}">
                <a16:creationId xmlns:a16="http://schemas.microsoft.com/office/drawing/2014/main" id="{67F76897-0C90-4498-A11F-94C6375F3AEE}"/>
              </a:ext>
            </a:extLst>
          </p:cNvPr>
          <p:cNvSpPr/>
          <p:nvPr/>
        </p:nvSpPr>
        <p:spPr>
          <a:xfrm>
            <a:off x="8218899" y="1536225"/>
            <a:ext cx="2025926" cy="2706736"/>
          </a:xfrm>
          <a:prstGeom prst="rect">
            <a:avLst/>
          </a:prstGeom>
          <a:solidFill>
            <a:srgbClr val="FFFF00">
              <a:alpha val="20000"/>
            </a:srgb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de-DE" dirty="0">
              <a:solidFill>
                <a:schemeClr val="bg2"/>
              </a:solidFill>
              <a:latin typeface="Microsoft Sans Serif"/>
              <a:cs typeface="Microsoft Sans Serif" panose="020B0604020202020204" pitchFamily="34" charset="0"/>
            </a:endParaRPr>
          </a:p>
        </p:txBody>
      </p:sp>
      <p:sp>
        <p:nvSpPr>
          <p:cNvPr id="23" name="Arrow: Down 22">
            <a:extLst>
              <a:ext uri="{FF2B5EF4-FFF2-40B4-BE49-F238E27FC236}">
                <a16:creationId xmlns:a16="http://schemas.microsoft.com/office/drawing/2014/main" id="{39DD8777-2E7C-4CB3-B6B2-1166F9E481FD}"/>
              </a:ext>
            </a:extLst>
          </p:cNvPr>
          <p:cNvSpPr/>
          <p:nvPr/>
        </p:nvSpPr>
        <p:spPr>
          <a:xfrm>
            <a:off x="8838496" y="1083929"/>
            <a:ext cx="889091" cy="1273422"/>
          </a:xfrm>
          <a:prstGeom prst="downArrow">
            <a:avLst>
              <a:gd name="adj1" fmla="val 5962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6000"/>
              </a:lnSpc>
            </a:pPr>
            <a:r>
              <a:rPr lang="de-DE" dirty="0">
                <a:solidFill>
                  <a:schemeClr val="bg1"/>
                </a:solidFill>
                <a:latin typeface="Microsoft Sans Serif"/>
                <a:cs typeface="Microsoft Sans Serif" panose="020B0604020202020204" pitchFamily="34" charset="0"/>
              </a:rPr>
              <a:t>Quality</a:t>
            </a:r>
          </a:p>
        </p:txBody>
      </p:sp>
      <p:sp>
        <p:nvSpPr>
          <p:cNvPr id="24" name="Rectangle 23">
            <a:extLst>
              <a:ext uri="{FF2B5EF4-FFF2-40B4-BE49-F238E27FC236}">
                <a16:creationId xmlns:a16="http://schemas.microsoft.com/office/drawing/2014/main" id="{1E48BFB2-6F45-400B-96C4-57C7CA7151D9}"/>
              </a:ext>
            </a:extLst>
          </p:cNvPr>
          <p:cNvSpPr/>
          <p:nvPr/>
        </p:nvSpPr>
        <p:spPr>
          <a:xfrm>
            <a:off x="5125189" y="1536225"/>
            <a:ext cx="3093702" cy="2706736"/>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dirty="0">
                <a:solidFill>
                  <a:schemeClr val="accent3"/>
                </a:solidFill>
                <a:latin typeface="Microsoft Sans Serif"/>
                <a:cs typeface="Microsoft Sans Serif" panose="020B0604020202020204" pitchFamily="34" charset="0"/>
              </a:rPr>
              <a:t>Uplink</a:t>
            </a:r>
          </a:p>
        </p:txBody>
      </p:sp>
      <p:cxnSp>
        <p:nvCxnSpPr>
          <p:cNvPr id="4" name="Straight Connector 3">
            <a:extLst>
              <a:ext uri="{FF2B5EF4-FFF2-40B4-BE49-F238E27FC236}">
                <a16:creationId xmlns:a16="http://schemas.microsoft.com/office/drawing/2014/main" id="{01B0B7B2-6536-49A5-AE1D-1C0B40F9C3DA}"/>
              </a:ext>
            </a:extLst>
          </p:cNvPr>
          <p:cNvCxnSpPr>
            <a:cxnSpLocks/>
          </p:cNvCxnSpPr>
          <p:nvPr/>
        </p:nvCxnSpPr>
        <p:spPr>
          <a:xfrm>
            <a:off x="4678533" y="4358936"/>
            <a:ext cx="0" cy="1523692"/>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306B71C-0FCB-4402-A6A8-507D30A5767F}"/>
              </a:ext>
            </a:extLst>
          </p:cNvPr>
          <p:cNvCxnSpPr>
            <a:cxnSpLocks/>
          </p:cNvCxnSpPr>
          <p:nvPr/>
        </p:nvCxnSpPr>
        <p:spPr>
          <a:xfrm>
            <a:off x="4678533" y="4341180"/>
            <a:ext cx="0" cy="2175035"/>
          </a:xfrm>
          <a:prstGeom prst="line">
            <a:avLst/>
          </a:prstGeom>
          <a:ln w="76200" cap="rnd">
            <a:solidFill>
              <a:schemeClr val="bg2"/>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E09E8A1-0532-4A81-AA3A-8A9365251A26}"/>
              </a:ext>
            </a:extLst>
          </p:cNvPr>
          <p:cNvCxnSpPr>
            <a:cxnSpLocks/>
          </p:cNvCxnSpPr>
          <p:nvPr/>
        </p:nvCxnSpPr>
        <p:spPr>
          <a:xfrm>
            <a:off x="4678533" y="1376533"/>
            <a:ext cx="0" cy="2661019"/>
          </a:xfrm>
          <a:prstGeom prst="line">
            <a:avLst/>
          </a:prstGeom>
          <a:ln w="76200" cap="rnd">
            <a:solidFill>
              <a:schemeClr val="accent3"/>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048412F-315A-446B-B942-655B33469B3A}"/>
              </a:ext>
            </a:extLst>
          </p:cNvPr>
          <p:cNvSpPr txBox="1"/>
          <p:nvPr/>
        </p:nvSpPr>
        <p:spPr>
          <a:xfrm>
            <a:off x="3776707" y="1077055"/>
            <a:ext cx="1812997" cy="236347"/>
          </a:xfrm>
          <a:prstGeom prst="rect">
            <a:avLst/>
          </a:prstGeom>
        </p:spPr>
        <p:txBody>
          <a:bodyPr wrap="none" lIns="0" tIns="0" rIns="0" bIns="0" rtlCol="0">
            <a:spAutoFit/>
          </a:bodyPr>
          <a:lstStyle/>
          <a:p>
            <a:pPr algn="l">
              <a:lnSpc>
                <a:spcPct val="96000"/>
              </a:lnSpc>
            </a:pPr>
            <a:r>
              <a:rPr lang="de-DE" sz="1600" b="1" dirty="0">
                <a:solidFill>
                  <a:schemeClr val="accent3"/>
                </a:solidFill>
                <a:latin typeface="Microsoft Sans Serif"/>
                <a:cs typeface="Microsoft Sans Serif" panose="020B0604020202020204" pitchFamily="34" charset="0"/>
              </a:rPr>
              <a:t>Traffic Model Uplink</a:t>
            </a:r>
          </a:p>
        </p:txBody>
      </p:sp>
      <p:sp>
        <p:nvSpPr>
          <p:cNvPr id="26" name="Rectangle 25">
            <a:extLst>
              <a:ext uri="{FF2B5EF4-FFF2-40B4-BE49-F238E27FC236}">
                <a16:creationId xmlns:a16="http://schemas.microsoft.com/office/drawing/2014/main" id="{2024E1F6-2BD7-4F06-A32B-A0896F869B7B}"/>
              </a:ext>
            </a:extLst>
          </p:cNvPr>
          <p:cNvSpPr/>
          <p:nvPr/>
        </p:nvSpPr>
        <p:spPr>
          <a:xfrm>
            <a:off x="5125190" y="4251041"/>
            <a:ext cx="5119636" cy="1943636"/>
          </a:xfrm>
          <a:prstGeom prst="rect">
            <a:avLst/>
          </a:prstGeom>
          <a:solidFill>
            <a:srgbClr val="CC0000">
              <a:alpha val="20000"/>
            </a:srgb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de-DE" dirty="0">
                <a:solidFill>
                  <a:schemeClr val="bg2"/>
                </a:solidFill>
                <a:latin typeface="Microsoft Sans Serif"/>
                <a:cs typeface="Microsoft Sans Serif" panose="020B0604020202020204" pitchFamily="34" charset="0"/>
              </a:rPr>
              <a:t>Content </a:t>
            </a:r>
            <a:r>
              <a:rPr lang="de-DE" dirty="0" err="1">
                <a:solidFill>
                  <a:schemeClr val="bg2"/>
                </a:solidFill>
                <a:latin typeface="Microsoft Sans Serif"/>
                <a:cs typeface="Microsoft Sans Serif" panose="020B0604020202020204" pitchFamily="34" charset="0"/>
              </a:rPr>
              <a:t>Delivery</a:t>
            </a:r>
            <a:endParaRPr lang="de-DE" dirty="0">
              <a:solidFill>
                <a:schemeClr val="bg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528434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B92A29C-7FA0-4C39-9CF3-EB757C84ECFE}"/>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C217660E-A02A-4451-A300-5A1289E714CD}"/>
              </a:ext>
            </a:extLst>
          </p:cNvPr>
          <p:cNvSpPr>
            <a:spLocks noGrp="1"/>
          </p:cNvSpPr>
          <p:nvPr>
            <p:ph type="title"/>
          </p:nvPr>
        </p:nvSpPr>
        <p:spPr>
          <a:xfrm>
            <a:off x="565639" y="590984"/>
            <a:ext cx="11187112" cy="439479"/>
          </a:xfrm>
        </p:spPr>
        <p:txBody>
          <a:bodyPr/>
          <a:lstStyle/>
          <a:p>
            <a:r>
              <a:rPr lang="de-DE" dirty="0"/>
              <a:t>Breakdown</a:t>
            </a:r>
          </a:p>
        </p:txBody>
      </p:sp>
      <p:sp>
        <p:nvSpPr>
          <p:cNvPr id="6" name="Rectangle 5">
            <a:extLst>
              <a:ext uri="{FF2B5EF4-FFF2-40B4-BE49-F238E27FC236}">
                <a16:creationId xmlns:a16="http://schemas.microsoft.com/office/drawing/2014/main" id="{89FBC3A6-D2AC-476D-B7F0-6E60636B10DA}"/>
              </a:ext>
            </a:extLst>
          </p:cNvPr>
          <p:cNvSpPr/>
          <p:nvPr/>
        </p:nvSpPr>
        <p:spPr>
          <a:xfrm>
            <a:off x="309211" y="2799806"/>
            <a:ext cx="1271451" cy="97536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Game Engine</a:t>
            </a:r>
          </a:p>
        </p:txBody>
      </p:sp>
      <p:sp>
        <p:nvSpPr>
          <p:cNvPr id="13" name="Rectangle 12">
            <a:extLst>
              <a:ext uri="{FF2B5EF4-FFF2-40B4-BE49-F238E27FC236}">
                <a16:creationId xmlns:a16="http://schemas.microsoft.com/office/drawing/2014/main" id="{1C40FEEF-FBD6-4919-96D5-06FFB7A34DAB}"/>
              </a:ext>
            </a:extLst>
          </p:cNvPr>
          <p:cNvSpPr/>
          <p:nvPr/>
        </p:nvSpPr>
        <p:spPr>
          <a:xfrm>
            <a:off x="2713161" y="2797724"/>
            <a:ext cx="1271451" cy="97536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Video Signal</a:t>
            </a:r>
          </a:p>
        </p:txBody>
      </p:sp>
      <p:sp>
        <p:nvSpPr>
          <p:cNvPr id="14" name="Arrow: Right 13">
            <a:extLst>
              <a:ext uri="{FF2B5EF4-FFF2-40B4-BE49-F238E27FC236}">
                <a16:creationId xmlns:a16="http://schemas.microsoft.com/office/drawing/2014/main" id="{72A0173A-62F2-4855-A958-7563BB56A87D}"/>
              </a:ext>
            </a:extLst>
          </p:cNvPr>
          <p:cNvSpPr/>
          <p:nvPr/>
        </p:nvSpPr>
        <p:spPr>
          <a:xfrm>
            <a:off x="3984611" y="2924466"/>
            <a:ext cx="1221488" cy="722810"/>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Model?</a:t>
            </a:r>
          </a:p>
        </p:txBody>
      </p:sp>
      <p:sp>
        <p:nvSpPr>
          <p:cNvPr id="16" name="Arrow: Right 15">
            <a:extLst>
              <a:ext uri="{FF2B5EF4-FFF2-40B4-BE49-F238E27FC236}">
                <a16:creationId xmlns:a16="http://schemas.microsoft.com/office/drawing/2014/main" id="{7E8ED8FD-127F-4C5D-B1FD-CEBFD268759E}"/>
              </a:ext>
            </a:extLst>
          </p:cNvPr>
          <p:cNvSpPr/>
          <p:nvPr/>
        </p:nvSpPr>
        <p:spPr>
          <a:xfrm rot="16200000">
            <a:off x="481103" y="3844849"/>
            <a:ext cx="884385" cy="715312"/>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endParaRPr lang="de-DE" dirty="0">
              <a:solidFill>
                <a:schemeClr val="bg1"/>
              </a:solidFill>
              <a:latin typeface="Microsoft Sans Serif"/>
              <a:cs typeface="Microsoft Sans Serif" panose="020B0604020202020204" pitchFamily="34" charset="0"/>
            </a:endParaRPr>
          </a:p>
        </p:txBody>
      </p:sp>
      <p:sp>
        <p:nvSpPr>
          <p:cNvPr id="17" name="Arrow: Down 16">
            <a:extLst>
              <a:ext uri="{FF2B5EF4-FFF2-40B4-BE49-F238E27FC236}">
                <a16:creationId xmlns:a16="http://schemas.microsoft.com/office/drawing/2014/main" id="{5B65F7D8-8E6F-4D14-9011-35F0EF665B1D}"/>
              </a:ext>
            </a:extLst>
          </p:cNvPr>
          <p:cNvSpPr/>
          <p:nvPr/>
        </p:nvSpPr>
        <p:spPr>
          <a:xfrm flipV="1">
            <a:off x="5713833" y="3813214"/>
            <a:ext cx="409303" cy="81154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21" name="Arrow: Down 20">
            <a:extLst>
              <a:ext uri="{FF2B5EF4-FFF2-40B4-BE49-F238E27FC236}">
                <a16:creationId xmlns:a16="http://schemas.microsoft.com/office/drawing/2014/main" id="{F1A3C580-CB87-4DEC-946F-96EA1437E8B2}"/>
              </a:ext>
            </a:extLst>
          </p:cNvPr>
          <p:cNvSpPr/>
          <p:nvPr/>
        </p:nvSpPr>
        <p:spPr>
          <a:xfrm>
            <a:off x="718644" y="2138954"/>
            <a:ext cx="409303" cy="660852"/>
          </a:xfrm>
          <a:prstGeom prst="down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22" name="TextBox 21">
            <a:extLst>
              <a:ext uri="{FF2B5EF4-FFF2-40B4-BE49-F238E27FC236}">
                <a16:creationId xmlns:a16="http://schemas.microsoft.com/office/drawing/2014/main" id="{8AA2D04F-9391-4F6D-B161-F7290EDD4C2D}"/>
              </a:ext>
            </a:extLst>
          </p:cNvPr>
          <p:cNvSpPr txBox="1"/>
          <p:nvPr/>
        </p:nvSpPr>
        <p:spPr>
          <a:xfrm>
            <a:off x="348587" y="1544756"/>
            <a:ext cx="1138132" cy="472694"/>
          </a:xfrm>
          <a:prstGeom prst="rect">
            <a:avLst/>
          </a:prstGeom>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Pose Model/</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Traces</a:t>
            </a:r>
          </a:p>
        </p:txBody>
      </p:sp>
      <p:sp>
        <p:nvSpPr>
          <p:cNvPr id="23" name="Arrow: Right 22">
            <a:extLst>
              <a:ext uri="{FF2B5EF4-FFF2-40B4-BE49-F238E27FC236}">
                <a16:creationId xmlns:a16="http://schemas.microsoft.com/office/drawing/2014/main" id="{D19E2640-23E5-4CFB-9533-2504757691EE}"/>
              </a:ext>
            </a:extLst>
          </p:cNvPr>
          <p:cNvSpPr/>
          <p:nvPr/>
        </p:nvSpPr>
        <p:spPr>
          <a:xfrm>
            <a:off x="1566055" y="3110215"/>
            <a:ext cx="1147105" cy="420189"/>
          </a:xfrm>
          <a:prstGeom prs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Frames</a:t>
            </a:r>
          </a:p>
        </p:txBody>
      </p:sp>
      <p:sp>
        <p:nvSpPr>
          <p:cNvPr id="29" name="Rectangle 28">
            <a:extLst>
              <a:ext uri="{FF2B5EF4-FFF2-40B4-BE49-F238E27FC236}">
                <a16:creationId xmlns:a16="http://schemas.microsoft.com/office/drawing/2014/main" id="{D777532A-07E8-4092-9EA8-5EC6420C6BE7}"/>
              </a:ext>
            </a:extLst>
          </p:cNvPr>
          <p:cNvSpPr/>
          <p:nvPr/>
        </p:nvSpPr>
        <p:spPr>
          <a:xfrm>
            <a:off x="5206099" y="2828498"/>
            <a:ext cx="1403699" cy="975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Content Encoding &amp; </a:t>
            </a: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p:txBody>
      </p:sp>
      <p:sp>
        <p:nvSpPr>
          <p:cNvPr id="30" name="TextBox 29">
            <a:extLst>
              <a:ext uri="{FF2B5EF4-FFF2-40B4-BE49-F238E27FC236}">
                <a16:creationId xmlns:a16="http://schemas.microsoft.com/office/drawing/2014/main" id="{E5F5D863-A8D5-4D40-9138-8D39AAAAB661}"/>
              </a:ext>
            </a:extLst>
          </p:cNvPr>
          <p:cNvSpPr txBox="1"/>
          <p:nvPr/>
        </p:nvSpPr>
        <p:spPr>
          <a:xfrm>
            <a:off x="5297204" y="4694064"/>
            <a:ext cx="1221488" cy="236347"/>
          </a:xfrm>
          <a:prstGeom prst="rect">
            <a:avLst/>
          </a:prstGeom>
        </p:spPr>
        <p:txBody>
          <a:bodyPr wrap="none" lIns="0" tIns="0" rIns="0" bIns="0" rtlCol="0">
            <a:spAutoFit/>
          </a:bodyPr>
          <a:lstStyle/>
          <a:p>
            <a:pPr algn="ctr">
              <a:lnSpc>
                <a:spcPct val="96000"/>
              </a:lnSpc>
            </a:pPr>
            <a:r>
              <a:rPr lang="de-DE" sz="1600" dirty="0" err="1">
                <a:solidFill>
                  <a:schemeClr val="tx2"/>
                </a:solidFill>
                <a:latin typeface="Microsoft Sans Serif"/>
                <a:cs typeface="Microsoft Sans Serif" panose="020B0604020202020204" pitchFamily="34" charset="0"/>
              </a:rPr>
              <a:t>Configuration</a:t>
            </a:r>
            <a:endParaRPr lang="de-DE" sz="1600" dirty="0">
              <a:solidFill>
                <a:schemeClr val="tx2"/>
              </a:solidFill>
              <a:latin typeface="Microsoft Sans Serif"/>
              <a:cs typeface="Microsoft Sans Serif" panose="020B0604020202020204" pitchFamily="34" charset="0"/>
            </a:endParaRPr>
          </a:p>
        </p:txBody>
      </p:sp>
      <p:sp>
        <p:nvSpPr>
          <p:cNvPr id="35" name="Arrow: Right 34">
            <a:extLst>
              <a:ext uri="{FF2B5EF4-FFF2-40B4-BE49-F238E27FC236}">
                <a16:creationId xmlns:a16="http://schemas.microsoft.com/office/drawing/2014/main" id="{7C852428-64DF-443D-B7D6-B901D3B309E6}"/>
              </a:ext>
            </a:extLst>
          </p:cNvPr>
          <p:cNvSpPr/>
          <p:nvPr/>
        </p:nvSpPr>
        <p:spPr>
          <a:xfrm>
            <a:off x="6556618" y="2924466"/>
            <a:ext cx="1224107" cy="722810"/>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endParaRPr lang="de-DE" dirty="0">
              <a:solidFill>
                <a:schemeClr val="bg1"/>
              </a:solidFill>
              <a:latin typeface="Microsoft Sans Serif"/>
              <a:cs typeface="Microsoft Sans Serif" panose="020B0604020202020204" pitchFamily="34" charset="0"/>
            </a:endParaRPr>
          </a:p>
        </p:txBody>
      </p:sp>
      <p:sp>
        <p:nvSpPr>
          <p:cNvPr id="36" name="TextBox 35">
            <a:extLst>
              <a:ext uri="{FF2B5EF4-FFF2-40B4-BE49-F238E27FC236}">
                <a16:creationId xmlns:a16="http://schemas.microsoft.com/office/drawing/2014/main" id="{0CFC1FFF-4285-4EDF-9CDC-43445C0CFE25}"/>
              </a:ext>
            </a:extLst>
          </p:cNvPr>
          <p:cNvSpPr txBox="1"/>
          <p:nvPr/>
        </p:nvSpPr>
        <p:spPr>
          <a:xfrm>
            <a:off x="626739" y="4698521"/>
            <a:ext cx="593112" cy="709040"/>
          </a:xfrm>
          <a:prstGeom prst="rect">
            <a:avLst/>
          </a:prstGeom>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Game</a:t>
            </a:r>
          </a:p>
          <a:p>
            <a:pPr algn="ctr">
              <a:lnSpc>
                <a:spcPct val="96000"/>
              </a:lnSpc>
            </a:pPr>
            <a:r>
              <a:rPr lang="de-DE" sz="1600" dirty="0">
                <a:solidFill>
                  <a:schemeClr val="tx2"/>
                </a:solidFill>
                <a:latin typeface="Microsoft Sans Serif"/>
                <a:cs typeface="Microsoft Sans Serif" panose="020B0604020202020204" pitchFamily="34" charset="0"/>
              </a:rPr>
              <a:t>and </a:t>
            </a:r>
            <a:br>
              <a:rPr lang="de-DE" sz="1600" dirty="0">
                <a:solidFill>
                  <a:schemeClr val="tx2"/>
                </a:solidFill>
                <a:latin typeface="Microsoft Sans Serif"/>
                <a:cs typeface="Microsoft Sans Serif" panose="020B0604020202020204" pitchFamily="34" charset="0"/>
              </a:rPr>
            </a:br>
            <a:r>
              <a:rPr lang="de-DE" sz="1600" dirty="0" err="1">
                <a:solidFill>
                  <a:schemeClr val="tx2"/>
                </a:solidFill>
                <a:latin typeface="Microsoft Sans Serif"/>
                <a:cs typeface="Microsoft Sans Serif" panose="020B0604020202020204" pitchFamily="34" charset="0"/>
              </a:rPr>
              <a:t>Config</a:t>
            </a:r>
            <a:endParaRPr lang="de-DE" sz="1600" dirty="0">
              <a:solidFill>
                <a:schemeClr val="tx2"/>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B5EDFC32-1F93-4B42-965C-CBCD955E7CB8}"/>
              </a:ext>
            </a:extLst>
          </p:cNvPr>
          <p:cNvSpPr/>
          <p:nvPr/>
        </p:nvSpPr>
        <p:spPr>
          <a:xfrm>
            <a:off x="7780727" y="2828499"/>
            <a:ext cx="1350520" cy="97536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5GS</a:t>
            </a:r>
          </a:p>
          <a:p>
            <a:pPr algn="ctr">
              <a:lnSpc>
                <a:spcPct val="96000"/>
              </a:lnSpc>
            </a:pPr>
            <a:r>
              <a:rPr lang="de-DE" dirty="0">
                <a:solidFill>
                  <a:schemeClr val="bg1"/>
                </a:solidFill>
                <a:latin typeface="Microsoft Sans Serif"/>
                <a:cs typeface="Microsoft Sans Serif" panose="020B0604020202020204" pitchFamily="34" charset="0"/>
              </a:rPr>
              <a:t>Simulation</a:t>
            </a:r>
          </a:p>
        </p:txBody>
      </p:sp>
      <p:sp>
        <p:nvSpPr>
          <p:cNvPr id="39" name="Arrow: Right 38">
            <a:extLst>
              <a:ext uri="{FF2B5EF4-FFF2-40B4-BE49-F238E27FC236}">
                <a16:creationId xmlns:a16="http://schemas.microsoft.com/office/drawing/2014/main" id="{9735D404-AC25-4661-94EB-98E58E877C9F}"/>
              </a:ext>
            </a:extLst>
          </p:cNvPr>
          <p:cNvSpPr/>
          <p:nvPr/>
        </p:nvSpPr>
        <p:spPr>
          <a:xfrm>
            <a:off x="9121296" y="2954773"/>
            <a:ext cx="1350520" cy="722810"/>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endParaRPr lang="de-DE" dirty="0">
              <a:solidFill>
                <a:schemeClr val="bg1"/>
              </a:solidFill>
              <a:latin typeface="Microsoft Sans Serif"/>
              <a:cs typeface="Microsoft Sans Serif" panose="020B0604020202020204" pitchFamily="34" charset="0"/>
            </a:endParaRPr>
          </a:p>
        </p:txBody>
      </p:sp>
      <p:sp>
        <p:nvSpPr>
          <p:cNvPr id="41" name="Rectangle 40">
            <a:extLst>
              <a:ext uri="{FF2B5EF4-FFF2-40B4-BE49-F238E27FC236}">
                <a16:creationId xmlns:a16="http://schemas.microsoft.com/office/drawing/2014/main" id="{D8711316-2785-4161-860F-9A1BC3550CC2}"/>
              </a:ext>
            </a:extLst>
          </p:cNvPr>
          <p:cNvSpPr/>
          <p:nvPr/>
        </p:nvSpPr>
        <p:spPr>
          <a:xfrm>
            <a:off x="10471816" y="2816012"/>
            <a:ext cx="1403699" cy="975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Content Decoding &amp; </a:t>
            </a:r>
            <a:r>
              <a:rPr lang="de-DE" dirty="0" err="1">
                <a:solidFill>
                  <a:schemeClr val="bg1"/>
                </a:solidFill>
                <a:latin typeface="Microsoft Sans Serif"/>
                <a:cs typeface="Microsoft Sans Serif" panose="020B0604020202020204" pitchFamily="34" charset="0"/>
              </a:rPr>
              <a:t>Delivery</a:t>
            </a:r>
            <a:endParaRPr lang="de-DE" dirty="0">
              <a:solidFill>
                <a:schemeClr val="bg1"/>
              </a:solidFill>
              <a:latin typeface="Microsoft Sans Serif"/>
              <a:cs typeface="Microsoft Sans Serif" panose="020B0604020202020204" pitchFamily="34" charset="0"/>
            </a:endParaRPr>
          </a:p>
        </p:txBody>
      </p:sp>
      <p:sp>
        <p:nvSpPr>
          <p:cNvPr id="44" name="Rectangle 43">
            <a:extLst>
              <a:ext uri="{FF2B5EF4-FFF2-40B4-BE49-F238E27FC236}">
                <a16:creationId xmlns:a16="http://schemas.microsoft.com/office/drawing/2014/main" id="{CA61B3D0-02D2-427B-9E83-63965737ADAE}"/>
              </a:ext>
            </a:extLst>
          </p:cNvPr>
          <p:cNvSpPr/>
          <p:nvPr/>
        </p:nvSpPr>
        <p:spPr>
          <a:xfrm>
            <a:off x="7770776" y="1695156"/>
            <a:ext cx="1350520" cy="655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Quality per Frame</a:t>
            </a:r>
          </a:p>
        </p:txBody>
      </p:sp>
      <p:cxnSp>
        <p:nvCxnSpPr>
          <p:cNvPr id="7" name="Connector: Elbow 6">
            <a:extLst>
              <a:ext uri="{FF2B5EF4-FFF2-40B4-BE49-F238E27FC236}">
                <a16:creationId xmlns:a16="http://schemas.microsoft.com/office/drawing/2014/main" id="{1A0BE58A-9CA8-438C-93DA-51C4EF175DB9}"/>
              </a:ext>
            </a:extLst>
          </p:cNvPr>
          <p:cNvCxnSpPr>
            <a:cxnSpLocks/>
            <a:stCxn id="29" idx="0"/>
            <a:endCxn id="44" idx="1"/>
          </p:cNvCxnSpPr>
          <p:nvPr/>
        </p:nvCxnSpPr>
        <p:spPr>
          <a:xfrm rot="5400000" flipH="1" flipV="1">
            <a:off x="6436459" y="1494182"/>
            <a:ext cx="805806" cy="1862827"/>
          </a:xfrm>
          <a:prstGeom prst="bentConnector2">
            <a:avLst/>
          </a:prstGeom>
          <a:ln w="57150" cap="rnd">
            <a:solidFill>
              <a:schemeClr val="accent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6" name="Arrow: Left-Right 25">
            <a:extLst>
              <a:ext uri="{FF2B5EF4-FFF2-40B4-BE49-F238E27FC236}">
                <a16:creationId xmlns:a16="http://schemas.microsoft.com/office/drawing/2014/main" id="{AF8EFDA5-58C2-4FD3-A20D-BFA981DB6953}"/>
              </a:ext>
            </a:extLst>
          </p:cNvPr>
          <p:cNvSpPr/>
          <p:nvPr/>
        </p:nvSpPr>
        <p:spPr>
          <a:xfrm>
            <a:off x="5207726" y="5417869"/>
            <a:ext cx="6667789" cy="603063"/>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SA4 Domain</a:t>
            </a:r>
          </a:p>
        </p:txBody>
      </p:sp>
      <p:sp>
        <p:nvSpPr>
          <p:cNvPr id="47" name="Arrow: Left-Right 46">
            <a:extLst>
              <a:ext uri="{FF2B5EF4-FFF2-40B4-BE49-F238E27FC236}">
                <a16:creationId xmlns:a16="http://schemas.microsoft.com/office/drawing/2014/main" id="{3A3DF992-B730-42A2-9667-C9FA33813771}"/>
              </a:ext>
            </a:extLst>
          </p:cNvPr>
          <p:cNvSpPr/>
          <p:nvPr/>
        </p:nvSpPr>
        <p:spPr>
          <a:xfrm>
            <a:off x="309211" y="5409019"/>
            <a:ext cx="4896888" cy="603063"/>
          </a:xfrm>
          <a:prstGeom prst="leftRight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Company Input </a:t>
            </a:r>
            <a:r>
              <a:rPr lang="de-DE" dirty="0" err="1">
                <a:solidFill>
                  <a:schemeClr val="bg1"/>
                </a:solidFill>
                <a:latin typeface="Microsoft Sans Serif"/>
                <a:cs typeface="Microsoft Sans Serif" panose="020B0604020202020204" pitchFamily="34" charset="0"/>
              </a:rPr>
              <a:t>to</a:t>
            </a:r>
            <a:r>
              <a:rPr lang="de-DE" dirty="0">
                <a:solidFill>
                  <a:schemeClr val="bg1"/>
                </a:solidFill>
                <a:latin typeface="Microsoft Sans Serif"/>
                <a:cs typeface="Microsoft Sans Serif" panose="020B0604020202020204" pitchFamily="34" charset="0"/>
              </a:rPr>
              <a:t> SA4</a:t>
            </a:r>
          </a:p>
        </p:txBody>
      </p:sp>
      <p:sp>
        <p:nvSpPr>
          <p:cNvPr id="58" name="Arrow: Down 57">
            <a:extLst>
              <a:ext uri="{FF2B5EF4-FFF2-40B4-BE49-F238E27FC236}">
                <a16:creationId xmlns:a16="http://schemas.microsoft.com/office/drawing/2014/main" id="{E19C2A7F-EC9A-4F64-9019-9591F5BFC07C}"/>
              </a:ext>
            </a:extLst>
          </p:cNvPr>
          <p:cNvSpPr/>
          <p:nvPr/>
        </p:nvSpPr>
        <p:spPr>
          <a:xfrm flipV="1">
            <a:off x="8241384" y="898295"/>
            <a:ext cx="409303" cy="81154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59" name="Oval 58">
            <a:extLst>
              <a:ext uri="{FF2B5EF4-FFF2-40B4-BE49-F238E27FC236}">
                <a16:creationId xmlns:a16="http://schemas.microsoft.com/office/drawing/2014/main" id="{EEC17224-5E8B-4C73-9252-CE5E5CEC793D}"/>
              </a:ext>
            </a:extLst>
          </p:cNvPr>
          <p:cNvSpPr/>
          <p:nvPr/>
        </p:nvSpPr>
        <p:spPr>
          <a:xfrm>
            <a:off x="7367449" y="308534"/>
            <a:ext cx="2142307" cy="59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Overall</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Quality</a:t>
            </a:r>
          </a:p>
        </p:txBody>
      </p:sp>
      <p:sp>
        <p:nvSpPr>
          <p:cNvPr id="60" name="Arrow: Left-Right 59">
            <a:extLst>
              <a:ext uri="{FF2B5EF4-FFF2-40B4-BE49-F238E27FC236}">
                <a16:creationId xmlns:a16="http://schemas.microsoft.com/office/drawing/2014/main" id="{B1BF5251-3445-4E57-9C25-67F52C13C9D5}"/>
              </a:ext>
            </a:extLst>
          </p:cNvPr>
          <p:cNvSpPr/>
          <p:nvPr/>
        </p:nvSpPr>
        <p:spPr>
          <a:xfrm>
            <a:off x="6739107" y="4751509"/>
            <a:ext cx="3732709" cy="603063"/>
          </a:xfrm>
          <a:prstGeom prst="lef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RAN Domain</a:t>
            </a:r>
          </a:p>
        </p:txBody>
      </p:sp>
      <p:sp>
        <p:nvSpPr>
          <p:cNvPr id="61" name="Arrow: Down 60">
            <a:extLst>
              <a:ext uri="{FF2B5EF4-FFF2-40B4-BE49-F238E27FC236}">
                <a16:creationId xmlns:a16="http://schemas.microsoft.com/office/drawing/2014/main" id="{ED7F6194-0736-4FAE-9B16-BECA5EC7B094}"/>
              </a:ext>
            </a:extLst>
          </p:cNvPr>
          <p:cNvSpPr/>
          <p:nvPr/>
        </p:nvSpPr>
        <p:spPr>
          <a:xfrm flipV="1">
            <a:off x="8251335" y="3812709"/>
            <a:ext cx="409303" cy="652605"/>
          </a:xfrm>
          <a:prstGeom prst="down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96000"/>
              </a:lnSpc>
            </a:pPr>
            <a:endParaRPr lang="de-DE" dirty="0" err="1">
              <a:solidFill>
                <a:schemeClr val="bg1"/>
              </a:solidFill>
              <a:latin typeface="Microsoft Sans Serif"/>
              <a:cs typeface="Microsoft Sans Serif" panose="020B0604020202020204" pitchFamily="34" charset="0"/>
            </a:endParaRPr>
          </a:p>
        </p:txBody>
      </p:sp>
      <p:sp>
        <p:nvSpPr>
          <p:cNvPr id="62" name="TextBox 61">
            <a:extLst>
              <a:ext uri="{FF2B5EF4-FFF2-40B4-BE49-F238E27FC236}">
                <a16:creationId xmlns:a16="http://schemas.microsoft.com/office/drawing/2014/main" id="{B9256BB9-DC1C-4CDD-840B-C153213323FB}"/>
              </a:ext>
            </a:extLst>
          </p:cNvPr>
          <p:cNvSpPr txBox="1"/>
          <p:nvPr/>
        </p:nvSpPr>
        <p:spPr>
          <a:xfrm>
            <a:off x="7909759" y="4519579"/>
            <a:ext cx="1221488" cy="236347"/>
          </a:xfrm>
          <a:prstGeom prst="rect">
            <a:avLst/>
          </a:prstGeom>
        </p:spPr>
        <p:txBody>
          <a:bodyPr wrap="none" lIns="0" tIns="0" rIns="0" bIns="0" rtlCol="0">
            <a:spAutoFit/>
          </a:bodyPr>
          <a:lstStyle/>
          <a:p>
            <a:pPr algn="ctr">
              <a:lnSpc>
                <a:spcPct val="96000"/>
              </a:lnSpc>
            </a:pPr>
            <a:r>
              <a:rPr lang="de-DE" sz="1600" dirty="0" err="1">
                <a:solidFill>
                  <a:schemeClr val="tx2"/>
                </a:solidFill>
                <a:latin typeface="Microsoft Sans Serif"/>
                <a:cs typeface="Microsoft Sans Serif" panose="020B0604020202020204" pitchFamily="34" charset="0"/>
              </a:rPr>
              <a:t>Configuration</a:t>
            </a:r>
            <a:endParaRPr lang="de-DE" sz="1600" dirty="0">
              <a:solidFill>
                <a:schemeClr val="tx2"/>
              </a:solidFill>
              <a:latin typeface="Microsoft Sans Serif"/>
              <a:cs typeface="Microsoft Sans Serif" panose="020B0604020202020204" pitchFamily="34" charset="0"/>
            </a:endParaRPr>
          </a:p>
        </p:txBody>
      </p:sp>
      <p:cxnSp>
        <p:nvCxnSpPr>
          <p:cNvPr id="73" name="Connector: Elbow 72">
            <a:extLst>
              <a:ext uri="{FF2B5EF4-FFF2-40B4-BE49-F238E27FC236}">
                <a16:creationId xmlns:a16="http://schemas.microsoft.com/office/drawing/2014/main" id="{9545E61B-B6B8-4DBB-943D-A18CF50085CE}"/>
              </a:ext>
            </a:extLst>
          </p:cNvPr>
          <p:cNvCxnSpPr>
            <a:cxnSpLocks/>
            <a:stCxn id="41" idx="0"/>
            <a:endCxn id="44" idx="3"/>
          </p:cNvCxnSpPr>
          <p:nvPr/>
        </p:nvCxnSpPr>
        <p:spPr>
          <a:xfrm rot="16200000" flipV="1">
            <a:off x="9750821" y="1393167"/>
            <a:ext cx="793320" cy="2052370"/>
          </a:xfrm>
          <a:prstGeom prst="bentConnector2">
            <a:avLst/>
          </a:prstGeom>
          <a:ln w="57150" cap="rnd">
            <a:solidFill>
              <a:schemeClr val="accent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249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B6B15ED-6BAE-4192-9D33-2C377DB0501D}"/>
              </a:ext>
            </a:extLst>
          </p:cNvPr>
          <p:cNvSpPr>
            <a:spLocks noGrp="1"/>
          </p:cNvSpPr>
          <p:nvPr>
            <p:ph type="ftr" sz="quarter" idx="10"/>
          </p:nvPr>
        </p:nvSpPr>
        <p:spPr>
          <a:xfrm>
            <a:off x="495299" y="6532895"/>
            <a:ext cx="10489691" cy="118174"/>
          </a:xfrm>
        </p:spPr>
        <p:txBody>
          <a:bodyPr/>
          <a:lstStyle/>
          <a:p>
            <a:r>
              <a:rPr lang="en-US"/>
              <a:t>Source sample text</a:t>
            </a:r>
          </a:p>
        </p:txBody>
      </p:sp>
      <p:sp>
        <p:nvSpPr>
          <p:cNvPr id="3" name="Title 2">
            <a:extLst>
              <a:ext uri="{FF2B5EF4-FFF2-40B4-BE49-F238E27FC236}">
                <a16:creationId xmlns:a16="http://schemas.microsoft.com/office/drawing/2014/main" id="{E726B622-A06F-4732-A63C-9C4F064AF178}"/>
              </a:ext>
            </a:extLst>
          </p:cNvPr>
          <p:cNvSpPr>
            <a:spLocks noGrp="1"/>
          </p:cNvSpPr>
          <p:nvPr>
            <p:ph type="title"/>
          </p:nvPr>
        </p:nvSpPr>
        <p:spPr>
          <a:xfrm>
            <a:off x="495300" y="565125"/>
            <a:ext cx="11187112" cy="439479"/>
          </a:xfrm>
        </p:spPr>
        <p:txBody>
          <a:bodyPr/>
          <a:lstStyle/>
          <a:p>
            <a:r>
              <a:rPr lang="en-US"/>
              <a:t>How could a Graph look like?</a:t>
            </a:r>
          </a:p>
        </p:txBody>
      </p:sp>
      <p:sp>
        <p:nvSpPr>
          <p:cNvPr id="5" name="Subtitle 4">
            <a:extLst>
              <a:ext uri="{FF2B5EF4-FFF2-40B4-BE49-F238E27FC236}">
                <a16:creationId xmlns:a16="http://schemas.microsoft.com/office/drawing/2014/main" id="{64C004AA-6A88-4DCD-A3BB-678C1AC3215B}"/>
              </a:ext>
            </a:extLst>
          </p:cNvPr>
          <p:cNvSpPr>
            <a:spLocks noGrp="1"/>
          </p:cNvSpPr>
          <p:nvPr>
            <p:ph type="subTitle" idx="1"/>
          </p:nvPr>
        </p:nvSpPr>
        <p:spPr/>
        <p:txBody>
          <a:bodyPr/>
          <a:lstStyle/>
          <a:p>
            <a:r>
              <a:rPr lang="en-US" dirty="0"/>
              <a:t>Option 2</a:t>
            </a:r>
          </a:p>
        </p:txBody>
      </p:sp>
      <p:cxnSp>
        <p:nvCxnSpPr>
          <p:cNvPr id="7" name="Straight Arrow Connector 6">
            <a:extLst>
              <a:ext uri="{FF2B5EF4-FFF2-40B4-BE49-F238E27FC236}">
                <a16:creationId xmlns:a16="http://schemas.microsoft.com/office/drawing/2014/main" id="{8AA47B6B-E683-4B7D-8359-3CBB3B6C27AC}"/>
              </a:ext>
            </a:extLst>
          </p:cNvPr>
          <p:cNvCxnSpPr/>
          <p:nvPr/>
        </p:nvCxnSpPr>
        <p:spPr>
          <a:xfrm>
            <a:off x="1140822" y="6165669"/>
            <a:ext cx="9910355" cy="0"/>
          </a:xfrm>
          <a:prstGeom prst="straightConnector1">
            <a:avLst/>
          </a:prstGeom>
          <a:ln w="57150" cap="rnd">
            <a:solidFill>
              <a:schemeClr val="accent6">
                <a:lumMod val="60000"/>
                <a:lumOff val="40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544555B-2329-4EF0-9497-BD58596738AD}"/>
              </a:ext>
            </a:extLst>
          </p:cNvPr>
          <p:cNvCxnSpPr>
            <a:cxnSpLocks/>
          </p:cNvCxnSpPr>
          <p:nvPr/>
        </p:nvCxnSpPr>
        <p:spPr>
          <a:xfrm flipV="1">
            <a:off x="1345474" y="1541417"/>
            <a:ext cx="0" cy="4781006"/>
          </a:xfrm>
          <a:prstGeom prst="straightConnector1">
            <a:avLst/>
          </a:prstGeom>
          <a:ln w="57150" cap="rnd">
            <a:solidFill>
              <a:schemeClr val="accent6">
                <a:lumMod val="60000"/>
                <a:lumOff val="40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FC51B76-4E47-4C82-89CE-696C58CD329D}"/>
              </a:ext>
            </a:extLst>
          </p:cNvPr>
          <p:cNvSpPr txBox="1"/>
          <p:nvPr/>
        </p:nvSpPr>
        <p:spPr>
          <a:xfrm>
            <a:off x="1550127" y="1574146"/>
            <a:ext cx="209993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Percentage Bad Video </a:t>
            </a:r>
          </a:p>
        </p:txBody>
      </p:sp>
      <p:cxnSp>
        <p:nvCxnSpPr>
          <p:cNvPr id="13" name="Straight Connector 12">
            <a:extLst>
              <a:ext uri="{FF2B5EF4-FFF2-40B4-BE49-F238E27FC236}">
                <a16:creationId xmlns:a16="http://schemas.microsoft.com/office/drawing/2014/main" id="{AAEEC4AE-E0C7-43CA-9D4F-323DE1D9EDE8}"/>
              </a:ext>
            </a:extLst>
          </p:cNvPr>
          <p:cNvCxnSpPr/>
          <p:nvPr/>
        </p:nvCxnSpPr>
        <p:spPr>
          <a:xfrm>
            <a:off x="1262743" y="2264229"/>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2877515-6AC9-46A1-A052-D725A33AB092}"/>
              </a:ext>
            </a:extLst>
          </p:cNvPr>
          <p:cNvCxnSpPr/>
          <p:nvPr/>
        </p:nvCxnSpPr>
        <p:spPr>
          <a:xfrm>
            <a:off x="1245325" y="3544389"/>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CAB50F0-4CA6-4098-ACDB-05C154965589}"/>
              </a:ext>
            </a:extLst>
          </p:cNvPr>
          <p:cNvCxnSpPr/>
          <p:nvPr/>
        </p:nvCxnSpPr>
        <p:spPr>
          <a:xfrm>
            <a:off x="1236615" y="4184469"/>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C421A96-6203-4AEE-9405-0F010112F285}"/>
              </a:ext>
            </a:extLst>
          </p:cNvPr>
          <p:cNvCxnSpPr/>
          <p:nvPr/>
        </p:nvCxnSpPr>
        <p:spPr>
          <a:xfrm>
            <a:off x="1245325" y="4824549"/>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828FA4E-5B15-4612-8019-D3D5BE03BBD0}"/>
              </a:ext>
            </a:extLst>
          </p:cNvPr>
          <p:cNvCxnSpPr/>
          <p:nvPr/>
        </p:nvCxnSpPr>
        <p:spPr>
          <a:xfrm>
            <a:off x="1245325" y="5464628"/>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50EF786-28D6-4C8B-8D3D-2A5BD0F811B6}"/>
              </a:ext>
            </a:extLst>
          </p:cNvPr>
          <p:cNvCxnSpPr/>
          <p:nvPr/>
        </p:nvCxnSpPr>
        <p:spPr>
          <a:xfrm>
            <a:off x="1245324" y="6104706"/>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C22255C-AB57-4F48-821E-7EC6E9A64411}"/>
              </a:ext>
            </a:extLst>
          </p:cNvPr>
          <p:cNvCxnSpPr/>
          <p:nvPr/>
        </p:nvCxnSpPr>
        <p:spPr>
          <a:xfrm>
            <a:off x="1245323" y="2904309"/>
            <a:ext cx="200297"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753ADF9-F913-4E64-A7CA-480CAE3B0929}"/>
              </a:ext>
            </a:extLst>
          </p:cNvPr>
          <p:cNvSpPr txBox="1"/>
          <p:nvPr/>
        </p:nvSpPr>
        <p:spPr>
          <a:xfrm>
            <a:off x="831137" y="2146055"/>
            <a:ext cx="341440"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100</a:t>
            </a:r>
          </a:p>
        </p:txBody>
      </p:sp>
      <p:sp>
        <p:nvSpPr>
          <p:cNvPr id="21" name="TextBox 20">
            <a:extLst>
              <a:ext uri="{FF2B5EF4-FFF2-40B4-BE49-F238E27FC236}">
                <a16:creationId xmlns:a16="http://schemas.microsoft.com/office/drawing/2014/main" id="{9875D307-8151-473D-B117-213A19E19CAB}"/>
              </a:ext>
            </a:extLst>
          </p:cNvPr>
          <p:cNvSpPr txBox="1"/>
          <p:nvPr/>
        </p:nvSpPr>
        <p:spPr>
          <a:xfrm>
            <a:off x="944951" y="2778989"/>
            <a:ext cx="227626"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10</a:t>
            </a:r>
          </a:p>
        </p:txBody>
      </p:sp>
      <p:sp>
        <p:nvSpPr>
          <p:cNvPr id="22" name="TextBox 21">
            <a:extLst>
              <a:ext uri="{FF2B5EF4-FFF2-40B4-BE49-F238E27FC236}">
                <a16:creationId xmlns:a16="http://schemas.microsoft.com/office/drawing/2014/main" id="{5D3D613D-B4E3-407A-8613-F872E71B1D58}"/>
              </a:ext>
            </a:extLst>
          </p:cNvPr>
          <p:cNvSpPr txBox="1"/>
          <p:nvPr/>
        </p:nvSpPr>
        <p:spPr>
          <a:xfrm>
            <a:off x="1058763" y="3411923"/>
            <a:ext cx="113814"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1</a:t>
            </a:r>
          </a:p>
        </p:txBody>
      </p:sp>
      <p:sp>
        <p:nvSpPr>
          <p:cNvPr id="23" name="TextBox 22">
            <a:extLst>
              <a:ext uri="{FF2B5EF4-FFF2-40B4-BE49-F238E27FC236}">
                <a16:creationId xmlns:a16="http://schemas.microsoft.com/office/drawing/2014/main" id="{76303EF7-3421-484B-BD92-78233726CACC}"/>
              </a:ext>
            </a:extLst>
          </p:cNvPr>
          <p:cNvSpPr txBox="1"/>
          <p:nvPr/>
        </p:nvSpPr>
        <p:spPr>
          <a:xfrm>
            <a:off x="887241" y="4044857"/>
            <a:ext cx="285336"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0.1</a:t>
            </a:r>
          </a:p>
        </p:txBody>
      </p:sp>
      <p:sp>
        <p:nvSpPr>
          <p:cNvPr id="24" name="TextBox 23">
            <a:extLst>
              <a:ext uri="{FF2B5EF4-FFF2-40B4-BE49-F238E27FC236}">
                <a16:creationId xmlns:a16="http://schemas.microsoft.com/office/drawing/2014/main" id="{1C25ED9C-EE8E-4F84-AB29-D6FC5B0B231A}"/>
              </a:ext>
            </a:extLst>
          </p:cNvPr>
          <p:cNvSpPr txBox="1"/>
          <p:nvPr/>
        </p:nvSpPr>
        <p:spPr>
          <a:xfrm>
            <a:off x="773429" y="4677791"/>
            <a:ext cx="399148"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0.01</a:t>
            </a:r>
          </a:p>
        </p:txBody>
      </p:sp>
      <p:sp>
        <p:nvSpPr>
          <p:cNvPr id="25" name="TextBox 24">
            <a:extLst>
              <a:ext uri="{FF2B5EF4-FFF2-40B4-BE49-F238E27FC236}">
                <a16:creationId xmlns:a16="http://schemas.microsoft.com/office/drawing/2014/main" id="{26FDB801-4DA6-4446-9690-76DB2C10390E}"/>
              </a:ext>
            </a:extLst>
          </p:cNvPr>
          <p:cNvSpPr txBox="1"/>
          <p:nvPr/>
        </p:nvSpPr>
        <p:spPr>
          <a:xfrm>
            <a:off x="659615" y="5310725"/>
            <a:ext cx="512962"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0.001</a:t>
            </a:r>
          </a:p>
        </p:txBody>
      </p:sp>
      <p:sp>
        <p:nvSpPr>
          <p:cNvPr id="26" name="TextBox 25">
            <a:extLst>
              <a:ext uri="{FF2B5EF4-FFF2-40B4-BE49-F238E27FC236}">
                <a16:creationId xmlns:a16="http://schemas.microsoft.com/office/drawing/2014/main" id="{732D70ED-34C2-4D86-8312-BCC4FB87105E}"/>
              </a:ext>
            </a:extLst>
          </p:cNvPr>
          <p:cNvSpPr txBox="1"/>
          <p:nvPr/>
        </p:nvSpPr>
        <p:spPr>
          <a:xfrm>
            <a:off x="545802" y="5943660"/>
            <a:ext cx="626775" cy="236347"/>
          </a:xfrm>
          <a:prstGeom prst="rect">
            <a:avLst/>
          </a:prstGeom>
        </p:spPr>
        <p:txBody>
          <a:bodyPr wrap="none" lIns="0" tIns="0" rIns="0" bIns="0" rtlCol="0">
            <a:spAutoFit/>
          </a:bodyPr>
          <a:lstStyle/>
          <a:p>
            <a:pPr algn="r">
              <a:lnSpc>
                <a:spcPct val="96000"/>
              </a:lnSpc>
            </a:pPr>
            <a:r>
              <a:rPr lang="en-US" sz="1600">
                <a:solidFill>
                  <a:schemeClr val="tx2"/>
                </a:solidFill>
                <a:latin typeface="Microsoft Sans Serif"/>
                <a:cs typeface="Microsoft Sans Serif" panose="020B0604020202020204" pitchFamily="34" charset="0"/>
              </a:rPr>
              <a:t>0.0001</a:t>
            </a:r>
          </a:p>
        </p:txBody>
      </p:sp>
      <p:sp>
        <p:nvSpPr>
          <p:cNvPr id="27" name="TextBox 26">
            <a:extLst>
              <a:ext uri="{FF2B5EF4-FFF2-40B4-BE49-F238E27FC236}">
                <a16:creationId xmlns:a16="http://schemas.microsoft.com/office/drawing/2014/main" id="{DB93D3BE-D229-439E-AA3A-8C78E2DB56B5}"/>
              </a:ext>
            </a:extLst>
          </p:cNvPr>
          <p:cNvSpPr txBox="1"/>
          <p:nvPr/>
        </p:nvSpPr>
        <p:spPr>
          <a:xfrm>
            <a:off x="9573741" y="5689744"/>
            <a:ext cx="2141612"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Delivered Video </a:t>
            </a:r>
            <a:r>
              <a:rPr lang="en-US" sz="1600" dirty="0">
                <a:solidFill>
                  <a:schemeClr val="tx2"/>
                </a:solidFill>
                <a:latin typeface="Microsoft Sans Serif"/>
                <a:cs typeface="Microsoft Sans Serif" panose="020B0604020202020204" pitchFamily="34" charset="0"/>
              </a:rPr>
              <a:t>Quality</a:t>
            </a:r>
          </a:p>
        </p:txBody>
      </p:sp>
      <p:cxnSp>
        <p:nvCxnSpPr>
          <p:cNvPr id="28" name="Straight Connector 27">
            <a:extLst>
              <a:ext uri="{FF2B5EF4-FFF2-40B4-BE49-F238E27FC236}">
                <a16:creationId xmlns:a16="http://schemas.microsoft.com/office/drawing/2014/main" id="{E79C1762-5E89-4841-BD65-658DE7A5ED56}"/>
              </a:ext>
            </a:extLst>
          </p:cNvPr>
          <p:cNvCxnSpPr>
            <a:cxnSpLocks/>
          </p:cNvCxnSpPr>
          <p:nvPr/>
        </p:nvCxnSpPr>
        <p:spPr>
          <a:xfrm flipH="1" flipV="1">
            <a:off x="1550127"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AAB8A02-CCF2-49BC-A734-51630115EC88}"/>
              </a:ext>
            </a:extLst>
          </p:cNvPr>
          <p:cNvCxnSpPr>
            <a:cxnSpLocks/>
          </p:cNvCxnSpPr>
          <p:nvPr/>
        </p:nvCxnSpPr>
        <p:spPr>
          <a:xfrm flipH="1" flipV="1">
            <a:off x="2292406"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75855F2-7DF6-442E-882F-9B56CE129663}"/>
              </a:ext>
            </a:extLst>
          </p:cNvPr>
          <p:cNvCxnSpPr>
            <a:cxnSpLocks/>
          </p:cNvCxnSpPr>
          <p:nvPr/>
        </p:nvCxnSpPr>
        <p:spPr>
          <a:xfrm flipH="1" flipV="1">
            <a:off x="3034685"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36FC6B5-BDD7-4909-A8E2-C84C06E53480}"/>
              </a:ext>
            </a:extLst>
          </p:cNvPr>
          <p:cNvCxnSpPr>
            <a:cxnSpLocks/>
          </p:cNvCxnSpPr>
          <p:nvPr/>
        </p:nvCxnSpPr>
        <p:spPr>
          <a:xfrm flipH="1" flipV="1">
            <a:off x="3776964"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EB2FC25-303F-4637-8A45-E973D6D1F23F}"/>
              </a:ext>
            </a:extLst>
          </p:cNvPr>
          <p:cNvCxnSpPr>
            <a:cxnSpLocks/>
          </p:cNvCxnSpPr>
          <p:nvPr/>
        </p:nvCxnSpPr>
        <p:spPr>
          <a:xfrm flipH="1" flipV="1">
            <a:off x="4519243"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04D0108-614C-438E-B017-BB44B1708E91}"/>
              </a:ext>
            </a:extLst>
          </p:cNvPr>
          <p:cNvCxnSpPr>
            <a:cxnSpLocks/>
          </p:cNvCxnSpPr>
          <p:nvPr/>
        </p:nvCxnSpPr>
        <p:spPr>
          <a:xfrm flipH="1" flipV="1">
            <a:off x="5261522"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E595CBD-EA44-44BD-97E0-8FAABEC68A45}"/>
              </a:ext>
            </a:extLst>
          </p:cNvPr>
          <p:cNvCxnSpPr>
            <a:cxnSpLocks/>
          </p:cNvCxnSpPr>
          <p:nvPr/>
        </p:nvCxnSpPr>
        <p:spPr>
          <a:xfrm flipH="1" flipV="1">
            <a:off x="6003801"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E1908E0-BF4E-40C7-9D48-07536B9C84E0}"/>
              </a:ext>
            </a:extLst>
          </p:cNvPr>
          <p:cNvCxnSpPr>
            <a:cxnSpLocks/>
          </p:cNvCxnSpPr>
          <p:nvPr/>
        </p:nvCxnSpPr>
        <p:spPr>
          <a:xfrm flipH="1" flipV="1">
            <a:off x="6746080"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2A128DD-CD7A-4BE8-B9C3-F73CB40E2B56}"/>
              </a:ext>
            </a:extLst>
          </p:cNvPr>
          <p:cNvCxnSpPr>
            <a:cxnSpLocks/>
          </p:cNvCxnSpPr>
          <p:nvPr/>
        </p:nvCxnSpPr>
        <p:spPr>
          <a:xfrm flipH="1" flipV="1">
            <a:off x="7488359"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BA69B2-9238-4B68-AA72-93660F5B32BC}"/>
              </a:ext>
            </a:extLst>
          </p:cNvPr>
          <p:cNvCxnSpPr>
            <a:cxnSpLocks/>
          </p:cNvCxnSpPr>
          <p:nvPr/>
        </p:nvCxnSpPr>
        <p:spPr>
          <a:xfrm flipH="1" flipV="1">
            <a:off x="8230638"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8EB449B-9317-4B9F-885D-C77717498573}"/>
              </a:ext>
            </a:extLst>
          </p:cNvPr>
          <p:cNvCxnSpPr>
            <a:cxnSpLocks/>
          </p:cNvCxnSpPr>
          <p:nvPr/>
        </p:nvCxnSpPr>
        <p:spPr>
          <a:xfrm flipH="1" flipV="1">
            <a:off x="8972917"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E190D6D-2116-4B0A-9F11-85C828348FE8}"/>
              </a:ext>
            </a:extLst>
          </p:cNvPr>
          <p:cNvCxnSpPr>
            <a:cxnSpLocks/>
          </p:cNvCxnSpPr>
          <p:nvPr/>
        </p:nvCxnSpPr>
        <p:spPr>
          <a:xfrm flipH="1" flipV="1">
            <a:off x="9715196"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982CC32-FD72-42A2-A5E4-B0891333C527}"/>
              </a:ext>
            </a:extLst>
          </p:cNvPr>
          <p:cNvCxnSpPr>
            <a:cxnSpLocks/>
          </p:cNvCxnSpPr>
          <p:nvPr/>
        </p:nvCxnSpPr>
        <p:spPr>
          <a:xfrm flipH="1" flipV="1">
            <a:off x="10457479" y="6044416"/>
            <a:ext cx="4353" cy="22893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1EC0772A-FC20-4E9B-86BD-BAA7C8C83DAA}"/>
              </a:ext>
            </a:extLst>
          </p:cNvPr>
          <p:cNvSpPr/>
          <p:nvPr/>
        </p:nvSpPr>
        <p:spPr>
          <a:xfrm>
            <a:off x="3048000" y="2185386"/>
            <a:ext cx="8940324" cy="4293791"/>
          </a:xfrm>
          <a:custGeom>
            <a:avLst/>
            <a:gdLst>
              <a:gd name="connsiteX0" fmla="*/ 0 w 8940324"/>
              <a:gd name="connsiteY0" fmla="*/ 4293791 h 4293791"/>
              <a:gd name="connsiteX1" fmla="*/ 687977 w 8940324"/>
              <a:gd name="connsiteY1" fmla="*/ 3422934 h 4293791"/>
              <a:gd name="connsiteX2" fmla="*/ 1341120 w 8940324"/>
              <a:gd name="connsiteY2" fmla="*/ 2917837 h 4293791"/>
              <a:gd name="connsiteX3" fmla="*/ 2090057 w 8940324"/>
              <a:gd name="connsiteY3" fmla="*/ 2647871 h 4293791"/>
              <a:gd name="connsiteX4" fmla="*/ 2952206 w 8940324"/>
              <a:gd name="connsiteY4" fmla="*/ 2186317 h 4293791"/>
              <a:gd name="connsiteX5" fmla="*/ 3596640 w 8940324"/>
              <a:gd name="connsiteY5" fmla="*/ 1507048 h 4293791"/>
              <a:gd name="connsiteX6" fmla="*/ 4275909 w 8940324"/>
              <a:gd name="connsiteY6" fmla="*/ 740694 h 4293791"/>
              <a:gd name="connsiteX7" fmla="*/ 4937760 w 8940324"/>
              <a:gd name="connsiteY7" fmla="*/ 226888 h 4293791"/>
              <a:gd name="connsiteX8" fmla="*/ 6209211 w 8940324"/>
              <a:gd name="connsiteY8" fmla="*/ 52717 h 4293791"/>
              <a:gd name="connsiteX9" fmla="*/ 7689669 w 8940324"/>
              <a:gd name="connsiteY9" fmla="*/ 26591 h 4293791"/>
              <a:gd name="connsiteX10" fmla="*/ 8586651 w 8940324"/>
              <a:gd name="connsiteY10" fmla="*/ 465 h 4293791"/>
              <a:gd name="connsiteX11" fmla="*/ 8900160 w 8940324"/>
              <a:gd name="connsiteY11" fmla="*/ 9174 h 4293791"/>
              <a:gd name="connsiteX12" fmla="*/ 8926286 w 8940324"/>
              <a:gd name="connsiteY12" fmla="*/ 465 h 429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40324" h="4293791">
                <a:moveTo>
                  <a:pt x="0" y="4293791"/>
                </a:moveTo>
                <a:cubicBezTo>
                  <a:pt x="232228" y="3973025"/>
                  <a:pt x="464457" y="3652260"/>
                  <a:pt x="687977" y="3422934"/>
                </a:cubicBezTo>
                <a:cubicBezTo>
                  <a:pt x="911497" y="3193608"/>
                  <a:pt x="1107440" y="3047014"/>
                  <a:pt x="1341120" y="2917837"/>
                </a:cubicBezTo>
                <a:cubicBezTo>
                  <a:pt x="1574800" y="2788660"/>
                  <a:pt x="1821543" y="2769791"/>
                  <a:pt x="2090057" y="2647871"/>
                </a:cubicBezTo>
                <a:cubicBezTo>
                  <a:pt x="2358571" y="2525951"/>
                  <a:pt x="2701109" y="2376454"/>
                  <a:pt x="2952206" y="2186317"/>
                </a:cubicBezTo>
                <a:cubicBezTo>
                  <a:pt x="3203303" y="1996180"/>
                  <a:pt x="3376023" y="1747985"/>
                  <a:pt x="3596640" y="1507048"/>
                </a:cubicBezTo>
                <a:cubicBezTo>
                  <a:pt x="3817257" y="1266111"/>
                  <a:pt x="4052389" y="954054"/>
                  <a:pt x="4275909" y="740694"/>
                </a:cubicBezTo>
                <a:cubicBezTo>
                  <a:pt x="4499429" y="527334"/>
                  <a:pt x="4615543" y="341551"/>
                  <a:pt x="4937760" y="226888"/>
                </a:cubicBezTo>
                <a:cubicBezTo>
                  <a:pt x="5259977" y="112225"/>
                  <a:pt x="5750560" y="86100"/>
                  <a:pt x="6209211" y="52717"/>
                </a:cubicBezTo>
                <a:cubicBezTo>
                  <a:pt x="6667862" y="19334"/>
                  <a:pt x="7689669" y="26591"/>
                  <a:pt x="7689669" y="26591"/>
                </a:cubicBezTo>
                <a:lnTo>
                  <a:pt x="8586651" y="465"/>
                </a:lnTo>
                <a:cubicBezTo>
                  <a:pt x="8788399" y="-2438"/>
                  <a:pt x="8843554" y="9174"/>
                  <a:pt x="8900160" y="9174"/>
                </a:cubicBezTo>
                <a:cubicBezTo>
                  <a:pt x="8956766" y="9174"/>
                  <a:pt x="8941526" y="4819"/>
                  <a:pt x="8926286" y="465"/>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F55F17F6-4BB7-44C1-B5BF-583248AA0EB1}"/>
              </a:ext>
            </a:extLst>
          </p:cNvPr>
          <p:cNvSpPr/>
          <p:nvPr/>
        </p:nvSpPr>
        <p:spPr>
          <a:xfrm>
            <a:off x="3039291" y="2177143"/>
            <a:ext cx="8534400" cy="4598126"/>
          </a:xfrm>
          <a:custGeom>
            <a:avLst/>
            <a:gdLst>
              <a:gd name="connsiteX0" fmla="*/ 0 w 8534400"/>
              <a:gd name="connsiteY0" fmla="*/ 4598126 h 4598126"/>
              <a:gd name="connsiteX1" fmla="*/ 235132 w 8534400"/>
              <a:gd name="connsiteY1" fmla="*/ 3335383 h 4598126"/>
              <a:gd name="connsiteX2" fmla="*/ 1358538 w 8534400"/>
              <a:gd name="connsiteY2" fmla="*/ 1619794 h 4598126"/>
              <a:gd name="connsiteX3" fmla="*/ 2621280 w 8534400"/>
              <a:gd name="connsiteY3" fmla="*/ 827314 h 4598126"/>
              <a:gd name="connsiteX4" fmla="*/ 4197532 w 8534400"/>
              <a:gd name="connsiteY4" fmla="*/ 322217 h 4598126"/>
              <a:gd name="connsiteX5" fmla="*/ 7550332 w 8534400"/>
              <a:gd name="connsiteY5" fmla="*/ 0 h 4598126"/>
              <a:gd name="connsiteX6" fmla="*/ 7550332 w 8534400"/>
              <a:gd name="connsiteY6" fmla="*/ 0 h 4598126"/>
              <a:gd name="connsiteX7" fmla="*/ 8534400 w 8534400"/>
              <a:gd name="connsiteY7" fmla="*/ 940526 h 459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4400" h="4598126">
                <a:moveTo>
                  <a:pt x="0" y="4598126"/>
                </a:moveTo>
                <a:cubicBezTo>
                  <a:pt x="4354" y="4214949"/>
                  <a:pt x="8709" y="3831772"/>
                  <a:pt x="235132" y="3335383"/>
                </a:cubicBezTo>
                <a:cubicBezTo>
                  <a:pt x="461555" y="2838994"/>
                  <a:pt x="960847" y="2037805"/>
                  <a:pt x="1358538" y="1619794"/>
                </a:cubicBezTo>
                <a:cubicBezTo>
                  <a:pt x="1756229" y="1201783"/>
                  <a:pt x="2148114" y="1043577"/>
                  <a:pt x="2621280" y="827314"/>
                </a:cubicBezTo>
                <a:cubicBezTo>
                  <a:pt x="3094446" y="611051"/>
                  <a:pt x="3376023" y="460103"/>
                  <a:pt x="4197532" y="322217"/>
                </a:cubicBezTo>
                <a:cubicBezTo>
                  <a:pt x="5019041" y="184331"/>
                  <a:pt x="7550332" y="0"/>
                  <a:pt x="7550332" y="0"/>
                </a:cubicBezTo>
                <a:lnTo>
                  <a:pt x="7550332" y="0"/>
                </a:lnTo>
                <a:lnTo>
                  <a:pt x="8534400" y="940526"/>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4D4087FB-C65E-4888-BDD9-4A54D4164FFC}"/>
              </a:ext>
            </a:extLst>
          </p:cNvPr>
          <p:cNvSpPr/>
          <p:nvPr/>
        </p:nvSpPr>
        <p:spPr>
          <a:xfrm>
            <a:off x="2340165" y="2185386"/>
            <a:ext cx="8133805" cy="4188822"/>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a:extLst>
              <a:ext uri="{FF2B5EF4-FFF2-40B4-BE49-F238E27FC236}">
                <a16:creationId xmlns:a16="http://schemas.microsoft.com/office/drawing/2014/main" id="{ACF7BF62-E36B-4E46-A475-E731FF850572}"/>
              </a:ext>
            </a:extLst>
          </p:cNvPr>
          <p:cNvSpPr/>
          <p:nvPr/>
        </p:nvSpPr>
        <p:spPr>
          <a:xfrm>
            <a:off x="10543300" y="1947170"/>
            <a:ext cx="1114847" cy="42149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10 Users</a:t>
            </a:r>
          </a:p>
        </p:txBody>
      </p:sp>
      <p:sp>
        <p:nvSpPr>
          <p:cNvPr id="4" name="TextBox 3">
            <a:extLst>
              <a:ext uri="{FF2B5EF4-FFF2-40B4-BE49-F238E27FC236}">
                <a16:creationId xmlns:a16="http://schemas.microsoft.com/office/drawing/2014/main" id="{2F136BE1-DD8C-4F76-AF77-F99F60F1407D}"/>
              </a:ext>
            </a:extLst>
          </p:cNvPr>
          <p:cNvSpPr txBox="1"/>
          <p:nvPr/>
        </p:nvSpPr>
        <p:spPr>
          <a:xfrm>
            <a:off x="10321256" y="6450854"/>
            <a:ext cx="421590"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High</a:t>
            </a:r>
          </a:p>
        </p:txBody>
      </p:sp>
      <p:sp>
        <p:nvSpPr>
          <p:cNvPr id="46" name="TextBox 45">
            <a:extLst>
              <a:ext uri="{FF2B5EF4-FFF2-40B4-BE49-F238E27FC236}">
                <a16:creationId xmlns:a16="http://schemas.microsoft.com/office/drawing/2014/main" id="{FE91D9FF-76B9-4DF5-B378-58E58D810B92}"/>
              </a:ext>
            </a:extLst>
          </p:cNvPr>
          <p:cNvSpPr txBox="1"/>
          <p:nvPr/>
        </p:nvSpPr>
        <p:spPr>
          <a:xfrm>
            <a:off x="1389844" y="6377185"/>
            <a:ext cx="375103"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Low</a:t>
            </a:r>
          </a:p>
        </p:txBody>
      </p:sp>
      <p:sp>
        <p:nvSpPr>
          <p:cNvPr id="49" name="Freeform: Shape 48">
            <a:extLst>
              <a:ext uri="{FF2B5EF4-FFF2-40B4-BE49-F238E27FC236}">
                <a16:creationId xmlns:a16="http://schemas.microsoft.com/office/drawing/2014/main" id="{AF4A8F5F-40B5-40A5-B53C-FE2DB4264E84}"/>
              </a:ext>
            </a:extLst>
          </p:cNvPr>
          <p:cNvSpPr/>
          <p:nvPr/>
        </p:nvSpPr>
        <p:spPr>
          <a:xfrm>
            <a:off x="3850645" y="2633423"/>
            <a:ext cx="6611187" cy="3795721"/>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Rectangle 53">
            <a:extLst>
              <a:ext uri="{FF2B5EF4-FFF2-40B4-BE49-F238E27FC236}">
                <a16:creationId xmlns:a16="http://schemas.microsoft.com/office/drawing/2014/main" id="{CD1A67A3-F9E4-4584-8F9E-35D6138C5621}"/>
              </a:ext>
            </a:extLst>
          </p:cNvPr>
          <p:cNvSpPr/>
          <p:nvPr/>
        </p:nvSpPr>
        <p:spPr>
          <a:xfrm>
            <a:off x="10543299" y="2449599"/>
            <a:ext cx="1114847" cy="4214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8 Users</a:t>
            </a:r>
          </a:p>
        </p:txBody>
      </p:sp>
      <p:sp>
        <p:nvSpPr>
          <p:cNvPr id="55" name="Freeform: Shape 54">
            <a:extLst>
              <a:ext uri="{FF2B5EF4-FFF2-40B4-BE49-F238E27FC236}">
                <a16:creationId xmlns:a16="http://schemas.microsoft.com/office/drawing/2014/main" id="{631F45FA-457C-4C6B-AAC8-970EAA0E03F4}"/>
              </a:ext>
            </a:extLst>
          </p:cNvPr>
          <p:cNvSpPr/>
          <p:nvPr/>
        </p:nvSpPr>
        <p:spPr>
          <a:xfrm>
            <a:off x="5091658" y="3108960"/>
            <a:ext cx="5378884" cy="3397091"/>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ectangle 55">
            <a:extLst>
              <a:ext uri="{FF2B5EF4-FFF2-40B4-BE49-F238E27FC236}">
                <a16:creationId xmlns:a16="http://schemas.microsoft.com/office/drawing/2014/main" id="{DD185001-1B4F-4327-9081-A32602ADD86F}"/>
              </a:ext>
            </a:extLst>
          </p:cNvPr>
          <p:cNvSpPr/>
          <p:nvPr/>
        </p:nvSpPr>
        <p:spPr>
          <a:xfrm>
            <a:off x="10543298" y="2915913"/>
            <a:ext cx="1114847" cy="4214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6 Users</a:t>
            </a:r>
          </a:p>
        </p:txBody>
      </p:sp>
      <p:sp>
        <p:nvSpPr>
          <p:cNvPr id="57" name="Rectangle 56">
            <a:extLst>
              <a:ext uri="{FF2B5EF4-FFF2-40B4-BE49-F238E27FC236}">
                <a16:creationId xmlns:a16="http://schemas.microsoft.com/office/drawing/2014/main" id="{F000C599-5D15-4233-8B5C-A4C04D34C046}"/>
              </a:ext>
            </a:extLst>
          </p:cNvPr>
          <p:cNvSpPr/>
          <p:nvPr/>
        </p:nvSpPr>
        <p:spPr>
          <a:xfrm>
            <a:off x="10546825" y="3389535"/>
            <a:ext cx="1114847" cy="4214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4 Users</a:t>
            </a:r>
          </a:p>
        </p:txBody>
      </p:sp>
      <p:sp>
        <p:nvSpPr>
          <p:cNvPr id="58" name="Freeform: Shape 57">
            <a:extLst>
              <a:ext uri="{FF2B5EF4-FFF2-40B4-BE49-F238E27FC236}">
                <a16:creationId xmlns:a16="http://schemas.microsoft.com/office/drawing/2014/main" id="{AA3DC749-5857-403C-988A-83DCAF33AC7A}"/>
              </a:ext>
            </a:extLst>
          </p:cNvPr>
          <p:cNvSpPr/>
          <p:nvPr/>
        </p:nvSpPr>
        <p:spPr>
          <a:xfrm>
            <a:off x="6492228" y="3622593"/>
            <a:ext cx="3895921" cy="2787322"/>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Freeform: Shape 58">
            <a:extLst>
              <a:ext uri="{FF2B5EF4-FFF2-40B4-BE49-F238E27FC236}">
                <a16:creationId xmlns:a16="http://schemas.microsoft.com/office/drawing/2014/main" id="{79C8F2F7-287C-47F8-8FF3-BAA6573F941B}"/>
              </a:ext>
            </a:extLst>
          </p:cNvPr>
          <p:cNvSpPr/>
          <p:nvPr/>
        </p:nvSpPr>
        <p:spPr>
          <a:xfrm>
            <a:off x="1518367" y="2258529"/>
            <a:ext cx="2538372" cy="4138309"/>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Rectangle 59">
            <a:extLst>
              <a:ext uri="{FF2B5EF4-FFF2-40B4-BE49-F238E27FC236}">
                <a16:creationId xmlns:a16="http://schemas.microsoft.com/office/drawing/2014/main" id="{EA47E77E-199C-40D8-A8FC-8C0255EFF2EA}"/>
              </a:ext>
            </a:extLst>
          </p:cNvPr>
          <p:cNvSpPr/>
          <p:nvPr/>
        </p:nvSpPr>
        <p:spPr>
          <a:xfrm>
            <a:off x="4065448" y="1842733"/>
            <a:ext cx="1114847" cy="42149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20 Users</a:t>
            </a:r>
          </a:p>
        </p:txBody>
      </p:sp>
      <p:sp>
        <p:nvSpPr>
          <p:cNvPr id="61" name="Freeform: Shape 60">
            <a:extLst>
              <a:ext uri="{FF2B5EF4-FFF2-40B4-BE49-F238E27FC236}">
                <a16:creationId xmlns:a16="http://schemas.microsoft.com/office/drawing/2014/main" id="{FA424326-4664-48EF-9896-AAF9FD7D8420}"/>
              </a:ext>
            </a:extLst>
          </p:cNvPr>
          <p:cNvSpPr/>
          <p:nvPr/>
        </p:nvSpPr>
        <p:spPr>
          <a:xfrm>
            <a:off x="2049702" y="2252311"/>
            <a:ext cx="3519252" cy="4138309"/>
          </a:xfrm>
          <a:custGeom>
            <a:avLst/>
            <a:gdLst>
              <a:gd name="connsiteX0" fmla="*/ 0 w 8133805"/>
              <a:gd name="connsiteY0" fmla="*/ 4258491 h 4258491"/>
              <a:gd name="connsiteX1" fmla="*/ 496388 w 8133805"/>
              <a:gd name="connsiteY1" fmla="*/ 2830286 h 4258491"/>
              <a:gd name="connsiteX2" fmla="*/ 1184365 w 8133805"/>
              <a:gd name="connsiteY2" fmla="*/ 2029097 h 4258491"/>
              <a:gd name="connsiteX3" fmla="*/ 1898468 w 8133805"/>
              <a:gd name="connsiteY3" fmla="*/ 1532709 h 4258491"/>
              <a:gd name="connsiteX4" fmla="*/ 2595154 w 8133805"/>
              <a:gd name="connsiteY4" fmla="*/ 1175657 h 4258491"/>
              <a:gd name="connsiteX5" fmla="*/ 3291840 w 8133805"/>
              <a:gd name="connsiteY5" fmla="*/ 923109 h 4258491"/>
              <a:gd name="connsiteX6" fmla="*/ 3953691 w 8133805"/>
              <a:gd name="connsiteY6" fmla="*/ 731520 h 4258491"/>
              <a:gd name="connsiteX7" fmla="*/ 4876800 w 8133805"/>
              <a:gd name="connsiteY7" fmla="*/ 496389 h 4258491"/>
              <a:gd name="connsiteX8" fmla="*/ 5860868 w 8133805"/>
              <a:gd name="connsiteY8" fmla="*/ 261257 h 4258491"/>
              <a:gd name="connsiteX9" fmla="*/ 8133805 w 8133805"/>
              <a:gd name="connsiteY9" fmla="*/ 0 h 4258491"/>
              <a:gd name="connsiteX10" fmla="*/ 8133805 w 8133805"/>
              <a:gd name="connsiteY10" fmla="*/ 0 h 4258491"/>
              <a:gd name="connsiteX11" fmla="*/ 8133805 w 8133805"/>
              <a:gd name="connsiteY11" fmla="*/ 0 h 4258491"/>
              <a:gd name="connsiteX12" fmla="*/ 8133805 w 8133805"/>
              <a:gd name="connsiteY12" fmla="*/ 0 h 4258491"/>
              <a:gd name="connsiteX13" fmla="*/ 8133805 w 8133805"/>
              <a:gd name="connsiteY13" fmla="*/ 0 h 42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3805" h="4258491">
                <a:moveTo>
                  <a:pt x="0" y="4258491"/>
                </a:moveTo>
                <a:cubicBezTo>
                  <a:pt x="149497" y="3730171"/>
                  <a:pt x="298994" y="3201852"/>
                  <a:pt x="496388" y="2830286"/>
                </a:cubicBezTo>
                <a:cubicBezTo>
                  <a:pt x="693782" y="2458720"/>
                  <a:pt x="950685" y="2245360"/>
                  <a:pt x="1184365" y="2029097"/>
                </a:cubicBezTo>
                <a:cubicBezTo>
                  <a:pt x="1418045" y="1812834"/>
                  <a:pt x="1663337" y="1674949"/>
                  <a:pt x="1898468" y="1532709"/>
                </a:cubicBezTo>
                <a:cubicBezTo>
                  <a:pt x="2133599" y="1390469"/>
                  <a:pt x="2362925" y="1277257"/>
                  <a:pt x="2595154" y="1175657"/>
                </a:cubicBezTo>
                <a:cubicBezTo>
                  <a:pt x="2827383" y="1074057"/>
                  <a:pt x="3065417" y="997132"/>
                  <a:pt x="3291840" y="923109"/>
                </a:cubicBezTo>
                <a:cubicBezTo>
                  <a:pt x="3518263" y="849086"/>
                  <a:pt x="3689531" y="802640"/>
                  <a:pt x="3953691" y="731520"/>
                </a:cubicBezTo>
                <a:cubicBezTo>
                  <a:pt x="4217851" y="660400"/>
                  <a:pt x="4876800" y="496389"/>
                  <a:pt x="4876800" y="496389"/>
                </a:cubicBezTo>
                <a:cubicBezTo>
                  <a:pt x="5194663" y="418012"/>
                  <a:pt x="5318034" y="343988"/>
                  <a:pt x="5860868" y="261257"/>
                </a:cubicBezTo>
                <a:cubicBezTo>
                  <a:pt x="6403702" y="178525"/>
                  <a:pt x="8133805" y="0"/>
                  <a:pt x="8133805" y="0"/>
                </a:cubicBezTo>
                <a:lnTo>
                  <a:pt x="8133805" y="0"/>
                </a:lnTo>
                <a:lnTo>
                  <a:pt x="8133805" y="0"/>
                </a:lnTo>
                <a:lnTo>
                  <a:pt x="8133805" y="0"/>
                </a:lnTo>
                <a:lnTo>
                  <a:pt x="8133805" y="0"/>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Rectangle 61">
            <a:extLst>
              <a:ext uri="{FF2B5EF4-FFF2-40B4-BE49-F238E27FC236}">
                <a16:creationId xmlns:a16="http://schemas.microsoft.com/office/drawing/2014/main" id="{8080BD33-E09B-43DC-9CC5-27CF5157ED4B}"/>
              </a:ext>
            </a:extLst>
          </p:cNvPr>
          <p:cNvSpPr/>
          <p:nvPr/>
        </p:nvSpPr>
        <p:spPr>
          <a:xfrm>
            <a:off x="5568954" y="1851567"/>
            <a:ext cx="1221752" cy="4214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15 Users</a:t>
            </a:r>
          </a:p>
        </p:txBody>
      </p:sp>
    </p:spTree>
    <p:extLst>
      <p:ext uri="{BB962C8B-B14F-4D97-AF65-F5344CB8AC3E}">
        <p14:creationId xmlns:p14="http://schemas.microsoft.com/office/powerpoint/2010/main" val="35477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559aef62f17770e141396177a96f5251">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94100915555df08bee1b0f1df0c5081e"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7AD63B-1A93-4128-90B0-457241EE5D22}">
  <ds:schemaRefs>
    <ds:schemaRef ds:uri="http://schemas.microsoft.com/sharepoint/v3/contenttype/forms"/>
  </ds:schemaRefs>
</ds:datastoreItem>
</file>

<file path=customXml/itemProps2.xml><?xml version="1.0" encoding="utf-8"?>
<ds:datastoreItem xmlns:ds="http://schemas.openxmlformats.org/officeDocument/2006/customXml" ds:itemID="{6F202D05-B274-4FB4-92DB-A3C8AE121F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134795-C330-480F-8D55-660A7329A3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1967</TotalTime>
  <Words>372</Words>
  <Application>Microsoft Office PowerPoint</Application>
  <PresentationFormat>Widescreen</PresentationFormat>
  <Paragraphs>121</Paragraphs>
  <Slides>9</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4" baseType="lpstr">
      <vt:lpstr>Arial</vt:lpstr>
      <vt:lpstr>Century Gothic</vt:lpstr>
      <vt:lpstr>Microsoft Sans Serif</vt:lpstr>
      <vt:lpstr>Qualcomm Executive External</vt:lpstr>
      <vt:lpstr>Visio</vt:lpstr>
      <vt:lpstr>XR Traffic Modelling</vt:lpstr>
      <vt:lpstr>XR Traffic Models</vt:lpstr>
      <vt:lpstr>Option 1: Run full System</vt:lpstr>
      <vt:lpstr>Example Configurations/Parameters</vt:lpstr>
      <vt:lpstr>Option 2: Downlink and Uplink Separate</vt:lpstr>
      <vt:lpstr>Issues with Option 1 &amp; 2:</vt:lpstr>
      <vt:lpstr>Option 3: Further Breakdown</vt:lpstr>
      <vt:lpstr>Breakdown</vt:lpstr>
      <vt:lpstr>How could a Graph look like?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QOS Parameters</dc:title>
  <dc:creator>Thomas Stockhammer</dc:creator>
  <cp:lastModifiedBy>Thomas Stockhammer</cp:lastModifiedBy>
  <cp:revision>12</cp:revision>
  <dcterms:created xsi:type="dcterms:W3CDTF">2020-03-02T15:46:54Z</dcterms:created>
  <dcterms:modified xsi:type="dcterms:W3CDTF">2020-05-11T12:48:38Z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