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57" r:id="rId8"/>
    <p:sldId id="260" r:id="rId9"/>
    <p:sldId id="258" r:id="rId10"/>
    <p:sldId id="263" r:id="rId11"/>
    <p:sldId id="259" r:id="rId12"/>
    <p:sldId id="265" r:id="rId13"/>
    <p:sldId id="26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787821-A388-C929-0B3F-3B1A429694C3}" name="Shane He (Nokia)" initials="S(" userId="S::shane.he@nokia.com::91e70bde-a5cc-4ae3-b0dc-6a0a4f3d647e" providerId="AD"/>
  <p188:author id="{DC4DE838-035D-6BA5-A479-4EDED8941925}" name="Shane He (Nokia)" initials="H.S" userId="Shane He (Nokia)" providerId="None"/>
  <p188:author id="{C4741746-DD6A-483D-C7D6-8D9C61BC3E80}" name="Gazi Illahi (Nokia)" initials="GI" userId="Gazi Illahi (Nokia)" providerId="None"/>
  <p188:author id="{1B759C4D-DC93-7E06-54B2-E2CEF3B10721}" name="Gazi Illahi (Nokia)" initials="G(" userId="S::gazi.illahi@nokia.com::05f1e57f-fb0c-4c68-ac3b-f0e851cfbabf" providerId="AD"/>
  <p188:author id="{8D0EEA87-BEA4-1B7C-5049-AE5D7C2E96EF}" name="Saba Ahsan (Nokia)" initials="S(" userId="S::saba.ahsan@nokia.com::5b88885f-347a-4bc2-9322-2204c5304cfa" providerId="AD"/>
  <p188:author id="{29E73294-326D-4758-F3F7-6009C41B5C31}" name="Daniel " initials="D" userId="Daniel 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C4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2337C3-2029-2F49-6FB2-DE6107DB4D6C}" v="1" dt="2025-02-03T11:24:26.589"/>
    <p1510:client id="{A4E7EA7F-B997-F330-4855-8A963AAF0B94}" v="30" dt="2025-02-03T18:19:22.8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8" d="100"/>
          <a:sy n="148" d="100"/>
        </p:scale>
        <p:origin x="65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zi Illahi (Nokia)" userId="S::gazi.illahi@nokia.com::05f1e57f-fb0c-4c68-ac3b-f0e851cfbabf" providerId="AD" clId="Web-{6C934645-519F-9FB4-969B-FB535B907078}"/>
    <pc:docChg chg="modSld">
      <pc:chgData name="Gazi Illahi (Nokia)" userId="S::gazi.illahi@nokia.com::05f1e57f-fb0c-4c68-ac3b-f0e851cfbabf" providerId="AD" clId="Web-{6C934645-519F-9FB4-969B-FB535B907078}" dt="2025-01-31T09:54:36.007" v="0" actId="20577"/>
      <pc:docMkLst>
        <pc:docMk/>
      </pc:docMkLst>
      <pc:sldChg chg="modSp">
        <pc:chgData name="Gazi Illahi (Nokia)" userId="S::gazi.illahi@nokia.com::05f1e57f-fb0c-4c68-ac3b-f0e851cfbabf" providerId="AD" clId="Web-{6C934645-519F-9FB4-969B-FB535B907078}" dt="2025-01-31T09:54:36.007" v="0" actId="20577"/>
        <pc:sldMkLst>
          <pc:docMk/>
          <pc:sldMk cId="270260087" sldId="263"/>
        </pc:sldMkLst>
        <pc:spChg chg="mod">
          <ac:chgData name="Gazi Illahi (Nokia)" userId="S::gazi.illahi@nokia.com::05f1e57f-fb0c-4c68-ac3b-f0e851cfbabf" providerId="AD" clId="Web-{6C934645-519F-9FB4-969B-FB535B907078}" dt="2025-01-31T09:54:36.007" v="0" actId="20577"/>
          <ac:spMkLst>
            <pc:docMk/>
            <pc:sldMk cId="270260087" sldId="263"/>
            <ac:spMk id="6" creationId="{18A895EF-A9E1-AD15-3A82-B1893CD7AF1F}"/>
          </ac:spMkLst>
        </pc:spChg>
      </pc:sldChg>
    </pc:docChg>
  </pc:docChgLst>
  <pc:docChgLst>
    <pc:chgData name="Daniel Venmani (Nokia)" userId="dd9b7044-b6df-47d3-9724-1436acd60cae" providerId="ADAL" clId="{0E8A86BA-2DF8-48D7-B2EA-5791B5214B35}"/>
    <pc:docChg chg="custSel modSld">
      <pc:chgData name="Daniel Venmani (Nokia)" userId="dd9b7044-b6df-47d3-9724-1436acd60cae" providerId="ADAL" clId="{0E8A86BA-2DF8-48D7-B2EA-5791B5214B35}" dt="2025-01-13T12:21:14.556" v="107" actId="1076"/>
      <pc:docMkLst>
        <pc:docMk/>
      </pc:docMkLst>
      <pc:sldChg chg="addSp delSp modSp mod">
        <pc:chgData name="Daniel Venmani (Nokia)" userId="dd9b7044-b6df-47d3-9724-1436acd60cae" providerId="ADAL" clId="{0E8A86BA-2DF8-48D7-B2EA-5791B5214B35}" dt="2025-01-13T12:20:05.039" v="63" actId="1076"/>
        <pc:sldMkLst>
          <pc:docMk/>
          <pc:sldMk cId="2519979532" sldId="259"/>
        </pc:sldMkLst>
        <pc:spChg chg="add mod">
          <ac:chgData name="Daniel Venmani (Nokia)" userId="dd9b7044-b6df-47d3-9724-1436acd60cae" providerId="ADAL" clId="{0E8A86BA-2DF8-48D7-B2EA-5791B5214B35}" dt="2025-01-13T12:20:05.039" v="63" actId="1076"/>
          <ac:spMkLst>
            <pc:docMk/>
            <pc:sldMk cId="2519979532" sldId="259"/>
            <ac:spMk id="8" creationId="{9D9143B0-292E-5FA5-56A0-9818B156BE7A}"/>
          </ac:spMkLst>
        </pc:spChg>
        <pc:picChg chg="add mod">
          <ac:chgData name="Daniel Venmani (Nokia)" userId="dd9b7044-b6df-47d3-9724-1436acd60cae" providerId="ADAL" clId="{0E8A86BA-2DF8-48D7-B2EA-5791B5214B35}" dt="2025-01-13T12:18:26.138" v="48" actId="1076"/>
          <ac:picMkLst>
            <pc:docMk/>
            <pc:sldMk cId="2519979532" sldId="259"/>
            <ac:picMk id="3" creationId="{481C8376-2DDD-AFB1-EE04-44539CFDDBA4}"/>
          </ac:picMkLst>
        </pc:picChg>
      </pc:sldChg>
      <pc:sldChg chg="modSp mod modCm">
        <pc:chgData name="Daniel Venmani (Nokia)" userId="dd9b7044-b6df-47d3-9724-1436acd60cae" providerId="ADAL" clId="{0E8A86BA-2DF8-48D7-B2EA-5791B5214B35}" dt="2025-01-13T12:21:14.556" v="107" actId="1076"/>
        <pc:sldMkLst>
          <pc:docMk/>
          <pc:sldMk cId="270260087" sldId="263"/>
        </pc:sldMkLst>
        <pc:spChg chg="mod">
          <ac:chgData name="Daniel Venmani (Nokia)" userId="dd9b7044-b6df-47d3-9724-1436acd60cae" providerId="ADAL" clId="{0E8A86BA-2DF8-48D7-B2EA-5791B5214B35}" dt="2025-01-13T12:21:14.556" v="107" actId="1076"/>
          <ac:spMkLst>
            <pc:docMk/>
            <pc:sldMk cId="270260087" sldId="263"/>
            <ac:spMk id="8" creationId="{FBD611B1-9BBA-94D2-0A0E-B8A6E6F67CC1}"/>
          </ac:spMkLst>
        </pc:spChg>
        <pc:graphicFrameChg chg="mod">
          <ac:chgData name="Daniel Venmani (Nokia)" userId="dd9b7044-b6df-47d3-9724-1436acd60cae" providerId="ADAL" clId="{0E8A86BA-2DF8-48D7-B2EA-5791B5214B35}" dt="2025-01-13T12:20:22.896" v="64" actId="1076"/>
          <ac:graphicFrameMkLst>
            <pc:docMk/>
            <pc:sldMk cId="270260087" sldId="263"/>
            <ac:graphicFrameMk id="5" creationId="{92E0FEB3-4566-FD3A-3DDE-70630AD09B1D}"/>
          </ac:graphicFrameMkLst>
        </pc:graphicFrameChg>
        <pc:graphicFrameChg chg="modGraphic">
          <ac:chgData name="Daniel Venmani (Nokia)" userId="dd9b7044-b6df-47d3-9724-1436acd60cae" providerId="ADAL" clId="{0E8A86BA-2DF8-48D7-B2EA-5791B5214B35}" dt="2025-01-13T12:20:53.179" v="106" actId="20577"/>
          <ac:graphicFrameMkLst>
            <pc:docMk/>
            <pc:sldMk cId="270260087" sldId="263"/>
            <ac:graphicFrameMk id="7" creationId="{1AA54194-D4CD-A787-5848-1B783D9F8F14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Daniel Venmani (Nokia)" userId="dd9b7044-b6df-47d3-9724-1436acd60cae" providerId="ADAL" clId="{0E8A86BA-2DF8-48D7-B2EA-5791B5214B35}" dt="2025-01-13T12:20:53.179" v="106" actId="20577"/>
              <pc2:cmMkLst xmlns:pc2="http://schemas.microsoft.com/office/powerpoint/2019/9/main/command">
                <pc:docMk/>
                <pc:sldMk cId="270260087" sldId="263"/>
                <pc2:cmMk id="{9C976426-F053-4322-9A8C-93BE1068F29B}"/>
              </pc2:cmMkLst>
            </pc226:cmChg>
          </p:ext>
        </pc:extLst>
      </pc:sldChg>
    </pc:docChg>
  </pc:docChgLst>
  <pc:docChgLst>
    <pc:chgData name="Gazi Illahi (Nokia)" userId="05f1e57f-fb0c-4c68-ac3b-f0e851cfbabf" providerId="ADAL" clId="{5A730BF2-E1F5-445B-9A16-26FCBE7BF10F}"/>
    <pc:docChg chg="undo custSel addSld delSld modSld sldOrd">
      <pc:chgData name="Gazi Illahi (Nokia)" userId="05f1e57f-fb0c-4c68-ac3b-f0e851cfbabf" providerId="ADAL" clId="{5A730BF2-E1F5-445B-9A16-26FCBE7BF10F}" dt="2025-01-13T11:20:51.480" v="2334" actId="20577"/>
      <pc:docMkLst>
        <pc:docMk/>
      </pc:docMkLst>
      <pc:sldChg chg="addSp delSp modSp new mod">
        <pc:chgData name="Gazi Illahi (Nokia)" userId="05f1e57f-fb0c-4c68-ac3b-f0e851cfbabf" providerId="ADAL" clId="{5A730BF2-E1F5-445B-9A16-26FCBE7BF10F}" dt="2025-01-13T11:20:51.480" v="2334" actId="20577"/>
        <pc:sldMkLst>
          <pc:docMk/>
          <pc:sldMk cId="1580614209" sldId="256"/>
        </pc:sldMkLst>
        <pc:spChg chg="mod">
          <ac:chgData name="Gazi Illahi (Nokia)" userId="05f1e57f-fb0c-4c68-ac3b-f0e851cfbabf" providerId="ADAL" clId="{5A730BF2-E1F5-445B-9A16-26FCBE7BF10F}" dt="2025-01-13T09:58:47.050" v="182" actId="20577"/>
          <ac:spMkLst>
            <pc:docMk/>
            <pc:sldMk cId="1580614209" sldId="256"/>
            <ac:spMk id="3" creationId="{9CAA8DE5-2952-22D3-DAAE-4728C68CAA5E}"/>
          </ac:spMkLst>
        </pc:spChg>
        <pc:spChg chg="add mod">
          <ac:chgData name="Gazi Illahi (Nokia)" userId="05f1e57f-fb0c-4c68-ac3b-f0e851cfbabf" providerId="ADAL" clId="{5A730BF2-E1F5-445B-9A16-26FCBE7BF10F}" dt="2025-01-13T09:56:13.477" v="17" actId="20577"/>
          <ac:spMkLst>
            <pc:docMk/>
            <pc:sldMk cId="1580614209" sldId="256"/>
            <ac:spMk id="4" creationId="{38D10B59-B22D-860A-C9ED-1E640BBB0CC8}"/>
          </ac:spMkLst>
        </pc:spChg>
        <pc:spChg chg="add mod">
          <ac:chgData name="Gazi Illahi (Nokia)" userId="05f1e57f-fb0c-4c68-ac3b-f0e851cfbabf" providerId="ADAL" clId="{5A730BF2-E1F5-445B-9A16-26FCBE7BF10F}" dt="2025-01-13T11:20:51.480" v="2334" actId="20577"/>
          <ac:spMkLst>
            <pc:docMk/>
            <pc:sldMk cId="1580614209" sldId="256"/>
            <ac:spMk id="6" creationId="{EF5D2EBB-8B66-05D8-7F34-EDB5C9EB1678}"/>
          </ac:spMkLst>
        </pc:spChg>
      </pc:sldChg>
      <pc:sldChg chg="addSp delSp modSp new mod">
        <pc:chgData name="Gazi Illahi (Nokia)" userId="05f1e57f-fb0c-4c68-ac3b-f0e851cfbabf" providerId="ADAL" clId="{5A730BF2-E1F5-445B-9A16-26FCBE7BF10F}" dt="2025-01-13T10:27:05.145" v="727" actId="22"/>
        <pc:sldMkLst>
          <pc:docMk/>
          <pc:sldMk cId="3669026670" sldId="257"/>
        </pc:sldMkLst>
        <pc:spChg chg="mod">
          <ac:chgData name="Gazi Illahi (Nokia)" userId="05f1e57f-fb0c-4c68-ac3b-f0e851cfbabf" providerId="ADAL" clId="{5A730BF2-E1F5-445B-9A16-26FCBE7BF10F}" dt="2025-01-13T10:03:41.653" v="238" actId="20577"/>
          <ac:spMkLst>
            <pc:docMk/>
            <pc:sldMk cId="3669026670" sldId="257"/>
            <ac:spMk id="2" creationId="{8D372173-0999-0BBD-03C1-540EEA6C474C}"/>
          </ac:spMkLst>
        </pc:spChg>
        <pc:spChg chg="add mod">
          <ac:chgData name="Gazi Illahi (Nokia)" userId="05f1e57f-fb0c-4c68-ac3b-f0e851cfbabf" providerId="ADAL" clId="{5A730BF2-E1F5-445B-9A16-26FCBE7BF10F}" dt="2025-01-13T10:09:32.385" v="273" actId="14100"/>
          <ac:spMkLst>
            <pc:docMk/>
            <pc:sldMk cId="3669026670" sldId="257"/>
            <ac:spMk id="5" creationId="{8D29F6DB-38B8-3AD7-115C-E4CC7795DA55}"/>
          </ac:spMkLst>
        </pc:spChg>
        <pc:spChg chg="add mod">
          <ac:chgData name="Gazi Illahi (Nokia)" userId="05f1e57f-fb0c-4c68-ac3b-f0e851cfbabf" providerId="ADAL" clId="{5A730BF2-E1F5-445B-9A16-26FCBE7BF10F}" dt="2025-01-13T10:10:13.230" v="294" actId="14100"/>
          <ac:spMkLst>
            <pc:docMk/>
            <pc:sldMk cId="3669026670" sldId="257"/>
            <ac:spMk id="8" creationId="{0B552543-C634-D590-13D0-60FE8CDA49A6}"/>
          </ac:spMkLst>
        </pc:spChg>
        <pc:spChg chg="add mod">
          <ac:chgData name="Gazi Illahi (Nokia)" userId="05f1e57f-fb0c-4c68-ac3b-f0e851cfbabf" providerId="ADAL" clId="{5A730BF2-E1F5-445B-9A16-26FCBE7BF10F}" dt="2025-01-13T10:24:06.881" v="671" actId="1582"/>
          <ac:spMkLst>
            <pc:docMk/>
            <pc:sldMk cId="3669026670" sldId="257"/>
            <ac:spMk id="9" creationId="{918B35D7-BDC4-B28C-0F64-072FE876BAEC}"/>
          </ac:spMkLst>
        </pc:spChg>
        <pc:spChg chg="add mod">
          <ac:chgData name="Gazi Illahi (Nokia)" userId="05f1e57f-fb0c-4c68-ac3b-f0e851cfbabf" providerId="ADAL" clId="{5A730BF2-E1F5-445B-9A16-26FCBE7BF10F}" dt="2025-01-13T10:24:06.881" v="671" actId="1582"/>
          <ac:spMkLst>
            <pc:docMk/>
            <pc:sldMk cId="3669026670" sldId="257"/>
            <ac:spMk id="10" creationId="{337C9379-570C-E329-F221-CF721A705C99}"/>
          </ac:spMkLst>
        </pc:spChg>
        <pc:spChg chg="add mod">
          <ac:chgData name="Gazi Illahi (Nokia)" userId="05f1e57f-fb0c-4c68-ac3b-f0e851cfbabf" providerId="ADAL" clId="{5A730BF2-E1F5-445B-9A16-26FCBE7BF10F}" dt="2025-01-13T10:24:06.881" v="671" actId="1582"/>
          <ac:spMkLst>
            <pc:docMk/>
            <pc:sldMk cId="3669026670" sldId="257"/>
            <ac:spMk id="11" creationId="{65F1C988-6AEE-8B73-12BE-34008EAB9B9B}"/>
          </ac:spMkLst>
        </pc:spChg>
        <pc:spChg chg="add mod">
          <ac:chgData name="Gazi Illahi (Nokia)" userId="05f1e57f-fb0c-4c68-ac3b-f0e851cfbabf" providerId="ADAL" clId="{5A730BF2-E1F5-445B-9A16-26FCBE7BF10F}" dt="2025-01-13T10:24:06.881" v="671" actId="1582"/>
          <ac:spMkLst>
            <pc:docMk/>
            <pc:sldMk cId="3669026670" sldId="257"/>
            <ac:spMk id="12" creationId="{905B872E-593C-2305-A924-5268611FD907}"/>
          </ac:spMkLst>
        </pc:spChg>
        <pc:spChg chg="add mod">
          <ac:chgData name="Gazi Illahi (Nokia)" userId="05f1e57f-fb0c-4c68-ac3b-f0e851cfbabf" providerId="ADAL" clId="{5A730BF2-E1F5-445B-9A16-26FCBE7BF10F}" dt="2025-01-13T10:24:06.881" v="671" actId="1582"/>
          <ac:spMkLst>
            <pc:docMk/>
            <pc:sldMk cId="3669026670" sldId="257"/>
            <ac:spMk id="13" creationId="{37ABAC01-887E-6C0A-BCD3-D7AB9951AF96}"/>
          </ac:spMkLst>
        </pc:spChg>
        <pc:spChg chg="add mod">
          <ac:chgData name="Gazi Illahi (Nokia)" userId="05f1e57f-fb0c-4c68-ac3b-f0e851cfbabf" providerId="ADAL" clId="{5A730BF2-E1F5-445B-9A16-26FCBE7BF10F}" dt="2025-01-13T10:24:49.016" v="681" actId="14100"/>
          <ac:spMkLst>
            <pc:docMk/>
            <pc:sldMk cId="3669026670" sldId="257"/>
            <ac:spMk id="21" creationId="{E3046CBD-8035-C16F-7B0B-AE27F631D58D}"/>
          </ac:spMkLst>
        </pc:spChg>
        <pc:spChg chg="add mod">
          <ac:chgData name="Gazi Illahi (Nokia)" userId="05f1e57f-fb0c-4c68-ac3b-f0e851cfbabf" providerId="ADAL" clId="{5A730BF2-E1F5-445B-9A16-26FCBE7BF10F}" dt="2025-01-13T10:25:23.174" v="705" actId="20577"/>
          <ac:spMkLst>
            <pc:docMk/>
            <pc:sldMk cId="3669026670" sldId="257"/>
            <ac:spMk id="24" creationId="{E7606320-37D2-936B-0EEE-A8E0C292B930}"/>
          </ac:spMkLst>
        </pc:spChg>
        <pc:graphicFrameChg chg="add mod">
          <ac:chgData name="Gazi Illahi (Nokia)" userId="05f1e57f-fb0c-4c68-ac3b-f0e851cfbabf" providerId="ADAL" clId="{5A730BF2-E1F5-445B-9A16-26FCBE7BF10F}" dt="2025-01-13T10:09:48.846" v="276" actId="14100"/>
          <ac:graphicFrameMkLst>
            <pc:docMk/>
            <pc:sldMk cId="3669026670" sldId="257"/>
            <ac:graphicFrameMk id="6" creationId="{1A8439A2-8239-DD76-91AD-2DFA716ABE28}"/>
          </ac:graphicFrameMkLst>
        </pc:graphicFrameChg>
        <pc:graphicFrameChg chg="add mod">
          <ac:chgData name="Gazi Illahi (Nokia)" userId="05f1e57f-fb0c-4c68-ac3b-f0e851cfbabf" providerId="ADAL" clId="{5A730BF2-E1F5-445B-9A16-26FCBE7BF10F}" dt="2025-01-13T10:24:49.016" v="681" actId="14100"/>
          <ac:graphicFrameMkLst>
            <pc:docMk/>
            <pc:sldMk cId="3669026670" sldId="257"/>
            <ac:graphicFrameMk id="22" creationId="{696B27BD-5A57-05A9-D5A2-7011BE686384}"/>
          </ac:graphicFrameMkLst>
        </pc:graphicFrameChg>
        <pc:cxnChg chg="add mod">
          <ac:chgData name="Gazi Illahi (Nokia)" userId="05f1e57f-fb0c-4c68-ac3b-f0e851cfbabf" providerId="ADAL" clId="{5A730BF2-E1F5-445B-9A16-26FCBE7BF10F}" dt="2025-01-13T10:24:16.513" v="674" actId="571"/>
          <ac:cxnSpMkLst>
            <pc:docMk/>
            <pc:sldMk cId="3669026670" sldId="257"/>
            <ac:cxnSpMk id="17" creationId="{8896452A-4EC2-1B59-FD8E-BAB1696B0476}"/>
          </ac:cxnSpMkLst>
        </pc:cxnChg>
        <pc:cxnChg chg="add mod">
          <ac:chgData name="Gazi Illahi (Nokia)" userId="05f1e57f-fb0c-4c68-ac3b-f0e851cfbabf" providerId="ADAL" clId="{5A730BF2-E1F5-445B-9A16-26FCBE7BF10F}" dt="2025-01-13T10:24:18.632" v="675" actId="571"/>
          <ac:cxnSpMkLst>
            <pc:docMk/>
            <pc:sldMk cId="3669026670" sldId="257"/>
            <ac:cxnSpMk id="18" creationId="{CB7E7A6D-F04B-7AA0-638F-69580D612979}"/>
          </ac:cxnSpMkLst>
        </pc:cxnChg>
        <pc:cxnChg chg="add mod">
          <ac:chgData name="Gazi Illahi (Nokia)" userId="05f1e57f-fb0c-4c68-ac3b-f0e851cfbabf" providerId="ADAL" clId="{5A730BF2-E1F5-445B-9A16-26FCBE7BF10F}" dt="2025-01-13T10:24:20.571" v="676" actId="571"/>
          <ac:cxnSpMkLst>
            <pc:docMk/>
            <pc:sldMk cId="3669026670" sldId="257"/>
            <ac:cxnSpMk id="19" creationId="{6A9DEF8D-1A39-69BF-469A-E0706BB776D6}"/>
          </ac:cxnSpMkLst>
        </pc:cxnChg>
        <pc:cxnChg chg="add mod">
          <ac:chgData name="Gazi Illahi (Nokia)" userId="05f1e57f-fb0c-4c68-ac3b-f0e851cfbabf" providerId="ADAL" clId="{5A730BF2-E1F5-445B-9A16-26FCBE7BF10F}" dt="2025-01-13T10:24:22.282" v="677" actId="571"/>
          <ac:cxnSpMkLst>
            <pc:docMk/>
            <pc:sldMk cId="3669026670" sldId="257"/>
            <ac:cxnSpMk id="20" creationId="{A422803E-6B0D-D130-0ED5-3981E4490C5C}"/>
          </ac:cxnSpMkLst>
        </pc:cxnChg>
      </pc:sldChg>
      <pc:sldChg chg="add del">
        <pc:chgData name="Gazi Illahi (Nokia)" userId="05f1e57f-fb0c-4c68-ac3b-f0e851cfbabf" providerId="ADAL" clId="{5A730BF2-E1F5-445B-9A16-26FCBE7BF10F}" dt="2025-01-13T09:59:20.472" v="218" actId="47"/>
        <pc:sldMkLst>
          <pc:docMk/>
          <pc:sldMk cId="2407802518" sldId="258"/>
        </pc:sldMkLst>
      </pc:sldChg>
      <pc:sldChg chg="addSp delSp modSp add mod">
        <pc:chgData name="Gazi Illahi (Nokia)" userId="05f1e57f-fb0c-4c68-ac3b-f0e851cfbabf" providerId="ADAL" clId="{5A730BF2-E1F5-445B-9A16-26FCBE7BF10F}" dt="2025-01-13T10:37:23.728" v="1392" actId="14100"/>
        <pc:sldMkLst>
          <pc:docMk/>
          <pc:sldMk cId="2804539681" sldId="258"/>
        </pc:sldMkLst>
        <pc:spChg chg="add mod">
          <ac:chgData name="Gazi Illahi (Nokia)" userId="05f1e57f-fb0c-4c68-ac3b-f0e851cfbabf" providerId="ADAL" clId="{5A730BF2-E1F5-445B-9A16-26FCBE7BF10F}" dt="2025-01-13T10:30:17.440" v="880" actId="1035"/>
          <ac:spMkLst>
            <pc:docMk/>
            <pc:sldMk cId="2804539681" sldId="258"/>
            <ac:spMk id="4" creationId="{FD04A4BE-85BA-B246-8A04-D74D6F283CB0}"/>
          </ac:spMkLst>
        </pc:spChg>
        <pc:spChg chg="add mod">
          <ac:chgData name="Gazi Illahi (Nokia)" userId="05f1e57f-fb0c-4c68-ac3b-f0e851cfbabf" providerId="ADAL" clId="{5A730BF2-E1F5-445B-9A16-26FCBE7BF10F}" dt="2025-01-13T10:30:17.440" v="880" actId="1035"/>
          <ac:spMkLst>
            <pc:docMk/>
            <pc:sldMk cId="2804539681" sldId="258"/>
            <ac:spMk id="5" creationId="{116A189E-909B-9703-75BA-6B54676FE222}"/>
          </ac:spMkLst>
        </pc:spChg>
        <pc:spChg chg="add mod">
          <ac:chgData name="Gazi Illahi (Nokia)" userId="05f1e57f-fb0c-4c68-ac3b-f0e851cfbabf" providerId="ADAL" clId="{5A730BF2-E1F5-445B-9A16-26FCBE7BF10F}" dt="2025-01-13T10:30:17.440" v="880" actId="1035"/>
          <ac:spMkLst>
            <pc:docMk/>
            <pc:sldMk cId="2804539681" sldId="258"/>
            <ac:spMk id="6" creationId="{9912E371-5D86-7BB5-7D50-6D3983FA5563}"/>
          </ac:spMkLst>
        </pc:spChg>
        <pc:spChg chg="add mod">
          <ac:chgData name="Gazi Illahi (Nokia)" userId="05f1e57f-fb0c-4c68-ac3b-f0e851cfbabf" providerId="ADAL" clId="{5A730BF2-E1F5-445B-9A16-26FCBE7BF10F}" dt="2025-01-13T10:30:17.440" v="880" actId="1035"/>
          <ac:spMkLst>
            <pc:docMk/>
            <pc:sldMk cId="2804539681" sldId="258"/>
            <ac:spMk id="7" creationId="{2FBC5803-685E-CF29-D369-1A4D35E0294F}"/>
          </ac:spMkLst>
        </pc:spChg>
        <pc:spChg chg="add mod">
          <ac:chgData name="Gazi Illahi (Nokia)" userId="05f1e57f-fb0c-4c68-ac3b-f0e851cfbabf" providerId="ADAL" clId="{5A730BF2-E1F5-445B-9A16-26FCBE7BF10F}" dt="2025-01-13T10:30:17.440" v="880" actId="1035"/>
          <ac:spMkLst>
            <pc:docMk/>
            <pc:sldMk cId="2804539681" sldId="258"/>
            <ac:spMk id="8" creationId="{1B538B3D-1E74-B9F3-0323-EA6994BBBE58}"/>
          </ac:spMkLst>
        </pc:spChg>
        <pc:spChg chg="add mod">
          <ac:chgData name="Gazi Illahi (Nokia)" userId="05f1e57f-fb0c-4c68-ac3b-f0e851cfbabf" providerId="ADAL" clId="{5A730BF2-E1F5-445B-9A16-26FCBE7BF10F}" dt="2025-01-13T10:30:17.440" v="880" actId="1035"/>
          <ac:spMkLst>
            <pc:docMk/>
            <pc:sldMk cId="2804539681" sldId="258"/>
            <ac:spMk id="13" creationId="{5BF7026A-F3BD-55DD-0C41-3D90F1089E49}"/>
          </ac:spMkLst>
        </pc:spChg>
        <pc:spChg chg="add mod">
          <ac:chgData name="Gazi Illahi (Nokia)" userId="05f1e57f-fb0c-4c68-ac3b-f0e851cfbabf" providerId="ADAL" clId="{5A730BF2-E1F5-445B-9A16-26FCBE7BF10F}" dt="2025-01-13T10:30:17.440" v="880" actId="1035"/>
          <ac:spMkLst>
            <pc:docMk/>
            <pc:sldMk cId="2804539681" sldId="258"/>
            <ac:spMk id="14" creationId="{591DDB83-AA16-A826-0D69-0A24FEC82980}"/>
          </ac:spMkLst>
        </pc:spChg>
        <pc:spChg chg="add mod">
          <ac:chgData name="Gazi Illahi (Nokia)" userId="05f1e57f-fb0c-4c68-ac3b-f0e851cfbabf" providerId="ADAL" clId="{5A730BF2-E1F5-445B-9A16-26FCBE7BF10F}" dt="2025-01-13T10:30:21.891" v="881" actId="1076"/>
          <ac:spMkLst>
            <pc:docMk/>
            <pc:sldMk cId="2804539681" sldId="258"/>
            <ac:spMk id="15" creationId="{49A0A761-6C9A-5F95-C411-5135FECC0A36}"/>
          </ac:spMkLst>
        </pc:spChg>
        <pc:spChg chg="add mod">
          <ac:chgData name="Gazi Illahi (Nokia)" userId="05f1e57f-fb0c-4c68-ac3b-f0e851cfbabf" providerId="ADAL" clId="{5A730BF2-E1F5-445B-9A16-26FCBE7BF10F}" dt="2025-01-13T10:30:17.440" v="880" actId="1035"/>
          <ac:spMkLst>
            <pc:docMk/>
            <pc:sldMk cId="2804539681" sldId="258"/>
            <ac:spMk id="16" creationId="{8CE6DB6B-4F57-FEA3-51C1-8A01350DFF84}"/>
          </ac:spMkLst>
        </pc:spChg>
        <pc:spChg chg="add mod">
          <ac:chgData name="Gazi Illahi (Nokia)" userId="05f1e57f-fb0c-4c68-ac3b-f0e851cfbabf" providerId="ADAL" clId="{5A730BF2-E1F5-445B-9A16-26FCBE7BF10F}" dt="2025-01-13T10:30:29.892" v="882" actId="14100"/>
          <ac:spMkLst>
            <pc:docMk/>
            <pc:sldMk cId="2804539681" sldId="258"/>
            <ac:spMk id="17" creationId="{44C8F2B0-45A4-B34D-6CA7-BB4E97E89542}"/>
          </ac:spMkLst>
        </pc:spChg>
        <pc:spChg chg="add mod">
          <ac:chgData name="Gazi Illahi (Nokia)" userId="05f1e57f-fb0c-4c68-ac3b-f0e851cfbabf" providerId="ADAL" clId="{5A730BF2-E1F5-445B-9A16-26FCBE7BF10F}" dt="2025-01-13T10:37:23.728" v="1392" actId="14100"/>
          <ac:spMkLst>
            <pc:docMk/>
            <pc:sldMk cId="2804539681" sldId="258"/>
            <ac:spMk id="18" creationId="{CCBB6915-0943-99E2-AC0A-5A33D562E752}"/>
          </ac:spMkLst>
        </pc:spChg>
        <pc:cxnChg chg="add mod">
          <ac:chgData name="Gazi Illahi (Nokia)" userId="05f1e57f-fb0c-4c68-ac3b-f0e851cfbabf" providerId="ADAL" clId="{5A730BF2-E1F5-445B-9A16-26FCBE7BF10F}" dt="2025-01-13T10:30:17.440" v="880" actId="1035"/>
          <ac:cxnSpMkLst>
            <pc:docMk/>
            <pc:sldMk cId="2804539681" sldId="258"/>
            <ac:cxnSpMk id="9" creationId="{FC7C05BE-CD52-040C-CB72-26CC33C4EF53}"/>
          </ac:cxnSpMkLst>
        </pc:cxnChg>
        <pc:cxnChg chg="add mod">
          <ac:chgData name="Gazi Illahi (Nokia)" userId="05f1e57f-fb0c-4c68-ac3b-f0e851cfbabf" providerId="ADAL" clId="{5A730BF2-E1F5-445B-9A16-26FCBE7BF10F}" dt="2025-01-13T10:30:17.440" v="880" actId="1035"/>
          <ac:cxnSpMkLst>
            <pc:docMk/>
            <pc:sldMk cId="2804539681" sldId="258"/>
            <ac:cxnSpMk id="10" creationId="{13F46F0A-888F-FD9D-DAFE-04EB0027E27D}"/>
          </ac:cxnSpMkLst>
        </pc:cxnChg>
        <pc:cxnChg chg="add mod">
          <ac:chgData name="Gazi Illahi (Nokia)" userId="05f1e57f-fb0c-4c68-ac3b-f0e851cfbabf" providerId="ADAL" clId="{5A730BF2-E1F5-445B-9A16-26FCBE7BF10F}" dt="2025-01-13T10:30:17.440" v="880" actId="1035"/>
          <ac:cxnSpMkLst>
            <pc:docMk/>
            <pc:sldMk cId="2804539681" sldId="258"/>
            <ac:cxnSpMk id="11" creationId="{2014B2D3-1BC3-5254-7E79-638DC25C522B}"/>
          </ac:cxnSpMkLst>
        </pc:cxnChg>
        <pc:cxnChg chg="add mod">
          <ac:chgData name="Gazi Illahi (Nokia)" userId="05f1e57f-fb0c-4c68-ac3b-f0e851cfbabf" providerId="ADAL" clId="{5A730BF2-E1F5-445B-9A16-26FCBE7BF10F}" dt="2025-01-13T10:30:17.440" v="880" actId="1035"/>
          <ac:cxnSpMkLst>
            <pc:docMk/>
            <pc:sldMk cId="2804539681" sldId="258"/>
            <ac:cxnSpMk id="12" creationId="{D5870863-F6E3-F8A6-5664-EEA2C29858E9}"/>
          </ac:cxnSpMkLst>
        </pc:cxnChg>
      </pc:sldChg>
      <pc:sldChg chg="addSp delSp modSp add mod">
        <pc:chgData name="Gazi Illahi (Nokia)" userId="05f1e57f-fb0c-4c68-ac3b-f0e851cfbabf" providerId="ADAL" clId="{5A730BF2-E1F5-445B-9A16-26FCBE7BF10F}" dt="2025-01-13T11:04:58.096" v="1431" actId="20577"/>
        <pc:sldMkLst>
          <pc:docMk/>
          <pc:sldMk cId="2519979532" sldId="259"/>
        </pc:sldMkLst>
        <pc:spChg chg="add">
          <ac:chgData name="Gazi Illahi (Nokia)" userId="05f1e57f-fb0c-4c68-ac3b-f0e851cfbabf" providerId="ADAL" clId="{5A730BF2-E1F5-445B-9A16-26FCBE7BF10F}" dt="2025-01-13T10:33:08.026" v="1085"/>
          <ac:spMkLst>
            <pc:docMk/>
            <pc:sldMk cId="2519979532" sldId="259"/>
            <ac:spMk id="4" creationId="{9D05D348-ACB8-3068-8449-6D6A412F491D}"/>
          </ac:spMkLst>
        </pc:spChg>
      </pc:sldChg>
      <pc:sldChg chg="addSp delSp modSp add mod">
        <pc:chgData name="Gazi Illahi (Nokia)" userId="05f1e57f-fb0c-4c68-ac3b-f0e851cfbabf" providerId="ADAL" clId="{5A730BF2-E1F5-445B-9A16-26FCBE7BF10F}" dt="2025-01-13T10:32:24.366" v="993" actId="20577"/>
        <pc:sldMkLst>
          <pc:docMk/>
          <pc:sldMk cId="2152492919" sldId="260"/>
        </pc:sldMkLst>
        <pc:spChg chg="add mod">
          <ac:chgData name="Gazi Illahi (Nokia)" userId="05f1e57f-fb0c-4c68-ac3b-f0e851cfbabf" providerId="ADAL" clId="{5A730BF2-E1F5-445B-9A16-26FCBE7BF10F}" dt="2025-01-13T10:27:21.390" v="732" actId="14100"/>
          <ac:spMkLst>
            <pc:docMk/>
            <pc:sldMk cId="2152492919" sldId="260"/>
            <ac:spMk id="7" creationId="{87ACDDD5-8F7E-980F-9227-DD0E14952336}"/>
          </ac:spMkLst>
        </pc:spChg>
        <pc:spChg chg="mod">
          <ac:chgData name="Gazi Illahi (Nokia)" userId="05f1e57f-fb0c-4c68-ac3b-f0e851cfbabf" providerId="ADAL" clId="{5A730BF2-E1F5-445B-9A16-26FCBE7BF10F}" dt="2025-01-13T10:32:21.078" v="991" actId="20577"/>
          <ac:spMkLst>
            <pc:docMk/>
            <pc:sldMk cId="2152492919" sldId="260"/>
            <ac:spMk id="10" creationId="{21C24621-F820-1B56-01DB-9CCEE0BF9075}"/>
          </ac:spMkLst>
        </pc:spChg>
        <pc:spChg chg="mod">
          <ac:chgData name="Gazi Illahi (Nokia)" userId="05f1e57f-fb0c-4c68-ac3b-f0e851cfbabf" providerId="ADAL" clId="{5A730BF2-E1F5-445B-9A16-26FCBE7BF10F}" dt="2025-01-13T10:32:24.366" v="993" actId="20577"/>
          <ac:spMkLst>
            <pc:docMk/>
            <pc:sldMk cId="2152492919" sldId="260"/>
            <ac:spMk id="13" creationId="{CB9D8457-C092-1135-91B2-48D24C5C32F7}"/>
          </ac:spMkLst>
        </pc:spChg>
        <pc:spChg chg="add mod">
          <ac:chgData name="Gazi Illahi (Nokia)" userId="05f1e57f-fb0c-4c68-ac3b-f0e851cfbabf" providerId="ADAL" clId="{5A730BF2-E1F5-445B-9A16-26FCBE7BF10F}" dt="2025-01-13T10:28:06.946" v="763" actId="2085"/>
          <ac:spMkLst>
            <pc:docMk/>
            <pc:sldMk cId="2152492919" sldId="260"/>
            <ac:spMk id="14" creationId="{7C4F4934-6A29-D92D-67EB-B7EC422C0C7D}"/>
          </ac:spMkLst>
        </pc:spChg>
        <pc:spChg chg="add mod">
          <ac:chgData name="Gazi Illahi (Nokia)" userId="05f1e57f-fb0c-4c68-ac3b-f0e851cfbabf" providerId="ADAL" clId="{5A730BF2-E1F5-445B-9A16-26FCBE7BF10F}" dt="2025-01-13T10:28:06.946" v="763" actId="2085"/>
          <ac:spMkLst>
            <pc:docMk/>
            <pc:sldMk cId="2152492919" sldId="260"/>
            <ac:spMk id="15" creationId="{F21FE613-B3C0-E6F5-0E62-53D24D94E673}"/>
          </ac:spMkLst>
        </pc:spChg>
        <pc:spChg chg="add mod">
          <ac:chgData name="Gazi Illahi (Nokia)" userId="05f1e57f-fb0c-4c68-ac3b-f0e851cfbabf" providerId="ADAL" clId="{5A730BF2-E1F5-445B-9A16-26FCBE7BF10F}" dt="2025-01-13T10:27:58.031" v="761" actId="571"/>
          <ac:spMkLst>
            <pc:docMk/>
            <pc:sldMk cId="2152492919" sldId="260"/>
            <ac:spMk id="16" creationId="{7341F656-A94A-DE52-1773-16043193D80B}"/>
          </ac:spMkLst>
        </pc:spChg>
        <pc:spChg chg="add mod ord">
          <ac:chgData name="Gazi Illahi (Nokia)" userId="05f1e57f-fb0c-4c68-ac3b-f0e851cfbabf" providerId="ADAL" clId="{5A730BF2-E1F5-445B-9A16-26FCBE7BF10F}" dt="2025-01-13T10:32:00.037" v="963" actId="167"/>
          <ac:spMkLst>
            <pc:docMk/>
            <pc:sldMk cId="2152492919" sldId="260"/>
            <ac:spMk id="23" creationId="{9BD4E4B9-FC54-5FA0-F714-DB36FAB7222A}"/>
          </ac:spMkLst>
        </pc:spChg>
        <pc:spChg chg="add mod">
          <ac:chgData name="Gazi Illahi (Nokia)" userId="05f1e57f-fb0c-4c68-ac3b-f0e851cfbabf" providerId="ADAL" clId="{5A730BF2-E1F5-445B-9A16-26FCBE7BF10F}" dt="2025-01-13T10:30:47.091" v="908" actId="14100"/>
          <ac:spMkLst>
            <pc:docMk/>
            <pc:sldMk cId="2152492919" sldId="260"/>
            <ac:spMk id="25" creationId="{424B9C0A-8666-3DD1-B641-02934AB17798}"/>
          </ac:spMkLst>
        </pc:spChg>
        <pc:spChg chg="add mod">
          <ac:chgData name="Gazi Illahi (Nokia)" userId="05f1e57f-fb0c-4c68-ac3b-f0e851cfbabf" providerId="ADAL" clId="{5A730BF2-E1F5-445B-9A16-26FCBE7BF10F}" dt="2025-01-13T10:31:38.162" v="946" actId="207"/>
          <ac:spMkLst>
            <pc:docMk/>
            <pc:sldMk cId="2152492919" sldId="260"/>
            <ac:spMk id="26" creationId="{C99E35BC-E90F-3430-9BC8-9F0C45595C1B}"/>
          </ac:spMkLst>
        </pc:spChg>
        <pc:spChg chg="add mod">
          <ac:chgData name="Gazi Illahi (Nokia)" userId="05f1e57f-fb0c-4c68-ac3b-f0e851cfbabf" providerId="ADAL" clId="{5A730BF2-E1F5-445B-9A16-26FCBE7BF10F}" dt="2025-01-13T10:31:29.525" v="924" actId="1076"/>
          <ac:spMkLst>
            <pc:docMk/>
            <pc:sldMk cId="2152492919" sldId="260"/>
            <ac:spMk id="27" creationId="{EA4102A4-4F1C-8D2C-2807-721C668A5E57}"/>
          </ac:spMkLst>
        </pc:spChg>
      </pc:sldChg>
      <pc:sldChg chg="addSp delSp modSp add mod">
        <pc:chgData name="Gazi Illahi (Nokia)" userId="05f1e57f-fb0c-4c68-ac3b-f0e851cfbabf" providerId="ADAL" clId="{5A730BF2-E1F5-445B-9A16-26FCBE7BF10F}" dt="2025-01-13T11:19:25.743" v="2330" actId="403"/>
        <pc:sldMkLst>
          <pc:docMk/>
          <pc:sldMk cId="119925339" sldId="261"/>
        </pc:sldMkLst>
        <pc:spChg chg="add mod">
          <ac:chgData name="Gazi Illahi (Nokia)" userId="05f1e57f-fb0c-4c68-ac3b-f0e851cfbabf" providerId="ADAL" clId="{5A730BF2-E1F5-445B-9A16-26FCBE7BF10F}" dt="2025-01-13T11:18:46.599" v="2317" actId="14100"/>
          <ac:spMkLst>
            <pc:docMk/>
            <pc:sldMk cId="119925339" sldId="261"/>
            <ac:spMk id="9" creationId="{50CEE535-E428-D5D4-448E-11715D2E48CA}"/>
          </ac:spMkLst>
        </pc:spChg>
        <pc:graphicFrameChg chg="add mod modGraphic">
          <ac:chgData name="Gazi Illahi (Nokia)" userId="05f1e57f-fb0c-4c68-ac3b-f0e851cfbabf" providerId="ADAL" clId="{5A730BF2-E1F5-445B-9A16-26FCBE7BF10F}" dt="2025-01-13T11:19:25.743" v="2330" actId="403"/>
          <ac:graphicFrameMkLst>
            <pc:docMk/>
            <pc:sldMk cId="119925339" sldId="261"/>
            <ac:graphicFrameMk id="11" creationId="{61D9E3FF-634E-DF6C-1048-CB64FA60A082}"/>
          </ac:graphicFrameMkLst>
        </pc:graphicFrameChg>
      </pc:sldChg>
      <pc:sldChg chg="new del">
        <pc:chgData name="Gazi Illahi (Nokia)" userId="05f1e57f-fb0c-4c68-ac3b-f0e851cfbabf" providerId="ADAL" clId="{5A730BF2-E1F5-445B-9A16-26FCBE7BF10F}" dt="2025-01-13T11:15:34.179" v="1999" actId="2696"/>
        <pc:sldMkLst>
          <pc:docMk/>
          <pc:sldMk cId="2269076623" sldId="262"/>
        </pc:sldMkLst>
      </pc:sldChg>
      <pc:sldChg chg="add ord">
        <pc:chgData name="Gazi Illahi (Nokia)" userId="05f1e57f-fb0c-4c68-ac3b-f0e851cfbabf" providerId="ADAL" clId="{5A730BF2-E1F5-445B-9A16-26FCBE7BF10F}" dt="2025-01-13T11:19:32.211" v="2332"/>
        <pc:sldMkLst>
          <pc:docMk/>
          <pc:sldMk cId="270260087" sldId="263"/>
        </pc:sldMkLst>
      </pc:sldChg>
    </pc:docChg>
  </pc:docChgLst>
  <pc:docChgLst>
    <pc:chgData name="Gazi Illahi (Nokia)" userId="S::gazi.illahi@nokia.com::05f1e57f-fb0c-4c68-ac3b-f0e851cfbabf" providerId="AD" clId="Web-{A4E7EA7F-B997-F330-4855-8A963AAF0B94}"/>
    <pc:docChg chg="modSld">
      <pc:chgData name="Gazi Illahi (Nokia)" userId="S::gazi.illahi@nokia.com::05f1e57f-fb0c-4c68-ac3b-f0e851cfbabf" providerId="AD" clId="Web-{A4E7EA7F-B997-F330-4855-8A963AAF0B94}" dt="2025-02-03T18:19:20.288" v="6" actId="20577"/>
      <pc:docMkLst>
        <pc:docMk/>
      </pc:docMkLst>
      <pc:sldChg chg="modSp modCm">
        <pc:chgData name="Gazi Illahi (Nokia)" userId="S::gazi.illahi@nokia.com::05f1e57f-fb0c-4c68-ac3b-f0e851cfbabf" providerId="AD" clId="Web-{A4E7EA7F-B997-F330-4855-8A963AAF0B94}" dt="2025-02-03T18:19:20.288" v="6" actId="20577"/>
        <pc:sldMkLst>
          <pc:docMk/>
          <pc:sldMk cId="270260087" sldId="263"/>
        </pc:sldMkLst>
        <pc:spChg chg="mod">
          <ac:chgData name="Gazi Illahi (Nokia)" userId="S::gazi.illahi@nokia.com::05f1e57f-fb0c-4c68-ac3b-f0e851cfbabf" providerId="AD" clId="Web-{A4E7EA7F-B997-F330-4855-8A963AAF0B94}" dt="2025-02-03T18:19:04.194" v="1" actId="20577"/>
          <ac:spMkLst>
            <pc:docMk/>
            <pc:sldMk cId="270260087" sldId="263"/>
            <ac:spMk id="6" creationId="{18A895EF-A9E1-AD15-3A82-B1893CD7AF1F}"/>
          </ac:spMkLst>
        </pc:spChg>
        <pc:spChg chg="mod">
          <ac:chgData name="Gazi Illahi (Nokia)" userId="S::gazi.illahi@nokia.com::05f1e57f-fb0c-4c68-ac3b-f0e851cfbabf" providerId="AD" clId="Web-{A4E7EA7F-B997-F330-4855-8A963AAF0B94}" dt="2025-02-03T18:19:20.288" v="6" actId="20577"/>
          <ac:spMkLst>
            <pc:docMk/>
            <pc:sldMk cId="270260087" sldId="263"/>
            <ac:spMk id="8" creationId="{FBD611B1-9BBA-94D2-0A0E-B8A6E6F67CC1}"/>
          </ac:spMkLst>
        </pc:spChg>
        <pc:graphicFrameChg chg="mod modGraphic">
          <ac:chgData name="Gazi Illahi (Nokia)" userId="S::gazi.illahi@nokia.com::05f1e57f-fb0c-4c68-ac3b-f0e851cfbabf" providerId="AD" clId="Web-{A4E7EA7F-B997-F330-4855-8A963AAF0B94}" dt="2025-02-03T18:19:05.944" v="5"/>
          <ac:graphicFrameMkLst>
            <pc:docMk/>
            <pc:sldMk cId="270260087" sldId="263"/>
            <ac:graphicFrameMk id="7" creationId="{1AA54194-D4CD-A787-5848-1B783D9F8F14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Gazi Illahi (Nokia)" userId="S::gazi.illahi@nokia.com::05f1e57f-fb0c-4c68-ac3b-f0e851cfbabf" providerId="AD" clId="Web-{A4E7EA7F-B997-F330-4855-8A963AAF0B94}" dt="2025-02-03T18:19:05.928" v="4"/>
              <pc2:cmMkLst xmlns:pc2="http://schemas.microsoft.com/office/powerpoint/2019/9/main/command">
                <pc:docMk/>
                <pc:sldMk cId="270260087" sldId="263"/>
                <pc2:cmMk id="{DB4D6E42-38AB-4756-9B7B-641975CC0451}"/>
              </pc2:cmMkLst>
            </pc226:cmChg>
            <pc226:cmChg xmlns:pc226="http://schemas.microsoft.com/office/powerpoint/2022/06/main/command" chg="mod">
              <pc226:chgData name="Gazi Illahi (Nokia)" userId="S::gazi.illahi@nokia.com::05f1e57f-fb0c-4c68-ac3b-f0e851cfbabf" providerId="AD" clId="Web-{A4E7EA7F-B997-F330-4855-8A963AAF0B94}" dt="2025-02-03T18:19:20.288" v="6" actId="20577"/>
              <pc2:cmMkLst xmlns:pc2="http://schemas.microsoft.com/office/powerpoint/2019/9/main/command">
                <pc:docMk/>
                <pc:sldMk cId="270260087" sldId="263"/>
                <pc2:cmMk id="{8E995371-10E0-4015-B203-26CE65706275}"/>
              </pc2:cmMkLst>
            </pc226:cmChg>
          </p:ext>
        </pc:extLst>
      </pc:sldChg>
    </pc:docChg>
  </pc:docChgLst>
  <pc:docChgLst>
    <pc:chgData name="Gazi Illahi (Nokia)" userId="S::gazi.illahi@nokia.com::05f1e57f-fb0c-4c68-ac3b-f0e851cfbabf" providerId="AD" clId="Web-{A53A0E86-2873-D732-70AD-34A91B81EABC}"/>
    <pc:docChg chg="modSld">
      <pc:chgData name="Gazi Illahi (Nokia)" userId="S::gazi.illahi@nokia.com::05f1e57f-fb0c-4c68-ac3b-f0e851cfbabf" providerId="AD" clId="Web-{A53A0E86-2873-D732-70AD-34A91B81EABC}" dt="2025-01-13T12:56:10.666" v="10" actId="20577"/>
      <pc:docMkLst>
        <pc:docMk/>
      </pc:docMkLst>
      <pc:sldChg chg="modSp modCm">
        <pc:chgData name="Gazi Illahi (Nokia)" userId="S::gazi.illahi@nokia.com::05f1e57f-fb0c-4c68-ac3b-f0e851cfbabf" providerId="AD" clId="Web-{A53A0E86-2873-D732-70AD-34A91B81EABC}" dt="2025-01-13T12:56:10.666" v="10" actId="20577"/>
        <pc:sldMkLst>
          <pc:docMk/>
          <pc:sldMk cId="270260087" sldId="263"/>
        </pc:sldMkLst>
        <pc:spChg chg="mod">
          <ac:chgData name="Gazi Illahi (Nokia)" userId="S::gazi.illahi@nokia.com::05f1e57f-fb0c-4c68-ac3b-f0e851cfbabf" providerId="AD" clId="Web-{A53A0E86-2873-D732-70AD-34A91B81EABC}" dt="2025-01-13T12:37:42.649" v="6" actId="20577"/>
          <ac:spMkLst>
            <pc:docMk/>
            <pc:sldMk cId="270260087" sldId="263"/>
            <ac:spMk id="3" creationId="{2BA16A21-D554-CAB9-71B7-52EC9386458C}"/>
          </ac:spMkLst>
        </pc:spChg>
        <pc:spChg chg="mod">
          <ac:chgData name="Gazi Illahi (Nokia)" userId="S::gazi.illahi@nokia.com::05f1e57f-fb0c-4c68-ac3b-f0e851cfbabf" providerId="AD" clId="Web-{A53A0E86-2873-D732-70AD-34A91B81EABC}" dt="2025-01-13T12:56:10.666" v="10" actId="20577"/>
          <ac:spMkLst>
            <pc:docMk/>
            <pc:sldMk cId="270260087" sldId="263"/>
            <ac:spMk id="8" creationId="{FBD611B1-9BBA-94D2-0A0E-B8A6E6F67CC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Gazi Illahi (Nokia)" userId="S::gazi.illahi@nokia.com::05f1e57f-fb0c-4c68-ac3b-f0e851cfbabf" providerId="AD" clId="Web-{A53A0E86-2873-D732-70AD-34A91B81EABC}" dt="2025-01-13T12:37:39.821" v="5" actId="20577"/>
              <pc2:cmMkLst xmlns:pc2="http://schemas.microsoft.com/office/powerpoint/2019/9/main/command">
                <pc:docMk/>
                <pc:sldMk cId="270260087" sldId="263"/>
                <pc2:cmMk id="{CFA58D4C-E2D1-4293-9844-193E2B5BFB08}"/>
              </pc2:cmMkLst>
            </pc226:cmChg>
            <pc226:cmChg xmlns:pc226="http://schemas.microsoft.com/office/powerpoint/2022/06/main/command" chg="mod">
              <pc226:chgData name="Gazi Illahi (Nokia)" userId="S::gazi.illahi@nokia.com::05f1e57f-fb0c-4c68-ac3b-f0e851cfbabf" providerId="AD" clId="Web-{A53A0E86-2873-D732-70AD-34A91B81EABC}" dt="2025-01-13T12:56:10.666" v="10" actId="20577"/>
              <pc2:cmMkLst xmlns:pc2="http://schemas.microsoft.com/office/powerpoint/2019/9/main/command">
                <pc:docMk/>
                <pc:sldMk cId="270260087" sldId="263"/>
                <pc2:cmMk id="{8E995371-10E0-4015-B203-26CE65706275}"/>
              </pc2:cmMkLst>
            </pc226:cmChg>
            <pc226:cmChg xmlns:pc226="http://schemas.microsoft.com/office/powerpoint/2022/06/main/command" chg="mod">
              <pc226:chgData name="Gazi Illahi (Nokia)" userId="S::gazi.illahi@nokia.com::05f1e57f-fb0c-4c68-ac3b-f0e851cfbabf" providerId="AD" clId="Web-{A53A0E86-2873-D732-70AD-34A91B81EABC}" dt="2025-01-13T12:37:39.821" v="5" actId="20577"/>
              <pc2:cmMkLst xmlns:pc2="http://schemas.microsoft.com/office/powerpoint/2019/9/main/command">
                <pc:docMk/>
                <pc:sldMk cId="270260087" sldId="263"/>
                <pc2:cmMk id="{BCF90B90-783F-4C53-A7BF-36BA37FF8328}"/>
              </pc2:cmMkLst>
            </pc226:cmChg>
          </p:ext>
        </pc:extLst>
      </pc:sldChg>
    </pc:docChg>
  </pc:docChgLst>
  <pc:docChgLst>
    <pc:chgData name="Shane He (Nokia)" userId="S::shane.he@nokia.com::91e70bde-a5cc-4ae3-b0dc-6a0a4f3d647e" providerId="AD" clId="Web-{35A68304-2E10-8F87-A7AC-00FA9F1075BC}"/>
    <pc:docChg chg="modSld">
      <pc:chgData name="Shane He (Nokia)" userId="S::shane.he@nokia.com::91e70bde-a5cc-4ae3-b0dc-6a0a4f3d647e" providerId="AD" clId="Web-{35A68304-2E10-8F87-A7AC-00FA9F1075BC}" dt="2025-01-13T14:08:40.565" v="95" actId="1076"/>
      <pc:docMkLst>
        <pc:docMk/>
      </pc:docMkLst>
      <pc:sldChg chg="addSp modSp">
        <pc:chgData name="Shane He (Nokia)" userId="S::shane.he@nokia.com::91e70bde-a5cc-4ae3-b0dc-6a0a4f3d647e" providerId="AD" clId="Web-{35A68304-2E10-8F87-A7AC-00FA9F1075BC}" dt="2025-01-13T14:04:45.478" v="34" actId="20577"/>
        <pc:sldMkLst>
          <pc:docMk/>
          <pc:sldMk cId="3669026670" sldId="257"/>
        </pc:sldMkLst>
        <pc:spChg chg="mod">
          <ac:chgData name="Shane He (Nokia)" userId="S::shane.he@nokia.com::91e70bde-a5cc-4ae3-b0dc-6a0a4f3d647e" providerId="AD" clId="Web-{35A68304-2E10-8F87-A7AC-00FA9F1075BC}" dt="2025-01-13T14:04:16.821" v="2" actId="20577"/>
          <ac:spMkLst>
            <pc:docMk/>
            <pc:sldMk cId="3669026670" sldId="257"/>
            <ac:spMk id="2" creationId="{8D372173-0999-0BBD-03C1-540EEA6C474C}"/>
          </ac:spMkLst>
        </pc:spChg>
        <pc:spChg chg="add mod">
          <ac:chgData name="Shane He (Nokia)" userId="S::shane.he@nokia.com::91e70bde-a5cc-4ae3-b0dc-6a0a4f3d647e" providerId="AD" clId="Web-{35A68304-2E10-8F87-A7AC-00FA9F1075BC}" dt="2025-01-13T14:04:45.478" v="34" actId="20577"/>
          <ac:spMkLst>
            <pc:docMk/>
            <pc:sldMk cId="3669026670" sldId="257"/>
            <ac:spMk id="4" creationId="{B794867D-1056-F97B-9DE2-C927EAB71881}"/>
          </ac:spMkLst>
        </pc:spChg>
      </pc:sldChg>
      <pc:sldChg chg="addSp modSp">
        <pc:chgData name="Shane He (Nokia)" userId="S::shane.he@nokia.com::91e70bde-a5cc-4ae3-b0dc-6a0a4f3d647e" providerId="AD" clId="Web-{35A68304-2E10-8F87-A7AC-00FA9F1075BC}" dt="2025-01-13T14:05:29.308" v="55" actId="1076"/>
        <pc:sldMkLst>
          <pc:docMk/>
          <pc:sldMk cId="2804539681" sldId="258"/>
        </pc:sldMkLst>
        <pc:spChg chg="mod">
          <ac:chgData name="Shane He (Nokia)" userId="S::shane.he@nokia.com::91e70bde-a5cc-4ae3-b0dc-6a0a4f3d647e" providerId="AD" clId="Web-{35A68304-2E10-8F87-A7AC-00FA9F1075BC}" dt="2025-01-13T14:05:18.370" v="39" actId="1076"/>
          <ac:spMkLst>
            <pc:docMk/>
            <pc:sldMk cId="2804539681" sldId="258"/>
            <ac:spMk id="4" creationId="{FD04A4BE-85BA-B246-8A04-D74D6F283CB0}"/>
          </ac:spMkLst>
        </pc:spChg>
        <pc:spChg chg="mod">
          <ac:chgData name="Shane He (Nokia)" userId="S::shane.he@nokia.com::91e70bde-a5cc-4ae3-b0dc-6a0a4f3d647e" providerId="AD" clId="Web-{35A68304-2E10-8F87-A7AC-00FA9F1075BC}" dt="2025-01-13T14:05:18.401" v="40" actId="1076"/>
          <ac:spMkLst>
            <pc:docMk/>
            <pc:sldMk cId="2804539681" sldId="258"/>
            <ac:spMk id="5" creationId="{116A189E-909B-9703-75BA-6B54676FE222}"/>
          </ac:spMkLst>
        </pc:spChg>
        <pc:spChg chg="mod">
          <ac:chgData name="Shane He (Nokia)" userId="S::shane.he@nokia.com::91e70bde-a5cc-4ae3-b0dc-6a0a4f3d647e" providerId="AD" clId="Web-{35A68304-2E10-8F87-A7AC-00FA9F1075BC}" dt="2025-01-13T14:05:18.432" v="41" actId="1076"/>
          <ac:spMkLst>
            <pc:docMk/>
            <pc:sldMk cId="2804539681" sldId="258"/>
            <ac:spMk id="6" creationId="{9912E371-5D86-7BB5-7D50-6D3983FA5563}"/>
          </ac:spMkLst>
        </pc:spChg>
        <pc:spChg chg="mod">
          <ac:chgData name="Shane He (Nokia)" userId="S::shane.he@nokia.com::91e70bde-a5cc-4ae3-b0dc-6a0a4f3d647e" providerId="AD" clId="Web-{35A68304-2E10-8F87-A7AC-00FA9F1075BC}" dt="2025-01-13T14:05:18.464" v="42" actId="1076"/>
          <ac:spMkLst>
            <pc:docMk/>
            <pc:sldMk cId="2804539681" sldId="258"/>
            <ac:spMk id="7" creationId="{2FBC5803-685E-CF29-D369-1A4D35E0294F}"/>
          </ac:spMkLst>
        </pc:spChg>
        <pc:spChg chg="mod">
          <ac:chgData name="Shane He (Nokia)" userId="S::shane.he@nokia.com::91e70bde-a5cc-4ae3-b0dc-6a0a4f3d647e" providerId="AD" clId="Web-{35A68304-2E10-8F87-A7AC-00FA9F1075BC}" dt="2025-01-13T14:05:18.479" v="43" actId="1076"/>
          <ac:spMkLst>
            <pc:docMk/>
            <pc:sldMk cId="2804539681" sldId="258"/>
            <ac:spMk id="8" creationId="{1B538B3D-1E74-B9F3-0323-EA6994BBBE58}"/>
          </ac:spMkLst>
        </pc:spChg>
        <pc:spChg chg="mod">
          <ac:chgData name="Shane He (Nokia)" userId="S::shane.he@nokia.com::91e70bde-a5cc-4ae3-b0dc-6a0a4f3d647e" providerId="AD" clId="Web-{35A68304-2E10-8F87-A7AC-00FA9F1075BC}" dt="2025-01-13T14:05:18.557" v="48" actId="1076"/>
          <ac:spMkLst>
            <pc:docMk/>
            <pc:sldMk cId="2804539681" sldId="258"/>
            <ac:spMk id="13" creationId="{5BF7026A-F3BD-55DD-0C41-3D90F1089E49}"/>
          </ac:spMkLst>
        </pc:spChg>
        <pc:spChg chg="mod">
          <ac:chgData name="Shane He (Nokia)" userId="S::shane.he@nokia.com::91e70bde-a5cc-4ae3-b0dc-6a0a4f3d647e" providerId="AD" clId="Web-{35A68304-2E10-8F87-A7AC-00FA9F1075BC}" dt="2025-01-13T14:05:18.573" v="49" actId="1076"/>
          <ac:spMkLst>
            <pc:docMk/>
            <pc:sldMk cId="2804539681" sldId="258"/>
            <ac:spMk id="14" creationId="{591DDB83-AA16-A826-0D69-0A24FEC82980}"/>
          </ac:spMkLst>
        </pc:spChg>
        <pc:spChg chg="mod">
          <ac:chgData name="Shane He (Nokia)" userId="S::shane.he@nokia.com::91e70bde-a5cc-4ae3-b0dc-6a0a4f3d647e" providerId="AD" clId="Web-{35A68304-2E10-8F87-A7AC-00FA9F1075BC}" dt="2025-01-13T14:05:18.589" v="50" actId="1076"/>
          <ac:spMkLst>
            <pc:docMk/>
            <pc:sldMk cId="2804539681" sldId="258"/>
            <ac:spMk id="15" creationId="{49A0A761-6C9A-5F95-C411-5135FECC0A36}"/>
          </ac:spMkLst>
        </pc:spChg>
        <pc:spChg chg="mod">
          <ac:chgData name="Shane He (Nokia)" userId="S::shane.he@nokia.com::91e70bde-a5cc-4ae3-b0dc-6a0a4f3d647e" providerId="AD" clId="Web-{35A68304-2E10-8F87-A7AC-00FA9F1075BC}" dt="2025-01-13T14:05:18.604" v="51" actId="1076"/>
          <ac:spMkLst>
            <pc:docMk/>
            <pc:sldMk cId="2804539681" sldId="258"/>
            <ac:spMk id="16" creationId="{8CE6DB6B-4F57-FEA3-51C1-8A01350DFF84}"/>
          </ac:spMkLst>
        </pc:spChg>
        <pc:spChg chg="mod">
          <ac:chgData name="Shane He (Nokia)" userId="S::shane.he@nokia.com::91e70bde-a5cc-4ae3-b0dc-6a0a4f3d647e" providerId="AD" clId="Web-{35A68304-2E10-8F87-A7AC-00FA9F1075BC}" dt="2025-01-13T14:05:18.620" v="52" actId="1076"/>
          <ac:spMkLst>
            <pc:docMk/>
            <pc:sldMk cId="2804539681" sldId="258"/>
            <ac:spMk id="17" creationId="{44C8F2B0-45A4-B34D-6CA7-BB4E97E89542}"/>
          </ac:spMkLst>
        </pc:spChg>
        <pc:spChg chg="mod">
          <ac:chgData name="Shane He (Nokia)" userId="S::shane.he@nokia.com::91e70bde-a5cc-4ae3-b0dc-6a0a4f3d647e" providerId="AD" clId="Web-{35A68304-2E10-8F87-A7AC-00FA9F1075BC}" dt="2025-01-13T14:05:18.636" v="53" actId="1076"/>
          <ac:spMkLst>
            <pc:docMk/>
            <pc:sldMk cId="2804539681" sldId="258"/>
            <ac:spMk id="18" creationId="{CCBB6915-0943-99E2-AC0A-5A33D562E752}"/>
          </ac:spMkLst>
        </pc:spChg>
        <pc:spChg chg="add">
          <ac:chgData name="Shane He (Nokia)" userId="S::shane.he@nokia.com::91e70bde-a5cc-4ae3-b0dc-6a0a4f3d647e" providerId="AD" clId="Web-{35A68304-2E10-8F87-A7AC-00FA9F1075BC}" dt="2025-01-13T14:05:20.292" v="54"/>
          <ac:spMkLst>
            <pc:docMk/>
            <pc:sldMk cId="2804539681" sldId="258"/>
            <ac:spMk id="19" creationId="{28A1129C-83EA-1104-39A2-7843F3099616}"/>
          </ac:spMkLst>
        </pc:spChg>
        <pc:cxnChg chg="mod">
          <ac:chgData name="Shane He (Nokia)" userId="S::shane.he@nokia.com::91e70bde-a5cc-4ae3-b0dc-6a0a4f3d647e" providerId="AD" clId="Web-{35A68304-2E10-8F87-A7AC-00FA9F1075BC}" dt="2025-01-13T14:05:18.495" v="44" actId="1076"/>
          <ac:cxnSpMkLst>
            <pc:docMk/>
            <pc:sldMk cId="2804539681" sldId="258"/>
            <ac:cxnSpMk id="9" creationId="{FC7C05BE-CD52-040C-CB72-26CC33C4EF53}"/>
          </ac:cxnSpMkLst>
        </pc:cxnChg>
        <pc:cxnChg chg="mod">
          <ac:chgData name="Shane He (Nokia)" userId="S::shane.he@nokia.com::91e70bde-a5cc-4ae3-b0dc-6a0a4f3d647e" providerId="AD" clId="Web-{35A68304-2E10-8F87-A7AC-00FA9F1075BC}" dt="2025-01-13T14:05:18.511" v="45" actId="1076"/>
          <ac:cxnSpMkLst>
            <pc:docMk/>
            <pc:sldMk cId="2804539681" sldId="258"/>
            <ac:cxnSpMk id="10" creationId="{13F46F0A-888F-FD9D-DAFE-04EB0027E27D}"/>
          </ac:cxnSpMkLst>
        </pc:cxnChg>
        <pc:cxnChg chg="mod">
          <ac:chgData name="Shane He (Nokia)" userId="S::shane.he@nokia.com::91e70bde-a5cc-4ae3-b0dc-6a0a4f3d647e" providerId="AD" clId="Web-{35A68304-2E10-8F87-A7AC-00FA9F1075BC}" dt="2025-01-13T14:05:18.511" v="46" actId="1076"/>
          <ac:cxnSpMkLst>
            <pc:docMk/>
            <pc:sldMk cId="2804539681" sldId="258"/>
            <ac:cxnSpMk id="11" creationId="{2014B2D3-1BC3-5254-7E79-638DC25C522B}"/>
          </ac:cxnSpMkLst>
        </pc:cxnChg>
        <pc:cxnChg chg="mod">
          <ac:chgData name="Shane He (Nokia)" userId="S::shane.he@nokia.com::91e70bde-a5cc-4ae3-b0dc-6a0a4f3d647e" providerId="AD" clId="Web-{35A68304-2E10-8F87-A7AC-00FA9F1075BC}" dt="2025-01-13T14:05:18.542" v="47" actId="1076"/>
          <ac:cxnSpMkLst>
            <pc:docMk/>
            <pc:sldMk cId="2804539681" sldId="258"/>
            <ac:cxnSpMk id="12" creationId="{D5870863-F6E3-F8A6-5664-EEA2C29858E9}"/>
          </ac:cxnSpMkLst>
        </pc:cxnChg>
      </pc:sldChg>
      <pc:sldChg chg="addSp delSp modSp">
        <pc:chgData name="Shane He (Nokia)" userId="S::shane.he@nokia.com::91e70bde-a5cc-4ae3-b0dc-6a0a4f3d647e" providerId="AD" clId="Web-{35A68304-2E10-8F87-A7AC-00FA9F1075BC}" dt="2025-01-13T14:06:08.200" v="84"/>
        <pc:sldMkLst>
          <pc:docMk/>
          <pc:sldMk cId="2519979532" sldId="259"/>
        </pc:sldMkLst>
        <pc:spChg chg="add mod">
          <ac:chgData name="Shane He (Nokia)" userId="S::shane.he@nokia.com::91e70bde-a5cc-4ae3-b0dc-6a0a4f3d647e" providerId="AD" clId="Web-{35A68304-2E10-8F87-A7AC-00FA9F1075BC}" dt="2025-01-13T14:06:04.700" v="83" actId="20577"/>
          <ac:spMkLst>
            <pc:docMk/>
            <pc:sldMk cId="2519979532" sldId="259"/>
            <ac:spMk id="12" creationId="{9BA8A4E4-F8E5-E304-56C3-E59CEB78603F}"/>
          </ac:spMkLst>
        </pc:spChg>
      </pc:sldChg>
      <pc:sldChg chg="addSp modSp">
        <pc:chgData name="Shane He (Nokia)" userId="S::shane.he@nokia.com::91e70bde-a5cc-4ae3-b0dc-6a0a4f3d647e" providerId="AD" clId="Web-{35A68304-2E10-8F87-A7AC-00FA9F1075BC}" dt="2025-01-13T14:05:06.995" v="37" actId="1076"/>
        <pc:sldMkLst>
          <pc:docMk/>
          <pc:sldMk cId="2152492919" sldId="260"/>
        </pc:sldMkLst>
        <pc:spChg chg="add">
          <ac:chgData name="Shane He (Nokia)" userId="S::shane.he@nokia.com::91e70bde-a5cc-4ae3-b0dc-6a0a4f3d647e" providerId="AD" clId="Web-{35A68304-2E10-8F87-A7AC-00FA9F1075BC}" dt="2025-01-13T14:04:56.354" v="36"/>
          <ac:spMkLst>
            <pc:docMk/>
            <pc:sldMk cId="2152492919" sldId="260"/>
            <ac:spMk id="4" creationId="{C630D067-1B22-95D9-13E9-A11B65764ABC}"/>
          </ac:spMkLst>
        </pc:spChg>
      </pc:sldChg>
      <pc:sldChg chg="addSp delSp modSp">
        <pc:chgData name="Shane He (Nokia)" userId="S::shane.he@nokia.com::91e70bde-a5cc-4ae3-b0dc-6a0a4f3d647e" providerId="AD" clId="Web-{35A68304-2E10-8F87-A7AC-00FA9F1075BC}" dt="2025-01-13T14:08:40.565" v="95" actId="1076"/>
        <pc:sldMkLst>
          <pc:docMk/>
          <pc:sldMk cId="119925339" sldId="261"/>
        </pc:sldMkLst>
        <pc:spChg chg="add mod">
          <ac:chgData name="Shane He (Nokia)" userId="S::shane.he@nokia.com::91e70bde-a5cc-4ae3-b0dc-6a0a4f3d647e" providerId="AD" clId="Web-{35A68304-2E10-8F87-A7AC-00FA9F1075BC}" dt="2025-01-13T14:08:33.768" v="94" actId="14100"/>
          <ac:spMkLst>
            <pc:docMk/>
            <pc:sldMk cId="119925339" sldId="261"/>
            <ac:spMk id="7" creationId="{55016BD6-87C6-DA62-B918-F456FFAE7759}"/>
          </ac:spMkLst>
        </pc:spChg>
        <pc:spChg chg="mod">
          <ac:chgData name="Shane He (Nokia)" userId="S::shane.he@nokia.com::91e70bde-a5cc-4ae3-b0dc-6a0a4f3d647e" providerId="AD" clId="Web-{35A68304-2E10-8F87-A7AC-00FA9F1075BC}" dt="2025-01-13T14:08:40.565" v="95" actId="1076"/>
          <ac:spMkLst>
            <pc:docMk/>
            <pc:sldMk cId="119925339" sldId="261"/>
            <ac:spMk id="9" creationId="{50CEE535-E428-D5D4-448E-11715D2E48CA}"/>
          </ac:spMkLst>
        </pc:spChg>
      </pc:sldChg>
      <pc:sldChg chg="addSp delSp modSp">
        <pc:chgData name="Shane He (Nokia)" userId="S::shane.he@nokia.com::91e70bde-a5cc-4ae3-b0dc-6a0a4f3d647e" providerId="AD" clId="Web-{35A68304-2E10-8F87-A7AC-00FA9F1075BC}" dt="2025-01-13T14:06:25.341" v="87"/>
        <pc:sldMkLst>
          <pc:docMk/>
          <pc:sldMk cId="270260087" sldId="263"/>
        </pc:sldMkLst>
        <pc:spChg chg="add">
          <ac:chgData name="Shane He (Nokia)" userId="S::shane.he@nokia.com::91e70bde-a5cc-4ae3-b0dc-6a0a4f3d647e" providerId="AD" clId="Web-{35A68304-2E10-8F87-A7AC-00FA9F1075BC}" dt="2025-01-13T14:06:22.529" v="86"/>
          <ac:spMkLst>
            <pc:docMk/>
            <pc:sldMk cId="270260087" sldId="263"/>
            <ac:spMk id="11" creationId="{BED224B1-8710-CF14-01F1-1546EA6138D0}"/>
          </ac:spMkLst>
        </pc:spChg>
      </pc:sldChg>
    </pc:docChg>
  </pc:docChgLst>
  <pc:docChgLst>
    <pc:chgData name="Gazi Illahi (Nokia)" userId="S::gazi.illahi@nokia.com::05f1e57f-fb0c-4c68-ac3b-f0e851cfbabf" providerId="AD" clId="Web-{E3563C32-6DC9-BC0C-1395-118FC9CC2906}"/>
    <pc:docChg chg="modSld">
      <pc:chgData name="Gazi Illahi (Nokia)" userId="S::gazi.illahi@nokia.com::05f1e57f-fb0c-4c68-ac3b-f0e851cfbabf" providerId="AD" clId="Web-{E3563C32-6DC9-BC0C-1395-118FC9CC2906}" dt="2025-01-13T13:59:24.245" v="19"/>
      <pc:docMkLst>
        <pc:docMk/>
      </pc:docMkLst>
      <pc:sldChg chg="modSp modCm">
        <pc:chgData name="Gazi Illahi (Nokia)" userId="S::gazi.illahi@nokia.com::05f1e57f-fb0c-4c68-ac3b-f0e851cfbabf" providerId="AD" clId="Web-{E3563C32-6DC9-BC0C-1395-118FC9CC2906}" dt="2025-01-13T13:59:24.245" v="19"/>
        <pc:sldMkLst>
          <pc:docMk/>
          <pc:sldMk cId="270260087" sldId="263"/>
        </pc:sldMkLst>
        <pc:graphicFrameChg chg="mod modGraphic">
          <ac:chgData name="Gazi Illahi (Nokia)" userId="S::gazi.illahi@nokia.com::05f1e57f-fb0c-4c68-ac3b-f0e851cfbabf" providerId="AD" clId="Web-{E3563C32-6DC9-BC0C-1395-118FC9CC2906}" dt="2025-01-13T13:59:24.245" v="19"/>
          <ac:graphicFrameMkLst>
            <pc:docMk/>
            <pc:sldMk cId="270260087" sldId="263"/>
            <ac:graphicFrameMk id="7" creationId="{1AA54194-D4CD-A787-5848-1B783D9F8F14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Gazi Illahi (Nokia)" userId="S::gazi.illahi@nokia.com::05f1e57f-fb0c-4c68-ac3b-f0e851cfbabf" providerId="AD" clId="Web-{E3563C32-6DC9-BC0C-1395-118FC9CC2906}" dt="2025-01-13T13:59:24.229" v="18"/>
              <pc2:cmMkLst xmlns:pc2="http://schemas.microsoft.com/office/powerpoint/2019/9/main/command">
                <pc:docMk/>
                <pc:sldMk cId="270260087" sldId="263"/>
                <pc2:cmMk id="{DB4D6E42-38AB-4756-9B7B-641975CC0451}"/>
              </pc2:cmMkLst>
            </pc226:cmChg>
          </p:ext>
        </pc:extLst>
      </pc:sldChg>
    </pc:docChg>
  </pc:docChgLst>
  <pc:docChgLst>
    <pc:chgData name="Gazi Illahi (Nokia)" userId="S::gazi.illahi@nokia.com::05f1e57f-fb0c-4c68-ac3b-f0e851cfbabf" providerId="AD" clId="Web-{29BCD345-ECD0-B724-514F-69A224788D6C}"/>
    <pc:docChg chg="modSld">
      <pc:chgData name="Gazi Illahi (Nokia)" userId="S::gazi.illahi@nokia.com::05f1e57f-fb0c-4c68-ac3b-f0e851cfbabf" providerId="AD" clId="Web-{29BCD345-ECD0-B724-514F-69A224788D6C}" dt="2025-01-14T07:02:35.083" v="86" actId="1076"/>
      <pc:docMkLst>
        <pc:docMk/>
      </pc:docMkLst>
      <pc:sldChg chg="addSp delSp modSp">
        <pc:chgData name="Gazi Illahi (Nokia)" userId="S::gazi.illahi@nokia.com::05f1e57f-fb0c-4c68-ac3b-f0e851cfbabf" providerId="AD" clId="Web-{29BCD345-ECD0-B724-514F-69A224788D6C}" dt="2025-01-14T07:01:54.191" v="72" actId="20577"/>
        <pc:sldMkLst>
          <pc:docMk/>
          <pc:sldMk cId="2519979532" sldId="259"/>
        </pc:sldMkLst>
        <pc:spChg chg="mod">
          <ac:chgData name="Gazi Illahi (Nokia)" userId="S::gazi.illahi@nokia.com::05f1e57f-fb0c-4c68-ac3b-f0e851cfbabf" providerId="AD" clId="Web-{29BCD345-ECD0-B724-514F-69A224788D6C}" dt="2025-01-14T06:52:24.892" v="28" actId="1076"/>
          <ac:spMkLst>
            <pc:docMk/>
            <pc:sldMk cId="2519979532" sldId="259"/>
            <ac:spMk id="8" creationId="{9D9143B0-292E-5FA5-56A0-9818B156BE7A}"/>
          </ac:spMkLst>
        </pc:spChg>
        <pc:spChg chg="add mod">
          <ac:chgData name="Gazi Illahi (Nokia)" userId="S::gazi.illahi@nokia.com::05f1e57f-fb0c-4c68-ac3b-f0e851cfbabf" providerId="AD" clId="Web-{29BCD345-ECD0-B724-514F-69A224788D6C}" dt="2025-01-14T07:01:54.191" v="72" actId="20577"/>
          <ac:spMkLst>
            <pc:docMk/>
            <pc:sldMk cId="2519979532" sldId="259"/>
            <ac:spMk id="9" creationId="{34E06CBA-3495-47B3-5446-843E3B572D62}"/>
          </ac:spMkLst>
        </pc:spChg>
        <pc:grpChg chg="add">
          <ac:chgData name="Gazi Illahi (Nokia)" userId="S::gazi.illahi@nokia.com::05f1e57f-fb0c-4c68-ac3b-f0e851cfbabf" providerId="AD" clId="Web-{29BCD345-ECD0-B724-514F-69A224788D6C}" dt="2025-01-14T06:52:30.376" v="29"/>
          <ac:grpSpMkLst>
            <pc:docMk/>
            <pc:sldMk cId="2519979532" sldId="259"/>
            <ac:grpSpMk id="7" creationId="{4B7C1F9A-FBF7-31F5-A1D6-A15899BBE421}"/>
          </ac:grpSpMkLst>
        </pc:grpChg>
        <pc:picChg chg="mod">
          <ac:chgData name="Gazi Illahi (Nokia)" userId="S::gazi.illahi@nokia.com::05f1e57f-fb0c-4c68-ac3b-f0e851cfbabf" providerId="AD" clId="Web-{29BCD345-ECD0-B724-514F-69A224788D6C}" dt="2025-01-14T06:52:22.376" v="27" actId="1076"/>
          <ac:picMkLst>
            <pc:docMk/>
            <pc:sldMk cId="2519979532" sldId="259"/>
            <ac:picMk id="3" creationId="{481C8376-2DDD-AFB1-EE04-44539CFDDBA4}"/>
          </ac:picMkLst>
        </pc:picChg>
      </pc:sldChg>
      <pc:sldChg chg="modSp modCm">
        <pc:chgData name="Gazi Illahi (Nokia)" userId="S::gazi.illahi@nokia.com::05f1e57f-fb0c-4c68-ac3b-f0e851cfbabf" providerId="AD" clId="Web-{29BCD345-ECD0-B724-514F-69A224788D6C}" dt="2025-01-14T07:02:35.083" v="86" actId="1076"/>
        <pc:sldMkLst>
          <pc:docMk/>
          <pc:sldMk cId="270260087" sldId="263"/>
        </pc:sldMkLst>
        <pc:spChg chg="mod">
          <ac:chgData name="Gazi Illahi (Nokia)" userId="S::gazi.illahi@nokia.com::05f1e57f-fb0c-4c68-ac3b-f0e851cfbabf" providerId="AD" clId="Web-{29BCD345-ECD0-B724-514F-69A224788D6C}" dt="2025-01-14T07:02:35.083" v="86" actId="1076"/>
          <ac:spMkLst>
            <pc:docMk/>
            <pc:sldMk cId="270260087" sldId="263"/>
            <ac:spMk id="3" creationId="{2BA16A21-D554-CAB9-71B7-52EC9386458C}"/>
          </ac:spMkLst>
        </pc:spChg>
        <pc:graphicFrameChg chg="mod modGraphic">
          <ac:chgData name="Gazi Illahi (Nokia)" userId="S::gazi.illahi@nokia.com::05f1e57f-fb0c-4c68-ac3b-f0e851cfbabf" providerId="AD" clId="Web-{29BCD345-ECD0-B724-514F-69A224788D6C}" dt="2025-01-14T06:45:00.409" v="7"/>
          <ac:graphicFrameMkLst>
            <pc:docMk/>
            <pc:sldMk cId="270260087" sldId="263"/>
            <ac:graphicFrameMk id="7" creationId="{1AA54194-D4CD-A787-5848-1B783D9F8F14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Gazi Illahi (Nokia)" userId="S::gazi.illahi@nokia.com::05f1e57f-fb0c-4c68-ac3b-f0e851cfbabf" providerId="AD" clId="Web-{29BCD345-ECD0-B724-514F-69A224788D6C}" dt="2025-01-14T06:45:00.409" v="6"/>
              <pc2:cmMkLst xmlns:pc2="http://schemas.microsoft.com/office/powerpoint/2019/9/main/command">
                <pc:docMk/>
                <pc:sldMk cId="270260087" sldId="263"/>
                <pc2:cmMk id="{DB4D6E42-38AB-4756-9B7B-641975CC0451}"/>
              </pc2:cmMkLst>
            </pc226:cmChg>
            <pc226:cmChg xmlns:pc226="http://schemas.microsoft.com/office/powerpoint/2022/06/main/command" chg="mod">
              <pc226:chgData name="Gazi Illahi (Nokia)" userId="S::gazi.illahi@nokia.com::05f1e57f-fb0c-4c68-ac3b-f0e851cfbabf" providerId="AD" clId="Web-{29BCD345-ECD0-B724-514F-69A224788D6C}" dt="2025-01-14T07:02:30.880" v="84" actId="20577"/>
              <pc2:cmMkLst xmlns:pc2="http://schemas.microsoft.com/office/powerpoint/2019/9/main/command">
                <pc:docMk/>
                <pc:sldMk cId="270260087" sldId="263"/>
                <pc2:cmMk id="{CFA58D4C-E2D1-4293-9844-193E2B5BFB08}"/>
              </pc2:cmMkLst>
            </pc226:cmChg>
            <pc226:cmChg xmlns:pc226="http://schemas.microsoft.com/office/powerpoint/2022/06/main/command" chg="mod">
              <pc226:chgData name="Gazi Illahi (Nokia)" userId="S::gazi.illahi@nokia.com::05f1e57f-fb0c-4c68-ac3b-f0e851cfbabf" providerId="AD" clId="Web-{29BCD345-ECD0-B724-514F-69A224788D6C}" dt="2025-01-14T07:02:30.880" v="84" actId="20577"/>
              <pc2:cmMkLst xmlns:pc2="http://schemas.microsoft.com/office/powerpoint/2019/9/main/command">
                <pc:docMk/>
                <pc:sldMk cId="270260087" sldId="263"/>
                <pc2:cmMk id="{BCF90B90-783F-4C53-A7BF-36BA37FF8328}"/>
              </pc2:cmMkLst>
            </pc226:cmChg>
          </p:ext>
        </pc:extLst>
      </pc:sldChg>
    </pc:docChg>
  </pc:docChgLst>
  <pc:docChgLst>
    <pc:chgData name="Gazi Illahi (Nokia)" userId="05f1e57f-fb0c-4c68-ac3b-f0e851cfbabf" providerId="ADAL" clId="{F0AC50E3-EAA3-4C64-8824-43A3A6AA0DA2}"/>
    <pc:docChg chg="undo custSel addSld delSld modSld sldOrd modMainMaster">
      <pc:chgData name="Gazi Illahi (Nokia)" userId="05f1e57f-fb0c-4c68-ac3b-f0e851cfbabf" providerId="ADAL" clId="{F0AC50E3-EAA3-4C64-8824-43A3A6AA0DA2}" dt="2025-01-15T12:26:18.061" v="344" actId="1076"/>
      <pc:docMkLst>
        <pc:docMk/>
      </pc:docMkLst>
      <pc:sldChg chg="delSp modSp mod">
        <pc:chgData name="Gazi Illahi (Nokia)" userId="05f1e57f-fb0c-4c68-ac3b-f0e851cfbabf" providerId="ADAL" clId="{F0AC50E3-EAA3-4C64-8824-43A3A6AA0DA2}" dt="2025-01-15T12:19:22.829" v="275" actId="478"/>
        <pc:sldMkLst>
          <pc:docMk/>
          <pc:sldMk cId="1580614209" sldId="256"/>
        </pc:sldMkLst>
      </pc:sldChg>
      <pc:sldChg chg="modSp mod">
        <pc:chgData name="Gazi Illahi (Nokia)" userId="05f1e57f-fb0c-4c68-ac3b-f0e851cfbabf" providerId="ADAL" clId="{F0AC50E3-EAA3-4C64-8824-43A3A6AA0DA2}" dt="2025-01-15T08:52:58.609" v="3" actId="20577"/>
        <pc:sldMkLst>
          <pc:docMk/>
          <pc:sldMk cId="3669026670" sldId="257"/>
        </pc:sldMkLst>
        <pc:spChg chg="mod">
          <ac:chgData name="Gazi Illahi (Nokia)" userId="05f1e57f-fb0c-4c68-ac3b-f0e851cfbabf" providerId="ADAL" clId="{F0AC50E3-EAA3-4C64-8824-43A3A6AA0DA2}" dt="2025-01-15T08:52:58.609" v="3" actId="20577"/>
          <ac:spMkLst>
            <pc:docMk/>
            <pc:sldMk cId="3669026670" sldId="257"/>
            <ac:spMk id="8" creationId="{0B552543-C634-D590-13D0-60FE8CDA49A6}"/>
          </ac:spMkLst>
        </pc:spChg>
      </pc:sldChg>
      <pc:sldChg chg="addSp delSp modSp mod">
        <pc:chgData name="Gazi Illahi (Nokia)" userId="05f1e57f-fb0c-4c68-ac3b-f0e851cfbabf" providerId="ADAL" clId="{F0AC50E3-EAA3-4C64-8824-43A3A6AA0DA2}" dt="2025-01-15T12:24:32.545" v="332" actId="14100"/>
        <pc:sldMkLst>
          <pc:docMk/>
          <pc:sldMk cId="2804539681" sldId="258"/>
        </pc:sldMkLst>
        <pc:spChg chg="add mod">
          <ac:chgData name="Gazi Illahi (Nokia)" userId="05f1e57f-fb0c-4c68-ac3b-f0e851cfbabf" providerId="ADAL" clId="{F0AC50E3-EAA3-4C64-8824-43A3A6AA0DA2}" dt="2025-01-15T12:20:37.341" v="319" actId="1076"/>
          <ac:spMkLst>
            <pc:docMk/>
            <pc:sldMk cId="2804539681" sldId="258"/>
            <ac:spMk id="3" creationId="{22D788FA-D7C0-E195-8E33-BD803645029A}"/>
          </ac:spMkLst>
        </pc:spChg>
        <pc:spChg chg="mod">
          <ac:chgData name="Gazi Illahi (Nokia)" userId="05f1e57f-fb0c-4c68-ac3b-f0e851cfbabf" providerId="ADAL" clId="{F0AC50E3-EAA3-4C64-8824-43A3A6AA0DA2}" dt="2025-01-15T12:19:35.234" v="276" actId="1076"/>
          <ac:spMkLst>
            <pc:docMk/>
            <pc:sldMk cId="2804539681" sldId="258"/>
            <ac:spMk id="4" creationId="{FD04A4BE-85BA-B246-8A04-D74D6F283CB0}"/>
          </ac:spMkLst>
        </pc:spChg>
        <pc:spChg chg="mod">
          <ac:chgData name="Gazi Illahi (Nokia)" userId="05f1e57f-fb0c-4c68-ac3b-f0e851cfbabf" providerId="ADAL" clId="{F0AC50E3-EAA3-4C64-8824-43A3A6AA0DA2}" dt="2025-01-15T12:19:35.234" v="276" actId="1076"/>
          <ac:spMkLst>
            <pc:docMk/>
            <pc:sldMk cId="2804539681" sldId="258"/>
            <ac:spMk id="5" creationId="{116A189E-909B-9703-75BA-6B54676FE222}"/>
          </ac:spMkLst>
        </pc:spChg>
        <pc:spChg chg="mod">
          <ac:chgData name="Gazi Illahi (Nokia)" userId="05f1e57f-fb0c-4c68-ac3b-f0e851cfbabf" providerId="ADAL" clId="{F0AC50E3-EAA3-4C64-8824-43A3A6AA0DA2}" dt="2025-01-15T12:19:35.234" v="276" actId="1076"/>
          <ac:spMkLst>
            <pc:docMk/>
            <pc:sldMk cId="2804539681" sldId="258"/>
            <ac:spMk id="6" creationId="{9912E371-5D86-7BB5-7D50-6D3983FA5563}"/>
          </ac:spMkLst>
        </pc:spChg>
        <pc:spChg chg="mod">
          <ac:chgData name="Gazi Illahi (Nokia)" userId="05f1e57f-fb0c-4c68-ac3b-f0e851cfbabf" providerId="ADAL" clId="{F0AC50E3-EAA3-4C64-8824-43A3A6AA0DA2}" dt="2025-01-15T12:19:35.234" v="276" actId="1076"/>
          <ac:spMkLst>
            <pc:docMk/>
            <pc:sldMk cId="2804539681" sldId="258"/>
            <ac:spMk id="7" creationId="{2FBC5803-685E-CF29-D369-1A4D35E0294F}"/>
          </ac:spMkLst>
        </pc:spChg>
        <pc:spChg chg="mod">
          <ac:chgData name="Gazi Illahi (Nokia)" userId="05f1e57f-fb0c-4c68-ac3b-f0e851cfbabf" providerId="ADAL" clId="{F0AC50E3-EAA3-4C64-8824-43A3A6AA0DA2}" dt="2025-01-15T12:19:35.234" v="276" actId="1076"/>
          <ac:spMkLst>
            <pc:docMk/>
            <pc:sldMk cId="2804539681" sldId="258"/>
            <ac:spMk id="8" creationId="{1B538B3D-1E74-B9F3-0323-EA6994BBBE58}"/>
          </ac:spMkLst>
        </pc:spChg>
        <pc:spChg chg="mod">
          <ac:chgData name="Gazi Illahi (Nokia)" userId="05f1e57f-fb0c-4c68-ac3b-f0e851cfbabf" providerId="ADAL" clId="{F0AC50E3-EAA3-4C64-8824-43A3A6AA0DA2}" dt="2025-01-15T12:19:35.234" v="276" actId="1076"/>
          <ac:spMkLst>
            <pc:docMk/>
            <pc:sldMk cId="2804539681" sldId="258"/>
            <ac:spMk id="13" creationId="{5BF7026A-F3BD-55DD-0C41-3D90F1089E49}"/>
          </ac:spMkLst>
        </pc:spChg>
        <pc:spChg chg="mod">
          <ac:chgData name="Gazi Illahi (Nokia)" userId="05f1e57f-fb0c-4c68-ac3b-f0e851cfbabf" providerId="ADAL" clId="{F0AC50E3-EAA3-4C64-8824-43A3A6AA0DA2}" dt="2025-01-15T12:19:37.481" v="277" actId="1076"/>
          <ac:spMkLst>
            <pc:docMk/>
            <pc:sldMk cId="2804539681" sldId="258"/>
            <ac:spMk id="14" creationId="{591DDB83-AA16-A826-0D69-0A24FEC82980}"/>
          </ac:spMkLst>
        </pc:spChg>
        <pc:spChg chg="mod">
          <ac:chgData name="Gazi Illahi (Nokia)" userId="05f1e57f-fb0c-4c68-ac3b-f0e851cfbabf" providerId="ADAL" clId="{F0AC50E3-EAA3-4C64-8824-43A3A6AA0DA2}" dt="2025-01-15T12:19:35.234" v="276" actId="1076"/>
          <ac:spMkLst>
            <pc:docMk/>
            <pc:sldMk cId="2804539681" sldId="258"/>
            <ac:spMk id="15" creationId="{49A0A761-6C9A-5F95-C411-5135FECC0A36}"/>
          </ac:spMkLst>
        </pc:spChg>
        <pc:spChg chg="mod">
          <ac:chgData name="Gazi Illahi (Nokia)" userId="05f1e57f-fb0c-4c68-ac3b-f0e851cfbabf" providerId="ADAL" clId="{F0AC50E3-EAA3-4C64-8824-43A3A6AA0DA2}" dt="2025-01-15T12:19:35.234" v="276" actId="1076"/>
          <ac:spMkLst>
            <pc:docMk/>
            <pc:sldMk cId="2804539681" sldId="258"/>
            <ac:spMk id="16" creationId="{8CE6DB6B-4F57-FEA3-51C1-8A01350DFF84}"/>
          </ac:spMkLst>
        </pc:spChg>
        <pc:spChg chg="mod">
          <ac:chgData name="Gazi Illahi (Nokia)" userId="05f1e57f-fb0c-4c68-ac3b-f0e851cfbabf" providerId="ADAL" clId="{F0AC50E3-EAA3-4C64-8824-43A3A6AA0DA2}" dt="2025-01-15T12:23:23.851" v="326" actId="207"/>
          <ac:spMkLst>
            <pc:docMk/>
            <pc:sldMk cId="2804539681" sldId="258"/>
            <ac:spMk id="17" creationId="{44C8F2B0-45A4-B34D-6CA7-BB4E97E89542}"/>
          </ac:spMkLst>
        </pc:spChg>
        <pc:spChg chg="mod">
          <ac:chgData name="Gazi Illahi (Nokia)" userId="05f1e57f-fb0c-4c68-ac3b-f0e851cfbabf" providerId="ADAL" clId="{F0AC50E3-EAA3-4C64-8824-43A3A6AA0DA2}" dt="2025-01-15T12:19:49.600" v="278" actId="1076"/>
          <ac:spMkLst>
            <pc:docMk/>
            <pc:sldMk cId="2804539681" sldId="258"/>
            <ac:spMk id="18" creationId="{CCBB6915-0943-99E2-AC0A-5A33D562E752}"/>
          </ac:spMkLst>
        </pc:spChg>
        <pc:spChg chg="mod">
          <ac:chgData name="Gazi Illahi (Nokia)" userId="05f1e57f-fb0c-4c68-ac3b-f0e851cfbabf" providerId="ADAL" clId="{F0AC50E3-EAA3-4C64-8824-43A3A6AA0DA2}" dt="2025-01-15T12:16:57.067" v="267"/>
          <ac:spMkLst>
            <pc:docMk/>
            <pc:sldMk cId="2804539681" sldId="258"/>
            <ac:spMk id="19" creationId="{28A1129C-83EA-1104-39A2-7843F3099616}"/>
          </ac:spMkLst>
        </pc:spChg>
        <pc:spChg chg="add mod">
          <ac:chgData name="Gazi Illahi (Nokia)" userId="05f1e57f-fb0c-4c68-ac3b-f0e851cfbabf" providerId="ADAL" clId="{F0AC50E3-EAA3-4C64-8824-43A3A6AA0DA2}" dt="2025-01-15T12:20:42.413" v="320" actId="1076"/>
          <ac:spMkLst>
            <pc:docMk/>
            <pc:sldMk cId="2804539681" sldId="258"/>
            <ac:spMk id="20" creationId="{0F2D85C4-B2F5-E976-02C4-B010BC5A3EF1}"/>
          </ac:spMkLst>
        </pc:spChg>
        <pc:spChg chg="add mod">
          <ac:chgData name="Gazi Illahi (Nokia)" userId="05f1e57f-fb0c-4c68-ac3b-f0e851cfbabf" providerId="ADAL" clId="{F0AC50E3-EAA3-4C64-8824-43A3A6AA0DA2}" dt="2025-01-15T12:24:24.860" v="329" actId="2085"/>
          <ac:spMkLst>
            <pc:docMk/>
            <pc:sldMk cId="2804539681" sldId="258"/>
            <ac:spMk id="21" creationId="{7D5A8AA3-5BD9-550C-1B71-058C6B99A130}"/>
          </ac:spMkLst>
        </pc:spChg>
        <pc:spChg chg="add mod">
          <ac:chgData name="Gazi Illahi (Nokia)" userId="05f1e57f-fb0c-4c68-ac3b-f0e851cfbabf" providerId="ADAL" clId="{F0AC50E3-EAA3-4C64-8824-43A3A6AA0DA2}" dt="2025-01-15T12:24:32.545" v="332" actId="14100"/>
          <ac:spMkLst>
            <pc:docMk/>
            <pc:sldMk cId="2804539681" sldId="258"/>
            <ac:spMk id="22" creationId="{8E3B007B-5813-4CB7-C4D0-487915AF0037}"/>
          </ac:spMkLst>
        </pc:spChg>
        <pc:cxnChg chg="mod">
          <ac:chgData name="Gazi Illahi (Nokia)" userId="05f1e57f-fb0c-4c68-ac3b-f0e851cfbabf" providerId="ADAL" clId="{F0AC50E3-EAA3-4C64-8824-43A3A6AA0DA2}" dt="2025-01-15T12:19:35.234" v="276" actId="1076"/>
          <ac:cxnSpMkLst>
            <pc:docMk/>
            <pc:sldMk cId="2804539681" sldId="258"/>
            <ac:cxnSpMk id="9" creationId="{FC7C05BE-CD52-040C-CB72-26CC33C4EF53}"/>
          </ac:cxnSpMkLst>
        </pc:cxnChg>
        <pc:cxnChg chg="mod">
          <ac:chgData name="Gazi Illahi (Nokia)" userId="05f1e57f-fb0c-4c68-ac3b-f0e851cfbabf" providerId="ADAL" clId="{F0AC50E3-EAA3-4C64-8824-43A3A6AA0DA2}" dt="2025-01-15T12:19:35.234" v="276" actId="1076"/>
          <ac:cxnSpMkLst>
            <pc:docMk/>
            <pc:sldMk cId="2804539681" sldId="258"/>
            <ac:cxnSpMk id="10" creationId="{13F46F0A-888F-FD9D-DAFE-04EB0027E27D}"/>
          </ac:cxnSpMkLst>
        </pc:cxnChg>
        <pc:cxnChg chg="mod">
          <ac:chgData name="Gazi Illahi (Nokia)" userId="05f1e57f-fb0c-4c68-ac3b-f0e851cfbabf" providerId="ADAL" clId="{F0AC50E3-EAA3-4C64-8824-43A3A6AA0DA2}" dt="2025-01-15T12:19:35.234" v="276" actId="1076"/>
          <ac:cxnSpMkLst>
            <pc:docMk/>
            <pc:sldMk cId="2804539681" sldId="258"/>
            <ac:cxnSpMk id="11" creationId="{2014B2D3-1BC3-5254-7E79-638DC25C522B}"/>
          </ac:cxnSpMkLst>
        </pc:cxnChg>
        <pc:cxnChg chg="mod">
          <ac:chgData name="Gazi Illahi (Nokia)" userId="05f1e57f-fb0c-4c68-ac3b-f0e851cfbabf" providerId="ADAL" clId="{F0AC50E3-EAA3-4C64-8824-43A3A6AA0DA2}" dt="2025-01-15T12:19:35.234" v="276" actId="1076"/>
          <ac:cxnSpMkLst>
            <pc:docMk/>
            <pc:sldMk cId="2804539681" sldId="258"/>
            <ac:cxnSpMk id="12" creationId="{D5870863-F6E3-F8A6-5664-EEA2C29858E9}"/>
          </ac:cxnSpMkLst>
        </pc:cxnChg>
      </pc:sldChg>
      <pc:sldChg chg="addSp delSp modSp mod">
        <pc:chgData name="Gazi Illahi (Nokia)" userId="05f1e57f-fb0c-4c68-ac3b-f0e851cfbabf" providerId="ADAL" clId="{F0AC50E3-EAA3-4C64-8824-43A3A6AA0DA2}" dt="2025-01-15T12:09:17.284" v="99" actId="2085"/>
        <pc:sldMkLst>
          <pc:docMk/>
          <pc:sldMk cId="2519979532" sldId="259"/>
        </pc:sldMkLst>
        <pc:spChg chg="mod">
          <ac:chgData name="Gazi Illahi (Nokia)" userId="05f1e57f-fb0c-4c68-ac3b-f0e851cfbabf" providerId="ADAL" clId="{F0AC50E3-EAA3-4C64-8824-43A3A6AA0DA2}" dt="2025-01-15T08:58:47.325" v="7" actId="20577"/>
          <ac:spMkLst>
            <pc:docMk/>
            <pc:sldMk cId="2519979532" sldId="259"/>
            <ac:spMk id="8" creationId="{9D9143B0-292E-5FA5-56A0-9818B156BE7A}"/>
          </ac:spMkLst>
        </pc:spChg>
        <pc:spChg chg="mod">
          <ac:chgData name="Gazi Illahi (Nokia)" userId="05f1e57f-fb0c-4c68-ac3b-f0e851cfbabf" providerId="ADAL" clId="{F0AC50E3-EAA3-4C64-8824-43A3A6AA0DA2}" dt="2025-01-15T12:09:17.284" v="99" actId="2085"/>
          <ac:spMkLst>
            <pc:docMk/>
            <pc:sldMk cId="2519979532" sldId="259"/>
            <ac:spMk id="9" creationId="{34E06CBA-3495-47B3-5446-843E3B572D62}"/>
          </ac:spMkLst>
        </pc:spChg>
        <pc:grpChg chg="mod">
          <ac:chgData name="Gazi Illahi (Nokia)" userId="05f1e57f-fb0c-4c68-ac3b-f0e851cfbabf" providerId="ADAL" clId="{F0AC50E3-EAA3-4C64-8824-43A3A6AA0DA2}" dt="2025-01-15T09:02:14.613" v="27" actId="14100"/>
          <ac:grpSpMkLst>
            <pc:docMk/>
            <pc:sldMk cId="2519979532" sldId="259"/>
            <ac:grpSpMk id="7" creationId="{4B7C1F9A-FBF7-31F5-A1D6-A15899BBE421}"/>
          </ac:grpSpMkLst>
        </pc:grpChg>
      </pc:sldChg>
      <pc:sldChg chg="delSp modSp mod">
        <pc:chgData name="Gazi Illahi (Nokia)" userId="05f1e57f-fb0c-4c68-ac3b-f0e851cfbabf" providerId="ADAL" clId="{F0AC50E3-EAA3-4C64-8824-43A3A6AA0DA2}" dt="2025-01-15T12:26:18.061" v="344" actId="1076"/>
        <pc:sldMkLst>
          <pc:docMk/>
          <pc:sldMk cId="2152492919" sldId="260"/>
        </pc:sldMkLst>
        <pc:spChg chg="mod">
          <ac:chgData name="Gazi Illahi (Nokia)" userId="05f1e57f-fb0c-4c68-ac3b-f0e851cfbabf" providerId="ADAL" clId="{F0AC50E3-EAA3-4C64-8824-43A3A6AA0DA2}" dt="2025-01-15T12:16:46.819" v="262"/>
          <ac:spMkLst>
            <pc:docMk/>
            <pc:sldMk cId="2152492919" sldId="260"/>
            <ac:spMk id="4" creationId="{C630D067-1B22-95D9-13E9-A11B65764ABC}"/>
          </ac:spMkLst>
        </pc:spChg>
        <pc:spChg chg="mod">
          <ac:chgData name="Gazi Illahi (Nokia)" userId="05f1e57f-fb0c-4c68-ac3b-f0e851cfbabf" providerId="ADAL" clId="{F0AC50E3-EAA3-4C64-8824-43A3A6AA0DA2}" dt="2025-01-15T12:25:26.251" v="337" actId="1076"/>
          <ac:spMkLst>
            <pc:docMk/>
            <pc:sldMk cId="2152492919" sldId="260"/>
            <ac:spMk id="7" creationId="{87ACDDD5-8F7E-980F-9227-DD0E14952336}"/>
          </ac:spMkLst>
        </pc:spChg>
        <pc:spChg chg="mod">
          <ac:chgData name="Gazi Illahi (Nokia)" userId="05f1e57f-fb0c-4c68-ac3b-f0e851cfbabf" providerId="ADAL" clId="{F0AC50E3-EAA3-4C64-8824-43A3A6AA0DA2}" dt="2025-01-15T12:25:00.001" v="333" actId="1076"/>
          <ac:spMkLst>
            <pc:docMk/>
            <pc:sldMk cId="2152492919" sldId="260"/>
            <ac:spMk id="8" creationId="{106D4093-8597-F7A7-9667-DA29E4F6C2F8}"/>
          </ac:spMkLst>
        </pc:spChg>
        <pc:spChg chg="mod">
          <ac:chgData name="Gazi Illahi (Nokia)" userId="05f1e57f-fb0c-4c68-ac3b-f0e851cfbabf" providerId="ADAL" clId="{F0AC50E3-EAA3-4C64-8824-43A3A6AA0DA2}" dt="2025-01-15T12:25:38.279" v="339" actId="1076"/>
          <ac:spMkLst>
            <pc:docMk/>
            <pc:sldMk cId="2152492919" sldId="260"/>
            <ac:spMk id="9" creationId="{044615AE-1649-53B9-F406-9F87B2E6A213}"/>
          </ac:spMkLst>
        </pc:spChg>
        <pc:spChg chg="mod">
          <ac:chgData name="Gazi Illahi (Nokia)" userId="05f1e57f-fb0c-4c68-ac3b-f0e851cfbabf" providerId="ADAL" clId="{F0AC50E3-EAA3-4C64-8824-43A3A6AA0DA2}" dt="2025-01-15T12:26:18.061" v="344" actId="1076"/>
          <ac:spMkLst>
            <pc:docMk/>
            <pc:sldMk cId="2152492919" sldId="260"/>
            <ac:spMk id="14" creationId="{7C4F4934-6A29-D92D-67EB-B7EC422C0C7D}"/>
          </ac:spMkLst>
        </pc:spChg>
        <pc:spChg chg="mod">
          <ac:chgData name="Gazi Illahi (Nokia)" userId="05f1e57f-fb0c-4c68-ac3b-f0e851cfbabf" providerId="ADAL" clId="{F0AC50E3-EAA3-4C64-8824-43A3A6AA0DA2}" dt="2025-01-15T12:25:11.063" v="336" actId="2085"/>
          <ac:spMkLst>
            <pc:docMk/>
            <pc:sldMk cId="2152492919" sldId="260"/>
            <ac:spMk id="24" creationId="{BBE43F1E-CC1D-D27C-3B1D-4C2CF455013F}"/>
          </ac:spMkLst>
        </pc:spChg>
        <pc:spChg chg="mod ord">
          <ac:chgData name="Gazi Illahi (Nokia)" userId="05f1e57f-fb0c-4c68-ac3b-f0e851cfbabf" providerId="ADAL" clId="{F0AC50E3-EAA3-4C64-8824-43A3A6AA0DA2}" dt="2025-01-15T12:25:32.868" v="338" actId="167"/>
          <ac:spMkLst>
            <pc:docMk/>
            <pc:sldMk cId="2152492919" sldId="260"/>
            <ac:spMk id="26" creationId="{C99E35BC-E90F-3430-9BC8-9F0C45595C1B}"/>
          </ac:spMkLst>
        </pc:spChg>
        <pc:spChg chg="mod">
          <ac:chgData name="Gazi Illahi (Nokia)" userId="05f1e57f-fb0c-4c68-ac3b-f0e851cfbabf" providerId="ADAL" clId="{F0AC50E3-EAA3-4C64-8824-43A3A6AA0DA2}" dt="2025-01-15T12:25:49.189" v="343" actId="20577"/>
          <ac:spMkLst>
            <pc:docMk/>
            <pc:sldMk cId="2152492919" sldId="260"/>
            <ac:spMk id="27" creationId="{EA4102A4-4F1C-8D2C-2807-721C668A5E57}"/>
          </ac:spMkLst>
        </pc:spChg>
        <pc:graphicFrameChg chg="mod">
          <ac:chgData name="Gazi Illahi (Nokia)" userId="05f1e57f-fb0c-4c68-ac3b-f0e851cfbabf" providerId="ADAL" clId="{F0AC50E3-EAA3-4C64-8824-43A3A6AA0DA2}" dt="2025-01-15T12:25:03.113" v="334" actId="1076"/>
          <ac:graphicFrameMkLst>
            <pc:docMk/>
            <pc:sldMk cId="2152492919" sldId="260"/>
            <ac:graphicFrameMk id="22" creationId="{9715F6EA-2595-603D-4CFF-13DD8827BB89}"/>
          </ac:graphicFrameMkLst>
        </pc:graphicFrameChg>
      </pc:sldChg>
      <pc:sldChg chg="modSp mod">
        <pc:chgData name="Gazi Illahi (Nokia)" userId="05f1e57f-fb0c-4c68-ac3b-f0e851cfbabf" providerId="ADAL" clId="{F0AC50E3-EAA3-4C64-8824-43A3A6AA0DA2}" dt="2025-01-15T09:22:03.734" v="49" actId="20577"/>
        <pc:sldMkLst>
          <pc:docMk/>
          <pc:sldMk cId="119925339" sldId="261"/>
        </pc:sldMkLst>
        <pc:spChg chg="mod">
          <ac:chgData name="Gazi Illahi (Nokia)" userId="05f1e57f-fb0c-4c68-ac3b-f0e851cfbabf" providerId="ADAL" clId="{F0AC50E3-EAA3-4C64-8824-43A3A6AA0DA2}" dt="2025-01-15T09:22:03.734" v="49" actId="20577"/>
          <ac:spMkLst>
            <pc:docMk/>
            <pc:sldMk cId="119925339" sldId="261"/>
            <ac:spMk id="9" creationId="{50CEE535-E428-D5D4-448E-11715D2E48CA}"/>
          </ac:spMkLst>
        </pc:spChg>
      </pc:sldChg>
      <pc:sldChg chg="addSp modSp mod ord">
        <pc:chgData name="Gazi Illahi (Nokia)" userId="05f1e57f-fb0c-4c68-ac3b-f0e851cfbabf" providerId="ADAL" clId="{F0AC50E3-EAA3-4C64-8824-43A3A6AA0DA2}" dt="2025-01-15T12:16:17.933" v="237" actId="20577"/>
        <pc:sldMkLst>
          <pc:docMk/>
          <pc:sldMk cId="270260087" sldId="263"/>
        </pc:sldMkLst>
        <pc:spChg chg="add mod">
          <ac:chgData name="Gazi Illahi (Nokia)" userId="05f1e57f-fb0c-4c68-ac3b-f0e851cfbabf" providerId="ADAL" clId="{F0AC50E3-EAA3-4C64-8824-43A3A6AA0DA2}" dt="2025-01-15T12:16:17.933" v="237" actId="20577"/>
          <ac:spMkLst>
            <pc:docMk/>
            <pc:sldMk cId="270260087" sldId="263"/>
            <ac:spMk id="6" creationId="{18A895EF-A9E1-AD15-3A82-B1893CD7AF1F}"/>
          </ac:spMkLst>
        </pc:spChg>
        <pc:graphicFrameChg chg="modGraphic">
          <ac:chgData name="Gazi Illahi (Nokia)" userId="05f1e57f-fb0c-4c68-ac3b-f0e851cfbabf" providerId="ADAL" clId="{F0AC50E3-EAA3-4C64-8824-43A3A6AA0DA2}" dt="2025-01-15T09:16:41.493" v="41" actId="20577"/>
          <ac:graphicFrameMkLst>
            <pc:docMk/>
            <pc:sldMk cId="270260087" sldId="263"/>
            <ac:graphicFrameMk id="7" creationId="{1AA54194-D4CD-A787-5848-1B783D9F8F14}"/>
          </ac:graphicFrameMkLst>
        </pc:graphicFrameChg>
      </pc:sldChg>
      <pc:sldChg chg="add del">
        <pc:chgData name="Gazi Illahi (Nokia)" userId="05f1e57f-fb0c-4c68-ac3b-f0e851cfbabf" providerId="ADAL" clId="{F0AC50E3-EAA3-4C64-8824-43A3A6AA0DA2}" dt="2025-01-15T12:10:36.887" v="230" actId="2696"/>
        <pc:sldMkLst>
          <pc:docMk/>
          <pc:sldMk cId="1588694996" sldId="264"/>
        </pc:sldMkLst>
      </pc:sldChg>
      <pc:sldChg chg="addSp delSp modSp add mod">
        <pc:chgData name="Gazi Illahi (Nokia)" userId="05f1e57f-fb0c-4c68-ac3b-f0e851cfbabf" providerId="ADAL" clId="{F0AC50E3-EAA3-4C64-8824-43A3A6AA0DA2}" dt="2025-01-15T12:09:46.756" v="160" actId="20577"/>
        <pc:sldMkLst>
          <pc:docMk/>
          <pc:sldMk cId="3294062504" sldId="265"/>
        </pc:sldMkLst>
        <pc:spChg chg="mod">
          <ac:chgData name="Gazi Illahi (Nokia)" userId="05f1e57f-fb0c-4c68-ac3b-f0e851cfbabf" providerId="ADAL" clId="{F0AC50E3-EAA3-4C64-8824-43A3A6AA0DA2}" dt="2025-01-15T12:09:46.756" v="160" actId="20577"/>
          <ac:spMkLst>
            <pc:docMk/>
            <pc:sldMk cId="3294062504" sldId="265"/>
            <ac:spMk id="9" creationId="{93246EBC-E03E-59B3-4331-4F269568954D}"/>
          </ac:spMkLst>
        </pc:spChg>
        <pc:picChg chg="add mod">
          <ac:chgData name="Gazi Illahi (Nokia)" userId="05f1e57f-fb0c-4c68-ac3b-f0e851cfbabf" providerId="ADAL" clId="{F0AC50E3-EAA3-4C64-8824-43A3A6AA0DA2}" dt="2025-01-15T12:09:26.275" v="100" actId="108"/>
          <ac:picMkLst>
            <pc:docMk/>
            <pc:sldMk cId="3294062504" sldId="265"/>
            <ac:picMk id="2" creationId="{5ECC591F-C635-DF3B-EFAC-3DA010D3964F}"/>
          </ac:picMkLst>
        </pc:picChg>
      </pc:sldChg>
      <pc:sldMasterChg chg="addSp modSp mod">
        <pc:chgData name="Gazi Illahi (Nokia)" userId="05f1e57f-fb0c-4c68-ac3b-f0e851cfbabf" providerId="ADAL" clId="{F0AC50E3-EAA3-4C64-8824-43A3A6AA0DA2}" dt="2025-01-15T12:19:03.743" v="273" actId="2085"/>
        <pc:sldMasterMkLst>
          <pc:docMk/>
          <pc:sldMasterMk cId="2465460283" sldId="2147483648"/>
        </pc:sldMasterMkLst>
        <pc:spChg chg="add mod">
          <ac:chgData name="Gazi Illahi (Nokia)" userId="05f1e57f-fb0c-4c68-ac3b-f0e851cfbabf" providerId="ADAL" clId="{F0AC50E3-EAA3-4C64-8824-43A3A6AA0DA2}" dt="2025-01-15T12:19:03.743" v="273" actId="2085"/>
          <ac:spMkLst>
            <pc:docMk/>
            <pc:sldMasterMk cId="2465460283" sldId="2147483648"/>
            <ac:spMk id="7" creationId="{7707F09F-C6FF-75BE-E091-F66BC333638E}"/>
          </ac:spMkLst>
        </pc:spChg>
      </pc:sldMasterChg>
    </pc:docChg>
  </pc:docChgLst>
  <pc:docChgLst>
    <pc:chgData name="Gazi Illahi (Nokia)" userId="S::gazi.illahi@nokia.com::05f1e57f-fb0c-4c68-ac3b-f0e851cfbabf" providerId="AD" clId="Web-{61F57A43-AEF4-8528-E14C-C39CAEC717BA}"/>
    <pc:docChg chg="mod">
      <pc:chgData name="Gazi Illahi (Nokia)" userId="S::gazi.illahi@nokia.com::05f1e57f-fb0c-4c68-ac3b-f0e851cfbabf" providerId="AD" clId="Web-{61F57A43-AEF4-8528-E14C-C39CAEC717BA}" dt="2025-01-13T12:29:17.168" v="0"/>
      <pc:docMkLst>
        <pc:docMk/>
      </pc:docMkLst>
    </pc:docChg>
  </pc:docChgLst>
  <pc:docChgLst>
    <pc:chgData name="Gazi Illahi (Nokia)" userId="S::gazi.illahi@nokia.com::05f1e57f-fb0c-4c68-ac3b-f0e851cfbabf" providerId="AD" clId="Web-{0FCD6D03-086F-E2D4-E1B8-163F229C301A}"/>
    <pc:docChg chg="modSld">
      <pc:chgData name="Gazi Illahi (Nokia)" userId="S::gazi.illahi@nokia.com::05f1e57f-fb0c-4c68-ac3b-f0e851cfbabf" providerId="AD" clId="Web-{0FCD6D03-086F-E2D4-E1B8-163F229C301A}" dt="2025-01-14T09:47:43.599" v="16" actId="20577"/>
      <pc:docMkLst>
        <pc:docMk/>
      </pc:docMkLst>
      <pc:sldChg chg="modSp modCm">
        <pc:chgData name="Gazi Illahi (Nokia)" userId="S::gazi.illahi@nokia.com::05f1e57f-fb0c-4c68-ac3b-f0e851cfbabf" providerId="AD" clId="Web-{0FCD6D03-086F-E2D4-E1B8-163F229C301A}" dt="2025-01-14T09:47:43.599" v="16" actId="20577"/>
        <pc:sldMkLst>
          <pc:docMk/>
          <pc:sldMk cId="1580614209" sldId="256"/>
        </pc:sldMkLst>
        <pc:spChg chg="mod">
          <ac:chgData name="Gazi Illahi (Nokia)" userId="S::gazi.illahi@nokia.com::05f1e57f-fb0c-4c68-ac3b-f0e851cfbabf" providerId="AD" clId="Web-{0FCD6D03-086F-E2D4-E1B8-163F229C301A}" dt="2025-01-14T09:47:43.599" v="16" actId="20577"/>
          <ac:spMkLst>
            <pc:docMk/>
            <pc:sldMk cId="1580614209" sldId="256"/>
            <ac:spMk id="6" creationId="{EF5D2EBB-8B66-05D8-7F34-EDB5C9EB167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Gazi Illahi (Nokia)" userId="S::gazi.illahi@nokia.com::05f1e57f-fb0c-4c68-ac3b-f0e851cfbabf" providerId="AD" clId="Web-{0FCD6D03-086F-E2D4-E1B8-163F229C301A}" dt="2025-01-14T09:47:43.599" v="16" actId="20577"/>
              <pc2:cmMkLst xmlns:pc2="http://schemas.microsoft.com/office/powerpoint/2019/9/main/command">
                <pc:docMk/>
                <pc:sldMk cId="1580614209" sldId="256"/>
                <pc2:cmMk id="{39F2A71D-6364-409B-B623-54971A1EEFE0}"/>
              </pc2:cmMkLst>
            </pc226:cmChg>
          </p:ext>
        </pc:extLst>
      </pc:sldChg>
    </pc:docChg>
  </pc:docChgLst>
  <pc:docChgLst>
    <pc:chgData name="Shane He (Nokia)" userId="S::shane.he@nokia.com::91e70bde-a5cc-4ae3-b0dc-6a0a4f3d647e" providerId="AD" clId="Web-{A4EB857F-3ABC-723A-4BC3-AB653AA2A35A}"/>
    <pc:docChg chg="mod">
      <pc:chgData name="Shane He (Nokia)" userId="S::shane.he@nokia.com::91e70bde-a5cc-4ae3-b0dc-6a0a4f3d647e" providerId="AD" clId="Web-{A4EB857F-3ABC-723A-4BC3-AB653AA2A35A}" dt="2025-01-13T12:26:45.967" v="0"/>
      <pc:docMkLst>
        <pc:docMk/>
      </pc:docMkLst>
    </pc:docChg>
  </pc:docChgLst>
  <pc:docChgLst>
    <pc:chgData name="Gazi Illahi (Nokia)" userId="S::gazi.illahi@nokia.com::05f1e57f-fb0c-4c68-ac3b-f0e851cfbabf" providerId="AD" clId="Web-{D20E0FAD-2609-729F-2E68-CEB364FABB92}"/>
    <pc:docChg chg="modSld">
      <pc:chgData name="Gazi Illahi (Nokia)" userId="S::gazi.illahi@nokia.com::05f1e57f-fb0c-4c68-ac3b-f0e851cfbabf" providerId="AD" clId="Web-{D20E0FAD-2609-729F-2E68-CEB364FABB92}" dt="2025-01-15T12:08:08.467" v="12" actId="20577"/>
      <pc:docMkLst>
        <pc:docMk/>
      </pc:docMkLst>
      <pc:sldChg chg="modSp">
        <pc:chgData name="Gazi Illahi (Nokia)" userId="S::gazi.illahi@nokia.com::05f1e57f-fb0c-4c68-ac3b-f0e851cfbabf" providerId="AD" clId="Web-{D20E0FAD-2609-729F-2E68-CEB364FABB92}" dt="2025-01-15T12:08:08.467" v="12" actId="20577"/>
        <pc:sldMkLst>
          <pc:docMk/>
          <pc:sldMk cId="2519979532" sldId="259"/>
        </pc:sldMkLst>
        <pc:spChg chg="mod">
          <ac:chgData name="Gazi Illahi (Nokia)" userId="S::gazi.illahi@nokia.com::05f1e57f-fb0c-4c68-ac3b-f0e851cfbabf" providerId="AD" clId="Web-{D20E0FAD-2609-729F-2E68-CEB364FABB92}" dt="2025-01-15T12:08:08.467" v="12" actId="20577"/>
          <ac:spMkLst>
            <pc:docMk/>
            <pc:sldMk cId="2519979532" sldId="259"/>
            <ac:spMk id="9" creationId="{34E06CBA-3495-47B3-5446-843E3B572D62}"/>
          </ac:spMkLst>
        </pc:spChg>
      </pc:sldChg>
    </pc:docChg>
  </pc:docChgLst>
  <pc:docChgLst>
    <pc:chgData name="Gazi Illahi (Nokia)" userId="05f1e57f-fb0c-4c68-ac3b-f0e851cfbabf" providerId="ADAL" clId="{FE86DE98-AFB3-4146-AC04-D80B9FE823FE}"/>
    <pc:docChg chg="undo custSel modSld modMainMaster">
      <pc:chgData name="Gazi Illahi (Nokia)" userId="05f1e57f-fb0c-4c68-ac3b-f0e851cfbabf" providerId="ADAL" clId="{FE86DE98-AFB3-4146-AC04-D80B9FE823FE}" dt="2025-02-03T20:18:37.537" v="76" actId="20577"/>
      <pc:docMkLst>
        <pc:docMk/>
      </pc:docMkLst>
      <pc:sldChg chg="modSp mod">
        <pc:chgData name="Gazi Illahi (Nokia)" userId="05f1e57f-fb0c-4c68-ac3b-f0e851cfbabf" providerId="ADAL" clId="{FE86DE98-AFB3-4146-AC04-D80B9FE823FE}" dt="2025-02-03T20:04:45.721" v="72" actId="20577"/>
        <pc:sldMkLst>
          <pc:docMk/>
          <pc:sldMk cId="1580614209" sldId="256"/>
        </pc:sldMkLst>
        <pc:spChg chg="mod">
          <ac:chgData name="Gazi Illahi (Nokia)" userId="05f1e57f-fb0c-4c68-ac3b-f0e851cfbabf" providerId="ADAL" clId="{FE86DE98-AFB3-4146-AC04-D80B9FE823FE}" dt="2025-02-03T20:04:45.721" v="72" actId="20577"/>
          <ac:spMkLst>
            <pc:docMk/>
            <pc:sldMk cId="1580614209" sldId="256"/>
            <ac:spMk id="3" creationId="{9CAA8DE5-2952-22D3-DAAE-4728C68CAA5E}"/>
          </ac:spMkLst>
        </pc:spChg>
        <pc:spChg chg="mod">
          <ac:chgData name="Gazi Illahi (Nokia)" userId="05f1e57f-fb0c-4c68-ac3b-f0e851cfbabf" providerId="ADAL" clId="{FE86DE98-AFB3-4146-AC04-D80B9FE823FE}" dt="2025-02-03T18:54:16.552" v="4" actId="2711"/>
          <ac:spMkLst>
            <pc:docMk/>
            <pc:sldMk cId="1580614209" sldId="256"/>
            <ac:spMk id="4" creationId="{38D10B59-B22D-860A-C9ED-1E640BBB0CC8}"/>
          </ac:spMkLst>
        </pc:spChg>
        <pc:spChg chg="mod">
          <ac:chgData name="Gazi Illahi (Nokia)" userId="05f1e57f-fb0c-4c68-ac3b-f0e851cfbabf" providerId="ADAL" clId="{FE86DE98-AFB3-4146-AC04-D80B9FE823FE}" dt="2025-02-03T19:03:09.281" v="65" actId="14100"/>
          <ac:spMkLst>
            <pc:docMk/>
            <pc:sldMk cId="1580614209" sldId="256"/>
            <ac:spMk id="6" creationId="{EF5D2EBB-8B66-05D8-7F34-EDB5C9EB1678}"/>
          </ac:spMkLst>
        </pc:spChg>
      </pc:sldChg>
      <pc:sldChg chg="modSp mod">
        <pc:chgData name="Gazi Illahi (Nokia)" userId="05f1e57f-fb0c-4c68-ac3b-f0e851cfbabf" providerId="ADAL" clId="{FE86DE98-AFB3-4146-AC04-D80B9FE823FE}" dt="2025-02-03T19:02:54.587" v="63" actId="5793"/>
        <pc:sldMkLst>
          <pc:docMk/>
          <pc:sldMk cId="3669026670" sldId="257"/>
        </pc:sldMkLst>
        <pc:spChg chg="mod">
          <ac:chgData name="Gazi Illahi (Nokia)" userId="05f1e57f-fb0c-4c68-ac3b-f0e851cfbabf" providerId="ADAL" clId="{FE86DE98-AFB3-4146-AC04-D80B9FE823FE}" dt="2025-02-03T19:02:54.587" v="63" actId="5793"/>
          <ac:spMkLst>
            <pc:docMk/>
            <pc:sldMk cId="3669026670" sldId="257"/>
            <ac:spMk id="4" creationId="{B794867D-1056-F97B-9DE2-C927EAB71881}"/>
          </ac:spMkLst>
        </pc:spChg>
      </pc:sldChg>
      <pc:sldChg chg="modSp mod">
        <pc:chgData name="Gazi Illahi (Nokia)" userId="05f1e57f-fb0c-4c68-ac3b-f0e851cfbabf" providerId="ADAL" clId="{FE86DE98-AFB3-4146-AC04-D80B9FE823FE}" dt="2025-02-03T19:02:47.536" v="61" actId="5793"/>
        <pc:sldMkLst>
          <pc:docMk/>
          <pc:sldMk cId="2804539681" sldId="258"/>
        </pc:sldMkLst>
        <pc:spChg chg="mod">
          <ac:chgData name="Gazi Illahi (Nokia)" userId="05f1e57f-fb0c-4c68-ac3b-f0e851cfbabf" providerId="ADAL" clId="{FE86DE98-AFB3-4146-AC04-D80B9FE823FE}" dt="2025-02-03T19:02:47.536" v="61" actId="5793"/>
          <ac:spMkLst>
            <pc:docMk/>
            <pc:sldMk cId="2804539681" sldId="258"/>
            <ac:spMk id="19" creationId="{28A1129C-83EA-1104-39A2-7843F3099616}"/>
          </ac:spMkLst>
        </pc:spChg>
      </pc:sldChg>
      <pc:sldChg chg="modSp mod">
        <pc:chgData name="Gazi Illahi (Nokia)" userId="05f1e57f-fb0c-4c68-ac3b-f0e851cfbabf" providerId="ADAL" clId="{FE86DE98-AFB3-4146-AC04-D80B9FE823FE}" dt="2025-02-03T19:02:43.425" v="57" actId="20577"/>
        <pc:sldMkLst>
          <pc:docMk/>
          <pc:sldMk cId="2519979532" sldId="259"/>
        </pc:sldMkLst>
        <pc:spChg chg="mod">
          <ac:chgData name="Gazi Illahi (Nokia)" userId="05f1e57f-fb0c-4c68-ac3b-f0e851cfbabf" providerId="ADAL" clId="{FE86DE98-AFB3-4146-AC04-D80B9FE823FE}" dt="2025-02-03T19:02:43.425" v="57" actId="20577"/>
          <ac:spMkLst>
            <pc:docMk/>
            <pc:sldMk cId="2519979532" sldId="259"/>
            <ac:spMk id="12" creationId="{9BA8A4E4-F8E5-E304-56C3-E59CEB78603F}"/>
          </ac:spMkLst>
        </pc:spChg>
      </pc:sldChg>
      <pc:sldChg chg="modSp mod">
        <pc:chgData name="Gazi Illahi (Nokia)" userId="05f1e57f-fb0c-4c68-ac3b-f0e851cfbabf" providerId="ADAL" clId="{FE86DE98-AFB3-4146-AC04-D80B9FE823FE}" dt="2025-02-03T19:02:49.943" v="62" actId="5793"/>
        <pc:sldMkLst>
          <pc:docMk/>
          <pc:sldMk cId="2152492919" sldId="260"/>
        </pc:sldMkLst>
        <pc:spChg chg="mod">
          <ac:chgData name="Gazi Illahi (Nokia)" userId="05f1e57f-fb0c-4c68-ac3b-f0e851cfbabf" providerId="ADAL" clId="{FE86DE98-AFB3-4146-AC04-D80B9FE823FE}" dt="2025-02-03T19:02:49.943" v="62" actId="5793"/>
          <ac:spMkLst>
            <pc:docMk/>
            <pc:sldMk cId="2152492919" sldId="260"/>
            <ac:spMk id="4" creationId="{C630D067-1B22-95D9-13E9-A11B65764ABC}"/>
          </ac:spMkLst>
        </pc:spChg>
      </pc:sldChg>
      <pc:sldChg chg="modSp mod">
        <pc:chgData name="Gazi Illahi (Nokia)" userId="05f1e57f-fb0c-4c68-ac3b-f0e851cfbabf" providerId="ADAL" clId="{FE86DE98-AFB3-4146-AC04-D80B9FE823FE}" dt="2025-02-03T20:18:37.537" v="76" actId="20577"/>
        <pc:sldMkLst>
          <pc:docMk/>
          <pc:sldMk cId="119925339" sldId="261"/>
        </pc:sldMkLst>
        <pc:spChg chg="mod">
          <ac:chgData name="Gazi Illahi (Nokia)" userId="05f1e57f-fb0c-4c68-ac3b-f0e851cfbabf" providerId="ADAL" clId="{FE86DE98-AFB3-4146-AC04-D80B9FE823FE}" dt="2025-02-03T19:02:36.469" v="51" actId="20577"/>
          <ac:spMkLst>
            <pc:docMk/>
            <pc:sldMk cId="119925339" sldId="261"/>
            <ac:spMk id="7" creationId="{55016BD6-87C6-DA62-B918-F456FFAE7759}"/>
          </ac:spMkLst>
        </pc:spChg>
        <pc:spChg chg="mod">
          <ac:chgData name="Gazi Illahi (Nokia)" userId="05f1e57f-fb0c-4c68-ac3b-f0e851cfbabf" providerId="ADAL" clId="{FE86DE98-AFB3-4146-AC04-D80B9FE823FE}" dt="2025-02-03T20:18:37.537" v="76" actId="20577"/>
          <ac:spMkLst>
            <pc:docMk/>
            <pc:sldMk cId="119925339" sldId="261"/>
            <ac:spMk id="9" creationId="{50CEE535-E428-D5D4-448E-11715D2E48CA}"/>
          </ac:spMkLst>
        </pc:spChg>
        <pc:graphicFrameChg chg="mod modGraphic">
          <ac:chgData name="Gazi Illahi (Nokia)" userId="05f1e57f-fb0c-4c68-ac3b-f0e851cfbabf" providerId="ADAL" clId="{FE86DE98-AFB3-4146-AC04-D80B9FE823FE}" dt="2025-02-03T19:02:29.471" v="48" actId="14100"/>
          <ac:graphicFrameMkLst>
            <pc:docMk/>
            <pc:sldMk cId="119925339" sldId="261"/>
            <ac:graphicFrameMk id="11" creationId="{61D9E3FF-634E-DF6C-1048-CB64FA60A082}"/>
          </ac:graphicFrameMkLst>
        </pc:graphicFrameChg>
      </pc:sldChg>
      <pc:sldChg chg="modSp mod">
        <pc:chgData name="Gazi Illahi (Nokia)" userId="05f1e57f-fb0c-4c68-ac3b-f0e851cfbabf" providerId="ADAL" clId="{FE86DE98-AFB3-4146-AC04-D80B9FE823FE}" dt="2025-02-03T19:02:45.879" v="60" actId="20577"/>
        <pc:sldMkLst>
          <pc:docMk/>
          <pc:sldMk cId="270260087" sldId="263"/>
        </pc:sldMkLst>
        <pc:spChg chg="mod">
          <ac:chgData name="Gazi Illahi (Nokia)" userId="05f1e57f-fb0c-4c68-ac3b-f0e851cfbabf" providerId="ADAL" clId="{FE86DE98-AFB3-4146-AC04-D80B9FE823FE}" dt="2025-02-03T19:02:45.879" v="60" actId="20577"/>
          <ac:spMkLst>
            <pc:docMk/>
            <pc:sldMk cId="270260087" sldId="263"/>
            <ac:spMk id="11" creationId="{BED224B1-8710-CF14-01F1-1546EA6138D0}"/>
          </ac:spMkLst>
        </pc:spChg>
      </pc:sldChg>
      <pc:sldChg chg="modSp mod">
        <pc:chgData name="Gazi Illahi (Nokia)" userId="05f1e57f-fb0c-4c68-ac3b-f0e851cfbabf" providerId="ADAL" clId="{FE86DE98-AFB3-4146-AC04-D80B9FE823FE}" dt="2025-02-03T19:02:40.997" v="54" actId="20577"/>
        <pc:sldMkLst>
          <pc:docMk/>
          <pc:sldMk cId="3294062504" sldId="265"/>
        </pc:sldMkLst>
        <pc:spChg chg="mod">
          <ac:chgData name="Gazi Illahi (Nokia)" userId="05f1e57f-fb0c-4c68-ac3b-f0e851cfbabf" providerId="ADAL" clId="{FE86DE98-AFB3-4146-AC04-D80B9FE823FE}" dt="2025-02-03T19:02:40.997" v="54" actId="20577"/>
          <ac:spMkLst>
            <pc:docMk/>
            <pc:sldMk cId="3294062504" sldId="265"/>
            <ac:spMk id="12" creationId="{C83339B5-A1DB-E8BB-CF8C-43F8D83EA669}"/>
          </ac:spMkLst>
        </pc:spChg>
      </pc:sldChg>
      <pc:sldMasterChg chg="modSp mod">
        <pc:chgData name="Gazi Illahi (Nokia)" userId="05f1e57f-fb0c-4c68-ac3b-f0e851cfbabf" providerId="ADAL" clId="{FE86DE98-AFB3-4146-AC04-D80B9FE823FE}" dt="2025-02-03T20:12:37.354" v="75" actId="14100"/>
        <pc:sldMasterMkLst>
          <pc:docMk/>
          <pc:sldMasterMk cId="2465460283" sldId="2147483648"/>
        </pc:sldMasterMkLst>
        <pc:spChg chg="mod">
          <ac:chgData name="Gazi Illahi (Nokia)" userId="05f1e57f-fb0c-4c68-ac3b-f0e851cfbabf" providerId="ADAL" clId="{FE86DE98-AFB3-4146-AC04-D80B9FE823FE}" dt="2025-02-03T20:12:37.354" v="75" actId="14100"/>
          <ac:spMkLst>
            <pc:docMk/>
            <pc:sldMasterMk cId="2465460283" sldId="2147483648"/>
            <ac:spMk id="7" creationId="{7707F09F-C6FF-75BE-E091-F66BC333638E}"/>
          </ac:spMkLst>
        </pc:spChg>
      </pc:sldMasterChg>
    </pc:docChg>
  </pc:docChgLst>
  <pc:docChgLst>
    <pc:chgData name="Saba Ahsan (Nokia)" userId="S::saba.ahsan@nokia.com::5b88885f-347a-4bc2-9322-2204c5304cfa" providerId="AD" clId="Web-{CAD2ADFB-C89E-3F14-1E5E-63334243270D}"/>
    <pc:docChg chg="mod">
      <pc:chgData name="Saba Ahsan (Nokia)" userId="S::saba.ahsan@nokia.com::5b88885f-347a-4bc2-9322-2204c5304cfa" providerId="AD" clId="Web-{CAD2ADFB-C89E-3F14-1E5E-63334243270D}" dt="2025-01-13T11:55:59.969" v="0"/>
      <pc:docMkLst>
        <pc:docMk/>
      </pc:docMkLst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6DD29-472E-5CA8-06C7-8650561677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DB6896-70B1-BAD3-5DA0-04CF3704AB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0FAE76-21A5-8A72-F73A-F68B1C3E7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B3D96-6CF4-4659-8FCF-603BC2B7A769}" type="datetimeFigureOut">
              <a:rPr lang="en-US" smtClean="0"/>
              <a:t>2/3/2025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29EAA3-DB20-32EB-6309-485A0B52D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9DADA1-F34E-3815-98AE-994519706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584-14B1-474E-90CD-2C9BE9760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477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C9F39-30D8-22D5-6068-9A1B4FC63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030605-651D-2920-0F1E-BEFB5BC265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9ACCEE-E6A4-C24F-46AF-60E6DEFD4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B3D96-6CF4-4659-8FCF-603BC2B7A769}" type="datetimeFigureOut">
              <a:rPr lang="en-US" smtClean="0"/>
              <a:t>2/3/2025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567DC4-CF95-493E-FE71-679769E35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621DED-083E-2FAF-7497-55F8910E6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584-14B1-474E-90CD-2C9BE9760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03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266114-6E34-B10F-B677-B3F4BF4B0D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5D58DA-E904-9FE1-8724-E05AEB5E8F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EA5B0D-4AF3-F1C6-A69A-F07065D2D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B3D96-6CF4-4659-8FCF-603BC2B7A769}" type="datetimeFigureOut">
              <a:rPr lang="en-US" smtClean="0"/>
              <a:t>2/3/2025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D25051-7D62-2DD9-6CC1-C458A19B2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4646CD-0094-425A-4FEE-9F2F5C755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584-14B1-474E-90CD-2C9BE9760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49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4750D-4D5C-BFCC-E577-3736413B7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E016E8-C8A5-F88C-3A4E-081395B78E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FAA0C-48A8-A8D3-388F-633C86389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B3D96-6CF4-4659-8FCF-603BC2B7A769}" type="datetimeFigureOut">
              <a:rPr lang="en-US" smtClean="0"/>
              <a:t>2/3/2025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302E38-A15D-5C2A-4213-D247F9DD5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0947C2-B521-CD9E-B05C-F980292A7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584-14B1-474E-90CD-2C9BE9760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468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E30B-1105-1F10-73E5-C0436570D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16BA88-93C3-B743-FB83-7BEC0FC838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8FED10-6FAE-DEA2-021F-FAA18F85E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B3D96-6CF4-4659-8FCF-603BC2B7A769}" type="datetimeFigureOut">
              <a:rPr lang="en-US" smtClean="0"/>
              <a:t>2/3/2025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EB977B-E94D-5ABD-57E2-BB7104184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1D54B-01D3-0B70-3876-22AD4D520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584-14B1-474E-90CD-2C9BE9760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521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57697-7E68-2773-F8D3-1A7686297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BE1EE-D79F-B197-24E9-6FA13C9D00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D7EC7C-1132-3F09-8DC7-2F41D574BA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0BEEB2-5715-A64A-C7AF-FF3119CE7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B3D96-6CF4-4659-8FCF-603BC2B7A769}" type="datetimeFigureOut">
              <a:rPr lang="en-US" smtClean="0"/>
              <a:t>2/3/2025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06DCA4-CC0A-9009-AEA2-D686B94E7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66A916-793D-F0EE-12A3-F90F1D0B9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584-14B1-474E-90CD-2C9BE9760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053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0ABB0-A9B5-9E64-ADF0-93676C160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7F5A89-AC54-FE4D-FDE3-FC6CF0B49B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BBD831-9174-DCDD-D7D1-2CEA83E953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2FEE15-CD60-6F44-9FA2-526454D505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F1FEA6-5D09-815F-0710-250720094D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AB58DD-C3DF-69A8-A778-712642A40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B3D96-6CF4-4659-8FCF-603BC2B7A769}" type="datetimeFigureOut">
              <a:rPr lang="en-US" smtClean="0"/>
              <a:t>2/3/2025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F92B89-3DFE-093F-E393-D098A7D7D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D32859-1738-C1A8-508A-42E8DE9D3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584-14B1-474E-90CD-2C9BE9760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17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447B5-AA97-B03E-AB5F-851D04462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3E252A-E30C-A7D4-AAE2-01F0D89FF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B3D96-6CF4-4659-8FCF-603BC2B7A769}" type="datetimeFigureOut">
              <a:rPr lang="en-US" smtClean="0"/>
              <a:t>2/3/2025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0DCF22-6374-6A3A-EA69-A9A811AF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83486D-725F-E639-5C13-211D911AD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584-14B1-474E-90CD-2C9BE9760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521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8F2718-B30A-A3D1-1A0F-2F7AC0181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B3D96-6CF4-4659-8FCF-603BC2B7A769}" type="datetimeFigureOut">
              <a:rPr lang="en-US" smtClean="0"/>
              <a:t>2/3/2025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224430-CBA9-769E-048E-3CD8963DA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D4BE80-575A-D852-FAC6-6F6E1CFF2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584-14B1-474E-90CD-2C9BE9760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339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E63E7-D518-C1AA-0975-608AF1512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5CBCB-CB0E-276D-6BA7-D55E410F4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EB963F-1F1B-4764-C3DB-BC6A920A0E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80E3EC-A1D7-7FE9-1C49-F3E265D0E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B3D96-6CF4-4659-8FCF-603BC2B7A769}" type="datetimeFigureOut">
              <a:rPr lang="en-US" smtClean="0"/>
              <a:t>2/3/2025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92C51E-E8B9-41F8-579F-099C7EE82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14C111-7D77-2F7B-E284-44C7E0AB7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584-14B1-474E-90CD-2C9BE9760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622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4D706-5E6C-F677-3170-C599CBAF1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09D775-121B-3D1E-40E6-0BA27D8A2E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708CAE-78FD-CD77-9D80-7C4E62C93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82AA0D-7A7D-E0D0-F631-AEBF7F4D3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B3D96-6CF4-4659-8FCF-603BC2B7A769}" type="datetimeFigureOut">
              <a:rPr lang="en-US" smtClean="0"/>
              <a:t>2/3/2025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A12A0D-4E15-2633-41EE-6A0978243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5212EC-E90C-7FAD-1C70-4352D4736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584-14B1-474E-90CD-2C9BE9760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850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494CCF-126D-6CD5-52C7-3A2FE3EF1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E03AAC-366B-989D-25C8-12FFF5B9A3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97C152-1AC9-1B14-913E-9528D87527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DB3D96-6CF4-4659-8FCF-603BC2B7A769}" type="datetimeFigureOut">
              <a:rPr lang="en-US" smtClean="0"/>
              <a:t>2/3/2025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AA1F4C-EE9C-2661-96BC-FC5BB1DFD4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D7B4A0-6858-3C70-054D-A93BF2B2E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CEE9584-14B1-474E-90CD-2C9BE9760EE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07F09F-C6FF-75BE-E091-F66BC333638E}"/>
              </a:ext>
            </a:extLst>
          </p:cNvPr>
          <p:cNvSpPr txBox="1"/>
          <p:nvPr userDrawn="1"/>
        </p:nvSpPr>
        <p:spPr>
          <a:xfrm>
            <a:off x="10613136" y="1072"/>
            <a:ext cx="152737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GB" sz="18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S4aR250059</a:t>
            </a:r>
            <a:endParaRPr lang="en-US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46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Visio_Drawing_DF9146A1.vsdx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sa/3.0)" TargetMode="External"/><Relationship Id="rId5" Type="http://schemas.openxmlformats.org/officeDocument/2006/relationships/image" Target="../media/image2.emf"/><Relationship Id="rId4" Type="http://schemas.openxmlformats.org/officeDocument/2006/relationships/package" Target="../embeddings/Microsoft_Visio_Drawing_97740924.vsd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Visio_Drawing_DF9146A1.vsdx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sa/3.0)" TargetMode="External"/><Relationship Id="rId5" Type="http://schemas.openxmlformats.org/officeDocument/2006/relationships/image" Target="../media/image2.emf"/><Relationship Id="rId4" Type="http://schemas.openxmlformats.org/officeDocument/2006/relationships/package" Target="../embeddings/Microsoft_Visio_Drawing_97740924.vsd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AA8DE5-2952-22D3-DAAE-4728C68CAA5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FI"/>
              <a:t>Source: Nokia</a:t>
            </a:r>
          </a:p>
          <a:p>
            <a:pPr algn="l"/>
            <a:r>
              <a:rPr lang="en-FI"/>
              <a:t>Agenda Item: 4.5</a:t>
            </a:r>
          </a:p>
          <a:p>
            <a:pPr algn="l"/>
            <a:r>
              <a:rPr lang="en-FI"/>
              <a:t>Document for: Discussion</a:t>
            </a:r>
            <a:endParaRPr lang="en-US"/>
          </a:p>
        </p:txBody>
      </p:sp>
      <p:sp>
        <p:nvSpPr>
          <p:cNvPr id="4" name="文本框 5">
            <a:extLst>
              <a:ext uri="{FF2B5EF4-FFF2-40B4-BE49-F238E27FC236}">
                <a16:creationId xmlns:a16="http://schemas.microsoft.com/office/drawing/2014/main" id="{38D10B59-B22D-860A-C9ED-1E640BBB0CC8}"/>
              </a:ext>
            </a:extLst>
          </p:cNvPr>
          <p:cNvSpPr txBox="1"/>
          <p:nvPr/>
        </p:nvSpPr>
        <p:spPr>
          <a:xfrm>
            <a:off x="151509" y="211854"/>
            <a:ext cx="61028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SA4 RTC SWG Telco Post #130</a:t>
            </a:r>
            <a:endParaRPr lang="en-FI" sz="1800" b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Online, </a:t>
            </a:r>
            <a:r>
              <a:rPr lang="en-FI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15</a:t>
            </a:r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FI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January</a:t>
            </a:r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202</a:t>
            </a:r>
            <a:r>
              <a:rPr lang="en-FI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</a:t>
            </a:r>
            <a:endParaRPr lang="en-US" sz="18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EF5D2EBB-8B66-05D8-7F34-EDB5C9EB1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6896" y="1557359"/>
            <a:ext cx="11098208" cy="1058841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FI" altLang="zh-CN" sz="3200">
                <a:ea typeface="等线 Light"/>
              </a:rPr>
              <a:t>Graphics Split Rendering In SA4</a:t>
            </a:r>
            <a:endParaRPr lang="en-US" altLang="zh-CN" sz="3200">
              <a:ea typeface="等线 Light"/>
            </a:endParaRPr>
          </a:p>
        </p:txBody>
      </p:sp>
    </p:spTree>
    <p:extLst>
      <p:ext uri="{BB962C8B-B14F-4D97-AF65-F5344CB8AC3E}">
        <p14:creationId xmlns:p14="http://schemas.microsoft.com/office/powerpoint/2010/main" val="1580614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72173-0999-0BBD-03C1-540EEA6C4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078" y="792589"/>
            <a:ext cx="10515600" cy="632988"/>
          </a:xfrm>
        </p:spPr>
        <p:txBody>
          <a:bodyPr>
            <a:normAutofit/>
          </a:bodyPr>
          <a:lstStyle/>
          <a:p>
            <a:r>
              <a:rPr lang="en-FI" sz="2800"/>
              <a:t>Real Time Rendering </a:t>
            </a:r>
            <a:endParaRPr lang="en-US" sz="280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8D29F6DB-38B8-3AD7-115C-E4CC7795DA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8422" y="914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A8439A2-8239-DD76-91AD-2DFA716ABE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466342"/>
              </p:ext>
            </p:extLst>
          </p:nvPr>
        </p:nvGraphicFramePr>
        <p:xfrm>
          <a:off x="6831128" y="553793"/>
          <a:ext cx="4168099" cy="2923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9020268" imgH="6324694" progId="Visio.Drawing.15">
                  <p:embed/>
                </p:oleObj>
              </mc:Choice>
              <mc:Fallback>
                <p:oleObj r:id="rId2" imgW="9020268" imgH="6324694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A8439A2-8239-DD76-91AD-2DFA716ABE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1128" y="553793"/>
                        <a:ext cx="4168099" cy="29235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B552543-C634-D590-13D0-60FE8CDA49A6}"/>
              </a:ext>
            </a:extLst>
          </p:cNvPr>
          <p:cNvSpPr txBox="1"/>
          <p:nvPr/>
        </p:nvSpPr>
        <p:spPr>
          <a:xfrm>
            <a:off x="7078551" y="3926914"/>
            <a:ext cx="450599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CPU and GPU operations for XR applications</a:t>
            </a:r>
            <a:r>
              <a:rPr lang="en-FI" sz="14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(T</a:t>
            </a:r>
            <a:r>
              <a:rPr lang="en-US" sz="14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en-FI" sz="14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26.928)</a:t>
            </a:r>
            <a:endParaRPr lang="en-US" sz="1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8B35D7-BDC4-B28C-0F64-072FE876BAEC}"/>
              </a:ext>
            </a:extLst>
          </p:cNvPr>
          <p:cNvSpPr txBox="1"/>
          <p:nvPr/>
        </p:nvSpPr>
        <p:spPr>
          <a:xfrm>
            <a:off x="160987" y="4872267"/>
            <a:ext cx="1867435" cy="144655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I">
                <a:solidFill>
                  <a:schemeClr val="tx2"/>
                </a:solidFill>
              </a:rPr>
              <a:t>Application</a:t>
            </a:r>
          </a:p>
          <a:p>
            <a:r>
              <a:rPr lang="en-FI" sz="1400">
                <a:solidFill>
                  <a:schemeClr val="tx2"/>
                </a:solidFill>
              </a:rPr>
              <a:t>Application Logic</a:t>
            </a:r>
          </a:p>
          <a:p>
            <a:r>
              <a:rPr lang="en-FI" sz="1400">
                <a:solidFill>
                  <a:schemeClr val="tx2"/>
                </a:solidFill>
              </a:rPr>
              <a:t>Scene Graph</a:t>
            </a:r>
          </a:p>
          <a:p>
            <a:r>
              <a:rPr lang="en-FI" sz="1400">
                <a:solidFill>
                  <a:schemeClr val="tx2"/>
                </a:solidFill>
              </a:rPr>
              <a:t>  Objects</a:t>
            </a:r>
          </a:p>
          <a:p>
            <a:r>
              <a:rPr lang="en-FI" sz="1400">
                <a:solidFill>
                  <a:schemeClr val="tx2"/>
                </a:solidFill>
              </a:rPr>
              <a:t>    Meshes</a:t>
            </a:r>
          </a:p>
          <a:p>
            <a:r>
              <a:rPr lang="en-FI" sz="1400">
                <a:solidFill>
                  <a:schemeClr val="tx2"/>
                </a:solidFill>
              </a:rPr>
              <a:t>    Textures..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7C9379-570C-E329-F221-CF721A705C99}"/>
              </a:ext>
            </a:extLst>
          </p:cNvPr>
          <p:cNvSpPr txBox="1"/>
          <p:nvPr/>
        </p:nvSpPr>
        <p:spPr>
          <a:xfrm>
            <a:off x="2556457" y="4861055"/>
            <a:ext cx="1867435" cy="166199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I">
                <a:solidFill>
                  <a:schemeClr val="tx2"/>
                </a:solidFill>
              </a:rPr>
              <a:t>Geometry</a:t>
            </a:r>
          </a:p>
          <a:p>
            <a:r>
              <a:rPr lang="en-FI" sz="1400">
                <a:solidFill>
                  <a:schemeClr val="tx2"/>
                </a:solidFill>
              </a:rPr>
              <a:t>Transformations</a:t>
            </a:r>
          </a:p>
          <a:p>
            <a:r>
              <a:rPr lang="en-FI" sz="1400">
                <a:solidFill>
                  <a:schemeClr val="tx2"/>
                </a:solidFill>
              </a:rPr>
              <a:t>Lighting</a:t>
            </a:r>
          </a:p>
          <a:p>
            <a:r>
              <a:rPr lang="en-FI" sz="1400">
                <a:solidFill>
                  <a:schemeClr val="tx2"/>
                </a:solidFill>
              </a:rPr>
              <a:t>Projection</a:t>
            </a:r>
          </a:p>
          <a:p>
            <a:r>
              <a:rPr lang="en-FI" sz="1400">
                <a:solidFill>
                  <a:schemeClr val="tx2"/>
                </a:solidFill>
              </a:rPr>
              <a:t>Clipping</a:t>
            </a:r>
          </a:p>
          <a:p>
            <a:r>
              <a:rPr lang="en-FI" sz="1400">
                <a:solidFill>
                  <a:schemeClr val="tx2"/>
                </a:solidFill>
              </a:rPr>
              <a:t>Window-to-Viewport Transformation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F1C988-6AEE-8B73-12BE-34008EAB9B9B}"/>
              </a:ext>
            </a:extLst>
          </p:cNvPr>
          <p:cNvSpPr txBox="1"/>
          <p:nvPr/>
        </p:nvSpPr>
        <p:spPr>
          <a:xfrm>
            <a:off x="4951927" y="4861055"/>
            <a:ext cx="2017693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I">
                <a:solidFill>
                  <a:schemeClr val="tx2"/>
                </a:solidFill>
              </a:rPr>
              <a:t>Rasterization</a:t>
            </a:r>
          </a:p>
          <a:p>
            <a:r>
              <a:rPr lang="en-FI" sz="1400">
                <a:solidFill>
                  <a:schemeClr val="tx2"/>
                </a:solidFill>
              </a:rPr>
              <a:t>Fragment/pixel shading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5B872E-593C-2305-A924-5268611FD907}"/>
              </a:ext>
            </a:extLst>
          </p:cNvPr>
          <p:cNvSpPr txBox="1"/>
          <p:nvPr/>
        </p:nvSpPr>
        <p:spPr>
          <a:xfrm>
            <a:off x="9977684" y="4872267"/>
            <a:ext cx="1867435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I">
                <a:solidFill>
                  <a:schemeClr val="tx2"/>
                </a:solidFill>
              </a:rPr>
              <a:t>Screen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ABAC01-887E-6C0A-BCD3-D7AB9951AF96}"/>
              </a:ext>
            </a:extLst>
          </p:cNvPr>
          <p:cNvSpPr txBox="1"/>
          <p:nvPr/>
        </p:nvSpPr>
        <p:spPr>
          <a:xfrm>
            <a:off x="7497655" y="4872267"/>
            <a:ext cx="2017693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I">
                <a:solidFill>
                  <a:schemeClr val="tx2"/>
                </a:solidFill>
              </a:rPr>
              <a:t>Post Processing</a:t>
            </a:r>
          </a:p>
          <a:p>
            <a:r>
              <a:rPr lang="en-FI" sz="1400">
                <a:solidFill>
                  <a:schemeClr val="tx2"/>
                </a:solidFill>
              </a:rPr>
              <a:t>Fragment/pixel Shading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896452A-4EC2-1B59-FD8E-BAB1696B0476}"/>
              </a:ext>
            </a:extLst>
          </p:cNvPr>
          <p:cNvCxnSpPr>
            <a:cxnSpLocks/>
          </p:cNvCxnSpPr>
          <p:nvPr/>
        </p:nvCxnSpPr>
        <p:spPr>
          <a:xfrm flipV="1">
            <a:off x="1988166" y="5531476"/>
            <a:ext cx="608547" cy="96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B7E7A6D-F04B-7AA0-638F-69580D612979}"/>
              </a:ext>
            </a:extLst>
          </p:cNvPr>
          <p:cNvCxnSpPr>
            <a:cxnSpLocks/>
          </p:cNvCxnSpPr>
          <p:nvPr/>
        </p:nvCxnSpPr>
        <p:spPr>
          <a:xfrm flipV="1">
            <a:off x="4423892" y="5134124"/>
            <a:ext cx="608547" cy="96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A9DEF8D-1A39-69BF-469A-E0706BB776D6}"/>
              </a:ext>
            </a:extLst>
          </p:cNvPr>
          <p:cNvCxnSpPr>
            <a:cxnSpLocks/>
          </p:cNvCxnSpPr>
          <p:nvPr/>
        </p:nvCxnSpPr>
        <p:spPr>
          <a:xfrm flipV="1">
            <a:off x="6929364" y="5148612"/>
            <a:ext cx="608547" cy="96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422803E-6B0D-D130-0ED5-3981E4490C5C}"/>
              </a:ext>
            </a:extLst>
          </p:cNvPr>
          <p:cNvCxnSpPr>
            <a:cxnSpLocks/>
          </p:cNvCxnSpPr>
          <p:nvPr/>
        </p:nvCxnSpPr>
        <p:spPr>
          <a:xfrm flipV="1">
            <a:off x="9442243" y="5052103"/>
            <a:ext cx="608547" cy="96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4">
            <a:extLst>
              <a:ext uri="{FF2B5EF4-FFF2-40B4-BE49-F238E27FC236}">
                <a16:creationId xmlns:a16="http://schemas.microsoft.com/office/drawing/2014/main" id="{E3046CBD-8035-C16F-7B0B-AE27F631D58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995503" y="1187469"/>
            <a:ext cx="1135748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96B27BD-5A57-05A9-D5A2-7011BE6863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6887601"/>
              </p:ext>
            </p:extLst>
          </p:nvPr>
        </p:nvGraphicFramePr>
        <p:xfrm>
          <a:off x="500055" y="1316865"/>
          <a:ext cx="5775982" cy="2204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6314676" imgH="2409491" progId="Visio.Drawing.15">
                  <p:embed/>
                </p:oleObj>
              </mc:Choice>
              <mc:Fallback>
                <p:oleObj r:id="rId4" imgW="6314676" imgH="2409491" progId="Visio.Drawing.15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696B27BD-5A57-05A9-D5A2-7011BE68638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55" y="1316865"/>
                        <a:ext cx="5775982" cy="22042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E7606320-37D2-936B-0EEE-A8E0C292B930}"/>
              </a:ext>
            </a:extLst>
          </p:cNvPr>
          <p:cNvSpPr txBox="1"/>
          <p:nvPr/>
        </p:nvSpPr>
        <p:spPr>
          <a:xfrm>
            <a:off x="655710" y="3521096"/>
            <a:ext cx="6175418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Elements necessary for mesh representations</a:t>
            </a:r>
            <a:r>
              <a:rPr lang="en-FI" sz="1000">
                <a:latin typeface="Times New Roman" panose="02020603050405020304" pitchFamily="18" charset="0"/>
                <a:ea typeface="Times New Roman" panose="02020603050405020304" pitchFamily="18" charset="0"/>
              </a:rPr>
              <a:t> (TS 26.928)</a:t>
            </a:r>
            <a:r>
              <a:rPr lang="en-GB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©Wikipedia (Mesh_overview.jpg: The original uploader was Rchoetzlein at English Wikipedia.derivative work: Lobsterbake [CC BY-SA 3.0 (</a:t>
            </a:r>
            <a:r>
              <a:rPr lang="en-GB" sz="1000" u="sng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6"/>
              </a:rPr>
              <a:t>https://creativecommons.org/licenses/by-sa/3.0)</a:t>
            </a:r>
            <a:r>
              <a:rPr lang="en-GB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])</a:t>
            </a:r>
            <a:endParaRPr lang="en-US" sz="100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794867D-1056-F97B-9DE2-C927EAB71881}"/>
              </a:ext>
            </a:extLst>
          </p:cNvPr>
          <p:cNvSpPr txBox="1">
            <a:spLocks/>
          </p:cNvSpPr>
          <p:nvPr/>
        </p:nvSpPr>
        <p:spPr>
          <a:xfrm>
            <a:off x="498088" y="164404"/>
            <a:ext cx="10515600" cy="632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Concept of Split Rendering </a:t>
            </a:r>
          </a:p>
        </p:txBody>
      </p:sp>
    </p:spTree>
    <p:extLst>
      <p:ext uri="{BB962C8B-B14F-4D97-AF65-F5344CB8AC3E}">
        <p14:creationId xmlns:p14="http://schemas.microsoft.com/office/powerpoint/2010/main" val="3669026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38D693-53D4-677A-4A04-DA7C85FF7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C99E35BC-E90F-3430-9BC8-9F0C45595C1B}"/>
              </a:ext>
            </a:extLst>
          </p:cNvPr>
          <p:cNvSpPr/>
          <p:nvPr/>
        </p:nvSpPr>
        <p:spPr>
          <a:xfrm>
            <a:off x="104120" y="4581608"/>
            <a:ext cx="2049969" cy="2060620"/>
          </a:xfrm>
          <a:prstGeom prst="rect">
            <a:avLst/>
          </a:prstGeom>
          <a:solidFill>
            <a:schemeClr val="accent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BD4E4B9-FC54-5FA0-F714-DB36FAB7222A}"/>
              </a:ext>
            </a:extLst>
          </p:cNvPr>
          <p:cNvSpPr/>
          <p:nvPr/>
        </p:nvSpPr>
        <p:spPr>
          <a:xfrm>
            <a:off x="2324637" y="4604197"/>
            <a:ext cx="7398912" cy="2060620"/>
          </a:xfrm>
          <a:prstGeom prst="rect">
            <a:avLst/>
          </a:prstGeom>
          <a:solidFill>
            <a:schemeClr val="accent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18977DE-95A1-A713-D175-5B3A690B98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8422" y="914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B103B92-5694-C7FF-5ACA-3114D22ACCC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31128" y="553793"/>
          <a:ext cx="4168099" cy="2923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9020268" imgH="6324694" progId="Visio.Drawing.15">
                  <p:embed/>
                </p:oleObj>
              </mc:Choice>
              <mc:Fallback>
                <p:oleObj r:id="rId2" imgW="9020268" imgH="6324694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B103B92-5694-C7FF-5ACA-3114D22ACCC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1128" y="553793"/>
                        <a:ext cx="4168099" cy="29235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06D4093-8597-F7A7-9667-DA29E4F6C2F8}"/>
              </a:ext>
            </a:extLst>
          </p:cNvPr>
          <p:cNvSpPr txBox="1"/>
          <p:nvPr/>
        </p:nvSpPr>
        <p:spPr>
          <a:xfrm>
            <a:off x="7098575" y="3644206"/>
            <a:ext cx="450599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CPU and GPU operations for XR applications</a:t>
            </a:r>
            <a:r>
              <a:rPr lang="en-FI" sz="14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(TS 26.928)</a:t>
            </a:r>
            <a:endParaRPr lang="en-US" sz="1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4615AE-1649-53B9-F406-9F87B2E6A213}"/>
              </a:ext>
            </a:extLst>
          </p:cNvPr>
          <p:cNvSpPr txBox="1"/>
          <p:nvPr/>
        </p:nvSpPr>
        <p:spPr>
          <a:xfrm>
            <a:off x="160987" y="4718863"/>
            <a:ext cx="1867435" cy="144655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I">
                <a:solidFill>
                  <a:schemeClr val="tx2"/>
                </a:solidFill>
              </a:rPr>
              <a:t>Application</a:t>
            </a:r>
          </a:p>
          <a:p>
            <a:r>
              <a:rPr lang="en-FI" sz="1400">
                <a:solidFill>
                  <a:schemeClr val="tx2"/>
                </a:solidFill>
              </a:rPr>
              <a:t>Application Logic</a:t>
            </a:r>
          </a:p>
          <a:p>
            <a:r>
              <a:rPr lang="en-FI" sz="1400">
                <a:solidFill>
                  <a:schemeClr val="tx2"/>
                </a:solidFill>
              </a:rPr>
              <a:t>Scene Graph</a:t>
            </a:r>
          </a:p>
          <a:p>
            <a:r>
              <a:rPr lang="en-FI" sz="1400">
                <a:solidFill>
                  <a:schemeClr val="tx2"/>
                </a:solidFill>
              </a:rPr>
              <a:t>  Objects</a:t>
            </a:r>
          </a:p>
          <a:p>
            <a:r>
              <a:rPr lang="en-FI" sz="1400">
                <a:solidFill>
                  <a:schemeClr val="tx2"/>
                </a:solidFill>
              </a:rPr>
              <a:t>    Meshes</a:t>
            </a:r>
          </a:p>
          <a:p>
            <a:r>
              <a:rPr lang="en-FI" sz="1400">
                <a:solidFill>
                  <a:schemeClr val="tx2"/>
                </a:solidFill>
              </a:rPr>
              <a:t>    Textures..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C24621-F820-1B56-01DB-9CCEE0BF9075}"/>
              </a:ext>
            </a:extLst>
          </p:cNvPr>
          <p:cNvSpPr txBox="1"/>
          <p:nvPr/>
        </p:nvSpPr>
        <p:spPr>
          <a:xfrm>
            <a:off x="2556457" y="4861055"/>
            <a:ext cx="1867435" cy="101566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I">
                <a:solidFill>
                  <a:schemeClr val="tx2"/>
                </a:solidFill>
              </a:rPr>
              <a:t>Geometry</a:t>
            </a:r>
          </a:p>
          <a:p>
            <a:r>
              <a:rPr lang="en-FI" sz="1400">
                <a:solidFill>
                  <a:schemeClr val="tx2"/>
                </a:solidFill>
              </a:rPr>
              <a:t>Transformations</a:t>
            </a:r>
          </a:p>
          <a:p>
            <a:r>
              <a:rPr lang="en-FI" sz="1400">
                <a:solidFill>
                  <a:schemeClr val="tx2"/>
                </a:solidFill>
              </a:rPr>
              <a:t>Lighting</a:t>
            </a:r>
          </a:p>
          <a:p>
            <a:r>
              <a:rPr lang="en-FI" sz="1400">
                <a:solidFill>
                  <a:schemeClr val="tx2"/>
                </a:solidFill>
              </a:rPr>
              <a:t>Projection, etc...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62F353-D0C3-61CE-3957-7DB3120E8E40}"/>
              </a:ext>
            </a:extLst>
          </p:cNvPr>
          <p:cNvSpPr txBox="1"/>
          <p:nvPr/>
        </p:nvSpPr>
        <p:spPr>
          <a:xfrm>
            <a:off x="4951927" y="4861055"/>
            <a:ext cx="2017693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I">
                <a:solidFill>
                  <a:schemeClr val="tx2"/>
                </a:solidFill>
              </a:rPr>
              <a:t>Rasterization</a:t>
            </a:r>
          </a:p>
          <a:p>
            <a:r>
              <a:rPr lang="en-FI" sz="1400">
                <a:solidFill>
                  <a:schemeClr val="tx2"/>
                </a:solidFill>
              </a:rPr>
              <a:t>Fragment/pixel shading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54863D2-F939-01D7-A372-83ED38F2C28E}"/>
              </a:ext>
            </a:extLst>
          </p:cNvPr>
          <p:cNvSpPr txBox="1"/>
          <p:nvPr/>
        </p:nvSpPr>
        <p:spPr>
          <a:xfrm>
            <a:off x="9977684" y="4872267"/>
            <a:ext cx="1867435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I">
                <a:solidFill>
                  <a:schemeClr val="tx2"/>
                </a:solidFill>
              </a:rPr>
              <a:t>Screen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9D8457-C092-1135-91B2-48D24C5C32F7}"/>
              </a:ext>
            </a:extLst>
          </p:cNvPr>
          <p:cNvSpPr txBox="1"/>
          <p:nvPr/>
        </p:nvSpPr>
        <p:spPr>
          <a:xfrm>
            <a:off x="7497655" y="4872267"/>
            <a:ext cx="2017693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I">
                <a:solidFill>
                  <a:schemeClr val="tx2"/>
                </a:solidFill>
              </a:rPr>
              <a:t>Post Processing</a:t>
            </a:r>
          </a:p>
          <a:p>
            <a:r>
              <a:rPr lang="en-FI" sz="1400">
                <a:solidFill>
                  <a:schemeClr val="tx2"/>
                </a:solidFill>
              </a:rPr>
              <a:t>Anti-Aliasing, etc...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74034CD-1655-5562-081C-E6772E3ABA5D}"/>
              </a:ext>
            </a:extLst>
          </p:cNvPr>
          <p:cNvCxnSpPr>
            <a:cxnSpLocks/>
          </p:cNvCxnSpPr>
          <p:nvPr/>
        </p:nvCxnSpPr>
        <p:spPr>
          <a:xfrm flipV="1">
            <a:off x="1988166" y="5531476"/>
            <a:ext cx="608547" cy="96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3A47A37-9642-8BE1-DC11-0669A7F70F47}"/>
              </a:ext>
            </a:extLst>
          </p:cNvPr>
          <p:cNvCxnSpPr>
            <a:cxnSpLocks/>
          </p:cNvCxnSpPr>
          <p:nvPr/>
        </p:nvCxnSpPr>
        <p:spPr>
          <a:xfrm flipV="1">
            <a:off x="4423892" y="5134124"/>
            <a:ext cx="608547" cy="96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4796D5B-FA31-2414-40D6-07E753A851F7}"/>
              </a:ext>
            </a:extLst>
          </p:cNvPr>
          <p:cNvCxnSpPr>
            <a:cxnSpLocks/>
          </p:cNvCxnSpPr>
          <p:nvPr/>
        </p:nvCxnSpPr>
        <p:spPr>
          <a:xfrm flipV="1">
            <a:off x="6929364" y="5148612"/>
            <a:ext cx="608547" cy="96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FCC1F0E-C958-8BA0-937F-0A92B19C9EF5}"/>
              </a:ext>
            </a:extLst>
          </p:cNvPr>
          <p:cNvCxnSpPr>
            <a:cxnSpLocks/>
          </p:cNvCxnSpPr>
          <p:nvPr/>
        </p:nvCxnSpPr>
        <p:spPr>
          <a:xfrm flipV="1">
            <a:off x="9442243" y="5052103"/>
            <a:ext cx="608547" cy="96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4">
            <a:extLst>
              <a:ext uri="{FF2B5EF4-FFF2-40B4-BE49-F238E27FC236}">
                <a16:creationId xmlns:a16="http://schemas.microsoft.com/office/drawing/2014/main" id="{20E9BE3C-9500-CD28-AAE3-EF5844A0F85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995503" y="1187469"/>
            <a:ext cx="1135748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9715F6EA-2595-603D-4CFF-13DD8827BB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4296920"/>
              </p:ext>
            </p:extLst>
          </p:nvPr>
        </p:nvGraphicFramePr>
        <p:xfrm>
          <a:off x="498088" y="890904"/>
          <a:ext cx="5775982" cy="2204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6314676" imgH="2409491" progId="Visio.Drawing.15">
                  <p:embed/>
                </p:oleObj>
              </mc:Choice>
              <mc:Fallback>
                <p:oleObj r:id="rId4" imgW="6314676" imgH="2409491" progId="Visio.Drawing.15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9715F6EA-2595-603D-4CFF-13DD8827BB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088" y="890904"/>
                        <a:ext cx="5775982" cy="22042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BBE43F1E-CC1D-D27C-3B1D-4C2CF455013F}"/>
              </a:ext>
            </a:extLst>
          </p:cNvPr>
          <p:cNvSpPr txBox="1"/>
          <p:nvPr/>
        </p:nvSpPr>
        <p:spPr>
          <a:xfrm>
            <a:off x="522224" y="3291974"/>
            <a:ext cx="6175418" cy="5539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GB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Elements necessary for mesh representations</a:t>
            </a:r>
            <a:r>
              <a:rPr lang="en-FI" sz="1000">
                <a:latin typeface="Times New Roman" panose="02020603050405020304" pitchFamily="18" charset="0"/>
                <a:ea typeface="Times New Roman" panose="02020603050405020304" pitchFamily="18" charset="0"/>
              </a:rPr>
              <a:t> (TS 26.928)</a:t>
            </a:r>
            <a:r>
              <a:rPr lang="en-GB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©Wikipedia (Mesh_overview.jpg: The original uploader was Rchoetzlein at English Wikipedia.derivative work: Lobsterbake [CC BY-SA 3.0 (</a:t>
            </a:r>
            <a:r>
              <a:rPr lang="en-GB" sz="1000" u="sng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6"/>
              </a:rPr>
              <a:t>https://creativecommons.org/licenses/by-sa/3.0)</a:t>
            </a:r>
            <a:r>
              <a:rPr lang="en-GB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])</a:t>
            </a:r>
            <a:endParaRPr lang="en-US" sz="1000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87ACDDD5-8F7E-980F-9227-DD0E14952336}"/>
              </a:ext>
            </a:extLst>
          </p:cNvPr>
          <p:cNvSpPr/>
          <p:nvPr/>
        </p:nvSpPr>
        <p:spPr>
          <a:xfrm>
            <a:off x="927279" y="4018920"/>
            <a:ext cx="399245" cy="637576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4F4934-6A29-D92D-67EB-B7EC422C0C7D}"/>
              </a:ext>
            </a:extLst>
          </p:cNvPr>
          <p:cNvSpPr txBox="1"/>
          <p:nvPr/>
        </p:nvSpPr>
        <p:spPr>
          <a:xfrm>
            <a:off x="1299677" y="4094585"/>
            <a:ext cx="85000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FI">
                <a:solidFill>
                  <a:schemeClr val="tx2"/>
                </a:solidFill>
              </a:rPr>
              <a:t>Input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1FE613-B3C0-E6F5-0E62-53D24D94E673}"/>
              </a:ext>
            </a:extLst>
          </p:cNvPr>
          <p:cNvSpPr txBox="1"/>
          <p:nvPr/>
        </p:nvSpPr>
        <p:spPr>
          <a:xfrm>
            <a:off x="11069939" y="5272376"/>
            <a:ext cx="127768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FI">
                <a:solidFill>
                  <a:schemeClr val="tx2"/>
                </a:solidFill>
              </a:rPr>
              <a:t>Display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7341F656-A94A-DE52-1773-16043193D80B}"/>
              </a:ext>
            </a:extLst>
          </p:cNvPr>
          <p:cNvSpPr/>
          <p:nvPr/>
        </p:nvSpPr>
        <p:spPr>
          <a:xfrm>
            <a:off x="10711778" y="5222347"/>
            <a:ext cx="399245" cy="637576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24B9C0A-8666-3DD1-B641-02934AB17798}"/>
              </a:ext>
            </a:extLst>
          </p:cNvPr>
          <p:cNvSpPr txBox="1"/>
          <p:nvPr/>
        </p:nvSpPr>
        <p:spPr>
          <a:xfrm>
            <a:off x="6734523" y="5962006"/>
            <a:ext cx="242135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FI">
                <a:solidFill>
                  <a:schemeClr val="tx2"/>
                </a:solidFill>
              </a:rPr>
              <a:t>Compute and energy resource Intensive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A4102A4-4F1C-8D2C-2807-721C668A5E57}"/>
              </a:ext>
            </a:extLst>
          </p:cNvPr>
          <p:cNvSpPr txBox="1"/>
          <p:nvPr/>
        </p:nvSpPr>
        <p:spPr>
          <a:xfrm>
            <a:off x="138009" y="6189503"/>
            <a:ext cx="193249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FI">
                <a:solidFill>
                  <a:schemeClr val="tx2"/>
                </a:solidFill>
              </a:rPr>
              <a:t>Storage intensive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630D067-1B22-95D9-13E9-A11B65764ABC}"/>
              </a:ext>
            </a:extLst>
          </p:cNvPr>
          <p:cNvSpPr txBox="1">
            <a:spLocks/>
          </p:cNvSpPr>
          <p:nvPr/>
        </p:nvSpPr>
        <p:spPr>
          <a:xfrm>
            <a:off x="498088" y="164404"/>
            <a:ext cx="10515600" cy="632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Background</a:t>
            </a:r>
            <a:r>
              <a:rPr lang="en-FI" sz="2800"/>
              <a:t>: Real Time Rendering  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2152492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80B0E-A411-489D-423E-1E12A5272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04A4BE-85BA-B246-8A04-D74D6F283CB0}"/>
              </a:ext>
            </a:extLst>
          </p:cNvPr>
          <p:cNvSpPr txBox="1"/>
          <p:nvPr/>
        </p:nvSpPr>
        <p:spPr>
          <a:xfrm>
            <a:off x="218942" y="1382642"/>
            <a:ext cx="1867435" cy="144655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I">
                <a:solidFill>
                  <a:schemeClr val="tx2"/>
                </a:solidFill>
              </a:rPr>
              <a:t>Application</a:t>
            </a:r>
          </a:p>
          <a:p>
            <a:r>
              <a:rPr lang="en-FI" sz="1400">
                <a:solidFill>
                  <a:schemeClr val="tx2"/>
                </a:solidFill>
              </a:rPr>
              <a:t>Application Logic</a:t>
            </a:r>
          </a:p>
          <a:p>
            <a:r>
              <a:rPr lang="en-FI" sz="1400">
                <a:solidFill>
                  <a:schemeClr val="tx2"/>
                </a:solidFill>
              </a:rPr>
              <a:t>Scene Graph</a:t>
            </a:r>
          </a:p>
          <a:p>
            <a:r>
              <a:rPr lang="en-FI" sz="1400">
                <a:solidFill>
                  <a:schemeClr val="tx2"/>
                </a:solidFill>
              </a:rPr>
              <a:t>  Objects</a:t>
            </a:r>
          </a:p>
          <a:p>
            <a:r>
              <a:rPr lang="en-FI" sz="1400">
                <a:solidFill>
                  <a:schemeClr val="tx2"/>
                </a:solidFill>
              </a:rPr>
              <a:t>    Meshes</a:t>
            </a:r>
          </a:p>
          <a:p>
            <a:r>
              <a:rPr lang="en-FI" sz="1400">
                <a:solidFill>
                  <a:schemeClr val="tx2"/>
                </a:solidFill>
              </a:rPr>
              <a:t>    Textures..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6A189E-909B-9703-75BA-6B54676FE222}"/>
              </a:ext>
            </a:extLst>
          </p:cNvPr>
          <p:cNvSpPr txBox="1"/>
          <p:nvPr/>
        </p:nvSpPr>
        <p:spPr>
          <a:xfrm>
            <a:off x="2614412" y="1371430"/>
            <a:ext cx="1867435" cy="166199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I">
                <a:solidFill>
                  <a:schemeClr val="tx2"/>
                </a:solidFill>
              </a:rPr>
              <a:t>Geometry</a:t>
            </a:r>
          </a:p>
          <a:p>
            <a:r>
              <a:rPr lang="en-FI" sz="1400">
                <a:solidFill>
                  <a:schemeClr val="tx2"/>
                </a:solidFill>
              </a:rPr>
              <a:t>Transformations</a:t>
            </a:r>
          </a:p>
          <a:p>
            <a:r>
              <a:rPr lang="en-FI" sz="1400">
                <a:solidFill>
                  <a:schemeClr val="tx2"/>
                </a:solidFill>
              </a:rPr>
              <a:t>Lighting</a:t>
            </a:r>
          </a:p>
          <a:p>
            <a:r>
              <a:rPr lang="en-FI" sz="1400">
                <a:solidFill>
                  <a:schemeClr val="tx2"/>
                </a:solidFill>
              </a:rPr>
              <a:t>Projection</a:t>
            </a:r>
          </a:p>
          <a:p>
            <a:r>
              <a:rPr lang="en-FI" sz="1400">
                <a:solidFill>
                  <a:schemeClr val="tx2"/>
                </a:solidFill>
              </a:rPr>
              <a:t>Clipping</a:t>
            </a:r>
          </a:p>
          <a:p>
            <a:r>
              <a:rPr lang="en-FI" sz="1400">
                <a:solidFill>
                  <a:schemeClr val="tx2"/>
                </a:solidFill>
              </a:rPr>
              <a:t>Window-to-Viewport Transformation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12E371-5D86-7BB5-7D50-6D3983FA5563}"/>
              </a:ext>
            </a:extLst>
          </p:cNvPr>
          <p:cNvSpPr txBox="1"/>
          <p:nvPr/>
        </p:nvSpPr>
        <p:spPr>
          <a:xfrm>
            <a:off x="5009882" y="1371430"/>
            <a:ext cx="2017693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I">
                <a:solidFill>
                  <a:schemeClr val="tx2"/>
                </a:solidFill>
              </a:rPr>
              <a:t>Rasterization</a:t>
            </a:r>
          </a:p>
          <a:p>
            <a:r>
              <a:rPr lang="en-FI" sz="1400">
                <a:solidFill>
                  <a:schemeClr val="tx2"/>
                </a:solidFill>
              </a:rPr>
              <a:t>Fragment/pixel shading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BC5803-685E-CF29-D369-1A4D35E0294F}"/>
              </a:ext>
            </a:extLst>
          </p:cNvPr>
          <p:cNvSpPr txBox="1"/>
          <p:nvPr/>
        </p:nvSpPr>
        <p:spPr>
          <a:xfrm>
            <a:off x="10035639" y="1382642"/>
            <a:ext cx="1867435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I">
                <a:solidFill>
                  <a:schemeClr val="tx2"/>
                </a:solidFill>
              </a:rPr>
              <a:t>Screen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538B3D-1E74-B9F3-0323-EA6994BBBE58}"/>
              </a:ext>
            </a:extLst>
          </p:cNvPr>
          <p:cNvSpPr txBox="1"/>
          <p:nvPr/>
        </p:nvSpPr>
        <p:spPr>
          <a:xfrm>
            <a:off x="7555610" y="1382642"/>
            <a:ext cx="2017693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I">
                <a:solidFill>
                  <a:schemeClr val="tx2"/>
                </a:solidFill>
              </a:rPr>
              <a:t>Post Processing</a:t>
            </a:r>
          </a:p>
          <a:p>
            <a:r>
              <a:rPr lang="en-FI" sz="1400">
                <a:solidFill>
                  <a:schemeClr val="tx2"/>
                </a:solidFill>
              </a:rPr>
              <a:t>Fragment/pixel Shading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C7C05BE-CD52-040C-CB72-26CC33C4EF53}"/>
              </a:ext>
            </a:extLst>
          </p:cNvPr>
          <p:cNvCxnSpPr>
            <a:cxnSpLocks/>
          </p:cNvCxnSpPr>
          <p:nvPr/>
        </p:nvCxnSpPr>
        <p:spPr>
          <a:xfrm flipV="1">
            <a:off x="2046121" y="2041851"/>
            <a:ext cx="608547" cy="96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3F46F0A-888F-FD9D-DAFE-04EB0027E27D}"/>
              </a:ext>
            </a:extLst>
          </p:cNvPr>
          <p:cNvCxnSpPr>
            <a:cxnSpLocks/>
          </p:cNvCxnSpPr>
          <p:nvPr/>
        </p:nvCxnSpPr>
        <p:spPr>
          <a:xfrm flipV="1">
            <a:off x="4481847" y="1644498"/>
            <a:ext cx="608547" cy="96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014B2D3-1BC3-5254-7E79-638DC25C522B}"/>
              </a:ext>
            </a:extLst>
          </p:cNvPr>
          <p:cNvCxnSpPr>
            <a:cxnSpLocks/>
          </p:cNvCxnSpPr>
          <p:nvPr/>
        </p:nvCxnSpPr>
        <p:spPr>
          <a:xfrm flipV="1">
            <a:off x="6987319" y="1658986"/>
            <a:ext cx="608547" cy="96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5870863-F6E3-F8A6-5664-EEA2C29858E9}"/>
              </a:ext>
            </a:extLst>
          </p:cNvPr>
          <p:cNvCxnSpPr>
            <a:cxnSpLocks/>
          </p:cNvCxnSpPr>
          <p:nvPr/>
        </p:nvCxnSpPr>
        <p:spPr>
          <a:xfrm flipV="1">
            <a:off x="9500198" y="1562478"/>
            <a:ext cx="608547" cy="96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Arrow: Down 12">
            <a:extLst>
              <a:ext uri="{FF2B5EF4-FFF2-40B4-BE49-F238E27FC236}">
                <a16:creationId xmlns:a16="http://schemas.microsoft.com/office/drawing/2014/main" id="{5BF7026A-F3BD-55DD-0C41-3D90F1089E49}"/>
              </a:ext>
            </a:extLst>
          </p:cNvPr>
          <p:cNvSpPr/>
          <p:nvPr/>
        </p:nvSpPr>
        <p:spPr>
          <a:xfrm>
            <a:off x="972355" y="745066"/>
            <a:ext cx="399245" cy="637576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1DDB83-AA16-A826-0D69-0A24FEC82980}"/>
              </a:ext>
            </a:extLst>
          </p:cNvPr>
          <p:cNvSpPr txBox="1"/>
          <p:nvPr/>
        </p:nvSpPr>
        <p:spPr>
          <a:xfrm>
            <a:off x="1303986" y="745240"/>
            <a:ext cx="85000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FI">
                <a:solidFill>
                  <a:schemeClr val="tx2"/>
                </a:solidFill>
              </a:rPr>
              <a:t>Input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A0A761-6C9A-5F95-C411-5135FECC0A36}"/>
              </a:ext>
            </a:extLst>
          </p:cNvPr>
          <p:cNvSpPr txBox="1"/>
          <p:nvPr/>
        </p:nvSpPr>
        <p:spPr>
          <a:xfrm>
            <a:off x="10625392" y="2535711"/>
            <a:ext cx="127768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FI">
                <a:solidFill>
                  <a:schemeClr val="tx2"/>
                </a:solidFill>
              </a:rPr>
              <a:t>Display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8CE6DB6B-4F57-FEA3-51C1-8A01350DFF84}"/>
              </a:ext>
            </a:extLst>
          </p:cNvPr>
          <p:cNvSpPr/>
          <p:nvPr/>
        </p:nvSpPr>
        <p:spPr>
          <a:xfrm>
            <a:off x="10769733" y="1732722"/>
            <a:ext cx="399245" cy="637576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4C8F2B0-45A4-B34D-6CA7-BB4E97E89542}"/>
              </a:ext>
            </a:extLst>
          </p:cNvPr>
          <p:cNvSpPr/>
          <p:nvPr/>
        </p:nvSpPr>
        <p:spPr>
          <a:xfrm>
            <a:off x="144723" y="1114572"/>
            <a:ext cx="9636781" cy="2060620"/>
          </a:xfrm>
          <a:prstGeom prst="rect">
            <a:avLst/>
          </a:prstGeom>
          <a:solidFill>
            <a:schemeClr val="accent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BB6915-0943-99E2-AC0A-5A33D562E752}"/>
              </a:ext>
            </a:extLst>
          </p:cNvPr>
          <p:cNvSpPr txBox="1"/>
          <p:nvPr/>
        </p:nvSpPr>
        <p:spPr>
          <a:xfrm>
            <a:off x="3548129" y="3175192"/>
            <a:ext cx="321561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FI">
                <a:solidFill>
                  <a:schemeClr val="tx2"/>
                </a:solidFill>
              </a:rPr>
              <a:t>Off-load some of these operations to a powerful server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8A1129C-83EA-1104-39A2-7843F3099616}"/>
              </a:ext>
            </a:extLst>
          </p:cNvPr>
          <p:cNvSpPr txBox="1">
            <a:spLocks/>
          </p:cNvSpPr>
          <p:nvPr/>
        </p:nvSpPr>
        <p:spPr>
          <a:xfrm>
            <a:off x="498088" y="164404"/>
            <a:ext cx="10515600" cy="632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Background</a:t>
            </a:r>
            <a:r>
              <a:rPr lang="en-FI" sz="2800"/>
              <a:t>: Split Rendering </a:t>
            </a:r>
            <a:endParaRPr lang="en-US" sz="28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2D788FA-D7C0-E195-8E33-BD803645029A}"/>
              </a:ext>
            </a:extLst>
          </p:cNvPr>
          <p:cNvSpPr/>
          <p:nvPr/>
        </p:nvSpPr>
        <p:spPr>
          <a:xfrm>
            <a:off x="507748" y="4681471"/>
            <a:ext cx="1993974" cy="16953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/>
              <a:t>Split Rendering Server</a:t>
            </a:r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F2D85C4-B2F5-E976-02C4-B010BC5A3EF1}"/>
              </a:ext>
            </a:extLst>
          </p:cNvPr>
          <p:cNvSpPr/>
          <p:nvPr/>
        </p:nvSpPr>
        <p:spPr>
          <a:xfrm>
            <a:off x="7394623" y="4627705"/>
            <a:ext cx="1993974" cy="16953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/>
              <a:t>Split Rendering Client</a:t>
            </a:r>
            <a:endParaRPr lang="en-US"/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7D5A8AA3-5BD9-550C-1B71-058C6B99A130}"/>
              </a:ext>
            </a:extLst>
          </p:cNvPr>
          <p:cNvSpPr/>
          <p:nvPr/>
        </p:nvSpPr>
        <p:spPr>
          <a:xfrm rot="1744935">
            <a:off x="1763662" y="3403760"/>
            <a:ext cx="692785" cy="1307105"/>
          </a:xfrm>
          <a:prstGeom prst="downArrow">
            <a:avLst/>
          </a:prstGeom>
          <a:solidFill>
            <a:srgbClr val="A9C4D1">
              <a:alpha val="3686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8E3B007B-5813-4CB7-C4D0-487915AF0037}"/>
              </a:ext>
            </a:extLst>
          </p:cNvPr>
          <p:cNvSpPr/>
          <p:nvPr/>
        </p:nvSpPr>
        <p:spPr>
          <a:xfrm rot="1744935">
            <a:off x="9904316" y="2952274"/>
            <a:ext cx="692785" cy="1893824"/>
          </a:xfrm>
          <a:prstGeom prst="downArrow">
            <a:avLst/>
          </a:prstGeom>
          <a:solidFill>
            <a:srgbClr val="A9C4D1">
              <a:alpha val="3686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539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7B8F7-6F80-66A8-986C-DA20C5073F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B65C8038-92C8-E18C-5AD8-1E13D97BF7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2E0FEB3-4566-FD3A-3DDE-70630AD09B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620518"/>
              </p:ext>
            </p:extLst>
          </p:nvPr>
        </p:nvGraphicFramePr>
        <p:xfrm>
          <a:off x="7726722" y="2377938"/>
          <a:ext cx="3257550" cy="313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ignalling Chart" r:id="rId2" imgW="3252012" imgH="3137826" progId="Mscgen.Chart">
                  <p:embed/>
                </p:oleObj>
              </mc:Choice>
              <mc:Fallback>
                <p:oleObj name="Signalling Chart" r:id="rId2" imgW="3252012" imgH="3137826" progId="Mscgen.Chart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2E0FEB3-4566-FD3A-3DDE-70630AD09B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26722" y="2377938"/>
                        <a:ext cx="3257550" cy="3133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BA16A21-D554-CAB9-71B7-52EC9386458C}"/>
              </a:ext>
            </a:extLst>
          </p:cNvPr>
          <p:cNvSpPr txBox="1"/>
          <p:nvPr/>
        </p:nvSpPr>
        <p:spPr>
          <a:xfrm>
            <a:off x="646938" y="954415"/>
            <a:ext cx="6614384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>
                <a:solidFill>
                  <a:schemeClr val="tx2"/>
                </a:solidFill>
              </a:rPr>
              <a:t>Architectures</a:t>
            </a:r>
          </a:p>
          <a:p>
            <a:pPr marL="342900" indent="-342900">
              <a:buAutoNum type="arabicPeriod"/>
            </a:pPr>
            <a:r>
              <a:rPr lang="en-FI">
                <a:solidFill>
                  <a:schemeClr val="tx2"/>
                </a:solidFill>
              </a:rPr>
              <a:t>RTC </a:t>
            </a:r>
            <a:r>
              <a:rPr lang="en-FI">
                <a:solidFill>
                  <a:schemeClr val="tx2"/>
                </a:solidFill>
                <a:sym typeface="Wingdings" panose="05000000000000000000" pitchFamily="2" charset="2"/>
              </a:rPr>
              <a:t> SR_MSE: TS 26.565</a:t>
            </a:r>
            <a:endParaRPr lang="en-FI">
              <a:solidFill>
                <a:schemeClr val="tx2"/>
              </a:solidFill>
            </a:endParaRPr>
          </a:p>
          <a:p>
            <a:pPr marL="342900" indent="-342900" algn="l">
              <a:buAutoNum type="arabicPeriod"/>
            </a:pPr>
            <a:r>
              <a:rPr lang="en-FI">
                <a:solidFill>
                  <a:schemeClr val="tx2"/>
                </a:solidFill>
                <a:sym typeface="Wingdings" panose="05000000000000000000" pitchFamily="2" charset="2"/>
              </a:rPr>
              <a:t>IMS  (AR calls) IBACS : TS 26.264, SR_IMS: draft TS 26.567</a:t>
            </a:r>
            <a:endParaRPr lang="en-US">
              <a:solidFill>
                <a:schemeClr val="tx2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AA54194-D4CD-A787-5848-1B783D9F8F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372654"/>
              </p:ext>
            </p:extLst>
          </p:nvPr>
        </p:nvGraphicFramePr>
        <p:xfrm>
          <a:off x="430131" y="2214743"/>
          <a:ext cx="6684834" cy="3845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2835">
                  <a:extLst>
                    <a:ext uri="{9D8B030D-6E8A-4147-A177-3AD203B41FA5}">
                      <a16:colId xmlns:a16="http://schemas.microsoft.com/office/drawing/2014/main" val="1972946509"/>
                    </a:ext>
                  </a:extLst>
                </a:gridCol>
                <a:gridCol w="2449525">
                  <a:extLst>
                    <a:ext uri="{9D8B030D-6E8A-4147-A177-3AD203B41FA5}">
                      <a16:colId xmlns:a16="http://schemas.microsoft.com/office/drawing/2014/main" val="627892929"/>
                    </a:ext>
                  </a:extLst>
                </a:gridCol>
                <a:gridCol w="2122474">
                  <a:extLst>
                    <a:ext uri="{9D8B030D-6E8A-4147-A177-3AD203B41FA5}">
                      <a16:colId xmlns:a16="http://schemas.microsoft.com/office/drawing/2014/main" val="35917645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FI"/>
                        <a:t>Step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I"/>
                        <a:t>RTC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I"/>
                        <a:t>IMS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8656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FI" sz="1400">
                          <a:solidFill>
                            <a:schemeClr val="tx2"/>
                          </a:solidFill>
                        </a:rPr>
                        <a:t>A. Set up Split rendering session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I"/>
                        <a:t>S</a:t>
                      </a:r>
                      <a:r>
                        <a:rPr lang="en-US"/>
                        <a:t>imple </a:t>
                      </a:r>
                      <a:r>
                        <a:rPr lang="en-FI"/>
                        <a:t>W</a:t>
                      </a:r>
                      <a:r>
                        <a:rPr lang="en-US"/>
                        <a:t>eb </a:t>
                      </a:r>
                      <a:r>
                        <a:rPr lang="en-FI"/>
                        <a:t>A</a:t>
                      </a:r>
                      <a:r>
                        <a:rPr lang="en-US"/>
                        <a:t>pplication </a:t>
                      </a:r>
                      <a:r>
                        <a:rPr lang="en-FI"/>
                        <a:t>P</a:t>
                      </a:r>
                      <a:r>
                        <a:rPr lang="en-US"/>
                        <a:t>rotocol (SWAP)</a:t>
                      </a:r>
                      <a:r>
                        <a:rPr lang="en-FI"/>
                        <a:t> and WebRTC data channel 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I"/>
                        <a:t>SIP and IMS data channel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9717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FI" sz="1400"/>
                        <a:t>B.1 </a:t>
                      </a:r>
                      <a:r>
                        <a:rPr lang="en-FI" sz="1400">
                          <a:solidFill>
                            <a:schemeClr val="tx2"/>
                          </a:solidFill>
                        </a:rPr>
                        <a:t>Pose/user input (&amp; other metadata) to SRS</a:t>
                      </a:r>
                    </a:p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I"/>
                        <a:t>WebRTC data channel (Metadata DC)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I"/>
                        <a:t>IMS data channel</a:t>
                      </a:r>
                    </a:p>
                    <a:p>
                      <a:r>
                        <a:rPr lang="en-FI"/>
                        <a:t>metadata </a:t>
                      </a:r>
                      <a:r>
                        <a:rPr lang="en-US" err="1"/>
                        <a:t>a</a:t>
                      </a:r>
                      <a:r>
                        <a:rPr lang="en-FI" err="1"/>
                        <a:t>DC</a:t>
                      </a:r>
                      <a:endParaRPr lang="en-US" err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42695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FI" sz="1400"/>
                        <a:t>B.2 </a:t>
                      </a:r>
                      <a:r>
                        <a:rPr lang="en-FI" sz="1400">
                          <a:solidFill>
                            <a:schemeClr val="tx2"/>
                          </a:solidFill>
                        </a:rPr>
                        <a:t>SRS: Render an</a:t>
                      </a:r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d</a:t>
                      </a:r>
                      <a:r>
                        <a:rPr lang="en-FI" sz="1400">
                          <a:solidFill>
                            <a:schemeClr val="tx2"/>
                          </a:solidFill>
                        </a:rPr>
                        <a:t> encode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I"/>
                        <a:t>RTC AS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I"/>
                        <a:t>MF [DC AS]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0121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FI" sz="1400"/>
                        <a:t>B.3 </a:t>
                      </a:r>
                      <a:r>
                        <a:rPr lang="en-FI" sz="1400">
                          <a:solidFill>
                            <a:schemeClr val="tx2"/>
                          </a:solidFill>
                        </a:rPr>
                        <a:t>Send encoded media to SRC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FI">
                          <a:solidFill>
                            <a:schemeClr val="tx2"/>
                          </a:solidFill>
                        </a:rPr>
                        <a:t>RTP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I"/>
                        <a:t>RTP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05957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FI" sz="1400"/>
                        <a:t>B.4&amp;5 </a:t>
                      </a:r>
                      <a:r>
                        <a:rPr lang="en-FI" sz="1400">
                          <a:solidFill>
                            <a:schemeClr val="tx2"/>
                          </a:solidFill>
                        </a:rPr>
                        <a:t>Decode, process and display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I"/>
                        <a:t> UE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I"/>
                        <a:t>DCMTSI client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33530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BD611B1-9BBA-94D2-0A0E-B8A6E6F67CC1}"/>
              </a:ext>
            </a:extLst>
          </p:cNvPr>
          <p:cNvSpPr txBox="1"/>
          <p:nvPr/>
        </p:nvSpPr>
        <p:spPr>
          <a:xfrm>
            <a:off x="465356" y="6132236"/>
            <a:ext cx="6614384" cy="36933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l"/>
            <a:r>
              <a:rPr lang="en-FI">
                <a:solidFill>
                  <a:schemeClr val="tx2"/>
                </a:solidFill>
              </a:rPr>
              <a:t>Note that SWAP operates over user plane interface RTC-4s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ED224B1-8710-CF14-01F1-1546EA6138D0}"/>
              </a:ext>
            </a:extLst>
          </p:cNvPr>
          <p:cNvSpPr txBox="1">
            <a:spLocks/>
          </p:cNvSpPr>
          <p:nvPr/>
        </p:nvSpPr>
        <p:spPr>
          <a:xfrm>
            <a:off x="498088" y="164404"/>
            <a:ext cx="10515600" cy="632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Split Rendering in current SA4 Specs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A895EF-A9E1-AD15-3A82-B1893CD7AF1F}"/>
              </a:ext>
            </a:extLst>
          </p:cNvPr>
          <p:cNvSpPr txBox="1"/>
          <p:nvPr/>
        </p:nvSpPr>
        <p:spPr>
          <a:xfrm>
            <a:off x="741877" y="671271"/>
            <a:ext cx="595929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tx2"/>
                </a:solidFill>
              </a:rPr>
              <a:t>Studied by SA4 e.g., in TS 26.928, TS 26.998 and TS 26.806 </a:t>
            </a:r>
          </a:p>
        </p:txBody>
      </p:sp>
    </p:spTree>
    <p:extLst>
      <p:ext uri="{BB962C8B-B14F-4D97-AF65-F5344CB8AC3E}">
        <p14:creationId xmlns:p14="http://schemas.microsoft.com/office/powerpoint/2010/main" val="270260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4F2930-F090-A5B4-E75C-6C192CA54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9D05D348-ACB8-3068-8449-6D6A412F49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B7C1F9A-FBF7-31F5-A1D6-A15899BBE421}"/>
              </a:ext>
            </a:extLst>
          </p:cNvPr>
          <p:cNvGrpSpPr/>
          <p:nvPr/>
        </p:nvGrpSpPr>
        <p:grpSpPr>
          <a:xfrm>
            <a:off x="1110343" y="1324577"/>
            <a:ext cx="8926285" cy="5206851"/>
            <a:chOff x="6030961" y="795762"/>
            <a:chExt cx="5959297" cy="271795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81C8376-2DDD-AFB1-EE04-44539CFDD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07079" y="795762"/>
              <a:ext cx="5582566" cy="234274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D9143B0-292E-5FA5-56A0-9818B156BE7A}"/>
                </a:ext>
              </a:extLst>
            </p:cNvPr>
            <p:cNvSpPr txBox="1"/>
            <p:nvPr/>
          </p:nvSpPr>
          <p:spPr>
            <a:xfrm>
              <a:off x="6030961" y="3205936"/>
              <a:ext cx="595929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GB" sz="1400">
                  <a:effectLst/>
                  <a:latin typeface="Arial"/>
                  <a:ea typeface="Times New Roman" panose="02020603050405020304" pitchFamily="18" charset="0"/>
                  <a:cs typeface="Times New Roman"/>
                </a:rPr>
                <a:t>RTC Split management architecture (source TS 26.565 Figure 5.1.3-1)</a:t>
              </a:r>
              <a:endParaRPr lang="en-US" sz="1400">
                <a:effectLst/>
                <a:latin typeface="Arial"/>
                <a:ea typeface="Times New Roman" panose="02020603050405020304" pitchFamily="18" charset="0"/>
                <a:cs typeface="Times New Roman"/>
              </a:endParaRPr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9BA8A4E4-F8E5-E304-56C3-E59CEB78603F}"/>
              </a:ext>
            </a:extLst>
          </p:cNvPr>
          <p:cNvSpPr txBox="1">
            <a:spLocks/>
          </p:cNvSpPr>
          <p:nvPr/>
        </p:nvSpPr>
        <p:spPr>
          <a:xfrm>
            <a:off x="498088" y="164404"/>
            <a:ext cx="10515600" cy="632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Split Rendering in current SA4 Specs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E06CBA-3495-47B3-5446-843E3B572D62}"/>
              </a:ext>
            </a:extLst>
          </p:cNvPr>
          <p:cNvSpPr txBox="1"/>
          <p:nvPr/>
        </p:nvSpPr>
        <p:spPr>
          <a:xfrm>
            <a:off x="227103" y="691590"/>
            <a:ext cx="5959297" cy="369332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tx2"/>
                </a:solidFill>
              </a:rPr>
              <a:t>RTC based architecture</a:t>
            </a:r>
          </a:p>
        </p:txBody>
      </p:sp>
    </p:spTree>
    <p:extLst>
      <p:ext uri="{BB962C8B-B14F-4D97-AF65-F5344CB8AC3E}">
        <p14:creationId xmlns:p14="http://schemas.microsoft.com/office/powerpoint/2010/main" val="2519979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AA6C70-40FC-EEFD-0431-2087ED33A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FAB6999F-987F-DED5-5DAB-F5851FEDD4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83339B5-A1DB-E8BB-CF8C-43F8D83EA669}"/>
              </a:ext>
            </a:extLst>
          </p:cNvPr>
          <p:cNvSpPr txBox="1">
            <a:spLocks/>
          </p:cNvSpPr>
          <p:nvPr/>
        </p:nvSpPr>
        <p:spPr>
          <a:xfrm>
            <a:off x="498088" y="164404"/>
            <a:ext cx="10515600" cy="632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Split Rendering in current SA4 Specs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246EBC-E03E-59B3-4331-4F269568954D}"/>
              </a:ext>
            </a:extLst>
          </p:cNvPr>
          <p:cNvSpPr txBox="1"/>
          <p:nvPr/>
        </p:nvSpPr>
        <p:spPr>
          <a:xfrm>
            <a:off x="227103" y="691590"/>
            <a:ext cx="5959297" cy="369332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tx2"/>
                </a:solidFill>
              </a:rPr>
              <a:t>IMS DC based architecture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CC591F-C635-DF3B-EFAC-3DA010D39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574" y="691590"/>
            <a:ext cx="10584851" cy="5862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4062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10A6B-1E54-80D5-77AD-1E22230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101E8C27-A448-0789-E242-9AA2AE07E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CEE535-E428-D5D4-448E-11715D2E48CA}"/>
              </a:ext>
            </a:extLst>
          </p:cNvPr>
          <p:cNvSpPr txBox="1"/>
          <p:nvPr/>
        </p:nvSpPr>
        <p:spPr>
          <a:xfrm>
            <a:off x="502279" y="1617073"/>
            <a:ext cx="2809946" cy="34163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FI">
                <a:solidFill>
                  <a:schemeClr val="tx2"/>
                </a:solidFill>
              </a:rPr>
              <a:t>Metadata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FI">
                <a:solidFill>
                  <a:schemeClr val="tx2"/>
                </a:solidFill>
              </a:rPr>
              <a:t>Metadata message format for metadata DC defined in TS 26.565 and adopted in draft TS 26.567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2"/>
                </a:solidFill>
              </a:rPr>
              <a:t>P</a:t>
            </a:r>
            <a:r>
              <a:rPr lang="en-FI">
                <a:solidFill>
                  <a:schemeClr val="tx2"/>
                </a:solidFill>
              </a:rPr>
              <a:t>ose and action message payload</a:t>
            </a:r>
            <a:r>
              <a:rPr lang="en-US">
                <a:solidFill>
                  <a:schemeClr val="tx2"/>
                </a:solidFill>
              </a:rPr>
              <a:t> in JSON</a:t>
            </a:r>
            <a:r>
              <a:rPr lang="en-FI">
                <a:solidFill>
                  <a:schemeClr val="tx2"/>
                </a:solidFill>
              </a:rPr>
              <a:t> format defined in TS 26.119 and adopted in both TS 26.565 and draft TS 26.567 </a:t>
            </a:r>
            <a:endParaRPr lang="en-US">
              <a:solidFill>
                <a:schemeClr val="tx2"/>
              </a:solidFill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1D9E3FF-634E-DF6C-1048-CB64FA60A0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771420"/>
              </p:ext>
            </p:extLst>
          </p:nvPr>
        </p:nvGraphicFramePr>
        <p:xfrm>
          <a:off x="4999166" y="188693"/>
          <a:ext cx="5926913" cy="6520440"/>
        </p:xfrm>
        <a:graphic>
          <a:graphicData uri="http://schemas.openxmlformats.org/drawingml/2006/table">
            <a:tbl>
              <a:tblPr firstRow="1" firstCol="1" bandRow="1"/>
              <a:tblGrid>
                <a:gridCol w="2031631">
                  <a:extLst>
                    <a:ext uri="{9D8B030D-6E8A-4147-A177-3AD203B41FA5}">
                      <a16:colId xmlns:a16="http://schemas.microsoft.com/office/drawing/2014/main" val="2813340103"/>
                    </a:ext>
                  </a:extLst>
                </a:gridCol>
                <a:gridCol w="616780">
                  <a:extLst>
                    <a:ext uri="{9D8B030D-6E8A-4147-A177-3AD203B41FA5}">
                      <a16:colId xmlns:a16="http://schemas.microsoft.com/office/drawing/2014/main" val="1847767428"/>
                    </a:ext>
                  </a:extLst>
                </a:gridCol>
                <a:gridCol w="896961">
                  <a:extLst>
                    <a:ext uri="{9D8B030D-6E8A-4147-A177-3AD203B41FA5}">
                      <a16:colId xmlns:a16="http://schemas.microsoft.com/office/drawing/2014/main" val="2973962323"/>
                    </a:ext>
                  </a:extLst>
                </a:gridCol>
                <a:gridCol w="2381541">
                  <a:extLst>
                    <a:ext uri="{9D8B030D-6E8A-4147-A177-3AD203B41FA5}">
                      <a16:colId xmlns:a16="http://schemas.microsoft.com/office/drawing/2014/main" val="4019872802"/>
                    </a:ext>
                  </a:extLst>
                </a:gridCol>
              </a:tblGrid>
              <a:tr h="8209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Cardinality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4329351"/>
                  </a:ext>
                </a:extLst>
              </a:tr>
              <a:tr h="27364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poseInfo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1..n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An array of pose information objects, each corresponding to a target display time and XR space. 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703491"/>
                  </a:ext>
                </a:extLst>
              </a:tr>
              <a:tr h="27364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poseTime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The time for which the current poses are predicted. This time is expressed in XR system time clock.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5749556"/>
                  </a:ext>
                </a:extLst>
              </a:tr>
              <a:tr h="20094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xrSpaceId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An identifier for the XR space in which the poses are expressed.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6277026"/>
                  </a:ext>
                </a:extLst>
              </a:tr>
              <a:tr h="452119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poses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1..n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An array that provides a list of the poses.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view poses, the first pose corresponds to the left view and the second to the right view.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6506222"/>
                  </a:ext>
                </a:extLst>
              </a:tr>
              <a:tr h="653061">
                <a:tc>
                  <a:txBody>
                    <a:bodyPr/>
                    <a:lstStyle/>
                    <a:p>
                      <a:pPr marL="180340"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trackableSpaceId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 unique identifier of the XR space </a:t>
                      </a:r>
                      <a:r>
                        <a:rPr lang="en-GB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of the trackable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that was agreed upon during session setup. The pose corresponds to the origin of that trackableSpaceId expressed in the XR space identified by xrSpaceId. 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This is only applicable for trackable pose.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7246724"/>
                  </a:ext>
                </a:extLst>
              </a:tr>
              <a:tr h="30141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orientation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Represents the orientation of the pose as a quaternion based on the reference XR space identified by xrSpaceId.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808395"/>
                  </a:ext>
                </a:extLst>
              </a:tr>
              <a:tr h="10047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x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Provides the x coordinate of the quaternion.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6364954"/>
                  </a:ext>
                </a:extLst>
              </a:tr>
              <a:tr h="10047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y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Provides the y coordinate of the quaternion.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4874431"/>
                  </a:ext>
                </a:extLst>
              </a:tr>
              <a:tr h="10047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z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Provides the z coordinate of the quaternion.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993163"/>
                  </a:ext>
                </a:extLst>
              </a:tr>
              <a:tr h="18242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w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Provides the w coordinate of the quaternion.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8009408"/>
                  </a:ext>
                </a:extLst>
              </a:tr>
              <a:tr h="20094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position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Represents the position of the pose relative to the XR space identified by xrSpaceId.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553436"/>
                  </a:ext>
                </a:extLst>
              </a:tr>
              <a:tr h="18242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x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Provides the x coordinate of the position vector.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2008271"/>
                  </a:ext>
                </a:extLst>
              </a:tr>
              <a:tr h="18242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y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Provides the y coordinate of the position vector.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7793308"/>
                  </a:ext>
                </a:extLst>
              </a:tr>
              <a:tr h="18242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z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Provides the z coordinate of the position vector.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225166"/>
                  </a:ext>
                </a:extLst>
              </a:tr>
              <a:tr h="547279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confidence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Provides a confidence score that reflects the probability for this pose prediction to be correct. For the current pose or a pose in the past, the confidence value would be 1. The confidence can take a value between 0 and 1.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0217095"/>
                  </a:ext>
                </a:extLst>
              </a:tr>
              <a:tr h="20094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estimatedAtTime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The wall clock time when the pose estimation was made. (ref. T1)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985620"/>
                  </a:ext>
                </a:extLst>
              </a:tr>
              <a:tr h="80376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fov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Indicates the four sides of the field of view used for the projection of the corresponding XR view. 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This field is only present if these field of view values have changed from the last sent values.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This is only applicable for view poses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9983876"/>
                  </a:ext>
                </a:extLst>
              </a:tr>
              <a:tr h="30141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angleLeft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The angle in radians of the left side of the field of view. For a symmetric field of view this value is negative. 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2164741"/>
                  </a:ext>
                </a:extLst>
              </a:tr>
              <a:tr h="20094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angleRight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The angle in radians of the right side of the field of view.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9494979"/>
                  </a:ext>
                </a:extLst>
              </a:tr>
              <a:tr h="20094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angleUp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The angle in radians of the top part of the field of view.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239802"/>
                  </a:ext>
                </a:extLst>
              </a:tr>
              <a:tr h="30141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angleDown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1..1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The angle in radians of the bottom part of the field of view. For a symmetric field of view this value is negative.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1130" marR="3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2643628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55016BD6-87C6-DA62-B918-F456FFAE7759}"/>
              </a:ext>
            </a:extLst>
          </p:cNvPr>
          <p:cNvSpPr txBox="1">
            <a:spLocks/>
          </p:cNvSpPr>
          <p:nvPr/>
        </p:nvSpPr>
        <p:spPr>
          <a:xfrm>
            <a:off x="498088" y="192282"/>
            <a:ext cx="4624040" cy="1525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Split Rendering in current SA4 Specs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253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tx1"/>
          </a:solidFill>
        </a:ln>
      </a:spPr>
      <a:bodyPr wrap="square" rtlCol="0">
        <a:spAutoFit/>
      </a:bodyPr>
      <a:lstStyle>
        <a:defPPr algn="l">
          <a:defRPr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BQIBPLLIMM24-1585705811-314</_dlc_DocId>
    <_dlc_DocIdUrl xmlns="71c5aaf6-e6ce-465b-b873-5148d2a4c105">
      <Url>https://nokia.sharepoint.com/sites/3gpp-sa4/_layouts/15/DocIdRedir.aspx?ID=BQIBPLLIMM24-1585705811-314</Url>
      <Description>BQIBPLLIMM24-1585705811-314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76A5CAA4BA534408C8BCF8C49433DB2" ma:contentTypeVersion="9" ma:contentTypeDescription="Create a new document." ma:contentTypeScope="" ma:versionID="c5c3557ed528508d3f009a323f166b6c">
  <xsd:schema xmlns:xsd="http://www.w3.org/2001/XMLSchema" xmlns:xs="http://www.w3.org/2001/XMLSchema" xmlns:p="http://schemas.microsoft.com/office/2006/metadata/properties" xmlns:ns2="71c5aaf6-e6ce-465b-b873-5148d2a4c105" xmlns:ns3="f69af25d-a6cd-4f42-a8e7-6e41198fde4e" xmlns:ns4="2226bf7a-e821-439f-96cc-8e088fb7172d" targetNamespace="http://schemas.microsoft.com/office/2006/metadata/properties" ma:root="true" ma:fieldsID="73f4e54a3f5b97bdfb6849243c42eaae" ns2:_="" ns3:_="" ns4:_="">
    <xsd:import namespace="71c5aaf6-e6ce-465b-b873-5148d2a4c105"/>
    <xsd:import namespace="f69af25d-a6cd-4f42-a8e7-6e41198fde4e"/>
    <xsd:import namespace="2226bf7a-e821-439f-96cc-8e088fb7172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9af25d-a6cd-4f42-a8e7-6e41198fde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26bf7a-e821-439f-96cc-8e088fb7172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81D59EB6-4315-4DEC-AA68-02A47C374BD3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582705DB-7203-47D0-A33D-393A35E788A3}">
  <ds:schemaRefs>
    <ds:schemaRef ds:uri="2226bf7a-e821-439f-96cc-8e088fb7172d"/>
    <ds:schemaRef ds:uri="71c5aaf6-e6ce-465b-b873-5148d2a4c105"/>
    <ds:schemaRef ds:uri="f69af25d-a6cd-4f42-a8e7-6e41198fde4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AB92A48-CC51-4D73-B6F7-B6868182E926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44DA797-E493-4903-B025-0F9201684183}">
  <ds:schemaRefs>
    <ds:schemaRef ds:uri="2226bf7a-e821-439f-96cc-8e088fb7172d"/>
    <ds:schemaRef ds:uri="71c5aaf6-e6ce-465b-b873-5148d2a4c105"/>
    <ds:schemaRef ds:uri="f69af25d-a6cd-4f42-a8e7-6e41198fde4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B4C37707-FBC6-4DCA-80B2-761A9E242CD4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1042</Words>
  <Application>Microsoft Office PowerPoint</Application>
  <PresentationFormat>Widescreen</PresentationFormat>
  <Paragraphs>198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等线 Light</vt:lpstr>
      <vt:lpstr>Aptos</vt:lpstr>
      <vt:lpstr>Aptos Display</vt:lpstr>
      <vt:lpstr>Arial</vt:lpstr>
      <vt:lpstr>Times New Roman</vt:lpstr>
      <vt:lpstr>Wingdings</vt:lpstr>
      <vt:lpstr>Office Theme</vt:lpstr>
      <vt:lpstr>Visio.Drawing.15</vt:lpstr>
      <vt:lpstr>Signalling Chart</vt:lpstr>
      <vt:lpstr>Graphics Split Rendering In SA4</vt:lpstr>
      <vt:lpstr>Real Time Rendering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Gazi Illahi (Nokia)</dc:creator>
  <cp:lastModifiedBy>Gazi Illahi (Nokia)</cp:lastModifiedBy>
  <cp:revision>1</cp:revision>
  <dcterms:created xsi:type="dcterms:W3CDTF">2025-01-13T09:52:42Z</dcterms:created>
  <dcterms:modified xsi:type="dcterms:W3CDTF">2025-02-03T20:18:39Z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0x010100F76A5CAA4BA534408C8BCF8C49433DB2</vt:lpwstr>
  </property>
  <property fmtid="{D5CDD505-2E9C-101B-9397-08002B2CF9AE}" pid="3" name="_dlc_DocIdItemGuid">
    <vt:lpwstr>8f3b2adb-60c7-42f7-b18c-74dd3920f323</vt:lpwstr>
  </property>
</Properties>
</file>