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4"/>
  </p:notesMasterIdLst>
  <p:sldIdLst>
    <p:sldId id="1814" r:id="rId2"/>
    <p:sldId id="7422" r:id="rId3"/>
  </p:sldIdLst>
  <p:sldSz cx="9144000" cy="6858000" type="screen4x3"/>
  <p:notesSz cx="6805613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全体" id="{FD2A3C0D-1222-4292-A1D3-455B12B67569}">
          <p14:sldIdLst>
            <p14:sldId id="1814"/>
            <p14:sldId id="742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156" userDrawn="1">
          <p15:clr>
            <a:srgbClr val="A4A3A4"/>
          </p15:clr>
        </p15:guide>
        <p15:guide id="2" orient="horz" pos="346" userDrawn="1">
          <p15:clr>
            <a:srgbClr val="A4A3A4"/>
          </p15:clr>
        </p15:guide>
        <p15:guide id="3" pos="1565" userDrawn="1">
          <p15:clr>
            <a:srgbClr val="A4A3A4"/>
          </p15:clr>
        </p15:guide>
        <p15:guide id="4" pos="158" userDrawn="1">
          <p15:clr>
            <a:srgbClr val="A4A3A4"/>
          </p15:clr>
        </p15:guide>
        <p15:guide id="6" pos="2336" userDrawn="1">
          <p15:clr>
            <a:srgbClr val="A4A3A4"/>
          </p15:clr>
        </p15:guide>
        <p15:guide id="7" pos="4014" userDrawn="1">
          <p15:clr>
            <a:srgbClr val="A4A3A4"/>
          </p15:clr>
        </p15:guide>
        <p15:guide id="8" pos="839" userDrawn="1">
          <p15:clr>
            <a:srgbClr val="A4A3A4"/>
          </p15:clr>
        </p15:guide>
        <p15:guide id="9" pos="4241" userDrawn="1">
          <p15:clr>
            <a:srgbClr val="A4A3A4"/>
          </p15:clr>
        </p15:guide>
        <p15:guide id="10" orient="horz" pos="572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F53AE3E-F449-7FF7-DDA2-480A7B9B95E8}" name="NTTr1" initials="NTT" userId="NTTr1" providerId="None"/>
  <p188:author id="{B3D4884D-AE10-F766-5407-A620DFDA3A21}" name="eitoku" initials="NTT" userId="eitoku" providerId="None"/>
  <p188:author id="{93440DE6-CB41-8DC4-3553-94897896D9BE}" name="NTT" initials="NTT" userId="NTT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NTT_CT3#117e" initials="n" lastIdx="1" clrIdx="7">
    <p:extLst>
      <p:ext uri="{19B8F6BF-5375-455C-9EA6-DF929625EA0E}">
        <p15:presenceInfo xmlns:p15="http://schemas.microsoft.com/office/powerpoint/2012/main" userId="NTT_CT3#117e" providerId="None"/>
      </p:ext>
    </p:extLst>
  </p:cmAuthor>
  <p:cmAuthor id="1" name="NTT" initials="n" lastIdx="6" clrIdx="1">
    <p:extLst>
      <p:ext uri="{19B8F6BF-5375-455C-9EA6-DF929625EA0E}">
        <p15:presenceInfo xmlns:p15="http://schemas.microsoft.com/office/powerpoint/2012/main" userId="NTT" providerId="None"/>
      </p:ext>
    </p:extLst>
  </p:cmAuthor>
  <p:cmAuthor id="2" name="NTT docomo" initials="n" lastIdx="2" clrIdx="2">
    <p:extLst>
      <p:ext uri="{19B8F6BF-5375-455C-9EA6-DF929625EA0E}">
        <p15:presenceInfo xmlns:p15="http://schemas.microsoft.com/office/powerpoint/2012/main" userId="NTT docomo" providerId="None"/>
      </p:ext>
    </p:extLst>
  </p:cmAuthor>
  <p:cmAuthor id="3" name="NTT" initials="N" lastIdx="10" clrIdx="3">
    <p:extLst>
      <p:ext uri="{19B8F6BF-5375-455C-9EA6-DF929625EA0E}">
        <p15:presenceInfo xmlns:p15="http://schemas.microsoft.com/office/powerpoint/2012/main" userId="e2068315f2678bf8" providerId="Windows Live"/>
      </p:ext>
    </p:extLst>
  </p:cmAuthor>
  <p:cmAuthor id="4" name="NTTr1" initials="n" lastIdx="15" clrIdx="4">
    <p:extLst>
      <p:ext uri="{19B8F6BF-5375-455C-9EA6-DF929625EA0E}">
        <p15:presenceInfo xmlns:p15="http://schemas.microsoft.com/office/powerpoint/2012/main" userId="NTTr1" providerId="None"/>
      </p:ext>
    </p:extLst>
  </p:cmAuthor>
  <p:cmAuthor id="5" name="Haruka Eitoku（永徳はるか）" initials="HE" lastIdx="5" clrIdx="5">
    <p:extLst>
      <p:ext uri="{19B8F6BF-5375-455C-9EA6-DF929625EA0E}">
        <p15:presenceInfo xmlns:p15="http://schemas.microsoft.com/office/powerpoint/2012/main" userId="S::0470228@coe.ntt.com::8535abf0-c9a1-41b2-8093-5f7a495e6508" providerId="AD"/>
      </p:ext>
    </p:extLst>
  </p:cmAuthor>
  <p:cmAuthor id="6" name="NTT_CT3#117e_r2" initials="n" lastIdx="1" clrIdx="6">
    <p:extLst>
      <p:ext uri="{19B8F6BF-5375-455C-9EA6-DF929625EA0E}">
        <p15:presenceInfo xmlns:p15="http://schemas.microsoft.com/office/powerpoint/2012/main" userId="NTT_CT3#117e_r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B96"/>
    <a:srgbClr val="000066"/>
    <a:srgbClr val="3333FF"/>
    <a:srgbClr val="0000FF"/>
    <a:srgbClr val="FFE7E7"/>
    <a:srgbClr val="FF0066"/>
    <a:srgbClr val="49A58D"/>
    <a:srgbClr val="FF7C80"/>
    <a:srgbClr val="FFFFCC"/>
    <a:srgbClr val="DCED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濃色スタイル 1 - アクセント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D113A9D2-9D6B-4929-AA2D-F23B5EE8CBE7}" styleName="テーマ スタイル 2 - アクセント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中間スタイル 4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B4B98B0-60AC-42C2-AFA5-B58CD77FA1E5}" styleName="淡色スタイル 1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C083E6E3-FA7D-4D7B-A595-EF9225AFEA82}" styleName="淡色スタイル 1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1EBBBCC-DAD2-459C-BE2E-F6DE35CF9A28}" styleName="濃色スタイル 2 - アクセント 3/アクセント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12C8C85-51F0-491E-9774-3900AFEF0FD7}" styleName="淡色スタイル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7E9639D4-E3E2-4D34-9284-5A2195B3D0D7}" styleName="スタイル (淡色)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36" autoAdjust="0"/>
    <p:restoredTop sz="96000" autoAdjust="0"/>
  </p:normalViewPr>
  <p:slideViewPr>
    <p:cSldViewPr snapToGrid="0">
      <p:cViewPr varScale="1">
        <p:scale>
          <a:sx n="115" d="100"/>
          <a:sy n="115" d="100"/>
        </p:scale>
        <p:origin x="1500" y="138"/>
      </p:cViewPr>
      <p:guideLst>
        <p:guide orient="horz" pos="4156"/>
        <p:guide orient="horz" pos="346"/>
        <p:guide pos="1565"/>
        <p:guide pos="158"/>
        <p:guide pos="2336"/>
        <p:guide pos="4014"/>
        <p:guide pos="839"/>
        <p:guide pos="4241"/>
        <p:guide orient="horz" pos="5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10" Type="http://schemas.microsoft.com/office/2018/10/relationships/authors" Target="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AB1BCE-7473-496F-AFC7-17690A2C969D}" type="datetimeFigureOut">
              <a:rPr kumimoji="1" lang="ja-JP" altLang="en-US" smtClean="0"/>
              <a:t>2024/1/5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562" y="4721186"/>
            <a:ext cx="544449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144812-8A9B-4623-87C2-8E60271A00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3603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1" y="0"/>
            <a:ext cx="4211960" cy="3140968"/>
          </a:xfrm>
          <a:prstGeom prst="rect">
            <a:avLst/>
          </a:prstGeom>
          <a:solidFill>
            <a:schemeClr val="bg1"/>
          </a:solidFill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77836"/>
            <a:endParaRPr kumimoji="0" lang="ja-JP" altLang="en-US" sz="1050" kern="0" dirty="0">
              <a:solidFill>
                <a:schemeClr val="bg1"/>
              </a:solidFill>
              <a:latin typeface="+mj-lt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8" name="Picture 2" descr="C:\Users\Nishimoto\Desktop\_save\背景青の-地球のみ青に50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275856" cy="3466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タイトル 1"/>
          <p:cNvSpPr>
            <a:spLocks noGrp="1"/>
          </p:cNvSpPr>
          <p:nvPr>
            <p:ph type="ctrTitle" hasCustomPrompt="1"/>
          </p:nvPr>
        </p:nvSpPr>
        <p:spPr>
          <a:xfrm>
            <a:off x="254001" y="2343150"/>
            <a:ext cx="8636000" cy="1913534"/>
          </a:xfrm>
        </p:spPr>
        <p:txBody>
          <a:bodyPr lIns="0" rIns="0" anchor="ctr" anchorCtr="0">
            <a:normAutofit/>
          </a:bodyPr>
          <a:lstStyle>
            <a:lvl1pPr algn="l">
              <a:defRPr sz="6000" b="1"/>
            </a:lvl1pPr>
          </a:lstStyle>
          <a:p>
            <a:r>
              <a:rPr kumimoji="1" lang="ja-JP" altLang="en-US" dirty="0"/>
              <a:t>タイトル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0" hasCustomPrompt="1"/>
          </p:nvPr>
        </p:nvSpPr>
        <p:spPr>
          <a:xfrm>
            <a:off x="254001" y="5146072"/>
            <a:ext cx="8636000" cy="361637"/>
          </a:xfrm>
        </p:spPr>
        <p:txBody>
          <a:bodyPr anchor="b" anchorCtr="0">
            <a:spAutoFit/>
          </a:bodyPr>
          <a:lstStyle>
            <a:lvl1pPr marL="0" indent="0">
              <a:lnSpc>
                <a:spcPts val="2000"/>
              </a:lnSpc>
              <a:buNone/>
              <a:defRPr sz="2000" b="1"/>
            </a:lvl1pPr>
          </a:lstStyle>
          <a:p>
            <a:pPr lvl="0"/>
            <a:r>
              <a:rPr kumimoji="1" lang="ja-JP" altLang="en-US" dirty="0"/>
              <a:t>所属・役職</a:t>
            </a:r>
          </a:p>
        </p:txBody>
      </p:sp>
      <p:sp>
        <p:nvSpPr>
          <p:cNvPr id="5" name="テキスト プレースホルダー 3"/>
          <p:cNvSpPr>
            <a:spLocks noGrp="1"/>
          </p:cNvSpPr>
          <p:nvPr>
            <p:ph type="body" sz="quarter" idx="11" hasCustomPrompt="1"/>
          </p:nvPr>
        </p:nvSpPr>
        <p:spPr>
          <a:xfrm>
            <a:off x="254001" y="5473020"/>
            <a:ext cx="8636000" cy="523220"/>
          </a:xfrm>
        </p:spPr>
        <p:txBody>
          <a:bodyPr anchor="t" anchorCtr="0">
            <a:spAutoFit/>
          </a:bodyPr>
          <a:lstStyle>
            <a:lvl1pPr marL="0" indent="0">
              <a:buNone/>
              <a:defRPr sz="2800" b="1"/>
            </a:lvl1pPr>
          </a:lstStyle>
          <a:p>
            <a:pPr lvl="0"/>
            <a:r>
              <a:rPr kumimoji="1" lang="ja-JP" altLang="en-US" dirty="0"/>
              <a:t>作成者氏名</a:t>
            </a:r>
          </a:p>
        </p:txBody>
      </p:sp>
      <p:sp>
        <p:nvSpPr>
          <p:cNvPr id="2" name="正方形/長方形 1"/>
          <p:cNvSpPr/>
          <p:nvPr userDrawn="1"/>
        </p:nvSpPr>
        <p:spPr>
          <a:xfrm>
            <a:off x="8460432" y="6309320"/>
            <a:ext cx="683568" cy="548680"/>
          </a:xfrm>
          <a:prstGeom prst="rect">
            <a:avLst/>
          </a:prstGeom>
          <a:solidFill>
            <a:schemeClr val="bg1"/>
          </a:solidFill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77836"/>
            <a:endParaRPr kumimoji="0" lang="ja-JP" altLang="en-US" sz="1050" kern="0" dirty="0">
              <a:solidFill>
                <a:schemeClr val="bg1"/>
              </a:solidFill>
              <a:latin typeface="+mj-lt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07788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1" y="0"/>
            <a:ext cx="4211960" cy="3140968"/>
          </a:xfrm>
          <a:prstGeom prst="rect">
            <a:avLst/>
          </a:prstGeom>
          <a:solidFill>
            <a:schemeClr val="bg1"/>
          </a:solidFill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77836"/>
            <a:endParaRPr kumimoji="0" lang="ja-JP" altLang="en-US" sz="1050" kern="0" dirty="0">
              <a:solidFill>
                <a:schemeClr val="bg1"/>
              </a:solidFill>
              <a:latin typeface="+mj-lt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6" name="Picture 2" descr="C:\Users\Nishimoto\Desktop\_save\背景青の-地球のみ青に50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275856" cy="3466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タイトル 1"/>
          <p:cNvSpPr>
            <a:spLocks noGrp="1"/>
          </p:cNvSpPr>
          <p:nvPr>
            <p:ph type="ctrTitle" hasCustomPrompt="1"/>
          </p:nvPr>
        </p:nvSpPr>
        <p:spPr>
          <a:xfrm>
            <a:off x="254001" y="2884419"/>
            <a:ext cx="8636000" cy="830997"/>
          </a:xfrm>
        </p:spPr>
        <p:txBody>
          <a:bodyPr lIns="0" rIns="0" anchor="ctr" anchorCtr="1">
            <a:noAutofit/>
          </a:bodyPr>
          <a:lstStyle>
            <a:lvl1pPr algn="l">
              <a:defRPr sz="4800" b="1"/>
            </a:lvl1pPr>
          </a:lstStyle>
          <a:p>
            <a:r>
              <a:rPr kumimoji="1" lang="ja-JP" altLang="en-US" dirty="0"/>
              <a:t>セクション見出し</a:t>
            </a:r>
          </a:p>
        </p:txBody>
      </p:sp>
      <p:sp>
        <p:nvSpPr>
          <p:cNvPr id="4" name="正方形/長方形 3"/>
          <p:cNvSpPr/>
          <p:nvPr userDrawn="1"/>
        </p:nvSpPr>
        <p:spPr>
          <a:xfrm>
            <a:off x="8460432" y="6309320"/>
            <a:ext cx="683568" cy="548680"/>
          </a:xfrm>
          <a:prstGeom prst="rect">
            <a:avLst/>
          </a:prstGeom>
          <a:solidFill>
            <a:schemeClr val="bg1"/>
          </a:solidFill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77836"/>
            <a:endParaRPr kumimoji="0" lang="ja-JP" altLang="en-US" sz="1050" kern="0" dirty="0">
              <a:solidFill>
                <a:schemeClr val="bg1"/>
              </a:solidFill>
              <a:latin typeface="+mj-lt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90176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テキスト中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4001" y="908720"/>
            <a:ext cx="8635998" cy="5616624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 lIns="0" rIns="0">
            <a:noAutofit/>
          </a:bodyPr>
          <a:lstStyle>
            <a:lvl1pPr marL="342900" indent="-257175">
              <a:buFont typeface="Wingdings" panose="05000000000000000000" pitchFamily="2" charset="2"/>
              <a:buChar char="u"/>
              <a:defRPr sz="1600">
                <a:latin typeface="+mn-ea"/>
                <a:ea typeface="+mn-ea"/>
              </a:defRPr>
            </a:lvl1pPr>
            <a:lvl2pPr marL="630238" indent="-173038">
              <a:buFont typeface="Arial" panose="020B0604020202020204" pitchFamily="34" charset="0"/>
              <a:buChar char="•"/>
              <a:defRPr sz="1600">
                <a:latin typeface="+mn-ea"/>
                <a:ea typeface="+mn-ea"/>
              </a:defRPr>
            </a:lvl2pPr>
            <a:lvl3pPr marL="896938" indent="-180975">
              <a:buFont typeface="Segoe UI" panose="020B0502040204020203" pitchFamily="34" charset="0"/>
              <a:buChar char="-"/>
              <a:defRPr sz="1500">
                <a:latin typeface="+mn-ea"/>
                <a:ea typeface="+mn-ea"/>
              </a:defRPr>
            </a:lvl3pPr>
            <a:lvl4pPr marL="1258888" indent="-180975">
              <a:buFont typeface="Wingdings" panose="05000000000000000000" pitchFamily="2" charset="2"/>
              <a:buChar char="Ø"/>
              <a:defRPr sz="1500">
                <a:latin typeface="+mn-ea"/>
                <a:ea typeface="+mn-ea"/>
              </a:defRPr>
            </a:lvl4pPr>
            <a:lvl5pPr marL="1612900" indent="-180975">
              <a:buFont typeface="Wingdings" panose="05000000000000000000" pitchFamily="2" charset="2"/>
              <a:buChar char="ü"/>
              <a:defRPr sz="1500">
                <a:latin typeface="+mn-ea"/>
                <a:ea typeface="+mn-ea"/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4C073-C9B4-46D0-8E48-EE440BDF758B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  <p:sp>
        <p:nvSpPr>
          <p:cNvPr id="7" name="タイトル プレースホルダー 1"/>
          <p:cNvSpPr>
            <a:spLocks noGrp="1"/>
          </p:cNvSpPr>
          <p:nvPr>
            <p:ph type="title" hasCustomPrompt="1"/>
          </p:nvPr>
        </p:nvSpPr>
        <p:spPr>
          <a:xfrm>
            <a:off x="254001" y="214040"/>
            <a:ext cx="8623300" cy="694680"/>
          </a:xfrm>
          <a:prstGeom prst="rect">
            <a:avLst/>
          </a:prstGeom>
        </p:spPr>
        <p:txBody>
          <a:bodyPr vert="horz" lIns="0" tIns="45720" rIns="0" bIns="45720" rtlCol="0" anchor="t" anchorCtr="0">
            <a:noAutofit/>
          </a:bodyPr>
          <a:lstStyle>
            <a:lvl1pPr>
              <a:defRPr sz="2400"/>
            </a:lvl1pPr>
          </a:lstStyle>
          <a:p>
            <a:r>
              <a:rPr kumimoji="1" lang="ja-JP" altLang="en-US" dirty="0"/>
              <a:t>スライドタイトル</a:t>
            </a:r>
          </a:p>
        </p:txBody>
      </p:sp>
    </p:spTree>
    <p:extLst>
      <p:ext uri="{BB962C8B-B14F-4D97-AF65-F5344CB8AC3E}">
        <p14:creationId xmlns:p14="http://schemas.microsoft.com/office/powerpoint/2010/main" val="1241129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 つの角を丸めた四角形 16"/>
          <p:cNvSpPr/>
          <p:nvPr userDrawn="1"/>
        </p:nvSpPr>
        <p:spPr>
          <a:xfrm flipH="1">
            <a:off x="8567859" y="6562726"/>
            <a:ext cx="576139" cy="295275"/>
          </a:xfrm>
          <a:prstGeom prst="round1Rect">
            <a:avLst>
              <a:gd name="adj" fmla="val 34939"/>
            </a:avLst>
          </a:prstGeom>
          <a:solidFill>
            <a:schemeClr val="accent1"/>
          </a:solidFill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77836"/>
            <a:endParaRPr kumimoji="0" lang="ja-JP" altLang="en-US" sz="1050" kern="0" dirty="0">
              <a:solidFill>
                <a:schemeClr val="bg1"/>
              </a:solidFill>
              <a:latin typeface="+mj-lt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pic>
        <p:nvPicPr>
          <p:cNvPr id="24" name="Picture 2" descr="C:\Users\Nishimoto\Desktop\_save\背景青の-地球のみ青に50.jp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585607" cy="27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グループ化 8"/>
          <p:cNvGrpSpPr/>
          <p:nvPr userDrawn="1"/>
        </p:nvGrpSpPr>
        <p:grpSpPr>
          <a:xfrm>
            <a:off x="8067521" y="236222"/>
            <a:ext cx="833429" cy="284967"/>
            <a:chOff x="1946275" y="-2255838"/>
            <a:chExt cx="4313238" cy="1474788"/>
          </a:xfrm>
        </p:grpSpPr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1946275" y="-1944688"/>
              <a:ext cx="781050" cy="784225"/>
            </a:xfrm>
            <a:custGeom>
              <a:avLst/>
              <a:gdLst>
                <a:gd name="T0" fmla="*/ 492 w 492"/>
                <a:gd name="T1" fmla="*/ 0 h 494"/>
                <a:gd name="T2" fmla="*/ 267 w 492"/>
                <a:gd name="T3" fmla="*/ 0 h 494"/>
                <a:gd name="T4" fmla="*/ 267 w 492"/>
                <a:gd name="T5" fmla="*/ 97 h 494"/>
                <a:gd name="T6" fmla="*/ 324 w 492"/>
                <a:gd name="T7" fmla="*/ 97 h 494"/>
                <a:gd name="T8" fmla="*/ 324 w 492"/>
                <a:gd name="T9" fmla="*/ 286 h 494"/>
                <a:gd name="T10" fmla="*/ 168 w 492"/>
                <a:gd name="T11" fmla="*/ 0 h 494"/>
                <a:gd name="T12" fmla="*/ 0 w 492"/>
                <a:gd name="T13" fmla="*/ 0 h 494"/>
                <a:gd name="T14" fmla="*/ 0 w 492"/>
                <a:gd name="T15" fmla="*/ 95 h 494"/>
                <a:gd name="T16" fmla="*/ 59 w 492"/>
                <a:gd name="T17" fmla="*/ 95 h 494"/>
                <a:gd name="T18" fmla="*/ 59 w 492"/>
                <a:gd name="T19" fmla="*/ 400 h 494"/>
                <a:gd name="T20" fmla="*/ 0 w 492"/>
                <a:gd name="T21" fmla="*/ 400 h 494"/>
                <a:gd name="T22" fmla="*/ 0 w 492"/>
                <a:gd name="T23" fmla="*/ 494 h 494"/>
                <a:gd name="T24" fmla="*/ 227 w 492"/>
                <a:gd name="T25" fmla="*/ 494 h 494"/>
                <a:gd name="T26" fmla="*/ 227 w 492"/>
                <a:gd name="T27" fmla="*/ 400 h 494"/>
                <a:gd name="T28" fmla="*/ 168 w 492"/>
                <a:gd name="T29" fmla="*/ 400 h 494"/>
                <a:gd name="T30" fmla="*/ 168 w 492"/>
                <a:gd name="T31" fmla="*/ 213 h 494"/>
                <a:gd name="T32" fmla="*/ 326 w 492"/>
                <a:gd name="T33" fmla="*/ 494 h 494"/>
                <a:gd name="T34" fmla="*/ 435 w 492"/>
                <a:gd name="T35" fmla="*/ 494 h 494"/>
                <a:gd name="T36" fmla="*/ 435 w 492"/>
                <a:gd name="T37" fmla="*/ 95 h 494"/>
                <a:gd name="T38" fmla="*/ 492 w 492"/>
                <a:gd name="T39" fmla="*/ 95 h 494"/>
                <a:gd name="T40" fmla="*/ 492 w 492"/>
                <a:gd name="T41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2" h="494">
                  <a:moveTo>
                    <a:pt x="492" y="0"/>
                  </a:moveTo>
                  <a:lnTo>
                    <a:pt x="267" y="0"/>
                  </a:lnTo>
                  <a:lnTo>
                    <a:pt x="267" y="97"/>
                  </a:lnTo>
                  <a:lnTo>
                    <a:pt x="324" y="97"/>
                  </a:lnTo>
                  <a:lnTo>
                    <a:pt x="324" y="286"/>
                  </a:lnTo>
                  <a:lnTo>
                    <a:pt x="168" y="0"/>
                  </a:lnTo>
                  <a:lnTo>
                    <a:pt x="0" y="0"/>
                  </a:lnTo>
                  <a:lnTo>
                    <a:pt x="0" y="95"/>
                  </a:lnTo>
                  <a:lnTo>
                    <a:pt x="59" y="95"/>
                  </a:lnTo>
                  <a:lnTo>
                    <a:pt x="59" y="400"/>
                  </a:lnTo>
                  <a:lnTo>
                    <a:pt x="0" y="400"/>
                  </a:lnTo>
                  <a:lnTo>
                    <a:pt x="0" y="494"/>
                  </a:lnTo>
                  <a:lnTo>
                    <a:pt x="227" y="494"/>
                  </a:lnTo>
                  <a:lnTo>
                    <a:pt x="227" y="400"/>
                  </a:lnTo>
                  <a:lnTo>
                    <a:pt x="168" y="400"/>
                  </a:lnTo>
                  <a:lnTo>
                    <a:pt x="168" y="213"/>
                  </a:lnTo>
                  <a:lnTo>
                    <a:pt x="326" y="494"/>
                  </a:lnTo>
                  <a:lnTo>
                    <a:pt x="435" y="494"/>
                  </a:lnTo>
                  <a:lnTo>
                    <a:pt x="435" y="95"/>
                  </a:lnTo>
                  <a:lnTo>
                    <a:pt x="492" y="95"/>
                  </a:lnTo>
                  <a:lnTo>
                    <a:pt x="49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800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2786063" y="-1944688"/>
              <a:ext cx="690563" cy="784225"/>
            </a:xfrm>
            <a:custGeom>
              <a:avLst/>
              <a:gdLst>
                <a:gd name="T0" fmla="*/ 0 w 435"/>
                <a:gd name="T1" fmla="*/ 0 h 494"/>
                <a:gd name="T2" fmla="*/ 0 w 435"/>
                <a:gd name="T3" fmla="*/ 189 h 494"/>
                <a:gd name="T4" fmla="*/ 95 w 435"/>
                <a:gd name="T5" fmla="*/ 189 h 494"/>
                <a:gd name="T6" fmla="*/ 95 w 435"/>
                <a:gd name="T7" fmla="*/ 100 h 494"/>
                <a:gd name="T8" fmla="*/ 154 w 435"/>
                <a:gd name="T9" fmla="*/ 100 h 494"/>
                <a:gd name="T10" fmla="*/ 154 w 435"/>
                <a:gd name="T11" fmla="*/ 400 h 494"/>
                <a:gd name="T12" fmla="*/ 83 w 435"/>
                <a:gd name="T13" fmla="*/ 400 h 494"/>
                <a:gd name="T14" fmla="*/ 83 w 435"/>
                <a:gd name="T15" fmla="*/ 494 h 494"/>
                <a:gd name="T16" fmla="*/ 352 w 435"/>
                <a:gd name="T17" fmla="*/ 494 h 494"/>
                <a:gd name="T18" fmla="*/ 352 w 435"/>
                <a:gd name="T19" fmla="*/ 400 h 494"/>
                <a:gd name="T20" fmla="*/ 282 w 435"/>
                <a:gd name="T21" fmla="*/ 400 h 494"/>
                <a:gd name="T22" fmla="*/ 282 w 435"/>
                <a:gd name="T23" fmla="*/ 100 h 494"/>
                <a:gd name="T24" fmla="*/ 338 w 435"/>
                <a:gd name="T25" fmla="*/ 100 h 494"/>
                <a:gd name="T26" fmla="*/ 338 w 435"/>
                <a:gd name="T27" fmla="*/ 189 h 494"/>
                <a:gd name="T28" fmla="*/ 435 w 435"/>
                <a:gd name="T29" fmla="*/ 189 h 494"/>
                <a:gd name="T30" fmla="*/ 435 w 435"/>
                <a:gd name="T31" fmla="*/ 0 h 494"/>
                <a:gd name="T32" fmla="*/ 0 w 435"/>
                <a:gd name="T33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94">
                  <a:moveTo>
                    <a:pt x="0" y="0"/>
                  </a:moveTo>
                  <a:lnTo>
                    <a:pt x="0" y="189"/>
                  </a:lnTo>
                  <a:lnTo>
                    <a:pt x="95" y="189"/>
                  </a:lnTo>
                  <a:lnTo>
                    <a:pt x="95" y="100"/>
                  </a:lnTo>
                  <a:lnTo>
                    <a:pt x="154" y="100"/>
                  </a:lnTo>
                  <a:lnTo>
                    <a:pt x="154" y="400"/>
                  </a:lnTo>
                  <a:lnTo>
                    <a:pt x="83" y="400"/>
                  </a:lnTo>
                  <a:lnTo>
                    <a:pt x="83" y="494"/>
                  </a:lnTo>
                  <a:lnTo>
                    <a:pt x="352" y="494"/>
                  </a:lnTo>
                  <a:lnTo>
                    <a:pt x="352" y="400"/>
                  </a:lnTo>
                  <a:lnTo>
                    <a:pt x="282" y="400"/>
                  </a:lnTo>
                  <a:lnTo>
                    <a:pt x="282" y="100"/>
                  </a:lnTo>
                  <a:lnTo>
                    <a:pt x="338" y="100"/>
                  </a:lnTo>
                  <a:lnTo>
                    <a:pt x="338" y="189"/>
                  </a:lnTo>
                  <a:lnTo>
                    <a:pt x="435" y="189"/>
                  </a:lnTo>
                  <a:lnTo>
                    <a:pt x="43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800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3533775" y="-1944688"/>
              <a:ext cx="688975" cy="784225"/>
            </a:xfrm>
            <a:custGeom>
              <a:avLst/>
              <a:gdLst>
                <a:gd name="T0" fmla="*/ 0 w 434"/>
                <a:gd name="T1" fmla="*/ 0 h 494"/>
                <a:gd name="T2" fmla="*/ 0 w 434"/>
                <a:gd name="T3" fmla="*/ 189 h 494"/>
                <a:gd name="T4" fmla="*/ 94 w 434"/>
                <a:gd name="T5" fmla="*/ 189 h 494"/>
                <a:gd name="T6" fmla="*/ 94 w 434"/>
                <a:gd name="T7" fmla="*/ 100 h 494"/>
                <a:gd name="T8" fmla="*/ 153 w 434"/>
                <a:gd name="T9" fmla="*/ 100 h 494"/>
                <a:gd name="T10" fmla="*/ 153 w 434"/>
                <a:gd name="T11" fmla="*/ 400 h 494"/>
                <a:gd name="T12" fmla="*/ 85 w 434"/>
                <a:gd name="T13" fmla="*/ 400 h 494"/>
                <a:gd name="T14" fmla="*/ 85 w 434"/>
                <a:gd name="T15" fmla="*/ 494 h 494"/>
                <a:gd name="T16" fmla="*/ 352 w 434"/>
                <a:gd name="T17" fmla="*/ 494 h 494"/>
                <a:gd name="T18" fmla="*/ 352 w 434"/>
                <a:gd name="T19" fmla="*/ 400 h 494"/>
                <a:gd name="T20" fmla="*/ 281 w 434"/>
                <a:gd name="T21" fmla="*/ 400 h 494"/>
                <a:gd name="T22" fmla="*/ 281 w 434"/>
                <a:gd name="T23" fmla="*/ 100 h 494"/>
                <a:gd name="T24" fmla="*/ 340 w 434"/>
                <a:gd name="T25" fmla="*/ 100 h 494"/>
                <a:gd name="T26" fmla="*/ 340 w 434"/>
                <a:gd name="T27" fmla="*/ 189 h 494"/>
                <a:gd name="T28" fmla="*/ 434 w 434"/>
                <a:gd name="T29" fmla="*/ 189 h 494"/>
                <a:gd name="T30" fmla="*/ 434 w 434"/>
                <a:gd name="T31" fmla="*/ 0 h 494"/>
                <a:gd name="T32" fmla="*/ 0 w 434"/>
                <a:gd name="T33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4" h="494">
                  <a:moveTo>
                    <a:pt x="0" y="0"/>
                  </a:moveTo>
                  <a:lnTo>
                    <a:pt x="0" y="189"/>
                  </a:lnTo>
                  <a:lnTo>
                    <a:pt x="94" y="189"/>
                  </a:lnTo>
                  <a:lnTo>
                    <a:pt x="94" y="100"/>
                  </a:lnTo>
                  <a:lnTo>
                    <a:pt x="153" y="100"/>
                  </a:lnTo>
                  <a:lnTo>
                    <a:pt x="153" y="400"/>
                  </a:lnTo>
                  <a:lnTo>
                    <a:pt x="85" y="400"/>
                  </a:lnTo>
                  <a:lnTo>
                    <a:pt x="85" y="494"/>
                  </a:lnTo>
                  <a:lnTo>
                    <a:pt x="352" y="494"/>
                  </a:lnTo>
                  <a:lnTo>
                    <a:pt x="352" y="400"/>
                  </a:lnTo>
                  <a:lnTo>
                    <a:pt x="281" y="400"/>
                  </a:lnTo>
                  <a:lnTo>
                    <a:pt x="281" y="100"/>
                  </a:lnTo>
                  <a:lnTo>
                    <a:pt x="340" y="100"/>
                  </a:lnTo>
                  <a:lnTo>
                    <a:pt x="340" y="189"/>
                  </a:lnTo>
                  <a:lnTo>
                    <a:pt x="434" y="189"/>
                  </a:lnTo>
                  <a:lnTo>
                    <a:pt x="43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800"/>
            </a:p>
          </p:txBody>
        </p:sp>
        <p:sp>
          <p:nvSpPr>
            <p:cNvPr id="13" name="Freeform 10"/>
            <p:cNvSpPr>
              <a:spLocks noEditPoints="1"/>
            </p:cNvSpPr>
            <p:nvPr/>
          </p:nvSpPr>
          <p:spPr bwMode="auto">
            <a:xfrm>
              <a:off x="4568825" y="-2255838"/>
              <a:ext cx="1690688" cy="1474788"/>
            </a:xfrm>
            <a:custGeom>
              <a:avLst/>
              <a:gdLst>
                <a:gd name="T0" fmla="*/ 407 w 451"/>
                <a:gd name="T1" fmla="*/ 79 h 393"/>
                <a:gd name="T2" fmla="*/ 278 w 451"/>
                <a:gd name="T3" fmla="*/ 0 h 393"/>
                <a:gd name="T4" fmla="*/ 226 w 451"/>
                <a:gd name="T5" fmla="*/ 9 h 393"/>
                <a:gd name="T6" fmla="*/ 174 w 451"/>
                <a:gd name="T7" fmla="*/ 0 h 393"/>
                <a:gd name="T8" fmla="*/ 45 w 451"/>
                <a:gd name="T9" fmla="*/ 79 h 393"/>
                <a:gd name="T10" fmla="*/ 78 w 451"/>
                <a:gd name="T11" fmla="*/ 332 h 393"/>
                <a:gd name="T12" fmla="*/ 226 w 451"/>
                <a:gd name="T13" fmla="*/ 393 h 393"/>
                <a:gd name="T14" fmla="*/ 374 w 451"/>
                <a:gd name="T15" fmla="*/ 332 h 393"/>
                <a:gd name="T16" fmla="*/ 407 w 451"/>
                <a:gd name="T17" fmla="*/ 79 h 393"/>
                <a:gd name="T18" fmla="*/ 211 w 451"/>
                <a:gd name="T19" fmla="*/ 74 h 393"/>
                <a:gd name="T20" fmla="*/ 226 w 451"/>
                <a:gd name="T21" fmla="*/ 62 h 393"/>
                <a:gd name="T22" fmla="*/ 226 w 451"/>
                <a:gd name="T23" fmla="*/ 62 h 393"/>
                <a:gd name="T24" fmla="*/ 226 w 451"/>
                <a:gd name="T25" fmla="*/ 62 h 393"/>
                <a:gd name="T26" fmla="*/ 226 w 451"/>
                <a:gd name="T27" fmla="*/ 62 h 393"/>
                <a:gd name="T28" fmla="*/ 226 w 451"/>
                <a:gd name="T29" fmla="*/ 62 h 393"/>
                <a:gd name="T30" fmla="*/ 241 w 451"/>
                <a:gd name="T31" fmla="*/ 74 h 393"/>
                <a:gd name="T32" fmla="*/ 264 w 451"/>
                <a:gd name="T33" fmla="*/ 137 h 393"/>
                <a:gd name="T34" fmla="*/ 226 w 451"/>
                <a:gd name="T35" fmla="*/ 172 h 393"/>
                <a:gd name="T36" fmla="*/ 188 w 451"/>
                <a:gd name="T37" fmla="*/ 137 h 393"/>
                <a:gd name="T38" fmla="*/ 211 w 451"/>
                <a:gd name="T39" fmla="*/ 74 h 393"/>
                <a:gd name="T40" fmla="*/ 226 w 451"/>
                <a:gd name="T41" fmla="*/ 343 h 393"/>
                <a:gd name="T42" fmla="*/ 66 w 451"/>
                <a:gd name="T43" fmla="*/ 184 h 393"/>
                <a:gd name="T44" fmla="*/ 103 w 451"/>
                <a:gd name="T45" fmla="*/ 84 h 393"/>
                <a:gd name="T46" fmla="*/ 171 w 451"/>
                <a:gd name="T47" fmla="*/ 49 h 393"/>
                <a:gd name="T48" fmla="*/ 171 w 451"/>
                <a:gd name="T49" fmla="*/ 49 h 393"/>
                <a:gd name="T50" fmla="*/ 138 w 451"/>
                <a:gd name="T51" fmla="*/ 139 h 393"/>
                <a:gd name="T52" fmla="*/ 162 w 451"/>
                <a:gd name="T53" fmla="*/ 194 h 393"/>
                <a:gd name="T54" fmla="*/ 226 w 451"/>
                <a:gd name="T55" fmla="*/ 222 h 393"/>
                <a:gd name="T56" fmla="*/ 289 w 451"/>
                <a:gd name="T57" fmla="*/ 194 h 393"/>
                <a:gd name="T58" fmla="*/ 314 w 451"/>
                <a:gd name="T59" fmla="*/ 139 h 393"/>
                <a:gd name="T60" fmla="*/ 280 w 451"/>
                <a:gd name="T61" fmla="*/ 49 h 393"/>
                <a:gd name="T62" fmla="*/ 281 w 451"/>
                <a:gd name="T63" fmla="*/ 49 h 393"/>
                <a:gd name="T64" fmla="*/ 349 w 451"/>
                <a:gd name="T65" fmla="*/ 84 h 393"/>
                <a:gd name="T66" fmla="*/ 385 w 451"/>
                <a:gd name="T67" fmla="*/ 184 h 393"/>
                <a:gd name="T68" fmla="*/ 226 w 451"/>
                <a:gd name="T69" fmla="*/ 343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1" h="393">
                  <a:moveTo>
                    <a:pt x="407" y="79"/>
                  </a:moveTo>
                  <a:cubicBezTo>
                    <a:pt x="371" y="16"/>
                    <a:pt x="317" y="0"/>
                    <a:pt x="278" y="0"/>
                  </a:cubicBezTo>
                  <a:cubicBezTo>
                    <a:pt x="260" y="0"/>
                    <a:pt x="243" y="2"/>
                    <a:pt x="226" y="9"/>
                  </a:cubicBezTo>
                  <a:cubicBezTo>
                    <a:pt x="209" y="2"/>
                    <a:pt x="192" y="0"/>
                    <a:pt x="174" y="0"/>
                  </a:cubicBezTo>
                  <a:cubicBezTo>
                    <a:pt x="135" y="0"/>
                    <a:pt x="81" y="16"/>
                    <a:pt x="45" y="79"/>
                  </a:cubicBezTo>
                  <a:cubicBezTo>
                    <a:pt x="0" y="157"/>
                    <a:pt x="6" y="262"/>
                    <a:pt x="78" y="332"/>
                  </a:cubicBezTo>
                  <a:cubicBezTo>
                    <a:pt x="114" y="368"/>
                    <a:pt x="165" y="393"/>
                    <a:pt x="226" y="393"/>
                  </a:cubicBezTo>
                  <a:cubicBezTo>
                    <a:pt x="287" y="393"/>
                    <a:pt x="338" y="368"/>
                    <a:pt x="374" y="332"/>
                  </a:cubicBezTo>
                  <a:cubicBezTo>
                    <a:pt x="446" y="262"/>
                    <a:pt x="451" y="157"/>
                    <a:pt x="407" y="79"/>
                  </a:cubicBezTo>
                  <a:close/>
                  <a:moveTo>
                    <a:pt x="211" y="74"/>
                  </a:moveTo>
                  <a:cubicBezTo>
                    <a:pt x="216" y="69"/>
                    <a:pt x="221" y="65"/>
                    <a:pt x="226" y="62"/>
                  </a:cubicBezTo>
                  <a:cubicBezTo>
                    <a:pt x="226" y="62"/>
                    <a:pt x="226" y="62"/>
                    <a:pt x="226" y="62"/>
                  </a:cubicBezTo>
                  <a:cubicBezTo>
                    <a:pt x="226" y="62"/>
                    <a:pt x="226" y="62"/>
                    <a:pt x="226" y="62"/>
                  </a:cubicBezTo>
                  <a:cubicBezTo>
                    <a:pt x="226" y="62"/>
                    <a:pt x="226" y="62"/>
                    <a:pt x="226" y="62"/>
                  </a:cubicBezTo>
                  <a:cubicBezTo>
                    <a:pt x="226" y="62"/>
                    <a:pt x="226" y="62"/>
                    <a:pt x="226" y="62"/>
                  </a:cubicBezTo>
                  <a:cubicBezTo>
                    <a:pt x="231" y="65"/>
                    <a:pt x="236" y="69"/>
                    <a:pt x="241" y="74"/>
                  </a:cubicBezTo>
                  <a:cubicBezTo>
                    <a:pt x="260" y="95"/>
                    <a:pt x="265" y="116"/>
                    <a:pt x="264" y="137"/>
                  </a:cubicBezTo>
                  <a:cubicBezTo>
                    <a:pt x="262" y="161"/>
                    <a:pt x="241" y="172"/>
                    <a:pt x="226" y="172"/>
                  </a:cubicBezTo>
                  <a:cubicBezTo>
                    <a:pt x="211" y="172"/>
                    <a:pt x="189" y="161"/>
                    <a:pt x="188" y="137"/>
                  </a:cubicBezTo>
                  <a:cubicBezTo>
                    <a:pt x="187" y="116"/>
                    <a:pt x="192" y="95"/>
                    <a:pt x="211" y="74"/>
                  </a:cubicBezTo>
                  <a:close/>
                  <a:moveTo>
                    <a:pt x="226" y="343"/>
                  </a:moveTo>
                  <a:cubicBezTo>
                    <a:pt x="138" y="343"/>
                    <a:pt x="66" y="272"/>
                    <a:pt x="66" y="184"/>
                  </a:cubicBezTo>
                  <a:cubicBezTo>
                    <a:pt x="66" y="150"/>
                    <a:pt x="77" y="111"/>
                    <a:pt x="103" y="84"/>
                  </a:cubicBezTo>
                  <a:cubicBezTo>
                    <a:pt x="127" y="60"/>
                    <a:pt x="142" y="53"/>
                    <a:pt x="171" y="49"/>
                  </a:cubicBezTo>
                  <a:cubicBezTo>
                    <a:pt x="171" y="49"/>
                    <a:pt x="171" y="49"/>
                    <a:pt x="171" y="49"/>
                  </a:cubicBezTo>
                  <a:cubicBezTo>
                    <a:pt x="136" y="84"/>
                    <a:pt x="138" y="139"/>
                    <a:pt x="138" y="139"/>
                  </a:cubicBezTo>
                  <a:cubicBezTo>
                    <a:pt x="140" y="161"/>
                    <a:pt x="148" y="179"/>
                    <a:pt x="162" y="194"/>
                  </a:cubicBezTo>
                  <a:cubicBezTo>
                    <a:pt x="179" y="212"/>
                    <a:pt x="201" y="222"/>
                    <a:pt x="226" y="222"/>
                  </a:cubicBezTo>
                  <a:cubicBezTo>
                    <a:pt x="251" y="222"/>
                    <a:pt x="273" y="212"/>
                    <a:pt x="289" y="194"/>
                  </a:cubicBezTo>
                  <a:cubicBezTo>
                    <a:pt x="304" y="179"/>
                    <a:pt x="312" y="161"/>
                    <a:pt x="314" y="139"/>
                  </a:cubicBezTo>
                  <a:cubicBezTo>
                    <a:pt x="314" y="139"/>
                    <a:pt x="315" y="84"/>
                    <a:pt x="280" y="49"/>
                  </a:cubicBezTo>
                  <a:cubicBezTo>
                    <a:pt x="281" y="49"/>
                    <a:pt x="281" y="49"/>
                    <a:pt x="281" y="49"/>
                  </a:cubicBezTo>
                  <a:cubicBezTo>
                    <a:pt x="310" y="53"/>
                    <a:pt x="325" y="60"/>
                    <a:pt x="349" y="84"/>
                  </a:cubicBezTo>
                  <a:cubicBezTo>
                    <a:pt x="375" y="111"/>
                    <a:pt x="385" y="150"/>
                    <a:pt x="385" y="184"/>
                  </a:cubicBezTo>
                  <a:cubicBezTo>
                    <a:pt x="385" y="272"/>
                    <a:pt x="314" y="343"/>
                    <a:pt x="226" y="343"/>
                  </a:cubicBezTo>
                  <a:close/>
                </a:path>
              </a:pathLst>
            </a:custGeom>
            <a:solidFill>
              <a:srgbClr val="0068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800"/>
            </a:p>
          </p:txBody>
        </p:sp>
      </p:grpSp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254002" y="214040"/>
            <a:ext cx="8636000" cy="694680"/>
          </a:xfrm>
          <a:prstGeom prst="rect">
            <a:avLst/>
          </a:prstGeom>
        </p:spPr>
        <p:txBody>
          <a:bodyPr vert="horz" lIns="0" tIns="45720" rIns="0" bIns="45720" rtlCol="0" anchor="t" anchorCtr="0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254002" y="908720"/>
            <a:ext cx="8636000" cy="5616624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591551" y="6471058"/>
            <a:ext cx="571491" cy="415518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180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fld id="{FA94C073-C9B4-46D0-8E48-EE440BDF758B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12308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72" r:id="rId2"/>
    <p:sldLayoutId id="2147483664" r:id="rId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kumimoji="1" sz="3200" b="1" kern="1200" baseline="0">
          <a:solidFill>
            <a:schemeClr val="tx2"/>
          </a:solidFill>
          <a:latin typeface="+mj-lt"/>
          <a:ea typeface="+mj-ea"/>
          <a:cs typeface="メイリオ" panose="020B0604030504040204" pitchFamily="50" charset="-128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+mn-lt"/>
          <a:ea typeface="+mn-ea"/>
          <a:cs typeface="メイリオ" panose="020B0604030504040204" pitchFamily="50" charset="-128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ea"/>
          <a:ea typeface="+mn-ea"/>
          <a:cs typeface="メイリオ" panose="020B0604030504040204" pitchFamily="50" charset="-128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+mn-lt"/>
          <a:ea typeface="+mn-ea"/>
          <a:cs typeface="メイリオ" panose="020B0604030504040204" pitchFamily="50" charset="-128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1600" kern="1200" baseline="0">
          <a:solidFill>
            <a:schemeClr val="tx1"/>
          </a:solidFill>
          <a:latin typeface="+mn-lt"/>
          <a:ea typeface="+mn-ea"/>
          <a:cs typeface="メイリオ" panose="020B0604030504040204" pitchFamily="50" charset="-128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1400" kern="1200">
          <a:solidFill>
            <a:schemeClr val="tx1"/>
          </a:solidFill>
          <a:latin typeface="+mn-ea"/>
          <a:ea typeface="+mn-ea"/>
          <a:cs typeface="メイリオ" panose="020B0604030504040204" pitchFamily="50" charset="-128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4"/>
          <p:cNvSpPr txBox="1">
            <a:spLocks/>
          </p:cNvSpPr>
          <p:nvPr/>
        </p:nvSpPr>
        <p:spPr>
          <a:xfrm>
            <a:off x="254000" y="1484784"/>
            <a:ext cx="8636000" cy="2417590"/>
          </a:xfrm>
          <a:prstGeom prst="rect">
            <a:avLst/>
          </a:prstGeom>
        </p:spPr>
        <p:txBody>
          <a:bodyPr vert="horz" lIns="0" tIns="45720" rIns="0" bIns="45720" rtlCol="0" anchor="ctr" anchorCtr="0"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6000" b="1" kern="1200" baseline="0">
                <a:solidFill>
                  <a:schemeClr val="tx2"/>
                </a:solidFill>
                <a:latin typeface="+mj-lt"/>
                <a:ea typeface="+mj-ea"/>
                <a:cs typeface="メイリオ" panose="020B0604030504040204" pitchFamily="50" charset="-128"/>
              </a:defRPr>
            </a:lvl1pPr>
          </a:lstStyle>
          <a:p>
            <a:pPr algn="ctr"/>
            <a:r>
              <a:rPr lang="en-US" altLang="ja-JP" sz="4400" dirty="0">
                <a:latin typeface="+mj-ea"/>
              </a:rPr>
              <a:t>Proposed work plan for </a:t>
            </a:r>
          </a:p>
          <a:p>
            <a:pPr algn="ctr"/>
            <a:r>
              <a:rPr lang="en-US" altLang="ja-JP" sz="4400" dirty="0">
                <a:latin typeface="+mj-ea"/>
              </a:rPr>
              <a:t>the RTC SWG in Release-19</a:t>
            </a:r>
          </a:p>
        </p:txBody>
      </p:sp>
      <p:sp>
        <p:nvSpPr>
          <p:cNvPr id="2" name="タイトル 4">
            <a:extLst>
              <a:ext uri="{FF2B5EF4-FFF2-40B4-BE49-F238E27FC236}">
                <a16:creationId xmlns:a16="http://schemas.microsoft.com/office/drawing/2014/main" id="{DB7CAFDB-AD25-AF87-B54E-A7C0B04CFB74}"/>
              </a:ext>
            </a:extLst>
          </p:cNvPr>
          <p:cNvSpPr txBox="1">
            <a:spLocks/>
          </p:cNvSpPr>
          <p:nvPr/>
        </p:nvSpPr>
        <p:spPr>
          <a:xfrm>
            <a:off x="250825" y="235767"/>
            <a:ext cx="2585279" cy="400338"/>
          </a:xfrm>
          <a:prstGeom prst="rect">
            <a:avLst/>
          </a:prstGeom>
        </p:spPr>
        <p:txBody>
          <a:bodyPr vert="horz" lIns="0" tIns="45720" rIns="0" bIns="45720" rtlCol="0" anchor="ctr" anchorCtr="0">
            <a:normAutofit fontScale="900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sz="6000" b="1" kern="1200" baseline="0">
                <a:solidFill>
                  <a:schemeClr val="tx2"/>
                </a:solidFill>
                <a:latin typeface="+mj-lt"/>
                <a:ea typeface="+mj-ea"/>
                <a:cs typeface="メイリオ" panose="020B0604030504040204" pitchFamily="50" charset="-128"/>
              </a:defRPr>
            </a:lvl1pPr>
          </a:lstStyle>
          <a:p>
            <a:r>
              <a:rPr lang="en-US" altLang="ja-JP" sz="2500">
                <a:latin typeface="+mj-ea"/>
              </a:rPr>
              <a:t>[S4aR230142</a:t>
            </a:r>
            <a:r>
              <a:rPr lang="en-US" altLang="ja-JP" sz="2500" dirty="0">
                <a:latin typeface="+mj-ea"/>
              </a:rPr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41680705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B61E8C26-A1F1-407C-BC78-A6FA2CE58F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001" y="908720"/>
            <a:ext cx="8635998" cy="1394533"/>
          </a:xfrm>
        </p:spPr>
        <p:txBody>
          <a:bodyPr/>
          <a:lstStyle/>
          <a:p>
            <a:r>
              <a:rPr lang="en-US" altLang="ja-JP" dirty="0"/>
              <a:t>We propose 4 categories for RTC SWG work as depicted bellow. (i.e., RTC specific enhancements / MTSI specific enhancements / media related enhancements and Joint work with MBS)</a:t>
            </a:r>
          </a:p>
          <a:p>
            <a:r>
              <a:rPr lang="en-US" altLang="ja-JP" dirty="0"/>
              <a:t>RTC enhancements have stage2 and stage3 aspects. Then it seems to better to have separate WIs for each stage. (e.g., </a:t>
            </a:r>
            <a:r>
              <a:rPr lang="en-US" altLang="ja-JP" u="sng" dirty="0"/>
              <a:t>GA4RTAR_Ph2 </a:t>
            </a:r>
            <a:r>
              <a:rPr lang="en-US" altLang="ja-JP" dirty="0"/>
              <a:t>and </a:t>
            </a:r>
            <a:r>
              <a:rPr lang="en-US" altLang="ja-JP" u="sng" dirty="0"/>
              <a:t>iRTCW_Ph2</a:t>
            </a:r>
            <a:r>
              <a:rPr lang="en-US" altLang="ja-JP" dirty="0"/>
              <a:t>)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637A622B-EB06-4A45-92A1-2DFD9E4473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94C073-C9B4-46D0-8E48-EE440BDF758B}" type="slidenum">
              <a:rPr kumimoji="1" lang="ja-JP" altLang="en-US" smtClean="0"/>
              <a:t>1</a:t>
            </a:fld>
            <a:endParaRPr kumimoji="1" lang="ja-JP" altLang="en-US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F70D66B8-5F5D-4B7E-AA26-08E4F83886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Proposed work plan related to RTC in Release 19</a:t>
            </a:r>
            <a:endParaRPr kumimoji="1" lang="ja-JP" altLang="en-US" dirty="0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3D74C746-1DEF-A7AB-A33C-86E78791C8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6" name="表 10">
            <a:extLst>
              <a:ext uri="{FF2B5EF4-FFF2-40B4-BE49-F238E27FC236}">
                <a16:creationId xmlns:a16="http://schemas.microsoft.com/office/drawing/2014/main" id="{CEDD9762-89FD-2576-F750-AFD27770B3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1829274"/>
              </p:ext>
            </p:extLst>
          </p:nvPr>
        </p:nvGraphicFramePr>
        <p:xfrm>
          <a:off x="95071" y="2397318"/>
          <a:ext cx="8945412" cy="38806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0650">
                  <a:extLst>
                    <a:ext uri="{9D8B030D-6E8A-4147-A177-3AD203B41FA5}">
                      <a16:colId xmlns:a16="http://schemas.microsoft.com/office/drawing/2014/main" val="3640153776"/>
                    </a:ext>
                  </a:extLst>
                </a:gridCol>
                <a:gridCol w="1388853">
                  <a:extLst>
                    <a:ext uri="{9D8B030D-6E8A-4147-A177-3AD203B41FA5}">
                      <a16:colId xmlns:a16="http://schemas.microsoft.com/office/drawing/2014/main" val="3729426602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66672319"/>
                    </a:ext>
                  </a:extLst>
                </a:gridCol>
                <a:gridCol w="1463353">
                  <a:extLst>
                    <a:ext uri="{9D8B030D-6E8A-4147-A177-3AD203B41FA5}">
                      <a16:colId xmlns:a16="http://schemas.microsoft.com/office/drawing/2014/main" val="3879888073"/>
                    </a:ext>
                  </a:extLst>
                </a:gridCol>
                <a:gridCol w="1184956">
                  <a:extLst>
                    <a:ext uri="{9D8B030D-6E8A-4147-A177-3AD203B41FA5}">
                      <a16:colId xmlns:a16="http://schemas.microsoft.com/office/drawing/2014/main" val="3504850220"/>
                    </a:ext>
                  </a:extLst>
                </a:gridCol>
              </a:tblGrid>
              <a:tr h="551066"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Category</a:t>
                      </a:r>
                    </a:p>
                    <a:p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/Feature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Possible WI/SI in Rel-19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Expected work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Parent</a:t>
                      </a:r>
                      <a:r>
                        <a:rPr kumimoji="1" lang="ja-JP" altLang="en-US" sz="14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WI/SI</a:t>
                      </a:r>
                    </a:p>
                    <a:p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/Motivation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Expected output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3670803"/>
                  </a:ext>
                </a:extLst>
              </a:tr>
              <a:tr h="324156">
                <a:tc rowSpan="2"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RTC enhancement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GA4RTAR_Ph2?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RTC architecture enhancement 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FS_eiRTCW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indent="-85725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TS 26.506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963027"/>
                  </a:ext>
                </a:extLst>
              </a:tr>
              <a:tr h="55106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iRTCW_Ph2?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857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Protocols related to the RTC enhancement</a:t>
                      </a:r>
                    </a:p>
                    <a:p>
                      <a:pPr marL="85725" marR="0" lvl="0" indent="-857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Signalling</a:t>
                      </a:r>
                      <a:r>
                        <a:rPr kumimoji="1" lang="en-US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protocol supporting CS#3/CS#4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-857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FS_eiRTCW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26.113?</a:t>
                      </a:r>
                    </a:p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new TS?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667754"/>
                  </a:ext>
                </a:extLst>
              </a:tr>
              <a:tr h="394390"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MTSI enhancement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new WI?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Enhancement of Data Channel related capabilities based on the SA2 work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NG_RTC_Ph2 (S2)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26.114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311116"/>
                  </a:ext>
                </a:extLst>
              </a:tr>
              <a:tr h="308125"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media related enhancement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new WI?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Media profile for RTC</a:t>
                      </a:r>
                    </a:p>
                    <a:p>
                      <a:pPr marL="85725" marR="0" lvl="0" indent="-857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of new codec</a:t>
                      </a:r>
                    </a:p>
                    <a:p>
                      <a:pPr marL="85725" marR="0" lvl="0" indent="-857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Support of Avatar/metaverse requirements</a:t>
                      </a:r>
                    </a:p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kumimoji="1" lang="en-US" altLang="ja-JP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iRTCW</a:t>
                      </a:r>
                      <a:endParaRPr kumimoji="1" lang="en-US" altLang="ja-JP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5725" marR="0" lvl="0" indent="-857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Audio/Video SWG work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5725" marR="0" lvl="0" indent="-857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FS_AVATAR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Metaverse (S1)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26.114</a:t>
                      </a:r>
                    </a:p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new TS?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284249"/>
                  </a:ext>
                </a:extLst>
              </a:tr>
              <a:tr h="777975"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Joint work with MBS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5GMS_Ph3?</a:t>
                      </a:r>
                    </a:p>
                    <a:p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(led by MBS)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joint work for development of 5GMS-RTC common architecture and protocols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5GMS_Pro_Ph2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26.501</a:t>
                      </a:r>
                    </a:p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26.506</a:t>
                      </a:r>
                    </a:p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TS 26.510</a:t>
                      </a:r>
                      <a:endParaRPr kumimoji="1" lang="ja-JP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22270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47014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ユーザー定義 3">
      <a:dk1>
        <a:sysClr val="windowText" lastClr="000000"/>
      </a:dk1>
      <a:lt1>
        <a:srgbClr val="FFFFFF"/>
      </a:lt1>
      <a:dk2>
        <a:srgbClr val="01214F"/>
      </a:dk2>
      <a:lt2>
        <a:srgbClr val="128FFF"/>
      </a:lt2>
      <a:accent1>
        <a:srgbClr val="93C4FF"/>
      </a:accent1>
      <a:accent2>
        <a:srgbClr val="E94343"/>
      </a:accent2>
      <a:accent3>
        <a:srgbClr val="36AAF2"/>
      </a:accent3>
      <a:accent4>
        <a:srgbClr val="FE9700"/>
      </a:accent4>
      <a:accent5>
        <a:srgbClr val="862A88"/>
      </a:accent5>
      <a:accent6>
        <a:srgbClr val="6FBE28"/>
      </a:accent6>
      <a:hlink>
        <a:srgbClr val="E94343"/>
      </a:hlink>
      <a:folHlink>
        <a:srgbClr val="C91717"/>
      </a:folHlink>
    </a:clrScheme>
    <a:fontScheme name="ユーザー定義 1">
      <a:majorFont>
        <a:latin typeface="Segoe UI"/>
        <a:ea typeface="メイリオ"/>
        <a:cs typeface=""/>
      </a:majorFont>
      <a:minorFont>
        <a:latin typeface="Segoe U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CEDF0"/>
        </a:solidFill>
        <a:ln w="12700" cap="flat" cmpd="sng" algn="ctr">
          <a:solidFill>
            <a:srgbClr val="80C1D1"/>
          </a:solidFill>
          <a:prstDash val="solid"/>
          <a:round/>
          <a:headEnd type="none" w="med" len="med"/>
          <a:tailEnd type="none" w="med" len="med"/>
        </a:ln>
        <a:effectLst/>
      </a:spPr>
      <a:bodyPr rtlCol="0" anchor="ctr"/>
      <a:lstStyle>
        <a:defPPr algn="ctr" defTabSz="777836">
          <a:defRPr kumimoji="0" sz="1100" kern="0" dirty="0">
            <a:solidFill>
              <a:schemeClr val="tx1"/>
            </a:solidFill>
            <a:latin typeface="+mn-ea"/>
            <a:cs typeface="メイリオ" panose="020B0604030504040204" pitchFamily="50" charset="-128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txDef>
      <a:spPr/>
      <a:bodyPr vert="horz" lIns="0" tIns="45720" rIns="0" bIns="45720" rtlCol="0">
        <a:noAutofit/>
      </a:bodyPr>
      <a:lstStyle>
        <a:defPPr marL="0" indent="0">
          <a:buNone/>
          <a:defRPr sz="1100" dirty="0">
            <a:solidFill>
              <a:schemeClr val="tx1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216858</TotalTime>
  <Words>250</Words>
  <Application>Microsoft Office PowerPoint</Application>
  <PresentationFormat>画面に合わせる (4:3)</PresentationFormat>
  <Paragraphs>49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8" baseType="lpstr">
      <vt:lpstr>メイリオ</vt:lpstr>
      <vt:lpstr>Arial</vt:lpstr>
      <vt:lpstr>Calibri</vt:lpstr>
      <vt:lpstr>Segoe UI</vt:lpstr>
      <vt:lpstr>Wingdings</vt:lpstr>
      <vt:lpstr>Office ​​テーマ</vt:lpstr>
      <vt:lpstr>PowerPoint プレゼンテーション</vt:lpstr>
      <vt:lpstr>Proposed work plan related to RTC in Release 19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cp:lastModifiedBy>NTT</cp:lastModifiedBy>
  <cp:revision>21</cp:revision>
  <cp:lastPrinted>2017-05-12T01:19:33Z</cp:lastPrinted>
  <dcterms:created xsi:type="dcterms:W3CDTF">2017-04-12T05:11:47Z</dcterms:created>
  <dcterms:modified xsi:type="dcterms:W3CDTF">2024-01-05T08:35:16Z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bb4fa5d-3ac5-4415-967c-34900a0e1c6f_Enabled">
    <vt:lpwstr>true</vt:lpwstr>
  </property>
  <property fmtid="{D5CDD505-2E9C-101B-9397-08002B2CF9AE}" pid="3" name="MSIP_Label_dbb4fa5d-3ac5-4415-967c-34900a0e1c6f_SetDate">
    <vt:lpwstr>2022-03-02T07:34:36Z</vt:lpwstr>
  </property>
  <property fmtid="{D5CDD505-2E9C-101B-9397-08002B2CF9AE}" pid="4" name="MSIP_Label_dbb4fa5d-3ac5-4415-967c-34900a0e1c6f_Method">
    <vt:lpwstr>Privileged</vt:lpwstr>
  </property>
  <property fmtid="{D5CDD505-2E9C-101B-9397-08002B2CF9AE}" pid="5" name="MSIP_Label_dbb4fa5d-3ac5-4415-967c-34900a0e1c6f_Name">
    <vt:lpwstr>dbb4fa5d-3ac5-4415-967c-34900a0e1c6f</vt:lpwstr>
  </property>
  <property fmtid="{D5CDD505-2E9C-101B-9397-08002B2CF9AE}" pid="6" name="MSIP_Label_dbb4fa5d-3ac5-4415-967c-34900a0e1c6f_SiteId">
    <vt:lpwstr>a629ef32-67ba-47a6-8eb3-ec43935644fc</vt:lpwstr>
  </property>
  <property fmtid="{D5CDD505-2E9C-101B-9397-08002B2CF9AE}" pid="7" name="MSIP_Label_dbb4fa5d-3ac5-4415-967c-34900a0e1c6f_ActionId">
    <vt:lpwstr>75412910-6274-47e2-8c7e-fabc8ae74250</vt:lpwstr>
  </property>
  <property fmtid="{D5CDD505-2E9C-101B-9397-08002B2CF9AE}" pid="8" name="MSIP_Label_dbb4fa5d-3ac5-4415-967c-34900a0e1c6f_ContentBits">
    <vt:lpwstr>0</vt:lpwstr>
  </property>
</Properties>
</file>