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6">
  <p:sldMasterIdLst>
    <p:sldMasterId id="2147483648" r:id="rId1"/>
    <p:sldMasterId id="2147483674" r:id="rId2"/>
  </p:sldMasterIdLst>
  <p:notesMasterIdLst>
    <p:notesMasterId r:id="rId5"/>
  </p:notesMasterIdLst>
  <p:sldIdLst>
    <p:sldId id="267" r:id="rId3"/>
    <p:sldId id="1687" r:id="rId4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orient="horz" pos="346" userDrawn="1">
          <p15:clr>
            <a:srgbClr val="A4A3A4"/>
          </p15:clr>
        </p15:guide>
        <p15:guide id="3" pos="1519" userDrawn="1">
          <p15:clr>
            <a:srgbClr val="A4A3A4"/>
          </p15:clr>
        </p15:guide>
        <p15:guide id="4" pos="5012" userDrawn="1">
          <p15:clr>
            <a:srgbClr val="A4A3A4"/>
          </p15:clr>
        </p15:guide>
        <p15:guide id="6" pos="2472" userDrawn="1">
          <p15:clr>
            <a:srgbClr val="A4A3A4"/>
          </p15:clr>
        </p15:guide>
        <p15:guide id="7" pos="4059" userDrawn="1">
          <p15:clr>
            <a:srgbClr val="A4A3A4"/>
          </p15:clr>
        </p15:guide>
        <p15:guide id="8" pos="884" userDrawn="1">
          <p15:clr>
            <a:srgbClr val="A4A3A4"/>
          </p15:clr>
        </p15:guide>
        <p15:guide id="9" pos="424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C74AF0-6965-6614-5ADF-05F3221E78DD}" name="Naotaka Morita" initials="1" userId="Naotaka Morit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TT" initials="n" lastIdx="6" clrIdx="1">
    <p:extLst>
      <p:ext uri="{19B8F6BF-5375-455C-9EA6-DF929625EA0E}">
        <p15:presenceInfo xmlns:p15="http://schemas.microsoft.com/office/powerpoint/2012/main" userId="NTT" providerId="None"/>
      </p:ext>
    </p:extLst>
  </p:cmAuthor>
  <p:cmAuthor id="2" name="NTT docomo" initials="n" lastIdx="2" clrIdx="2">
    <p:extLst>
      <p:ext uri="{19B8F6BF-5375-455C-9EA6-DF929625EA0E}">
        <p15:presenceInfo xmlns:p15="http://schemas.microsoft.com/office/powerpoint/2012/main" userId="NTT docomo" providerId="None"/>
      </p:ext>
    </p:extLst>
  </p:cmAuthor>
  <p:cmAuthor id="3" name="NTT" initials="N" lastIdx="10" clrIdx="3">
    <p:extLst>
      <p:ext uri="{19B8F6BF-5375-455C-9EA6-DF929625EA0E}">
        <p15:presenceInfo xmlns:p15="http://schemas.microsoft.com/office/powerpoint/2012/main" userId="e2068315f2678bf8" providerId="Windows Live"/>
      </p:ext>
    </p:extLst>
  </p:cmAuthor>
  <p:cmAuthor id="4" name="NTTr1" initials="n" lastIdx="14" clrIdx="4">
    <p:extLst>
      <p:ext uri="{19B8F6BF-5375-455C-9EA6-DF929625EA0E}">
        <p15:presenceInfo xmlns:p15="http://schemas.microsoft.com/office/powerpoint/2012/main" userId="NTTr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CEF"/>
    <a:srgbClr val="FFFFE1"/>
    <a:srgbClr val="CCFFCC"/>
    <a:srgbClr val="CCECFF"/>
    <a:srgbClr val="FFCCFF"/>
    <a:srgbClr val="93C4FF"/>
    <a:srgbClr val="0000FF"/>
    <a:srgbClr val="00B050"/>
    <a:srgbClr val="FF66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濃色スタイル 2 - アクセント 3/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83" autoAdjust="0"/>
    <p:restoredTop sz="95958" autoAdjust="0"/>
  </p:normalViewPr>
  <p:slideViewPr>
    <p:cSldViewPr>
      <p:cViewPr varScale="1">
        <p:scale>
          <a:sx n="76" d="100"/>
          <a:sy n="76" d="100"/>
        </p:scale>
        <p:origin x="90" y="222"/>
      </p:cViewPr>
      <p:guideLst>
        <p:guide orient="horz" pos="4247"/>
        <p:guide orient="horz" pos="346"/>
        <p:guide pos="1519"/>
        <p:guide pos="5012"/>
        <p:guide pos="2472"/>
        <p:guide pos="4059"/>
        <p:guide pos="884"/>
        <p:guide pos="42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8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8/10/relationships/authors" Target="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B1BCE-7473-496F-AFC7-17690A2C969D}" type="datetimeFigureOut">
              <a:rPr kumimoji="1" lang="ja-JP" altLang="en-US" smtClean="0"/>
              <a:t>2023/3/27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44812-8A9B-4623-87C2-8E60271A00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6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8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0" y="2343150"/>
            <a:ext cx="8636000" cy="1913534"/>
          </a:xfrm>
        </p:spPr>
        <p:txBody>
          <a:bodyPr lIns="0" rIns="0" anchor="ctr" anchorCtr="0">
            <a:normAutofit/>
          </a:bodyPr>
          <a:lstStyle>
            <a:lvl1pPr algn="l">
              <a:defRPr sz="6000" b="1"/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254000" y="5158894"/>
            <a:ext cx="8636000" cy="348813"/>
          </a:xfrm>
        </p:spPr>
        <p:txBody>
          <a:bodyPr anchor="b" anchorCtr="0">
            <a:spAutoFit/>
          </a:bodyPr>
          <a:lstStyle>
            <a:lvl1pPr marL="0" indent="0">
              <a:lnSpc>
                <a:spcPts val="2000"/>
              </a:lnSpc>
              <a:buNone/>
              <a:defRPr sz="2000" b="1"/>
            </a:lvl1pPr>
          </a:lstStyle>
          <a:p>
            <a:pPr lvl="0"/>
            <a:r>
              <a:rPr kumimoji="1" lang="ja-JP" altLang="en-US" dirty="0"/>
              <a:t>所属・役職</a:t>
            </a: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254000" y="5473020"/>
            <a:ext cx="8636000" cy="523220"/>
          </a:xfrm>
        </p:spPr>
        <p:txBody>
          <a:bodyPr anchor="t" anchorCtr="0">
            <a:sp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kumimoji="1" lang="ja-JP" altLang="en-US" dirty="0"/>
              <a:t>作成者氏名</a:t>
            </a:r>
          </a:p>
        </p:txBody>
      </p:sp>
      <p:sp>
        <p:nvSpPr>
          <p:cNvPr id="2" name="正方形/長方形 1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78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6515100"/>
            <a:ext cx="9143991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668665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680951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 userDrawn="1"/>
        </p:nvCxnSpPr>
        <p:spPr>
          <a:xfrm>
            <a:off x="450720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463006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 userDrawn="1"/>
        </p:nvCxnSpPr>
        <p:spPr>
          <a:xfrm>
            <a:off x="23225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 userDrawn="1"/>
        </p:nvCxnSpPr>
        <p:spPr>
          <a:xfrm>
            <a:off x="244537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658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910" y="2130426"/>
            <a:ext cx="777218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820" y="3886200"/>
            <a:ext cx="640036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2087" indent="0" algn="ctr">
              <a:buNone/>
              <a:defRPr/>
            </a:lvl2pPr>
            <a:lvl3pPr marL="844174" indent="0" algn="ctr">
              <a:buNone/>
              <a:defRPr/>
            </a:lvl3pPr>
            <a:lvl4pPr marL="1266261" indent="0" algn="ctr">
              <a:buNone/>
              <a:defRPr/>
            </a:lvl4pPr>
            <a:lvl5pPr marL="1688348" indent="0" algn="ctr">
              <a:buNone/>
              <a:defRPr/>
            </a:lvl5pPr>
            <a:lvl6pPr marL="2110435" indent="0" algn="ctr">
              <a:buNone/>
              <a:defRPr/>
            </a:lvl6pPr>
            <a:lvl7pPr marL="2532522" indent="0" algn="ctr">
              <a:buNone/>
              <a:defRPr/>
            </a:lvl7pPr>
            <a:lvl8pPr marL="2954609" indent="0" algn="ctr">
              <a:buNone/>
              <a:defRPr/>
            </a:lvl8pPr>
            <a:lvl9pPr marL="3376696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3ACD5-2867-4E51-A988-79C9F95A8F2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24807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C416-47D0-4E3B-B9FF-1E4FAF703BB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30816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551" y="4406901"/>
            <a:ext cx="7772179" cy="1362075"/>
          </a:xfrm>
        </p:spPr>
        <p:txBody>
          <a:bodyPr anchor="t"/>
          <a:lstStyle>
            <a:lvl1pPr algn="l">
              <a:defRPr sz="3693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551" y="2906713"/>
            <a:ext cx="7772179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87" indent="0">
              <a:buNone/>
              <a:defRPr sz="1662"/>
            </a:lvl2pPr>
            <a:lvl3pPr marL="844174" indent="0">
              <a:buNone/>
              <a:defRPr sz="1477"/>
            </a:lvl3pPr>
            <a:lvl4pPr marL="1266261" indent="0">
              <a:buNone/>
              <a:defRPr sz="1292"/>
            </a:lvl4pPr>
            <a:lvl5pPr marL="1688348" indent="0">
              <a:buNone/>
              <a:defRPr sz="1292"/>
            </a:lvl5pPr>
            <a:lvl6pPr marL="2110435" indent="0">
              <a:buNone/>
              <a:defRPr sz="1292"/>
            </a:lvl6pPr>
            <a:lvl7pPr marL="2532522" indent="0">
              <a:buNone/>
              <a:defRPr sz="1292"/>
            </a:lvl7pPr>
            <a:lvl8pPr marL="2954609" indent="0">
              <a:buNone/>
              <a:defRPr sz="1292"/>
            </a:lvl8pPr>
            <a:lvl9pPr marL="3376696" indent="0">
              <a:buNone/>
              <a:defRPr sz="129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84730-BFEB-45E3-9439-8AE46769F8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77516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74409" y="673101"/>
            <a:ext cx="4330905" cy="919163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6014" y="673101"/>
            <a:ext cx="4330906" cy="919163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99B2A-84FA-4E68-A85C-0883BF1E544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4632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74" y="274638"/>
            <a:ext cx="822945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73" y="1535113"/>
            <a:ext cx="4040713" cy="639762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087" indent="0">
              <a:buNone/>
              <a:defRPr sz="1846" b="1"/>
            </a:lvl2pPr>
            <a:lvl3pPr marL="844174" indent="0">
              <a:buNone/>
              <a:defRPr sz="1662" b="1"/>
            </a:lvl3pPr>
            <a:lvl4pPr marL="1266261" indent="0">
              <a:buNone/>
              <a:defRPr sz="1477" b="1"/>
            </a:lvl4pPr>
            <a:lvl5pPr marL="1688348" indent="0">
              <a:buNone/>
              <a:defRPr sz="1477" b="1"/>
            </a:lvl5pPr>
            <a:lvl6pPr marL="2110435" indent="0">
              <a:buNone/>
              <a:defRPr sz="1477" b="1"/>
            </a:lvl6pPr>
            <a:lvl7pPr marL="2532522" indent="0">
              <a:buNone/>
              <a:defRPr sz="1477" b="1"/>
            </a:lvl7pPr>
            <a:lvl8pPr marL="2954609" indent="0">
              <a:buNone/>
              <a:defRPr sz="1477" b="1"/>
            </a:lvl8pPr>
            <a:lvl9pPr marL="3376696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73" y="2174875"/>
            <a:ext cx="4040713" cy="3951288"/>
          </a:xfrm>
        </p:spPr>
        <p:txBody>
          <a:bodyPr/>
          <a:lstStyle>
            <a:lvl1pPr>
              <a:defRPr sz="2216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4549" y="1535113"/>
            <a:ext cx="4042178" cy="639762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087" indent="0">
              <a:buNone/>
              <a:defRPr sz="1846" b="1"/>
            </a:lvl2pPr>
            <a:lvl3pPr marL="844174" indent="0">
              <a:buNone/>
              <a:defRPr sz="1662" b="1"/>
            </a:lvl3pPr>
            <a:lvl4pPr marL="1266261" indent="0">
              <a:buNone/>
              <a:defRPr sz="1477" b="1"/>
            </a:lvl4pPr>
            <a:lvl5pPr marL="1688348" indent="0">
              <a:buNone/>
              <a:defRPr sz="1477" b="1"/>
            </a:lvl5pPr>
            <a:lvl6pPr marL="2110435" indent="0">
              <a:buNone/>
              <a:defRPr sz="1477" b="1"/>
            </a:lvl6pPr>
            <a:lvl7pPr marL="2532522" indent="0">
              <a:buNone/>
              <a:defRPr sz="1477" b="1"/>
            </a:lvl7pPr>
            <a:lvl8pPr marL="2954609" indent="0">
              <a:buNone/>
              <a:defRPr sz="1477" b="1"/>
            </a:lvl8pPr>
            <a:lvl9pPr marL="3376696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4549" y="2174875"/>
            <a:ext cx="4042178" cy="3951288"/>
          </a:xfrm>
        </p:spPr>
        <p:txBody>
          <a:bodyPr/>
          <a:lstStyle>
            <a:lvl1pPr>
              <a:defRPr sz="2216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150C4-5D94-49D7-AE9B-D573DCFE17E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26346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10DD5-4829-4537-AA2F-5F10F42A2C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2204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89C90-7134-4AAD-ABFB-E05343A1EAA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583807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73" y="273050"/>
            <a:ext cx="3008917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4646" y="273051"/>
            <a:ext cx="5112081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6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73" y="1435101"/>
            <a:ext cx="3008917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87" indent="0">
              <a:buNone/>
              <a:defRPr sz="1108"/>
            </a:lvl2pPr>
            <a:lvl3pPr marL="844174" indent="0">
              <a:buNone/>
              <a:defRPr sz="923"/>
            </a:lvl3pPr>
            <a:lvl4pPr marL="1266261" indent="0">
              <a:buNone/>
              <a:defRPr sz="831"/>
            </a:lvl4pPr>
            <a:lvl5pPr marL="1688348" indent="0">
              <a:buNone/>
              <a:defRPr sz="831"/>
            </a:lvl5pPr>
            <a:lvl6pPr marL="2110435" indent="0">
              <a:buNone/>
              <a:defRPr sz="831"/>
            </a:lvl6pPr>
            <a:lvl7pPr marL="2532522" indent="0">
              <a:buNone/>
              <a:defRPr sz="831"/>
            </a:lvl7pPr>
            <a:lvl8pPr marL="2954609" indent="0">
              <a:buNone/>
              <a:defRPr sz="831"/>
            </a:lvl8pPr>
            <a:lvl9pPr marL="3376696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EE087-32F4-4064-94F7-223010E8055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14168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453" y="4800600"/>
            <a:ext cx="5485813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453" y="612775"/>
            <a:ext cx="5485813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87" indent="0">
              <a:buNone/>
              <a:defRPr sz="2585"/>
            </a:lvl2pPr>
            <a:lvl3pPr marL="844174" indent="0">
              <a:buNone/>
              <a:defRPr sz="2216"/>
            </a:lvl3pPr>
            <a:lvl4pPr marL="1266261" indent="0">
              <a:buNone/>
              <a:defRPr sz="1846"/>
            </a:lvl4pPr>
            <a:lvl5pPr marL="1688348" indent="0">
              <a:buNone/>
              <a:defRPr sz="1846"/>
            </a:lvl5pPr>
            <a:lvl6pPr marL="2110435" indent="0">
              <a:buNone/>
              <a:defRPr sz="1846"/>
            </a:lvl6pPr>
            <a:lvl7pPr marL="2532522" indent="0">
              <a:buNone/>
              <a:defRPr sz="1846"/>
            </a:lvl7pPr>
            <a:lvl8pPr marL="2954609" indent="0">
              <a:buNone/>
              <a:defRPr sz="1846"/>
            </a:lvl8pPr>
            <a:lvl9pPr marL="3376696" indent="0">
              <a:buNone/>
              <a:defRPr sz="1846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453" y="5367338"/>
            <a:ext cx="5485813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87" indent="0">
              <a:buNone/>
              <a:defRPr sz="1108"/>
            </a:lvl2pPr>
            <a:lvl3pPr marL="844174" indent="0">
              <a:buNone/>
              <a:defRPr sz="923"/>
            </a:lvl3pPr>
            <a:lvl4pPr marL="1266261" indent="0">
              <a:buNone/>
              <a:defRPr sz="831"/>
            </a:lvl4pPr>
            <a:lvl5pPr marL="1688348" indent="0">
              <a:buNone/>
              <a:defRPr sz="831"/>
            </a:lvl5pPr>
            <a:lvl6pPr marL="2110435" indent="0">
              <a:buNone/>
              <a:defRPr sz="831"/>
            </a:lvl6pPr>
            <a:lvl7pPr marL="2532522" indent="0">
              <a:buNone/>
              <a:defRPr sz="831"/>
            </a:lvl7pPr>
            <a:lvl8pPr marL="2954609" indent="0">
              <a:buNone/>
              <a:defRPr sz="831"/>
            </a:lvl8pPr>
            <a:lvl9pPr marL="3376696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2AF63-3F2E-4163-A76E-9C6FE534E6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0118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0" y="2884417"/>
            <a:ext cx="8636000" cy="830997"/>
          </a:xfrm>
        </p:spPr>
        <p:txBody>
          <a:bodyPr lIns="0" rIns="0" anchor="ctr" anchorCtr="0">
            <a:spAutoFit/>
          </a:bodyPr>
          <a:lstStyle>
            <a:lvl1pPr algn="l">
              <a:defRPr sz="4800" b="1"/>
            </a:lvl1pPr>
          </a:lstStyle>
          <a:p>
            <a:r>
              <a:rPr kumimoji="1" lang="ja-JP" altLang="en-US" dirty="0"/>
              <a:t>セクション見出し</a:t>
            </a:r>
          </a:p>
        </p:txBody>
      </p:sp>
      <p:sp>
        <p:nvSpPr>
          <p:cNvPr id="4" name="正方形/長方形 3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1764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84AE0-F3CB-42FB-8158-D4F0572C2C3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39835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77024" y="85725"/>
            <a:ext cx="2199895" cy="15065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74409" y="85725"/>
            <a:ext cx="6461916" cy="15065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1CDFD-0E16-4F0C-9A96-4FC5163DA6E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4659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中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4001" y="908720"/>
            <a:ext cx="8636000" cy="5616624"/>
          </a:xfrm>
        </p:spPr>
        <p:txBody>
          <a:bodyPr lIns="0" rIns="0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124112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413362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82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_ロゴ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>
            <a:off x="7884368" y="116632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321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図プレースホルダー 2"/>
          <p:cNvSpPr>
            <a:spLocks noGrp="1"/>
          </p:cNvSpPr>
          <p:nvPr>
            <p:ph type="pic" idx="13"/>
          </p:nvPr>
        </p:nvSpPr>
        <p:spPr>
          <a:xfrm>
            <a:off x="251520" y="908720"/>
            <a:ext cx="8638480" cy="56159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9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236575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651510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450990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4632763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2270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651510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5971197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609405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 userDrawn="1"/>
        </p:nvCxnSpPr>
        <p:spPr>
          <a:xfrm>
            <a:off x="3039693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3162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647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つの角を丸めた四角形 16"/>
          <p:cNvSpPr/>
          <p:nvPr userDrawn="1"/>
        </p:nvSpPr>
        <p:spPr>
          <a:xfrm flipH="1">
            <a:off x="8567858" y="6562724"/>
            <a:ext cx="576139" cy="295275"/>
          </a:xfrm>
          <a:prstGeom prst="round1Rect">
            <a:avLst>
              <a:gd name="adj" fmla="val 34939"/>
            </a:avLst>
          </a:prstGeom>
          <a:solidFill>
            <a:schemeClr val="accent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4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5607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 userDrawn="1"/>
        </p:nvGrpSpPr>
        <p:grpSpPr>
          <a:xfrm>
            <a:off x="8067520" y="236220"/>
            <a:ext cx="833429" cy="284967"/>
            <a:chOff x="1946275" y="-2255838"/>
            <a:chExt cx="4313238" cy="1474788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946275" y="-1944688"/>
              <a:ext cx="781050" cy="784225"/>
            </a:xfrm>
            <a:custGeom>
              <a:avLst/>
              <a:gdLst>
                <a:gd name="T0" fmla="*/ 492 w 492"/>
                <a:gd name="T1" fmla="*/ 0 h 494"/>
                <a:gd name="T2" fmla="*/ 267 w 492"/>
                <a:gd name="T3" fmla="*/ 0 h 494"/>
                <a:gd name="T4" fmla="*/ 267 w 492"/>
                <a:gd name="T5" fmla="*/ 97 h 494"/>
                <a:gd name="T6" fmla="*/ 324 w 492"/>
                <a:gd name="T7" fmla="*/ 97 h 494"/>
                <a:gd name="T8" fmla="*/ 324 w 492"/>
                <a:gd name="T9" fmla="*/ 286 h 494"/>
                <a:gd name="T10" fmla="*/ 168 w 492"/>
                <a:gd name="T11" fmla="*/ 0 h 494"/>
                <a:gd name="T12" fmla="*/ 0 w 492"/>
                <a:gd name="T13" fmla="*/ 0 h 494"/>
                <a:gd name="T14" fmla="*/ 0 w 492"/>
                <a:gd name="T15" fmla="*/ 95 h 494"/>
                <a:gd name="T16" fmla="*/ 59 w 492"/>
                <a:gd name="T17" fmla="*/ 95 h 494"/>
                <a:gd name="T18" fmla="*/ 59 w 492"/>
                <a:gd name="T19" fmla="*/ 400 h 494"/>
                <a:gd name="T20" fmla="*/ 0 w 492"/>
                <a:gd name="T21" fmla="*/ 400 h 494"/>
                <a:gd name="T22" fmla="*/ 0 w 492"/>
                <a:gd name="T23" fmla="*/ 494 h 494"/>
                <a:gd name="T24" fmla="*/ 227 w 492"/>
                <a:gd name="T25" fmla="*/ 494 h 494"/>
                <a:gd name="T26" fmla="*/ 227 w 492"/>
                <a:gd name="T27" fmla="*/ 400 h 494"/>
                <a:gd name="T28" fmla="*/ 168 w 492"/>
                <a:gd name="T29" fmla="*/ 400 h 494"/>
                <a:gd name="T30" fmla="*/ 168 w 492"/>
                <a:gd name="T31" fmla="*/ 213 h 494"/>
                <a:gd name="T32" fmla="*/ 326 w 492"/>
                <a:gd name="T33" fmla="*/ 494 h 494"/>
                <a:gd name="T34" fmla="*/ 435 w 492"/>
                <a:gd name="T35" fmla="*/ 494 h 494"/>
                <a:gd name="T36" fmla="*/ 435 w 492"/>
                <a:gd name="T37" fmla="*/ 95 h 494"/>
                <a:gd name="T38" fmla="*/ 492 w 492"/>
                <a:gd name="T39" fmla="*/ 95 h 494"/>
                <a:gd name="T40" fmla="*/ 492 w 492"/>
                <a:gd name="T4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2" h="494">
                  <a:moveTo>
                    <a:pt x="492" y="0"/>
                  </a:moveTo>
                  <a:lnTo>
                    <a:pt x="267" y="0"/>
                  </a:lnTo>
                  <a:lnTo>
                    <a:pt x="267" y="97"/>
                  </a:lnTo>
                  <a:lnTo>
                    <a:pt x="324" y="97"/>
                  </a:lnTo>
                  <a:lnTo>
                    <a:pt x="324" y="286"/>
                  </a:lnTo>
                  <a:lnTo>
                    <a:pt x="168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59" y="95"/>
                  </a:lnTo>
                  <a:lnTo>
                    <a:pt x="59" y="400"/>
                  </a:lnTo>
                  <a:lnTo>
                    <a:pt x="0" y="400"/>
                  </a:lnTo>
                  <a:lnTo>
                    <a:pt x="0" y="494"/>
                  </a:lnTo>
                  <a:lnTo>
                    <a:pt x="227" y="494"/>
                  </a:lnTo>
                  <a:lnTo>
                    <a:pt x="227" y="400"/>
                  </a:lnTo>
                  <a:lnTo>
                    <a:pt x="168" y="400"/>
                  </a:lnTo>
                  <a:lnTo>
                    <a:pt x="168" y="213"/>
                  </a:lnTo>
                  <a:lnTo>
                    <a:pt x="326" y="494"/>
                  </a:lnTo>
                  <a:lnTo>
                    <a:pt x="435" y="494"/>
                  </a:lnTo>
                  <a:lnTo>
                    <a:pt x="435" y="95"/>
                  </a:lnTo>
                  <a:lnTo>
                    <a:pt x="492" y="9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786063" y="-1944688"/>
              <a:ext cx="690563" cy="784225"/>
            </a:xfrm>
            <a:custGeom>
              <a:avLst/>
              <a:gdLst>
                <a:gd name="T0" fmla="*/ 0 w 435"/>
                <a:gd name="T1" fmla="*/ 0 h 494"/>
                <a:gd name="T2" fmla="*/ 0 w 435"/>
                <a:gd name="T3" fmla="*/ 189 h 494"/>
                <a:gd name="T4" fmla="*/ 95 w 435"/>
                <a:gd name="T5" fmla="*/ 189 h 494"/>
                <a:gd name="T6" fmla="*/ 95 w 435"/>
                <a:gd name="T7" fmla="*/ 100 h 494"/>
                <a:gd name="T8" fmla="*/ 154 w 435"/>
                <a:gd name="T9" fmla="*/ 100 h 494"/>
                <a:gd name="T10" fmla="*/ 154 w 435"/>
                <a:gd name="T11" fmla="*/ 400 h 494"/>
                <a:gd name="T12" fmla="*/ 83 w 435"/>
                <a:gd name="T13" fmla="*/ 400 h 494"/>
                <a:gd name="T14" fmla="*/ 83 w 435"/>
                <a:gd name="T15" fmla="*/ 494 h 494"/>
                <a:gd name="T16" fmla="*/ 352 w 435"/>
                <a:gd name="T17" fmla="*/ 494 h 494"/>
                <a:gd name="T18" fmla="*/ 352 w 435"/>
                <a:gd name="T19" fmla="*/ 400 h 494"/>
                <a:gd name="T20" fmla="*/ 282 w 435"/>
                <a:gd name="T21" fmla="*/ 400 h 494"/>
                <a:gd name="T22" fmla="*/ 282 w 435"/>
                <a:gd name="T23" fmla="*/ 100 h 494"/>
                <a:gd name="T24" fmla="*/ 338 w 435"/>
                <a:gd name="T25" fmla="*/ 100 h 494"/>
                <a:gd name="T26" fmla="*/ 338 w 435"/>
                <a:gd name="T27" fmla="*/ 189 h 494"/>
                <a:gd name="T28" fmla="*/ 435 w 435"/>
                <a:gd name="T29" fmla="*/ 189 h 494"/>
                <a:gd name="T30" fmla="*/ 435 w 435"/>
                <a:gd name="T31" fmla="*/ 0 h 494"/>
                <a:gd name="T32" fmla="*/ 0 w 435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94">
                  <a:moveTo>
                    <a:pt x="0" y="0"/>
                  </a:moveTo>
                  <a:lnTo>
                    <a:pt x="0" y="189"/>
                  </a:lnTo>
                  <a:lnTo>
                    <a:pt x="95" y="189"/>
                  </a:lnTo>
                  <a:lnTo>
                    <a:pt x="95" y="100"/>
                  </a:lnTo>
                  <a:lnTo>
                    <a:pt x="154" y="100"/>
                  </a:lnTo>
                  <a:lnTo>
                    <a:pt x="154" y="400"/>
                  </a:lnTo>
                  <a:lnTo>
                    <a:pt x="83" y="400"/>
                  </a:lnTo>
                  <a:lnTo>
                    <a:pt x="83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2" y="400"/>
                  </a:lnTo>
                  <a:lnTo>
                    <a:pt x="282" y="100"/>
                  </a:lnTo>
                  <a:lnTo>
                    <a:pt x="338" y="100"/>
                  </a:lnTo>
                  <a:lnTo>
                    <a:pt x="338" y="189"/>
                  </a:lnTo>
                  <a:lnTo>
                    <a:pt x="435" y="189"/>
                  </a:lnTo>
                  <a:lnTo>
                    <a:pt x="4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33775" y="-1944688"/>
              <a:ext cx="688975" cy="784225"/>
            </a:xfrm>
            <a:custGeom>
              <a:avLst/>
              <a:gdLst>
                <a:gd name="T0" fmla="*/ 0 w 434"/>
                <a:gd name="T1" fmla="*/ 0 h 494"/>
                <a:gd name="T2" fmla="*/ 0 w 434"/>
                <a:gd name="T3" fmla="*/ 189 h 494"/>
                <a:gd name="T4" fmla="*/ 94 w 434"/>
                <a:gd name="T5" fmla="*/ 189 h 494"/>
                <a:gd name="T6" fmla="*/ 94 w 434"/>
                <a:gd name="T7" fmla="*/ 100 h 494"/>
                <a:gd name="T8" fmla="*/ 153 w 434"/>
                <a:gd name="T9" fmla="*/ 100 h 494"/>
                <a:gd name="T10" fmla="*/ 153 w 434"/>
                <a:gd name="T11" fmla="*/ 400 h 494"/>
                <a:gd name="T12" fmla="*/ 85 w 434"/>
                <a:gd name="T13" fmla="*/ 400 h 494"/>
                <a:gd name="T14" fmla="*/ 85 w 434"/>
                <a:gd name="T15" fmla="*/ 494 h 494"/>
                <a:gd name="T16" fmla="*/ 352 w 434"/>
                <a:gd name="T17" fmla="*/ 494 h 494"/>
                <a:gd name="T18" fmla="*/ 352 w 434"/>
                <a:gd name="T19" fmla="*/ 400 h 494"/>
                <a:gd name="T20" fmla="*/ 281 w 434"/>
                <a:gd name="T21" fmla="*/ 400 h 494"/>
                <a:gd name="T22" fmla="*/ 281 w 434"/>
                <a:gd name="T23" fmla="*/ 100 h 494"/>
                <a:gd name="T24" fmla="*/ 340 w 434"/>
                <a:gd name="T25" fmla="*/ 100 h 494"/>
                <a:gd name="T26" fmla="*/ 340 w 434"/>
                <a:gd name="T27" fmla="*/ 189 h 494"/>
                <a:gd name="T28" fmla="*/ 434 w 434"/>
                <a:gd name="T29" fmla="*/ 189 h 494"/>
                <a:gd name="T30" fmla="*/ 434 w 434"/>
                <a:gd name="T31" fmla="*/ 0 h 494"/>
                <a:gd name="T32" fmla="*/ 0 w 434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4" h="494">
                  <a:moveTo>
                    <a:pt x="0" y="0"/>
                  </a:moveTo>
                  <a:lnTo>
                    <a:pt x="0" y="189"/>
                  </a:lnTo>
                  <a:lnTo>
                    <a:pt x="94" y="189"/>
                  </a:lnTo>
                  <a:lnTo>
                    <a:pt x="94" y="100"/>
                  </a:lnTo>
                  <a:lnTo>
                    <a:pt x="153" y="100"/>
                  </a:lnTo>
                  <a:lnTo>
                    <a:pt x="153" y="400"/>
                  </a:lnTo>
                  <a:lnTo>
                    <a:pt x="85" y="400"/>
                  </a:lnTo>
                  <a:lnTo>
                    <a:pt x="85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1" y="400"/>
                  </a:lnTo>
                  <a:lnTo>
                    <a:pt x="281" y="100"/>
                  </a:lnTo>
                  <a:lnTo>
                    <a:pt x="340" y="100"/>
                  </a:lnTo>
                  <a:lnTo>
                    <a:pt x="340" y="189"/>
                  </a:lnTo>
                  <a:lnTo>
                    <a:pt x="434" y="189"/>
                  </a:lnTo>
                  <a:lnTo>
                    <a:pt x="4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568825" y="-2255838"/>
              <a:ext cx="1690688" cy="1474788"/>
            </a:xfrm>
            <a:custGeom>
              <a:avLst/>
              <a:gdLst>
                <a:gd name="T0" fmla="*/ 407 w 451"/>
                <a:gd name="T1" fmla="*/ 79 h 393"/>
                <a:gd name="T2" fmla="*/ 278 w 451"/>
                <a:gd name="T3" fmla="*/ 0 h 393"/>
                <a:gd name="T4" fmla="*/ 226 w 451"/>
                <a:gd name="T5" fmla="*/ 9 h 393"/>
                <a:gd name="T6" fmla="*/ 174 w 451"/>
                <a:gd name="T7" fmla="*/ 0 h 393"/>
                <a:gd name="T8" fmla="*/ 45 w 451"/>
                <a:gd name="T9" fmla="*/ 79 h 393"/>
                <a:gd name="T10" fmla="*/ 78 w 451"/>
                <a:gd name="T11" fmla="*/ 332 h 393"/>
                <a:gd name="T12" fmla="*/ 226 w 451"/>
                <a:gd name="T13" fmla="*/ 393 h 393"/>
                <a:gd name="T14" fmla="*/ 374 w 451"/>
                <a:gd name="T15" fmla="*/ 332 h 393"/>
                <a:gd name="T16" fmla="*/ 407 w 451"/>
                <a:gd name="T17" fmla="*/ 79 h 393"/>
                <a:gd name="T18" fmla="*/ 211 w 451"/>
                <a:gd name="T19" fmla="*/ 74 h 393"/>
                <a:gd name="T20" fmla="*/ 226 w 451"/>
                <a:gd name="T21" fmla="*/ 62 h 393"/>
                <a:gd name="T22" fmla="*/ 226 w 451"/>
                <a:gd name="T23" fmla="*/ 62 h 393"/>
                <a:gd name="T24" fmla="*/ 226 w 451"/>
                <a:gd name="T25" fmla="*/ 62 h 393"/>
                <a:gd name="T26" fmla="*/ 226 w 451"/>
                <a:gd name="T27" fmla="*/ 62 h 393"/>
                <a:gd name="T28" fmla="*/ 226 w 451"/>
                <a:gd name="T29" fmla="*/ 62 h 393"/>
                <a:gd name="T30" fmla="*/ 241 w 451"/>
                <a:gd name="T31" fmla="*/ 74 h 393"/>
                <a:gd name="T32" fmla="*/ 264 w 451"/>
                <a:gd name="T33" fmla="*/ 137 h 393"/>
                <a:gd name="T34" fmla="*/ 226 w 451"/>
                <a:gd name="T35" fmla="*/ 172 h 393"/>
                <a:gd name="T36" fmla="*/ 188 w 451"/>
                <a:gd name="T37" fmla="*/ 137 h 393"/>
                <a:gd name="T38" fmla="*/ 211 w 451"/>
                <a:gd name="T39" fmla="*/ 74 h 393"/>
                <a:gd name="T40" fmla="*/ 226 w 451"/>
                <a:gd name="T41" fmla="*/ 343 h 393"/>
                <a:gd name="T42" fmla="*/ 66 w 451"/>
                <a:gd name="T43" fmla="*/ 184 h 393"/>
                <a:gd name="T44" fmla="*/ 103 w 451"/>
                <a:gd name="T45" fmla="*/ 84 h 393"/>
                <a:gd name="T46" fmla="*/ 171 w 451"/>
                <a:gd name="T47" fmla="*/ 49 h 393"/>
                <a:gd name="T48" fmla="*/ 171 w 451"/>
                <a:gd name="T49" fmla="*/ 49 h 393"/>
                <a:gd name="T50" fmla="*/ 138 w 451"/>
                <a:gd name="T51" fmla="*/ 139 h 393"/>
                <a:gd name="T52" fmla="*/ 162 w 451"/>
                <a:gd name="T53" fmla="*/ 194 h 393"/>
                <a:gd name="T54" fmla="*/ 226 w 451"/>
                <a:gd name="T55" fmla="*/ 222 h 393"/>
                <a:gd name="T56" fmla="*/ 289 w 451"/>
                <a:gd name="T57" fmla="*/ 194 h 393"/>
                <a:gd name="T58" fmla="*/ 314 w 451"/>
                <a:gd name="T59" fmla="*/ 139 h 393"/>
                <a:gd name="T60" fmla="*/ 280 w 451"/>
                <a:gd name="T61" fmla="*/ 49 h 393"/>
                <a:gd name="T62" fmla="*/ 281 w 451"/>
                <a:gd name="T63" fmla="*/ 49 h 393"/>
                <a:gd name="T64" fmla="*/ 349 w 451"/>
                <a:gd name="T65" fmla="*/ 84 h 393"/>
                <a:gd name="T66" fmla="*/ 385 w 451"/>
                <a:gd name="T67" fmla="*/ 184 h 393"/>
                <a:gd name="T68" fmla="*/ 226 w 451"/>
                <a:gd name="T69" fmla="*/ 34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93">
                  <a:moveTo>
                    <a:pt x="407" y="79"/>
                  </a:moveTo>
                  <a:cubicBezTo>
                    <a:pt x="371" y="16"/>
                    <a:pt x="317" y="0"/>
                    <a:pt x="278" y="0"/>
                  </a:cubicBezTo>
                  <a:cubicBezTo>
                    <a:pt x="260" y="0"/>
                    <a:pt x="243" y="2"/>
                    <a:pt x="226" y="9"/>
                  </a:cubicBezTo>
                  <a:cubicBezTo>
                    <a:pt x="209" y="2"/>
                    <a:pt x="192" y="0"/>
                    <a:pt x="174" y="0"/>
                  </a:cubicBezTo>
                  <a:cubicBezTo>
                    <a:pt x="135" y="0"/>
                    <a:pt x="81" y="16"/>
                    <a:pt x="45" y="79"/>
                  </a:cubicBezTo>
                  <a:cubicBezTo>
                    <a:pt x="0" y="157"/>
                    <a:pt x="6" y="262"/>
                    <a:pt x="78" y="332"/>
                  </a:cubicBezTo>
                  <a:cubicBezTo>
                    <a:pt x="114" y="368"/>
                    <a:pt x="165" y="393"/>
                    <a:pt x="226" y="393"/>
                  </a:cubicBezTo>
                  <a:cubicBezTo>
                    <a:pt x="287" y="393"/>
                    <a:pt x="338" y="368"/>
                    <a:pt x="374" y="332"/>
                  </a:cubicBezTo>
                  <a:cubicBezTo>
                    <a:pt x="446" y="262"/>
                    <a:pt x="451" y="157"/>
                    <a:pt x="407" y="79"/>
                  </a:cubicBezTo>
                  <a:close/>
                  <a:moveTo>
                    <a:pt x="211" y="74"/>
                  </a:moveTo>
                  <a:cubicBezTo>
                    <a:pt x="216" y="69"/>
                    <a:pt x="221" y="65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31" y="65"/>
                    <a:pt x="236" y="69"/>
                    <a:pt x="241" y="74"/>
                  </a:cubicBezTo>
                  <a:cubicBezTo>
                    <a:pt x="260" y="95"/>
                    <a:pt x="265" y="116"/>
                    <a:pt x="264" y="137"/>
                  </a:cubicBezTo>
                  <a:cubicBezTo>
                    <a:pt x="262" y="161"/>
                    <a:pt x="241" y="172"/>
                    <a:pt x="226" y="172"/>
                  </a:cubicBezTo>
                  <a:cubicBezTo>
                    <a:pt x="211" y="172"/>
                    <a:pt x="189" y="161"/>
                    <a:pt x="188" y="137"/>
                  </a:cubicBezTo>
                  <a:cubicBezTo>
                    <a:pt x="187" y="116"/>
                    <a:pt x="192" y="95"/>
                    <a:pt x="211" y="74"/>
                  </a:cubicBezTo>
                  <a:close/>
                  <a:moveTo>
                    <a:pt x="226" y="343"/>
                  </a:moveTo>
                  <a:cubicBezTo>
                    <a:pt x="138" y="343"/>
                    <a:pt x="66" y="272"/>
                    <a:pt x="66" y="184"/>
                  </a:cubicBezTo>
                  <a:cubicBezTo>
                    <a:pt x="66" y="150"/>
                    <a:pt x="77" y="111"/>
                    <a:pt x="103" y="84"/>
                  </a:cubicBezTo>
                  <a:cubicBezTo>
                    <a:pt x="127" y="60"/>
                    <a:pt x="142" y="53"/>
                    <a:pt x="171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36" y="84"/>
                    <a:pt x="138" y="139"/>
                    <a:pt x="138" y="139"/>
                  </a:cubicBezTo>
                  <a:cubicBezTo>
                    <a:pt x="140" y="161"/>
                    <a:pt x="148" y="179"/>
                    <a:pt x="162" y="194"/>
                  </a:cubicBezTo>
                  <a:cubicBezTo>
                    <a:pt x="179" y="212"/>
                    <a:pt x="201" y="222"/>
                    <a:pt x="226" y="222"/>
                  </a:cubicBezTo>
                  <a:cubicBezTo>
                    <a:pt x="251" y="222"/>
                    <a:pt x="273" y="212"/>
                    <a:pt x="289" y="194"/>
                  </a:cubicBezTo>
                  <a:cubicBezTo>
                    <a:pt x="304" y="179"/>
                    <a:pt x="312" y="161"/>
                    <a:pt x="314" y="139"/>
                  </a:cubicBezTo>
                  <a:cubicBezTo>
                    <a:pt x="314" y="139"/>
                    <a:pt x="315" y="84"/>
                    <a:pt x="280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310" y="53"/>
                    <a:pt x="325" y="60"/>
                    <a:pt x="349" y="84"/>
                  </a:cubicBezTo>
                  <a:cubicBezTo>
                    <a:pt x="375" y="111"/>
                    <a:pt x="385" y="150"/>
                    <a:pt x="385" y="184"/>
                  </a:cubicBezTo>
                  <a:cubicBezTo>
                    <a:pt x="385" y="272"/>
                    <a:pt x="314" y="343"/>
                    <a:pt x="226" y="343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54001" y="214040"/>
            <a:ext cx="86360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4001" y="908720"/>
            <a:ext cx="8636000" cy="56166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230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4" r:id="rId3"/>
    <p:sldLayoutId id="2147483666" r:id="rId4"/>
    <p:sldLayoutId id="2147483667" r:id="rId5"/>
    <p:sldLayoutId id="2147483668" r:id="rId6"/>
    <p:sldLayoutId id="2147483665" r:id="rId7"/>
    <p:sldLayoutId id="2147483669" r:id="rId8"/>
    <p:sldLayoutId id="2147483670" r:id="rId9"/>
    <p:sldLayoutId id="214748367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 baseline="0">
          <a:solidFill>
            <a:schemeClr val="tx2"/>
          </a:solidFill>
          <a:latin typeface="+mj-lt"/>
          <a:ea typeface="+mj-ea"/>
          <a:cs typeface="メイリオ" panose="020B0604030504040204" pitchFamily="50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6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4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8209" y="85726"/>
            <a:ext cx="8603186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4410" y="673101"/>
            <a:ext cx="8802510" cy="919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09961" y="6661150"/>
            <a:ext cx="182742" cy="14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923" b="0">
                <a:ea typeface="HGPｺﾞｼｯｸE" panose="020B0900000000000000" pitchFamily="50" charset="-128"/>
              </a:defRPr>
            </a:lvl1pPr>
          </a:lstStyle>
          <a:p>
            <a:pPr>
              <a:defRPr/>
            </a:pPr>
            <a:fld id="{6A074953-C0FE-4838-B0E9-324862F76E1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29" name="Line 6"/>
          <p:cNvSpPr>
            <a:spLocks noChangeShapeType="1"/>
          </p:cNvSpPr>
          <p:nvPr userDrawn="1"/>
        </p:nvSpPr>
        <p:spPr bwMode="auto">
          <a:xfrm>
            <a:off x="170012" y="520700"/>
            <a:ext cx="8801045" cy="1588"/>
          </a:xfrm>
          <a:prstGeom prst="line">
            <a:avLst/>
          </a:prstGeom>
          <a:noFill/>
          <a:ln w="76200">
            <a:solidFill>
              <a:srgbClr val="CC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62"/>
          </a:p>
        </p:txBody>
      </p:sp>
    </p:spTree>
    <p:extLst>
      <p:ext uri="{BB962C8B-B14F-4D97-AF65-F5344CB8AC3E}">
        <p14:creationId xmlns:p14="http://schemas.microsoft.com/office/powerpoint/2010/main" val="204231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5pPr>
      <a:lvl6pPr marL="422087" algn="l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6pPr>
      <a:lvl7pPr marL="844174" algn="l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7pPr>
      <a:lvl8pPr marL="1266261" algn="l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8pPr>
      <a:lvl9pPr marL="1688348" algn="l" rtl="0" eaLnBrk="0" fontAlgn="base" hangingPunct="0">
        <a:spcBef>
          <a:spcPct val="0"/>
        </a:spcBef>
        <a:spcAft>
          <a:spcPct val="0"/>
        </a:spcAft>
        <a:defRPr kumimoji="1" sz="1846">
          <a:solidFill>
            <a:schemeClr val="tx2"/>
          </a:solidFill>
          <a:latin typeface="HGPｺﾞｼｯｸE" pitchFamily="50" charset="-128"/>
          <a:ea typeface="HGPｺﾞｼｯｸE" pitchFamily="50" charset="-128"/>
          <a:cs typeface="ＭＳ Ｐゴシック" charset="-128"/>
        </a:defRPr>
      </a:lvl9pPr>
    </p:titleStyle>
    <p:bodyStyle>
      <a:lvl1pPr marL="165611" indent="-165611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u"/>
        <a:defRPr kumimoji="1" sz="1477">
          <a:solidFill>
            <a:schemeClr val="tx1"/>
          </a:solidFill>
          <a:latin typeface="+mn-lt"/>
          <a:ea typeface="+mn-ea"/>
          <a:cs typeface="+mn-cs"/>
        </a:defRPr>
      </a:lvl1pPr>
      <a:lvl2pPr marL="486573" indent="-156818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"/>
        <a:defRPr kumimoji="1" sz="1477">
          <a:solidFill>
            <a:schemeClr val="tx1"/>
          </a:solidFill>
          <a:latin typeface="+mn-lt"/>
          <a:ea typeface="+mn-ea"/>
          <a:cs typeface="+mn-cs"/>
        </a:defRPr>
      </a:lvl2pPr>
      <a:lvl3pPr marL="825122" indent="-164145" algn="l" rtl="0" eaLnBrk="0" fontAlgn="base" hangingPunct="0">
        <a:spcBef>
          <a:spcPct val="20000"/>
        </a:spcBef>
        <a:spcAft>
          <a:spcPct val="0"/>
        </a:spcAft>
        <a:buFont typeface="HGPｺﾞｼｯｸE" panose="020B0900000000000000" pitchFamily="50" charset="-128"/>
        <a:buChar char="-"/>
        <a:defRPr kumimoji="1" sz="1292">
          <a:solidFill>
            <a:schemeClr val="tx1"/>
          </a:solidFill>
          <a:latin typeface="+mn-lt"/>
          <a:ea typeface="+mn-ea"/>
          <a:cs typeface="+mn-cs"/>
        </a:defRPr>
      </a:lvl3pPr>
      <a:lvl4pPr marL="1477305" indent="-211044" algn="l" rtl="0" eaLnBrk="0" fontAlgn="base" hangingPunct="0">
        <a:spcBef>
          <a:spcPct val="20000"/>
        </a:spcBef>
        <a:spcAft>
          <a:spcPct val="0"/>
        </a:spcAft>
        <a:buChar char="–"/>
        <a:defRPr kumimoji="1" sz="1292">
          <a:solidFill>
            <a:schemeClr val="tx1"/>
          </a:solidFill>
          <a:latin typeface="+mn-lt"/>
          <a:ea typeface="+mn-ea"/>
          <a:cs typeface="+mn-cs"/>
        </a:defRPr>
      </a:lvl4pPr>
      <a:lvl5pPr marL="1899392" indent="-211044" algn="l" rtl="0" eaLnBrk="0" fontAlgn="base" hangingPunct="0">
        <a:spcBef>
          <a:spcPct val="20000"/>
        </a:spcBef>
        <a:spcAft>
          <a:spcPct val="0"/>
        </a:spcAft>
        <a:buChar char="»"/>
        <a:defRPr kumimoji="1" sz="1292">
          <a:solidFill>
            <a:schemeClr val="tx1"/>
          </a:solidFill>
          <a:latin typeface="+mn-lt"/>
          <a:ea typeface="+mn-ea"/>
          <a:cs typeface="+mn-cs"/>
        </a:defRPr>
      </a:lvl5pPr>
      <a:lvl6pPr marL="2321479" indent="-211044" algn="l" rtl="0" eaLnBrk="0" fontAlgn="base" hangingPunct="0">
        <a:spcBef>
          <a:spcPct val="20000"/>
        </a:spcBef>
        <a:spcAft>
          <a:spcPct val="0"/>
        </a:spcAft>
        <a:buChar char="»"/>
        <a:defRPr kumimoji="1" sz="1292">
          <a:solidFill>
            <a:schemeClr val="tx1"/>
          </a:solidFill>
          <a:latin typeface="+mn-lt"/>
          <a:ea typeface="+mn-ea"/>
          <a:cs typeface="+mn-cs"/>
        </a:defRPr>
      </a:lvl6pPr>
      <a:lvl7pPr marL="2743566" indent="-211044" algn="l" rtl="0" eaLnBrk="0" fontAlgn="base" hangingPunct="0">
        <a:spcBef>
          <a:spcPct val="20000"/>
        </a:spcBef>
        <a:spcAft>
          <a:spcPct val="0"/>
        </a:spcAft>
        <a:buChar char="»"/>
        <a:defRPr kumimoji="1" sz="1292">
          <a:solidFill>
            <a:schemeClr val="tx1"/>
          </a:solidFill>
          <a:latin typeface="+mn-lt"/>
          <a:ea typeface="+mn-ea"/>
          <a:cs typeface="+mn-cs"/>
        </a:defRPr>
      </a:lvl7pPr>
      <a:lvl8pPr marL="3165653" indent="-211044" algn="l" rtl="0" eaLnBrk="0" fontAlgn="base" hangingPunct="0">
        <a:spcBef>
          <a:spcPct val="20000"/>
        </a:spcBef>
        <a:spcAft>
          <a:spcPct val="0"/>
        </a:spcAft>
        <a:buChar char="»"/>
        <a:defRPr kumimoji="1" sz="1292">
          <a:solidFill>
            <a:schemeClr val="tx1"/>
          </a:solidFill>
          <a:latin typeface="+mn-lt"/>
          <a:ea typeface="+mn-ea"/>
          <a:cs typeface="+mn-cs"/>
        </a:defRPr>
      </a:lvl8pPr>
      <a:lvl9pPr marL="3587740" indent="-211044" algn="l" rtl="0" eaLnBrk="0" fontAlgn="base" hangingPunct="0">
        <a:spcBef>
          <a:spcPct val="20000"/>
        </a:spcBef>
        <a:spcAft>
          <a:spcPct val="0"/>
        </a:spcAft>
        <a:buChar char="»"/>
        <a:defRPr kumimoji="1" sz="1292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87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174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261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348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435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522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609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696" algn="l" defTabSz="844174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7D8A9A-8F98-4300-85B3-9C499DFE05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Whole image of </a:t>
            </a:r>
            <a:r>
              <a:rPr lang="en-US" altLang="ja-JP" sz="32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the description for </a:t>
            </a:r>
            <a:br>
              <a:rPr lang="en-US" altLang="ja-JP" sz="32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</a:br>
            <a:r>
              <a:rPr lang="en-US" altLang="ja-JP" sz="3200" b="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eiRTCW</a:t>
            </a:r>
            <a:r>
              <a:rPr lang="en-US" altLang="ja-JP" sz="32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3200" b="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32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</a:t>
            </a:r>
            <a:endParaRPr lang="en-GB" sz="2954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B40FA9B-6C06-4899-B8B6-ED084D8A7C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4001" y="4998995"/>
            <a:ext cx="8636000" cy="348813"/>
          </a:xfrm>
        </p:spPr>
        <p:txBody>
          <a:bodyPr/>
          <a:lstStyle/>
          <a:p>
            <a:pPr algn="ctr"/>
            <a:r>
              <a:rPr lang="en-GB" altLang="ja-JP" dirty="0"/>
              <a:t>S4aR230063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C31BCCB-DC4F-4490-BD88-A153C914AF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GB" dirty="0"/>
              <a:t>NTT</a:t>
            </a:r>
          </a:p>
        </p:txBody>
      </p:sp>
    </p:spTree>
    <p:extLst>
      <p:ext uri="{BB962C8B-B14F-4D97-AF65-F5344CB8AC3E}">
        <p14:creationId xmlns:p14="http://schemas.microsoft.com/office/powerpoint/2010/main" val="3101150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4001" y="908718"/>
            <a:ext cx="8636000" cy="266429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371475" indent="-285750">
              <a:buFont typeface="Wingdings" panose="05000000000000000000" pitchFamily="2" charset="2"/>
              <a:buChar char="u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To progress the study of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eiRTCW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protocol, it is proposed to describe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eiRTCW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 as follows. </a:t>
            </a:r>
          </a:p>
          <a:p>
            <a:pPr marL="771525" lvl="1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Stage 2 requirements</a:t>
            </a:r>
          </a:p>
          <a:p>
            <a:pPr marL="1228725" lvl="2" indent="-285750">
              <a:buFont typeface="Wingdings" panose="05000000000000000000" pitchFamily="2" charset="2"/>
              <a:buChar char="Ø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Described in clause 6.3.  (S4aR230064 is tentative draft modification of this clause)</a:t>
            </a:r>
          </a:p>
          <a:p>
            <a:pPr marL="771525" lvl="1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Stage 3 protocol </a:t>
            </a:r>
          </a:p>
          <a:p>
            <a:pPr marL="1228725" lvl="2" indent="-285750">
              <a:buFont typeface="Wingdings" panose="05000000000000000000" pitchFamily="2" charset="2"/>
              <a:buChar char="Ø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Described in new clause 6.x as a solution for details of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protocol.</a:t>
            </a:r>
          </a:p>
          <a:p>
            <a:pPr marL="1228725" lvl="2" indent="-285750">
              <a:buFont typeface="Wingdings" panose="05000000000000000000" pitchFamily="2" charset="2"/>
              <a:buChar char="Ø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Corresponding Key issue (Details of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protocol) is also added in clause 5.</a:t>
            </a:r>
          </a:p>
          <a:p>
            <a:pPr marL="771525" lvl="1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Stage 3 </a:t>
            </a:r>
            <a:r>
              <a:rPr lang="en-US" altLang="ja-JP" sz="16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message example</a:t>
            </a:r>
          </a:p>
          <a:p>
            <a:pPr marL="1228725" lvl="2" indent="-285750">
              <a:buFont typeface="Wingdings" panose="05000000000000000000" pitchFamily="2" charset="2"/>
              <a:buChar char="Ø"/>
            </a:pPr>
            <a:r>
              <a:rPr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Described in Annex B.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2</a:t>
            </a:fld>
            <a:endParaRPr kumimoji="1" lang="ja-JP" altLang="en-US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Whole </a:t>
            </a:r>
            <a:r>
              <a:rPr kumimoji="1" lang="en-US" altLang="ja-JP" sz="20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image of the </a:t>
            </a:r>
            <a:r>
              <a:rPr lang="en-US" altLang="ja-JP" sz="20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description for </a:t>
            </a:r>
            <a:r>
              <a:rPr lang="en-US" altLang="ja-JP" sz="2000" b="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eiRTCW</a:t>
            </a:r>
            <a:r>
              <a:rPr lang="en-US" altLang="ja-JP" sz="20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2000" b="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2000" b="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</a:t>
            </a:r>
            <a:endParaRPr kumimoji="1" lang="ja-JP" altLang="en-US" sz="2000" b="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graphicFrame>
        <p:nvGraphicFramePr>
          <p:cNvPr id="42" name="表 7">
            <a:extLst>
              <a:ext uri="{FF2B5EF4-FFF2-40B4-BE49-F238E27FC236}">
                <a16:creationId xmlns:a16="http://schemas.microsoft.com/office/drawing/2014/main" id="{4723F156-52D9-4788-9BCC-21E72BA6F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336163"/>
              </p:ext>
            </p:extLst>
          </p:nvPr>
        </p:nvGraphicFramePr>
        <p:xfrm>
          <a:off x="323528" y="3789040"/>
          <a:ext cx="3823123" cy="287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906">
                  <a:extLst>
                    <a:ext uri="{9D8B030D-6E8A-4147-A177-3AD203B41FA5}">
                      <a16:colId xmlns:a16="http://schemas.microsoft.com/office/drawing/2014/main" val="209178020"/>
                    </a:ext>
                  </a:extLst>
                </a:gridCol>
                <a:gridCol w="3313217">
                  <a:extLst>
                    <a:ext uri="{9D8B030D-6E8A-4147-A177-3AD203B41FA5}">
                      <a16:colId xmlns:a16="http://schemas.microsoft.com/office/drawing/2014/main" val="2901533507"/>
                    </a:ext>
                  </a:extLst>
                </a:gridCol>
              </a:tblGrid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clause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Title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014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Scope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222049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References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982951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3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Definitions of terms, symbols and abbreviations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305532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Motivations for Native WebRTC </a:t>
                      </a:r>
                      <a:r>
                        <a:rPr kumimoji="1" lang="en-US" altLang="ja-JP" sz="1100" dirty="0" err="1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Signalling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543589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Key Issue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826436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6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Solutions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511180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Overall evaluation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697374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8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Conclusion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 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and Recommendations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001639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A. A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Use cases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833216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A. B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Examples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09347"/>
                  </a:ext>
                </a:extLst>
              </a:tr>
              <a:tr h="134422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A. C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GPｺﾞｼｯｸE" panose="020B0900000000000000" pitchFamily="50" charset="-128"/>
                          <a:ea typeface="HGPｺﾞｼｯｸE" panose="020B0900000000000000" pitchFamily="50" charset="-128"/>
                        </a:rPr>
                        <a:t>Open Issues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GPｺﾞｼｯｸE" panose="020B0900000000000000" pitchFamily="50" charset="-128"/>
                        <a:ea typeface="HGPｺﾞｼｯｸE" panose="020B0900000000000000" pitchFamily="50" charset="-128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151527"/>
                  </a:ext>
                </a:extLst>
              </a:tr>
            </a:tbl>
          </a:graphicData>
        </a:graphic>
      </p:graphicFrame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A8462993-51CE-47AA-92F2-48023FA2A542}"/>
              </a:ext>
            </a:extLst>
          </p:cNvPr>
          <p:cNvCxnSpPr>
            <a:cxnSpLocks/>
          </p:cNvCxnSpPr>
          <p:nvPr/>
        </p:nvCxnSpPr>
        <p:spPr>
          <a:xfrm flipH="1">
            <a:off x="3779912" y="6088656"/>
            <a:ext cx="1080120" cy="220664"/>
          </a:xfrm>
          <a:prstGeom prst="straightConnector1">
            <a:avLst/>
          </a:prstGeom>
          <a:ln w="25400">
            <a:solidFill>
              <a:srgbClr val="FF0000"/>
            </a:solidFill>
            <a:headEnd type="oval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3BD9B173-456C-4219-A4D9-C0EB5910F054}"/>
              </a:ext>
            </a:extLst>
          </p:cNvPr>
          <p:cNvSpPr txBox="1"/>
          <p:nvPr/>
        </p:nvSpPr>
        <p:spPr>
          <a:xfrm>
            <a:off x="5112085" y="5949280"/>
            <a:ext cx="3600350" cy="360040"/>
          </a:xfrm>
          <a:prstGeom prst="rect">
            <a:avLst/>
          </a:prstGeom>
        </p:spPr>
        <p:txBody>
          <a:bodyPr vert="horz" wrap="none" lIns="0" tIns="45720" rIns="0" bIns="45720" rtlCol="0">
            <a:noAutofit/>
          </a:bodyPr>
          <a:lstStyle/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Stage 3 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message example </a:t>
            </a:r>
            <a:r>
              <a:rPr lang="en-US" altLang="ja-JP" sz="1400" dirty="0">
                <a:solidFill>
                  <a:srgbClr val="FF00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(New)</a:t>
            </a:r>
            <a:endParaRPr kumimoji="1" lang="en-US" altLang="ja-JP" sz="1400" dirty="0">
              <a:solidFill>
                <a:srgbClr val="FF0000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5FA2AE7-1722-4BC3-84FF-683D4BEF73FB}"/>
              </a:ext>
            </a:extLst>
          </p:cNvPr>
          <p:cNvSpPr txBox="1"/>
          <p:nvPr/>
        </p:nvSpPr>
        <p:spPr>
          <a:xfrm>
            <a:off x="5076056" y="4504480"/>
            <a:ext cx="3744416" cy="1147488"/>
          </a:xfrm>
          <a:prstGeom prst="rect">
            <a:avLst/>
          </a:prstGeom>
        </p:spPr>
        <p:txBody>
          <a:bodyPr vert="horz" wrap="none" lIns="0" tIns="45720" rIns="0" bIns="45720" rtlCol="0">
            <a:noAutofit/>
          </a:bodyPr>
          <a:lstStyle/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Solotion#2	Requirements for C-plane 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endParaRPr lang="en-US" altLang="ja-JP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(S4aR230064 is tentative draft description for</a:t>
            </a:r>
            <a:b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</a:b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 the addition of stage 2 requirements.)</a:t>
            </a:r>
          </a:p>
          <a:p>
            <a:pPr marL="0" indent="0">
              <a:buNone/>
            </a:pPr>
            <a:endParaRPr lang="en-US" altLang="ja-JP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None/>
            </a:pPr>
            <a:r>
              <a:rPr kumimoji="1" lang="en-US" altLang="ja-JP" sz="1400" dirty="0">
                <a:solidFill>
                  <a:schemeClr val="tx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Solu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tion#8	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 details </a:t>
            </a:r>
            <a:r>
              <a:rPr lang="en-US" altLang="ja-JP" sz="1400" dirty="0">
                <a:solidFill>
                  <a:srgbClr val="FF00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(New)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BF508825-3E76-4480-88E1-2A37EF489E24}"/>
              </a:ext>
            </a:extLst>
          </p:cNvPr>
          <p:cNvCxnSpPr>
            <a:cxnSpLocks/>
          </p:cNvCxnSpPr>
          <p:nvPr/>
        </p:nvCxnSpPr>
        <p:spPr>
          <a:xfrm flipH="1">
            <a:off x="3707904" y="4825676"/>
            <a:ext cx="1168896" cy="547540"/>
          </a:xfrm>
          <a:prstGeom prst="straightConnector1">
            <a:avLst/>
          </a:prstGeom>
          <a:ln w="25400">
            <a:solidFill>
              <a:srgbClr val="FF0000"/>
            </a:solidFill>
            <a:headEnd type="oval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91BA937E-9439-46D7-8BC0-F3A76F1C6412}"/>
              </a:ext>
            </a:extLst>
          </p:cNvPr>
          <p:cNvSpPr txBox="1"/>
          <p:nvPr/>
        </p:nvSpPr>
        <p:spPr>
          <a:xfrm>
            <a:off x="5076056" y="3928416"/>
            <a:ext cx="3816424" cy="360040"/>
          </a:xfrm>
          <a:prstGeom prst="rect">
            <a:avLst/>
          </a:prstGeom>
        </p:spPr>
        <p:txBody>
          <a:bodyPr vert="horz" wrap="none" lIns="0" tIns="45720" rIns="0" bIns="45720" rtlCol="0">
            <a:noAutofit/>
          </a:bodyPr>
          <a:lstStyle/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Key issue#8  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Signalling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protocol details </a:t>
            </a:r>
            <a:r>
              <a:rPr lang="en-US" altLang="ja-JP" sz="1400" dirty="0">
                <a:solidFill>
                  <a:srgbClr val="FF00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(New)</a:t>
            </a:r>
            <a:endParaRPr kumimoji="1" lang="ja-JP" altLang="en-US" sz="1400" dirty="0">
              <a:solidFill>
                <a:srgbClr val="FF0000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044E78F2-C793-4E96-AD78-699BA29A1062}"/>
              </a:ext>
            </a:extLst>
          </p:cNvPr>
          <p:cNvCxnSpPr>
            <a:cxnSpLocks/>
          </p:cNvCxnSpPr>
          <p:nvPr/>
        </p:nvCxnSpPr>
        <p:spPr>
          <a:xfrm flipH="1">
            <a:off x="3707904" y="4149080"/>
            <a:ext cx="1152128" cy="936104"/>
          </a:xfrm>
          <a:prstGeom prst="straightConnector1">
            <a:avLst/>
          </a:prstGeom>
          <a:ln w="25400">
            <a:solidFill>
              <a:srgbClr val="FF0000"/>
            </a:solidFill>
            <a:headEnd type="oval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724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ユーザー定義 3">
      <a:dk1>
        <a:sysClr val="windowText" lastClr="000000"/>
      </a:dk1>
      <a:lt1>
        <a:srgbClr val="FFFFFF"/>
      </a:lt1>
      <a:dk2>
        <a:srgbClr val="01214F"/>
      </a:dk2>
      <a:lt2>
        <a:srgbClr val="128FFF"/>
      </a:lt2>
      <a:accent1>
        <a:srgbClr val="93C4FF"/>
      </a:accent1>
      <a:accent2>
        <a:srgbClr val="E94343"/>
      </a:accent2>
      <a:accent3>
        <a:srgbClr val="36AAF2"/>
      </a:accent3>
      <a:accent4>
        <a:srgbClr val="FE9700"/>
      </a:accent4>
      <a:accent5>
        <a:srgbClr val="862A88"/>
      </a:accent5>
      <a:accent6>
        <a:srgbClr val="6FBE28"/>
      </a:accent6>
      <a:hlink>
        <a:srgbClr val="E94343"/>
      </a:hlink>
      <a:folHlink>
        <a:srgbClr val="C91717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50800" cap="flat" cmpd="sng" algn="ctr">
          <a:solidFill>
            <a:schemeClr val="accent1">
              <a:lumMod val="40000"/>
              <a:lumOff val="6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 defTabSz="777836">
          <a:defRPr kumimoji="0" sz="1050" kern="0" dirty="0">
            <a:solidFill>
              <a:schemeClr val="bg1"/>
            </a:solidFill>
            <a:latin typeface="+mj-lt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/>
      <a:bodyPr vert="horz" lIns="0" tIns="45720" rIns="0" bIns="45720" rtlCol="0">
        <a:noAutofit/>
      </a:bodyPr>
      <a:lstStyle>
        <a:defPPr marL="0" indent="0">
          <a:buNone/>
          <a:defRPr sz="1100" dirty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標準デザイン">
  <a:themeElements>
    <a:clrScheme name="1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標準デザイン">
      <a:majorFont>
        <a:latin typeface="HGPｺﾞｼｯｸE"/>
        <a:ea typeface="HGPｺﾞｼｯｸE"/>
        <a:cs typeface="ＭＳ Ｐゴシック"/>
      </a:majorFont>
      <a:minorFont>
        <a:latin typeface="HGPｺﾞｼｯｸE"/>
        <a:ea typeface="HGPｺﾞｼｯｸE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  <a:cs typeface="ＭＳ Ｐゴシック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76183</TotalTime>
  <Words>203</Words>
  <Application>Microsoft Office PowerPoint</Application>
  <PresentationFormat>画面に合わせる (4:3)</PresentationFormat>
  <Paragraphs>43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HGPｺﾞｼｯｸE</vt:lpstr>
      <vt:lpstr>メイリオ</vt:lpstr>
      <vt:lpstr>Arial</vt:lpstr>
      <vt:lpstr>Calibri</vt:lpstr>
      <vt:lpstr>Segoe UI</vt:lpstr>
      <vt:lpstr>Wingdings</vt:lpstr>
      <vt:lpstr>Office ​​テーマ</vt:lpstr>
      <vt:lpstr>1_標準デザイン</vt:lpstr>
      <vt:lpstr>Whole image of the description for  eiRTCW signalling protocol</vt:lpstr>
      <vt:lpstr>Whole image of the description for eiRTCW signalling protocol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2017-05-12T01:19:33Z</cp:lastPrinted>
  <dcterms:created xsi:type="dcterms:W3CDTF">2017-04-12T05:11:47Z</dcterms:created>
  <dcterms:modified xsi:type="dcterms:W3CDTF">2023-03-27T02:25:03Z</dcterms:modified>
</cp:coreProperties>
</file>