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5">
  <p:sldMasterIdLst>
    <p:sldMasterId id="2147483648" r:id="rId1"/>
    <p:sldMasterId id="2147483674" r:id="rId2"/>
  </p:sldMasterIdLst>
  <p:notesMasterIdLst>
    <p:notesMasterId r:id="rId7"/>
  </p:notesMasterIdLst>
  <p:sldIdLst>
    <p:sldId id="1686" r:id="rId3"/>
    <p:sldId id="1687" r:id="rId4"/>
    <p:sldId id="1688" r:id="rId5"/>
    <p:sldId id="1685" r:id="rId6"/>
  </p:sldIdLst>
  <p:sldSz cx="9144000" cy="6858000" type="screen4x3"/>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47" userDrawn="1">
          <p15:clr>
            <a:srgbClr val="A4A3A4"/>
          </p15:clr>
        </p15:guide>
        <p15:guide id="2" orient="horz" pos="346" userDrawn="1">
          <p15:clr>
            <a:srgbClr val="A4A3A4"/>
          </p15:clr>
        </p15:guide>
        <p15:guide id="3" pos="1519" userDrawn="1">
          <p15:clr>
            <a:srgbClr val="A4A3A4"/>
          </p15:clr>
        </p15:guide>
        <p15:guide id="4" pos="5012" userDrawn="1">
          <p15:clr>
            <a:srgbClr val="A4A3A4"/>
          </p15:clr>
        </p15:guide>
        <p15:guide id="6" pos="2472" userDrawn="1">
          <p15:clr>
            <a:srgbClr val="A4A3A4"/>
          </p15:clr>
        </p15:guide>
        <p15:guide id="7" pos="4059" userDrawn="1">
          <p15:clr>
            <a:srgbClr val="A4A3A4"/>
          </p15:clr>
        </p15:guide>
        <p15:guide id="8" pos="884" userDrawn="1">
          <p15:clr>
            <a:srgbClr val="A4A3A4"/>
          </p15:clr>
        </p15:guide>
        <p15:guide id="9" pos="4241"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C74AF0-6965-6614-5ADF-05F3221E78DD}" name="Naotaka Morita" initials="1" userId="Naotaka Morita"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TT" initials="n" lastIdx="6" clrIdx="1">
    <p:extLst>
      <p:ext uri="{19B8F6BF-5375-455C-9EA6-DF929625EA0E}">
        <p15:presenceInfo xmlns:p15="http://schemas.microsoft.com/office/powerpoint/2012/main" userId="NTT" providerId="None"/>
      </p:ext>
    </p:extLst>
  </p:cmAuthor>
  <p:cmAuthor id="2" name="NTT docomo" initials="n" lastIdx="2" clrIdx="2">
    <p:extLst>
      <p:ext uri="{19B8F6BF-5375-455C-9EA6-DF929625EA0E}">
        <p15:presenceInfo xmlns:p15="http://schemas.microsoft.com/office/powerpoint/2012/main" userId="NTT docomo" providerId="None"/>
      </p:ext>
    </p:extLst>
  </p:cmAuthor>
  <p:cmAuthor id="3" name="NTT" initials="N" lastIdx="10" clrIdx="3">
    <p:extLst>
      <p:ext uri="{19B8F6BF-5375-455C-9EA6-DF929625EA0E}">
        <p15:presenceInfo xmlns:p15="http://schemas.microsoft.com/office/powerpoint/2012/main" userId="e2068315f2678bf8" providerId="Windows Live"/>
      </p:ext>
    </p:extLst>
  </p:cmAuthor>
  <p:cmAuthor id="4" name="NTTr1" initials="n" lastIdx="14" clrIdx="4">
    <p:extLst>
      <p:ext uri="{19B8F6BF-5375-455C-9EA6-DF929625EA0E}">
        <p15:presenceInfo xmlns:p15="http://schemas.microsoft.com/office/powerpoint/2012/main" userId="NTTr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CCEF"/>
    <a:srgbClr val="FFFFE1"/>
    <a:srgbClr val="CCFFCC"/>
    <a:srgbClr val="CCECFF"/>
    <a:srgbClr val="FFCCFF"/>
    <a:srgbClr val="93C4FF"/>
    <a:srgbClr val="0000FF"/>
    <a:srgbClr val="00B050"/>
    <a:srgbClr val="FF66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C083E6E3-FA7D-4D7B-A595-EF9225AFEA82}" styleName="淡色スタイル 1 - アクセント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883" autoAdjust="0"/>
    <p:restoredTop sz="95958" autoAdjust="0"/>
  </p:normalViewPr>
  <p:slideViewPr>
    <p:cSldViewPr>
      <p:cViewPr varScale="1">
        <p:scale>
          <a:sx n="95" d="100"/>
          <a:sy n="95" d="100"/>
        </p:scale>
        <p:origin x="84" y="282"/>
      </p:cViewPr>
      <p:guideLst>
        <p:guide orient="horz" pos="4247"/>
        <p:guide orient="horz" pos="346"/>
        <p:guide pos="1519"/>
        <p:guide pos="5012"/>
        <p:guide pos="2472"/>
        <p:guide pos="4059"/>
        <p:guide pos="884"/>
        <p:guide pos="4241"/>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83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13" Type="http://schemas.microsoft.com/office/2018/10/relationships/authors" Target="author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A5AB1BCE-7473-496F-AFC7-17690A2C969D}" type="datetimeFigureOut">
              <a:rPr kumimoji="1" lang="ja-JP" altLang="en-US" smtClean="0"/>
              <a:t>2023/1/27</a:t>
            </a:fld>
            <a:endParaRPr kumimoji="1" lang="ja-JP" altLang="en-US"/>
          </a:p>
        </p:txBody>
      </p:sp>
      <p:sp>
        <p:nvSpPr>
          <p:cNvPr id="4" name="スライド イメージ プレースホルダー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77144812-8A9B-4623-87C2-8E60271A00F1}" type="slidenum">
              <a:rPr kumimoji="1" lang="ja-JP" altLang="en-US" smtClean="0"/>
              <a:t>‹#›</a:t>
            </a:fld>
            <a:endParaRPr kumimoji="1" lang="ja-JP" altLang="en-US"/>
          </a:p>
        </p:txBody>
      </p:sp>
    </p:spTree>
    <p:extLst>
      <p:ext uri="{BB962C8B-B14F-4D97-AF65-F5344CB8AC3E}">
        <p14:creationId xmlns:p14="http://schemas.microsoft.com/office/powerpoint/2010/main" val="3513603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6" name="正方形/長方形 5"/>
          <p:cNvSpPr/>
          <p:nvPr userDrawn="1"/>
        </p:nvSpPr>
        <p:spPr>
          <a:xfrm>
            <a:off x="0" y="0"/>
            <a:ext cx="4211960"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pic>
        <p:nvPicPr>
          <p:cNvPr id="8"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275856"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54000" y="2343150"/>
            <a:ext cx="8636000" cy="1913534"/>
          </a:xfrm>
        </p:spPr>
        <p:txBody>
          <a:bodyPr lIns="0" rIns="0" anchor="ctr" anchorCtr="0">
            <a:normAutofit/>
          </a:bodyPr>
          <a:lstStyle>
            <a:lvl1pPr algn="l">
              <a:defRPr sz="6000" b="1"/>
            </a:lvl1pPr>
          </a:lstStyle>
          <a:p>
            <a:r>
              <a:rPr kumimoji="1" lang="ja-JP" altLang="en-US" dirty="0"/>
              <a:t>タイトル</a:t>
            </a:r>
          </a:p>
        </p:txBody>
      </p:sp>
      <p:sp>
        <p:nvSpPr>
          <p:cNvPr id="4" name="テキスト プレースホルダー 3"/>
          <p:cNvSpPr>
            <a:spLocks noGrp="1"/>
          </p:cNvSpPr>
          <p:nvPr>
            <p:ph type="body" sz="quarter" idx="10" hasCustomPrompt="1"/>
          </p:nvPr>
        </p:nvSpPr>
        <p:spPr>
          <a:xfrm>
            <a:off x="254000" y="5158894"/>
            <a:ext cx="8636000" cy="348813"/>
          </a:xfrm>
        </p:spPr>
        <p:txBody>
          <a:bodyPr anchor="b" anchorCtr="0">
            <a:spAutoFit/>
          </a:bodyPr>
          <a:lstStyle>
            <a:lvl1pPr marL="0" indent="0">
              <a:lnSpc>
                <a:spcPts val="2000"/>
              </a:lnSpc>
              <a:buNone/>
              <a:defRPr sz="2000" b="1"/>
            </a:lvl1pPr>
          </a:lstStyle>
          <a:p>
            <a:pPr lvl="0"/>
            <a:r>
              <a:rPr kumimoji="1" lang="ja-JP" altLang="en-US" dirty="0"/>
              <a:t>所属・役職</a:t>
            </a:r>
          </a:p>
        </p:txBody>
      </p:sp>
      <p:sp>
        <p:nvSpPr>
          <p:cNvPr id="5" name="テキスト プレースホルダー 3"/>
          <p:cNvSpPr>
            <a:spLocks noGrp="1"/>
          </p:cNvSpPr>
          <p:nvPr>
            <p:ph type="body" sz="quarter" idx="11" hasCustomPrompt="1"/>
          </p:nvPr>
        </p:nvSpPr>
        <p:spPr>
          <a:xfrm>
            <a:off x="254000" y="5473020"/>
            <a:ext cx="8636000" cy="523220"/>
          </a:xfrm>
        </p:spPr>
        <p:txBody>
          <a:bodyPr anchor="t" anchorCtr="0">
            <a:spAutoFit/>
          </a:bodyPr>
          <a:lstStyle>
            <a:lvl1pPr marL="0" indent="0">
              <a:buNone/>
              <a:defRPr sz="2800" b="1"/>
            </a:lvl1pPr>
          </a:lstStyle>
          <a:p>
            <a:pPr lvl="0"/>
            <a:r>
              <a:rPr kumimoji="1" lang="ja-JP" altLang="en-US" dirty="0"/>
              <a:t>作成者氏名</a:t>
            </a:r>
          </a:p>
        </p:txBody>
      </p:sp>
      <p:sp>
        <p:nvSpPr>
          <p:cNvPr id="2" name="正方形/長方形 1"/>
          <p:cNvSpPr/>
          <p:nvPr userDrawn="1"/>
        </p:nvSpPr>
        <p:spPr>
          <a:xfrm>
            <a:off x="8460432" y="6309320"/>
            <a:ext cx="683568"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50778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分割ガイド">
    <p:spTree>
      <p:nvGrpSpPr>
        <p:cNvPr id="1" name=""/>
        <p:cNvGrpSpPr/>
        <p:nvPr/>
      </p:nvGrpSpPr>
      <p:grpSpPr>
        <a:xfrm>
          <a:off x="0" y="0"/>
          <a:ext cx="0" cy="0"/>
          <a:chOff x="0" y="0"/>
          <a:chExt cx="0" cy="0"/>
        </a:xfrm>
      </p:grpSpPr>
      <p:sp>
        <p:nvSpPr>
          <p:cNvPr id="5"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cxnSp>
        <p:nvCxnSpPr>
          <p:cNvPr id="7" name="直線コネクタ 6"/>
          <p:cNvCxnSpPr/>
          <p:nvPr userDrawn="1"/>
        </p:nvCxnSpPr>
        <p:spPr>
          <a:xfrm>
            <a:off x="0" y="90872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userDrawn="1"/>
        </p:nvCxnSpPr>
        <p:spPr>
          <a:xfrm>
            <a:off x="0" y="6515100"/>
            <a:ext cx="914399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userDrawn="1"/>
        </p:nvCxnSpPr>
        <p:spPr>
          <a:xfrm>
            <a:off x="888411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userDrawn="1"/>
        </p:nvCxnSpPr>
        <p:spPr>
          <a:xfrm>
            <a:off x="25082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userDrawn="1"/>
        </p:nvCxnSpPr>
        <p:spPr>
          <a:xfrm>
            <a:off x="668665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userDrawn="1"/>
        </p:nvCxnSpPr>
        <p:spPr>
          <a:xfrm>
            <a:off x="6809514"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userDrawn="1"/>
        </p:nvCxnSpPr>
        <p:spPr>
          <a:xfrm>
            <a:off x="450720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userDrawn="1"/>
        </p:nvCxnSpPr>
        <p:spPr>
          <a:xfrm>
            <a:off x="4630064"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userDrawn="1"/>
        </p:nvCxnSpPr>
        <p:spPr>
          <a:xfrm>
            <a:off x="232251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userDrawn="1"/>
        </p:nvCxnSpPr>
        <p:spPr>
          <a:xfrm>
            <a:off x="2445374"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7" name="スライド番号プレースホルダー 5"/>
          <p:cNvSpPr>
            <a:spLocks noGrp="1"/>
          </p:cNvSpPr>
          <p:nvPr>
            <p:ph type="sldNum" sz="quarter" idx="4"/>
          </p:nvPr>
        </p:nvSpPr>
        <p:spPr>
          <a:xfrm>
            <a:off x="8591550" y="6471058"/>
            <a:ext cx="571491" cy="415518"/>
          </a:xfrm>
          <a:prstGeom prst="rect">
            <a:avLst/>
          </a:prstGeom>
        </p:spPr>
        <p:txBody>
          <a:bodyPr vert="horz" lIns="0" tIns="0" rIns="0" bIns="0" rtlCol="0" anchor="b" anchorCtr="0"/>
          <a:lstStyle>
            <a:lvl1pPr algn="ctr">
              <a:defRPr sz="18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FA94C073-C9B4-46D0-8E48-EE440BDF758B}" type="slidenum">
              <a:rPr lang="ja-JP" altLang="en-US" smtClean="0"/>
              <a:pPr/>
              <a:t>‹#›</a:t>
            </a:fld>
            <a:endParaRPr lang="ja-JP" altLang="en-US" dirty="0"/>
          </a:p>
        </p:txBody>
      </p:sp>
    </p:spTree>
    <p:extLst>
      <p:ext uri="{BB962C8B-B14F-4D97-AF65-F5344CB8AC3E}">
        <p14:creationId xmlns:p14="http://schemas.microsoft.com/office/powerpoint/2010/main" val="3576581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910" y="2130426"/>
            <a:ext cx="777218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820" y="3886200"/>
            <a:ext cx="6400360" cy="1752600"/>
          </a:xfrm>
        </p:spPr>
        <p:txBody>
          <a:bodyPr/>
          <a:lstStyle>
            <a:lvl1pPr marL="0" indent="0" algn="ctr">
              <a:buNone/>
              <a:defRPr/>
            </a:lvl1pPr>
            <a:lvl2pPr marL="422087" indent="0" algn="ctr">
              <a:buNone/>
              <a:defRPr/>
            </a:lvl2pPr>
            <a:lvl3pPr marL="844174" indent="0" algn="ctr">
              <a:buNone/>
              <a:defRPr/>
            </a:lvl3pPr>
            <a:lvl4pPr marL="1266261" indent="0" algn="ctr">
              <a:buNone/>
              <a:defRPr/>
            </a:lvl4pPr>
            <a:lvl5pPr marL="1688348" indent="0" algn="ctr">
              <a:buNone/>
              <a:defRPr/>
            </a:lvl5pPr>
            <a:lvl6pPr marL="2110435" indent="0" algn="ctr">
              <a:buNone/>
              <a:defRPr/>
            </a:lvl6pPr>
            <a:lvl7pPr marL="2532522" indent="0" algn="ctr">
              <a:buNone/>
              <a:defRPr/>
            </a:lvl7pPr>
            <a:lvl8pPr marL="2954609" indent="0" algn="ctr">
              <a:buNone/>
              <a:defRPr/>
            </a:lvl8pPr>
            <a:lvl9pPr marL="3376696" indent="0" algn="ctr">
              <a:buNone/>
              <a:defRPr/>
            </a:lvl9pPr>
          </a:lstStyle>
          <a:p>
            <a:r>
              <a:rPr lang="ja-JP" altLang="en-US"/>
              <a:t>マスター サブタイトルの書式設定</a:t>
            </a:r>
          </a:p>
        </p:txBody>
      </p:sp>
      <p:sp>
        <p:nvSpPr>
          <p:cNvPr id="4" name="Rectangle 6"/>
          <p:cNvSpPr>
            <a:spLocks noGrp="1" noChangeArrowheads="1"/>
          </p:cNvSpPr>
          <p:nvPr>
            <p:ph type="sldNum" sz="quarter" idx="10"/>
          </p:nvPr>
        </p:nvSpPr>
        <p:spPr>
          <a:ln/>
        </p:spPr>
        <p:txBody>
          <a:bodyPr/>
          <a:lstStyle>
            <a:lvl1pPr>
              <a:defRPr/>
            </a:lvl1pPr>
          </a:lstStyle>
          <a:p>
            <a:pPr>
              <a:defRPr/>
            </a:pPr>
            <a:fld id="{7173ACD5-2867-4E51-A988-79C9F95A8F20}" type="slidenum">
              <a:rPr lang="en-US" altLang="ja-JP"/>
              <a:pPr>
                <a:defRPr/>
              </a:pPr>
              <a:t>‹#›</a:t>
            </a:fld>
            <a:endParaRPr lang="en-US" altLang="ja-JP"/>
          </a:p>
        </p:txBody>
      </p:sp>
    </p:spTree>
    <p:extLst>
      <p:ext uri="{BB962C8B-B14F-4D97-AF65-F5344CB8AC3E}">
        <p14:creationId xmlns:p14="http://schemas.microsoft.com/office/powerpoint/2010/main" val="31248079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6"/>
          <p:cNvSpPr>
            <a:spLocks noGrp="1" noChangeArrowheads="1"/>
          </p:cNvSpPr>
          <p:nvPr>
            <p:ph type="sldNum" sz="quarter" idx="10"/>
          </p:nvPr>
        </p:nvSpPr>
        <p:spPr>
          <a:ln/>
        </p:spPr>
        <p:txBody>
          <a:bodyPr/>
          <a:lstStyle>
            <a:lvl1pPr>
              <a:defRPr/>
            </a:lvl1pPr>
          </a:lstStyle>
          <a:p>
            <a:pPr>
              <a:defRPr/>
            </a:pPr>
            <a:fld id="{2666C416-47D0-4E3B-B9FF-1E4FAF703BB6}" type="slidenum">
              <a:rPr lang="en-US" altLang="ja-JP"/>
              <a:pPr>
                <a:defRPr/>
              </a:pPr>
              <a:t>‹#›</a:t>
            </a:fld>
            <a:endParaRPr lang="en-US" altLang="ja-JP"/>
          </a:p>
        </p:txBody>
      </p:sp>
    </p:spTree>
    <p:extLst>
      <p:ext uri="{BB962C8B-B14F-4D97-AF65-F5344CB8AC3E}">
        <p14:creationId xmlns:p14="http://schemas.microsoft.com/office/powerpoint/2010/main" val="24308160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551" y="4406901"/>
            <a:ext cx="7772179" cy="1362075"/>
          </a:xfrm>
        </p:spPr>
        <p:txBody>
          <a:bodyPr anchor="t"/>
          <a:lstStyle>
            <a:lvl1pPr algn="l">
              <a:defRPr sz="3693"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551" y="2906713"/>
            <a:ext cx="7772179" cy="1500187"/>
          </a:xfrm>
        </p:spPr>
        <p:txBody>
          <a:bodyPr anchor="b"/>
          <a:lstStyle>
            <a:lvl1pPr marL="0" indent="0">
              <a:buNone/>
              <a:defRPr sz="1846"/>
            </a:lvl1pPr>
            <a:lvl2pPr marL="422087" indent="0">
              <a:buNone/>
              <a:defRPr sz="1662"/>
            </a:lvl2pPr>
            <a:lvl3pPr marL="844174" indent="0">
              <a:buNone/>
              <a:defRPr sz="1477"/>
            </a:lvl3pPr>
            <a:lvl4pPr marL="1266261" indent="0">
              <a:buNone/>
              <a:defRPr sz="1292"/>
            </a:lvl4pPr>
            <a:lvl5pPr marL="1688348" indent="0">
              <a:buNone/>
              <a:defRPr sz="1292"/>
            </a:lvl5pPr>
            <a:lvl6pPr marL="2110435" indent="0">
              <a:buNone/>
              <a:defRPr sz="1292"/>
            </a:lvl6pPr>
            <a:lvl7pPr marL="2532522" indent="0">
              <a:buNone/>
              <a:defRPr sz="1292"/>
            </a:lvl7pPr>
            <a:lvl8pPr marL="2954609" indent="0">
              <a:buNone/>
              <a:defRPr sz="1292"/>
            </a:lvl8pPr>
            <a:lvl9pPr marL="3376696" indent="0">
              <a:buNone/>
              <a:defRPr sz="1292"/>
            </a:lvl9pPr>
          </a:lstStyle>
          <a:p>
            <a:pPr lvl="0"/>
            <a:r>
              <a:rPr lang="ja-JP" altLang="en-US"/>
              <a:t>マスター テキストの書式設定</a:t>
            </a:r>
          </a:p>
        </p:txBody>
      </p:sp>
      <p:sp>
        <p:nvSpPr>
          <p:cNvPr id="4" name="Rectangle 6"/>
          <p:cNvSpPr>
            <a:spLocks noGrp="1" noChangeArrowheads="1"/>
          </p:cNvSpPr>
          <p:nvPr>
            <p:ph type="sldNum" sz="quarter" idx="10"/>
          </p:nvPr>
        </p:nvSpPr>
        <p:spPr>
          <a:ln/>
        </p:spPr>
        <p:txBody>
          <a:bodyPr/>
          <a:lstStyle>
            <a:lvl1pPr>
              <a:defRPr/>
            </a:lvl1pPr>
          </a:lstStyle>
          <a:p>
            <a:pPr>
              <a:defRPr/>
            </a:pPr>
            <a:fld id="{19684730-BFEB-45E3-9439-8AE46769F8F5}" type="slidenum">
              <a:rPr lang="en-US" altLang="ja-JP"/>
              <a:pPr>
                <a:defRPr/>
              </a:pPr>
              <a:t>‹#›</a:t>
            </a:fld>
            <a:endParaRPr lang="en-US" altLang="ja-JP"/>
          </a:p>
        </p:txBody>
      </p:sp>
    </p:spTree>
    <p:extLst>
      <p:ext uri="{BB962C8B-B14F-4D97-AF65-F5344CB8AC3E}">
        <p14:creationId xmlns:p14="http://schemas.microsoft.com/office/powerpoint/2010/main" val="31775162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174409" y="673101"/>
            <a:ext cx="4330905" cy="919163"/>
          </a:xfrm>
        </p:spPr>
        <p:txBody>
          <a:bodyPr/>
          <a:lstStyle>
            <a:lvl1pPr>
              <a:defRPr sz="2585"/>
            </a:lvl1pPr>
            <a:lvl2pPr>
              <a:defRPr sz="2216"/>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6014" y="673101"/>
            <a:ext cx="4330906" cy="919163"/>
          </a:xfrm>
        </p:spPr>
        <p:txBody>
          <a:bodyPr/>
          <a:lstStyle>
            <a:lvl1pPr>
              <a:defRPr sz="2585"/>
            </a:lvl1pPr>
            <a:lvl2pPr>
              <a:defRPr sz="2216"/>
            </a:lvl2pPr>
            <a:lvl3pPr>
              <a:defRPr sz="1846"/>
            </a:lvl3pPr>
            <a:lvl4pPr>
              <a:defRPr sz="1662"/>
            </a:lvl4pPr>
            <a:lvl5pPr>
              <a:defRPr sz="1662"/>
            </a:lvl5pPr>
            <a:lvl6pPr>
              <a:defRPr sz="1662"/>
            </a:lvl6pPr>
            <a:lvl7pPr>
              <a:defRPr sz="1662"/>
            </a:lvl7pPr>
            <a:lvl8pPr>
              <a:defRPr sz="1662"/>
            </a:lvl8pPr>
            <a:lvl9pPr>
              <a:defRPr sz="1662"/>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6"/>
          <p:cNvSpPr>
            <a:spLocks noGrp="1" noChangeArrowheads="1"/>
          </p:cNvSpPr>
          <p:nvPr>
            <p:ph type="sldNum" sz="quarter" idx="10"/>
          </p:nvPr>
        </p:nvSpPr>
        <p:spPr>
          <a:ln/>
        </p:spPr>
        <p:txBody>
          <a:bodyPr/>
          <a:lstStyle>
            <a:lvl1pPr>
              <a:defRPr/>
            </a:lvl1pPr>
          </a:lstStyle>
          <a:p>
            <a:pPr>
              <a:defRPr/>
            </a:pPr>
            <a:fld id="{6BC99B2A-84FA-4E68-A85C-0883BF1E544E}" type="slidenum">
              <a:rPr lang="en-US" altLang="ja-JP"/>
              <a:pPr>
                <a:defRPr/>
              </a:pPr>
              <a:t>‹#›</a:t>
            </a:fld>
            <a:endParaRPr lang="en-US" altLang="ja-JP"/>
          </a:p>
        </p:txBody>
      </p:sp>
    </p:spTree>
    <p:extLst>
      <p:ext uri="{BB962C8B-B14F-4D97-AF65-F5344CB8AC3E}">
        <p14:creationId xmlns:p14="http://schemas.microsoft.com/office/powerpoint/2010/main" val="21946325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74" y="274638"/>
            <a:ext cx="8229453"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73" y="1535113"/>
            <a:ext cx="4040713" cy="639762"/>
          </a:xfrm>
        </p:spPr>
        <p:txBody>
          <a:bodyPr anchor="b"/>
          <a:lstStyle>
            <a:lvl1pPr marL="0" indent="0">
              <a:buNone/>
              <a:defRPr sz="2216" b="1"/>
            </a:lvl1pPr>
            <a:lvl2pPr marL="422087" indent="0">
              <a:buNone/>
              <a:defRPr sz="1846" b="1"/>
            </a:lvl2pPr>
            <a:lvl3pPr marL="844174" indent="0">
              <a:buNone/>
              <a:defRPr sz="1662" b="1"/>
            </a:lvl3pPr>
            <a:lvl4pPr marL="1266261" indent="0">
              <a:buNone/>
              <a:defRPr sz="1477" b="1"/>
            </a:lvl4pPr>
            <a:lvl5pPr marL="1688348" indent="0">
              <a:buNone/>
              <a:defRPr sz="1477" b="1"/>
            </a:lvl5pPr>
            <a:lvl6pPr marL="2110435" indent="0">
              <a:buNone/>
              <a:defRPr sz="1477" b="1"/>
            </a:lvl6pPr>
            <a:lvl7pPr marL="2532522" indent="0">
              <a:buNone/>
              <a:defRPr sz="1477" b="1"/>
            </a:lvl7pPr>
            <a:lvl8pPr marL="2954609" indent="0">
              <a:buNone/>
              <a:defRPr sz="1477" b="1"/>
            </a:lvl8pPr>
            <a:lvl9pPr marL="3376696" indent="0">
              <a:buNone/>
              <a:defRPr sz="1477"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73" y="2174875"/>
            <a:ext cx="4040713" cy="3951288"/>
          </a:xfrm>
        </p:spPr>
        <p:txBody>
          <a:bodyPr/>
          <a:lstStyle>
            <a:lvl1pPr>
              <a:defRPr sz="2216"/>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4549" y="1535113"/>
            <a:ext cx="4042178" cy="639762"/>
          </a:xfrm>
        </p:spPr>
        <p:txBody>
          <a:bodyPr anchor="b"/>
          <a:lstStyle>
            <a:lvl1pPr marL="0" indent="0">
              <a:buNone/>
              <a:defRPr sz="2216" b="1"/>
            </a:lvl1pPr>
            <a:lvl2pPr marL="422087" indent="0">
              <a:buNone/>
              <a:defRPr sz="1846" b="1"/>
            </a:lvl2pPr>
            <a:lvl3pPr marL="844174" indent="0">
              <a:buNone/>
              <a:defRPr sz="1662" b="1"/>
            </a:lvl3pPr>
            <a:lvl4pPr marL="1266261" indent="0">
              <a:buNone/>
              <a:defRPr sz="1477" b="1"/>
            </a:lvl4pPr>
            <a:lvl5pPr marL="1688348" indent="0">
              <a:buNone/>
              <a:defRPr sz="1477" b="1"/>
            </a:lvl5pPr>
            <a:lvl6pPr marL="2110435" indent="0">
              <a:buNone/>
              <a:defRPr sz="1477" b="1"/>
            </a:lvl6pPr>
            <a:lvl7pPr marL="2532522" indent="0">
              <a:buNone/>
              <a:defRPr sz="1477" b="1"/>
            </a:lvl7pPr>
            <a:lvl8pPr marL="2954609" indent="0">
              <a:buNone/>
              <a:defRPr sz="1477" b="1"/>
            </a:lvl8pPr>
            <a:lvl9pPr marL="3376696" indent="0">
              <a:buNone/>
              <a:defRPr sz="1477"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4549" y="2174875"/>
            <a:ext cx="4042178" cy="3951288"/>
          </a:xfrm>
        </p:spPr>
        <p:txBody>
          <a:bodyPr/>
          <a:lstStyle>
            <a:lvl1pPr>
              <a:defRPr sz="2216"/>
            </a:lvl1pPr>
            <a:lvl2pPr>
              <a:defRPr sz="1846"/>
            </a:lvl2pPr>
            <a:lvl3pPr>
              <a:defRPr sz="1662"/>
            </a:lvl3pPr>
            <a:lvl4pPr>
              <a:defRPr sz="1477"/>
            </a:lvl4pPr>
            <a:lvl5pPr>
              <a:defRPr sz="1477"/>
            </a:lvl5pPr>
            <a:lvl6pPr>
              <a:defRPr sz="1477"/>
            </a:lvl6pPr>
            <a:lvl7pPr>
              <a:defRPr sz="1477"/>
            </a:lvl7pPr>
            <a:lvl8pPr>
              <a:defRPr sz="1477"/>
            </a:lvl8pPr>
            <a:lvl9pPr>
              <a:defRPr sz="1477"/>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6"/>
          <p:cNvSpPr>
            <a:spLocks noGrp="1" noChangeArrowheads="1"/>
          </p:cNvSpPr>
          <p:nvPr>
            <p:ph type="sldNum" sz="quarter" idx="10"/>
          </p:nvPr>
        </p:nvSpPr>
        <p:spPr>
          <a:ln/>
        </p:spPr>
        <p:txBody>
          <a:bodyPr/>
          <a:lstStyle>
            <a:lvl1pPr>
              <a:defRPr/>
            </a:lvl1pPr>
          </a:lstStyle>
          <a:p>
            <a:pPr>
              <a:defRPr/>
            </a:pPr>
            <a:fld id="{668150C4-5D94-49D7-AE9B-D573DCFE17EC}" type="slidenum">
              <a:rPr lang="en-US" altLang="ja-JP"/>
              <a:pPr>
                <a:defRPr/>
              </a:pPr>
              <a:t>‹#›</a:t>
            </a:fld>
            <a:endParaRPr lang="en-US" altLang="ja-JP"/>
          </a:p>
        </p:txBody>
      </p:sp>
    </p:spTree>
    <p:extLst>
      <p:ext uri="{BB962C8B-B14F-4D97-AF65-F5344CB8AC3E}">
        <p14:creationId xmlns:p14="http://schemas.microsoft.com/office/powerpoint/2010/main" val="22263469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6"/>
          <p:cNvSpPr>
            <a:spLocks noGrp="1" noChangeArrowheads="1"/>
          </p:cNvSpPr>
          <p:nvPr>
            <p:ph type="sldNum" sz="quarter" idx="10"/>
          </p:nvPr>
        </p:nvSpPr>
        <p:spPr>
          <a:ln/>
        </p:spPr>
        <p:txBody>
          <a:bodyPr/>
          <a:lstStyle>
            <a:lvl1pPr>
              <a:defRPr/>
            </a:lvl1pPr>
          </a:lstStyle>
          <a:p>
            <a:pPr>
              <a:defRPr/>
            </a:pPr>
            <a:fld id="{68B10DD5-4829-4537-AA2F-5F10F42A2C53}" type="slidenum">
              <a:rPr lang="en-US" altLang="ja-JP"/>
              <a:pPr>
                <a:defRPr/>
              </a:pPr>
              <a:t>‹#›</a:t>
            </a:fld>
            <a:endParaRPr lang="en-US" altLang="ja-JP"/>
          </a:p>
        </p:txBody>
      </p:sp>
    </p:spTree>
    <p:extLst>
      <p:ext uri="{BB962C8B-B14F-4D97-AF65-F5344CB8AC3E}">
        <p14:creationId xmlns:p14="http://schemas.microsoft.com/office/powerpoint/2010/main" val="34922047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D4589C90-7134-4AAD-ABFB-E05343A1EAA7}" type="slidenum">
              <a:rPr lang="en-US" altLang="ja-JP"/>
              <a:pPr>
                <a:defRPr/>
              </a:pPr>
              <a:t>‹#›</a:t>
            </a:fld>
            <a:endParaRPr lang="en-US" altLang="ja-JP"/>
          </a:p>
        </p:txBody>
      </p:sp>
    </p:spTree>
    <p:extLst>
      <p:ext uri="{BB962C8B-B14F-4D97-AF65-F5344CB8AC3E}">
        <p14:creationId xmlns:p14="http://schemas.microsoft.com/office/powerpoint/2010/main" val="1058380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73" y="273050"/>
            <a:ext cx="3008917" cy="1162050"/>
          </a:xfrm>
        </p:spPr>
        <p:txBody>
          <a:bodyPr anchor="b"/>
          <a:lstStyle>
            <a:lvl1pPr algn="l">
              <a:defRPr sz="1846" b="1"/>
            </a:lvl1pPr>
          </a:lstStyle>
          <a:p>
            <a:r>
              <a:rPr lang="ja-JP" altLang="en-US"/>
              <a:t>マスター タイトルの書式設定</a:t>
            </a:r>
          </a:p>
        </p:txBody>
      </p:sp>
      <p:sp>
        <p:nvSpPr>
          <p:cNvPr id="3" name="コンテンツ プレースホルダー 2"/>
          <p:cNvSpPr>
            <a:spLocks noGrp="1"/>
          </p:cNvSpPr>
          <p:nvPr>
            <p:ph idx="1"/>
          </p:nvPr>
        </p:nvSpPr>
        <p:spPr>
          <a:xfrm>
            <a:off x="3574646" y="273051"/>
            <a:ext cx="5112081" cy="5853113"/>
          </a:xfrm>
        </p:spPr>
        <p:txBody>
          <a:bodyPr/>
          <a:lstStyle>
            <a:lvl1pPr>
              <a:defRPr sz="2954"/>
            </a:lvl1pPr>
            <a:lvl2pPr>
              <a:defRPr sz="2585"/>
            </a:lvl2pPr>
            <a:lvl3pPr>
              <a:defRPr sz="2216"/>
            </a:lvl3pPr>
            <a:lvl4pPr>
              <a:defRPr sz="1846"/>
            </a:lvl4pPr>
            <a:lvl5pPr>
              <a:defRPr sz="1846"/>
            </a:lvl5pPr>
            <a:lvl6pPr>
              <a:defRPr sz="1846"/>
            </a:lvl6pPr>
            <a:lvl7pPr>
              <a:defRPr sz="1846"/>
            </a:lvl7pPr>
            <a:lvl8pPr>
              <a:defRPr sz="1846"/>
            </a:lvl8pPr>
            <a:lvl9pPr>
              <a:defRPr sz="1846"/>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73" y="1435101"/>
            <a:ext cx="3008917" cy="4691063"/>
          </a:xfrm>
        </p:spPr>
        <p:txBody>
          <a:bodyPr/>
          <a:lstStyle>
            <a:lvl1pPr marL="0" indent="0">
              <a:buNone/>
              <a:defRPr sz="1292"/>
            </a:lvl1pPr>
            <a:lvl2pPr marL="422087" indent="0">
              <a:buNone/>
              <a:defRPr sz="1108"/>
            </a:lvl2pPr>
            <a:lvl3pPr marL="844174" indent="0">
              <a:buNone/>
              <a:defRPr sz="923"/>
            </a:lvl3pPr>
            <a:lvl4pPr marL="1266261" indent="0">
              <a:buNone/>
              <a:defRPr sz="831"/>
            </a:lvl4pPr>
            <a:lvl5pPr marL="1688348" indent="0">
              <a:buNone/>
              <a:defRPr sz="831"/>
            </a:lvl5pPr>
            <a:lvl6pPr marL="2110435" indent="0">
              <a:buNone/>
              <a:defRPr sz="831"/>
            </a:lvl6pPr>
            <a:lvl7pPr marL="2532522" indent="0">
              <a:buNone/>
              <a:defRPr sz="831"/>
            </a:lvl7pPr>
            <a:lvl8pPr marL="2954609" indent="0">
              <a:buNone/>
              <a:defRPr sz="831"/>
            </a:lvl8pPr>
            <a:lvl9pPr marL="3376696" indent="0">
              <a:buNone/>
              <a:defRPr sz="831"/>
            </a:lvl9pPr>
          </a:lstStyle>
          <a:p>
            <a:pPr lvl="0"/>
            <a:r>
              <a:rPr lang="ja-JP" altLang="en-US"/>
              <a:t>マスター テキストの書式設定</a:t>
            </a:r>
          </a:p>
        </p:txBody>
      </p:sp>
      <p:sp>
        <p:nvSpPr>
          <p:cNvPr id="5" name="Rectangle 6"/>
          <p:cNvSpPr>
            <a:spLocks noGrp="1" noChangeArrowheads="1"/>
          </p:cNvSpPr>
          <p:nvPr>
            <p:ph type="sldNum" sz="quarter" idx="10"/>
          </p:nvPr>
        </p:nvSpPr>
        <p:spPr>
          <a:ln/>
        </p:spPr>
        <p:txBody>
          <a:bodyPr/>
          <a:lstStyle>
            <a:lvl1pPr>
              <a:defRPr/>
            </a:lvl1pPr>
          </a:lstStyle>
          <a:p>
            <a:pPr>
              <a:defRPr/>
            </a:pPr>
            <a:fld id="{F9BEE087-32F4-4064-94F7-223010E8055B}" type="slidenum">
              <a:rPr lang="en-US" altLang="ja-JP"/>
              <a:pPr>
                <a:defRPr/>
              </a:pPr>
              <a:t>‹#›</a:t>
            </a:fld>
            <a:endParaRPr lang="en-US" altLang="ja-JP"/>
          </a:p>
        </p:txBody>
      </p:sp>
    </p:spTree>
    <p:extLst>
      <p:ext uri="{BB962C8B-B14F-4D97-AF65-F5344CB8AC3E}">
        <p14:creationId xmlns:p14="http://schemas.microsoft.com/office/powerpoint/2010/main" val="36141683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453" y="4800600"/>
            <a:ext cx="5485813" cy="566738"/>
          </a:xfrm>
        </p:spPr>
        <p:txBody>
          <a:bodyPr anchor="b"/>
          <a:lstStyle>
            <a:lvl1pPr algn="l">
              <a:defRPr sz="1846" b="1"/>
            </a:lvl1pPr>
          </a:lstStyle>
          <a:p>
            <a:r>
              <a:rPr lang="ja-JP" altLang="en-US"/>
              <a:t>マスター タイトルの書式設定</a:t>
            </a:r>
          </a:p>
        </p:txBody>
      </p:sp>
      <p:sp>
        <p:nvSpPr>
          <p:cNvPr id="3" name="図プレースホルダー 2"/>
          <p:cNvSpPr>
            <a:spLocks noGrp="1"/>
          </p:cNvSpPr>
          <p:nvPr>
            <p:ph type="pic" idx="1"/>
          </p:nvPr>
        </p:nvSpPr>
        <p:spPr>
          <a:xfrm>
            <a:off x="1792453" y="612775"/>
            <a:ext cx="5485813" cy="4114800"/>
          </a:xfrm>
        </p:spPr>
        <p:txBody>
          <a:bodyPr/>
          <a:lstStyle>
            <a:lvl1pPr marL="0" indent="0">
              <a:buNone/>
              <a:defRPr sz="2954"/>
            </a:lvl1pPr>
            <a:lvl2pPr marL="422087" indent="0">
              <a:buNone/>
              <a:defRPr sz="2585"/>
            </a:lvl2pPr>
            <a:lvl3pPr marL="844174" indent="0">
              <a:buNone/>
              <a:defRPr sz="2216"/>
            </a:lvl3pPr>
            <a:lvl4pPr marL="1266261" indent="0">
              <a:buNone/>
              <a:defRPr sz="1846"/>
            </a:lvl4pPr>
            <a:lvl5pPr marL="1688348" indent="0">
              <a:buNone/>
              <a:defRPr sz="1846"/>
            </a:lvl5pPr>
            <a:lvl6pPr marL="2110435" indent="0">
              <a:buNone/>
              <a:defRPr sz="1846"/>
            </a:lvl6pPr>
            <a:lvl7pPr marL="2532522" indent="0">
              <a:buNone/>
              <a:defRPr sz="1846"/>
            </a:lvl7pPr>
            <a:lvl8pPr marL="2954609" indent="0">
              <a:buNone/>
              <a:defRPr sz="1846"/>
            </a:lvl8pPr>
            <a:lvl9pPr marL="3376696" indent="0">
              <a:buNone/>
              <a:defRPr sz="1846"/>
            </a:lvl9pPr>
          </a:lstStyle>
          <a:p>
            <a:pPr lvl="0"/>
            <a:endParaRPr lang="ja-JP" altLang="en-US" noProof="0"/>
          </a:p>
        </p:txBody>
      </p:sp>
      <p:sp>
        <p:nvSpPr>
          <p:cNvPr id="4" name="テキスト プレースホルダー 3"/>
          <p:cNvSpPr>
            <a:spLocks noGrp="1"/>
          </p:cNvSpPr>
          <p:nvPr>
            <p:ph type="body" sz="half" idx="2"/>
          </p:nvPr>
        </p:nvSpPr>
        <p:spPr>
          <a:xfrm>
            <a:off x="1792453" y="5367338"/>
            <a:ext cx="5485813" cy="804862"/>
          </a:xfrm>
        </p:spPr>
        <p:txBody>
          <a:bodyPr/>
          <a:lstStyle>
            <a:lvl1pPr marL="0" indent="0">
              <a:buNone/>
              <a:defRPr sz="1292"/>
            </a:lvl1pPr>
            <a:lvl2pPr marL="422087" indent="0">
              <a:buNone/>
              <a:defRPr sz="1108"/>
            </a:lvl2pPr>
            <a:lvl3pPr marL="844174" indent="0">
              <a:buNone/>
              <a:defRPr sz="923"/>
            </a:lvl3pPr>
            <a:lvl4pPr marL="1266261" indent="0">
              <a:buNone/>
              <a:defRPr sz="831"/>
            </a:lvl4pPr>
            <a:lvl5pPr marL="1688348" indent="0">
              <a:buNone/>
              <a:defRPr sz="831"/>
            </a:lvl5pPr>
            <a:lvl6pPr marL="2110435" indent="0">
              <a:buNone/>
              <a:defRPr sz="831"/>
            </a:lvl6pPr>
            <a:lvl7pPr marL="2532522" indent="0">
              <a:buNone/>
              <a:defRPr sz="831"/>
            </a:lvl7pPr>
            <a:lvl8pPr marL="2954609" indent="0">
              <a:buNone/>
              <a:defRPr sz="831"/>
            </a:lvl8pPr>
            <a:lvl9pPr marL="3376696" indent="0">
              <a:buNone/>
              <a:defRPr sz="831"/>
            </a:lvl9pPr>
          </a:lstStyle>
          <a:p>
            <a:pPr lvl="0"/>
            <a:r>
              <a:rPr lang="ja-JP" altLang="en-US"/>
              <a:t>マスター テキストの書式設定</a:t>
            </a:r>
          </a:p>
        </p:txBody>
      </p:sp>
      <p:sp>
        <p:nvSpPr>
          <p:cNvPr id="5" name="Rectangle 6"/>
          <p:cNvSpPr>
            <a:spLocks noGrp="1" noChangeArrowheads="1"/>
          </p:cNvSpPr>
          <p:nvPr>
            <p:ph type="sldNum" sz="quarter" idx="10"/>
          </p:nvPr>
        </p:nvSpPr>
        <p:spPr>
          <a:ln/>
        </p:spPr>
        <p:txBody>
          <a:bodyPr/>
          <a:lstStyle>
            <a:lvl1pPr>
              <a:defRPr/>
            </a:lvl1pPr>
          </a:lstStyle>
          <a:p>
            <a:pPr>
              <a:defRPr/>
            </a:pPr>
            <a:fld id="{21D2AF63-3F2E-4163-A76E-9C6FE534E655}" type="slidenum">
              <a:rPr lang="en-US" altLang="ja-JP"/>
              <a:pPr>
                <a:defRPr/>
              </a:pPr>
              <a:t>‹#›</a:t>
            </a:fld>
            <a:endParaRPr lang="en-US" altLang="ja-JP"/>
          </a:p>
        </p:txBody>
      </p:sp>
    </p:spTree>
    <p:extLst>
      <p:ext uri="{BB962C8B-B14F-4D97-AF65-F5344CB8AC3E}">
        <p14:creationId xmlns:p14="http://schemas.microsoft.com/office/powerpoint/2010/main" val="21901185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5" name="正方形/長方形 4"/>
          <p:cNvSpPr/>
          <p:nvPr userDrawn="1"/>
        </p:nvSpPr>
        <p:spPr>
          <a:xfrm>
            <a:off x="0" y="0"/>
            <a:ext cx="4211960"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pic>
        <p:nvPicPr>
          <p:cNvPr id="6"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275856"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54000" y="2884417"/>
            <a:ext cx="8636000" cy="830997"/>
          </a:xfrm>
        </p:spPr>
        <p:txBody>
          <a:bodyPr lIns="0" rIns="0" anchor="ctr" anchorCtr="0">
            <a:spAutoFit/>
          </a:bodyPr>
          <a:lstStyle>
            <a:lvl1pPr algn="l">
              <a:defRPr sz="4800" b="1"/>
            </a:lvl1pPr>
          </a:lstStyle>
          <a:p>
            <a:r>
              <a:rPr kumimoji="1" lang="ja-JP" altLang="en-US" dirty="0"/>
              <a:t>セクション見出し</a:t>
            </a:r>
          </a:p>
        </p:txBody>
      </p:sp>
      <p:sp>
        <p:nvSpPr>
          <p:cNvPr id="4" name="正方形/長方形 3"/>
          <p:cNvSpPr/>
          <p:nvPr userDrawn="1"/>
        </p:nvSpPr>
        <p:spPr>
          <a:xfrm>
            <a:off x="8460432" y="6309320"/>
            <a:ext cx="683568"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8901764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6"/>
          <p:cNvSpPr>
            <a:spLocks noGrp="1" noChangeArrowheads="1"/>
          </p:cNvSpPr>
          <p:nvPr>
            <p:ph type="sldNum" sz="quarter" idx="10"/>
          </p:nvPr>
        </p:nvSpPr>
        <p:spPr>
          <a:ln/>
        </p:spPr>
        <p:txBody>
          <a:bodyPr/>
          <a:lstStyle>
            <a:lvl1pPr>
              <a:defRPr/>
            </a:lvl1pPr>
          </a:lstStyle>
          <a:p>
            <a:pPr>
              <a:defRPr/>
            </a:pPr>
            <a:fld id="{E8E84AE0-F3CB-42FB-8158-D4F0572C2C33}" type="slidenum">
              <a:rPr lang="en-US" altLang="ja-JP"/>
              <a:pPr>
                <a:defRPr/>
              </a:pPr>
              <a:t>‹#›</a:t>
            </a:fld>
            <a:endParaRPr lang="en-US" altLang="ja-JP"/>
          </a:p>
        </p:txBody>
      </p:sp>
    </p:spTree>
    <p:extLst>
      <p:ext uri="{BB962C8B-B14F-4D97-AF65-F5344CB8AC3E}">
        <p14:creationId xmlns:p14="http://schemas.microsoft.com/office/powerpoint/2010/main" val="17398359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77024" y="85725"/>
            <a:ext cx="2199895" cy="1506538"/>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174409" y="85725"/>
            <a:ext cx="6461916" cy="15065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6"/>
          <p:cNvSpPr>
            <a:spLocks noGrp="1" noChangeArrowheads="1"/>
          </p:cNvSpPr>
          <p:nvPr>
            <p:ph type="sldNum" sz="quarter" idx="10"/>
          </p:nvPr>
        </p:nvSpPr>
        <p:spPr>
          <a:ln/>
        </p:spPr>
        <p:txBody>
          <a:bodyPr/>
          <a:lstStyle>
            <a:lvl1pPr>
              <a:defRPr/>
            </a:lvl1pPr>
          </a:lstStyle>
          <a:p>
            <a:pPr>
              <a:defRPr/>
            </a:pPr>
            <a:fld id="{C4B1CDFD-0E16-4F0C-9A96-4FC5163DA6E7}" type="slidenum">
              <a:rPr lang="en-US" altLang="ja-JP"/>
              <a:pPr>
                <a:defRPr/>
              </a:pPr>
              <a:t>‹#›</a:t>
            </a:fld>
            <a:endParaRPr lang="en-US" altLang="ja-JP"/>
          </a:p>
        </p:txBody>
      </p:sp>
    </p:spTree>
    <p:extLst>
      <p:ext uri="{BB962C8B-B14F-4D97-AF65-F5344CB8AC3E}">
        <p14:creationId xmlns:p14="http://schemas.microsoft.com/office/powerpoint/2010/main" val="84659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テキスト中心">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54001" y="908720"/>
            <a:ext cx="8636000" cy="5616624"/>
          </a:xfrm>
        </p:spPr>
        <p:txBody>
          <a:bodyPr lIns="0" rIns="0"/>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dirty="0"/>
          </a:p>
        </p:txBody>
      </p:sp>
      <p:sp>
        <p:nvSpPr>
          <p:cNvPr id="7"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1241129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a:p>
        </p:txBody>
      </p:sp>
      <p:sp>
        <p:nvSpPr>
          <p:cNvPr id="13"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4133628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ページ番号のみ">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a:p>
        </p:txBody>
      </p:sp>
    </p:spTree>
    <p:extLst>
      <p:ext uri="{BB962C8B-B14F-4D97-AF65-F5344CB8AC3E}">
        <p14:creationId xmlns:p14="http://schemas.microsoft.com/office/powerpoint/2010/main" val="441826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ページ番号のみ_ロゴなし">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a:p>
        </p:txBody>
      </p:sp>
      <p:sp>
        <p:nvSpPr>
          <p:cNvPr id="2" name="正方形/長方形 1"/>
          <p:cNvSpPr/>
          <p:nvPr userDrawn="1"/>
        </p:nvSpPr>
        <p:spPr>
          <a:xfrm>
            <a:off x="7884368" y="116632"/>
            <a:ext cx="115212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532133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図">
    <p:spTree>
      <p:nvGrpSpPr>
        <p:cNvPr id="1" name=""/>
        <p:cNvGrpSpPr/>
        <p:nvPr/>
      </p:nvGrpSpPr>
      <p:grpSpPr>
        <a:xfrm>
          <a:off x="0" y="0"/>
          <a:ext cx="0" cy="0"/>
          <a:chOff x="0" y="0"/>
          <a:chExt cx="0" cy="0"/>
        </a:xfrm>
      </p:grpSpPr>
      <p:sp>
        <p:nvSpPr>
          <p:cNvPr id="6" name="スライド番号プレースホルダー 5"/>
          <p:cNvSpPr>
            <a:spLocks noGrp="1"/>
          </p:cNvSpPr>
          <p:nvPr>
            <p:ph type="sldNum" sz="quarter" idx="12"/>
          </p:nvPr>
        </p:nvSpPr>
        <p:spPr/>
        <p:txBody>
          <a:bodyPr/>
          <a:lstStyle/>
          <a:p>
            <a:fld id="{FA94C073-C9B4-46D0-8E48-EE440BDF758B}" type="slidenum">
              <a:rPr kumimoji="1" lang="ja-JP" altLang="en-US" smtClean="0"/>
              <a:t>‹#›</a:t>
            </a:fld>
            <a:endParaRPr kumimoji="1" lang="ja-JP" altLang="en-US" dirty="0"/>
          </a:p>
        </p:txBody>
      </p:sp>
      <p:sp>
        <p:nvSpPr>
          <p:cNvPr id="7" name="図プレースホルダー 2"/>
          <p:cNvSpPr>
            <a:spLocks noGrp="1"/>
          </p:cNvSpPr>
          <p:nvPr>
            <p:ph type="pic" idx="13"/>
          </p:nvPr>
        </p:nvSpPr>
        <p:spPr>
          <a:xfrm>
            <a:off x="251520" y="908720"/>
            <a:ext cx="8638480" cy="561590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9"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2365756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分割ガイド">
    <p:spTree>
      <p:nvGrpSpPr>
        <p:cNvPr id="1" name=""/>
        <p:cNvGrpSpPr/>
        <p:nvPr/>
      </p:nvGrpSpPr>
      <p:grpSpPr>
        <a:xfrm>
          <a:off x="0" y="0"/>
          <a:ext cx="0" cy="0"/>
          <a:chOff x="0" y="0"/>
          <a:chExt cx="0" cy="0"/>
        </a:xfrm>
      </p:grpSpPr>
      <p:sp>
        <p:nvSpPr>
          <p:cNvPr id="5"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cxnSp>
        <p:nvCxnSpPr>
          <p:cNvPr id="7" name="直線コネクタ 6"/>
          <p:cNvCxnSpPr/>
          <p:nvPr userDrawn="1"/>
        </p:nvCxnSpPr>
        <p:spPr>
          <a:xfrm>
            <a:off x="0" y="651510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userDrawn="1"/>
        </p:nvCxnSpPr>
        <p:spPr>
          <a:xfrm>
            <a:off x="0" y="90872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userDrawn="1"/>
        </p:nvCxnSpPr>
        <p:spPr>
          <a:xfrm>
            <a:off x="888411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userDrawn="1"/>
        </p:nvCxnSpPr>
        <p:spPr>
          <a:xfrm>
            <a:off x="25082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userDrawn="1"/>
        </p:nvCxnSpPr>
        <p:spPr>
          <a:xfrm>
            <a:off x="450990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userDrawn="1"/>
        </p:nvCxnSpPr>
        <p:spPr>
          <a:xfrm>
            <a:off x="4632763"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3" name="スライド番号プレースホルダー 5"/>
          <p:cNvSpPr>
            <a:spLocks noGrp="1"/>
          </p:cNvSpPr>
          <p:nvPr>
            <p:ph type="sldNum" sz="quarter" idx="4"/>
          </p:nvPr>
        </p:nvSpPr>
        <p:spPr>
          <a:xfrm>
            <a:off x="8591550" y="6471058"/>
            <a:ext cx="571491" cy="415518"/>
          </a:xfrm>
          <a:prstGeom prst="rect">
            <a:avLst/>
          </a:prstGeom>
        </p:spPr>
        <p:txBody>
          <a:bodyPr vert="horz" lIns="0" tIns="0" rIns="0" bIns="0" rtlCol="0" anchor="b" anchorCtr="0"/>
          <a:lstStyle>
            <a:lvl1pPr algn="ctr">
              <a:defRPr sz="18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FA94C073-C9B4-46D0-8E48-EE440BDF758B}" type="slidenum">
              <a:rPr lang="ja-JP" altLang="en-US" smtClean="0"/>
              <a:pPr/>
              <a:t>‹#›</a:t>
            </a:fld>
            <a:endParaRPr lang="ja-JP" altLang="en-US" dirty="0"/>
          </a:p>
        </p:txBody>
      </p:sp>
    </p:spTree>
    <p:extLst>
      <p:ext uri="{BB962C8B-B14F-4D97-AF65-F5344CB8AC3E}">
        <p14:creationId xmlns:p14="http://schemas.microsoft.com/office/powerpoint/2010/main" val="1522703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分割ガイド">
    <p:spTree>
      <p:nvGrpSpPr>
        <p:cNvPr id="1" name=""/>
        <p:cNvGrpSpPr/>
        <p:nvPr/>
      </p:nvGrpSpPr>
      <p:grpSpPr>
        <a:xfrm>
          <a:off x="0" y="0"/>
          <a:ext cx="0" cy="0"/>
          <a:chOff x="0" y="0"/>
          <a:chExt cx="0" cy="0"/>
        </a:xfrm>
      </p:grpSpPr>
      <p:sp>
        <p:nvSpPr>
          <p:cNvPr id="5" name="タイトル プレースホルダー 1"/>
          <p:cNvSpPr>
            <a:spLocks noGrp="1"/>
          </p:cNvSpPr>
          <p:nvPr>
            <p:ph type="title" hasCustomPrompt="1"/>
          </p:nvPr>
        </p:nvSpPr>
        <p:spPr>
          <a:xfrm>
            <a:off x="254001" y="214040"/>
            <a:ext cx="8623300" cy="694680"/>
          </a:xfrm>
          <a:prstGeom prst="rect">
            <a:avLst/>
          </a:prstGeom>
        </p:spPr>
        <p:txBody>
          <a:bodyPr vert="horz" lIns="0" tIns="45720" rIns="0" bIns="45720" rtlCol="0" anchor="t" anchorCtr="0">
            <a:normAutofit/>
          </a:bodyPr>
          <a:lstStyle/>
          <a:p>
            <a:r>
              <a:rPr kumimoji="1" lang="ja-JP" altLang="en-US" dirty="0"/>
              <a:t>スライドタイトル</a:t>
            </a:r>
          </a:p>
        </p:txBody>
      </p:sp>
      <p:cxnSp>
        <p:nvCxnSpPr>
          <p:cNvPr id="7" name="直線コネクタ 6"/>
          <p:cNvCxnSpPr/>
          <p:nvPr userDrawn="1"/>
        </p:nvCxnSpPr>
        <p:spPr>
          <a:xfrm>
            <a:off x="0" y="651510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線コネクタ 7"/>
          <p:cNvCxnSpPr/>
          <p:nvPr userDrawn="1"/>
        </p:nvCxnSpPr>
        <p:spPr>
          <a:xfrm>
            <a:off x="0" y="908720"/>
            <a:ext cx="9144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userDrawn="1"/>
        </p:nvCxnSpPr>
        <p:spPr>
          <a:xfrm>
            <a:off x="8884116"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0" name="直線コネクタ 9"/>
          <p:cNvCxnSpPr/>
          <p:nvPr userDrawn="1"/>
        </p:nvCxnSpPr>
        <p:spPr>
          <a:xfrm>
            <a:off x="25082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userDrawn="1"/>
        </p:nvCxnSpPr>
        <p:spPr>
          <a:xfrm>
            <a:off x="5971197"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userDrawn="1"/>
        </p:nvCxnSpPr>
        <p:spPr>
          <a:xfrm>
            <a:off x="6094055"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userDrawn="1"/>
        </p:nvCxnSpPr>
        <p:spPr>
          <a:xfrm>
            <a:off x="3039693"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userDrawn="1"/>
        </p:nvCxnSpPr>
        <p:spPr>
          <a:xfrm>
            <a:off x="3162551" y="0"/>
            <a:ext cx="0" cy="685800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スライド番号プレースホルダー 5"/>
          <p:cNvSpPr>
            <a:spLocks noGrp="1"/>
          </p:cNvSpPr>
          <p:nvPr>
            <p:ph type="sldNum" sz="quarter" idx="4"/>
          </p:nvPr>
        </p:nvSpPr>
        <p:spPr>
          <a:xfrm>
            <a:off x="8591550" y="6471058"/>
            <a:ext cx="571491" cy="415518"/>
          </a:xfrm>
          <a:prstGeom prst="rect">
            <a:avLst/>
          </a:prstGeom>
        </p:spPr>
        <p:txBody>
          <a:bodyPr vert="horz" lIns="0" tIns="0" rIns="0" bIns="0" rtlCol="0" anchor="b" anchorCtr="0"/>
          <a:lstStyle>
            <a:lvl1pPr algn="ctr">
              <a:defRPr sz="18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FA94C073-C9B4-46D0-8E48-EE440BDF758B}" type="slidenum">
              <a:rPr lang="ja-JP" altLang="en-US" smtClean="0"/>
              <a:pPr/>
              <a:t>‹#›</a:t>
            </a:fld>
            <a:endParaRPr lang="ja-JP" altLang="en-US" dirty="0"/>
          </a:p>
        </p:txBody>
      </p:sp>
    </p:spTree>
    <p:extLst>
      <p:ext uri="{BB962C8B-B14F-4D97-AF65-F5344CB8AC3E}">
        <p14:creationId xmlns:p14="http://schemas.microsoft.com/office/powerpoint/2010/main" val="716470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1 つの角を丸めた四角形 16"/>
          <p:cNvSpPr/>
          <p:nvPr userDrawn="1"/>
        </p:nvSpPr>
        <p:spPr>
          <a:xfrm flipH="1">
            <a:off x="8567858" y="6562724"/>
            <a:ext cx="576139" cy="295275"/>
          </a:xfrm>
          <a:prstGeom prst="round1Rect">
            <a:avLst>
              <a:gd name="adj" fmla="val 34939"/>
            </a:avLst>
          </a:prstGeom>
          <a:solidFill>
            <a:schemeClr val="accent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mj-lt"/>
              <a:ea typeface="メイリオ" panose="020B0604030504040204" pitchFamily="50" charset="-128"/>
              <a:cs typeface="メイリオ" panose="020B0604030504040204" pitchFamily="50" charset="-128"/>
            </a:endParaRPr>
          </a:p>
        </p:txBody>
      </p:sp>
      <p:pic>
        <p:nvPicPr>
          <p:cNvPr id="24" name="Picture 2" descr="C:\Users\Nishimoto\Desktop\_save\背景青の-地球のみ青に50.jpg"/>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0" y="0"/>
            <a:ext cx="2585607" cy="27360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グループ化 8"/>
          <p:cNvGrpSpPr/>
          <p:nvPr userDrawn="1"/>
        </p:nvGrpSpPr>
        <p:grpSpPr>
          <a:xfrm>
            <a:off x="8067520" y="236220"/>
            <a:ext cx="833429" cy="284967"/>
            <a:chOff x="1946275" y="-2255838"/>
            <a:chExt cx="4313238" cy="1474788"/>
          </a:xfrm>
        </p:grpSpPr>
        <p:sp>
          <p:nvSpPr>
            <p:cNvPr id="10" name="Freeform 7"/>
            <p:cNvSpPr>
              <a:spLocks/>
            </p:cNvSpPr>
            <p:nvPr/>
          </p:nvSpPr>
          <p:spPr bwMode="auto">
            <a:xfrm>
              <a:off x="1946275" y="-1944688"/>
              <a:ext cx="781050" cy="784225"/>
            </a:xfrm>
            <a:custGeom>
              <a:avLst/>
              <a:gdLst>
                <a:gd name="T0" fmla="*/ 492 w 492"/>
                <a:gd name="T1" fmla="*/ 0 h 494"/>
                <a:gd name="T2" fmla="*/ 267 w 492"/>
                <a:gd name="T3" fmla="*/ 0 h 494"/>
                <a:gd name="T4" fmla="*/ 267 w 492"/>
                <a:gd name="T5" fmla="*/ 97 h 494"/>
                <a:gd name="T6" fmla="*/ 324 w 492"/>
                <a:gd name="T7" fmla="*/ 97 h 494"/>
                <a:gd name="T8" fmla="*/ 324 w 492"/>
                <a:gd name="T9" fmla="*/ 286 h 494"/>
                <a:gd name="T10" fmla="*/ 168 w 492"/>
                <a:gd name="T11" fmla="*/ 0 h 494"/>
                <a:gd name="T12" fmla="*/ 0 w 492"/>
                <a:gd name="T13" fmla="*/ 0 h 494"/>
                <a:gd name="T14" fmla="*/ 0 w 492"/>
                <a:gd name="T15" fmla="*/ 95 h 494"/>
                <a:gd name="T16" fmla="*/ 59 w 492"/>
                <a:gd name="T17" fmla="*/ 95 h 494"/>
                <a:gd name="T18" fmla="*/ 59 w 492"/>
                <a:gd name="T19" fmla="*/ 400 h 494"/>
                <a:gd name="T20" fmla="*/ 0 w 492"/>
                <a:gd name="T21" fmla="*/ 400 h 494"/>
                <a:gd name="T22" fmla="*/ 0 w 492"/>
                <a:gd name="T23" fmla="*/ 494 h 494"/>
                <a:gd name="T24" fmla="*/ 227 w 492"/>
                <a:gd name="T25" fmla="*/ 494 h 494"/>
                <a:gd name="T26" fmla="*/ 227 w 492"/>
                <a:gd name="T27" fmla="*/ 400 h 494"/>
                <a:gd name="T28" fmla="*/ 168 w 492"/>
                <a:gd name="T29" fmla="*/ 400 h 494"/>
                <a:gd name="T30" fmla="*/ 168 w 492"/>
                <a:gd name="T31" fmla="*/ 213 h 494"/>
                <a:gd name="T32" fmla="*/ 326 w 492"/>
                <a:gd name="T33" fmla="*/ 494 h 494"/>
                <a:gd name="T34" fmla="*/ 435 w 492"/>
                <a:gd name="T35" fmla="*/ 494 h 494"/>
                <a:gd name="T36" fmla="*/ 435 w 492"/>
                <a:gd name="T37" fmla="*/ 95 h 494"/>
                <a:gd name="T38" fmla="*/ 492 w 492"/>
                <a:gd name="T39" fmla="*/ 95 h 494"/>
                <a:gd name="T40" fmla="*/ 492 w 492"/>
                <a:gd name="T41"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2" h="494">
                  <a:moveTo>
                    <a:pt x="492" y="0"/>
                  </a:moveTo>
                  <a:lnTo>
                    <a:pt x="267" y="0"/>
                  </a:lnTo>
                  <a:lnTo>
                    <a:pt x="267" y="97"/>
                  </a:lnTo>
                  <a:lnTo>
                    <a:pt x="324" y="97"/>
                  </a:lnTo>
                  <a:lnTo>
                    <a:pt x="324" y="286"/>
                  </a:lnTo>
                  <a:lnTo>
                    <a:pt x="168" y="0"/>
                  </a:lnTo>
                  <a:lnTo>
                    <a:pt x="0" y="0"/>
                  </a:lnTo>
                  <a:lnTo>
                    <a:pt x="0" y="95"/>
                  </a:lnTo>
                  <a:lnTo>
                    <a:pt x="59" y="95"/>
                  </a:lnTo>
                  <a:lnTo>
                    <a:pt x="59" y="400"/>
                  </a:lnTo>
                  <a:lnTo>
                    <a:pt x="0" y="400"/>
                  </a:lnTo>
                  <a:lnTo>
                    <a:pt x="0" y="494"/>
                  </a:lnTo>
                  <a:lnTo>
                    <a:pt x="227" y="494"/>
                  </a:lnTo>
                  <a:lnTo>
                    <a:pt x="227" y="400"/>
                  </a:lnTo>
                  <a:lnTo>
                    <a:pt x="168" y="400"/>
                  </a:lnTo>
                  <a:lnTo>
                    <a:pt x="168" y="213"/>
                  </a:lnTo>
                  <a:lnTo>
                    <a:pt x="326" y="494"/>
                  </a:lnTo>
                  <a:lnTo>
                    <a:pt x="435" y="494"/>
                  </a:lnTo>
                  <a:lnTo>
                    <a:pt x="435" y="95"/>
                  </a:lnTo>
                  <a:lnTo>
                    <a:pt x="492" y="95"/>
                  </a:lnTo>
                  <a:lnTo>
                    <a:pt x="4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 name="Freeform 8"/>
            <p:cNvSpPr>
              <a:spLocks/>
            </p:cNvSpPr>
            <p:nvPr/>
          </p:nvSpPr>
          <p:spPr bwMode="auto">
            <a:xfrm>
              <a:off x="2786063" y="-1944688"/>
              <a:ext cx="690563" cy="784225"/>
            </a:xfrm>
            <a:custGeom>
              <a:avLst/>
              <a:gdLst>
                <a:gd name="T0" fmla="*/ 0 w 435"/>
                <a:gd name="T1" fmla="*/ 0 h 494"/>
                <a:gd name="T2" fmla="*/ 0 w 435"/>
                <a:gd name="T3" fmla="*/ 189 h 494"/>
                <a:gd name="T4" fmla="*/ 95 w 435"/>
                <a:gd name="T5" fmla="*/ 189 h 494"/>
                <a:gd name="T6" fmla="*/ 95 w 435"/>
                <a:gd name="T7" fmla="*/ 100 h 494"/>
                <a:gd name="T8" fmla="*/ 154 w 435"/>
                <a:gd name="T9" fmla="*/ 100 h 494"/>
                <a:gd name="T10" fmla="*/ 154 w 435"/>
                <a:gd name="T11" fmla="*/ 400 h 494"/>
                <a:gd name="T12" fmla="*/ 83 w 435"/>
                <a:gd name="T13" fmla="*/ 400 h 494"/>
                <a:gd name="T14" fmla="*/ 83 w 435"/>
                <a:gd name="T15" fmla="*/ 494 h 494"/>
                <a:gd name="T16" fmla="*/ 352 w 435"/>
                <a:gd name="T17" fmla="*/ 494 h 494"/>
                <a:gd name="T18" fmla="*/ 352 w 435"/>
                <a:gd name="T19" fmla="*/ 400 h 494"/>
                <a:gd name="T20" fmla="*/ 282 w 435"/>
                <a:gd name="T21" fmla="*/ 400 h 494"/>
                <a:gd name="T22" fmla="*/ 282 w 435"/>
                <a:gd name="T23" fmla="*/ 100 h 494"/>
                <a:gd name="T24" fmla="*/ 338 w 435"/>
                <a:gd name="T25" fmla="*/ 100 h 494"/>
                <a:gd name="T26" fmla="*/ 338 w 435"/>
                <a:gd name="T27" fmla="*/ 189 h 494"/>
                <a:gd name="T28" fmla="*/ 435 w 435"/>
                <a:gd name="T29" fmla="*/ 189 h 494"/>
                <a:gd name="T30" fmla="*/ 435 w 435"/>
                <a:gd name="T31" fmla="*/ 0 h 494"/>
                <a:gd name="T32" fmla="*/ 0 w 43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94">
                  <a:moveTo>
                    <a:pt x="0" y="0"/>
                  </a:moveTo>
                  <a:lnTo>
                    <a:pt x="0" y="189"/>
                  </a:lnTo>
                  <a:lnTo>
                    <a:pt x="95" y="189"/>
                  </a:lnTo>
                  <a:lnTo>
                    <a:pt x="95" y="100"/>
                  </a:lnTo>
                  <a:lnTo>
                    <a:pt x="154" y="100"/>
                  </a:lnTo>
                  <a:lnTo>
                    <a:pt x="154" y="400"/>
                  </a:lnTo>
                  <a:lnTo>
                    <a:pt x="83" y="400"/>
                  </a:lnTo>
                  <a:lnTo>
                    <a:pt x="83" y="494"/>
                  </a:lnTo>
                  <a:lnTo>
                    <a:pt x="352" y="494"/>
                  </a:lnTo>
                  <a:lnTo>
                    <a:pt x="352" y="400"/>
                  </a:lnTo>
                  <a:lnTo>
                    <a:pt x="282" y="400"/>
                  </a:lnTo>
                  <a:lnTo>
                    <a:pt x="282" y="100"/>
                  </a:lnTo>
                  <a:lnTo>
                    <a:pt x="338" y="100"/>
                  </a:lnTo>
                  <a:lnTo>
                    <a:pt x="338" y="189"/>
                  </a:lnTo>
                  <a:lnTo>
                    <a:pt x="435" y="189"/>
                  </a:lnTo>
                  <a:lnTo>
                    <a:pt x="43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 name="Freeform 9"/>
            <p:cNvSpPr>
              <a:spLocks/>
            </p:cNvSpPr>
            <p:nvPr/>
          </p:nvSpPr>
          <p:spPr bwMode="auto">
            <a:xfrm>
              <a:off x="3533775" y="-1944688"/>
              <a:ext cx="688975" cy="784225"/>
            </a:xfrm>
            <a:custGeom>
              <a:avLst/>
              <a:gdLst>
                <a:gd name="T0" fmla="*/ 0 w 434"/>
                <a:gd name="T1" fmla="*/ 0 h 494"/>
                <a:gd name="T2" fmla="*/ 0 w 434"/>
                <a:gd name="T3" fmla="*/ 189 h 494"/>
                <a:gd name="T4" fmla="*/ 94 w 434"/>
                <a:gd name="T5" fmla="*/ 189 h 494"/>
                <a:gd name="T6" fmla="*/ 94 w 434"/>
                <a:gd name="T7" fmla="*/ 100 h 494"/>
                <a:gd name="T8" fmla="*/ 153 w 434"/>
                <a:gd name="T9" fmla="*/ 100 h 494"/>
                <a:gd name="T10" fmla="*/ 153 w 434"/>
                <a:gd name="T11" fmla="*/ 400 h 494"/>
                <a:gd name="T12" fmla="*/ 85 w 434"/>
                <a:gd name="T13" fmla="*/ 400 h 494"/>
                <a:gd name="T14" fmla="*/ 85 w 434"/>
                <a:gd name="T15" fmla="*/ 494 h 494"/>
                <a:gd name="T16" fmla="*/ 352 w 434"/>
                <a:gd name="T17" fmla="*/ 494 h 494"/>
                <a:gd name="T18" fmla="*/ 352 w 434"/>
                <a:gd name="T19" fmla="*/ 400 h 494"/>
                <a:gd name="T20" fmla="*/ 281 w 434"/>
                <a:gd name="T21" fmla="*/ 400 h 494"/>
                <a:gd name="T22" fmla="*/ 281 w 434"/>
                <a:gd name="T23" fmla="*/ 100 h 494"/>
                <a:gd name="T24" fmla="*/ 340 w 434"/>
                <a:gd name="T25" fmla="*/ 100 h 494"/>
                <a:gd name="T26" fmla="*/ 340 w 434"/>
                <a:gd name="T27" fmla="*/ 189 h 494"/>
                <a:gd name="T28" fmla="*/ 434 w 434"/>
                <a:gd name="T29" fmla="*/ 189 h 494"/>
                <a:gd name="T30" fmla="*/ 434 w 434"/>
                <a:gd name="T31" fmla="*/ 0 h 494"/>
                <a:gd name="T32" fmla="*/ 0 w 434"/>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4" h="494">
                  <a:moveTo>
                    <a:pt x="0" y="0"/>
                  </a:moveTo>
                  <a:lnTo>
                    <a:pt x="0" y="189"/>
                  </a:lnTo>
                  <a:lnTo>
                    <a:pt x="94" y="189"/>
                  </a:lnTo>
                  <a:lnTo>
                    <a:pt x="94" y="100"/>
                  </a:lnTo>
                  <a:lnTo>
                    <a:pt x="153" y="100"/>
                  </a:lnTo>
                  <a:lnTo>
                    <a:pt x="153" y="400"/>
                  </a:lnTo>
                  <a:lnTo>
                    <a:pt x="85" y="400"/>
                  </a:lnTo>
                  <a:lnTo>
                    <a:pt x="85" y="494"/>
                  </a:lnTo>
                  <a:lnTo>
                    <a:pt x="352" y="494"/>
                  </a:lnTo>
                  <a:lnTo>
                    <a:pt x="352" y="400"/>
                  </a:lnTo>
                  <a:lnTo>
                    <a:pt x="281" y="400"/>
                  </a:lnTo>
                  <a:lnTo>
                    <a:pt x="281" y="100"/>
                  </a:lnTo>
                  <a:lnTo>
                    <a:pt x="340" y="100"/>
                  </a:lnTo>
                  <a:lnTo>
                    <a:pt x="340" y="189"/>
                  </a:lnTo>
                  <a:lnTo>
                    <a:pt x="434" y="189"/>
                  </a:lnTo>
                  <a:lnTo>
                    <a:pt x="43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 name="Freeform 10"/>
            <p:cNvSpPr>
              <a:spLocks noEditPoints="1"/>
            </p:cNvSpPr>
            <p:nvPr/>
          </p:nvSpPr>
          <p:spPr bwMode="auto">
            <a:xfrm>
              <a:off x="4568825" y="-2255838"/>
              <a:ext cx="1690688" cy="1474788"/>
            </a:xfrm>
            <a:custGeom>
              <a:avLst/>
              <a:gdLst>
                <a:gd name="T0" fmla="*/ 407 w 451"/>
                <a:gd name="T1" fmla="*/ 79 h 393"/>
                <a:gd name="T2" fmla="*/ 278 w 451"/>
                <a:gd name="T3" fmla="*/ 0 h 393"/>
                <a:gd name="T4" fmla="*/ 226 w 451"/>
                <a:gd name="T5" fmla="*/ 9 h 393"/>
                <a:gd name="T6" fmla="*/ 174 w 451"/>
                <a:gd name="T7" fmla="*/ 0 h 393"/>
                <a:gd name="T8" fmla="*/ 45 w 451"/>
                <a:gd name="T9" fmla="*/ 79 h 393"/>
                <a:gd name="T10" fmla="*/ 78 w 451"/>
                <a:gd name="T11" fmla="*/ 332 h 393"/>
                <a:gd name="T12" fmla="*/ 226 w 451"/>
                <a:gd name="T13" fmla="*/ 393 h 393"/>
                <a:gd name="T14" fmla="*/ 374 w 451"/>
                <a:gd name="T15" fmla="*/ 332 h 393"/>
                <a:gd name="T16" fmla="*/ 407 w 451"/>
                <a:gd name="T17" fmla="*/ 79 h 393"/>
                <a:gd name="T18" fmla="*/ 211 w 451"/>
                <a:gd name="T19" fmla="*/ 74 h 393"/>
                <a:gd name="T20" fmla="*/ 226 w 451"/>
                <a:gd name="T21" fmla="*/ 62 h 393"/>
                <a:gd name="T22" fmla="*/ 226 w 451"/>
                <a:gd name="T23" fmla="*/ 62 h 393"/>
                <a:gd name="T24" fmla="*/ 226 w 451"/>
                <a:gd name="T25" fmla="*/ 62 h 393"/>
                <a:gd name="T26" fmla="*/ 226 w 451"/>
                <a:gd name="T27" fmla="*/ 62 h 393"/>
                <a:gd name="T28" fmla="*/ 226 w 451"/>
                <a:gd name="T29" fmla="*/ 62 h 393"/>
                <a:gd name="T30" fmla="*/ 241 w 451"/>
                <a:gd name="T31" fmla="*/ 74 h 393"/>
                <a:gd name="T32" fmla="*/ 264 w 451"/>
                <a:gd name="T33" fmla="*/ 137 h 393"/>
                <a:gd name="T34" fmla="*/ 226 w 451"/>
                <a:gd name="T35" fmla="*/ 172 h 393"/>
                <a:gd name="T36" fmla="*/ 188 w 451"/>
                <a:gd name="T37" fmla="*/ 137 h 393"/>
                <a:gd name="T38" fmla="*/ 211 w 451"/>
                <a:gd name="T39" fmla="*/ 74 h 393"/>
                <a:gd name="T40" fmla="*/ 226 w 451"/>
                <a:gd name="T41" fmla="*/ 343 h 393"/>
                <a:gd name="T42" fmla="*/ 66 w 451"/>
                <a:gd name="T43" fmla="*/ 184 h 393"/>
                <a:gd name="T44" fmla="*/ 103 w 451"/>
                <a:gd name="T45" fmla="*/ 84 h 393"/>
                <a:gd name="T46" fmla="*/ 171 w 451"/>
                <a:gd name="T47" fmla="*/ 49 h 393"/>
                <a:gd name="T48" fmla="*/ 171 w 451"/>
                <a:gd name="T49" fmla="*/ 49 h 393"/>
                <a:gd name="T50" fmla="*/ 138 w 451"/>
                <a:gd name="T51" fmla="*/ 139 h 393"/>
                <a:gd name="T52" fmla="*/ 162 w 451"/>
                <a:gd name="T53" fmla="*/ 194 h 393"/>
                <a:gd name="T54" fmla="*/ 226 w 451"/>
                <a:gd name="T55" fmla="*/ 222 h 393"/>
                <a:gd name="T56" fmla="*/ 289 w 451"/>
                <a:gd name="T57" fmla="*/ 194 h 393"/>
                <a:gd name="T58" fmla="*/ 314 w 451"/>
                <a:gd name="T59" fmla="*/ 139 h 393"/>
                <a:gd name="T60" fmla="*/ 280 w 451"/>
                <a:gd name="T61" fmla="*/ 49 h 393"/>
                <a:gd name="T62" fmla="*/ 281 w 451"/>
                <a:gd name="T63" fmla="*/ 49 h 393"/>
                <a:gd name="T64" fmla="*/ 349 w 451"/>
                <a:gd name="T65" fmla="*/ 84 h 393"/>
                <a:gd name="T66" fmla="*/ 385 w 451"/>
                <a:gd name="T67" fmla="*/ 184 h 393"/>
                <a:gd name="T68" fmla="*/ 226 w 451"/>
                <a:gd name="T69" fmla="*/ 34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1" h="393">
                  <a:moveTo>
                    <a:pt x="407" y="79"/>
                  </a:moveTo>
                  <a:cubicBezTo>
                    <a:pt x="371" y="16"/>
                    <a:pt x="317" y="0"/>
                    <a:pt x="278" y="0"/>
                  </a:cubicBezTo>
                  <a:cubicBezTo>
                    <a:pt x="260" y="0"/>
                    <a:pt x="243" y="2"/>
                    <a:pt x="226" y="9"/>
                  </a:cubicBezTo>
                  <a:cubicBezTo>
                    <a:pt x="209" y="2"/>
                    <a:pt x="192" y="0"/>
                    <a:pt x="174" y="0"/>
                  </a:cubicBezTo>
                  <a:cubicBezTo>
                    <a:pt x="135" y="0"/>
                    <a:pt x="81" y="16"/>
                    <a:pt x="45" y="79"/>
                  </a:cubicBezTo>
                  <a:cubicBezTo>
                    <a:pt x="0" y="157"/>
                    <a:pt x="6" y="262"/>
                    <a:pt x="78" y="332"/>
                  </a:cubicBezTo>
                  <a:cubicBezTo>
                    <a:pt x="114" y="368"/>
                    <a:pt x="165" y="393"/>
                    <a:pt x="226" y="393"/>
                  </a:cubicBezTo>
                  <a:cubicBezTo>
                    <a:pt x="287" y="393"/>
                    <a:pt x="338" y="368"/>
                    <a:pt x="374" y="332"/>
                  </a:cubicBezTo>
                  <a:cubicBezTo>
                    <a:pt x="446" y="262"/>
                    <a:pt x="451" y="157"/>
                    <a:pt x="407" y="79"/>
                  </a:cubicBezTo>
                  <a:close/>
                  <a:moveTo>
                    <a:pt x="211" y="74"/>
                  </a:moveTo>
                  <a:cubicBezTo>
                    <a:pt x="216" y="69"/>
                    <a:pt x="221" y="65"/>
                    <a:pt x="226" y="62"/>
                  </a:cubicBezTo>
                  <a:cubicBezTo>
                    <a:pt x="226" y="62"/>
                    <a:pt x="226" y="62"/>
                    <a:pt x="226" y="62"/>
                  </a:cubicBezTo>
                  <a:cubicBezTo>
                    <a:pt x="226" y="62"/>
                    <a:pt x="226" y="62"/>
                    <a:pt x="226" y="62"/>
                  </a:cubicBezTo>
                  <a:cubicBezTo>
                    <a:pt x="226" y="62"/>
                    <a:pt x="226" y="62"/>
                    <a:pt x="226" y="62"/>
                  </a:cubicBezTo>
                  <a:cubicBezTo>
                    <a:pt x="226" y="62"/>
                    <a:pt x="226" y="62"/>
                    <a:pt x="226" y="62"/>
                  </a:cubicBezTo>
                  <a:cubicBezTo>
                    <a:pt x="231" y="65"/>
                    <a:pt x="236" y="69"/>
                    <a:pt x="241" y="74"/>
                  </a:cubicBezTo>
                  <a:cubicBezTo>
                    <a:pt x="260" y="95"/>
                    <a:pt x="265" y="116"/>
                    <a:pt x="264" y="137"/>
                  </a:cubicBezTo>
                  <a:cubicBezTo>
                    <a:pt x="262" y="161"/>
                    <a:pt x="241" y="172"/>
                    <a:pt x="226" y="172"/>
                  </a:cubicBezTo>
                  <a:cubicBezTo>
                    <a:pt x="211" y="172"/>
                    <a:pt x="189" y="161"/>
                    <a:pt x="188" y="137"/>
                  </a:cubicBezTo>
                  <a:cubicBezTo>
                    <a:pt x="187" y="116"/>
                    <a:pt x="192" y="95"/>
                    <a:pt x="211" y="74"/>
                  </a:cubicBezTo>
                  <a:close/>
                  <a:moveTo>
                    <a:pt x="226" y="343"/>
                  </a:moveTo>
                  <a:cubicBezTo>
                    <a:pt x="138" y="343"/>
                    <a:pt x="66" y="272"/>
                    <a:pt x="66" y="184"/>
                  </a:cubicBezTo>
                  <a:cubicBezTo>
                    <a:pt x="66" y="150"/>
                    <a:pt x="77" y="111"/>
                    <a:pt x="103" y="84"/>
                  </a:cubicBezTo>
                  <a:cubicBezTo>
                    <a:pt x="127" y="60"/>
                    <a:pt x="142" y="53"/>
                    <a:pt x="171" y="49"/>
                  </a:cubicBezTo>
                  <a:cubicBezTo>
                    <a:pt x="171" y="49"/>
                    <a:pt x="171" y="49"/>
                    <a:pt x="171" y="49"/>
                  </a:cubicBezTo>
                  <a:cubicBezTo>
                    <a:pt x="136" y="84"/>
                    <a:pt x="138" y="139"/>
                    <a:pt x="138" y="139"/>
                  </a:cubicBezTo>
                  <a:cubicBezTo>
                    <a:pt x="140" y="161"/>
                    <a:pt x="148" y="179"/>
                    <a:pt x="162" y="194"/>
                  </a:cubicBezTo>
                  <a:cubicBezTo>
                    <a:pt x="179" y="212"/>
                    <a:pt x="201" y="222"/>
                    <a:pt x="226" y="222"/>
                  </a:cubicBezTo>
                  <a:cubicBezTo>
                    <a:pt x="251" y="222"/>
                    <a:pt x="273" y="212"/>
                    <a:pt x="289" y="194"/>
                  </a:cubicBezTo>
                  <a:cubicBezTo>
                    <a:pt x="304" y="179"/>
                    <a:pt x="312" y="161"/>
                    <a:pt x="314" y="139"/>
                  </a:cubicBezTo>
                  <a:cubicBezTo>
                    <a:pt x="314" y="139"/>
                    <a:pt x="315" y="84"/>
                    <a:pt x="280" y="49"/>
                  </a:cubicBezTo>
                  <a:cubicBezTo>
                    <a:pt x="281" y="49"/>
                    <a:pt x="281" y="49"/>
                    <a:pt x="281" y="49"/>
                  </a:cubicBezTo>
                  <a:cubicBezTo>
                    <a:pt x="310" y="53"/>
                    <a:pt x="325" y="60"/>
                    <a:pt x="349" y="84"/>
                  </a:cubicBezTo>
                  <a:cubicBezTo>
                    <a:pt x="375" y="111"/>
                    <a:pt x="385" y="150"/>
                    <a:pt x="385" y="184"/>
                  </a:cubicBezTo>
                  <a:cubicBezTo>
                    <a:pt x="385" y="272"/>
                    <a:pt x="314" y="343"/>
                    <a:pt x="226" y="343"/>
                  </a:cubicBez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2" name="タイトル プレースホルダー 1"/>
          <p:cNvSpPr>
            <a:spLocks noGrp="1"/>
          </p:cNvSpPr>
          <p:nvPr>
            <p:ph type="title"/>
          </p:nvPr>
        </p:nvSpPr>
        <p:spPr>
          <a:xfrm>
            <a:off x="254001" y="214040"/>
            <a:ext cx="8636000" cy="694680"/>
          </a:xfrm>
          <a:prstGeom prst="rect">
            <a:avLst/>
          </a:prstGeom>
        </p:spPr>
        <p:txBody>
          <a:bodyPr vert="horz" lIns="0" tIns="45720" rIns="0" bIns="45720" rtlCol="0" anchor="t" anchorCtr="0">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254001" y="908720"/>
            <a:ext cx="8636000" cy="5616624"/>
          </a:xfrm>
          <a:prstGeom prst="rect">
            <a:avLst/>
          </a:prstGeom>
        </p:spPr>
        <p:txBody>
          <a:bodyPr vert="horz" lIns="0" tIns="45720" rIns="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6" name="スライド番号プレースホルダー 5"/>
          <p:cNvSpPr>
            <a:spLocks noGrp="1"/>
          </p:cNvSpPr>
          <p:nvPr>
            <p:ph type="sldNum" sz="quarter" idx="4"/>
          </p:nvPr>
        </p:nvSpPr>
        <p:spPr>
          <a:xfrm>
            <a:off x="8591550" y="6471058"/>
            <a:ext cx="571491" cy="415518"/>
          </a:xfrm>
          <a:prstGeom prst="rect">
            <a:avLst/>
          </a:prstGeom>
        </p:spPr>
        <p:txBody>
          <a:bodyPr vert="horz" lIns="0" tIns="0" rIns="0" bIns="0" rtlCol="0" anchor="b" anchorCtr="0"/>
          <a:lstStyle>
            <a:lvl1pPr algn="ctr">
              <a:defRPr sz="18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FA94C073-C9B4-46D0-8E48-EE440BDF758B}" type="slidenum">
              <a:rPr lang="ja-JP" altLang="en-US" smtClean="0"/>
              <a:pPr/>
              <a:t>‹#›</a:t>
            </a:fld>
            <a:endParaRPr lang="ja-JP" altLang="en-US" dirty="0"/>
          </a:p>
        </p:txBody>
      </p:sp>
    </p:spTree>
    <p:extLst>
      <p:ext uri="{BB962C8B-B14F-4D97-AF65-F5344CB8AC3E}">
        <p14:creationId xmlns:p14="http://schemas.microsoft.com/office/powerpoint/2010/main" val="3912308157"/>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64" r:id="rId3"/>
    <p:sldLayoutId id="2147483666" r:id="rId4"/>
    <p:sldLayoutId id="2147483667" r:id="rId5"/>
    <p:sldLayoutId id="2147483668" r:id="rId6"/>
    <p:sldLayoutId id="2147483665" r:id="rId7"/>
    <p:sldLayoutId id="2147483669" r:id="rId8"/>
    <p:sldLayoutId id="2147483670" r:id="rId9"/>
    <p:sldLayoutId id="2147483671" r:id="rId10"/>
  </p:sldLayoutIdLst>
  <p:hf hdr="0" ftr="0" dt="0"/>
  <p:txStyles>
    <p:titleStyle>
      <a:lvl1pPr algn="l" defTabSz="914400" rtl="0" eaLnBrk="1" latinLnBrk="0" hangingPunct="1">
        <a:spcBef>
          <a:spcPct val="0"/>
        </a:spcBef>
        <a:buNone/>
        <a:defRPr kumimoji="1" sz="3200" b="1" kern="1200" baseline="0">
          <a:solidFill>
            <a:schemeClr val="tx2"/>
          </a:solidFill>
          <a:latin typeface="+mj-lt"/>
          <a:ea typeface="+mj-ea"/>
          <a:cs typeface="メイリオ" panose="020B0604030504040204" pitchFamily="50" charset="-128"/>
        </a:defRPr>
      </a:lvl1pPr>
    </p:titleStyle>
    <p:bodyStyle>
      <a:lvl1pPr marL="342900" indent="-342900" algn="l" defTabSz="914400" rtl="0" eaLnBrk="1" latinLnBrk="0" hangingPunct="1">
        <a:spcBef>
          <a:spcPct val="20000"/>
        </a:spcBef>
        <a:buFont typeface="Arial" panose="020B0604020202020204" pitchFamily="34" charset="0"/>
        <a:buChar char="•"/>
        <a:defRPr kumimoji="1" sz="2400" kern="1200" baseline="0">
          <a:solidFill>
            <a:schemeClr val="tx1"/>
          </a:solidFill>
          <a:latin typeface="+mn-lt"/>
          <a:ea typeface="+mn-ea"/>
          <a:cs typeface="メイリオ" panose="020B0604030504040204" pitchFamily="50" charset="-128"/>
        </a:defRPr>
      </a:lvl1pPr>
      <a:lvl2pPr marL="742950" indent="-285750" algn="l" defTabSz="914400" rtl="0" eaLnBrk="1" latinLnBrk="0" hangingPunct="1">
        <a:spcBef>
          <a:spcPct val="20000"/>
        </a:spcBef>
        <a:buFont typeface="Arial" panose="020B0604020202020204" pitchFamily="34" charset="0"/>
        <a:buChar char="–"/>
        <a:defRPr kumimoji="1" sz="2000" kern="1200">
          <a:solidFill>
            <a:schemeClr val="tx1"/>
          </a:solidFill>
          <a:latin typeface="+mn-ea"/>
          <a:ea typeface="+mn-ea"/>
          <a:cs typeface="メイリオ" panose="020B0604030504040204" pitchFamily="50" charset="-128"/>
        </a:defRPr>
      </a:lvl2pPr>
      <a:lvl3pPr marL="1143000" indent="-228600" algn="l" defTabSz="914400" rtl="0" eaLnBrk="1" latinLnBrk="0" hangingPunct="1">
        <a:spcBef>
          <a:spcPct val="20000"/>
        </a:spcBef>
        <a:buFont typeface="Arial" panose="020B0604020202020204" pitchFamily="34" charset="0"/>
        <a:buChar char="•"/>
        <a:defRPr kumimoji="1" sz="1800" kern="1200" baseline="0">
          <a:solidFill>
            <a:schemeClr val="tx1"/>
          </a:solidFill>
          <a:latin typeface="+mn-lt"/>
          <a:ea typeface="+mn-ea"/>
          <a:cs typeface="メイリオ" panose="020B0604030504040204" pitchFamily="50" charset="-128"/>
        </a:defRPr>
      </a:lvl3pPr>
      <a:lvl4pPr marL="1600200" indent="-228600" algn="l" defTabSz="914400" rtl="0" eaLnBrk="1" latinLnBrk="0" hangingPunct="1">
        <a:spcBef>
          <a:spcPct val="20000"/>
        </a:spcBef>
        <a:buFont typeface="Arial" panose="020B0604020202020204" pitchFamily="34" charset="0"/>
        <a:buChar char="–"/>
        <a:defRPr kumimoji="1" sz="1600" kern="1200" baseline="0">
          <a:solidFill>
            <a:schemeClr val="tx1"/>
          </a:solidFill>
          <a:latin typeface="+mn-lt"/>
          <a:ea typeface="+mn-ea"/>
          <a:cs typeface="メイリオ" panose="020B0604030504040204" pitchFamily="50" charset="-128"/>
        </a:defRPr>
      </a:lvl4pPr>
      <a:lvl5pPr marL="2057400" indent="-228600" algn="l" defTabSz="914400" rtl="0" eaLnBrk="1" latinLnBrk="0" hangingPunct="1">
        <a:spcBef>
          <a:spcPct val="20000"/>
        </a:spcBef>
        <a:buFont typeface="Arial" panose="020B0604020202020204" pitchFamily="34" charset="0"/>
        <a:buChar char="»"/>
        <a:defRPr kumimoji="1" sz="1400" kern="1200">
          <a:solidFill>
            <a:schemeClr val="tx1"/>
          </a:solidFill>
          <a:latin typeface="+mn-ea"/>
          <a:ea typeface="+mn-ea"/>
          <a:cs typeface="メイリオ" panose="020B0604030504040204"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68209" y="85726"/>
            <a:ext cx="8603186"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0" rIns="91440" bIns="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174410" y="673101"/>
            <a:ext cx="8802510" cy="919163"/>
          </a:xfrm>
          <a:prstGeom prst="rect">
            <a:avLst/>
          </a:prstGeom>
          <a:solidFill>
            <a:schemeClr val="bg1"/>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p:txBody>
      </p:sp>
      <p:sp>
        <p:nvSpPr>
          <p:cNvPr id="1030" name="Rectangle 6"/>
          <p:cNvSpPr>
            <a:spLocks noGrp="1" noChangeArrowheads="1"/>
          </p:cNvSpPr>
          <p:nvPr>
            <p:ph type="sldNum" sz="quarter" idx="4"/>
          </p:nvPr>
        </p:nvSpPr>
        <p:spPr bwMode="auto">
          <a:xfrm>
            <a:off x="8909961" y="6661150"/>
            <a:ext cx="182742" cy="142027"/>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eaLnBrk="1" hangingPunct="1">
              <a:defRPr sz="923" b="0">
                <a:ea typeface="HGPｺﾞｼｯｸE" panose="020B0900000000000000" pitchFamily="50" charset="-128"/>
              </a:defRPr>
            </a:lvl1pPr>
          </a:lstStyle>
          <a:p>
            <a:pPr>
              <a:defRPr/>
            </a:pPr>
            <a:fld id="{6A074953-C0FE-4838-B0E9-324862F76E17}" type="slidenum">
              <a:rPr lang="en-US" altLang="ja-JP"/>
              <a:pPr>
                <a:defRPr/>
              </a:pPr>
              <a:t>‹#›</a:t>
            </a:fld>
            <a:endParaRPr lang="en-US" altLang="ja-JP"/>
          </a:p>
        </p:txBody>
      </p:sp>
      <p:sp>
        <p:nvSpPr>
          <p:cNvPr id="1029" name="Line 6"/>
          <p:cNvSpPr>
            <a:spLocks noChangeShapeType="1"/>
          </p:cNvSpPr>
          <p:nvPr userDrawn="1"/>
        </p:nvSpPr>
        <p:spPr bwMode="auto">
          <a:xfrm>
            <a:off x="170012" y="520700"/>
            <a:ext cx="8801045" cy="1588"/>
          </a:xfrm>
          <a:prstGeom prst="line">
            <a:avLst/>
          </a:prstGeom>
          <a:noFill/>
          <a:ln w="76200">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sz="1662"/>
          </a:p>
        </p:txBody>
      </p:sp>
    </p:spTree>
    <p:extLst>
      <p:ext uri="{BB962C8B-B14F-4D97-AF65-F5344CB8AC3E}">
        <p14:creationId xmlns:p14="http://schemas.microsoft.com/office/powerpoint/2010/main" val="2042315074"/>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hdr="0" ftr="0" dt="0"/>
  <p:txStyles>
    <p:titleStyle>
      <a:lvl1pPr algn="ctr" rtl="0" eaLnBrk="0" fontAlgn="base" hangingPunct="0">
        <a:spcBef>
          <a:spcPct val="0"/>
        </a:spcBef>
        <a:spcAft>
          <a:spcPct val="0"/>
        </a:spcAft>
        <a:defRPr kumimoji="1" sz="1846">
          <a:solidFill>
            <a:schemeClr val="tx2"/>
          </a:solidFill>
          <a:latin typeface="+mj-lt"/>
          <a:ea typeface="+mj-ea"/>
          <a:cs typeface="+mj-cs"/>
        </a:defRPr>
      </a:lvl1pPr>
      <a:lvl2pPr algn="ctr"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2pPr>
      <a:lvl3pPr algn="ctr"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3pPr>
      <a:lvl4pPr algn="ctr"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4pPr>
      <a:lvl5pPr algn="ctr"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5pPr>
      <a:lvl6pPr marL="422087" algn="l"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6pPr>
      <a:lvl7pPr marL="844174" algn="l"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7pPr>
      <a:lvl8pPr marL="1266261" algn="l"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8pPr>
      <a:lvl9pPr marL="1688348" algn="l" rtl="0" eaLnBrk="0" fontAlgn="base" hangingPunct="0">
        <a:spcBef>
          <a:spcPct val="0"/>
        </a:spcBef>
        <a:spcAft>
          <a:spcPct val="0"/>
        </a:spcAft>
        <a:defRPr kumimoji="1" sz="1846">
          <a:solidFill>
            <a:schemeClr val="tx2"/>
          </a:solidFill>
          <a:latin typeface="HGPｺﾞｼｯｸE" pitchFamily="50" charset="-128"/>
          <a:ea typeface="HGPｺﾞｼｯｸE" pitchFamily="50" charset="-128"/>
          <a:cs typeface="ＭＳ Ｐゴシック" charset="-128"/>
        </a:defRPr>
      </a:lvl9pPr>
    </p:titleStyle>
    <p:bodyStyle>
      <a:lvl1pPr marL="165611" indent="-165611" algn="l" rtl="0" eaLnBrk="0" fontAlgn="base" hangingPunct="0">
        <a:spcBef>
          <a:spcPct val="20000"/>
        </a:spcBef>
        <a:spcAft>
          <a:spcPct val="0"/>
        </a:spcAft>
        <a:buFont typeface="Wingdings" panose="05000000000000000000" pitchFamily="2" charset="2"/>
        <a:buChar char="u"/>
        <a:defRPr kumimoji="1" sz="1477">
          <a:solidFill>
            <a:schemeClr val="tx1"/>
          </a:solidFill>
          <a:latin typeface="+mn-lt"/>
          <a:ea typeface="+mn-ea"/>
          <a:cs typeface="+mn-cs"/>
        </a:defRPr>
      </a:lvl1pPr>
      <a:lvl2pPr marL="486573" indent="-156818" algn="l" rtl="0" eaLnBrk="0" fontAlgn="base" hangingPunct="0">
        <a:spcBef>
          <a:spcPct val="20000"/>
        </a:spcBef>
        <a:spcAft>
          <a:spcPct val="0"/>
        </a:spcAft>
        <a:buFont typeface="Wingdings" panose="05000000000000000000" pitchFamily="2" charset="2"/>
        <a:buChar char=""/>
        <a:defRPr kumimoji="1" sz="1477">
          <a:solidFill>
            <a:schemeClr val="tx1"/>
          </a:solidFill>
          <a:latin typeface="+mn-lt"/>
          <a:ea typeface="+mn-ea"/>
          <a:cs typeface="+mn-cs"/>
        </a:defRPr>
      </a:lvl2pPr>
      <a:lvl3pPr marL="825122" indent="-164145" algn="l" rtl="0" eaLnBrk="0" fontAlgn="base" hangingPunct="0">
        <a:spcBef>
          <a:spcPct val="20000"/>
        </a:spcBef>
        <a:spcAft>
          <a:spcPct val="0"/>
        </a:spcAft>
        <a:buFont typeface="HGPｺﾞｼｯｸE" panose="020B0900000000000000" pitchFamily="50" charset="-128"/>
        <a:buChar char="-"/>
        <a:defRPr kumimoji="1" sz="1292">
          <a:solidFill>
            <a:schemeClr val="tx1"/>
          </a:solidFill>
          <a:latin typeface="+mn-lt"/>
          <a:ea typeface="+mn-ea"/>
          <a:cs typeface="+mn-cs"/>
        </a:defRPr>
      </a:lvl3pPr>
      <a:lvl4pPr marL="1477305" indent="-211044" algn="l" rtl="0" eaLnBrk="0" fontAlgn="base" hangingPunct="0">
        <a:spcBef>
          <a:spcPct val="20000"/>
        </a:spcBef>
        <a:spcAft>
          <a:spcPct val="0"/>
        </a:spcAft>
        <a:buChar char="–"/>
        <a:defRPr kumimoji="1" sz="1292">
          <a:solidFill>
            <a:schemeClr val="tx1"/>
          </a:solidFill>
          <a:latin typeface="+mn-lt"/>
          <a:ea typeface="+mn-ea"/>
          <a:cs typeface="+mn-cs"/>
        </a:defRPr>
      </a:lvl4pPr>
      <a:lvl5pPr marL="1899392" indent="-211044" algn="l" rtl="0" eaLnBrk="0" fontAlgn="base" hangingPunct="0">
        <a:spcBef>
          <a:spcPct val="20000"/>
        </a:spcBef>
        <a:spcAft>
          <a:spcPct val="0"/>
        </a:spcAft>
        <a:buChar char="»"/>
        <a:defRPr kumimoji="1" sz="1292">
          <a:solidFill>
            <a:schemeClr val="tx1"/>
          </a:solidFill>
          <a:latin typeface="+mn-lt"/>
          <a:ea typeface="+mn-ea"/>
          <a:cs typeface="+mn-cs"/>
        </a:defRPr>
      </a:lvl5pPr>
      <a:lvl6pPr marL="2321479" indent="-211044" algn="l" rtl="0" eaLnBrk="0" fontAlgn="base" hangingPunct="0">
        <a:spcBef>
          <a:spcPct val="20000"/>
        </a:spcBef>
        <a:spcAft>
          <a:spcPct val="0"/>
        </a:spcAft>
        <a:buChar char="»"/>
        <a:defRPr kumimoji="1" sz="1292">
          <a:solidFill>
            <a:schemeClr val="tx1"/>
          </a:solidFill>
          <a:latin typeface="+mn-lt"/>
          <a:ea typeface="+mn-ea"/>
          <a:cs typeface="+mn-cs"/>
        </a:defRPr>
      </a:lvl6pPr>
      <a:lvl7pPr marL="2743566" indent="-211044" algn="l" rtl="0" eaLnBrk="0" fontAlgn="base" hangingPunct="0">
        <a:spcBef>
          <a:spcPct val="20000"/>
        </a:spcBef>
        <a:spcAft>
          <a:spcPct val="0"/>
        </a:spcAft>
        <a:buChar char="»"/>
        <a:defRPr kumimoji="1" sz="1292">
          <a:solidFill>
            <a:schemeClr val="tx1"/>
          </a:solidFill>
          <a:latin typeface="+mn-lt"/>
          <a:ea typeface="+mn-ea"/>
          <a:cs typeface="+mn-cs"/>
        </a:defRPr>
      </a:lvl7pPr>
      <a:lvl8pPr marL="3165653" indent="-211044" algn="l" rtl="0" eaLnBrk="0" fontAlgn="base" hangingPunct="0">
        <a:spcBef>
          <a:spcPct val="20000"/>
        </a:spcBef>
        <a:spcAft>
          <a:spcPct val="0"/>
        </a:spcAft>
        <a:buChar char="»"/>
        <a:defRPr kumimoji="1" sz="1292">
          <a:solidFill>
            <a:schemeClr val="tx1"/>
          </a:solidFill>
          <a:latin typeface="+mn-lt"/>
          <a:ea typeface="+mn-ea"/>
          <a:cs typeface="+mn-cs"/>
        </a:defRPr>
      </a:lvl8pPr>
      <a:lvl9pPr marL="3587740" indent="-211044" algn="l" rtl="0" eaLnBrk="0" fontAlgn="base" hangingPunct="0">
        <a:spcBef>
          <a:spcPct val="20000"/>
        </a:spcBef>
        <a:spcAft>
          <a:spcPct val="0"/>
        </a:spcAft>
        <a:buChar char="»"/>
        <a:defRPr kumimoji="1" sz="1292">
          <a:solidFill>
            <a:schemeClr val="tx1"/>
          </a:solidFill>
          <a:latin typeface="+mn-lt"/>
          <a:ea typeface="+mn-ea"/>
          <a:cs typeface="+mn-cs"/>
        </a:defRPr>
      </a:lvl9pPr>
    </p:bodyStyle>
    <p:otherStyle>
      <a:defPPr>
        <a:defRPr lang="ja-JP"/>
      </a:defPPr>
      <a:lvl1pPr marL="0" algn="l" defTabSz="844174" rtl="0" eaLnBrk="1" latinLnBrk="0" hangingPunct="1">
        <a:defRPr kumimoji="1" sz="1662" kern="1200">
          <a:solidFill>
            <a:schemeClr val="tx1"/>
          </a:solidFill>
          <a:latin typeface="+mn-lt"/>
          <a:ea typeface="+mn-ea"/>
          <a:cs typeface="+mn-cs"/>
        </a:defRPr>
      </a:lvl1pPr>
      <a:lvl2pPr marL="422087" algn="l" defTabSz="844174" rtl="0" eaLnBrk="1" latinLnBrk="0" hangingPunct="1">
        <a:defRPr kumimoji="1" sz="1662" kern="1200">
          <a:solidFill>
            <a:schemeClr val="tx1"/>
          </a:solidFill>
          <a:latin typeface="+mn-lt"/>
          <a:ea typeface="+mn-ea"/>
          <a:cs typeface="+mn-cs"/>
        </a:defRPr>
      </a:lvl2pPr>
      <a:lvl3pPr marL="844174" algn="l" defTabSz="844174" rtl="0" eaLnBrk="1" latinLnBrk="0" hangingPunct="1">
        <a:defRPr kumimoji="1" sz="1662" kern="1200">
          <a:solidFill>
            <a:schemeClr val="tx1"/>
          </a:solidFill>
          <a:latin typeface="+mn-lt"/>
          <a:ea typeface="+mn-ea"/>
          <a:cs typeface="+mn-cs"/>
        </a:defRPr>
      </a:lvl3pPr>
      <a:lvl4pPr marL="1266261" algn="l" defTabSz="844174" rtl="0" eaLnBrk="1" latinLnBrk="0" hangingPunct="1">
        <a:defRPr kumimoji="1" sz="1662" kern="1200">
          <a:solidFill>
            <a:schemeClr val="tx1"/>
          </a:solidFill>
          <a:latin typeface="+mn-lt"/>
          <a:ea typeface="+mn-ea"/>
          <a:cs typeface="+mn-cs"/>
        </a:defRPr>
      </a:lvl4pPr>
      <a:lvl5pPr marL="1688348" algn="l" defTabSz="844174" rtl="0" eaLnBrk="1" latinLnBrk="0" hangingPunct="1">
        <a:defRPr kumimoji="1" sz="1662" kern="1200">
          <a:solidFill>
            <a:schemeClr val="tx1"/>
          </a:solidFill>
          <a:latin typeface="+mn-lt"/>
          <a:ea typeface="+mn-ea"/>
          <a:cs typeface="+mn-cs"/>
        </a:defRPr>
      </a:lvl5pPr>
      <a:lvl6pPr marL="2110435" algn="l" defTabSz="844174" rtl="0" eaLnBrk="1" latinLnBrk="0" hangingPunct="1">
        <a:defRPr kumimoji="1" sz="1662" kern="1200">
          <a:solidFill>
            <a:schemeClr val="tx1"/>
          </a:solidFill>
          <a:latin typeface="+mn-lt"/>
          <a:ea typeface="+mn-ea"/>
          <a:cs typeface="+mn-cs"/>
        </a:defRPr>
      </a:lvl6pPr>
      <a:lvl7pPr marL="2532522" algn="l" defTabSz="844174" rtl="0" eaLnBrk="1" latinLnBrk="0" hangingPunct="1">
        <a:defRPr kumimoji="1" sz="1662" kern="1200">
          <a:solidFill>
            <a:schemeClr val="tx1"/>
          </a:solidFill>
          <a:latin typeface="+mn-lt"/>
          <a:ea typeface="+mn-ea"/>
          <a:cs typeface="+mn-cs"/>
        </a:defRPr>
      </a:lvl7pPr>
      <a:lvl8pPr marL="2954609" algn="l" defTabSz="844174" rtl="0" eaLnBrk="1" latinLnBrk="0" hangingPunct="1">
        <a:defRPr kumimoji="1" sz="1662" kern="1200">
          <a:solidFill>
            <a:schemeClr val="tx1"/>
          </a:solidFill>
          <a:latin typeface="+mn-lt"/>
          <a:ea typeface="+mn-ea"/>
          <a:cs typeface="+mn-cs"/>
        </a:defRPr>
      </a:lvl8pPr>
      <a:lvl9pPr marL="3376696" algn="l" defTabSz="844174" rtl="0" eaLnBrk="1" latinLnBrk="0" hangingPunct="1">
        <a:defRPr kumimoji="1" sz="16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54001" y="908718"/>
            <a:ext cx="8636000" cy="4896546"/>
          </a:xfrm>
          <a:solidFill>
            <a:schemeClr val="bg1"/>
          </a:solidFill>
          <a:ln>
            <a:solidFill>
              <a:schemeClr val="tx1"/>
            </a:solidFill>
          </a:ln>
        </p:spPr>
        <p:txBody>
          <a:bodyPr>
            <a:noAutofit/>
          </a:bodyPr>
          <a:lstStyle/>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Proposal 1</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Re-structure of the </a:t>
            </a:r>
            <a:r>
              <a:rPr lang="en-US" altLang="ja-JP" sz="1600" dirty="0" err="1">
                <a:latin typeface="HGPｺﾞｼｯｸE" panose="020B0900000000000000" pitchFamily="50" charset="-128"/>
                <a:ea typeface="HGPｺﾞｼｯｸE" panose="020B0900000000000000" pitchFamily="50" charset="-128"/>
              </a:rPr>
              <a:t>eiRTCW</a:t>
            </a:r>
            <a:r>
              <a:rPr lang="en-US" altLang="ja-JP" sz="1600" dirty="0">
                <a:latin typeface="HGPｺﾞｼｯｸE" panose="020B0900000000000000" pitchFamily="50" charset="-128"/>
                <a:ea typeface="HGPｺﾞｼｯｸE" panose="020B0900000000000000" pitchFamily="50" charset="-128"/>
              </a:rPr>
              <a:t> PD</a:t>
            </a:r>
            <a:br>
              <a:rPr lang="en-US" altLang="ja-JP" sz="1600" dirty="0">
                <a:latin typeface="HGPｺﾞｼｯｸE" panose="020B0900000000000000" pitchFamily="50" charset="-128"/>
                <a:ea typeface="HGPｺﾞｼｯｸE" panose="020B0900000000000000" pitchFamily="50" charset="-128"/>
              </a:rPr>
            </a:br>
            <a:r>
              <a:rPr lang="en-US" altLang="ja-JP" sz="1600" dirty="0">
                <a:latin typeface="HGPｺﾞｼｯｸE" panose="020B0900000000000000" pitchFamily="50" charset="-128"/>
                <a:ea typeface="HGPｺﾞｼｯｸE" panose="020B0900000000000000" pitchFamily="50" charset="-128"/>
              </a:rPr>
              <a:t>Re-structuring is proposed to clarify</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the</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whole</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image of the study and highlight the following three points. (The current structure doesn’t distinguish issues and solutions.)</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"Motivation" of the study.</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"Key issues" of the study.</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"Solutions" for each key issue.</a:t>
            </a:r>
          </a:p>
          <a:p>
            <a:pPr marL="371475" indent="-285750">
              <a:buFont typeface="Wingdings" panose="05000000000000000000" pitchFamily="2" charset="2"/>
              <a:buChar char="u"/>
            </a:pPr>
            <a:endParaRPr lang="en-US" altLang="ja-JP" sz="1600" dirty="0">
              <a:latin typeface="HGPｺﾞｼｯｸE" panose="020B0900000000000000" pitchFamily="50" charset="-128"/>
              <a:ea typeface="HGPｺﾞｼｯｸE" panose="020B0900000000000000" pitchFamily="50" charset="-128"/>
            </a:endParaRPr>
          </a:p>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Proposal 2</a:t>
            </a:r>
            <a:r>
              <a:rPr lang="ja-JP" altLang="en-US" sz="1600" dirty="0">
                <a:latin typeface="HGPｺﾞｼｯｸE" panose="020B0900000000000000" pitchFamily="50" charset="-128"/>
                <a:ea typeface="HGPｺﾞｼｯｸE" panose="020B0900000000000000" pitchFamily="50" charset="-128"/>
              </a:rPr>
              <a:t>： </a:t>
            </a:r>
            <a:r>
              <a:rPr lang="en-US" altLang="ja-JP" sz="1600" dirty="0">
                <a:latin typeface="HGPｺﾞｼｯｸE" panose="020B0900000000000000" pitchFamily="50" charset="-128"/>
                <a:ea typeface="HGPｺﾞｼｯｸE" panose="020B0900000000000000" pitchFamily="50" charset="-128"/>
              </a:rPr>
              <a:t>Modification of the scope of the PD</a:t>
            </a:r>
            <a:br>
              <a:rPr lang="en-US" altLang="ja-JP" sz="1600" dirty="0">
                <a:latin typeface="HGPｺﾞｼｯｸE" panose="020B0900000000000000" pitchFamily="50" charset="-128"/>
                <a:ea typeface="HGPｺﾞｼｯｸE" panose="020B0900000000000000" pitchFamily="50" charset="-128"/>
              </a:rPr>
            </a:br>
            <a:r>
              <a:rPr lang="en-US" altLang="ja-JP" sz="1600" dirty="0">
                <a:latin typeface="HGPｺﾞｼｯｸE" panose="020B0900000000000000" pitchFamily="50" charset="-128"/>
                <a:ea typeface="HGPｺﾞｼｯｸE" panose="020B0900000000000000" pitchFamily="50" charset="-128"/>
              </a:rPr>
              <a:t>The scope of the current PD looks motivation rather than scope. To clarify the scope of the study, it is proposed to use the objectives of the SID (except NOTE) as the scope. (The current scope description is proposed to move to the motivation clause.)</a:t>
            </a:r>
          </a:p>
          <a:p>
            <a:pPr marL="371475" indent="-285750">
              <a:buFont typeface="Wingdings" panose="05000000000000000000" pitchFamily="2" charset="2"/>
              <a:buChar char="u"/>
            </a:pPr>
            <a:endParaRPr lang="en-US" altLang="ja-JP" sz="1600" dirty="0">
              <a:latin typeface="HGPｺﾞｼｯｸE" panose="020B0900000000000000" pitchFamily="50" charset="-128"/>
              <a:ea typeface="HGPｺﾞｼｯｸE" panose="020B0900000000000000" pitchFamily="50" charset="-128"/>
            </a:endParaRPr>
          </a:p>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NOTE</a:t>
            </a:r>
            <a:r>
              <a:rPr lang="ja-JP" altLang="en-US" sz="1600" dirty="0">
                <a:latin typeface="HGPｺﾞｼｯｸE" panose="020B0900000000000000" pitchFamily="50" charset="-128"/>
                <a:ea typeface="HGPｺﾞｼｯｸE" panose="020B0900000000000000" pitchFamily="50" charset="-128"/>
              </a:rPr>
              <a:t>：</a:t>
            </a:r>
            <a:br>
              <a:rPr lang="en-US" altLang="ja-JP" sz="1600" dirty="0">
                <a:latin typeface="HGPｺﾞｼｯｸE" panose="020B0900000000000000" pitchFamily="50" charset="-128"/>
                <a:ea typeface="HGPｺﾞｼｯｸE" panose="020B0900000000000000" pitchFamily="50" charset="-128"/>
              </a:rPr>
            </a:br>
            <a:r>
              <a:rPr lang="en-US" altLang="ja-JP" sz="1600" dirty="0">
                <a:latin typeface="HGPｺﾞｼｯｸE" panose="020B0900000000000000" pitchFamily="50" charset="-128"/>
                <a:ea typeface="HGPｺﾞｼｯｸE" panose="020B0900000000000000" pitchFamily="50" charset="-128"/>
              </a:rPr>
              <a:t>The re-structuring in Proposal 1 is moving clauses to more appropriate places. It does not have any technical changes. It keeps existing clause titles and descriptions as much as possible to make it easy to compare the current PD and the proposal. The clause titles may be updated appropriately according to the future study.  </a:t>
            </a:r>
          </a:p>
        </p:txBody>
      </p:sp>
      <p:sp>
        <p:nvSpPr>
          <p:cNvPr id="3" name="スライド番号プレースホルダー 2"/>
          <p:cNvSpPr>
            <a:spLocks noGrp="1"/>
          </p:cNvSpPr>
          <p:nvPr>
            <p:ph type="sldNum" sz="quarter" idx="12"/>
          </p:nvPr>
        </p:nvSpPr>
        <p:spPr/>
        <p:txBody>
          <a:bodyPr/>
          <a:lstStyle/>
          <a:p>
            <a:fld id="{FA94C073-C9B4-46D0-8E48-EE440BDF758B}" type="slidenum">
              <a:rPr kumimoji="1" lang="ja-JP" altLang="en-US" smtClean="0">
                <a:latin typeface="HGPｺﾞｼｯｸE" panose="020B0900000000000000" pitchFamily="50" charset="-128"/>
                <a:ea typeface="HGPｺﾞｼｯｸE" panose="020B0900000000000000" pitchFamily="50" charset="-128"/>
              </a:rPr>
              <a:t>1</a:t>
            </a:fld>
            <a:endParaRPr kumimoji="1" lang="ja-JP" altLang="en-US" dirty="0">
              <a:latin typeface="HGPｺﾞｼｯｸE" panose="020B0900000000000000" pitchFamily="50" charset="-128"/>
              <a:ea typeface="HGPｺﾞｼｯｸE" panose="020B0900000000000000" pitchFamily="50" charset="-128"/>
            </a:endParaRPr>
          </a:p>
        </p:txBody>
      </p:sp>
      <p:sp>
        <p:nvSpPr>
          <p:cNvPr id="4" name="タイトル 3"/>
          <p:cNvSpPr>
            <a:spLocks noGrp="1"/>
          </p:cNvSpPr>
          <p:nvPr>
            <p:ph type="title"/>
          </p:nvPr>
        </p:nvSpPr>
        <p:spPr/>
        <p:txBody>
          <a:bodyPr>
            <a:normAutofit/>
          </a:bodyPr>
          <a:lstStyle/>
          <a:p>
            <a:r>
              <a:rPr lang="en-US" altLang="ja-JP" sz="2400" b="0" dirty="0">
                <a:latin typeface="HGPｺﾞｼｯｸE" panose="020B0900000000000000" pitchFamily="50" charset="-128"/>
                <a:ea typeface="HGPｺﾞｼｯｸE" panose="020B0900000000000000" pitchFamily="50" charset="-128"/>
              </a:rPr>
              <a:t>1</a:t>
            </a:r>
            <a:r>
              <a:rPr kumimoji="1" lang="en-US" altLang="ja-JP" sz="2400" b="0" dirty="0">
                <a:latin typeface="HGPｺﾞｼｯｸE" panose="020B0900000000000000" pitchFamily="50" charset="-128"/>
                <a:ea typeface="HGPｺﾞｼｯｸE" panose="020B0900000000000000" pitchFamily="50" charset="-128"/>
              </a:rPr>
              <a:t>. </a:t>
            </a:r>
            <a:r>
              <a:rPr kumimoji="1" lang="en-US" altLang="ja-JP" sz="2000" b="0" dirty="0">
                <a:latin typeface="HGPｺﾞｼｯｸE" panose="020B0900000000000000" pitchFamily="50" charset="-128"/>
                <a:ea typeface="HGPｺﾞｼｯｸE" panose="020B0900000000000000" pitchFamily="50" charset="-128"/>
              </a:rPr>
              <a:t>Proposal: Restructure of Permanent Document (PD)</a:t>
            </a:r>
            <a:endParaRPr kumimoji="1" lang="ja-JP" altLang="en-US" sz="2000" b="0" dirty="0">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063946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54001" y="908718"/>
            <a:ext cx="8636000" cy="1656186"/>
          </a:xfrm>
          <a:solidFill>
            <a:schemeClr val="bg1"/>
          </a:solidFill>
          <a:ln>
            <a:solidFill>
              <a:schemeClr val="tx1"/>
            </a:solidFill>
          </a:ln>
        </p:spPr>
        <p:txBody>
          <a:bodyPr>
            <a:noAutofit/>
          </a:bodyPr>
          <a:lstStyle/>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The left table depicts the current PD and the right one depicts the proposal.</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Clause 1 and Clause 2 of the current PD are mapped to Clause 4 (which describes the motivation of the study) of the proposed structure.</a:t>
            </a:r>
          </a:p>
          <a:p>
            <a:pPr marL="771525" lvl="1">
              <a:buFont typeface="Arial" panose="020B0604020202020204" pitchFamily="34" charset="0"/>
              <a:buChar char="•"/>
            </a:pPr>
            <a:r>
              <a:rPr lang="en-US" altLang="ja-JP" sz="1600" dirty="0">
                <a:latin typeface="HGPｺﾞｼｯｸE" panose="020B0900000000000000" pitchFamily="50" charset="-128"/>
                <a:ea typeface="HGPｺﾞｼｯｸE" panose="020B0900000000000000" pitchFamily="50" charset="-128"/>
              </a:rPr>
              <a:t>Clause 4 to Clause 10 of the current PD are mapped to Clause 5 (key issues) and Clause 6 (solutions) of the proposed structure, since these clauses in the current PD describe the study of the issues and solutions.</a:t>
            </a:r>
          </a:p>
        </p:txBody>
      </p:sp>
      <p:sp>
        <p:nvSpPr>
          <p:cNvPr id="3" name="スライド番号プレースホルダー 2"/>
          <p:cNvSpPr>
            <a:spLocks noGrp="1"/>
          </p:cNvSpPr>
          <p:nvPr>
            <p:ph type="sldNum" sz="quarter" idx="12"/>
          </p:nvPr>
        </p:nvSpPr>
        <p:spPr/>
        <p:txBody>
          <a:bodyPr/>
          <a:lstStyle/>
          <a:p>
            <a:fld id="{FA94C073-C9B4-46D0-8E48-EE440BDF758B}" type="slidenum">
              <a:rPr kumimoji="1" lang="ja-JP" altLang="en-US" smtClean="0">
                <a:latin typeface="HGPｺﾞｼｯｸE" panose="020B0900000000000000" pitchFamily="50" charset="-128"/>
                <a:ea typeface="HGPｺﾞｼｯｸE" panose="020B0900000000000000" pitchFamily="50" charset="-128"/>
              </a:rPr>
              <a:t>2</a:t>
            </a:fld>
            <a:endParaRPr kumimoji="1" lang="ja-JP" altLang="en-US" dirty="0">
              <a:latin typeface="HGPｺﾞｼｯｸE" panose="020B0900000000000000" pitchFamily="50" charset="-128"/>
              <a:ea typeface="HGPｺﾞｼｯｸE" panose="020B0900000000000000" pitchFamily="50" charset="-128"/>
            </a:endParaRPr>
          </a:p>
        </p:txBody>
      </p:sp>
      <p:sp>
        <p:nvSpPr>
          <p:cNvPr id="4" name="タイトル 3"/>
          <p:cNvSpPr>
            <a:spLocks noGrp="1"/>
          </p:cNvSpPr>
          <p:nvPr>
            <p:ph type="title"/>
          </p:nvPr>
        </p:nvSpPr>
        <p:spPr/>
        <p:txBody>
          <a:bodyPr>
            <a:normAutofit/>
          </a:bodyPr>
          <a:lstStyle/>
          <a:p>
            <a:r>
              <a:rPr kumimoji="1" lang="en-US" altLang="ja-JP" sz="2400" b="0" dirty="0">
                <a:latin typeface="HGPｺﾞｼｯｸE" panose="020B0900000000000000" pitchFamily="50" charset="-128"/>
                <a:ea typeface="HGPｺﾞｼｯｸE" panose="020B0900000000000000" pitchFamily="50" charset="-128"/>
              </a:rPr>
              <a:t>2. </a:t>
            </a:r>
            <a:r>
              <a:rPr lang="en-US" altLang="ja-JP" sz="2000" b="0" dirty="0">
                <a:latin typeface="HGPｺﾞｼｯｸE" panose="020B0900000000000000" pitchFamily="50" charset="-128"/>
                <a:ea typeface="HGPｺﾞｼｯｸE" panose="020B0900000000000000" pitchFamily="50" charset="-128"/>
              </a:rPr>
              <a:t>Proposal 1:</a:t>
            </a:r>
            <a:r>
              <a:rPr lang="ja-JP" altLang="en-US" sz="2000" b="0" dirty="0">
                <a:latin typeface="HGPｺﾞｼｯｸE" panose="020B0900000000000000" pitchFamily="50" charset="-128"/>
                <a:ea typeface="HGPｺﾞｼｯｸE" panose="020B0900000000000000" pitchFamily="50" charset="-128"/>
              </a:rPr>
              <a:t> </a:t>
            </a:r>
            <a:r>
              <a:rPr lang="en-US" altLang="ja-JP" sz="2000" b="0" dirty="0">
                <a:latin typeface="HGPｺﾞｼｯｸE" panose="020B0900000000000000" pitchFamily="50" charset="-128"/>
                <a:ea typeface="HGPｺﾞｼｯｸE" panose="020B0900000000000000" pitchFamily="50" charset="-128"/>
              </a:rPr>
              <a:t>Re-structure of the </a:t>
            </a:r>
            <a:r>
              <a:rPr lang="en-US" altLang="ja-JP" sz="2000" b="0" dirty="0" err="1">
                <a:latin typeface="HGPｺﾞｼｯｸE" panose="020B0900000000000000" pitchFamily="50" charset="-128"/>
                <a:ea typeface="HGPｺﾞｼｯｸE" panose="020B0900000000000000" pitchFamily="50" charset="-128"/>
              </a:rPr>
              <a:t>eiRTCW</a:t>
            </a:r>
            <a:r>
              <a:rPr lang="en-US" altLang="ja-JP" sz="2000" b="0" dirty="0">
                <a:latin typeface="HGPｺﾞｼｯｸE" panose="020B0900000000000000" pitchFamily="50" charset="-128"/>
                <a:ea typeface="HGPｺﾞｼｯｸE" panose="020B0900000000000000" pitchFamily="50" charset="-128"/>
              </a:rPr>
              <a:t> PD</a:t>
            </a:r>
            <a:endParaRPr kumimoji="1" lang="ja-JP" altLang="en-US" sz="2000" b="0" dirty="0">
              <a:latin typeface="HGPｺﾞｼｯｸE" panose="020B0900000000000000" pitchFamily="50" charset="-128"/>
              <a:ea typeface="HGPｺﾞｼｯｸE" panose="020B0900000000000000" pitchFamily="50" charset="-128"/>
            </a:endParaRPr>
          </a:p>
        </p:txBody>
      </p:sp>
      <p:graphicFrame>
        <p:nvGraphicFramePr>
          <p:cNvPr id="42" name="表 7">
            <a:extLst>
              <a:ext uri="{FF2B5EF4-FFF2-40B4-BE49-F238E27FC236}">
                <a16:creationId xmlns:a16="http://schemas.microsoft.com/office/drawing/2014/main" id="{4723F156-52D9-4788-9BCC-21E72BA6F1CF}"/>
              </a:ext>
            </a:extLst>
          </p:cNvPr>
          <p:cNvGraphicFramePr>
            <a:graphicFrameLocks noGrp="1"/>
          </p:cNvGraphicFramePr>
          <p:nvPr/>
        </p:nvGraphicFramePr>
        <p:xfrm>
          <a:off x="5055960" y="3146768"/>
          <a:ext cx="3823123" cy="2875680"/>
        </p:xfrm>
        <a:graphic>
          <a:graphicData uri="http://schemas.openxmlformats.org/drawingml/2006/table">
            <a:tbl>
              <a:tblPr firstRow="1" bandRow="1">
                <a:tableStyleId>{5C22544A-7EE6-4342-B048-85BDC9FD1C3A}</a:tableStyleId>
              </a:tblPr>
              <a:tblGrid>
                <a:gridCol w="509906">
                  <a:extLst>
                    <a:ext uri="{9D8B030D-6E8A-4147-A177-3AD203B41FA5}">
                      <a16:colId xmlns:a16="http://schemas.microsoft.com/office/drawing/2014/main" val="209178020"/>
                    </a:ext>
                  </a:extLst>
                </a:gridCol>
                <a:gridCol w="3313217">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1</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Scope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2</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References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3</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Definitions of terms, symbols and abbreviations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4</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Motivations for Native WebRTC </a:t>
                      </a:r>
                      <a:r>
                        <a:rPr kumimoji="1" lang="en-US" altLang="ja-JP" sz="1100" dirty="0" err="1">
                          <a:solidFill>
                            <a:schemeClr val="tx1"/>
                          </a:solidFill>
                          <a:latin typeface="HGPｺﾞｼｯｸE" panose="020B0900000000000000" pitchFamily="50" charset="-128"/>
                          <a:ea typeface="HGPｺﾞｼｯｸE" panose="020B0900000000000000" pitchFamily="50" charset="-128"/>
                        </a:rPr>
                        <a:t>Signalling</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5</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solidFill>
                          <a:latin typeface="HGPｺﾞｼｯｸE" panose="020B0900000000000000" pitchFamily="50" charset="-128"/>
                          <a:ea typeface="HGPｺﾞｼｯｸE" panose="020B0900000000000000" pitchFamily="50" charset="-128"/>
                        </a:rPr>
                        <a:t>Key Issue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6</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Solutions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7</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Overall evaluation</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8</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Conclusion</a:t>
                      </a:r>
                      <a:r>
                        <a:rPr kumimoji="1" lang="ja-JP" altLang="en-US" sz="1100" dirty="0">
                          <a:solidFill>
                            <a:schemeClr val="tx1"/>
                          </a:solidFill>
                          <a:latin typeface="HGPｺﾞｼｯｸE" panose="020B0900000000000000" pitchFamily="50" charset="-128"/>
                          <a:ea typeface="HGPｺﾞｼｯｸE" panose="020B0900000000000000" pitchFamily="50" charset="-128"/>
                        </a:rPr>
                        <a:t> </a:t>
                      </a:r>
                      <a:r>
                        <a:rPr kumimoji="1" lang="en-US" altLang="ja-JP" sz="1100" dirty="0">
                          <a:solidFill>
                            <a:schemeClr val="tx1"/>
                          </a:solidFill>
                          <a:latin typeface="HGPｺﾞｼｯｸE" panose="020B0900000000000000" pitchFamily="50" charset="-128"/>
                          <a:ea typeface="HGPｺﾞｼｯｸE" panose="020B0900000000000000" pitchFamily="50" charset="-128"/>
                        </a:rPr>
                        <a:t>and Recommendations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A</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Use cases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B</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Examples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609347"/>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C</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Open Issues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7151527"/>
                  </a:ext>
                </a:extLst>
              </a:tr>
            </a:tbl>
          </a:graphicData>
        </a:graphic>
      </p:graphicFrame>
      <p:graphicFrame>
        <p:nvGraphicFramePr>
          <p:cNvPr id="43" name="表 7">
            <a:extLst>
              <a:ext uri="{FF2B5EF4-FFF2-40B4-BE49-F238E27FC236}">
                <a16:creationId xmlns:a16="http://schemas.microsoft.com/office/drawing/2014/main" id="{7D1E9B34-2767-4F39-8813-78F2FE83285E}"/>
              </a:ext>
            </a:extLst>
          </p:cNvPr>
          <p:cNvGraphicFramePr>
            <a:graphicFrameLocks noGrp="1"/>
          </p:cNvGraphicFramePr>
          <p:nvPr/>
        </p:nvGraphicFramePr>
        <p:xfrm>
          <a:off x="259063" y="3146768"/>
          <a:ext cx="3596777" cy="3594600"/>
        </p:xfrm>
        <a:graphic>
          <a:graphicData uri="http://schemas.openxmlformats.org/drawingml/2006/table">
            <a:tbl>
              <a:tblPr firstRow="1" bandRow="1">
                <a:tableStyleId>{5C22544A-7EE6-4342-B048-85BDC9FD1C3A}</a:tableStyleId>
              </a:tblPr>
              <a:tblGrid>
                <a:gridCol w="899297">
                  <a:extLst>
                    <a:ext uri="{9D8B030D-6E8A-4147-A177-3AD203B41FA5}">
                      <a16:colId xmlns:a16="http://schemas.microsoft.com/office/drawing/2014/main" val="209178020"/>
                    </a:ext>
                  </a:extLst>
                </a:gridCol>
                <a:gridCol w="2697480">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latin typeface="HGPｺﾞｼｯｸE" panose="020B0900000000000000" pitchFamily="50" charset="-128"/>
                          <a:ea typeface="HGPｺﾞｼｯｸE" panose="020B0900000000000000" pitchFamily="50" charset="-128"/>
                        </a:rPr>
                        <a:t>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Scope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Motivations for Native WebRTC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Use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13607">
                <a:tc>
                  <a:txBody>
                    <a:bodyPr/>
                    <a:lstStyle/>
                    <a:p>
                      <a:r>
                        <a:rPr kumimoji="1" lang="en-US" altLang="ja-JP" sz="1100" dirty="0">
                          <a:latin typeface="HGPｺﾞｼｯｸE" panose="020B0900000000000000" pitchFamily="50" charset="-128"/>
                          <a:ea typeface="HGPｺﾞｼｯｸE" panose="020B0900000000000000" pitchFamily="50" charset="-128"/>
                        </a:rPr>
                        <a:t>4</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Gap Analysis for WebRTC Architecture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5</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C-Plane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6</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U-plane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7</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Interworking with IMS Network</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8</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Tethered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9</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Security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458054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10</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Related Groups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32053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Conclusions and Recommendations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631734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References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340009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Open Issues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Annex A - F</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Examples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8081329"/>
                  </a:ext>
                </a:extLst>
              </a:tr>
            </a:tbl>
          </a:graphicData>
        </a:graphic>
      </p:graphicFrame>
      <p:cxnSp>
        <p:nvCxnSpPr>
          <p:cNvPr id="44" name="直線矢印コネクタ 43">
            <a:extLst>
              <a:ext uri="{FF2B5EF4-FFF2-40B4-BE49-F238E27FC236}">
                <a16:creationId xmlns:a16="http://schemas.microsoft.com/office/drawing/2014/main" id="{31390FD7-C4ED-4D14-BFD6-5E59A9BFE09D}"/>
              </a:ext>
            </a:extLst>
          </p:cNvPr>
          <p:cNvCxnSpPr>
            <a:cxnSpLocks/>
          </p:cNvCxnSpPr>
          <p:nvPr/>
        </p:nvCxnSpPr>
        <p:spPr>
          <a:xfrm flipV="1">
            <a:off x="3855840" y="3747889"/>
            <a:ext cx="1200120" cy="2395728"/>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6" name="直線矢印コネクタ 45">
            <a:extLst>
              <a:ext uri="{FF2B5EF4-FFF2-40B4-BE49-F238E27FC236}">
                <a16:creationId xmlns:a16="http://schemas.microsoft.com/office/drawing/2014/main" id="{C853532F-4A90-4306-8E85-53A39EE65F4B}"/>
              </a:ext>
            </a:extLst>
          </p:cNvPr>
          <p:cNvCxnSpPr>
            <a:cxnSpLocks/>
          </p:cNvCxnSpPr>
          <p:nvPr/>
        </p:nvCxnSpPr>
        <p:spPr>
          <a:xfrm>
            <a:off x="3855840" y="3979537"/>
            <a:ext cx="1200120" cy="1459992"/>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AE899412-AF86-40B0-939A-97993B2016C6}"/>
              </a:ext>
            </a:extLst>
          </p:cNvPr>
          <p:cNvCxnSpPr>
            <a:cxnSpLocks/>
          </p:cNvCxnSpPr>
          <p:nvPr/>
        </p:nvCxnSpPr>
        <p:spPr>
          <a:xfrm flipV="1">
            <a:off x="3855840" y="5671177"/>
            <a:ext cx="1200120" cy="94444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59802D4-FFAF-4A93-86FC-4C542BA7C0E8}"/>
              </a:ext>
            </a:extLst>
          </p:cNvPr>
          <p:cNvCxnSpPr>
            <a:cxnSpLocks/>
          </p:cNvCxnSpPr>
          <p:nvPr/>
        </p:nvCxnSpPr>
        <p:spPr>
          <a:xfrm flipV="1">
            <a:off x="3855840" y="5178987"/>
            <a:ext cx="1200120" cy="74454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50" name="直線矢印コネクタ 49">
            <a:extLst>
              <a:ext uri="{FF2B5EF4-FFF2-40B4-BE49-F238E27FC236}">
                <a16:creationId xmlns:a16="http://schemas.microsoft.com/office/drawing/2014/main" id="{3B94C81B-F2C0-4E91-88EE-F7B385AB9F2B}"/>
              </a:ext>
            </a:extLst>
          </p:cNvPr>
          <p:cNvCxnSpPr>
            <a:cxnSpLocks/>
          </p:cNvCxnSpPr>
          <p:nvPr/>
        </p:nvCxnSpPr>
        <p:spPr>
          <a:xfrm flipV="1">
            <a:off x="3852355" y="5879759"/>
            <a:ext cx="1208135" cy="49737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51" name="正方形/長方形 50">
            <a:extLst>
              <a:ext uri="{FF2B5EF4-FFF2-40B4-BE49-F238E27FC236}">
                <a16:creationId xmlns:a16="http://schemas.microsoft.com/office/drawing/2014/main" id="{742AFA28-9995-44D8-8CF4-516FC2007F7B}"/>
              </a:ext>
            </a:extLst>
          </p:cNvPr>
          <p:cNvSpPr/>
          <p:nvPr/>
        </p:nvSpPr>
        <p:spPr>
          <a:xfrm>
            <a:off x="259061" y="4110496"/>
            <a:ext cx="3596779" cy="16872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3" name="直線矢印コネクタ 52">
            <a:extLst>
              <a:ext uri="{FF2B5EF4-FFF2-40B4-BE49-F238E27FC236}">
                <a16:creationId xmlns:a16="http://schemas.microsoft.com/office/drawing/2014/main" id="{ECE275FB-BCDA-4003-A8AE-65B694670F67}"/>
              </a:ext>
            </a:extLst>
          </p:cNvPr>
          <p:cNvCxnSpPr>
            <a:cxnSpLocks/>
            <a:stCxn id="51" idx="3"/>
          </p:cNvCxnSpPr>
          <p:nvPr/>
        </p:nvCxnSpPr>
        <p:spPr>
          <a:xfrm flipV="1">
            <a:off x="3855840" y="4709533"/>
            <a:ext cx="1200120" cy="244606"/>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513C2044-79BD-44F3-8ADA-273B9C8EFB8C}"/>
              </a:ext>
            </a:extLst>
          </p:cNvPr>
          <p:cNvSpPr/>
          <p:nvPr/>
        </p:nvSpPr>
        <p:spPr>
          <a:xfrm>
            <a:off x="259061" y="3381822"/>
            <a:ext cx="3596779" cy="4892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8" name="直線矢印コネクタ 47">
            <a:extLst>
              <a:ext uri="{FF2B5EF4-FFF2-40B4-BE49-F238E27FC236}">
                <a16:creationId xmlns:a16="http://schemas.microsoft.com/office/drawing/2014/main" id="{1C1A84BC-C585-488D-BB25-9DA801456BD4}"/>
              </a:ext>
            </a:extLst>
          </p:cNvPr>
          <p:cNvCxnSpPr>
            <a:cxnSpLocks/>
          </p:cNvCxnSpPr>
          <p:nvPr/>
        </p:nvCxnSpPr>
        <p:spPr>
          <a:xfrm>
            <a:off x="3855840" y="3747889"/>
            <a:ext cx="1200120" cy="504497"/>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96713EB3-B745-47BA-959B-8C4DB31EF680}"/>
              </a:ext>
            </a:extLst>
          </p:cNvPr>
          <p:cNvSpPr/>
          <p:nvPr/>
        </p:nvSpPr>
        <p:spPr>
          <a:xfrm>
            <a:off x="5049768" y="4592558"/>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9CD68B6B-F9F4-4EA5-93D0-1FE104813589}"/>
              </a:ext>
            </a:extLst>
          </p:cNvPr>
          <p:cNvSpPr/>
          <p:nvPr/>
        </p:nvSpPr>
        <p:spPr>
          <a:xfrm>
            <a:off x="5049768" y="4114790"/>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3E3DF2BB-163D-44AA-BC05-776A0FA82157}"/>
              </a:ext>
            </a:extLst>
          </p:cNvPr>
          <p:cNvSpPr/>
          <p:nvPr/>
        </p:nvSpPr>
        <p:spPr>
          <a:xfrm>
            <a:off x="5049768" y="4356395"/>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矢印コネクタ 21">
            <a:extLst>
              <a:ext uri="{FF2B5EF4-FFF2-40B4-BE49-F238E27FC236}">
                <a16:creationId xmlns:a16="http://schemas.microsoft.com/office/drawing/2014/main" id="{AE8CB0B6-C184-43F9-B349-A7D1088516FE}"/>
              </a:ext>
            </a:extLst>
          </p:cNvPr>
          <p:cNvCxnSpPr>
            <a:cxnSpLocks/>
            <a:stCxn id="51" idx="3"/>
          </p:cNvCxnSpPr>
          <p:nvPr/>
        </p:nvCxnSpPr>
        <p:spPr>
          <a:xfrm flipV="1">
            <a:off x="3855840" y="4437112"/>
            <a:ext cx="1220216" cy="517027"/>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D8671988-33A0-49D1-BA3F-F99DF5DE24D6}"/>
              </a:ext>
            </a:extLst>
          </p:cNvPr>
          <p:cNvCxnSpPr>
            <a:cxnSpLocks/>
          </p:cNvCxnSpPr>
          <p:nvPr/>
        </p:nvCxnSpPr>
        <p:spPr>
          <a:xfrm>
            <a:off x="3851275" y="3501008"/>
            <a:ext cx="1224781" cy="648072"/>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02428289-0782-4403-B7E3-6E0BFBE4685B}"/>
              </a:ext>
            </a:extLst>
          </p:cNvPr>
          <p:cNvSpPr txBox="1"/>
          <p:nvPr/>
        </p:nvSpPr>
        <p:spPr>
          <a:xfrm>
            <a:off x="1403350" y="2780928"/>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&lt;Current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27" name="テキスト ボックス 26">
            <a:extLst>
              <a:ext uri="{FF2B5EF4-FFF2-40B4-BE49-F238E27FC236}">
                <a16:creationId xmlns:a16="http://schemas.microsoft.com/office/drawing/2014/main" id="{D31B5D3B-D311-4EE3-8754-99F6D32582F4}"/>
              </a:ext>
            </a:extLst>
          </p:cNvPr>
          <p:cNvSpPr txBox="1"/>
          <p:nvPr/>
        </p:nvSpPr>
        <p:spPr>
          <a:xfrm>
            <a:off x="6227886" y="2780928"/>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&lt;Proposed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589724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54001" y="908718"/>
            <a:ext cx="8636000" cy="792090"/>
          </a:xfrm>
          <a:solidFill>
            <a:schemeClr val="bg1"/>
          </a:solidFill>
          <a:ln>
            <a:solidFill>
              <a:schemeClr val="tx1"/>
            </a:solidFill>
          </a:ln>
        </p:spPr>
        <p:txBody>
          <a:bodyPr>
            <a:noAutofit/>
          </a:bodyPr>
          <a:lstStyle/>
          <a:p>
            <a:pPr marL="371475" indent="-285750">
              <a:buFont typeface="Wingdings" panose="05000000000000000000" pitchFamily="2" charset="2"/>
              <a:buChar char="u"/>
            </a:pPr>
            <a:r>
              <a:rPr lang="en-US" altLang="ja-JP" sz="1600" dirty="0">
                <a:latin typeface="HGPｺﾞｼｯｸE" panose="020B0900000000000000" pitchFamily="50" charset="-128"/>
                <a:ea typeface="HGPｺﾞｼｯｸE" panose="020B0900000000000000" pitchFamily="50" charset="-128"/>
              </a:rPr>
              <a:t>It is proposed to use the objectives of the SID (except NOTE) as the scope of the PD instead of the current scope. As described in previous slides, the current scope description is proposed to be moved to the motivation clause.</a:t>
            </a:r>
          </a:p>
        </p:txBody>
      </p:sp>
      <p:sp>
        <p:nvSpPr>
          <p:cNvPr id="3" name="スライド番号プレースホルダー 2"/>
          <p:cNvSpPr>
            <a:spLocks noGrp="1"/>
          </p:cNvSpPr>
          <p:nvPr>
            <p:ph type="sldNum" sz="quarter" idx="12"/>
          </p:nvPr>
        </p:nvSpPr>
        <p:spPr/>
        <p:txBody>
          <a:bodyPr/>
          <a:lstStyle/>
          <a:p>
            <a:fld id="{FA94C073-C9B4-46D0-8E48-EE440BDF758B}" type="slidenum">
              <a:rPr kumimoji="1" lang="ja-JP" altLang="en-US" smtClean="0">
                <a:latin typeface="HGPｺﾞｼｯｸE" panose="020B0900000000000000" pitchFamily="50" charset="-128"/>
                <a:ea typeface="HGPｺﾞｼｯｸE" panose="020B0900000000000000" pitchFamily="50" charset="-128"/>
              </a:rPr>
              <a:t>3</a:t>
            </a:fld>
            <a:endParaRPr kumimoji="1" lang="ja-JP" altLang="en-US" dirty="0">
              <a:latin typeface="HGPｺﾞｼｯｸE" panose="020B0900000000000000" pitchFamily="50" charset="-128"/>
              <a:ea typeface="HGPｺﾞｼｯｸE" panose="020B0900000000000000" pitchFamily="50" charset="-128"/>
            </a:endParaRPr>
          </a:p>
        </p:txBody>
      </p:sp>
      <p:sp>
        <p:nvSpPr>
          <p:cNvPr id="4" name="タイトル 3"/>
          <p:cNvSpPr>
            <a:spLocks noGrp="1"/>
          </p:cNvSpPr>
          <p:nvPr>
            <p:ph type="title"/>
          </p:nvPr>
        </p:nvSpPr>
        <p:spPr/>
        <p:txBody>
          <a:bodyPr>
            <a:normAutofit/>
          </a:bodyPr>
          <a:lstStyle/>
          <a:p>
            <a:r>
              <a:rPr lang="en-US" altLang="ja-JP" sz="2400" b="0" dirty="0">
                <a:latin typeface="HGPｺﾞｼｯｸE" panose="020B0900000000000000" pitchFamily="50" charset="-128"/>
                <a:ea typeface="HGPｺﾞｼｯｸE" panose="020B0900000000000000" pitchFamily="50" charset="-128"/>
              </a:rPr>
              <a:t>3</a:t>
            </a:r>
            <a:r>
              <a:rPr kumimoji="1" lang="en-US" altLang="ja-JP" sz="2400" b="0" dirty="0">
                <a:latin typeface="HGPｺﾞｼｯｸE" panose="020B0900000000000000" pitchFamily="50" charset="-128"/>
                <a:ea typeface="HGPｺﾞｼｯｸE" panose="020B0900000000000000" pitchFamily="50" charset="-128"/>
              </a:rPr>
              <a:t>. </a:t>
            </a:r>
            <a:r>
              <a:rPr lang="en-US" altLang="ja-JP" sz="2000" b="0" dirty="0">
                <a:latin typeface="HGPｺﾞｼｯｸE" panose="020B0900000000000000" pitchFamily="50" charset="-128"/>
                <a:ea typeface="HGPｺﾞｼｯｸE" panose="020B0900000000000000" pitchFamily="50" charset="-128"/>
              </a:rPr>
              <a:t>Proposal 2:</a:t>
            </a:r>
            <a:r>
              <a:rPr lang="ja-JP" altLang="en-US" sz="2000" b="0" dirty="0">
                <a:latin typeface="HGPｺﾞｼｯｸE" panose="020B0900000000000000" pitchFamily="50" charset="-128"/>
                <a:ea typeface="HGPｺﾞｼｯｸE" panose="020B0900000000000000" pitchFamily="50" charset="-128"/>
              </a:rPr>
              <a:t> </a:t>
            </a:r>
            <a:r>
              <a:rPr lang="en-US" altLang="ja-JP" sz="2000" b="0" dirty="0">
                <a:latin typeface="HGPｺﾞｼｯｸE" panose="020B0900000000000000" pitchFamily="50" charset="-128"/>
                <a:ea typeface="HGPｺﾞｼｯｸE" panose="020B0900000000000000" pitchFamily="50" charset="-128"/>
              </a:rPr>
              <a:t>Modification of the scope of the PD</a:t>
            </a:r>
            <a:endParaRPr kumimoji="1" lang="ja-JP" altLang="en-US" sz="2000" b="0" dirty="0">
              <a:latin typeface="HGPｺﾞｼｯｸE" panose="020B0900000000000000" pitchFamily="50" charset="-128"/>
              <a:ea typeface="HGPｺﾞｼｯｸE" panose="020B0900000000000000" pitchFamily="50" charset="-128"/>
            </a:endParaRPr>
          </a:p>
        </p:txBody>
      </p:sp>
      <p:graphicFrame>
        <p:nvGraphicFramePr>
          <p:cNvPr id="42" name="表 7">
            <a:extLst>
              <a:ext uri="{FF2B5EF4-FFF2-40B4-BE49-F238E27FC236}">
                <a16:creationId xmlns:a16="http://schemas.microsoft.com/office/drawing/2014/main" id="{4723F156-52D9-4788-9BCC-21E72BA6F1CF}"/>
              </a:ext>
            </a:extLst>
          </p:cNvPr>
          <p:cNvGraphicFramePr>
            <a:graphicFrameLocks noGrp="1"/>
          </p:cNvGraphicFramePr>
          <p:nvPr/>
        </p:nvGraphicFramePr>
        <p:xfrm>
          <a:off x="5055960" y="3002752"/>
          <a:ext cx="3823123" cy="2875680"/>
        </p:xfrm>
        <a:graphic>
          <a:graphicData uri="http://schemas.openxmlformats.org/drawingml/2006/table">
            <a:tbl>
              <a:tblPr firstRow="1" bandRow="1">
                <a:tableStyleId>{5C22544A-7EE6-4342-B048-85BDC9FD1C3A}</a:tableStyleId>
              </a:tblPr>
              <a:tblGrid>
                <a:gridCol w="509906">
                  <a:extLst>
                    <a:ext uri="{9D8B030D-6E8A-4147-A177-3AD203B41FA5}">
                      <a16:colId xmlns:a16="http://schemas.microsoft.com/office/drawing/2014/main" val="209178020"/>
                    </a:ext>
                  </a:extLst>
                </a:gridCol>
                <a:gridCol w="3313217">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1</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Scope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2</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References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3</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Definitions of terms, symbols and abbreviations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4</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Motivations for Native WebRTC </a:t>
                      </a:r>
                      <a:r>
                        <a:rPr kumimoji="1" lang="en-US" altLang="ja-JP" sz="1100" dirty="0" err="1">
                          <a:solidFill>
                            <a:schemeClr val="tx1"/>
                          </a:solidFill>
                          <a:latin typeface="HGPｺﾞｼｯｸE" panose="020B0900000000000000" pitchFamily="50" charset="-128"/>
                          <a:ea typeface="HGPｺﾞｼｯｸE" panose="020B0900000000000000" pitchFamily="50" charset="-128"/>
                        </a:rPr>
                        <a:t>Signalling</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5</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solidFill>
                          <a:latin typeface="HGPｺﾞｼｯｸE" panose="020B0900000000000000" pitchFamily="50" charset="-128"/>
                          <a:ea typeface="HGPｺﾞｼｯｸE" panose="020B0900000000000000" pitchFamily="50" charset="-128"/>
                        </a:rPr>
                        <a:t>Key Issue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6</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Solutions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7</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Overall evaluation</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8</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Conclusion</a:t>
                      </a:r>
                      <a:r>
                        <a:rPr kumimoji="1" lang="ja-JP" altLang="en-US" sz="1100" dirty="0">
                          <a:solidFill>
                            <a:schemeClr val="tx1"/>
                          </a:solidFill>
                          <a:latin typeface="HGPｺﾞｼｯｸE" panose="020B0900000000000000" pitchFamily="50" charset="-128"/>
                          <a:ea typeface="HGPｺﾞｼｯｸE" panose="020B0900000000000000" pitchFamily="50" charset="-128"/>
                        </a:rPr>
                        <a:t> </a:t>
                      </a:r>
                      <a:r>
                        <a:rPr kumimoji="1" lang="en-US" altLang="ja-JP" sz="1100" dirty="0">
                          <a:solidFill>
                            <a:schemeClr val="tx1"/>
                          </a:solidFill>
                          <a:latin typeface="HGPｺﾞｼｯｸE" panose="020B0900000000000000" pitchFamily="50" charset="-128"/>
                          <a:ea typeface="HGPｺﾞｼｯｸE" panose="020B0900000000000000" pitchFamily="50" charset="-128"/>
                        </a:rPr>
                        <a:t>and Recommendations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A</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Use cases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B</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Examples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609347"/>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C</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Open Issues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7151527"/>
                  </a:ext>
                </a:extLst>
              </a:tr>
            </a:tbl>
          </a:graphicData>
        </a:graphic>
      </p:graphicFrame>
      <p:sp>
        <p:nvSpPr>
          <p:cNvPr id="20" name="正方形/長方形 19">
            <a:extLst>
              <a:ext uri="{FF2B5EF4-FFF2-40B4-BE49-F238E27FC236}">
                <a16:creationId xmlns:a16="http://schemas.microsoft.com/office/drawing/2014/main" id="{9CD68B6B-F9F4-4EA5-93D0-1FE104813589}"/>
              </a:ext>
            </a:extLst>
          </p:cNvPr>
          <p:cNvSpPr/>
          <p:nvPr/>
        </p:nvSpPr>
        <p:spPr>
          <a:xfrm>
            <a:off x="5049768" y="3248744"/>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テキスト ボックス 26">
            <a:extLst>
              <a:ext uri="{FF2B5EF4-FFF2-40B4-BE49-F238E27FC236}">
                <a16:creationId xmlns:a16="http://schemas.microsoft.com/office/drawing/2014/main" id="{D31B5D3B-D311-4EE3-8754-99F6D32582F4}"/>
              </a:ext>
            </a:extLst>
          </p:cNvPr>
          <p:cNvSpPr txBox="1"/>
          <p:nvPr/>
        </p:nvSpPr>
        <p:spPr>
          <a:xfrm>
            <a:off x="6227886" y="2636912"/>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&lt;Proposed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5" name="四角形: メモ 4">
            <a:extLst>
              <a:ext uri="{FF2B5EF4-FFF2-40B4-BE49-F238E27FC236}">
                <a16:creationId xmlns:a16="http://schemas.microsoft.com/office/drawing/2014/main" id="{468C266B-A80C-4CA3-A545-0C972923E29A}"/>
              </a:ext>
            </a:extLst>
          </p:cNvPr>
          <p:cNvSpPr/>
          <p:nvPr/>
        </p:nvSpPr>
        <p:spPr>
          <a:xfrm>
            <a:off x="3347864" y="1988840"/>
            <a:ext cx="872650" cy="936104"/>
          </a:xfrm>
          <a:prstGeom prst="foldedCorner">
            <a:avLst/>
          </a:prstGeom>
          <a:solidFill>
            <a:schemeClr val="bg1"/>
          </a:solidFill>
          <a:ln w="1905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r>
              <a:rPr kumimoji="0" lang="en-US" altLang="ja-JP"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rPr>
              <a:t>SID</a:t>
            </a:r>
          </a:p>
          <a:p>
            <a:pPr algn="ctr" defTabSz="777836"/>
            <a:endParaRPr kumimoji="0" lang="en-US" altLang="ja-JP" sz="8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endParaRPr>
          </a:p>
          <a:p>
            <a:pPr algn="ctr" defTabSz="777836"/>
            <a:r>
              <a:rPr kumimoji="0" lang="en-US" altLang="ja-JP"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rPr>
              <a:t>Objectives</a:t>
            </a:r>
            <a:endParaRPr kumimoji="0" lang="ja-JP" altLang="en-US"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CFA4BE0E-F539-440F-B0BE-B53DB7B3EECF}"/>
              </a:ext>
            </a:extLst>
          </p:cNvPr>
          <p:cNvCxnSpPr>
            <a:cxnSpLocks/>
            <a:stCxn id="5" idx="3"/>
            <a:endCxn id="20" idx="1"/>
          </p:cNvCxnSpPr>
          <p:nvPr/>
        </p:nvCxnSpPr>
        <p:spPr>
          <a:xfrm>
            <a:off x="4220514" y="2456892"/>
            <a:ext cx="829254" cy="899864"/>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graphicFrame>
        <p:nvGraphicFramePr>
          <p:cNvPr id="10" name="表 7">
            <a:extLst>
              <a:ext uri="{FF2B5EF4-FFF2-40B4-BE49-F238E27FC236}">
                <a16:creationId xmlns:a16="http://schemas.microsoft.com/office/drawing/2014/main" id="{737157B1-7117-4178-8655-89598AF6F950}"/>
              </a:ext>
            </a:extLst>
          </p:cNvPr>
          <p:cNvGraphicFramePr>
            <a:graphicFrameLocks noGrp="1"/>
          </p:cNvGraphicFramePr>
          <p:nvPr/>
        </p:nvGraphicFramePr>
        <p:xfrm>
          <a:off x="259063" y="3074760"/>
          <a:ext cx="3596777" cy="3594600"/>
        </p:xfrm>
        <a:graphic>
          <a:graphicData uri="http://schemas.openxmlformats.org/drawingml/2006/table">
            <a:tbl>
              <a:tblPr firstRow="1" bandRow="1">
                <a:tableStyleId>{5C22544A-7EE6-4342-B048-85BDC9FD1C3A}</a:tableStyleId>
              </a:tblPr>
              <a:tblGrid>
                <a:gridCol w="899297">
                  <a:extLst>
                    <a:ext uri="{9D8B030D-6E8A-4147-A177-3AD203B41FA5}">
                      <a16:colId xmlns:a16="http://schemas.microsoft.com/office/drawing/2014/main" val="209178020"/>
                    </a:ext>
                  </a:extLst>
                </a:gridCol>
                <a:gridCol w="2697480">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latin typeface="HGPｺﾞｼｯｸE" panose="020B0900000000000000" pitchFamily="50" charset="-128"/>
                          <a:ea typeface="HGPｺﾞｼｯｸE" panose="020B0900000000000000" pitchFamily="50" charset="-128"/>
                        </a:rPr>
                        <a:t>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Scope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Motivations for Native WebRTC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Use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13607">
                <a:tc>
                  <a:txBody>
                    <a:bodyPr/>
                    <a:lstStyle/>
                    <a:p>
                      <a:r>
                        <a:rPr kumimoji="1" lang="en-US" altLang="ja-JP" sz="1100" dirty="0">
                          <a:latin typeface="HGPｺﾞｼｯｸE" panose="020B0900000000000000" pitchFamily="50" charset="-128"/>
                          <a:ea typeface="HGPｺﾞｼｯｸE" panose="020B0900000000000000" pitchFamily="50" charset="-128"/>
                        </a:rPr>
                        <a:t>4</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Gap Analysis for WebRTC Architecture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5</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C-Plane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6</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U-plane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7</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Interworking with IMS Network</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8</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Tethered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9</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Security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458054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10</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Related Groups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32053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Conclusions and Recommendations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631734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References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340009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Open Issues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Annex A - F</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Examples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8081329"/>
                  </a:ext>
                </a:extLst>
              </a:tr>
            </a:tbl>
          </a:graphicData>
        </a:graphic>
      </p:graphicFrame>
      <p:sp>
        <p:nvSpPr>
          <p:cNvPr id="12" name="正方形/長方形 11">
            <a:extLst>
              <a:ext uri="{FF2B5EF4-FFF2-40B4-BE49-F238E27FC236}">
                <a16:creationId xmlns:a16="http://schemas.microsoft.com/office/drawing/2014/main" id="{397B1373-AD87-4AE2-92BD-8AEA7BA6AF92}"/>
              </a:ext>
            </a:extLst>
          </p:cNvPr>
          <p:cNvSpPr/>
          <p:nvPr/>
        </p:nvSpPr>
        <p:spPr>
          <a:xfrm>
            <a:off x="259061" y="3308161"/>
            <a:ext cx="3596779" cy="24306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 name="直線矢印コネクタ 12">
            <a:extLst>
              <a:ext uri="{FF2B5EF4-FFF2-40B4-BE49-F238E27FC236}">
                <a16:creationId xmlns:a16="http://schemas.microsoft.com/office/drawing/2014/main" id="{8EBD54F4-C77B-4156-9F84-D689265A2D11}"/>
              </a:ext>
            </a:extLst>
          </p:cNvPr>
          <p:cNvCxnSpPr>
            <a:cxnSpLocks/>
          </p:cNvCxnSpPr>
          <p:nvPr/>
        </p:nvCxnSpPr>
        <p:spPr>
          <a:xfrm>
            <a:off x="3851275" y="3429000"/>
            <a:ext cx="1224781" cy="648072"/>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ED1F2932-7FF9-4A15-9721-EA46959784BF}"/>
              </a:ext>
            </a:extLst>
          </p:cNvPr>
          <p:cNvSpPr txBox="1"/>
          <p:nvPr/>
        </p:nvSpPr>
        <p:spPr>
          <a:xfrm>
            <a:off x="1403350" y="2708920"/>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&lt;Current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16" name="正方形/長方形 15">
            <a:extLst>
              <a:ext uri="{FF2B5EF4-FFF2-40B4-BE49-F238E27FC236}">
                <a16:creationId xmlns:a16="http://schemas.microsoft.com/office/drawing/2014/main" id="{BF175B29-2EDF-44E0-BDF6-8306321B42FC}"/>
              </a:ext>
            </a:extLst>
          </p:cNvPr>
          <p:cNvSpPr/>
          <p:nvPr/>
        </p:nvSpPr>
        <p:spPr>
          <a:xfrm>
            <a:off x="5049768" y="3981618"/>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30657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2"/>
          </p:nvPr>
        </p:nvSpPr>
        <p:spPr/>
        <p:txBody>
          <a:bodyPr/>
          <a:lstStyle/>
          <a:p>
            <a:fld id="{FA94C073-C9B4-46D0-8E48-EE440BDF758B}" type="slidenum">
              <a:rPr kumimoji="1" lang="ja-JP" altLang="en-US" smtClean="0">
                <a:latin typeface="HGPｺﾞｼｯｸE" panose="020B0900000000000000" pitchFamily="50" charset="-128"/>
                <a:ea typeface="HGPｺﾞｼｯｸE" panose="020B0900000000000000" pitchFamily="50" charset="-128"/>
              </a:rPr>
              <a:t>4</a:t>
            </a:fld>
            <a:endParaRPr kumimoji="1" lang="ja-JP" altLang="en-US" dirty="0">
              <a:latin typeface="HGPｺﾞｼｯｸE" panose="020B0900000000000000" pitchFamily="50" charset="-128"/>
              <a:ea typeface="HGPｺﾞｼｯｸE" panose="020B0900000000000000" pitchFamily="50" charset="-128"/>
            </a:endParaRPr>
          </a:p>
        </p:txBody>
      </p:sp>
      <p:sp>
        <p:nvSpPr>
          <p:cNvPr id="4" name="タイトル 3"/>
          <p:cNvSpPr>
            <a:spLocks noGrp="1"/>
          </p:cNvSpPr>
          <p:nvPr>
            <p:ph type="title"/>
          </p:nvPr>
        </p:nvSpPr>
        <p:spPr/>
        <p:txBody>
          <a:bodyPr>
            <a:normAutofit/>
          </a:bodyPr>
          <a:lstStyle/>
          <a:p>
            <a:r>
              <a:rPr lang="en-US" altLang="ja-JP" sz="2400" b="0" dirty="0">
                <a:latin typeface="HGPｺﾞｼｯｸE" panose="020B0900000000000000" pitchFamily="50" charset="-128"/>
                <a:ea typeface="HGPｺﾞｼｯｸE" panose="020B0900000000000000" pitchFamily="50" charset="-128"/>
              </a:rPr>
              <a:t>Annex.</a:t>
            </a:r>
            <a:r>
              <a:rPr kumimoji="1" lang="en-US" altLang="ja-JP" sz="2400" b="0" dirty="0">
                <a:latin typeface="HGPｺﾞｼｯｸE" panose="020B0900000000000000" pitchFamily="50" charset="-128"/>
                <a:ea typeface="HGPｺﾞｼｯｸE" panose="020B0900000000000000" pitchFamily="50" charset="-128"/>
              </a:rPr>
              <a:t> The </a:t>
            </a:r>
            <a:r>
              <a:rPr lang="en-US" altLang="ja-JP" sz="2400" b="0" dirty="0">
                <a:latin typeface="HGPｺﾞｼｯｸE" panose="020B0900000000000000" pitchFamily="50" charset="-128"/>
                <a:ea typeface="HGPｺﾞｼｯｸE" panose="020B0900000000000000" pitchFamily="50" charset="-128"/>
              </a:rPr>
              <a:t>whole image of the proposal</a:t>
            </a:r>
            <a:endParaRPr kumimoji="1" lang="ja-JP" altLang="en-US" sz="2000" b="0" dirty="0">
              <a:latin typeface="HGPｺﾞｼｯｸE" panose="020B0900000000000000" pitchFamily="50" charset="-128"/>
              <a:ea typeface="HGPｺﾞｼｯｸE" panose="020B0900000000000000" pitchFamily="50" charset="-128"/>
            </a:endParaRPr>
          </a:p>
        </p:txBody>
      </p:sp>
      <p:graphicFrame>
        <p:nvGraphicFramePr>
          <p:cNvPr id="42" name="表 7">
            <a:extLst>
              <a:ext uri="{FF2B5EF4-FFF2-40B4-BE49-F238E27FC236}">
                <a16:creationId xmlns:a16="http://schemas.microsoft.com/office/drawing/2014/main" id="{4723F156-52D9-4788-9BCC-21E72BA6F1CF}"/>
              </a:ext>
            </a:extLst>
          </p:cNvPr>
          <p:cNvGraphicFramePr>
            <a:graphicFrameLocks noGrp="1"/>
          </p:cNvGraphicFramePr>
          <p:nvPr>
            <p:extLst>
              <p:ext uri="{D42A27DB-BD31-4B8C-83A1-F6EECF244321}">
                <p14:modId xmlns:p14="http://schemas.microsoft.com/office/powerpoint/2010/main" val="3415377548"/>
              </p:ext>
            </p:extLst>
          </p:nvPr>
        </p:nvGraphicFramePr>
        <p:xfrm>
          <a:off x="5055960" y="2570704"/>
          <a:ext cx="3823123" cy="2875680"/>
        </p:xfrm>
        <a:graphic>
          <a:graphicData uri="http://schemas.openxmlformats.org/drawingml/2006/table">
            <a:tbl>
              <a:tblPr firstRow="1" bandRow="1">
                <a:tableStyleId>{5C22544A-7EE6-4342-B048-85BDC9FD1C3A}</a:tableStyleId>
              </a:tblPr>
              <a:tblGrid>
                <a:gridCol w="509906">
                  <a:extLst>
                    <a:ext uri="{9D8B030D-6E8A-4147-A177-3AD203B41FA5}">
                      <a16:colId xmlns:a16="http://schemas.microsoft.com/office/drawing/2014/main" val="209178020"/>
                    </a:ext>
                  </a:extLst>
                </a:gridCol>
                <a:gridCol w="3313217">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1</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Scope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2</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References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3</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Definitions of terms, symbols and abbreviations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4</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Motivations for Native WebRTC </a:t>
                      </a:r>
                      <a:r>
                        <a:rPr kumimoji="1" lang="en-US" altLang="ja-JP" sz="1100" dirty="0" err="1">
                          <a:solidFill>
                            <a:schemeClr val="tx1"/>
                          </a:solidFill>
                          <a:latin typeface="HGPｺﾞｼｯｸE" panose="020B0900000000000000" pitchFamily="50" charset="-128"/>
                          <a:ea typeface="HGPｺﾞｼｯｸE" panose="020B0900000000000000" pitchFamily="50" charset="-128"/>
                        </a:rPr>
                        <a:t>Signalling</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5</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solidFill>
                            <a:schemeClr val="tx1"/>
                          </a:solidFill>
                          <a:latin typeface="HGPｺﾞｼｯｸE" panose="020B0900000000000000" pitchFamily="50" charset="-128"/>
                          <a:ea typeface="HGPｺﾞｼｯｸE" panose="020B0900000000000000" pitchFamily="50" charset="-128"/>
                        </a:rPr>
                        <a:t>Key Issue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6</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Solutions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7</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Overall evaluation</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8</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Conclusion</a:t>
                      </a:r>
                      <a:r>
                        <a:rPr kumimoji="1" lang="ja-JP" altLang="en-US" sz="1100" dirty="0">
                          <a:solidFill>
                            <a:schemeClr val="tx1"/>
                          </a:solidFill>
                          <a:latin typeface="HGPｺﾞｼｯｸE" panose="020B0900000000000000" pitchFamily="50" charset="-128"/>
                          <a:ea typeface="HGPｺﾞｼｯｸE" panose="020B0900000000000000" pitchFamily="50" charset="-128"/>
                        </a:rPr>
                        <a:t> </a:t>
                      </a:r>
                      <a:r>
                        <a:rPr kumimoji="1" lang="en-US" altLang="ja-JP" sz="1100" dirty="0">
                          <a:solidFill>
                            <a:schemeClr val="tx1"/>
                          </a:solidFill>
                          <a:latin typeface="HGPｺﾞｼｯｸE" panose="020B0900000000000000" pitchFamily="50" charset="-128"/>
                          <a:ea typeface="HGPｺﾞｼｯｸE" panose="020B0900000000000000" pitchFamily="50" charset="-128"/>
                        </a:rPr>
                        <a:t>and Recommendations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A</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Use cases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B</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Examples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609347"/>
                  </a:ext>
                </a:extLst>
              </a:tr>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A. C</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Open Issues</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7151527"/>
                  </a:ext>
                </a:extLst>
              </a:tr>
            </a:tbl>
          </a:graphicData>
        </a:graphic>
      </p:graphicFrame>
      <p:graphicFrame>
        <p:nvGraphicFramePr>
          <p:cNvPr id="43" name="表 7">
            <a:extLst>
              <a:ext uri="{FF2B5EF4-FFF2-40B4-BE49-F238E27FC236}">
                <a16:creationId xmlns:a16="http://schemas.microsoft.com/office/drawing/2014/main" id="{7D1E9B34-2767-4F39-8813-78F2FE83285E}"/>
              </a:ext>
            </a:extLst>
          </p:cNvPr>
          <p:cNvGraphicFramePr>
            <a:graphicFrameLocks noGrp="1"/>
          </p:cNvGraphicFramePr>
          <p:nvPr>
            <p:extLst>
              <p:ext uri="{D42A27DB-BD31-4B8C-83A1-F6EECF244321}">
                <p14:modId xmlns:p14="http://schemas.microsoft.com/office/powerpoint/2010/main" val="1458262431"/>
              </p:ext>
            </p:extLst>
          </p:nvPr>
        </p:nvGraphicFramePr>
        <p:xfrm>
          <a:off x="259063" y="2570704"/>
          <a:ext cx="3596777" cy="3594600"/>
        </p:xfrm>
        <a:graphic>
          <a:graphicData uri="http://schemas.openxmlformats.org/drawingml/2006/table">
            <a:tbl>
              <a:tblPr firstRow="1" bandRow="1">
                <a:tableStyleId>{5C22544A-7EE6-4342-B048-85BDC9FD1C3A}</a:tableStyleId>
              </a:tblPr>
              <a:tblGrid>
                <a:gridCol w="899297">
                  <a:extLst>
                    <a:ext uri="{9D8B030D-6E8A-4147-A177-3AD203B41FA5}">
                      <a16:colId xmlns:a16="http://schemas.microsoft.com/office/drawing/2014/main" val="209178020"/>
                    </a:ext>
                  </a:extLst>
                </a:gridCol>
                <a:gridCol w="2697480">
                  <a:extLst>
                    <a:ext uri="{9D8B030D-6E8A-4147-A177-3AD203B41FA5}">
                      <a16:colId xmlns:a16="http://schemas.microsoft.com/office/drawing/2014/main" val="2901533507"/>
                    </a:ext>
                  </a:extLst>
                </a:gridCol>
              </a:tblGrid>
              <a:tr h="134422">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clause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solidFill>
                            <a:schemeClr val="tx1"/>
                          </a:solidFill>
                          <a:latin typeface="HGPｺﾞｼｯｸE" panose="020B0900000000000000" pitchFamily="50" charset="-128"/>
                          <a:ea typeface="HGPｺﾞｼｯｸE" panose="020B0900000000000000" pitchFamily="50" charset="-128"/>
                        </a:rPr>
                        <a:t>Title</a:t>
                      </a:r>
                      <a:endParaRPr kumimoji="1" lang="ja-JP" altLang="en-US" sz="1100" dirty="0">
                        <a:solidFill>
                          <a:schemeClr val="tx1"/>
                        </a:solidFill>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0014496"/>
                  </a:ext>
                </a:extLst>
              </a:tr>
              <a:tr h="0">
                <a:tc>
                  <a:txBody>
                    <a:bodyPr/>
                    <a:lstStyle/>
                    <a:p>
                      <a:r>
                        <a:rPr kumimoji="1" lang="en-US" altLang="ja-JP" sz="1100" dirty="0">
                          <a:latin typeface="HGPｺﾞｼｯｸE" panose="020B0900000000000000" pitchFamily="50" charset="-128"/>
                          <a:ea typeface="HGPｺﾞｼｯｸE" panose="020B0900000000000000" pitchFamily="50" charset="-128"/>
                        </a:rPr>
                        <a:t>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Scope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922204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Motivations for Native WebRTC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2982951"/>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Use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46305532"/>
                  </a:ext>
                </a:extLst>
              </a:tr>
              <a:tr h="113607">
                <a:tc>
                  <a:txBody>
                    <a:bodyPr/>
                    <a:lstStyle/>
                    <a:p>
                      <a:r>
                        <a:rPr kumimoji="1" lang="en-US" altLang="ja-JP" sz="1100" dirty="0">
                          <a:latin typeface="HGPｺﾞｼｯｸE" panose="020B0900000000000000" pitchFamily="50" charset="-128"/>
                          <a:ea typeface="HGPｺﾞｼｯｸE" panose="020B0900000000000000" pitchFamily="50" charset="-128"/>
                        </a:rPr>
                        <a:t>4</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Gap Analysis for WebRTC Architecture</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454358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5</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C-Plane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0482643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6</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Requirements for U-plane </a:t>
                      </a:r>
                      <a:r>
                        <a:rPr kumimoji="1" lang="en-US" altLang="ja-JP" sz="1100" dirty="0" err="1">
                          <a:latin typeface="HGPｺﾞｼｯｸE" panose="020B0900000000000000" pitchFamily="50" charset="-128"/>
                          <a:ea typeface="HGPｺﾞｼｯｸE" panose="020B0900000000000000" pitchFamily="50" charset="-128"/>
                        </a:rPr>
                        <a:t>Signalling</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4511180"/>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7</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Interworking with IMS Network</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2269737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8</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Tethered Cases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6001639"/>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9</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Security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458054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10</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Related Groups Considerations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1132053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11</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Conclusions and Recommendations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96317342"/>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12</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References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3400094"/>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13</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Open Issues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7833216"/>
                  </a:ext>
                </a:extLst>
              </a:tr>
              <a:tr h="134422">
                <a:tc>
                  <a:txBody>
                    <a:bodyPr/>
                    <a:lstStyle/>
                    <a:p>
                      <a:r>
                        <a:rPr kumimoji="1" lang="en-US" altLang="ja-JP" sz="1100" dirty="0">
                          <a:latin typeface="HGPｺﾞｼｯｸE" panose="020B0900000000000000" pitchFamily="50" charset="-128"/>
                          <a:ea typeface="HGPｺﾞｼｯｸE" panose="020B0900000000000000" pitchFamily="50" charset="-128"/>
                        </a:rPr>
                        <a:t>Annex A - F</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100" dirty="0">
                          <a:latin typeface="HGPｺﾞｼｯｸE" panose="020B0900000000000000" pitchFamily="50" charset="-128"/>
                          <a:ea typeface="HGPｺﾞｼｯｸE" panose="020B0900000000000000" pitchFamily="50" charset="-128"/>
                        </a:rPr>
                        <a:t>Examples</a:t>
                      </a:r>
                      <a:endParaRPr kumimoji="1" lang="ja-JP" altLang="en-US" sz="1100" dirty="0">
                        <a:latin typeface="HGPｺﾞｼｯｸE" panose="020B0900000000000000" pitchFamily="50" charset="-128"/>
                        <a:ea typeface="HGPｺﾞｼｯｸE" panose="020B0900000000000000" pitchFamily="50" charset="-128"/>
                      </a:endParaRPr>
                    </a:p>
                  </a:txBody>
                  <a:tcPr marL="72000" marR="36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8081329"/>
                  </a:ext>
                </a:extLst>
              </a:tr>
            </a:tbl>
          </a:graphicData>
        </a:graphic>
      </p:graphicFrame>
      <p:cxnSp>
        <p:nvCxnSpPr>
          <p:cNvPr id="44" name="直線矢印コネクタ 43">
            <a:extLst>
              <a:ext uri="{FF2B5EF4-FFF2-40B4-BE49-F238E27FC236}">
                <a16:creationId xmlns:a16="http://schemas.microsoft.com/office/drawing/2014/main" id="{31390FD7-C4ED-4D14-BFD6-5E59A9BFE09D}"/>
              </a:ext>
            </a:extLst>
          </p:cNvPr>
          <p:cNvCxnSpPr>
            <a:cxnSpLocks/>
          </p:cNvCxnSpPr>
          <p:nvPr/>
        </p:nvCxnSpPr>
        <p:spPr>
          <a:xfrm flipV="1">
            <a:off x="3855840" y="3171825"/>
            <a:ext cx="1200120" cy="2395728"/>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6" name="直線矢印コネクタ 45">
            <a:extLst>
              <a:ext uri="{FF2B5EF4-FFF2-40B4-BE49-F238E27FC236}">
                <a16:creationId xmlns:a16="http://schemas.microsoft.com/office/drawing/2014/main" id="{C853532F-4A90-4306-8E85-53A39EE65F4B}"/>
              </a:ext>
            </a:extLst>
          </p:cNvPr>
          <p:cNvCxnSpPr>
            <a:cxnSpLocks/>
          </p:cNvCxnSpPr>
          <p:nvPr/>
        </p:nvCxnSpPr>
        <p:spPr>
          <a:xfrm>
            <a:off x="3855840" y="3403473"/>
            <a:ext cx="1200120" cy="1459992"/>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AE899412-AF86-40B0-939A-97993B2016C6}"/>
              </a:ext>
            </a:extLst>
          </p:cNvPr>
          <p:cNvCxnSpPr>
            <a:cxnSpLocks/>
          </p:cNvCxnSpPr>
          <p:nvPr/>
        </p:nvCxnSpPr>
        <p:spPr>
          <a:xfrm flipV="1">
            <a:off x="3855840" y="5095113"/>
            <a:ext cx="1200120" cy="94444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49" name="直線矢印コネクタ 48">
            <a:extLst>
              <a:ext uri="{FF2B5EF4-FFF2-40B4-BE49-F238E27FC236}">
                <a16:creationId xmlns:a16="http://schemas.microsoft.com/office/drawing/2014/main" id="{659802D4-FFAF-4A93-86FC-4C542BA7C0E8}"/>
              </a:ext>
            </a:extLst>
          </p:cNvPr>
          <p:cNvCxnSpPr>
            <a:cxnSpLocks/>
          </p:cNvCxnSpPr>
          <p:nvPr/>
        </p:nvCxnSpPr>
        <p:spPr>
          <a:xfrm flipV="1">
            <a:off x="3855840" y="4602923"/>
            <a:ext cx="1200120" cy="74454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50" name="直線矢印コネクタ 49">
            <a:extLst>
              <a:ext uri="{FF2B5EF4-FFF2-40B4-BE49-F238E27FC236}">
                <a16:creationId xmlns:a16="http://schemas.microsoft.com/office/drawing/2014/main" id="{3B94C81B-F2C0-4E91-88EE-F7B385AB9F2B}"/>
              </a:ext>
            </a:extLst>
          </p:cNvPr>
          <p:cNvCxnSpPr>
            <a:cxnSpLocks/>
          </p:cNvCxnSpPr>
          <p:nvPr/>
        </p:nvCxnSpPr>
        <p:spPr>
          <a:xfrm flipV="1">
            <a:off x="3852355" y="5303695"/>
            <a:ext cx="1208135" cy="497373"/>
          </a:xfrm>
          <a:prstGeom prst="straightConnector1">
            <a:avLst/>
          </a:prstGeom>
          <a:ln>
            <a:solidFill>
              <a:srgbClr val="0070C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51" name="正方形/長方形 50">
            <a:extLst>
              <a:ext uri="{FF2B5EF4-FFF2-40B4-BE49-F238E27FC236}">
                <a16:creationId xmlns:a16="http://schemas.microsoft.com/office/drawing/2014/main" id="{742AFA28-9995-44D8-8CF4-516FC2007F7B}"/>
              </a:ext>
            </a:extLst>
          </p:cNvPr>
          <p:cNvSpPr/>
          <p:nvPr/>
        </p:nvSpPr>
        <p:spPr>
          <a:xfrm>
            <a:off x="259061" y="3534432"/>
            <a:ext cx="3596779" cy="16872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3" name="直線矢印コネクタ 52">
            <a:extLst>
              <a:ext uri="{FF2B5EF4-FFF2-40B4-BE49-F238E27FC236}">
                <a16:creationId xmlns:a16="http://schemas.microsoft.com/office/drawing/2014/main" id="{ECE275FB-BCDA-4003-A8AE-65B694670F67}"/>
              </a:ext>
            </a:extLst>
          </p:cNvPr>
          <p:cNvCxnSpPr>
            <a:cxnSpLocks/>
            <a:stCxn id="51" idx="3"/>
          </p:cNvCxnSpPr>
          <p:nvPr/>
        </p:nvCxnSpPr>
        <p:spPr>
          <a:xfrm flipV="1">
            <a:off x="3855840" y="4133469"/>
            <a:ext cx="1200120" cy="244606"/>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513C2044-79BD-44F3-8ADA-273B9C8EFB8C}"/>
              </a:ext>
            </a:extLst>
          </p:cNvPr>
          <p:cNvSpPr/>
          <p:nvPr/>
        </p:nvSpPr>
        <p:spPr>
          <a:xfrm>
            <a:off x="259061" y="2805758"/>
            <a:ext cx="3596779" cy="4892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8" name="直線矢印コネクタ 47">
            <a:extLst>
              <a:ext uri="{FF2B5EF4-FFF2-40B4-BE49-F238E27FC236}">
                <a16:creationId xmlns:a16="http://schemas.microsoft.com/office/drawing/2014/main" id="{1C1A84BC-C585-488D-BB25-9DA801456BD4}"/>
              </a:ext>
            </a:extLst>
          </p:cNvPr>
          <p:cNvCxnSpPr>
            <a:cxnSpLocks/>
          </p:cNvCxnSpPr>
          <p:nvPr/>
        </p:nvCxnSpPr>
        <p:spPr>
          <a:xfrm>
            <a:off x="3855840" y="3171825"/>
            <a:ext cx="1200120" cy="504497"/>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96713EB3-B745-47BA-959B-8C4DB31EF680}"/>
              </a:ext>
            </a:extLst>
          </p:cNvPr>
          <p:cNvSpPr/>
          <p:nvPr/>
        </p:nvSpPr>
        <p:spPr>
          <a:xfrm>
            <a:off x="5049768" y="4016494"/>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9CD68B6B-F9F4-4EA5-93D0-1FE104813589}"/>
              </a:ext>
            </a:extLst>
          </p:cNvPr>
          <p:cNvSpPr/>
          <p:nvPr/>
        </p:nvSpPr>
        <p:spPr>
          <a:xfrm>
            <a:off x="5049768" y="3538726"/>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3E3DF2BB-163D-44AA-BC05-776A0FA82157}"/>
              </a:ext>
            </a:extLst>
          </p:cNvPr>
          <p:cNvSpPr/>
          <p:nvPr/>
        </p:nvSpPr>
        <p:spPr>
          <a:xfrm>
            <a:off x="5049768" y="3780331"/>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矢印コネクタ 21">
            <a:extLst>
              <a:ext uri="{FF2B5EF4-FFF2-40B4-BE49-F238E27FC236}">
                <a16:creationId xmlns:a16="http://schemas.microsoft.com/office/drawing/2014/main" id="{AE8CB0B6-C184-43F9-B349-A7D1088516FE}"/>
              </a:ext>
            </a:extLst>
          </p:cNvPr>
          <p:cNvCxnSpPr>
            <a:cxnSpLocks/>
            <a:stCxn id="51" idx="3"/>
          </p:cNvCxnSpPr>
          <p:nvPr/>
        </p:nvCxnSpPr>
        <p:spPr>
          <a:xfrm flipV="1">
            <a:off x="3855840" y="3861048"/>
            <a:ext cx="1220216" cy="517027"/>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D8671988-33A0-49D1-BA3F-F99DF5DE24D6}"/>
              </a:ext>
            </a:extLst>
          </p:cNvPr>
          <p:cNvCxnSpPr>
            <a:cxnSpLocks/>
          </p:cNvCxnSpPr>
          <p:nvPr/>
        </p:nvCxnSpPr>
        <p:spPr>
          <a:xfrm>
            <a:off x="3851275" y="2924944"/>
            <a:ext cx="1224781" cy="648072"/>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02428289-0782-4403-B7E3-6E0BFBE4685B}"/>
              </a:ext>
            </a:extLst>
          </p:cNvPr>
          <p:cNvSpPr txBox="1"/>
          <p:nvPr/>
        </p:nvSpPr>
        <p:spPr>
          <a:xfrm>
            <a:off x="1403350" y="2210664"/>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&lt;Current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27" name="テキスト ボックス 26">
            <a:extLst>
              <a:ext uri="{FF2B5EF4-FFF2-40B4-BE49-F238E27FC236}">
                <a16:creationId xmlns:a16="http://schemas.microsoft.com/office/drawing/2014/main" id="{D31B5D3B-D311-4EE3-8754-99F6D32582F4}"/>
              </a:ext>
            </a:extLst>
          </p:cNvPr>
          <p:cNvSpPr txBox="1"/>
          <p:nvPr/>
        </p:nvSpPr>
        <p:spPr>
          <a:xfrm>
            <a:off x="6227886" y="2210664"/>
            <a:ext cx="1512466" cy="288032"/>
          </a:xfrm>
          <a:prstGeom prst="rect">
            <a:avLst/>
          </a:prstGeom>
        </p:spPr>
        <p:txBody>
          <a:bodyPr vert="horz" wrap="none" lIns="0" tIns="45720" rIns="0" bIns="45720" rtlCol="0">
            <a:noAutofit/>
          </a:bodyPr>
          <a:lstStyle/>
          <a:p>
            <a:pPr marL="0" indent="0" algn="ctr">
              <a:buNone/>
            </a:pPr>
            <a:r>
              <a:rPr kumimoji="1" lang="en-US" altLang="ja-JP" sz="1400" dirty="0">
                <a:solidFill>
                  <a:schemeClr val="tx1"/>
                </a:solidFill>
                <a:latin typeface="HGPｺﾞｼｯｸE" panose="020B0900000000000000" pitchFamily="50" charset="-128"/>
                <a:ea typeface="HGPｺﾞｼｯｸE" panose="020B0900000000000000" pitchFamily="50" charset="-128"/>
              </a:rPr>
              <a:t>&lt;Proposed structure&gt;</a:t>
            </a:r>
            <a:endParaRPr kumimoji="1" lang="ja-JP" altLang="en-US" sz="1400" dirty="0">
              <a:solidFill>
                <a:schemeClr val="tx1"/>
              </a:solidFill>
              <a:latin typeface="HGPｺﾞｼｯｸE" panose="020B0900000000000000" pitchFamily="50" charset="-128"/>
              <a:ea typeface="HGPｺﾞｼｯｸE" panose="020B0900000000000000" pitchFamily="50" charset="-128"/>
            </a:endParaRPr>
          </a:p>
        </p:txBody>
      </p:sp>
      <p:sp>
        <p:nvSpPr>
          <p:cNvPr id="26" name="正方形/長方形 25">
            <a:extLst>
              <a:ext uri="{FF2B5EF4-FFF2-40B4-BE49-F238E27FC236}">
                <a16:creationId xmlns:a16="http://schemas.microsoft.com/office/drawing/2014/main" id="{E70DD6C7-3A5B-4D74-B109-B9D82E634E6B}"/>
              </a:ext>
            </a:extLst>
          </p:cNvPr>
          <p:cNvSpPr/>
          <p:nvPr/>
        </p:nvSpPr>
        <p:spPr>
          <a:xfrm>
            <a:off x="5049768" y="2816696"/>
            <a:ext cx="3816424" cy="2160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四角形: メモ 27">
            <a:extLst>
              <a:ext uri="{FF2B5EF4-FFF2-40B4-BE49-F238E27FC236}">
                <a16:creationId xmlns:a16="http://schemas.microsoft.com/office/drawing/2014/main" id="{A02C62AA-6387-4550-AD1C-F1549887972C}"/>
              </a:ext>
            </a:extLst>
          </p:cNvPr>
          <p:cNvSpPr/>
          <p:nvPr/>
        </p:nvSpPr>
        <p:spPr>
          <a:xfrm>
            <a:off x="4067944" y="1346568"/>
            <a:ext cx="864096" cy="1008112"/>
          </a:xfrm>
          <a:prstGeom prst="foldedCorner">
            <a:avLst/>
          </a:prstGeom>
          <a:solidFill>
            <a:schemeClr val="bg1"/>
          </a:solidFill>
          <a:ln w="19050" cap="flat" cmpd="sng" algn="ctr">
            <a:solidFill>
              <a:srgbClr val="FF0000"/>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r>
              <a:rPr kumimoji="0" lang="en-US" altLang="ja-JP"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rPr>
              <a:t>SID</a:t>
            </a:r>
          </a:p>
          <a:p>
            <a:pPr algn="ctr" defTabSz="777836"/>
            <a:endParaRPr kumimoji="0" lang="en-US" altLang="ja-JP" sz="8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endParaRPr>
          </a:p>
          <a:p>
            <a:pPr algn="ctr" defTabSz="777836"/>
            <a:r>
              <a:rPr kumimoji="0" lang="en-US" altLang="ja-JP"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rPr>
              <a:t>Objectives</a:t>
            </a:r>
            <a:endParaRPr kumimoji="0" lang="ja-JP" altLang="en-US" sz="1200" kern="0" dirty="0">
              <a:solidFill>
                <a:schemeClr val="tx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cxnSp>
        <p:nvCxnSpPr>
          <p:cNvPr id="29" name="直線矢印コネクタ 28">
            <a:extLst>
              <a:ext uri="{FF2B5EF4-FFF2-40B4-BE49-F238E27FC236}">
                <a16:creationId xmlns:a16="http://schemas.microsoft.com/office/drawing/2014/main" id="{813F31A1-9D24-4084-B06A-E88AD5DC3AE9}"/>
              </a:ext>
            </a:extLst>
          </p:cNvPr>
          <p:cNvCxnSpPr>
            <a:cxnSpLocks/>
          </p:cNvCxnSpPr>
          <p:nvPr/>
        </p:nvCxnSpPr>
        <p:spPr>
          <a:xfrm>
            <a:off x="4499992" y="2066648"/>
            <a:ext cx="504056" cy="783140"/>
          </a:xfrm>
          <a:prstGeom prst="straightConnector1">
            <a:avLst/>
          </a:prstGeom>
          <a:ln>
            <a:solidFill>
              <a:srgbClr val="FF0000"/>
            </a:solidFill>
            <a:headEnd type="oval"/>
            <a:tailEnd type="stealth"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740351"/>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rgbClr val="FFFFFF"/>
      </a:lt1>
      <a:dk2>
        <a:srgbClr val="01214F"/>
      </a:dk2>
      <a:lt2>
        <a:srgbClr val="128FFF"/>
      </a:lt2>
      <a:accent1>
        <a:srgbClr val="93C4FF"/>
      </a:accent1>
      <a:accent2>
        <a:srgbClr val="E94343"/>
      </a:accent2>
      <a:accent3>
        <a:srgbClr val="36AAF2"/>
      </a:accent3>
      <a:accent4>
        <a:srgbClr val="FE9700"/>
      </a:accent4>
      <a:accent5>
        <a:srgbClr val="862A88"/>
      </a:accent5>
      <a:accent6>
        <a:srgbClr val="6FBE28"/>
      </a:accent6>
      <a:hlink>
        <a:srgbClr val="E94343"/>
      </a:hlink>
      <a:folHlink>
        <a:srgbClr val="C91717"/>
      </a:folHlink>
    </a:clrScheme>
    <a:fontScheme name="ユーザー定義 1">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50800" cap="flat" cmpd="sng" algn="ctr">
          <a:solidFill>
            <a:schemeClr val="accent1">
              <a:lumMod val="40000"/>
              <a:lumOff val="60000"/>
            </a:schemeClr>
          </a:solidFill>
          <a:prstDash val="solid"/>
          <a:round/>
          <a:headEnd type="none" w="med" len="med"/>
          <a:tailEnd type="none" w="med" len="med"/>
        </a:ln>
        <a:effectLst/>
      </a:spPr>
      <a:bodyPr rtlCol="0" anchor="ctr"/>
      <a:lstStyle>
        <a:defPPr algn="ctr" defTabSz="777836">
          <a:defRPr kumimoji="0" sz="1050" kern="0" dirty="0">
            <a:solidFill>
              <a:schemeClr val="bg1"/>
            </a:solidFill>
            <a:latin typeface="+mj-lt"/>
            <a:ea typeface="メイリオ" panose="020B0604030504040204" pitchFamily="50" charset="-128"/>
            <a:cs typeface="メイリオ" panose="020B0604030504040204" pitchFamily="50" charset="-128"/>
          </a:defRPr>
        </a:defPPr>
      </a:lstStyle>
      <a:style>
        <a:lnRef idx="1">
          <a:schemeClr val="accent1"/>
        </a:lnRef>
        <a:fillRef idx="3">
          <a:schemeClr val="accent1"/>
        </a:fillRef>
        <a:effectRef idx="2">
          <a:schemeClr val="accent1"/>
        </a:effectRef>
        <a:fontRef idx="minor">
          <a:schemeClr val="lt1"/>
        </a:fontRef>
      </a:style>
    </a:spDef>
    <a:txDef>
      <a:spPr/>
      <a:bodyPr vert="horz" lIns="0" tIns="45720" rIns="0" bIns="45720" rtlCol="0">
        <a:noAutofit/>
      </a:bodyPr>
      <a:lstStyle>
        <a:defPPr marL="0" indent="0">
          <a:buNone/>
          <a:defRPr sz="1100" dirty="0">
            <a:solidFill>
              <a:schemeClr val="tx1"/>
            </a:solidFill>
          </a:defRPr>
        </a:defPPr>
      </a:lstStyle>
    </a:txDef>
  </a:objectDefaults>
  <a:extraClrSchemeLst/>
</a:theme>
</file>

<file path=ppt/theme/theme2.xml><?xml version="1.0" encoding="utf-8"?>
<a:theme xmlns:a="http://schemas.openxmlformats.org/drawingml/2006/main" name="1_標準デザイン">
  <a:themeElements>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標準デザイン">
      <a:majorFont>
        <a:latin typeface="HGPｺﾞｼｯｸE"/>
        <a:ea typeface="HGPｺﾞｼｯｸE"/>
        <a:cs typeface="ＭＳ Ｐゴシック"/>
      </a:majorFont>
      <a:minorFont>
        <a:latin typeface="HGPｺﾞｼｯｸE"/>
        <a:ea typeface="HGPｺﾞｼｯｸE"/>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sz="1800" b="1" i="0" u="none" strike="noStrike" cap="none" normalizeH="0" baseline="0" smtClean="0">
            <a:ln>
              <a:noFill/>
            </a:ln>
            <a:solidFill>
              <a:schemeClr val="tx1"/>
            </a:solidFill>
            <a:effectLst/>
            <a:latin typeface="HGPｺﾞｼｯｸE" pitchFamily="50" charset="-128"/>
            <a:ea typeface="HGPｺﾞｼｯｸE" pitchFamily="50"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sz="1800" b="1" i="0" u="none" strike="noStrike" cap="none" normalizeH="0" baseline="0" smtClean="0">
            <a:ln>
              <a:noFill/>
            </a:ln>
            <a:solidFill>
              <a:schemeClr val="tx1"/>
            </a:solidFill>
            <a:effectLst/>
            <a:latin typeface="HGPｺﾞｼｯｸE" pitchFamily="50" charset="-128"/>
            <a:ea typeface="HGPｺﾞｼｯｸE" pitchFamily="50" charset="-128"/>
            <a:cs typeface="ＭＳ Ｐゴシック" charset="-128"/>
          </a:defRPr>
        </a:defPPr>
      </a:lstStyle>
    </a:lnDef>
  </a:objectDefaults>
  <a:extraClrSchemeLst>
    <a:extraClrScheme>
      <a:clrScheme name="1_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75833</TotalTime>
  <Words>703</Words>
  <Application>Microsoft Office PowerPoint</Application>
  <PresentationFormat>画面に合わせる (4:3)</PresentationFormat>
  <Paragraphs>194</Paragraphs>
  <Slides>4</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2</vt:i4>
      </vt:variant>
      <vt:variant>
        <vt:lpstr>スライド タイトル</vt:lpstr>
      </vt:variant>
      <vt:variant>
        <vt:i4>4</vt:i4>
      </vt:variant>
    </vt:vector>
  </HeadingPairs>
  <TitlesOfParts>
    <vt:vector size="12" baseType="lpstr">
      <vt:lpstr>HGPｺﾞｼｯｸE</vt:lpstr>
      <vt:lpstr>メイリオ</vt:lpstr>
      <vt:lpstr>Arial</vt:lpstr>
      <vt:lpstr>Calibri</vt:lpstr>
      <vt:lpstr>Segoe UI</vt:lpstr>
      <vt:lpstr>Wingdings</vt:lpstr>
      <vt:lpstr>Office ​​テーマ</vt:lpstr>
      <vt:lpstr>1_標準デザイン</vt:lpstr>
      <vt:lpstr>1. Proposal: Restructure of Permanent Document (PD)</vt:lpstr>
      <vt:lpstr>2. Proposal 1: Re-structure of the eiRTCW PD</vt:lpstr>
      <vt:lpstr>3. Proposal 2: Modification of the scope of the PD</vt:lpstr>
      <vt:lpstr>Annex. The whole image of the 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NTT</cp:lastModifiedBy>
  <cp:lastPrinted>2017-05-12T01:19:33Z</cp:lastPrinted>
  <dcterms:created xsi:type="dcterms:W3CDTF">2017-04-12T05:11:47Z</dcterms:created>
  <dcterms:modified xsi:type="dcterms:W3CDTF">2023-01-27T08:27:20Z</dcterms:modified>
</cp:coreProperties>
</file>