
<file path=[Content_Types].xml><?xml version="1.0" encoding="utf-8"?>
<Types xmlns="http://schemas.openxmlformats.org/package/2006/content-types">
  <Default Extension="fntdata" ContentType="application/x-fontdat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725" r:id="rId1"/>
  </p:sldMasterIdLst>
  <p:notesMasterIdLst>
    <p:notesMasterId r:id="rId5"/>
  </p:notesMasterIdLst>
  <p:sldIdLst>
    <p:sldId id="256" r:id="rId2"/>
    <p:sldId id="283" r:id="rId3"/>
    <p:sldId id="281" r:id="rId4"/>
  </p:sldIdLst>
  <p:sldSz cx="18288000" cy="10287000"/>
  <p:notesSz cx="6858000" cy="9144000"/>
  <p:embeddedFontLst>
    <p:embeddedFont>
      <p:font typeface="Calibri" panose="020F0502020204030204" pitchFamily="34" charset="0"/>
      <p:regular r:id="rId6"/>
      <p:bold r:id="rId7"/>
      <p:italic r:id="rId8"/>
      <p:boldItalic r:id="rId9"/>
    </p:embeddedFont>
    <p:embeddedFont>
      <p:font typeface="Montserrat Medium" panose="00000600000000000000" pitchFamily="2" charset="0"/>
      <p:regular r:id="rId10"/>
      <p:bold r:id="rId11"/>
      <p:italic r:id="rId12"/>
      <p:boldItalic r:id="rId13"/>
    </p:embeddedFont>
    <p:embeddedFont>
      <p:font typeface="Optimistic Display" panose="020B0603020203020204" pitchFamily="34" charset="0"/>
      <p:regular r:id="rId14"/>
      <p:bold r:id="rId15"/>
    </p:embeddedFont>
    <p:embeddedFont>
      <p:font typeface="Optimistic Display Medium" panose="020B0603020203020204" pitchFamily="34" charset="0"/>
      <p:regular r:id="rId16"/>
      <p:bold r:id="rId17"/>
    </p:embeddedFont>
    <p:embeddedFont>
      <p:font typeface="Optimistic Text" panose="020B0503020203020204" pitchFamily="34" charset="0"/>
      <p:regular r:id="rId18"/>
      <p:bold r:id="rId1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06" autoAdjust="0"/>
    <p:restoredTop sz="94660"/>
  </p:normalViewPr>
  <p:slideViewPr>
    <p:cSldViewPr snapToGrid="0">
      <p:cViewPr varScale="1">
        <p:scale>
          <a:sx n="45" d="100"/>
          <a:sy n="45" d="100"/>
        </p:scale>
        <p:origin x="552" y="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font" Target="fonts/font8.fntdata"/><Relationship Id="rId18" Type="http://schemas.openxmlformats.org/officeDocument/2006/relationships/font" Target="fonts/font13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font" Target="fonts/font2.fntdata"/><Relationship Id="rId12" Type="http://schemas.openxmlformats.org/officeDocument/2006/relationships/font" Target="fonts/font7.fntdata"/><Relationship Id="rId17" Type="http://schemas.openxmlformats.org/officeDocument/2006/relationships/font" Target="fonts/font12.fntdata"/><Relationship Id="rId2" Type="http://schemas.openxmlformats.org/officeDocument/2006/relationships/slide" Target="slides/slide1.xml"/><Relationship Id="rId16" Type="http://schemas.openxmlformats.org/officeDocument/2006/relationships/font" Target="fonts/font11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font" Target="fonts/font6.fntdata"/><Relationship Id="rId5" Type="http://schemas.openxmlformats.org/officeDocument/2006/relationships/notesMaster" Target="notesMasters/notesMaster1.xml"/><Relationship Id="rId15" Type="http://schemas.openxmlformats.org/officeDocument/2006/relationships/font" Target="fonts/font10.fntdata"/><Relationship Id="rId23" Type="http://schemas.openxmlformats.org/officeDocument/2006/relationships/tableStyles" Target="tableStyles.xml"/><Relationship Id="rId10" Type="http://schemas.openxmlformats.org/officeDocument/2006/relationships/font" Target="fonts/font5.fntdata"/><Relationship Id="rId19" Type="http://schemas.openxmlformats.org/officeDocument/2006/relationships/font" Target="fonts/font14.fntdata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openxmlformats.org/officeDocument/2006/relationships/font" Target="fonts/font9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4" name="Google Shape;574;g843fe5293c_2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5" name="Google Shape;575;g843fe5293c_2_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1" name="Google Shape;1001;g76f0c08c2a_1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2" name="Google Shape;1002;g76f0c08c2a_1_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_Titl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subTitle" idx="1"/>
          </p:nvPr>
        </p:nvSpPr>
        <p:spPr>
          <a:xfrm>
            <a:off x="704100" y="9015984"/>
            <a:ext cx="2811900" cy="6948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1pPr>
            <a:lvl2pPr lvl="1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2pPr>
            <a:lvl3pPr lvl="2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3pPr>
            <a:lvl4pPr lvl="3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4pPr>
            <a:lvl5pPr lvl="4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5pPr>
            <a:lvl6pPr lvl="5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6pPr>
            <a:lvl7pPr lvl="6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7pPr>
            <a:lvl8pPr lvl="7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8pPr>
            <a:lvl9pPr lvl="8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2"/>
          </p:nvPr>
        </p:nvSpPr>
        <p:spPr>
          <a:xfrm>
            <a:off x="4221075" y="9015984"/>
            <a:ext cx="2811900" cy="6948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1pPr>
            <a:lvl2pPr lvl="1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2pPr>
            <a:lvl3pPr lvl="2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3pPr>
            <a:lvl4pPr lvl="3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4pPr>
            <a:lvl5pPr lvl="4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5pPr>
            <a:lvl6pPr lvl="5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6pPr>
            <a:lvl7pPr lvl="6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7pPr>
            <a:lvl8pPr lvl="7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8pPr>
            <a:lvl9pPr lvl="8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3"/>
          </p:nvPr>
        </p:nvSpPr>
        <p:spPr>
          <a:xfrm>
            <a:off x="7738050" y="9015984"/>
            <a:ext cx="2811900" cy="6948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1pPr>
            <a:lvl2pPr lvl="1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2pPr>
            <a:lvl3pPr lvl="2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3pPr>
            <a:lvl4pPr lvl="3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4pPr>
            <a:lvl5pPr lvl="4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5pPr>
            <a:lvl6pPr lvl="5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6pPr>
            <a:lvl7pPr lvl="6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7pPr>
            <a:lvl8pPr lvl="7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8pPr>
            <a:lvl9pPr lvl="8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704100" y="2651760"/>
            <a:ext cx="11964900" cy="17100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4"/>
          </p:nvPr>
        </p:nvSpPr>
        <p:spPr>
          <a:xfrm>
            <a:off x="704100" y="4846330"/>
            <a:ext cx="11964900" cy="347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2pPr>
            <a:lvl3pPr lvl="2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3pPr>
            <a:lvl4pPr lvl="3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4pPr>
            <a:lvl5pPr lvl="4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5pPr>
            <a:lvl6pPr lvl="5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6pPr>
            <a:lvl7pPr lvl="6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7pPr>
            <a:lvl8pPr lvl="7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8pPr>
            <a:lvl9pPr lvl="8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9pPr>
          </a:lstStyle>
          <a:p>
            <a:endParaRPr/>
          </a:p>
        </p:txBody>
      </p:sp>
      <p:grpSp>
        <p:nvGrpSpPr>
          <p:cNvPr id="14" name="Google Shape;14;p2"/>
          <p:cNvGrpSpPr/>
          <p:nvPr/>
        </p:nvGrpSpPr>
        <p:grpSpPr>
          <a:xfrm>
            <a:off x="15867399" y="9251826"/>
            <a:ext cx="1725920" cy="347510"/>
            <a:chOff x="15867399" y="9251826"/>
            <a:chExt cx="1725920" cy="347510"/>
          </a:xfrm>
        </p:grpSpPr>
        <p:grpSp>
          <p:nvGrpSpPr>
            <p:cNvPr id="15" name="Google Shape;15;p2"/>
            <p:cNvGrpSpPr/>
            <p:nvPr/>
          </p:nvGrpSpPr>
          <p:grpSpPr>
            <a:xfrm>
              <a:off x="16500868" y="9262980"/>
              <a:ext cx="1092451" cy="336217"/>
              <a:chOff x="4940894" y="2609525"/>
              <a:chExt cx="5500759" cy="1694643"/>
            </a:xfrm>
          </p:grpSpPr>
          <p:sp>
            <p:nvSpPr>
              <p:cNvPr id="16" name="Google Shape;16;p2"/>
              <p:cNvSpPr/>
              <p:nvPr/>
            </p:nvSpPr>
            <p:spPr>
              <a:xfrm>
                <a:off x="4940894" y="2609525"/>
                <a:ext cx="1771710" cy="1664870"/>
              </a:xfrm>
              <a:custGeom>
                <a:avLst/>
                <a:gdLst/>
                <a:ahLst/>
                <a:cxnLst/>
                <a:rect l="l" t="t" r="r" b="b"/>
                <a:pathLst>
                  <a:path w="1771710" h="1664870" extrusionOk="0">
                    <a:moveTo>
                      <a:pt x="0" y="0"/>
                    </a:moveTo>
                    <a:lnTo>
                      <a:pt x="329405" y="0"/>
                    </a:lnTo>
                    <a:lnTo>
                      <a:pt x="889445" y="1013178"/>
                    </a:lnTo>
                    <a:lnTo>
                      <a:pt x="1449486" y="0"/>
                    </a:lnTo>
                    <a:lnTo>
                      <a:pt x="1771711" y="0"/>
                    </a:lnTo>
                    <a:lnTo>
                      <a:pt x="1771711" y="1664870"/>
                    </a:lnTo>
                    <a:lnTo>
                      <a:pt x="1503073" y="1664870"/>
                    </a:lnTo>
                    <a:lnTo>
                      <a:pt x="1503073" y="388983"/>
                    </a:lnTo>
                    <a:lnTo>
                      <a:pt x="1012031" y="1272559"/>
                    </a:lnTo>
                    <a:lnTo>
                      <a:pt x="760030" y="1272559"/>
                    </a:lnTo>
                    <a:lnTo>
                      <a:pt x="268988" y="388983"/>
                    </a:lnTo>
                    <a:lnTo>
                      <a:pt x="268988" y="1664870"/>
                    </a:lnTo>
                    <a:lnTo>
                      <a:pt x="351" y="1664870"/>
                    </a:lnTo>
                    <a:lnTo>
                      <a:pt x="351" y="0"/>
                    </a:lnTo>
                    <a:close/>
                  </a:path>
                </a:pathLst>
              </a:custGeom>
              <a:solidFill>
                <a:srgbClr val="1C2B3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Optimistic Text"/>
                  <a:ea typeface="Optimistic Text"/>
                  <a:cs typeface="Optimistic Text"/>
                  <a:sym typeface="Optimistic Text"/>
                </a:endParaRPr>
              </a:p>
            </p:txBody>
          </p:sp>
          <p:sp>
            <p:nvSpPr>
              <p:cNvPr id="17" name="Google Shape;17;p2"/>
              <p:cNvSpPr/>
              <p:nvPr/>
            </p:nvSpPr>
            <p:spPr>
              <a:xfrm>
                <a:off x="6951471" y="3004463"/>
                <a:ext cx="1178571" cy="1299705"/>
              </a:xfrm>
              <a:custGeom>
                <a:avLst/>
                <a:gdLst/>
                <a:ahLst/>
                <a:cxnLst/>
                <a:rect l="l" t="t" r="r" b="b"/>
                <a:pathLst>
                  <a:path w="1178571" h="1299705" extrusionOk="0">
                    <a:moveTo>
                      <a:pt x="627813" y="1299706"/>
                    </a:moveTo>
                    <a:cubicBezTo>
                      <a:pt x="503301" y="1299706"/>
                      <a:pt x="394025" y="1272209"/>
                      <a:pt x="299634" y="1217040"/>
                    </a:cubicBezTo>
                    <a:cubicBezTo>
                      <a:pt x="205243" y="1161871"/>
                      <a:pt x="131692" y="1085686"/>
                      <a:pt x="79155" y="988134"/>
                    </a:cubicBezTo>
                    <a:cubicBezTo>
                      <a:pt x="26444" y="890581"/>
                      <a:pt x="0" y="778843"/>
                      <a:pt x="0" y="652743"/>
                    </a:cubicBezTo>
                    <a:cubicBezTo>
                      <a:pt x="0" y="525066"/>
                      <a:pt x="25743" y="412102"/>
                      <a:pt x="77229" y="313849"/>
                    </a:cubicBezTo>
                    <a:cubicBezTo>
                      <a:pt x="128715" y="215596"/>
                      <a:pt x="200340" y="138710"/>
                      <a:pt x="291929" y="83191"/>
                    </a:cubicBezTo>
                    <a:cubicBezTo>
                      <a:pt x="383517" y="27672"/>
                      <a:pt x="488766" y="0"/>
                      <a:pt x="607674" y="0"/>
                    </a:cubicBezTo>
                    <a:cubicBezTo>
                      <a:pt x="725706" y="0"/>
                      <a:pt x="827452" y="28022"/>
                      <a:pt x="912737" y="83892"/>
                    </a:cubicBezTo>
                    <a:cubicBezTo>
                      <a:pt x="998021" y="139761"/>
                      <a:pt x="1063516" y="218048"/>
                      <a:pt x="1109574" y="318753"/>
                    </a:cubicBezTo>
                    <a:cubicBezTo>
                      <a:pt x="1155455" y="419458"/>
                      <a:pt x="1178572" y="537501"/>
                      <a:pt x="1178572" y="673059"/>
                    </a:cubicBezTo>
                    <a:lnTo>
                      <a:pt x="1178572" y="746792"/>
                    </a:lnTo>
                    <a:lnTo>
                      <a:pt x="266536" y="746792"/>
                    </a:lnTo>
                    <a:cubicBezTo>
                      <a:pt x="283173" y="848373"/>
                      <a:pt x="324151" y="928236"/>
                      <a:pt x="389647" y="986382"/>
                    </a:cubicBezTo>
                    <a:cubicBezTo>
                      <a:pt x="454967" y="1044703"/>
                      <a:pt x="537625" y="1073776"/>
                      <a:pt x="637620" y="1073776"/>
                    </a:cubicBezTo>
                    <a:cubicBezTo>
                      <a:pt x="717650" y="1073776"/>
                      <a:pt x="786649" y="1061867"/>
                      <a:pt x="844439" y="1038048"/>
                    </a:cubicBezTo>
                    <a:cubicBezTo>
                      <a:pt x="902229" y="1014229"/>
                      <a:pt x="956517" y="978151"/>
                      <a:pt x="1007303" y="929812"/>
                    </a:cubicBezTo>
                    <a:lnTo>
                      <a:pt x="1150027" y="1104601"/>
                    </a:lnTo>
                    <a:cubicBezTo>
                      <a:pt x="1008003" y="1234729"/>
                      <a:pt x="833932" y="1299706"/>
                      <a:pt x="627813" y="1299706"/>
                    </a:cubicBezTo>
                    <a:close/>
                    <a:moveTo>
                      <a:pt x="824125" y="312098"/>
                    </a:moveTo>
                    <a:cubicBezTo>
                      <a:pt x="767910" y="254652"/>
                      <a:pt x="694184" y="225929"/>
                      <a:pt x="602945" y="225929"/>
                    </a:cubicBezTo>
                    <a:cubicBezTo>
                      <a:pt x="514159" y="225929"/>
                      <a:pt x="439907" y="255353"/>
                      <a:pt x="380015" y="313849"/>
                    </a:cubicBezTo>
                    <a:cubicBezTo>
                      <a:pt x="320123" y="372521"/>
                      <a:pt x="282297" y="451333"/>
                      <a:pt x="266536" y="550462"/>
                    </a:cubicBezTo>
                    <a:lnTo>
                      <a:pt x="920442" y="550462"/>
                    </a:lnTo>
                    <a:cubicBezTo>
                      <a:pt x="912386" y="449056"/>
                      <a:pt x="880339" y="369543"/>
                      <a:pt x="824125" y="312098"/>
                    </a:cubicBezTo>
                    <a:close/>
                  </a:path>
                </a:pathLst>
              </a:custGeom>
              <a:solidFill>
                <a:srgbClr val="1C2B3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Optimistic Text"/>
                  <a:ea typeface="Optimistic Text"/>
                  <a:cs typeface="Optimistic Text"/>
                  <a:sym typeface="Optimistic Text"/>
                </a:endParaRPr>
              </a:p>
            </p:txBody>
          </p:sp>
          <p:sp>
            <p:nvSpPr>
              <p:cNvPr id="18" name="Google Shape;18;p2"/>
              <p:cNvSpPr/>
              <p:nvPr/>
            </p:nvSpPr>
            <p:spPr>
              <a:xfrm>
                <a:off x="8208497" y="2670123"/>
                <a:ext cx="882090" cy="1631418"/>
              </a:xfrm>
              <a:custGeom>
                <a:avLst/>
                <a:gdLst/>
                <a:ahLst/>
                <a:cxnLst/>
                <a:rect l="l" t="t" r="r" b="b"/>
                <a:pathLst>
                  <a:path w="882090" h="1631418" extrusionOk="0">
                    <a:moveTo>
                      <a:pt x="247273" y="583913"/>
                    </a:moveTo>
                    <a:lnTo>
                      <a:pt x="0" y="583913"/>
                    </a:lnTo>
                    <a:lnTo>
                      <a:pt x="0" y="363939"/>
                    </a:lnTo>
                    <a:lnTo>
                      <a:pt x="247273" y="363939"/>
                    </a:lnTo>
                    <a:lnTo>
                      <a:pt x="247273" y="0"/>
                    </a:lnTo>
                    <a:lnTo>
                      <a:pt x="506453" y="0"/>
                    </a:lnTo>
                    <a:lnTo>
                      <a:pt x="506453" y="363939"/>
                    </a:lnTo>
                    <a:lnTo>
                      <a:pt x="882090" y="363939"/>
                    </a:lnTo>
                    <a:lnTo>
                      <a:pt x="882090" y="583913"/>
                    </a:lnTo>
                    <a:lnTo>
                      <a:pt x="506278" y="583913"/>
                    </a:lnTo>
                    <a:lnTo>
                      <a:pt x="506278" y="1141555"/>
                    </a:lnTo>
                    <a:cubicBezTo>
                      <a:pt x="506278" y="1234379"/>
                      <a:pt x="522214" y="1300581"/>
                      <a:pt x="553912" y="1340163"/>
                    </a:cubicBezTo>
                    <a:cubicBezTo>
                      <a:pt x="585609" y="1379744"/>
                      <a:pt x="639897" y="1399710"/>
                      <a:pt x="716775" y="1399535"/>
                    </a:cubicBezTo>
                    <a:cubicBezTo>
                      <a:pt x="750924" y="1399535"/>
                      <a:pt x="779819" y="1398134"/>
                      <a:pt x="803636" y="1395332"/>
                    </a:cubicBezTo>
                    <a:cubicBezTo>
                      <a:pt x="827452" y="1392529"/>
                      <a:pt x="853546" y="1388851"/>
                      <a:pt x="882090" y="1383948"/>
                    </a:cubicBezTo>
                    <a:lnTo>
                      <a:pt x="882090" y="1601645"/>
                    </a:lnTo>
                    <a:cubicBezTo>
                      <a:pt x="849517" y="1611103"/>
                      <a:pt x="816420" y="1618283"/>
                      <a:pt x="782796" y="1623012"/>
                    </a:cubicBezTo>
                    <a:cubicBezTo>
                      <a:pt x="744444" y="1628616"/>
                      <a:pt x="705742" y="1631419"/>
                      <a:pt x="666865" y="1631419"/>
                    </a:cubicBezTo>
                    <a:cubicBezTo>
                      <a:pt x="387020" y="1631419"/>
                      <a:pt x="247097" y="1478347"/>
                      <a:pt x="247097" y="1172380"/>
                    </a:cubicBezTo>
                    <a:lnTo>
                      <a:pt x="247273" y="583913"/>
                    </a:lnTo>
                    <a:close/>
                  </a:path>
                </a:pathLst>
              </a:custGeom>
              <a:solidFill>
                <a:srgbClr val="1C2B3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Optimistic Text"/>
                  <a:ea typeface="Optimistic Text"/>
                  <a:cs typeface="Optimistic Text"/>
                  <a:sym typeface="Optimistic Text"/>
                </a:endParaRPr>
              </a:p>
            </p:txBody>
          </p:sp>
          <p:sp>
            <p:nvSpPr>
              <p:cNvPr id="19" name="Google Shape;19;p2"/>
              <p:cNvSpPr/>
              <p:nvPr/>
            </p:nvSpPr>
            <p:spPr>
              <a:xfrm>
                <a:off x="9214573" y="3004463"/>
                <a:ext cx="1227080" cy="1299705"/>
              </a:xfrm>
              <a:custGeom>
                <a:avLst/>
                <a:gdLst/>
                <a:ahLst/>
                <a:cxnLst/>
                <a:rect l="l" t="t" r="r" b="b"/>
                <a:pathLst>
                  <a:path w="1227080" h="1299705" extrusionOk="0">
                    <a:moveTo>
                      <a:pt x="1226906" y="1269932"/>
                    </a:moveTo>
                    <a:lnTo>
                      <a:pt x="972454" y="1269932"/>
                    </a:lnTo>
                    <a:lnTo>
                      <a:pt x="972454" y="1096369"/>
                    </a:lnTo>
                    <a:cubicBezTo>
                      <a:pt x="927272" y="1161346"/>
                      <a:pt x="869832" y="1211611"/>
                      <a:pt x="800134" y="1246814"/>
                    </a:cubicBezTo>
                    <a:cubicBezTo>
                      <a:pt x="730434" y="1282017"/>
                      <a:pt x="651104" y="1299706"/>
                      <a:pt x="562317" y="1299706"/>
                    </a:cubicBezTo>
                    <a:cubicBezTo>
                      <a:pt x="452866" y="1299706"/>
                      <a:pt x="356024" y="1271683"/>
                      <a:pt x="271615" y="1215814"/>
                    </a:cubicBezTo>
                    <a:cubicBezTo>
                      <a:pt x="187206" y="1159945"/>
                      <a:pt x="120834" y="1083059"/>
                      <a:pt x="72501" y="985156"/>
                    </a:cubicBezTo>
                    <a:cubicBezTo>
                      <a:pt x="24167" y="887253"/>
                      <a:pt x="0" y="775340"/>
                      <a:pt x="0" y="649240"/>
                    </a:cubicBezTo>
                    <a:cubicBezTo>
                      <a:pt x="0" y="522439"/>
                      <a:pt x="24517" y="410175"/>
                      <a:pt x="73727" y="312623"/>
                    </a:cubicBezTo>
                    <a:cubicBezTo>
                      <a:pt x="122936" y="215071"/>
                      <a:pt x="190883" y="138710"/>
                      <a:pt x="277569" y="83191"/>
                    </a:cubicBezTo>
                    <a:cubicBezTo>
                      <a:pt x="364429" y="27672"/>
                      <a:pt x="464074" y="0"/>
                      <a:pt x="576678" y="0"/>
                    </a:cubicBezTo>
                    <a:cubicBezTo>
                      <a:pt x="661437" y="0"/>
                      <a:pt x="737615" y="16463"/>
                      <a:pt x="805037" y="49389"/>
                    </a:cubicBezTo>
                    <a:cubicBezTo>
                      <a:pt x="871583" y="81615"/>
                      <a:pt x="929023" y="129603"/>
                      <a:pt x="972629" y="189150"/>
                    </a:cubicBezTo>
                    <a:lnTo>
                      <a:pt x="972629" y="29774"/>
                    </a:lnTo>
                    <a:lnTo>
                      <a:pt x="1227081" y="29774"/>
                    </a:lnTo>
                    <a:lnTo>
                      <a:pt x="1227081" y="1269932"/>
                    </a:lnTo>
                    <a:close/>
                    <a:moveTo>
                      <a:pt x="967550" y="463768"/>
                    </a:moveTo>
                    <a:cubicBezTo>
                      <a:pt x="939705" y="393187"/>
                      <a:pt x="895925" y="337493"/>
                      <a:pt x="836208" y="296685"/>
                    </a:cubicBezTo>
                    <a:cubicBezTo>
                      <a:pt x="776317" y="255878"/>
                      <a:pt x="707144" y="235387"/>
                      <a:pt x="628688" y="235387"/>
                    </a:cubicBezTo>
                    <a:cubicBezTo>
                      <a:pt x="517661" y="235387"/>
                      <a:pt x="429400" y="272691"/>
                      <a:pt x="363554" y="347125"/>
                    </a:cubicBezTo>
                    <a:cubicBezTo>
                      <a:pt x="297708" y="421559"/>
                      <a:pt x="264785" y="522264"/>
                      <a:pt x="264785" y="649240"/>
                    </a:cubicBezTo>
                    <a:cubicBezTo>
                      <a:pt x="264785" y="776916"/>
                      <a:pt x="296482" y="877971"/>
                      <a:pt x="359876" y="952405"/>
                    </a:cubicBezTo>
                    <a:cubicBezTo>
                      <a:pt x="423270" y="1027014"/>
                      <a:pt x="509256" y="1064144"/>
                      <a:pt x="617831" y="1064144"/>
                    </a:cubicBezTo>
                    <a:cubicBezTo>
                      <a:pt x="697862" y="1064144"/>
                      <a:pt x="769137" y="1043477"/>
                      <a:pt x="831830" y="1002320"/>
                    </a:cubicBezTo>
                    <a:cubicBezTo>
                      <a:pt x="894524" y="961162"/>
                      <a:pt x="939705" y="905643"/>
                      <a:pt x="967375" y="835763"/>
                    </a:cubicBezTo>
                    <a:lnTo>
                      <a:pt x="967550" y="463768"/>
                    </a:lnTo>
                    <a:close/>
                  </a:path>
                </a:pathLst>
              </a:custGeom>
              <a:solidFill>
                <a:srgbClr val="1C2B3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Optimistic Text"/>
                  <a:ea typeface="Optimistic Text"/>
                  <a:cs typeface="Optimistic Text"/>
                  <a:sym typeface="Optimistic Text"/>
                </a:endParaRPr>
              </a:p>
            </p:txBody>
          </p:sp>
        </p:grpSp>
        <p:grpSp>
          <p:nvGrpSpPr>
            <p:cNvPr id="20" name="Google Shape;20;p2"/>
            <p:cNvGrpSpPr/>
            <p:nvPr/>
          </p:nvGrpSpPr>
          <p:grpSpPr>
            <a:xfrm>
              <a:off x="15867399" y="9251826"/>
              <a:ext cx="523393" cy="347510"/>
              <a:chOff x="1751220" y="2553305"/>
              <a:chExt cx="2635412" cy="1751564"/>
            </a:xfrm>
          </p:grpSpPr>
          <p:grpSp>
            <p:nvGrpSpPr>
              <p:cNvPr id="21" name="Google Shape;21;p2"/>
              <p:cNvGrpSpPr/>
              <p:nvPr/>
            </p:nvGrpSpPr>
            <p:grpSpPr>
              <a:xfrm>
                <a:off x="1751220" y="2553305"/>
                <a:ext cx="2635412" cy="1751564"/>
                <a:chOff x="1751220" y="2553305"/>
                <a:chExt cx="2635412" cy="1751564"/>
              </a:xfrm>
            </p:grpSpPr>
            <p:sp>
              <p:nvSpPr>
                <p:cNvPr id="22" name="Google Shape;22;p2"/>
                <p:cNvSpPr/>
                <p:nvPr/>
              </p:nvSpPr>
              <p:spPr>
                <a:xfrm>
                  <a:off x="3069540" y="3101490"/>
                  <a:ext cx="1317092" cy="12033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17092" h="1203379" extrusionOk="0">
                      <a:moveTo>
                        <a:pt x="1277166" y="226980"/>
                      </a:moveTo>
                      <a:lnTo>
                        <a:pt x="1020962" y="226980"/>
                      </a:lnTo>
                      <a:cubicBezTo>
                        <a:pt x="1049682" y="343622"/>
                        <a:pt x="1065618" y="472875"/>
                        <a:pt x="1065618" y="608958"/>
                      </a:cubicBezTo>
                      <a:cubicBezTo>
                        <a:pt x="1065618" y="804588"/>
                        <a:pt x="1001523" y="918253"/>
                        <a:pt x="868780" y="918253"/>
                      </a:cubicBezTo>
                      <a:cubicBezTo>
                        <a:pt x="741467" y="918253"/>
                        <a:pt x="680700" y="834187"/>
                        <a:pt x="439031" y="445378"/>
                      </a:cubicBezTo>
                      <a:lnTo>
                        <a:pt x="284573" y="187749"/>
                      </a:lnTo>
                      <a:cubicBezTo>
                        <a:pt x="242719" y="119795"/>
                        <a:pt x="202616" y="57095"/>
                        <a:pt x="164089" y="0"/>
                      </a:cubicBezTo>
                      <a:lnTo>
                        <a:pt x="21365" y="0"/>
                      </a:lnTo>
                      <a:lnTo>
                        <a:pt x="0" y="277420"/>
                      </a:lnTo>
                      <a:cubicBezTo>
                        <a:pt x="27669" y="322080"/>
                        <a:pt x="56915" y="370244"/>
                        <a:pt x="87561" y="421910"/>
                      </a:cubicBezTo>
                      <a:lnTo>
                        <a:pt x="216801" y="639257"/>
                      </a:lnTo>
                      <a:cubicBezTo>
                        <a:pt x="468452" y="1060466"/>
                        <a:pt x="608724" y="1203379"/>
                        <a:pt x="863002" y="1203379"/>
                      </a:cubicBezTo>
                      <a:cubicBezTo>
                        <a:pt x="1154755" y="1203379"/>
                        <a:pt x="1317093" y="967117"/>
                        <a:pt x="1317093" y="589868"/>
                      </a:cubicBezTo>
                      <a:cubicBezTo>
                        <a:pt x="1316918" y="463417"/>
                        <a:pt x="1302908" y="341346"/>
                        <a:pt x="1277166" y="22698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0064E0"/>
                    </a:gs>
                    <a:gs pos="13000">
                      <a:srgbClr val="0064E0"/>
                    </a:gs>
                    <a:gs pos="82000">
                      <a:srgbClr val="2C7FF4"/>
                    </a:gs>
                    <a:gs pos="100000">
                      <a:srgbClr val="2C7FF4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Optimistic Text"/>
                    <a:ea typeface="Optimistic Text"/>
                    <a:cs typeface="Optimistic Text"/>
                    <a:sym typeface="Optimistic Text"/>
                  </a:endParaRPr>
                </a:p>
              </p:txBody>
            </p:sp>
            <p:sp>
              <p:nvSpPr>
                <p:cNvPr id="23" name="Google Shape;23;p2"/>
                <p:cNvSpPr/>
                <p:nvPr/>
              </p:nvSpPr>
              <p:spPr>
                <a:xfrm>
                  <a:off x="3091079" y="2553305"/>
                  <a:ext cx="1255800" cy="7751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55800" h="775164" extrusionOk="0">
                      <a:moveTo>
                        <a:pt x="533422" y="225929"/>
                      </a:moveTo>
                      <a:cubicBezTo>
                        <a:pt x="741992" y="225929"/>
                        <a:pt x="919916" y="451683"/>
                        <a:pt x="999597" y="775165"/>
                      </a:cubicBezTo>
                      <a:lnTo>
                        <a:pt x="1255801" y="775165"/>
                      </a:lnTo>
                      <a:cubicBezTo>
                        <a:pt x="1155455" y="329086"/>
                        <a:pt x="876311" y="0"/>
                        <a:pt x="551635" y="0"/>
                      </a:cubicBezTo>
                      <a:cubicBezTo>
                        <a:pt x="335534" y="0"/>
                        <a:pt x="166716" y="162704"/>
                        <a:pt x="13660" y="369543"/>
                      </a:cubicBezTo>
                      <a:lnTo>
                        <a:pt x="0" y="548010"/>
                      </a:lnTo>
                      <a:lnTo>
                        <a:pt x="142725" y="548010"/>
                      </a:lnTo>
                      <a:cubicBezTo>
                        <a:pt x="281772" y="332939"/>
                        <a:pt x="396652" y="225929"/>
                        <a:pt x="533422" y="225929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2C7FF4"/>
                    </a:gs>
                    <a:gs pos="13000">
                      <a:srgbClr val="2C7FF4"/>
                    </a:gs>
                    <a:gs pos="100000">
                      <a:srgbClr val="128DFF"/>
                    </a:gs>
                  </a:gsLst>
                  <a:lin ang="10800025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Optimistic Text"/>
                    <a:ea typeface="Optimistic Text"/>
                    <a:cs typeface="Optimistic Text"/>
                    <a:sym typeface="Optimistic Text"/>
                  </a:endParaRPr>
                </a:p>
              </p:txBody>
            </p:sp>
            <p:sp>
              <p:nvSpPr>
                <p:cNvPr id="24" name="Google Shape;24;p2"/>
                <p:cNvSpPr/>
                <p:nvPr/>
              </p:nvSpPr>
              <p:spPr>
                <a:xfrm>
                  <a:off x="1751220" y="2553305"/>
                  <a:ext cx="1353343" cy="17513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53343" h="1751388" extrusionOk="0">
                      <a:moveTo>
                        <a:pt x="757228" y="0"/>
                      </a:moveTo>
                      <a:cubicBezTo>
                        <a:pt x="328529" y="0"/>
                        <a:pt x="0" y="557992"/>
                        <a:pt x="0" y="1148736"/>
                      </a:cubicBezTo>
                      <a:cubicBezTo>
                        <a:pt x="0" y="1518279"/>
                        <a:pt x="178800" y="1751389"/>
                        <a:pt x="478258" y="1751389"/>
                      </a:cubicBezTo>
                      <a:cubicBezTo>
                        <a:pt x="693834" y="1751389"/>
                        <a:pt x="848817" y="1649808"/>
                        <a:pt x="1124459" y="1168001"/>
                      </a:cubicBezTo>
                      <a:cubicBezTo>
                        <a:pt x="1124459" y="1168001"/>
                        <a:pt x="1239339" y="965190"/>
                        <a:pt x="1318319" y="825430"/>
                      </a:cubicBezTo>
                      <a:lnTo>
                        <a:pt x="1318319" y="825430"/>
                      </a:lnTo>
                      <a:lnTo>
                        <a:pt x="1353344" y="369543"/>
                      </a:lnTo>
                      <a:cubicBezTo>
                        <a:pt x="1143197" y="101931"/>
                        <a:pt x="967550" y="0"/>
                        <a:pt x="757228" y="0"/>
                      </a:cubicBezTo>
                      <a:close/>
                      <a:moveTo>
                        <a:pt x="914312" y="1037523"/>
                      </a:moveTo>
                      <a:cubicBezTo>
                        <a:pt x="690857" y="1387800"/>
                        <a:pt x="613628" y="1466263"/>
                        <a:pt x="489116" y="1466263"/>
                      </a:cubicBezTo>
                      <a:cubicBezTo>
                        <a:pt x="361102" y="1466263"/>
                        <a:pt x="284924" y="1353824"/>
                        <a:pt x="284924" y="1153465"/>
                      </a:cubicBezTo>
                      <a:cubicBezTo>
                        <a:pt x="284924" y="724725"/>
                        <a:pt x="498748" y="286177"/>
                        <a:pt x="753550" y="286177"/>
                      </a:cubicBezTo>
                      <a:cubicBezTo>
                        <a:pt x="891547" y="286177"/>
                        <a:pt x="1006952" y="365865"/>
                        <a:pt x="1183475" y="618766"/>
                      </a:cubicBezTo>
                      <a:cubicBezTo>
                        <a:pt x="1015883" y="876220"/>
                        <a:pt x="914312" y="1037523"/>
                        <a:pt x="914312" y="1037523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0064E0"/>
                    </a:gs>
                    <a:gs pos="36000">
                      <a:srgbClr val="0064E0"/>
                    </a:gs>
                    <a:gs pos="78000">
                      <a:srgbClr val="128DFF"/>
                    </a:gs>
                    <a:gs pos="100000">
                      <a:srgbClr val="128DFF"/>
                    </a:gs>
                  </a:gsLst>
                  <a:lin ang="1801379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Optimistic Text"/>
                    <a:ea typeface="Optimistic Text"/>
                    <a:cs typeface="Optimistic Text"/>
                    <a:sym typeface="Optimistic Text"/>
                  </a:endParaRPr>
                </a:p>
              </p:txBody>
            </p:sp>
            <p:sp>
              <p:nvSpPr>
                <p:cNvPr id="25" name="Google Shape;25;p2"/>
                <p:cNvSpPr/>
                <p:nvPr/>
              </p:nvSpPr>
              <p:spPr>
                <a:xfrm>
                  <a:off x="2504771" y="2553305"/>
                  <a:ext cx="849517" cy="10023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9517" h="1002319" extrusionOk="0">
                      <a:moveTo>
                        <a:pt x="849517" y="735758"/>
                      </a:moveTo>
                      <a:cubicBezTo>
                        <a:pt x="514509" y="190901"/>
                        <a:pt x="291578" y="0"/>
                        <a:pt x="3678" y="0"/>
                      </a:cubicBezTo>
                      <a:lnTo>
                        <a:pt x="0" y="286177"/>
                      </a:lnTo>
                      <a:cubicBezTo>
                        <a:pt x="188431" y="286177"/>
                        <a:pt x="334483" y="434695"/>
                        <a:pt x="652155" y="969744"/>
                      </a:cubicBezTo>
                      <a:lnTo>
                        <a:pt x="671593" y="1002320"/>
                      </a:lnTo>
                      <a:lnTo>
                        <a:pt x="849517" y="735758"/>
                      </a:lnTo>
                      <a:close/>
                    </a:path>
                  </a:pathLst>
                </a:custGeom>
                <a:solidFill>
                  <a:srgbClr val="0064E0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Optimistic Text"/>
                    <a:ea typeface="Optimistic Text"/>
                    <a:cs typeface="Optimistic Text"/>
                    <a:sym typeface="Optimistic Text"/>
                  </a:endParaRPr>
                </a:p>
              </p:txBody>
            </p:sp>
          </p:grpSp>
          <p:sp>
            <p:nvSpPr>
              <p:cNvPr id="26" name="Google Shape;26;p2"/>
              <p:cNvSpPr/>
              <p:nvPr/>
            </p:nvSpPr>
            <p:spPr>
              <a:xfrm>
                <a:off x="4034812" y="3064536"/>
                <a:ext cx="329229" cy="361311"/>
              </a:xfrm>
              <a:custGeom>
                <a:avLst/>
                <a:gdLst/>
                <a:ahLst/>
                <a:cxnLst/>
                <a:rect l="l" t="t" r="r" b="b"/>
                <a:pathLst>
                  <a:path w="329229" h="361311" extrusionOk="0">
                    <a:moveTo>
                      <a:pt x="311893" y="263934"/>
                    </a:moveTo>
                    <a:lnTo>
                      <a:pt x="311893" y="263934"/>
                    </a:lnTo>
                    <a:cubicBezTo>
                      <a:pt x="291053" y="170060"/>
                      <a:pt x="261983" y="81440"/>
                      <a:pt x="226258" y="0"/>
                    </a:cubicBezTo>
                    <a:lnTo>
                      <a:pt x="0" y="90547"/>
                    </a:lnTo>
                    <a:cubicBezTo>
                      <a:pt x="21890" y="144139"/>
                      <a:pt x="40628" y="202285"/>
                      <a:pt x="55864" y="263934"/>
                    </a:cubicBezTo>
                    <a:lnTo>
                      <a:pt x="55689" y="263934"/>
                    </a:lnTo>
                    <a:cubicBezTo>
                      <a:pt x="63394" y="295459"/>
                      <a:pt x="70224" y="328035"/>
                      <a:pt x="76003" y="361311"/>
                    </a:cubicBezTo>
                    <a:lnTo>
                      <a:pt x="329230" y="353080"/>
                    </a:lnTo>
                    <a:cubicBezTo>
                      <a:pt x="324326" y="322781"/>
                      <a:pt x="318547" y="293183"/>
                      <a:pt x="311893" y="263934"/>
                    </a:cubicBezTo>
                    <a:close/>
                  </a:path>
                </a:pathLst>
              </a:custGeom>
              <a:solidFill>
                <a:srgbClr val="2C7FF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Optimistic Text"/>
                  <a:ea typeface="Optimistic Text"/>
                  <a:cs typeface="Optimistic Text"/>
                  <a:sym typeface="Optimistic Text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0_Text">
  <p:cSld name="TITLE_AND_BODY_1_2">
    <p:bg>
      <p:bgPr>
        <a:solidFill>
          <a:schemeClr val="dk1"/>
        </a:solidFill>
        <a:effectLst/>
      </p:bgPr>
    </p:bg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32"/>
          <p:cNvSpPr txBox="1">
            <a:spLocks noGrp="1"/>
          </p:cNvSpPr>
          <p:nvPr>
            <p:ph type="title"/>
          </p:nvPr>
        </p:nvSpPr>
        <p:spPr>
          <a:xfrm>
            <a:off x="699500" y="2651750"/>
            <a:ext cx="14785800" cy="8505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45" name="Google Shape;245;p32"/>
          <p:cNvSpPr txBox="1">
            <a:spLocks noGrp="1"/>
          </p:cNvSpPr>
          <p:nvPr>
            <p:ph type="body" idx="1"/>
          </p:nvPr>
        </p:nvSpPr>
        <p:spPr>
          <a:xfrm>
            <a:off x="699500" y="4105647"/>
            <a:ext cx="14785800" cy="4617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accent4"/>
                </a:solidFill>
              </a:defRPr>
            </a:lvl1pPr>
            <a:lvl2pPr marL="914400" lvl="1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2pPr>
            <a:lvl3pPr marL="1371600" lvl="2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3pPr>
            <a:lvl4pPr marL="1828800" lvl="3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4pPr>
            <a:lvl5pPr marL="2286000" lvl="4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5pPr>
            <a:lvl6pPr marL="2743200" lvl="5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6pPr>
            <a:lvl7pPr marL="3200400" lvl="6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7pPr>
            <a:lvl8pPr marL="3657600" lvl="7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8pPr>
            <a:lvl9pPr marL="4114800" lvl="8" indent="-342900" rtl="0">
              <a:spcBef>
                <a:spcPts val="1000"/>
              </a:spcBef>
              <a:spcAft>
                <a:spcPts val="100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46" name="Google Shape;246;p32"/>
          <p:cNvSpPr txBox="1">
            <a:spLocks noGrp="1"/>
          </p:cNvSpPr>
          <p:nvPr>
            <p:ph type="subTitle" idx="2"/>
          </p:nvPr>
        </p:nvSpPr>
        <p:spPr>
          <a:xfrm>
            <a:off x="699525" y="699525"/>
            <a:ext cx="7745100" cy="347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1pPr>
            <a:lvl2pPr lvl="1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2pPr>
            <a:lvl3pPr lvl="2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3pPr>
            <a:lvl4pPr lvl="3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4pPr>
            <a:lvl5pPr lvl="4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5pPr>
            <a:lvl6pPr lvl="5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6pPr>
            <a:lvl7pPr lvl="6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7pPr>
            <a:lvl8pPr lvl="7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8pPr>
            <a:lvl9pPr lvl="8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3_Text (Two-Thirds)">
  <p:cSld name="TITLE_AND_BODY_1_1_2">
    <p:bg>
      <p:bgPr>
        <a:solidFill>
          <a:schemeClr val="dk1"/>
        </a:solidFill>
        <a:effectLst/>
      </p:bgPr>
    </p:bg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33"/>
          <p:cNvSpPr txBox="1">
            <a:spLocks noGrp="1"/>
          </p:cNvSpPr>
          <p:nvPr>
            <p:ph type="subTitle" idx="1"/>
          </p:nvPr>
        </p:nvSpPr>
        <p:spPr>
          <a:xfrm>
            <a:off x="699525" y="699525"/>
            <a:ext cx="7745100" cy="347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1pPr>
            <a:lvl2pPr lvl="1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2pPr>
            <a:lvl3pPr lvl="2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3pPr>
            <a:lvl4pPr lvl="3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4pPr>
            <a:lvl5pPr lvl="4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5pPr>
            <a:lvl6pPr lvl="5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6pPr>
            <a:lvl7pPr lvl="6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7pPr>
            <a:lvl8pPr lvl="7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8pPr>
            <a:lvl9pPr lvl="8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49" name="Google Shape;249;p33"/>
          <p:cNvSpPr txBox="1">
            <a:spLocks noGrp="1"/>
          </p:cNvSpPr>
          <p:nvPr>
            <p:ph type="title"/>
          </p:nvPr>
        </p:nvSpPr>
        <p:spPr>
          <a:xfrm>
            <a:off x="699525" y="2651750"/>
            <a:ext cx="10561200" cy="17100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50" name="Google Shape;250;p33"/>
          <p:cNvSpPr txBox="1">
            <a:spLocks noGrp="1"/>
          </p:cNvSpPr>
          <p:nvPr>
            <p:ph type="body" idx="2"/>
          </p:nvPr>
        </p:nvSpPr>
        <p:spPr>
          <a:xfrm>
            <a:off x="699525" y="4969750"/>
            <a:ext cx="10561200" cy="4617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accent4"/>
                </a:solidFill>
              </a:defRPr>
            </a:lvl1pPr>
            <a:lvl2pPr marL="914400" lvl="1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2pPr>
            <a:lvl3pPr marL="1371600" lvl="2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3pPr>
            <a:lvl4pPr marL="1828800" lvl="3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4pPr>
            <a:lvl5pPr marL="2286000" lvl="4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5pPr>
            <a:lvl6pPr marL="2743200" lvl="5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6pPr>
            <a:lvl7pPr marL="3200400" lvl="6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7pPr>
            <a:lvl8pPr marL="3657600" lvl="7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8pPr>
            <a:lvl9pPr marL="4114800" lvl="8" indent="-342900" rtl="0">
              <a:spcBef>
                <a:spcPts val="1000"/>
              </a:spcBef>
              <a:spcAft>
                <a:spcPts val="100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6_Text (Half)">
  <p:cSld name="TITLE_AND_BODY_2_4">
    <p:bg>
      <p:bgPr>
        <a:solidFill>
          <a:schemeClr val="dk1"/>
        </a:solidFill>
        <a:effectLst/>
      </p:bgPr>
    </p:bg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34"/>
          <p:cNvSpPr txBox="1">
            <a:spLocks noGrp="1"/>
          </p:cNvSpPr>
          <p:nvPr>
            <p:ph type="title"/>
          </p:nvPr>
        </p:nvSpPr>
        <p:spPr>
          <a:xfrm>
            <a:off x="699525" y="2651750"/>
            <a:ext cx="7745100" cy="17100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53" name="Google Shape;253;p34"/>
          <p:cNvSpPr txBox="1">
            <a:spLocks noGrp="1"/>
          </p:cNvSpPr>
          <p:nvPr>
            <p:ph type="body" idx="1"/>
          </p:nvPr>
        </p:nvSpPr>
        <p:spPr>
          <a:xfrm>
            <a:off x="699525" y="4969750"/>
            <a:ext cx="7745100" cy="4617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accent4"/>
                </a:solidFill>
              </a:defRPr>
            </a:lvl1pPr>
            <a:lvl2pPr marL="914400" lvl="1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2pPr>
            <a:lvl3pPr marL="1371600" lvl="2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3pPr>
            <a:lvl4pPr marL="1828800" lvl="3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4pPr>
            <a:lvl5pPr marL="2286000" lvl="4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5pPr>
            <a:lvl6pPr marL="2743200" lvl="5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6pPr>
            <a:lvl7pPr marL="3200400" lvl="6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7pPr>
            <a:lvl8pPr marL="3657600" lvl="7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8pPr>
            <a:lvl9pPr marL="4114800" lvl="8" indent="-342900" rtl="0">
              <a:spcBef>
                <a:spcPts val="1000"/>
              </a:spcBef>
              <a:spcAft>
                <a:spcPts val="100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54" name="Google Shape;254;p34"/>
          <p:cNvSpPr txBox="1">
            <a:spLocks noGrp="1"/>
          </p:cNvSpPr>
          <p:nvPr>
            <p:ph type="subTitle" idx="2"/>
          </p:nvPr>
        </p:nvSpPr>
        <p:spPr>
          <a:xfrm>
            <a:off x="699525" y="699525"/>
            <a:ext cx="7745100" cy="347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1pPr>
            <a:lvl2pPr lvl="1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2pPr>
            <a:lvl3pPr lvl="2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3pPr>
            <a:lvl4pPr lvl="3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4pPr>
            <a:lvl5pPr lvl="4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5pPr>
            <a:lvl6pPr lvl="5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6pPr>
            <a:lvl7pPr lvl="6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7pPr>
            <a:lvl8pPr lvl="7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8pPr>
            <a:lvl9pPr lvl="8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9_Text (Third)">
  <p:cSld name="TITLE_AND_BODY_2_1_2">
    <p:bg>
      <p:bgPr>
        <a:solidFill>
          <a:schemeClr val="dk1"/>
        </a:solidFill>
        <a:effectLst/>
      </p:bgPr>
    </p:bg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35"/>
          <p:cNvSpPr txBox="1">
            <a:spLocks noGrp="1"/>
          </p:cNvSpPr>
          <p:nvPr>
            <p:ph type="title"/>
          </p:nvPr>
        </p:nvSpPr>
        <p:spPr>
          <a:xfrm>
            <a:off x="699525" y="2651750"/>
            <a:ext cx="4928700" cy="25695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57" name="Google Shape;257;p35"/>
          <p:cNvSpPr txBox="1">
            <a:spLocks noGrp="1"/>
          </p:cNvSpPr>
          <p:nvPr>
            <p:ph type="body" idx="1"/>
          </p:nvPr>
        </p:nvSpPr>
        <p:spPr>
          <a:xfrm>
            <a:off x="699525" y="5843023"/>
            <a:ext cx="4928700" cy="3744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accent4"/>
                </a:solidFill>
              </a:defRPr>
            </a:lvl1pPr>
            <a:lvl2pPr marL="914400" lvl="1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2pPr>
            <a:lvl3pPr marL="1371600" lvl="2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3pPr>
            <a:lvl4pPr marL="1828800" lvl="3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4pPr>
            <a:lvl5pPr marL="2286000" lvl="4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5pPr>
            <a:lvl6pPr marL="2743200" lvl="5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6pPr>
            <a:lvl7pPr marL="3200400" lvl="6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7pPr>
            <a:lvl8pPr marL="3657600" lvl="7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8pPr>
            <a:lvl9pPr marL="4114800" lvl="8" indent="-342900" rtl="0">
              <a:spcBef>
                <a:spcPts val="1000"/>
              </a:spcBef>
              <a:spcAft>
                <a:spcPts val="100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58" name="Google Shape;258;p35"/>
          <p:cNvSpPr txBox="1">
            <a:spLocks noGrp="1"/>
          </p:cNvSpPr>
          <p:nvPr>
            <p:ph type="subTitle" idx="2"/>
          </p:nvPr>
        </p:nvSpPr>
        <p:spPr>
          <a:xfrm>
            <a:off x="699525" y="699525"/>
            <a:ext cx="4928700" cy="347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1pPr>
            <a:lvl2pPr lvl="1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2pPr>
            <a:lvl3pPr lvl="2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3pPr>
            <a:lvl4pPr lvl="3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4pPr>
            <a:lvl5pPr lvl="4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5pPr>
            <a:lvl6pPr lvl="5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6pPr>
            <a:lvl7pPr lvl="6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7pPr>
            <a:lvl8pPr lvl="7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8pPr>
            <a:lvl9pPr lvl="8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2_Columns (Two)">
  <p:cSld name="TITLE_AND_BODY_2_2_2">
    <p:bg>
      <p:bgPr>
        <a:solidFill>
          <a:schemeClr val="dk1"/>
        </a:solidFill>
        <a:effectLst/>
      </p:bgPr>
    </p:bg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36"/>
          <p:cNvSpPr txBox="1">
            <a:spLocks noGrp="1"/>
          </p:cNvSpPr>
          <p:nvPr>
            <p:ph type="title"/>
          </p:nvPr>
        </p:nvSpPr>
        <p:spPr>
          <a:xfrm>
            <a:off x="1403600" y="2651750"/>
            <a:ext cx="6336900" cy="25695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61" name="Google Shape;261;p36"/>
          <p:cNvSpPr txBox="1">
            <a:spLocks noGrp="1"/>
          </p:cNvSpPr>
          <p:nvPr>
            <p:ph type="body" idx="1"/>
          </p:nvPr>
        </p:nvSpPr>
        <p:spPr>
          <a:xfrm>
            <a:off x="1403600" y="5843023"/>
            <a:ext cx="6336900" cy="3744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accent4"/>
                </a:solidFill>
              </a:defRPr>
            </a:lvl1pPr>
            <a:lvl2pPr marL="914400" lvl="1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2pPr>
            <a:lvl3pPr marL="1371600" lvl="2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3pPr>
            <a:lvl4pPr marL="1828800" lvl="3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4pPr>
            <a:lvl5pPr marL="2286000" lvl="4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5pPr>
            <a:lvl6pPr marL="2743200" lvl="5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6pPr>
            <a:lvl7pPr marL="3200400" lvl="6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7pPr>
            <a:lvl8pPr marL="3657600" lvl="7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8pPr>
            <a:lvl9pPr marL="4114800" lvl="8" indent="-342900" rtl="0">
              <a:spcBef>
                <a:spcPts val="1000"/>
              </a:spcBef>
              <a:spcAft>
                <a:spcPts val="100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62" name="Google Shape;262;p36"/>
          <p:cNvSpPr txBox="1">
            <a:spLocks noGrp="1"/>
          </p:cNvSpPr>
          <p:nvPr>
            <p:ph type="subTitle" idx="2"/>
          </p:nvPr>
        </p:nvSpPr>
        <p:spPr>
          <a:xfrm>
            <a:off x="699525" y="699525"/>
            <a:ext cx="7745100" cy="347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1pPr>
            <a:lvl2pPr lvl="1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2pPr>
            <a:lvl3pPr lvl="2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3pPr>
            <a:lvl4pPr lvl="3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4pPr>
            <a:lvl5pPr lvl="4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5pPr>
            <a:lvl6pPr lvl="5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6pPr>
            <a:lvl7pPr lvl="6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7pPr>
            <a:lvl8pPr lvl="7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8pPr>
            <a:lvl9pPr lvl="8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63" name="Google Shape;263;p36"/>
          <p:cNvSpPr txBox="1">
            <a:spLocks noGrp="1"/>
          </p:cNvSpPr>
          <p:nvPr>
            <p:ph type="title" idx="3"/>
          </p:nvPr>
        </p:nvSpPr>
        <p:spPr>
          <a:xfrm>
            <a:off x="10556750" y="2651750"/>
            <a:ext cx="6336900" cy="25695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64" name="Google Shape;264;p36"/>
          <p:cNvSpPr txBox="1">
            <a:spLocks noGrp="1"/>
          </p:cNvSpPr>
          <p:nvPr>
            <p:ph type="body" idx="4"/>
          </p:nvPr>
        </p:nvSpPr>
        <p:spPr>
          <a:xfrm>
            <a:off x="10556750" y="5843023"/>
            <a:ext cx="6336900" cy="3744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accent4"/>
                </a:solidFill>
              </a:defRPr>
            </a:lvl1pPr>
            <a:lvl2pPr marL="914400" lvl="1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2pPr>
            <a:lvl3pPr marL="1371600" lvl="2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3pPr>
            <a:lvl4pPr marL="1828800" lvl="3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4pPr>
            <a:lvl5pPr marL="2286000" lvl="4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5pPr>
            <a:lvl6pPr marL="2743200" lvl="5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6pPr>
            <a:lvl7pPr marL="3200400" lvl="6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7pPr>
            <a:lvl8pPr marL="3657600" lvl="7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8pPr>
            <a:lvl9pPr marL="4114800" lvl="8" indent="-342900" rtl="0">
              <a:spcBef>
                <a:spcPts val="1000"/>
              </a:spcBef>
              <a:spcAft>
                <a:spcPts val="100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5_Columns (Three)">
  <p:cSld name="TITLE_AND_BODY_2_2_1_3">
    <p:bg>
      <p:bgPr>
        <a:solidFill>
          <a:schemeClr val="dk1"/>
        </a:solidFill>
        <a:effectLst/>
      </p:bgPr>
    </p:bg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37"/>
          <p:cNvSpPr txBox="1">
            <a:spLocks noGrp="1"/>
          </p:cNvSpPr>
          <p:nvPr>
            <p:ph type="title"/>
          </p:nvPr>
        </p:nvSpPr>
        <p:spPr>
          <a:xfrm>
            <a:off x="1403575" y="2706624"/>
            <a:ext cx="4224600" cy="1892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67" name="Google Shape;267;p37"/>
          <p:cNvSpPr txBox="1">
            <a:spLocks noGrp="1"/>
          </p:cNvSpPr>
          <p:nvPr>
            <p:ph type="body" idx="1"/>
          </p:nvPr>
        </p:nvSpPr>
        <p:spPr>
          <a:xfrm>
            <a:off x="1403575" y="5154175"/>
            <a:ext cx="4224600" cy="4433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accent4"/>
                </a:solidFill>
              </a:defRPr>
            </a:lvl1pPr>
            <a:lvl2pPr marL="914400" lvl="1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2pPr>
            <a:lvl3pPr marL="1371600" lvl="2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3pPr>
            <a:lvl4pPr marL="1828800" lvl="3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4pPr>
            <a:lvl5pPr marL="2286000" lvl="4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5pPr>
            <a:lvl6pPr marL="2743200" lvl="5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6pPr>
            <a:lvl7pPr marL="3200400" lvl="6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7pPr>
            <a:lvl8pPr marL="3657600" lvl="7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8pPr>
            <a:lvl9pPr marL="4114800" lvl="8" indent="-342900" rtl="0">
              <a:spcBef>
                <a:spcPts val="1000"/>
              </a:spcBef>
              <a:spcAft>
                <a:spcPts val="100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68" name="Google Shape;268;p37"/>
          <p:cNvSpPr txBox="1">
            <a:spLocks noGrp="1"/>
          </p:cNvSpPr>
          <p:nvPr>
            <p:ph type="subTitle" idx="2"/>
          </p:nvPr>
        </p:nvSpPr>
        <p:spPr>
          <a:xfrm>
            <a:off x="699525" y="699525"/>
            <a:ext cx="7745100" cy="347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1pPr>
            <a:lvl2pPr lvl="1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2pPr>
            <a:lvl3pPr lvl="2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3pPr>
            <a:lvl4pPr lvl="3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4pPr>
            <a:lvl5pPr lvl="4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5pPr>
            <a:lvl6pPr lvl="5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6pPr>
            <a:lvl7pPr lvl="6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7pPr>
            <a:lvl8pPr lvl="7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8pPr>
            <a:lvl9pPr lvl="8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69" name="Google Shape;269;p37"/>
          <p:cNvSpPr txBox="1">
            <a:spLocks noGrp="1"/>
          </p:cNvSpPr>
          <p:nvPr>
            <p:ph type="title" idx="3"/>
          </p:nvPr>
        </p:nvSpPr>
        <p:spPr>
          <a:xfrm>
            <a:off x="7036300" y="2706624"/>
            <a:ext cx="4224600" cy="1892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70" name="Google Shape;270;p37"/>
          <p:cNvSpPr txBox="1">
            <a:spLocks noGrp="1"/>
          </p:cNvSpPr>
          <p:nvPr>
            <p:ph type="body" idx="4"/>
          </p:nvPr>
        </p:nvSpPr>
        <p:spPr>
          <a:xfrm>
            <a:off x="7036300" y="5154175"/>
            <a:ext cx="4224600" cy="4433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accent4"/>
                </a:solidFill>
              </a:defRPr>
            </a:lvl1pPr>
            <a:lvl2pPr marL="914400" lvl="1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2pPr>
            <a:lvl3pPr marL="1371600" lvl="2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3pPr>
            <a:lvl4pPr marL="1828800" lvl="3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4pPr>
            <a:lvl5pPr marL="2286000" lvl="4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5pPr>
            <a:lvl6pPr marL="2743200" lvl="5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6pPr>
            <a:lvl7pPr marL="3200400" lvl="6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7pPr>
            <a:lvl8pPr marL="3657600" lvl="7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8pPr>
            <a:lvl9pPr marL="4114800" lvl="8" indent="-342900" rtl="0">
              <a:spcBef>
                <a:spcPts val="1000"/>
              </a:spcBef>
              <a:spcAft>
                <a:spcPts val="100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71" name="Google Shape;271;p37"/>
          <p:cNvSpPr txBox="1">
            <a:spLocks noGrp="1"/>
          </p:cNvSpPr>
          <p:nvPr>
            <p:ph type="title" idx="5"/>
          </p:nvPr>
        </p:nvSpPr>
        <p:spPr>
          <a:xfrm>
            <a:off x="12669025" y="2706624"/>
            <a:ext cx="4224600" cy="1892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72" name="Google Shape;272;p37"/>
          <p:cNvSpPr txBox="1">
            <a:spLocks noGrp="1"/>
          </p:cNvSpPr>
          <p:nvPr>
            <p:ph type="body" idx="6"/>
          </p:nvPr>
        </p:nvSpPr>
        <p:spPr>
          <a:xfrm>
            <a:off x="12669025" y="5154175"/>
            <a:ext cx="4224600" cy="4433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accent4"/>
                </a:solidFill>
              </a:defRPr>
            </a:lvl1pPr>
            <a:lvl2pPr marL="914400" lvl="1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2pPr>
            <a:lvl3pPr marL="1371600" lvl="2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3pPr>
            <a:lvl4pPr marL="1828800" lvl="3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4pPr>
            <a:lvl5pPr marL="2286000" lvl="4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5pPr>
            <a:lvl6pPr marL="2743200" lvl="5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6pPr>
            <a:lvl7pPr marL="3200400" lvl="6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7pPr>
            <a:lvl8pPr marL="3657600" lvl="7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8pPr>
            <a:lvl9pPr marL="4114800" lvl="8" indent="-342900" rtl="0">
              <a:spcBef>
                <a:spcPts val="1000"/>
              </a:spcBef>
              <a:spcAft>
                <a:spcPts val="100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8_Columns (Four)">
  <p:cSld name="TITLE_AND_BODY_2_2_1_1_1">
    <p:bg>
      <p:bgPr>
        <a:solidFill>
          <a:schemeClr val="dk1"/>
        </a:solidFill>
        <a:effectLst/>
      </p:bgPr>
    </p:bg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38"/>
          <p:cNvSpPr txBox="1">
            <a:spLocks noGrp="1"/>
          </p:cNvSpPr>
          <p:nvPr>
            <p:ph type="title"/>
          </p:nvPr>
        </p:nvSpPr>
        <p:spPr>
          <a:xfrm>
            <a:off x="1403575" y="2706624"/>
            <a:ext cx="2816400" cy="1892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75" name="Google Shape;275;p38"/>
          <p:cNvSpPr txBox="1">
            <a:spLocks noGrp="1"/>
          </p:cNvSpPr>
          <p:nvPr>
            <p:ph type="body" idx="1"/>
          </p:nvPr>
        </p:nvSpPr>
        <p:spPr>
          <a:xfrm>
            <a:off x="1403575" y="5001775"/>
            <a:ext cx="2816400" cy="4553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accent4"/>
                </a:solidFill>
              </a:defRPr>
            </a:lvl1pPr>
            <a:lvl2pPr marL="914400" lvl="1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2pPr>
            <a:lvl3pPr marL="1371600" lvl="2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3pPr>
            <a:lvl4pPr marL="1828800" lvl="3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4pPr>
            <a:lvl5pPr marL="2286000" lvl="4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5pPr>
            <a:lvl6pPr marL="2743200" lvl="5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6pPr>
            <a:lvl7pPr marL="3200400" lvl="6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7pPr>
            <a:lvl8pPr marL="3657600" lvl="7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8pPr>
            <a:lvl9pPr marL="4114800" lvl="8" indent="-342900" rtl="0">
              <a:spcBef>
                <a:spcPts val="1000"/>
              </a:spcBef>
              <a:spcAft>
                <a:spcPts val="100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76" name="Google Shape;276;p38"/>
          <p:cNvSpPr txBox="1">
            <a:spLocks noGrp="1"/>
          </p:cNvSpPr>
          <p:nvPr>
            <p:ph type="subTitle" idx="2"/>
          </p:nvPr>
        </p:nvSpPr>
        <p:spPr>
          <a:xfrm>
            <a:off x="699525" y="699525"/>
            <a:ext cx="7745100" cy="347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1pPr>
            <a:lvl2pPr lvl="1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2pPr>
            <a:lvl3pPr lvl="2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3pPr>
            <a:lvl4pPr lvl="3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4pPr>
            <a:lvl5pPr lvl="4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5pPr>
            <a:lvl6pPr lvl="5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6pPr>
            <a:lvl7pPr lvl="6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7pPr>
            <a:lvl8pPr lvl="7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8pPr>
            <a:lvl9pPr lvl="8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77" name="Google Shape;277;p38"/>
          <p:cNvSpPr txBox="1">
            <a:spLocks noGrp="1"/>
          </p:cNvSpPr>
          <p:nvPr>
            <p:ph type="title" idx="3"/>
          </p:nvPr>
        </p:nvSpPr>
        <p:spPr>
          <a:xfrm>
            <a:off x="5628100" y="2706624"/>
            <a:ext cx="2816400" cy="1892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78" name="Google Shape;278;p38"/>
          <p:cNvSpPr txBox="1">
            <a:spLocks noGrp="1"/>
          </p:cNvSpPr>
          <p:nvPr>
            <p:ph type="body" idx="4"/>
          </p:nvPr>
        </p:nvSpPr>
        <p:spPr>
          <a:xfrm>
            <a:off x="5628100" y="5001775"/>
            <a:ext cx="2816400" cy="4553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accent4"/>
                </a:solidFill>
              </a:defRPr>
            </a:lvl1pPr>
            <a:lvl2pPr marL="914400" lvl="1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2pPr>
            <a:lvl3pPr marL="1371600" lvl="2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3pPr>
            <a:lvl4pPr marL="1828800" lvl="3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4pPr>
            <a:lvl5pPr marL="2286000" lvl="4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5pPr>
            <a:lvl6pPr marL="2743200" lvl="5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6pPr>
            <a:lvl7pPr marL="3200400" lvl="6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7pPr>
            <a:lvl8pPr marL="3657600" lvl="7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8pPr>
            <a:lvl9pPr marL="4114800" lvl="8" indent="-342900" rtl="0">
              <a:spcBef>
                <a:spcPts val="1000"/>
              </a:spcBef>
              <a:spcAft>
                <a:spcPts val="100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79" name="Google Shape;279;p38"/>
          <p:cNvSpPr txBox="1">
            <a:spLocks noGrp="1"/>
          </p:cNvSpPr>
          <p:nvPr>
            <p:ph type="title" idx="5"/>
          </p:nvPr>
        </p:nvSpPr>
        <p:spPr>
          <a:xfrm>
            <a:off x="9852625" y="2706624"/>
            <a:ext cx="2816400" cy="1892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80" name="Google Shape;280;p38"/>
          <p:cNvSpPr txBox="1">
            <a:spLocks noGrp="1"/>
          </p:cNvSpPr>
          <p:nvPr>
            <p:ph type="body" idx="6"/>
          </p:nvPr>
        </p:nvSpPr>
        <p:spPr>
          <a:xfrm>
            <a:off x="9852625" y="5001775"/>
            <a:ext cx="2816400" cy="4553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accent4"/>
                </a:solidFill>
              </a:defRPr>
            </a:lvl1pPr>
            <a:lvl2pPr marL="914400" lvl="1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2pPr>
            <a:lvl3pPr marL="1371600" lvl="2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3pPr>
            <a:lvl4pPr marL="1828800" lvl="3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4pPr>
            <a:lvl5pPr marL="2286000" lvl="4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5pPr>
            <a:lvl6pPr marL="2743200" lvl="5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6pPr>
            <a:lvl7pPr marL="3200400" lvl="6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7pPr>
            <a:lvl8pPr marL="3657600" lvl="7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8pPr>
            <a:lvl9pPr marL="4114800" lvl="8" indent="-342900" rtl="0">
              <a:spcBef>
                <a:spcPts val="1000"/>
              </a:spcBef>
              <a:spcAft>
                <a:spcPts val="100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81" name="Google Shape;281;p38"/>
          <p:cNvSpPr txBox="1">
            <a:spLocks noGrp="1"/>
          </p:cNvSpPr>
          <p:nvPr>
            <p:ph type="title" idx="7"/>
          </p:nvPr>
        </p:nvSpPr>
        <p:spPr>
          <a:xfrm>
            <a:off x="14077175" y="2706624"/>
            <a:ext cx="2816400" cy="1892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82" name="Google Shape;282;p38"/>
          <p:cNvSpPr txBox="1">
            <a:spLocks noGrp="1"/>
          </p:cNvSpPr>
          <p:nvPr>
            <p:ph type="body" idx="8"/>
          </p:nvPr>
        </p:nvSpPr>
        <p:spPr>
          <a:xfrm>
            <a:off x="14077175" y="5001775"/>
            <a:ext cx="2816400" cy="4553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accent4"/>
                </a:solidFill>
              </a:defRPr>
            </a:lvl1pPr>
            <a:lvl2pPr marL="914400" lvl="1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2pPr>
            <a:lvl3pPr marL="1371600" lvl="2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3pPr>
            <a:lvl4pPr marL="1828800" lvl="3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4pPr>
            <a:lvl5pPr marL="2286000" lvl="4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5pPr>
            <a:lvl6pPr marL="2743200" lvl="5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6pPr>
            <a:lvl7pPr marL="3200400" lvl="6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7pPr>
            <a:lvl8pPr marL="3657600" lvl="7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8pPr>
            <a:lvl9pPr marL="4114800" lvl="8" indent="-342900" rtl="0">
              <a:spcBef>
                <a:spcPts val="1000"/>
              </a:spcBef>
              <a:spcAft>
                <a:spcPts val="100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1_Points (Two)">
  <p:cSld name="TITLE_AND_BODY_2_2_1_2_2_1">
    <p:bg>
      <p:bgPr>
        <a:solidFill>
          <a:schemeClr val="dk1"/>
        </a:solidFill>
        <a:effectLst/>
      </p:bgPr>
    </p:bg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39"/>
          <p:cNvSpPr txBox="1">
            <a:spLocks noGrp="1"/>
          </p:cNvSpPr>
          <p:nvPr>
            <p:ph type="title"/>
          </p:nvPr>
        </p:nvSpPr>
        <p:spPr>
          <a:xfrm>
            <a:off x="1403600" y="6409944"/>
            <a:ext cx="6336900" cy="12510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85" name="Google Shape;285;p39"/>
          <p:cNvSpPr txBox="1">
            <a:spLocks noGrp="1"/>
          </p:cNvSpPr>
          <p:nvPr>
            <p:ph type="body" idx="1"/>
          </p:nvPr>
        </p:nvSpPr>
        <p:spPr>
          <a:xfrm>
            <a:off x="1403600" y="7895900"/>
            <a:ext cx="6336900" cy="1691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accent4"/>
                </a:solidFill>
              </a:defRPr>
            </a:lvl1pPr>
            <a:lvl2pPr marL="914400" lvl="1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2pPr>
            <a:lvl3pPr marL="1371600" lvl="2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3pPr>
            <a:lvl4pPr marL="1828800" lvl="3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4pPr>
            <a:lvl5pPr marL="2286000" lvl="4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5pPr>
            <a:lvl6pPr marL="2743200" lvl="5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6pPr>
            <a:lvl7pPr marL="3200400" lvl="6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7pPr>
            <a:lvl8pPr marL="3657600" lvl="7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8pPr>
            <a:lvl9pPr marL="4114800" lvl="8" indent="-342900" rtl="0">
              <a:spcBef>
                <a:spcPts val="1000"/>
              </a:spcBef>
              <a:spcAft>
                <a:spcPts val="100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86" name="Google Shape;286;p39"/>
          <p:cNvSpPr txBox="1">
            <a:spLocks noGrp="1"/>
          </p:cNvSpPr>
          <p:nvPr>
            <p:ph type="subTitle" idx="2"/>
          </p:nvPr>
        </p:nvSpPr>
        <p:spPr>
          <a:xfrm>
            <a:off x="699525" y="699525"/>
            <a:ext cx="7745100" cy="347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1pPr>
            <a:lvl2pPr lvl="1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2pPr>
            <a:lvl3pPr lvl="2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3pPr>
            <a:lvl4pPr lvl="3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4pPr>
            <a:lvl5pPr lvl="4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5pPr>
            <a:lvl6pPr lvl="5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6pPr>
            <a:lvl7pPr lvl="6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7pPr>
            <a:lvl8pPr lvl="7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8pPr>
            <a:lvl9pPr lvl="8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87" name="Google Shape;287;p39"/>
          <p:cNvSpPr txBox="1">
            <a:spLocks noGrp="1"/>
          </p:cNvSpPr>
          <p:nvPr>
            <p:ph type="title" idx="3"/>
          </p:nvPr>
        </p:nvSpPr>
        <p:spPr>
          <a:xfrm>
            <a:off x="10556725" y="6409944"/>
            <a:ext cx="6336900" cy="12510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88" name="Google Shape;288;p39"/>
          <p:cNvSpPr txBox="1">
            <a:spLocks noGrp="1"/>
          </p:cNvSpPr>
          <p:nvPr>
            <p:ph type="body" idx="4"/>
          </p:nvPr>
        </p:nvSpPr>
        <p:spPr>
          <a:xfrm>
            <a:off x="10556725" y="7895899"/>
            <a:ext cx="6336900" cy="1691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accent4"/>
                </a:solidFill>
              </a:defRPr>
            </a:lvl1pPr>
            <a:lvl2pPr marL="914400" lvl="1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2pPr>
            <a:lvl3pPr marL="1371600" lvl="2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3pPr>
            <a:lvl4pPr marL="1828800" lvl="3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4pPr>
            <a:lvl5pPr marL="2286000" lvl="4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5pPr>
            <a:lvl6pPr marL="2743200" lvl="5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6pPr>
            <a:lvl7pPr marL="3200400" lvl="6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7pPr>
            <a:lvl8pPr marL="3657600" lvl="7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8pPr>
            <a:lvl9pPr marL="4114800" lvl="8" indent="-342900" rtl="0">
              <a:spcBef>
                <a:spcPts val="1000"/>
              </a:spcBef>
              <a:spcAft>
                <a:spcPts val="100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4_Points (Three)">
  <p:cSld name="TITLE_AND_BODY_2_2_1_2_3">
    <p:bg>
      <p:bgPr>
        <a:solidFill>
          <a:schemeClr val="dk1"/>
        </a:solidFill>
        <a:effectLst/>
      </p:bgPr>
    </p:bg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40"/>
          <p:cNvSpPr txBox="1">
            <a:spLocks noGrp="1"/>
          </p:cNvSpPr>
          <p:nvPr>
            <p:ph type="title"/>
          </p:nvPr>
        </p:nvSpPr>
        <p:spPr>
          <a:xfrm>
            <a:off x="1046925" y="6081650"/>
            <a:ext cx="4928700" cy="9555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91" name="Google Shape;291;p40"/>
          <p:cNvSpPr txBox="1">
            <a:spLocks noGrp="1"/>
          </p:cNvSpPr>
          <p:nvPr>
            <p:ph type="body" idx="1"/>
          </p:nvPr>
        </p:nvSpPr>
        <p:spPr>
          <a:xfrm>
            <a:off x="1046925" y="7271800"/>
            <a:ext cx="4928700" cy="2315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accent4"/>
                </a:solidFill>
              </a:defRPr>
            </a:lvl1pPr>
            <a:lvl2pPr marL="914400" lvl="1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2pPr>
            <a:lvl3pPr marL="1371600" lvl="2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3pPr>
            <a:lvl4pPr marL="1828800" lvl="3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4pPr>
            <a:lvl5pPr marL="2286000" lvl="4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5pPr>
            <a:lvl6pPr marL="2743200" lvl="5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6pPr>
            <a:lvl7pPr marL="3200400" lvl="6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7pPr>
            <a:lvl8pPr marL="3657600" lvl="7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8pPr>
            <a:lvl9pPr marL="4114800" lvl="8" indent="-342900" rtl="0">
              <a:spcBef>
                <a:spcPts val="1000"/>
              </a:spcBef>
              <a:spcAft>
                <a:spcPts val="100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92" name="Google Shape;292;p40"/>
          <p:cNvSpPr txBox="1">
            <a:spLocks noGrp="1"/>
          </p:cNvSpPr>
          <p:nvPr>
            <p:ph type="subTitle" idx="2"/>
          </p:nvPr>
        </p:nvSpPr>
        <p:spPr>
          <a:xfrm>
            <a:off x="699525" y="699525"/>
            <a:ext cx="7745100" cy="347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1pPr>
            <a:lvl2pPr lvl="1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2pPr>
            <a:lvl3pPr lvl="2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3pPr>
            <a:lvl4pPr lvl="3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4pPr>
            <a:lvl5pPr lvl="4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5pPr>
            <a:lvl6pPr lvl="5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6pPr>
            <a:lvl7pPr lvl="6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7pPr>
            <a:lvl8pPr lvl="7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8pPr>
            <a:lvl9pPr lvl="8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93" name="Google Shape;293;p40"/>
          <p:cNvSpPr txBox="1">
            <a:spLocks noGrp="1"/>
          </p:cNvSpPr>
          <p:nvPr>
            <p:ph type="title" idx="3"/>
          </p:nvPr>
        </p:nvSpPr>
        <p:spPr>
          <a:xfrm>
            <a:off x="6679650" y="6081650"/>
            <a:ext cx="4928700" cy="9555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94" name="Google Shape;294;p40"/>
          <p:cNvSpPr txBox="1">
            <a:spLocks noGrp="1"/>
          </p:cNvSpPr>
          <p:nvPr>
            <p:ph type="body" idx="4"/>
          </p:nvPr>
        </p:nvSpPr>
        <p:spPr>
          <a:xfrm>
            <a:off x="6679650" y="7271799"/>
            <a:ext cx="4928700" cy="2315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accent4"/>
                </a:solidFill>
              </a:defRPr>
            </a:lvl1pPr>
            <a:lvl2pPr marL="914400" lvl="1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2pPr>
            <a:lvl3pPr marL="1371600" lvl="2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3pPr>
            <a:lvl4pPr marL="1828800" lvl="3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4pPr>
            <a:lvl5pPr marL="2286000" lvl="4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5pPr>
            <a:lvl6pPr marL="2743200" lvl="5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6pPr>
            <a:lvl7pPr marL="3200400" lvl="6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7pPr>
            <a:lvl8pPr marL="3657600" lvl="7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8pPr>
            <a:lvl9pPr marL="4114800" lvl="8" indent="-342900" rtl="0">
              <a:spcBef>
                <a:spcPts val="1000"/>
              </a:spcBef>
              <a:spcAft>
                <a:spcPts val="100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95" name="Google Shape;295;p40"/>
          <p:cNvSpPr txBox="1">
            <a:spLocks noGrp="1"/>
          </p:cNvSpPr>
          <p:nvPr>
            <p:ph type="title" idx="5"/>
          </p:nvPr>
        </p:nvSpPr>
        <p:spPr>
          <a:xfrm>
            <a:off x="12312375" y="6081650"/>
            <a:ext cx="4928700" cy="9555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96" name="Google Shape;296;p40"/>
          <p:cNvSpPr txBox="1">
            <a:spLocks noGrp="1"/>
          </p:cNvSpPr>
          <p:nvPr>
            <p:ph type="body" idx="6"/>
          </p:nvPr>
        </p:nvSpPr>
        <p:spPr>
          <a:xfrm>
            <a:off x="12312375" y="7271800"/>
            <a:ext cx="4928700" cy="2315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accent4"/>
                </a:solidFill>
              </a:defRPr>
            </a:lvl1pPr>
            <a:lvl2pPr marL="914400" lvl="1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2pPr>
            <a:lvl3pPr marL="1371600" lvl="2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3pPr>
            <a:lvl4pPr marL="1828800" lvl="3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4pPr>
            <a:lvl5pPr marL="2286000" lvl="4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5pPr>
            <a:lvl6pPr marL="2743200" lvl="5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6pPr>
            <a:lvl7pPr marL="3200400" lvl="6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7pPr>
            <a:lvl8pPr marL="3657600" lvl="7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8pPr>
            <a:lvl9pPr marL="4114800" lvl="8" indent="-342900" rtl="0">
              <a:spcBef>
                <a:spcPts val="1000"/>
              </a:spcBef>
              <a:spcAft>
                <a:spcPts val="100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7_Points (Four)">
  <p:cSld name="TITLE_AND_BODY_2_2_1_2_1_2">
    <p:bg>
      <p:bgPr>
        <a:solidFill>
          <a:schemeClr val="dk1"/>
        </a:solidFill>
        <a:effectLst/>
      </p:bgPr>
    </p:bg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41"/>
          <p:cNvSpPr txBox="1">
            <a:spLocks noGrp="1"/>
          </p:cNvSpPr>
          <p:nvPr>
            <p:ph type="title"/>
          </p:nvPr>
        </p:nvSpPr>
        <p:spPr>
          <a:xfrm>
            <a:off x="1046950" y="6080750"/>
            <a:ext cx="3520500" cy="9555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99" name="Google Shape;299;p41"/>
          <p:cNvSpPr txBox="1">
            <a:spLocks noGrp="1"/>
          </p:cNvSpPr>
          <p:nvPr>
            <p:ph type="body" idx="1"/>
          </p:nvPr>
        </p:nvSpPr>
        <p:spPr>
          <a:xfrm>
            <a:off x="1046950" y="7269469"/>
            <a:ext cx="3520500" cy="2318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accent4"/>
                </a:solidFill>
              </a:defRPr>
            </a:lvl1pPr>
            <a:lvl2pPr marL="914400" lvl="1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2pPr>
            <a:lvl3pPr marL="1371600" lvl="2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3pPr>
            <a:lvl4pPr marL="1828800" lvl="3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4pPr>
            <a:lvl5pPr marL="2286000" lvl="4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5pPr>
            <a:lvl6pPr marL="2743200" lvl="5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6pPr>
            <a:lvl7pPr marL="3200400" lvl="6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7pPr>
            <a:lvl8pPr marL="3657600" lvl="7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8pPr>
            <a:lvl9pPr marL="4114800" lvl="8" indent="-342900" rtl="0">
              <a:spcBef>
                <a:spcPts val="1000"/>
              </a:spcBef>
              <a:spcAft>
                <a:spcPts val="100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300" name="Google Shape;300;p41"/>
          <p:cNvSpPr txBox="1">
            <a:spLocks noGrp="1"/>
          </p:cNvSpPr>
          <p:nvPr>
            <p:ph type="subTitle" idx="2"/>
          </p:nvPr>
        </p:nvSpPr>
        <p:spPr>
          <a:xfrm>
            <a:off x="699525" y="699525"/>
            <a:ext cx="7745100" cy="347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1pPr>
            <a:lvl2pPr lvl="1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2pPr>
            <a:lvl3pPr lvl="2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3pPr>
            <a:lvl4pPr lvl="3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4pPr>
            <a:lvl5pPr lvl="4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5pPr>
            <a:lvl6pPr lvl="5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6pPr>
            <a:lvl7pPr lvl="6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7pPr>
            <a:lvl8pPr lvl="7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8pPr>
            <a:lvl9pPr lvl="8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301" name="Google Shape;301;p41"/>
          <p:cNvSpPr txBox="1">
            <a:spLocks noGrp="1"/>
          </p:cNvSpPr>
          <p:nvPr>
            <p:ph type="title" idx="3"/>
          </p:nvPr>
        </p:nvSpPr>
        <p:spPr>
          <a:xfrm>
            <a:off x="5271475" y="6080750"/>
            <a:ext cx="3520500" cy="9555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302" name="Google Shape;302;p41"/>
          <p:cNvSpPr txBox="1">
            <a:spLocks noGrp="1"/>
          </p:cNvSpPr>
          <p:nvPr>
            <p:ph type="body" idx="4"/>
          </p:nvPr>
        </p:nvSpPr>
        <p:spPr>
          <a:xfrm>
            <a:off x="5271475" y="7269469"/>
            <a:ext cx="3520500" cy="2318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accent4"/>
                </a:solidFill>
              </a:defRPr>
            </a:lvl1pPr>
            <a:lvl2pPr marL="914400" lvl="1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2pPr>
            <a:lvl3pPr marL="1371600" lvl="2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3pPr>
            <a:lvl4pPr marL="1828800" lvl="3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4pPr>
            <a:lvl5pPr marL="2286000" lvl="4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5pPr>
            <a:lvl6pPr marL="2743200" lvl="5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6pPr>
            <a:lvl7pPr marL="3200400" lvl="6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7pPr>
            <a:lvl8pPr marL="3657600" lvl="7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8pPr>
            <a:lvl9pPr marL="4114800" lvl="8" indent="-342900" rtl="0">
              <a:spcBef>
                <a:spcPts val="1000"/>
              </a:spcBef>
              <a:spcAft>
                <a:spcPts val="100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303" name="Google Shape;303;p41"/>
          <p:cNvSpPr txBox="1">
            <a:spLocks noGrp="1"/>
          </p:cNvSpPr>
          <p:nvPr>
            <p:ph type="title" idx="5"/>
          </p:nvPr>
        </p:nvSpPr>
        <p:spPr>
          <a:xfrm>
            <a:off x="9496000" y="6080750"/>
            <a:ext cx="3520500" cy="9555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304" name="Google Shape;304;p41"/>
          <p:cNvSpPr txBox="1">
            <a:spLocks noGrp="1"/>
          </p:cNvSpPr>
          <p:nvPr>
            <p:ph type="body" idx="6"/>
          </p:nvPr>
        </p:nvSpPr>
        <p:spPr>
          <a:xfrm>
            <a:off x="9496000" y="7269469"/>
            <a:ext cx="3520500" cy="2318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accent4"/>
                </a:solidFill>
              </a:defRPr>
            </a:lvl1pPr>
            <a:lvl2pPr marL="914400" lvl="1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2pPr>
            <a:lvl3pPr marL="1371600" lvl="2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3pPr>
            <a:lvl4pPr marL="1828800" lvl="3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4pPr>
            <a:lvl5pPr marL="2286000" lvl="4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5pPr>
            <a:lvl6pPr marL="2743200" lvl="5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6pPr>
            <a:lvl7pPr marL="3200400" lvl="6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7pPr>
            <a:lvl8pPr marL="3657600" lvl="7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8pPr>
            <a:lvl9pPr marL="4114800" lvl="8" indent="-342900" rtl="0">
              <a:spcBef>
                <a:spcPts val="1000"/>
              </a:spcBef>
              <a:spcAft>
                <a:spcPts val="100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305" name="Google Shape;305;p41"/>
          <p:cNvSpPr txBox="1">
            <a:spLocks noGrp="1"/>
          </p:cNvSpPr>
          <p:nvPr>
            <p:ph type="title" idx="7"/>
          </p:nvPr>
        </p:nvSpPr>
        <p:spPr>
          <a:xfrm>
            <a:off x="13720550" y="6080750"/>
            <a:ext cx="3520500" cy="9555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306" name="Google Shape;306;p41"/>
          <p:cNvSpPr txBox="1">
            <a:spLocks noGrp="1"/>
          </p:cNvSpPr>
          <p:nvPr>
            <p:ph type="body" idx="8"/>
          </p:nvPr>
        </p:nvSpPr>
        <p:spPr>
          <a:xfrm>
            <a:off x="13720550" y="7269469"/>
            <a:ext cx="3520500" cy="2318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accent4"/>
                </a:solidFill>
              </a:defRPr>
            </a:lvl1pPr>
            <a:lvl2pPr marL="914400" lvl="1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2pPr>
            <a:lvl3pPr marL="1371600" lvl="2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3pPr>
            <a:lvl4pPr marL="1828800" lvl="3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4pPr>
            <a:lvl5pPr marL="2286000" lvl="4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5pPr>
            <a:lvl6pPr marL="2743200" lvl="5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6pPr>
            <a:lvl7pPr marL="3200400" lvl="6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7pPr>
            <a:lvl8pPr marL="3657600" lvl="7" indent="-342900" rtl="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8pPr>
            <a:lvl9pPr marL="4114800" lvl="8" indent="-342900" rtl="0">
              <a:spcBef>
                <a:spcPts val="1000"/>
              </a:spcBef>
              <a:spcAft>
                <a:spcPts val="100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4_Agenda">
  <p:cSld name="SECTION_HEADER_2_2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3"/>
          <p:cNvSpPr txBox="1">
            <a:spLocks noGrp="1"/>
          </p:cNvSpPr>
          <p:nvPr>
            <p:ph type="body" idx="1"/>
          </p:nvPr>
        </p:nvSpPr>
        <p:spPr>
          <a:xfrm>
            <a:off x="9852650" y="2743200"/>
            <a:ext cx="4928700" cy="6844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4000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1pPr>
            <a:lvl2pPr marL="914400" lvl="1" indent="-400050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SzPts val="2700"/>
              <a:buAutoNum type="alphaLcPeriod"/>
              <a:defRPr sz="2700"/>
            </a:lvl2pPr>
            <a:lvl3pPr marL="1371600" lvl="2" indent="-400050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SzPts val="2700"/>
              <a:buAutoNum type="romanLcPeriod"/>
              <a:defRPr sz="2700"/>
            </a:lvl3pPr>
            <a:lvl4pPr marL="1828800" lvl="3" indent="-400050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SzPts val="2700"/>
              <a:buAutoNum type="arabicPeriod"/>
              <a:defRPr sz="2700"/>
            </a:lvl4pPr>
            <a:lvl5pPr marL="2286000" lvl="4" indent="-400050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SzPts val="2700"/>
              <a:buAutoNum type="alphaLcPeriod"/>
              <a:defRPr sz="2700"/>
            </a:lvl5pPr>
            <a:lvl6pPr marL="2743200" lvl="5" indent="-400050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SzPts val="2700"/>
              <a:buAutoNum type="romanLcPeriod"/>
              <a:defRPr sz="2700"/>
            </a:lvl6pPr>
            <a:lvl7pPr marL="3200400" lvl="6" indent="-400050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SzPts val="2700"/>
              <a:buAutoNum type="arabicPeriod"/>
              <a:defRPr sz="2700"/>
            </a:lvl7pPr>
            <a:lvl8pPr marL="3657600" lvl="7" indent="-400050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SzPts val="2700"/>
              <a:buAutoNum type="alphaLcPeriod"/>
              <a:defRPr sz="2700"/>
            </a:lvl8pPr>
            <a:lvl9pPr marL="4114800" lvl="8" indent="-400050" rtl="0">
              <a:lnSpc>
                <a:spcPct val="115000"/>
              </a:lnSpc>
              <a:spcBef>
                <a:spcPts val="1800"/>
              </a:spcBef>
              <a:spcAft>
                <a:spcPts val="1800"/>
              </a:spcAft>
              <a:buSzPts val="2700"/>
              <a:buAutoNum type="romanLcPeriod"/>
              <a:defRPr sz="2700"/>
            </a:lvl9pPr>
          </a:lstStyle>
          <a:p>
            <a:endParaRPr/>
          </a:p>
        </p:txBody>
      </p:sp>
      <p:sp>
        <p:nvSpPr>
          <p:cNvPr id="29" name="Google Shape;29;p3"/>
          <p:cNvSpPr txBox="1">
            <a:spLocks noGrp="1"/>
          </p:cNvSpPr>
          <p:nvPr>
            <p:ph type="title"/>
          </p:nvPr>
        </p:nvSpPr>
        <p:spPr>
          <a:xfrm>
            <a:off x="1403600" y="2651750"/>
            <a:ext cx="4224600" cy="168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0_Big Stat">
  <p:cSld name="TITLE_1_3">
    <p:bg>
      <p:bgPr>
        <a:solidFill>
          <a:schemeClr val="dk1"/>
        </a:solidFill>
        <a:effectLst/>
      </p:bgPr>
    </p:bg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42"/>
          <p:cNvSpPr txBox="1">
            <a:spLocks noGrp="1"/>
          </p:cNvSpPr>
          <p:nvPr>
            <p:ph type="subTitle" idx="1"/>
          </p:nvPr>
        </p:nvSpPr>
        <p:spPr>
          <a:xfrm>
            <a:off x="699525" y="699525"/>
            <a:ext cx="7745100" cy="347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1pPr>
            <a:lvl2pPr lvl="1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2pPr>
            <a:lvl3pPr lvl="2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3pPr>
            <a:lvl4pPr lvl="3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4pPr>
            <a:lvl5pPr lvl="4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5pPr>
            <a:lvl6pPr lvl="5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6pPr>
            <a:lvl7pPr lvl="6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7pPr>
            <a:lvl8pPr lvl="7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8pPr>
            <a:lvl9pPr lvl="8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309" name="Google Shape;309;p42"/>
          <p:cNvSpPr txBox="1">
            <a:spLocks noGrp="1"/>
          </p:cNvSpPr>
          <p:nvPr>
            <p:ph type="ctrTitle"/>
          </p:nvPr>
        </p:nvSpPr>
        <p:spPr>
          <a:xfrm>
            <a:off x="1403600" y="3383280"/>
            <a:ext cx="14081700" cy="2201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600"/>
              <a:buFont typeface="Optimistic Display"/>
              <a:buNone/>
              <a:defRPr sz="14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600"/>
              <a:buNone/>
              <a:defRPr sz="14600">
                <a:solidFill>
                  <a:schemeClr val="accent4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600"/>
              <a:buNone/>
              <a:defRPr sz="14600">
                <a:solidFill>
                  <a:schemeClr val="accent4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600"/>
              <a:buNone/>
              <a:defRPr sz="14600">
                <a:solidFill>
                  <a:schemeClr val="accent4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600"/>
              <a:buNone/>
              <a:defRPr sz="14600">
                <a:solidFill>
                  <a:schemeClr val="accent4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600"/>
              <a:buNone/>
              <a:defRPr sz="14600">
                <a:solidFill>
                  <a:schemeClr val="accent4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600"/>
              <a:buNone/>
              <a:defRPr sz="14600">
                <a:solidFill>
                  <a:schemeClr val="accent4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600"/>
              <a:buNone/>
              <a:defRPr sz="14600">
                <a:solidFill>
                  <a:schemeClr val="accent4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600"/>
              <a:buNone/>
              <a:defRPr sz="146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310" name="Google Shape;310;p42"/>
          <p:cNvSpPr txBox="1">
            <a:spLocks noGrp="1"/>
          </p:cNvSpPr>
          <p:nvPr>
            <p:ph type="subTitle" idx="2"/>
          </p:nvPr>
        </p:nvSpPr>
        <p:spPr>
          <a:xfrm>
            <a:off x="1403700" y="5458968"/>
            <a:ext cx="14081700" cy="347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1pPr>
            <a:lvl2pPr lvl="1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2pPr>
            <a:lvl3pPr lvl="2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3pPr>
            <a:lvl4pPr lvl="3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4pPr>
            <a:lvl5pPr lvl="4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5pPr>
            <a:lvl6pPr lvl="5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6pPr>
            <a:lvl7pPr lvl="6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7pPr>
            <a:lvl8pPr lvl="7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8pPr>
            <a:lvl9pPr lvl="8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311" name="Google Shape;311;p42"/>
          <p:cNvSpPr txBox="1">
            <a:spLocks noGrp="1"/>
          </p:cNvSpPr>
          <p:nvPr>
            <p:ph type="subTitle" idx="3"/>
          </p:nvPr>
        </p:nvSpPr>
        <p:spPr>
          <a:xfrm>
            <a:off x="699525" y="9171425"/>
            <a:ext cx="7041000" cy="420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accent4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accent4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accent4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accent4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accent4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accent4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accent4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accent4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3_Stats (Two)">
  <p:cSld name="TITLE_1_1_2">
    <p:bg>
      <p:bgPr>
        <a:solidFill>
          <a:schemeClr val="dk1"/>
        </a:solidFill>
        <a:effectLst/>
      </p:bgPr>
    </p:bg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43"/>
          <p:cNvSpPr txBox="1">
            <a:spLocks noGrp="1"/>
          </p:cNvSpPr>
          <p:nvPr>
            <p:ph type="subTitle" idx="1"/>
          </p:nvPr>
        </p:nvSpPr>
        <p:spPr>
          <a:xfrm>
            <a:off x="699525" y="699525"/>
            <a:ext cx="7745100" cy="347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1pPr>
            <a:lvl2pPr lvl="1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2pPr>
            <a:lvl3pPr lvl="2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3pPr>
            <a:lvl4pPr lvl="3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4pPr>
            <a:lvl5pPr lvl="4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5pPr>
            <a:lvl6pPr lvl="5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6pPr>
            <a:lvl7pPr lvl="6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7pPr>
            <a:lvl8pPr lvl="7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8pPr>
            <a:lvl9pPr lvl="8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314" name="Google Shape;314;p43"/>
          <p:cNvSpPr txBox="1">
            <a:spLocks noGrp="1"/>
          </p:cNvSpPr>
          <p:nvPr>
            <p:ph type="ctrTitle"/>
          </p:nvPr>
        </p:nvSpPr>
        <p:spPr>
          <a:xfrm>
            <a:off x="1403600" y="3383275"/>
            <a:ext cx="6336900" cy="2201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600"/>
              <a:buFont typeface="Optimistic Display"/>
              <a:buNone/>
              <a:defRPr sz="14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600"/>
              <a:buFont typeface="Optimistic Display"/>
              <a:buNone/>
              <a:defRPr sz="14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600"/>
              <a:buFont typeface="Optimistic Display"/>
              <a:buNone/>
              <a:defRPr sz="14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600"/>
              <a:buFont typeface="Optimistic Display"/>
              <a:buNone/>
              <a:defRPr sz="14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600"/>
              <a:buFont typeface="Optimistic Display"/>
              <a:buNone/>
              <a:defRPr sz="14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600"/>
              <a:buFont typeface="Optimistic Display"/>
              <a:buNone/>
              <a:defRPr sz="14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600"/>
              <a:buFont typeface="Optimistic Display"/>
              <a:buNone/>
              <a:defRPr sz="14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600"/>
              <a:buFont typeface="Optimistic Display"/>
              <a:buNone/>
              <a:defRPr sz="14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600"/>
              <a:buFont typeface="Optimistic Display"/>
              <a:buNone/>
              <a:defRPr sz="14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9pPr>
          </a:lstStyle>
          <a:p>
            <a:endParaRPr/>
          </a:p>
        </p:txBody>
      </p:sp>
      <p:sp>
        <p:nvSpPr>
          <p:cNvPr id="315" name="Google Shape;315;p43"/>
          <p:cNvSpPr txBox="1">
            <a:spLocks noGrp="1"/>
          </p:cNvSpPr>
          <p:nvPr>
            <p:ph type="subTitle" idx="2"/>
          </p:nvPr>
        </p:nvSpPr>
        <p:spPr>
          <a:xfrm>
            <a:off x="1403700" y="5458975"/>
            <a:ext cx="6336900" cy="347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1pPr>
            <a:lvl2pPr lvl="1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2pPr>
            <a:lvl3pPr lvl="2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3pPr>
            <a:lvl4pPr lvl="3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4pPr>
            <a:lvl5pPr lvl="4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5pPr>
            <a:lvl6pPr lvl="5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6pPr>
            <a:lvl7pPr lvl="6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7pPr>
            <a:lvl8pPr lvl="7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8pPr>
            <a:lvl9pPr lvl="8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316" name="Google Shape;316;p43"/>
          <p:cNvSpPr txBox="1">
            <a:spLocks noGrp="1"/>
          </p:cNvSpPr>
          <p:nvPr>
            <p:ph type="subTitle" idx="3"/>
          </p:nvPr>
        </p:nvSpPr>
        <p:spPr>
          <a:xfrm>
            <a:off x="699525" y="9171425"/>
            <a:ext cx="7041000" cy="420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accent4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accent4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accent4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accent4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accent4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accent4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accent4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accent4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317" name="Google Shape;317;p43"/>
          <p:cNvSpPr txBox="1">
            <a:spLocks noGrp="1"/>
          </p:cNvSpPr>
          <p:nvPr>
            <p:ph type="ctrTitle" idx="4"/>
          </p:nvPr>
        </p:nvSpPr>
        <p:spPr>
          <a:xfrm>
            <a:off x="10556750" y="3383275"/>
            <a:ext cx="6336900" cy="2201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600"/>
              <a:buFont typeface="Optimistic Display"/>
              <a:buNone/>
              <a:defRPr sz="14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600"/>
              <a:buFont typeface="Optimistic Display"/>
              <a:buNone/>
              <a:defRPr sz="14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600"/>
              <a:buFont typeface="Optimistic Display"/>
              <a:buNone/>
              <a:defRPr sz="14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600"/>
              <a:buFont typeface="Optimistic Display"/>
              <a:buNone/>
              <a:defRPr sz="14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600"/>
              <a:buFont typeface="Optimistic Display"/>
              <a:buNone/>
              <a:defRPr sz="14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600"/>
              <a:buFont typeface="Optimistic Display"/>
              <a:buNone/>
              <a:defRPr sz="14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600"/>
              <a:buFont typeface="Optimistic Display"/>
              <a:buNone/>
              <a:defRPr sz="14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600"/>
              <a:buFont typeface="Optimistic Display"/>
              <a:buNone/>
              <a:defRPr sz="14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600"/>
              <a:buFont typeface="Optimistic Display"/>
              <a:buNone/>
              <a:defRPr sz="14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9pPr>
          </a:lstStyle>
          <a:p>
            <a:endParaRPr/>
          </a:p>
        </p:txBody>
      </p:sp>
      <p:sp>
        <p:nvSpPr>
          <p:cNvPr id="318" name="Google Shape;318;p43"/>
          <p:cNvSpPr txBox="1">
            <a:spLocks noGrp="1"/>
          </p:cNvSpPr>
          <p:nvPr>
            <p:ph type="subTitle" idx="5"/>
          </p:nvPr>
        </p:nvSpPr>
        <p:spPr>
          <a:xfrm>
            <a:off x="10556850" y="5458975"/>
            <a:ext cx="6336900" cy="347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1pPr>
            <a:lvl2pPr lvl="1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2pPr>
            <a:lvl3pPr lvl="2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3pPr>
            <a:lvl4pPr lvl="3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4pPr>
            <a:lvl5pPr lvl="4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5pPr>
            <a:lvl6pPr lvl="5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6pPr>
            <a:lvl7pPr lvl="6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7pPr>
            <a:lvl8pPr lvl="7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8pPr>
            <a:lvl9pPr lvl="8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6_Stats (Three)">
  <p:cSld name="TITLE_1_1_1_1">
    <p:bg>
      <p:bgPr>
        <a:solidFill>
          <a:schemeClr val="dk1"/>
        </a:solidFill>
        <a:effectLst/>
      </p:bgPr>
    </p:bg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44"/>
          <p:cNvSpPr txBox="1">
            <a:spLocks noGrp="1"/>
          </p:cNvSpPr>
          <p:nvPr>
            <p:ph type="subTitle" idx="1"/>
          </p:nvPr>
        </p:nvSpPr>
        <p:spPr>
          <a:xfrm>
            <a:off x="699525" y="699525"/>
            <a:ext cx="7745100" cy="347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1pPr>
            <a:lvl2pPr lvl="1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  <p:sp>
        <p:nvSpPr>
          <p:cNvPr id="321" name="Google Shape;321;p44"/>
          <p:cNvSpPr txBox="1">
            <a:spLocks noGrp="1"/>
          </p:cNvSpPr>
          <p:nvPr>
            <p:ph type="ctrTitle"/>
          </p:nvPr>
        </p:nvSpPr>
        <p:spPr>
          <a:xfrm>
            <a:off x="1403600" y="3950475"/>
            <a:ext cx="4224600" cy="1469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9pPr>
          </a:lstStyle>
          <a:p>
            <a:endParaRPr/>
          </a:p>
        </p:txBody>
      </p:sp>
      <p:sp>
        <p:nvSpPr>
          <p:cNvPr id="322" name="Google Shape;322;p44"/>
          <p:cNvSpPr txBox="1">
            <a:spLocks noGrp="1"/>
          </p:cNvSpPr>
          <p:nvPr>
            <p:ph type="subTitle" idx="2"/>
          </p:nvPr>
        </p:nvSpPr>
        <p:spPr>
          <a:xfrm>
            <a:off x="1403700" y="5458975"/>
            <a:ext cx="4224600" cy="347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1pPr>
            <a:lvl2pPr lvl="1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2pPr>
            <a:lvl3pPr lvl="2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3pPr>
            <a:lvl4pPr lvl="3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4pPr>
            <a:lvl5pPr lvl="4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5pPr>
            <a:lvl6pPr lvl="5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6pPr>
            <a:lvl7pPr lvl="6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7pPr>
            <a:lvl8pPr lvl="7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8pPr>
            <a:lvl9pPr lvl="8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323" name="Google Shape;323;p44"/>
          <p:cNvSpPr txBox="1">
            <a:spLocks noGrp="1"/>
          </p:cNvSpPr>
          <p:nvPr>
            <p:ph type="subTitle" idx="3"/>
          </p:nvPr>
        </p:nvSpPr>
        <p:spPr>
          <a:xfrm>
            <a:off x="699525" y="9171425"/>
            <a:ext cx="7041000" cy="420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accent4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accent4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accent4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accent4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accent4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accent4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accent4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accent4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324" name="Google Shape;324;p44"/>
          <p:cNvSpPr txBox="1">
            <a:spLocks noGrp="1"/>
          </p:cNvSpPr>
          <p:nvPr>
            <p:ph type="ctrTitle" idx="4"/>
          </p:nvPr>
        </p:nvSpPr>
        <p:spPr>
          <a:xfrm>
            <a:off x="7031650" y="3950696"/>
            <a:ext cx="4224600" cy="1469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9pPr>
          </a:lstStyle>
          <a:p>
            <a:endParaRPr/>
          </a:p>
        </p:txBody>
      </p:sp>
      <p:sp>
        <p:nvSpPr>
          <p:cNvPr id="325" name="Google Shape;325;p44"/>
          <p:cNvSpPr txBox="1">
            <a:spLocks noGrp="1"/>
          </p:cNvSpPr>
          <p:nvPr>
            <p:ph type="subTitle" idx="5"/>
          </p:nvPr>
        </p:nvSpPr>
        <p:spPr>
          <a:xfrm>
            <a:off x="7031750" y="5458975"/>
            <a:ext cx="4224600" cy="347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1pPr>
            <a:lvl2pPr lvl="1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2pPr>
            <a:lvl3pPr lvl="2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3pPr>
            <a:lvl4pPr lvl="3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4pPr>
            <a:lvl5pPr lvl="4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5pPr>
            <a:lvl6pPr lvl="5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6pPr>
            <a:lvl7pPr lvl="6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7pPr>
            <a:lvl8pPr lvl="7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8pPr>
            <a:lvl9pPr lvl="8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326" name="Google Shape;326;p44"/>
          <p:cNvSpPr txBox="1">
            <a:spLocks noGrp="1"/>
          </p:cNvSpPr>
          <p:nvPr>
            <p:ph type="ctrTitle" idx="6"/>
          </p:nvPr>
        </p:nvSpPr>
        <p:spPr>
          <a:xfrm>
            <a:off x="12659700" y="3950696"/>
            <a:ext cx="4224600" cy="1469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9pPr>
          </a:lstStyle>
          <a:p>
            <a:endParaRPr/>
          </a:p>
        </p:txBody>
      </p:sp>
      <p:sp>
        <p:nvSpPr>
          <p:cNvPr id="327" name="Google Shape;327;p44"/>
          <p:cNvSpPr txBox="1">
            <a:spLocks noGrp="1"/>
          </p:cNvSpPr>
          <p:nvPr>
            <p:ph type="subTitle" idx="7"/>
          </p:nvPr>
        </p:nvSpPr>
        <p:spPr>
          <a:xfrm>
            <a:off x="12659800" y="5458975"/>
            <a:ext cx="4224600" cy="347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1pPr>
            <a:lvl2pPr lvl="1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2pPr>
            <a:lvl3pPr lvl="2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3pPr>
            <a:lvl4pPr lvl="3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4pPr>
            <a:lvl5pPr lvl="4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5pPr>
            <a:lvl6pPr lvl="5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6pPr>
            <a:lvl7pPr lvl="6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7pPr>
            <a:lvl8pPr lvl="7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8pPr>
            <a:lvl9pPr lvl="8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9_Stat (Half)">
  <p:cSld name="TITLE_1_2_2_4">
    <p:bg>
      <p:bgPr>
        <a:solidFill>
          <a:schemeClr val="dk1"/>
        </a:solidFill>
        <a:effectLst/>
      </p:bgPr>
    </p:bg>
    <p:spTree>
      <p:nvGrpSpPr>
        <p:cNvPr id="1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p45"/>
          <p:cNvSpPr txBox="1">
            <a:spLocks noGrp="1"/>
          </p:cNvSpPr>
          <p:nvPr>
            <p:ph type="subTitle" idx="1"/>
          </p:nvPr>
        </p:nvSpPr>
        <p:spPr>
          <a:xfrm>
            <a:off x="699525" y="699525"/>
            <a:ext cx="7745100" cy="347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1pPr>
            <a:lvl2pPr lvl="1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2pPr>
            <a:lvl3pPr lvl="2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3pPr>
            <a:lvl4pPr lvl="3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4pPr>
            <a:lvl5pPr lvl="4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5pPr>
            <a:lvl6pPr lvl="5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6pPr>
            <a:lvl7pPr lvl="6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7pPr>
            <a:lvl8pPr lvl="7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8pPr>
            <a:lvl9pPr lvl="8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330" name="Google Shape;330;p45"/>
          <p:cNvSpPr txBox="1">
            <a:spLocks noGrp="1"/>
          </p:cNvSpPr>
          <p:nvPr>
            <p:ph type="ctrTitle"/>
          </p:nvPr>
        </p:nvSpPr>
        <p:spPr>
          <a:xfrm>
            <a:off x="1403600" y="3383280"/>
            <a:ext cx="7745100" cy="22038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600"/>
              <a:buFont typeface="Optimistic Display"/>
              <a:buNone/>
              <a:defRPr sz="14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600"/>
              <a:buFont typeface="Optimistic Display"/>
              <a:buNone/>
              <a:defRPr sz="14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600"/>
              <a:buFont typeface="Optimistic Display"/>
              <a:buNone/>
              <a:defRPr sz="14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600"/>
              <a:buFont typeface="Optimistic Display"/>
              <a:buNone/>
              <a:defRPr sz="14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600"/>
              <a:buFont typeface="Optimistic Display"/>
              <a:buNone/>
              <a:defRPr sz="14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600"/>
              <a:buFont typeface="Optimistic Display"/>
              <a:buNone/>
              <a:defRPr sz="14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600"/>
              <a:buFont typeface="Optimistic Display"/>
              <a:buNone/>
              <a:defRPr sz="14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600"/>
              <a:buFont typeface="Optimistic Display"/>
              <a:buNone/>
              <a:defRPr sz="14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600"/>
              <a:buFont typeface="Optimistic Display"/>
              <a:buNone/>
              <a:defRPr sz="14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9pPr>
          </a:lstStyle>
          <a:p>
            <a:endParaRPr/>
          </a:p>
        </p:txBody>
      </p:sp>
      <p:sp>
        <p:nvSpPr>
          <p:cNvPr id="331" name="Google Shape;331;p45"/>
          <p:cNvSpPr txBox="1">
            <a:spLocks noGrp="1"/>
          </p:cNvSpPr>
          <p:nvPr>
            <p:ph type="subTitle" idx="2"/>
          </p:nvPr>
        </p:nvSpPr>
        <p:spPr>
          <a:xfrm>
            <a:off x="1403655" y="5458968"/>
            <a:ext cx="7745100" cy="347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1pPr>
            <a:lvl2pPr lvl="1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2pPr>
            <a:lvl3pPr lvl="2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3pPr>
            <a:lvl4pPr lvl="3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4pPr>
            <a:lvl5pPr lvl="4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5pPr>
            <a:lvl6pPr lvl="5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6pPr>
            <a:lvl7pPr lvl="6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7pPr>
            <a:lvl8pPr lvl="7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8pPr>
            <a:lvl9pPr lvl="8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332" name="Google Shape;332;p45"/>
          <p:cNvSpPr txBox="1">
            <a:spLocks noGrp="1"/>
          </p:cNvSpPr>
          <p:nvPr>
            <p:ph type="subTitle" idx="3"/>
          </p:nvPr>
        </p:nvSpPr>
        <p:spPr>
          <a:xfrm>
            <a:off x="699525" y="9171425"/>
            <a:ext cx="7041000" cy="420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accent4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accent4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accent4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accent4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accent4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accent4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accent4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accent4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62_Stats (Half)">
  <p:cSld name="TITLE_1_2_6">
    <p:bg>
      <p:bgPr>
        <a:solidFill>
          <a:schemeClr val="dk1"/>
        </a:solidFill>
        <a:effectLst/>
      </p:bgPr>
    </p:bg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p46"/>
          <p:cNvSpPr txBox="1">
            <a:spLocks noGrp="1"/>
          </p:cNvSpPr>
          <p:nvPr>
            <p:ph type="subTitle" idx="1"/>
          </p:nvPr>
        </p:nvSpPr>
        <p:spPr>
          <a:xfrm>
            <a:off x="699525" y="699525"/>
            <a:ext cx="7745100" cy="347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1pPr>
            <a:lvl2pPr lvl="1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2pPr>
            <a:lvl3pPr lvl="2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3pPr>
            <a:lvl4pPr lvl="3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4pPr>
            <a:lvl5pPr lvl="4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5pPr>
            <a:lvl6pPr lvl="5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6pPr>
            <a:lvl7pPr lvl="6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7pPr>
            <a:lvl8pPr lvl="7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8pPr>
            <a:lvl9pPr lvl="8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335" name="Google Shape;335;p46"/>
          <p:cNvSpPr txBox="1">
            <a:spLocks noGrp="1"/>
          </p:cNvSpPr>
          <p:nvPr>
            <p:ph type="ctrTitle"/>
          </p:nvPr>
        </p:nvSpPr>
        <p:spPr>
          <a:xfrm>
            <a:off x="1403600" y="2468875"/>
            <a:ext cx="7745100" cy="14760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9pPr>
          </a:lstStyle>
          <a:p>
            <a:endParaRPr/>
          </a:p>
        </p:txBody>
      </p:sp>
      <p:sp>
        <p:nvSpPr>
          <p:cNvPr id="336" name="Google Shape;336;p46"/>
          <p:cNvSpPr txBox="1">
            <a:spLocks noGrp="1"/>
          </p:cNvSpPr>
          <p:nvPr>
            <p:ph type="subTitle" idx="2"/>
          </p:nvPr>
        </p:nvSpPr>
        <p:spPr>
          <a:xfrm>
            <a:off x="1403655" y="3970971"/>
            <a:ext cx="7745100" cy="347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1pPr>
            <a:lvl2pPr lvl="1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2pPr>
            <a:lvl3pPr lvl="2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3pPr>
            <a:lvl4pPr lvl="3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4pPr>
            <a:lvl5pPr lvl="4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5pPr>
            <a:lvl6pPr lvl="5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6pPr>
            <a:lvl7pPr lvl="6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7pPr>
            <a:lvl8pPr lvl="7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8pPr>
            <a:lvl9pPr lvl="8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337" name="Google Shape;337;p46"/>
          <p:cNvSpPr txBox="1">
            <a:spLocks noGrp="1"/>
          </p:cNvSpPr>
          <p:nvPr>
            <p:ph type="subTitle" idx="3"/>
          </p:nvPr>
        </p:nvSpPr>
        <p:spPr>
          <a:xfrm>
            <a:off x="699525" y="9171425"/>
            <a:ext cx="7041000" cy="420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accent4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accent4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accent4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accent4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accent4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accent4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accent4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accent4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338" name="Google Shape;338;p46"/>
          <p:cNvSpPr txBox="1">
            <a:spLocks noGrp="1"/>
          </p:cNvSpPr>
          <p:nvPr>
            <p:ph type="ctrTitle" idx="4"/>
          </p:nvPr>
        </p:nvSpPr>
        <p:spPr>
          <a:xfrm>
            <a:off x="1403600" y="5361701"/>
            <a:ext cx="7745100" cy="14760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9pPr>
          </a:lstStyle>
          <a:p>
            <a:endParaRPr/>
          </a:p>
        </p:txBody>
      </p:sp>
      <p:sp>
        <p:nvSpPr>
          <p:cNvPr id="339" name="Google Shape;339;p46"/>
          <p:cNvSpPr txBox="1">
            <a:spLocks noGrp="1"/>
          </p:cNvSpPr>
          <p:nvPr>
            <p:ph type="subTitle" idx="5"/>
          </p:nvPr>
        </p:nvSpPr>
        <p:spPr>
          <a:xfrm>
            <a:off x="1403655" y="6864100"/>
            <a:ext cx="7745100" cy="347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1pPr>
            <a:lvl2pPr lvl="1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2pPr>
            <a:lvl3pPr lvl="2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3pPr>
            <a:lvl4pPr lvl="3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4pPr>
            <a:lvl5pPr lvl="4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5pPr>
            <a:lvl6pPr lvl="5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6pPr>
            <a:lvl7pPr lvl="6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7pPr>
            <a:lvl8pPr lvl="7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8pPr>
            <a:lvl9pPr lvl="8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65_Stat (Third)">
  <p:cSld name="TITLE_1_2_2_1_2">
    <p:bg>
      <p:bgPr>
        <a:solidFill>
          <a:schemeClr val="dk1"/>
        </a:solidFill>
        <a:effectLst/>
      </p:bgPr>
    </p:bg>
    <p:spTree>
      <p:nvGrpSpPr>
        <p:cNvPr id="1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47"/>
          <p:cNvSpPr txBox="1">
            <a:spLocks noGrp="1"/>
          </p:cNvSpPr>
          <p:nvPr>
            <p:ph type="subTitle" idx="1"/>
          </p:nvPr>
        </p:nvSpPr>
        <p:spPr>
          <a:xfrm>
            <a:off x="699525" y="699525"/>
            <a:ext cx="4928700" cy="347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1pPr>
            <a:lvl2pPr lvl="1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2pPr>
            <a:lvl3pPr lvl="2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3pPr>
            <a:lvl4pPr lvl="3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4pPr>
            <a:lvl5pPr lvl="4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5pPr>
            <a:lvl6pPr lvl="5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6pPr>
            <a:lvl7pPr lvl="6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7pPr>
            <a:lvl8pPr lvl="7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8pPr>
            <a:lvl9pPr lvl="8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342" name="Google Shape;342;p47"/>
          <p:cNvSpPr txBox="1">
            <a:spLocks noGrp="1"/>
          </p:cNvSpPr>
          <p:nvPr>
            <p:ph type="ctrTitle"/>
          </p:nvPr>
        </p:nvSpPr>
        <p:spPr>
          <a:xfrm>
            <a:off x="699500" y="3383280"/>
            <a:ext cx="4928700" cy="22038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600"/>
              <a:buFont typeface="Optimistic Display"/>
              <a:buNone/>
              <a:defRPr sz="14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9pPr>
          </a:lstStyle>
          <a:p>
            <a:endParaRPr/>
          </a:p>
        </p:txBody>
      </p:sp>
      <p:sp>
        <p:nvSpPr>
          <p:cNvPr id="343" name="Google Shape;343;p47"/>
          <p:cNvSpPr txBox="1">
            <a:spLocks noGrp="1"/>
          </p:cNvSpPr>
          <p:nvPr>
            <p:ph type="subTitle" idx="2"/>
          </p:nvPr>
        </p:nvSpPr>
        <p:spPr>
          <a:xfrm>
            <a:off x="699535" y="5458968"/>
            <a:ext cx="4928700" cy="347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1pPr>
            <a:lvl2pPr lvl="1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2pPr>
            <a:lvl3pPr lvl="2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3pPr>
            <a:lvl4pPr lvl="3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4pPr>
            <a:lvl5pPr lvl="4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5pPr>
            <a:lvl6pPr lvl="5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6pPr>
            <a:lvl7pPr lvl="6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7pPr>
            <a:lvl8pPr lvl="7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8pPr>
            <a:lvl9pPr lvl="8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344" name="Google Shape;344;p47"/>
          <p:cNvSpPr txBox="1">
            <a:spLocks noGrp="1"/>
          </p:cNvSpPr>
          <p:nvPr>
            <p:ph type="subTitle" idx="3"/>
          </p:nvPr>
        </p:nvSpPr>
        <p:spPr>
          <a:xfrm>
            <a:off x="699525" y="9171425"/>
            <a:ext cx="4928700" cy="420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accent4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accent4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accent4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accent4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accent4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accent4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accent4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accent4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68_Stats (Third)">
  <p:cSld name="TITLE_1_2_3_2">
    <p:bg>
      <p:bgPr>
        <a:solidFill>
          <a:schemeClr val="dk1"/>
        </a:solidFill>
        <a:effectLst/>
      </p:bgPr>
    </p:bg>
    <p:spTree>
      <p:nvGrpSpPr>
        <p:cNvPr id="1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p48"/>
          <p:cNvSpPr txBox="1">
            <a:spLocks noGrp="1"/>
          </p:cNvSpPr>
          <p:nvPr>
            <p:ph type="subTitle" idx="1"/>
          </p:nvPr>
        </p:nvSpPr>
        <p:spPr>
          <a:xfrm>
            <a:off x="699516" y="699525"/>
            <a:ext cx="4928700" cy="347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1pPr>
            <a:lvl2pPr lvl="1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2pPr>
            <a:lvl3pPr lvl="2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3pPr>
            <a:lvl4pPr lvl="3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4pPr>
            <a:lvl5pPr lvl="4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5pPr>
            <a:lvl6pPr lvl="5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6pPr>
            <a:lvl7pPr lvl="6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7pPr>
            <a:lvl8pPr lvl="7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8pPr>
            <a:lvl9pPr lvl="8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347" name="Google Shape;347;p48"/>
          <p:cNvSpPr txBox="1">
            <a:spLocks noGrp="1"/>
          </p:cNvSpPr>
          <p:nvPr>
            <p:ph type="ctrTitle"/>
          </p:nvPr>
        </p:nvSpPr>
        <p:spPr>
          <a:xfrm>
            <a:off x="699500" y="2468875"/>
            <a:ext cx="4928700" cy="14760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9pPr>
          </a:lstStyle>
          <a:p>
            <a:endParaRPr/>
          </a:p>
        </p:txBody>
      </p:sp>
      <p:sp>
        <p:nvSpPr>
          <p:cNvPr id="348" name="Google Shape;348;p48"/>
          <p:cNvSpPr txBox="1">
            <a:spLocks noGrp="1"/>
          </p:cNvSpPr>
          <p:nvPr>
            <p:ph type="subTitle" idx="2"/>
          </p:nvPr>
        </p:nvSpPr>
        <p:spPr>
          <a:xfrm>
            <a:off x="699535" y="3970971"/>
            <a:ext cx="4928700" cy="347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1pPr>
            <a:lvl2pPr lvl="1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2pPr>
            <a:lvl3pPr lvl="2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3pPr>
            <a:lvl4pPr lvl="3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4pPr>
            <a:lvl5pPr lvl="4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5pPr>
            <a:lvl6pPr lvl="5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6pPr>
            <a:lvl7pPr lvl="6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7pPr>
            <a:lvl8pPr lvl="7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8pPr>
            <a:lvl9pPr lvl="8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349" name="Google Shape;349;p48"/>
          <p:cNvSpPr txBox="1">
            <a:spLocks noGrp="1"/>
          </p:cNvSpPr>
          <p:nvPr>
            <p:ph type="subTitle" idx="3"/>
          </p:nvPr>
        </p:nvSpPr>
        <p:spPr>
          <a:xfrm>
            <a:off x="699525" y="9171425"/>
            <a:ext cx="4928700" cy="420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accent4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accent4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accent4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accent4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accent4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accent4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accent4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accent4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350" name="Google Shape;350;p48"/>
          <p:cNvSpPr txBox="1">
            <a:spLocks noGrp="1"/>
          </p:cNvSpPr>
          <p:nvPr>
            <p:ph type="ctrTitle" idx="4"/>
          </p:nvPr>
        </p:nvSpPr>
        <p:spPr>
          <a:xfrm>
            <a:off x="699500" y="5361701"/>
            <a:ext cx="4928700" cy="14760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9pPr>
          </a:lstStyle>
          <a:p>
            <a:endParaRPr/>
          </a:p>
        </p:txBody>
      </p:sp>
      <p:sp>
        <p:nvSpPr>
          <p:cNvPr id="351" name="Google Shape;351;p48"/>
          <p:cNvSpPr txBox="1">
            <a:spLocks noGrp="1"/>
          </p:cNvSpPr>
          <p:nvPr>
            <p:ph type="subTitle" idx="5"/>
          </p:nvPr>
        </p:nvSpPr>
        <p:spPr>
          <a:xfrm>
            <a:off x="699535" y="6864100"/>
            <a:ext cx="4928700" cy="347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1pPr>
            <a:lvl2pPr lvl="1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2pPr>
            <a:lvl3pPr lvl="2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3pPr>
            <a:lvl4pPr lvl="3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4pPr>
            <a:lvl5pPr lvl="4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5pPr>
            <a:lvl6pPr lvl="5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6pPr>
            <a:lvl7pPr lvl="6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7pPr>
            <a:lvl8pPr lvl="7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8pPr>
            <a:lvl9pPr lvl="8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71_End Card">
  <p:cSld name="SECTION_HEADER_2_1_2_3_1_1">
    <p:bg>
      <p:bgPr>
        <a:solidFill>
          <a:schemeClr val="dk1"/>
        </a:solidFill>
        <a:effectLst/>
      </p:bgPr>
    </p:bg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3" name="Google Shape;353;p49"/>
          <p:cNvGrpSpPr/>
          <p:nvPr/>
        </p:nvGrpSpPr>
        <p:grpSpPr>
          <a:xfrm>
            <a:off x="6572227" y="4638322"/>
            <a:ext cx="5143547" cy="1010357"/>
            <a:chOff x="6972261" y="4704558"/>
            <a:chExt cx="4343478" cy="877884"/>
          </a:xfrm>
        </p:grpSpPr>
        <p:grpSp>
          <p:nvGrpSpPr>
            <p:cNvPr id="354" name="Google Shape;354;p49"/>
            <p:cNvGrpSpPr/>
            <p:nvPr/>
          </p:nvGrpSpPr>
          <p:grpSpPr>
            <a:xfrm>
              <a:off x="8566460" y="4732735"/>
              <a:ext cx="2749279" cy="849355"/>
              <a:chOff x="4940894" y="2609525"/>
              <a:chExt cx="5500759" cy="1694643"/>
            </a:xfrm>
          </p:grpSpPr>
          <p:sp>
            <p:nvSpPr>
              <p:cNvPr id="355" name="Google Shape;355;p49"/>
              <p:cNvSpPr/>
              <p:nvPr/>
            </p:nvSpPr>
            <p:spPr>
              <a:xfrm>
                <a:off x="4940894" y="2609525"/>
                <a:ext cx="1771710" cy="1664870"/>
              </a:xfrm>
              <a:custGeom>
                <a:avLst/>
                <a:gdLst/>
                <a:ahLst/>
                <a:cxnLst/>
                <a:rect l="l" t="t" r="r" b="b"/>
                <a:pathLst>
                  <a:path w="1771710" h="1664870" extrusionOk="0">
                    <a:moveTo>
                      <a:pt x="0" y="0"/>
                    </a:moveTo>
                    <a:lnTo>
                      <a:pt x="329405" y="0"/>
                    </a:lnTo>
                    <a:lnTo>
                      <a:pt x="889445" y="1013178"/>
                    </a:lnTo>
                    <a:lnTo>
                      <a:pt x="1449486" y="0"/>
                    </a:lnTo>
                    <a:lnTo>
                      <a:pt x="1771711" y="0"/>
                    </a:lnTo>
                    <a:lnTo>
                      <a:pt x="1771711" y="1664870"/>
                    </a:lnTo>
                    <a:lnTo>
                      <a:pt x="1503073" y="1664870"/>
                    </a:lnTo>
                    <a:lnTo>
                      <a:pt x="1503073" y="388983"/>
                    </a:lnTo>
                    <a:lnTo>
                      <a:pt x="1012031" y="1272559"/>
                    </a:lnTo>
                    <a:lnTo>
                      <a:pt x="760030" y="1272559"/>
                    </a:lnTo>
                    <a:lnTo>
                      <a:pt x="268988" y="388983"/>
                    </a:lnTo>
                    <a:lnTo>
                      <a:pt x="268988" y="1664870"/>
                    </a:lnTo>
                    <a:lnTo>
                      <a:pt x="351" y="1664870"/>
                    </a:lnTo>
                    <a:lnTo>
                      <a:pt x="351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accent4"/>
                  </a:solidFill>
                  <a:latin typeface="Optimistic Text"/>
                  <a:ea typeface="Optimistic Text"/>
                  <a:cs typeface="Optimistic Text"/>
                  <a:sym typeface="Optimistic Text"/>
                </a:endParaRPr>
              </a:p>
            </p:txBody>
          </p:sp>
          <p:sp>
            <p:nvSpPr>
              <p:cNvPr id="356" name="Google Shape;356;p49"/>
              <p:cNvSpPr/>
              <p:nvPr/>
            </p:nvSpPr>
            <p:spPr>
              <a:xfrm>
                <a:off x="6951471" y="3004463"/>
                <a:ext cx="1178571" cy="1299705"/>
              </a:xfrm>
              <a:custGeom>
                <a:avLst/>
                <a:gdLst/>
                <a:ahLst/>
                <a:cxnLst/>
                <a:rect l="l" t="t" r="r" b="b"/>
                <a:pathLst>
                  <a:path w="1178571" h="1299705" extrusionOk="0">
                    <a:moveTo>
                      <a:pt x="627813" y="1299706"/>
                    </a:moveTo>
                    <a:cubicBezTo>
                      <a:pt x="503301" y="1299706"/>
                      <a:pt x="394025" y="1272209"/>
                      <a:pt x="299634" y="1217040"/>
                    </a:cubicBezTo>
                    <a:cubicBezTo>
                      <a:pt x="205243" y="1161871"/>
                      <a:pt x="131692" y="1085686"/>
                      <a:pt x="79155" y="988134"/>
                    </a:cubicBezTo>
                    <a:cubicBezTo>
                      <a:pt x="26444" y="890581"/>
                      <a:pt x="0" y="778843"/>
                      <a:pt x="0" y="652743"/>
                    </a:cubicBezTo>
                    <a:cubicBezTo>
                      <a:pt x="0" y="525066"/>
                      <a:pt x="25743" y="412102"/>
                      <a:pt x="77229" y="313849"/>
                    </a:cubicBezTo>
                    <a:cubicBezTo>
                      <a:pt x="128715" y="215596"/>
                      <a:pt x="200340" y="138710"/>
                      <a:pt x="291929" y="83191"/>
                    </a:cubicBezTo>
                    <a:cubicBezTo>
                      <a:pt x="383517" y="27672"/>
                      <a:pt x="488766" y="0"/>
                      <a:pt x="607674" y="0"/>
                    </a:cubicBezTo>
                    <a:cubicBezTo>
                      <a:pt x="725706" y="0"/>
                      <a:pt x="827452" y="28022"/>
                      <a:pt x="912737" y="83892"/>
                    </a:cubicBezTo>
                    <a:cubicBezTo>
                      <a:pt x="998021" y="139761"/>
                      <a:pt x="1063516" y="218048"/>
                      <a:pt x="1109574" y="318753"/>
                    </a:cubicBezTo>
                    <a:cubicBezTo>
                      <a:pt x="1155455" y="419458"/>
                      <a:pt x="1178572" y="537501"/>
                      <a:pt x="1178572" y="673059"/>
                    </a:cubicBezTo>
                    <a:lnTo>
                      <a:pt x="1178572" y="746792"/>
                    </a:lnTo>
                    <a:lnTo>
                      <a:pt x="266536" y="746792"/>
                    </a:lnTo>
                    <a:cubicBezTo>
                      <a:pt x="283173" y="848373"/>
                      <a:pt x="324151" y="928236"/>
                      <a:pt x="389647" y="986382"/>
                    </a:cubicBezTo>
                    <a:cubicBezTo>
                      <a:pt x="454967" y="1044703"/>
                      <a:pt x="537625" y="1073776"/>
                      <a:pt x="637620" y="1073776"/>
                    </a:cubicBezTo>
                    <a:cubicBezTo>
                      <a:pt x="717650" y="1073776"/>
                      <a:pt x="786649" y="1061867"/>
                      <a:pt x="844439" y="1038048"/>
                    </a:cubicBezTo>
                    <a:cubicBezTo>
                      <a:pt x="902229" y="1014229"/>
                      <a:pt x="956517" y="978151"/>
                      <a:pt x="1007303" y="929812"/>
                    </a:cubicBezTo>
                    <a:lnTo>
                      <a:pt x="1150027" y="1104601"/>
                    </a:lnTo>
                    <a:cubicBezTo>
                      <a:pt x="1008003" y="1234729"/>
                      <a:pt x="833932" y="1299706"/>
                      <a:pt x="627813" y="1299706"/>
                    </a:cubicBezTo>
                    <a:close/>
                    <a:moveTo>
                      <a:pt x="824125" y="312098"/>
                    </a:moveTo>
                    <a:cubicBezTo>
                      <a:pt x="767910" y="254652"/>
                      <a:pt x="694184" y="225929"/>
                      <a:pt x="602945" y="225929"/>
                    </a:cubicBezTo>
                    <a:cubicBezTo>
                      <a:pt x="514159" y="225929"/>
                      <a:pt x="439907" y="255353"/>
                      <a:pt x="380015" y="313849"/>
                    </a:cubicBezTo>
                    <a:cubicBezTo>
                      <a:pt x="320123" y="372521"/>
                      <a:pt x="282297" y="451333"/>
                      <a:pt x="266536" y="550462"/>
                    </a:cubicBezTo>
                    <a:lnTo>
                      <a:pt x="920442" y="550462"/>
                    </a:lnTo>
                    <a:cubicBezTo>
                      <a:pt x="912386" y="449056"/>
                      <a:pt x="880339" y="369543"/>
                      <a:pt x="824125" y="312098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accent4"/>
                  </a:solidFill>
                  <a:latin typeface="Optimistic Text"/>
                  <a:ea typeface="Optimistic Text"/>
                  <a:cs typeface="Optimistic Text"/>
                  <a:sym typeface="Optimistic Text"/>
                </a:endParaRPr>
              </a:p>
            </p:txBody>
          </p:sp>
          <p:sp>
            <p:nvSpPr>
              <p:cNvPr id="357" name="Google Shape;357;p49"/>
              <p:cNvSpPr/>
              <p:nvPr/>
            </p:nvSpPr>
            <p:spPr>
              <a:xfrm>
                <a:off x="8208497" y="2670123"/>
                <a:ext cx="882090" cy="1631418"/>
              </a:xfrm>
              <a:custGeom>
                <a:avLst/>
                <a:gdLst/>
                <a:ahLst/>
                <a:cxnLst/>
                <a:rect l="l" t="t" r="r" b="b"/>
                <a:pathLst>
                  <a:path w="882090" h="1631418" extrusionOk="0">
                    <a:moveTo>
                      <a:pt x="247273" y="583913"/>
                    </a:moveTo>
                    <a:lnTo>
                      <a:pt x="0" y="583913"/>
                    </a:lnTo>
                    <a:lnTo>
                      <a:pt x="0" y="363939"/>
                    </a:lnTo>
                    <a:lnTo>
                      <a:pt x="247273" y="363939"/>
                    </a:lnTo>
                    <a:lnTo>
                      <a:pt x="247273" y="0"/>
                    </a:lnTo>
                    <a:lnTo>
                      <a:pt x="506453" y="0"/>
                    </a:lnTo>
                    <a:lnTo>
                      <a:pt x="506453" y="363939"/>
                    </a:lnTo>
                    <a:lnTo>
                      <a:pt x="882090" y="363939"/>
                    </a:lnTo>
                    <a:lnTo>
                      <a:pt x="882090" y="583913"/>
                    </a:lnTo>
                    <a:lnTo>
                      <a:pt x="506278" y="583913"/>
                    </a:lnTo>
                    <a:lnTo>
                      <a:pt x="506278" y="1141555"/>
                    </a:lnTo>
                    <a:cubicBezTo>
                      <a:pt x="506278" y="1234379"/>
                      <a:pt x="522214" y="1300581"/>
                      <a:pt x="553912" y="1340163"/>
                    </a:cubicBezTo>
                    <a:cubicBezTo>
                      <a:pt x="585609" y="1379744"/>
                      <a:pt x="639897" y="1399710"/>
                      <a:pt x="716775" y="1399535"/>
                    </a:cubicBezTo>
                    <a:cubicBezTo>
                      <a:pt x="750924" y="1399535"/>
                      <a:pt x="779819" y="1398134"/>
                      <a:pt x="803636" y="1395332"/>
                    </a:cubicBezTo>
                    <a:cubicBezTo>
                      <a:pt x="827452" y="1392529"/>
                      <a:pt x="853546" y="1388851"/>
                      <a:pt x="882090" y="1383948"/>
                    </a:cubicBezTo>
                    <a:lnTo>
                      <a:pt x="882090" y="1601645"/>
                    </a:lnTo>
                    <a:cubicBezTo>
                      <a:pt x="849517" y="1611103"/>
                      <a:pt x="816420" y="1618283"/>
                      <a:pt x="782796" y="1623012"/>
                    </a:cubicBezTo>
                    <a:cubicBezTo>
                      <a:pt x="744444" y="1628616"/>
                      <a:pt x="705742" y="1631419"/>
                      <a:pt x="666865" y="1631419"/>
                    </a:cubicBezTo>
                    <a:cubicBezTo>
                      <a:pt x="387020" y="1631419"/>
                      <a:pt x="247097" y="1478347"/>
                      <a:pt x="247097" y="1172380"/>
                    </a:cubicBezTo>
                    <a:lnTo>
                      <a:pt x="247273" y="583913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accent4"/>
                  </a:solidFill>
                  <a:latin typeface="Optimistic Text"/>
                  <a:ea typeface="Optimistic Text"/>
                  <a:cs typeface="Optimistic Text"/>
                  <a:sym typeface="Optimistic Text"/>
                </a:endParaRPr>
              </a:p>
            </p:txBody>
          </p:sp>
          <p:sp>
            <p:nvSpPr>
              <p:cNvPr id="358" name="Google Shape;358;p49"/>
              <p:cNvSpPr/>
              <p:nvPr/>
            </p:nvSpPr>
            <p:spPr>
              <a:xfrm>
                <a:off x="9214573" y="3004463"/>
                <a:ext cx="1227080" cy="1299705"/>
              </a:xfrm>
              <a:custGeom>
                <a:avLst/>
                <a:gdLst/>
                <a:ahLst/>
                <a:cxnLst/>
                <a:rect l="l" t="t" r="r" b="b"/>
                <a:pathLst>
                  <a:path w="1227080" h="1299705" extrusionOk="0">
                    <a:moveTo>
                      <a:pt x="1226906" y="1269932"/>
                    </a:moveTo>
                    <a:lnTo>
                      <a:pt x="972454" y="1269932"/>
                    </a:lnTo>
                    <a:lnTo>
                      <a:pt x="972454" y="1096369"/>
                    </a:lnTo>
                    <a:cubicBezTo>
                      <a:pt x="927272" y="1161346"/>
                      <a:pt x="869832" y="1211611"/>
                      <a:pt x="800134" y="1246814"/>
                    </a:cubicBezTo>
                    <a:cubicBezTo>
                      <a:pt x="730434" y="1282017"/>
                      <a:pt x="651104" y="1299706"/>
                      <a:pt x="562317" y="1299706"/>
                    </a:cubicBezTo>
                    <a:cubicBezTo>
                      <a:pt x="452866" y="1299706"/>
                      <a:pt x="356024" y="1271683"/>
                      <a:pt x="271615" y="1215814"/>
                    </a:cubicBezTo>
                    <a:cubicBezTo>
                      <a:pt x="187206" y="1159945"/>
                      <a:pt x="120834" y="1083059"/>
                      <a:pt x="72501" y="985156"/>
                    </a:cubicBezTo>
                    <a:cubicBezTo>
                      <a:pt x="24167" y="887253"/>
                      <a:pt x="0" y="775340"/>
                      <a:pt x="0" y="649240"/>
                    </a:cubicBezTo>
                    <a:cubicBezTo>
                      <a:pt x="0" y="522439"/>
                      <a:pt x="24517" y="410175"/>
                      <a:pt x="73727" y="312623"/>
                    </a:cubicBezTo>
                    <a:cubicBezTo>
                      <a:pt x="122936" y="215071"/>
                      <a:pt x="190883" y="138710"/>
                      <a:pt x="277569" y="83191"/>
                    </a:cubicBezTo>
                    <a:cubicBezTo>
                      <a:pt x="364429" y="27672"/>
                      <a:pt x="464074" y="0"/>
                      <a:pt x="576678" y="0"/>
                    </a:cubicBezTo>
                    <a:cubicBezTo>
                      <a:pt x="661437" y="0"/>
                      <a:pt x="737615" y="16463"/>
                      <a:pt x="805037" y="49389"/>
                    </a:cubicBezTo>
                    <a:cubicBezTo>
                      <a:pt x="871583" y="81615"/>
                      <a:pt x="929023" y="129603"/>
                      <a:pt x="972629" y="189150"/>
                    </a:cubicBezTo>
                    <a:lnTo>
                      <a:pt x="972629" y="29774"/>
                    </a:lnTo>
                    <a:lnTo>
                      <a:pt x="1227081" y="29774"/>
                    </a:lnTo>
                    <a:lnTo>
                      <a:pt x="1227081" y="1269932"/>
                    </a:lnTo>
                    <a:close/>
                    <a:moveTo>
                      <a:pt x="967550" y="463768"/>
                    </a:moveTo>
                    <a:cubicBezTo>
                      <a:pt x="939705" y="393187"/>
                      <a:pt x="895925" y="337493"/>
                      <a:pt x="836208" y="296685"/>
                    </a:cubicBezTo>
                    <a:cubicBezTo>
                      <a:pt x="776317" y="255878"/>
                      <a:pt x="707144" y="235387"/>
                      <a:pt x="628688" y="235387"/>
                    </a:cubicBezTo>
                    <a:cubicBezTo>
                      <a:pt x="517661" y="235387"/>
                      <a:pt x="429400" y="272691"/>
                      <a:pt x="363554" y="347125"/>
                    </a:cubicBezTo>
                    <a:cubicBezTo>
                      <a:pt x="297708" y="421559"/>
                      <a:pt x="264785" y="522264"/>
                      <a:pt x="264785" y="649240"/>
                    </a:cubicBezTo>
                    <a:cubicBezTo>
                      <a:pt x="264785" y="776916"/>
                      <a:pt x="296482" y="877971"/>
                      <a:pt x="359876" y="952405"/>
                    </a:cubicBezTo>
                    <a:cubicBezTo>
                      <a:pt x="423270" y="1027014"/>
                      <a:pt x="509256" y="1064144"/>
                      <a:pt x="617831" y="1064144"/>
                    </a:cubicBezTo>
                    <a:cubicBezTo>
                      <a:pt x="697862" y="1064144"/>
                      <a:pt x="769137" y="1043477"/>
                      <a:pt x="831830" y="1002320"/>
                    </a:cubicBezTo>
                    <a:cubicBezTo>
                      <a:pt x="894524" y="961162"/>
                      <a:pt x="939705" y="905643"/>
                      <a:pt x="967375" y="835763"/>
                    </a:cubicBezTo>
                    <a:lnTo>
                      <a:pt x="967550" y="463768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accent4"/>
                  </a:solidFill>
                  <a:latin typeface="Optimistic Text"/>
                  <a:ea typeface="Optimistic Text"/>
                  <a:cs typeface="Optimistic Text"/>
                  <a:sym typeface="Optimistic Text"/>
                </a:endParaRPr>
              </a:p>
            </p:txBody>
          </p:sp>
        </p:grpSp>
        <p:grpSp>
          <p:nvGrpSpPr>
            <p:cNvPr id="359" name="Google Shape;359;p49"/>
            <p:cNvGrpSpPr/>
            <p:nvPr/>
          </p:nvGrpSpPr>
          <p:grpSpPr>
            <a:xfrm>
              <a:off x="6972261" y="4704558"/>
              <a:ext cx="1317179" cy="877884"/>
              <a:chOff x="1751220" y="2553305"/>
              <a:chExt cx="2635412" cy="1751564"/>
            </a:xfrm>
          </p:grpSpPr>
          <p:grpSp>
            <p:nvGrpSpPr>
              <p:cNvPr id="360" name="Google Shape;360;p49"/>
              <p:cNvGrpSpPr/>
              <p:nvPr/>
            </p:nvGrpSpPr>
            <p:grpSpPr>
              <a:xfrm>
                <a:off x="1751220" y="2553305"/>
                <a:ext cx="2635412" cy="1751564"/>
                <a:chOff x="1751220" y="2553305"/>
                <a:chExt cx="2635412" cy="1751564"/>
              </a:xfrm>
            </p:grpSpPr>
            <p:sp>
              <p:nvSpPr>
                <p:cNvPr id="361" name="Google Shape;361;p49"/>
                <p:cNvSpPr/>
                <p:nvPr/>
              </p:nvSpPr>
              <p:spPr>
                <a:xfrm>
                  <a:off x="3069540" y="3101490"/>
                  <a:ext cx="1317092" cy="12033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17092" h="1203379" extrusionOk="0">
                      <a:moveTo>
                        <a:pt x="1277166" y="226980"/>
                      </a:moveTo>
                      <a:lnTo>
                        <a:pt x="1020962" y="226980"/>
                      </a:lnTo>
                      <a:cubicBezTo>
                        <a:pt x="1049682" y="343622"/>
                        <a:pt x="1065618" y="472875"/>
                        <a:pt x="1065618" y="608958"/>
                      </a:cubicBezTo>
                      <a:cubicBezTo>
                        <a:pt x="1065618" y="804588"/>
                        <a:pt x="1001523" y="918253"/>
                        <a:pt x="868780" y="918253"/>
                      </a:cubicBezTo>
                      <a:cubicBezTo>
                        <a:pt x="741467" y="918253"/>
                        <a:pt x="680700" y="834187"/>
                        <a:pt x="439031" y="445378"/>
                      </a:cubicBezTo>
                      <a:lnTo>
                        <a:pt x="284573" y="187749"/>
                      </a:lnTo>
                      <a:cubicBezTo>
                        <a:pt x="242719" y="119795"/>
                        <a:pt x="202616" y="57095"/>
                        <a:pt x="164089" y="0"/>
                      </a:cubicBezTo>
                      <a:lnTo>
                        <a:pt x="21365" y="0"/>
                      </a:lnTo>
                      <a:lnTo>
                        <a:pt x="0" y="277420"/>
                      </a:lnTo>
                      <a:cubicBezTo>
                        <a:pt x="27669" y="322080"/>
                        <a:pt x="56915" y="370244"/>
                        <a:pt x="87561" y="421910"/>
                      </a:cubicBezTo>
                      <a:lnTo>
                        <a:pt x="216801" y="639257"/>
                      </a:lnTo>
                      <a:cubicBezTo>
                        <a:pt x="468452" y="1060466"/>
                        <a:pt x="608724" y="1203379"/>
                        <a:pt x="863002" y="1203379"/>
                      </a:cubicBezTo>
                      <a:cubicBezTo>
                        <a:pt x="1154755" y="1203379"/>
                        <a:pt x="1317093" y="967117"/>
                        <a:pt x="1317093" y="589868"/>
                      </a:cubicBezTo>
                      <a:cubicBezTo>
                        <a:pt x="1316918" y="463417"/>
                        <a:pt x="1302908" y="341346"/>
                        <a:pt x="1277166" y="22698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0064E0"/>
                    </a:gs>
                    <a:gs pos="13000">
                      <a:srgbClr val="0064E0"/>
                    </a:gs>
                    <a:gs pos="82000">
                      <a:srgbClr val="2C7FF4"/>
                    </a:gs>
                    <a:gs pos="100000">
                      <a:srgbClr val="2C7FF4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Optimistic Text"/>
                    <a:ea typeface="Optimistic Text"/>
                    <a:cs typeface="Optimistic Text"/>
                    <a:sym typeface="Optimistic Text"/>
                  </a:endParaRPr>
                </a:p>
              </p:txBody>
            </p:sp>
            <p:sp>
              <p:nvSpPr>
                <p:cNvPr id="362" name="Google Shape;362;p49"/>
                <p:cNvSpPr/>
                <p:nvPr/>
              </p:nvSpPr>
              <p:spPr>
                <a:xfrm>
                  <a:off x="3091079" y="2553305"/>
                  <a:ext cx="1255800" cy="7751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55800" h="775164" extrusionOk="0">
                      <a:moveTo>
                        <a:pt x="533422" y="225929"/>
                      </a:moveTo>
                      <a:cubicBezTo>
                        <a:pt x="741992" y="225929"/>
                        <a:pt x="919916" y="451683"/>
                        <a:pt x="999597" y="775165"/>
                      </a:cubicBezTo>
                      <a:lnTo>
                        <a:pt x="1255801" y="775165"/>
                      </a:lnTo>
                      <a:cubicBezTo>
                        <a:pt x="1155455" y="329086"/>
                        <a:pt x="876311" y="0"/>
                        <a:pt x="551635" y="0"/>
                      </a:cubicBezTo>
                      <a:cubicBezTo>
                        <a:pt x="335534" y="0"/>
                        <a:pt x="166716" y="162704"/>
                        <a:pt x="13660" y="369543"/>
                      </a:cubicBezTo>
                      <a:lnTo>
                        <a:pt x="0" y="548010"/>
                      </a:lnTo>
                      <a:lnTo>
                        <a:pt x="142725" y="548010"/>
                      </a:lnTo>
                      <a:cubicBezTo>
                        <a:pt x="281772" y="332939"/>
                        <a:pt x="396652" y="225929"/>
                        <a:pt x="533422" y="225929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2C7FF4"/>
                    </a:gs>
                    <a:gs pos="13000">
                      <a:srgbClr val="2C7FF4"/>
                    </a:gs>
                    <a:gs pos="100000">
                      <a:srgbClr val="128DFF"/>
                    </a:gs>
                  </a:gsLst>
                  <a:lin ang="10800025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Optimistic Text"/>
                    <a:ea typeface="Optimistic Text"/>
                    <a:cs typeface="Optimistic Text"/>
                    <a:sym typeface="Optimistic Text"/>
                  </a:endParaRPr>
                </a:p>
              </p:txBody>
            </p:sp>
            <p:sp>
              <p:nvSpPr>
                <p:cNvPr id="363" name="Google Shape;363;p49"/>
                <p:cNvSpPr/>
                <p:nvPr/>
              </p:nvSpPr>
              <p:spPr>
                <a:xfrm>
                  <a:off x="1751220" y="2553305"/>
                  <a:ext cx="1353343" cy="17513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53343" h="1751388" extrusionOk="0">
                      <a:moveTo>
                        <a:pt x="757228" y="0"/>
                      </a:moveTo>
                      <a:cubicBezTo>
                        <a:pt x="328529" y="0"/>
                        <a:pt x="0" y="557992"/>
                        <a:pt x="0" y="1148736"/>
                      </a:cubicBezTo>
                      <a:cubicBezTo>
                        <a:pt x="0" y="1518279"/>
                        <a:pt x="178800" y="1751389"/>
                        <a:pt x="478258" y="1751389"/>
                      </a:cubicBezTo>
                      <a:cubicBezTo>
                        <a:pt x="693834" y="1751389"/>
                        <a:pt x="848817" y="1649808"/>
                        <a:pt x="1124459" y="1168001"/>
                      </a:cubicBezTo>
                      <a:cubicBezTo>
                        <a:pt x="1124459" y="1168001"/>
                        <a:pt x="1239339" y="965190"/>
                        <a:pt x="1318319" y="825430"/>
                      </a:cubicBezTo>
                      <a:lnTo>
                        <a:pt x="1318319" y="825430"/>
                      </a:lnTo>
                      <a:lnTo>
                        <a:pt x="1353344" y="369543"/>
                      </a:lnTo>
                      <a:cubicBezTo>
                        <a:pt x="1143197" y="101931"/>
                        <a:pt x="967550" y="0"/>
                        <a:pt x="757228" y="0"/>
                      </a:cubicBezTo>
                      <a:close/>
                      <a:moveTo>
                        <a:pt x="914312" y="1037523"/>
                      </a:moveTo>
                      <a:cubicBezTo>
                        <a:pt x="690857" y="1387800"/>
                        <a:pt x="613628" y="1466263"/>
                        <a:pt x="489116" y="1466263"/>
                      </a:cubicBezTo>
                      <a:cubicBezTo>
                        <a:pt x="361102" y="1466263"/>
                        <a:pt x="284924" y="1353824"/>
                        <a:pt x="284924" y="1153465"/>
                      </a:cubicBezTo>
                      <a:cubicBezTo>
                        <a:pt x="284924" y="724725"/>
                        <a:pt x="498748" y="286177"/>
                        <a:pt x="753550" y="286177"/>
                      </a:cubicBezTo>
                      <a:cubicBezTo>
                        <a:pt x="891547" y="286177"/>
                        <a:pt x="1006952" y="365865"/>
                        <a:pt x="1183475" y="618766"/>
                      </a:cubicBezTo>
                      <a:cubicBezTo>
                        <a:pt x="1015883" y="876220"/>
                        <a:pt x="914312" y="1037523"/>
                        <a:pt x="914312" y="1037523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0064E0"/>
                    </a:gs>
                    <a:gs pos="36000">
                      <a:srgbClr val="0064E0"/>
                    </a:gs>
                    <a:gs pos="78000">
                      <a:srgbClr val="128DFF"/>
                    </a:gs>
                    <a:gs pos="100000">
                      <a:srgbClr val="128DFF"/>
                    </a:gs>
                  </a:gsLst>
                  <a:lin ang="1801379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Optimistic Text"/>
                    <a:ea typeface="Optimistic Text"/>
                    <a:cs typeface="Optimistic Text"/>
                    <a:sym typeface="Optimistic Text"/>
                  </a:endParaRPr>
                </a:p>
              </p:txBody>
            </p:sp>
            <p:sp>
              <p:nvSpPr>
                <p:cNvPr id="364" name="Google Shape;364;p49"/>
                <p:cNvSpPr/>
                <p:nvPr/>
              </p:nvSpPr>
              <p:spPr>
                <a:xfrm>
                  <a:off x="2504771" y="2553305"/>
                  <a:ext cx="849517" cy="10023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9517" h="1002319" extrusionOk="0">
                      <a:moveTo>
                        <a:pt x="849517" y="735758"/>
                      </a:moveTo>
                      <a:cubicBezTo>
                        <a:pt x="514509" y="190901"/>
                        <a:pt x="291578" y="0"/>
                        <a:pt x="3678" y="0"/>
                      </a:cubicBezTo>
                      <a:lnTo>
                        <a:pt x="0" y="286177"/>
                      </a:lnTo>
                      <a:cubicBezTo>
                        <a:pt x="188431" y="286177"/>
                        <a:pt x="334483" y="434695"/>
                        <a:pt x="652155" y="969744"/>
                      </a:cubicBezTo>
                      <a:lnTo>
                        <a:pt x="671593" y="1002320"/>
                      </a:lnTo>
                      <a:lnTo>
                        <a:pt x="849517" y="735758"/>
                      </a:lnTo>
                      <a:close/>
                    </a:path>
                  </a:pathLst>
                </a:custGeom>
                <a:solidFill>
                  <a:srgbClr val="0064E0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Optimistic Text"/>
                    <a:ea typeface="Optimistic Text"/>
                    <a:cs typeface="Optimistic Text"/>
                    <a:sym typeface="Optimistic Text"/>
                  </a:endParaRPr>
                </a:p>
              </p:txBody>
            </p:sp>
          </p:grpSp>
          <p:sp>
            <p:nvSpPr>
              <p:cNvPr id="365" name="Google Shape;365;p49"/>
              <p:cNvSpPr/>
              <p:nvPr/>
            </p:nvSpPr>
            <p:spPr>
              <a:xfrm>
                <a:off x="4034812" y="3064536"/>
                <a:ext cx="329229" cy="361311"/>
              </a:xfrm>
              <a:custGeom>
                <a:avLst/>
                <a:gdLst/>
                <a:ahLst/>
                <a:cxnLst/>
                <a:rect l="l" t="t" r="r" b="b"/>
                <a:pathLst>
                  <a:path w="329229" h="361311" extrusionOk="0">
                    <a:moveTo>
                      <a:pt x="311893" y="263934"/>
                    </a:moveTo>
                    <a:lnTo>
                      <a:pt x="311893" y="263934"/>
                    </a:lnTo>
                    <a:cubicBezTo>
                      <a:pt x="291053" y="170060"/>
                      <a:pt x="261983" y="81440"/>
                      <a:pt x="226258" y="0"/>
                    </a:cubicBezTo>
                    <a:lnTo>
                      <a:pt x="0" y="90547"/>
                    </a:lnTo>
                    <a:cubicBezTo>
                      <a:pt x="21890" y="144139"/>
                      <a:pt x="40628" y="202285"/>
                      <a:pt x="55864" y="263934"/>
                    </a:cubicBezTo>
                    <a:lnTo>
                      <a:pt x="55689" y="263934"/>
                    </a:lnTo>
                    <a:cubicBezTo>
                      <a:pt x="63394" y="295459"/>
                      <a:pt x="70224" y="328035"/>
                      <a:pt x="76003" y="361311"/>
                    </a:cubicBezTo>
                    <a:lnTo>
                      <a:pt x="329230" y="353080"/>
                    </a:lnTo>
                    <a:cubicBezTo>
                      <a:pt x="324326" y="322781"/>
                      <a:pt x="318547" y="293183"/>
                      <a:pt x="311893" y="263934"/>
                    </a:cubicBezTo>
                    <a:close/>
                  </a:path>
                </a:pathLst>
              </a:custGeom>
              <a:solidFill>
                <a:srgbClr val="2C7FF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Optimistic Text"/>
                  <a:ea typeface="Optimistic Text"/>
                  <a:cs typeface="Optimistic Text"/>
                  <a:sym typeface="Optimistic Text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_Title">
  <p:cSld name="TITLE_3">
    <p:bg>
      <p:bgPr>
        <a:solidFill>
          <a:schemeClr val="accent3"/>
        </a:solidFill>
        <a:effectLst/>
      </p:bgPr>
    </p:bg>
    <p:spTree>
      <p:nvGrpSpPr>
        <p:cNvPr id="1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50"/>
          <p:cNvSpPr txBox="1">
            <a:spLocks noGrp="1"/>
          </p:cNvSpPr>
          <p:nvPr>
            <p:ph type="subTitle" idx="1"/>
          </p:nvPr>
        </p:nvSpPr>
        <p:spPr>
          <a:xfrm>
            <a:off x="704100" y="9015984"/>
            <a:ext cx="2811900" cy="6948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1pPr>
            <a:lvl2pPr lvl="1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2pPr>
            <a:lvl3pPr lvl="2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3pPr>
            <a:lvl4pPr lvl="3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4pPr>
            <a:lvl5pPr lvl="4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5pPr>
            <a:lvl6pPr lvl="5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6pPr>
            <a:lvl7pPr lvl="6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7pPr>
            <a:lvl8pPr lvl="7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8pPr>
            <a:lvl9pPr lvl="8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9pPr>
          </a:lstStyle>
          <a:p>
            <a:endParaRPr/>
          </a:p>
        </p:txBody>
      </p:sp>
      <p:sp>
        <p:nvSpPr>
          <p:cNvPr id="368" name="Google Shape;368;p50"/>
          <p:cNvSpPr txBox="1">
            <a:spLocks noGrp="1"/>
          </p:cNvSpPr>
          <p:nvPr>
            <p:ph type="subTitle" idx="2"/>
          </p:nvPr>
        </p:nvSpPr>
        <p:spPr>
          <a:xfrm>
            <a:off x="4221075" y="9015984"/>
            <a:ext cx="2811900" cy="6948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1pPr>
            <a:lvl2pPr lvl="1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2pPr>
            <a:lvl3pPr lvl="2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3pPr>
            <a:lvl4pPr lvl="3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4pPr>
            <a:lvl5pPr lvl="4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5pPr>
            <a:lvl6pPr lvl="5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6pPr>
            <a:lvl7pPr lvl="6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7pPr>
            <a:lvl8pPr lvl="7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8pPr>
            <a:lvl9pPr lvl="8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9pPr>
          </a:lstStyle>
          <a:p>
            <a:endParaRPr/>
          </a:p>
        </p:txBody>
      </p:sp>
      <p:sp>
        <p:nvSpPr>
          <p:cNvPr id="369" name="Google Shape;369;p50"/>
          <p:cNvSpPr txBox="1">
            <a:spLocks noGrp="1"/>
          </p:cNvSpPr>
          <p:nvPr>
            <p:ph type="subTitle" idx="3"/>
          </p:nvPr>
        </p:nvSpPr>
        <p:spPr>
          <a:xfrm>
            <a:off x="7738050" y="9015984"/>
            <a:ext cx="2811900" cy="6948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1pPr>
            <a:lvl2pPr lvl="1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2pPr>
            <a:lvl3pPr lvl="2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3pPr>
            <a:lvl4pPr lvl="3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4pPr>
            <a:lvl5pPr lvl="4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5pPr>
            <a:lvl6pPr lvl="5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6pPr>
            <a:lvl7pPr lvl="6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7pPr>
            <a:lvl8pPr lvl="7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8pPr>
            <a:lvl9pPr lvl="8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9pPr>
          </a:lstStyle>
          <a:p>
            <a:endParaRPr/>
          </a:p>
        </p:txBody>
      </p:sp>
      <p:sp>
        <p:nvSpPr>
          <p:cNvPr id="370" name="Google Shape;370;p50"/>
          <p:cNvSpPr txBox="1">
            <a:spLocks noGrp="1"/>
          </p:cNvSpPr>
          <p:nvPr>
            <p:ph type="ctrTitle"/>
          </p:nvPr>
        </p:nvSpPr>
        <p:spPr>
          <a:xfrm>
            <a:off x="704100" y="2651750"/>
            <a:ext cx="11964900" cy="17100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9pPr>
          </a:lstStyle>
          <a:p>
            <a:endParaRPr/>
          </a:p>
        </p:txBody>
      </p:sp>
      <p:sp>
        <p:nvSpPr>
          <p:cNvPr id="371" name="Google Shape;371;p50"/>
          <p:cNvSpPr txBox="1">
            <a:spLocks noGrp="1"/>
          </p:cNvSpPr>
          <p:nvPr>
            <p:ph type="subTitle" idx="4"/>
          </p:nvPr>
        </p:nvSpPr>
        <p:spPr>
          <a:xfrm>
            <a:off x="704100" y="4846320"/>
            <a:ext cx="11964900" cy="347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2pPr>
            <a:lvl3pPr lvl="2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3pPr>
            <a:lvl4pPr lvl="3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4pPr>
            <a:lvl5pPr lvl="4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5pPr>
            <a:lvl6pPr lvl="5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6pPr>
            <a:lvl7pPr lvl="6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7pPr>
            <a:lvl8pPr lvl="7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8pPr>
            <a:lvl9pPr lvl="8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9pPr>
          </a:lstStyle>
          <a:p>
            <a:endParaRPr/>
          </a:p>
        </p:txBody>
      </p:sp>
      <p:grpSp>
        <p:nvGrpSpPr>
          <p:cNvPr id="372" name="Google Shape;372;p50"/>
          <p:cNvGrpSpPr/>
          <p:nvPr/>
        </p:nvGrpSpPr>
        <p:grpSpPr>
          <a:xfrm>
            <a:off x="15867399" y="9251826"/>
            <a:ext cx="1725920" cy="347510"/>
            <a:chOff x="15867399" y="9251826"/>
            <a:chExt cx="1725920" cy="347510"/>
          </a:xfrm>
        </p:grpSpPr>
        <p:grpSp>
          <p:nvGrpSpPr>
            <p:cNvPr id="373" name="Google Shape;373;p50"/>
            <p:cNvGrpSpPr/>
            <p:nvPr/>
          </p:nvGrpSpPr>
          <p:grpSpPr>
            <a:xfrm>
              <a:off x="16500868" y="9262980"/>
              <a:ext cx="1092451" cy="336217"/>
              <a:chOff x="4940894" y="2609525"/>
              <a:chExt cx="5500759" cy="1694643"/>
            </a:xfrm>
          </p:grpSpPr>
          <p:sp>
            <p:nvSpPr>
              <p:cNvPr id="374" name="Google Shape;374;p50"/>
              <p:cNvSpPr/>
              <p:nvPr/>
            </p:nvSpPr>
            <p:spPr>
              <a:xfrm>
                <a:off x="4940894" y="2609525"/>
                <a:ext cx="1771710" cy="1664870"/>
              </a:xfrm>
              <a:custGeom>
                <a:avLst/>
                <a:gdLst/>
                <a:ahLst/>
                <a:cxnLst/>
                <a:rect l="l" t="t" r="r" b="b"/>
                <a:pathLst>
                  <a:path w="1771710" h="1664870" extrusionOk="0">
                    <a:moveTo>
                      <a:pt x="0" y="0"/>
                    </a:moveTo>
                    <a:lnTo>
                      <a:pt x="329405" y="0"/>
                    </a:lnTo>
                    <a:lnTo>
                      <a:pt x="889445" y="1013178"/>
                    </a:lnTo>
                    <a:lnTo>
                      <a:pt x="1449486" y="0"/>
                    </a:lnTo>
                    <a:lnTo>
                      <a:pt x="1771711" y="0"/>
                    </a:lnTo>
                    <a:lnTo>
                      <a:pt x="1771711" y="1664870"/>
                    </a:lnTo>
                    <a:lnTo>
                      <a:pt x="1503073" y="1664870"/>
                    </a:lnTo>
                    <a:lnTo>
                      <a:pt x="1503073" y="388983"/>
                    </a:lnTo>
                    <a:lnTo>
                      <a:pt x="1012031" y="1272559"/>
                    </a:lnTo>
                    <a:lnTo>
                      <a:pt x="760030" y="1272559"/>
                    </a:lnTo>
                    <a:lnTo>
                      <a:pt x="268988" y="388983"/>
                    </a:lnTo>
                    <a:lnTo>
                      <a:pt x="268988" y="1664870"/>
                    </a:lnTo>
                    <a:lnTo>
                      <a:pt x="351" y="1664870"/>
                    </a:lnTo>
                    <a:lnTo>
                      <a:pt x="351" y="0"/>
                    </a:lnTo>
                    <a:close/>
                  </a:path>
                </a:pathLst>
              </a:custGeom>
              <a:solidFill>
                <a:srgbClr val="1C2B3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Optimistic Text"/>
                  <a:ea typeface="Optimistic Text"/>
                  <a:cs typeface="Optimistic Text"/>
                  <a:sym typeface="Optimistic Text"/>
                </a:endParaRPr>
              </a:p>
            </p:txBody>
          </p:sp>
          <p:sp>
            <p:nvSpPr>
              <p:cNvPr id="375" name="Google Shape;375;p50"/>
              <p:cNvSpPr/>
              <p:nvPr/>
            </p:nvSpPr>
            <p:spPr>
              <a:xfrm>
                <a:off x="6951471" y="3004463"/>
                <a:ext cx="1178571" cy="1299705"/>
              </a:xfrm>
              <a:custGeom>
                <a:avLst/>
                <a:gdLst/>
                <a:ahLst/>
                <a:cxnLst/>
                <a:rect l="l" t="t" r="r" b="b"/>
                <a:pathLst>
                  <a:path w="1178571" h="1299705" extrusionOk="0">
                    <a:moveTo>
                      <a:pt x="627813" y="1299706"/>
                    </a:moveTo>
                    <a:cubicBezTo>
                      <a:pt x="503301" y="1299706"/>
                      <a:pt x="394025" y="1272209"/>
                      <a:pt x="299634" y="1217040"/>
                    </a:cubicBezTo>
                    <a:cubicBezTo>
                      <a:pt x="205243" y="1161871"/>
                      <a:pt x="131692" y="1085686"/>
                      <a:pt x="79155" y="988134"/>
                    </a:cubicBezTo>
                    <a:cubicBezTo>
                      <a:pt x="26444" y="890581"/>
                      <a:pt x="0" y="778843"/>
                      <a:pt x="0" y="652743"/>
                    </a:cubicBezTo>
                    <a:cubicBezTo>
                      <a:pt x="0" y="525066"/>
                      <a:pt x="25743" y="412102"/>
                      <a:pt x="77229" y="313849"/>
                    </a:cubicBezTo>
                    <a:cubicBezTo>
                      <a:pt x="128715" y="215596"/>
                      <a:pt x="200340" y="138710"/>
                      <a:pt x="291929" y="83191"/>
                    </a:cubicBezTo>
                    <a:cubicBezTo>
                      <a:pt x="383517" y="27672"/>
                      <a:pt x="488766" y="0"/>
                      <a:pt x="607674" y="0"/>
                    </a:cubicBezTo>
                    <a:cubicBezTo>
                      <a:pt x="725706" y="0"/>
                      <a:pt x="827452" y="28022"/>
                      <a:pt x="912737" y="83892"/>
                    </a:cubicBezTo>
                    <a:cubicBezTo>
                      <a:pt x="998021" y="139761"/>
                      <a:pt x="1063516" y="218048"/>
                      <a:pt x="1109574" y="318753"/>
                    </a:cubicBezTo>
                    <a:cubicBezTo>
                      <a:pt x="1155455" y="419458"/>
                      <a:pt x="1178572" y="537501"/>
                      <a:pt x="1178572" y="673059"/>
                    </a:cubicBezTo>
                    <a:lnTo>
                      <a:pt x="1178572" y="746792"/>
                    </a:lnTo>
                    <a:lnTo>
                      <a:pt x="266536" y="746792"/>
                    </a:lnTo>
                    <a:cubicBezTo>
                      <a:pt x="283173" y="848373"/>
                      <a:pt x="324151" y="928236"/>
                      <a:pt x="389647" y="986382"/>
                    </a:cubicBezTo>
                    <a:cubicBezTo>
                      <a:pt x="454967" y="1044703"/>
                      <a:pt x="537625" y="1073776"/>
                      <a:pt x="637620" y="1073776"/>
                    </a:cubicBezTo>
                    <a:cubicBezTo>
                      <a:pt x="717650" y="1073776"/>
                      <a:pt x="786649" y="1061867"/>
                      <a:pt x="844439" y="1038048"/>
                    </a:cubicBezTo>
                    <a:cubicBezTo>
                      <a:pt x="902229" y="1014229"/>
                      <a:pt x="956517" y="978151"/>
                      <a:pt x="1007303" y="929812"/>
                    </a:cubicBezTo>
                    <a:lnTo>
                      <a:pt x="1150027" y="1104601"/>
                    </a:lnTo>
                    <a:cubicBezTo>
                      <a:pt x="1008003" y="1234729"/>
                      <a:pt x="833932" y="1299706"/>
                      <a:pt x="627813" y="1299706"/>
                    </a:cubicBezTo>
                    <a:close/>
                    <a:moveTo>
                      <a:pt x="824125" y="312098"/>
                    </a:moveTo>
                    <a:cubicBezTo>
                      <a:pt x="767910" y="254652"/>
                      <a:pt x="694184" y="225929"/>
                      <a:pt x="602945" y="225929"/>
                    </a:cubicBezTo>
                    <a:cubicBezTo>
                      <a:pt x="514159" y="225929"/>
                      <a:pt x="439907" y="255353"/>
                      <a:pt x="380015" y="313849"/>
                    </a:cubicBezTo>
                    <a:cubicBezTo>
                      <a:pt x="320123" y="372521"/>
                      <a:pt x="282297" y="451333"/>
                      <a:pt x="266536" y="550462"/>
                    </a:cubicBezTo>
                    <a:lnTo>
                      <a:pt x="920442" y="550462"/>
                    </a:lnTo>
                    <a:cubicBezTo>
                      <a:pt x="912386" y="449056"/>
                      <a:pt x="880339" y="369543"/>
                      <a:pt x="824125" y="312098"/>
                    </a:cubicBezTo>
                    <a:close/>
                  </a:path>
                </a:pathLst>
              </a:custGeom>
              <a:solidFill>
                <a:srgbClr val="1C2B3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Optimistic Text"/>
                  <a:ea typeface="Optimistic Text"/>
                  <a:cs typeface="Optimistic Text"/>
                  <a:sym typeface="Optimistic Text"/>
                </a:endParaRPr>
              </a:p>
            </p:txBody>
          </p:sp>
          <p:sp>
            <p:nvSpPr>
              <p:cNvPr id="376" name="Google Shape;376;p50"/>
              <p:cNvSpPr/>
              <p:nvPr/>
            </p:nvSpPr>
            <p:spPr>
              <a:xfrm>
                <a:off x="8208497" y="2670123"/>
                <a:ext cx="882090" cy="1631418"/>
              </a:xfrm>
              <a:custGeom>
                <a:avLst/>
                <a:gdLst/>
                <a:ahLst/>
                <a:cxnLst/>
                <a:rect l="l" t="t" r="r" b="b"/>
                <a:pathLst>
                  <a:path w="882090" h="1631418" extrusionOk="0">
                    <a:moveTo>
                      <a:pt x="247273" y="583913"/>
                    </a:moveTo>
                    <a:lnTo>
                      <a:pt x="0" y="583913"/>
                    </a:lnTo>
                    <a:lnTo>
                      <a:pt x="0" y="363939"/>
                    </a:lnTo>
                    <a:lnTo>
                      <a:pt x="247273" y="363939"/>
                    </a:lnTo>
                    <a:lnTo>
                      <a:pt x="247273" y="0"/>
                    </a:lnTo>
                    <a:lnTo>
                      <a:pt x="506453" y="0"/>
                    </a:lnTo>
                    <a:lnTo>
                      <a:pt x="506453" y="363939"/>
                    </a:lnTo>
                    <a:lnTo>
                      <a:pt x="882090" y="363939"/>
                    </a:lnTo>
                    <a:lnTo>
                      <a:pt x="882090" y="583913"/>
                    </a:lnTo>
                    <a:lnTo>
                      <a:pt x="506278" y="583913"/>
                    </a:lnTo>
                    <a:lnTo>
                      <a:pt x="506278" y="1141555"/>
                    </a:lnTo>
                    <a:cubicBezTo>
                      <a:pt x="506278" y="1234379"/>
                      <a:pt x="522214" y="1300581"/>
                      <a:pt x="553912" y="1340163"/>
                    </a:cubicBezTo>
                    <a:cubicBezTo>
                      <a:pt x="585609" y="1379744"/>
                      <a:pt x="639897" y="1399710"/>
                      <a:pt x="716775" y="1399535"/>
                    </a:cubicBezTo>
                    <a:cubicBezTo>
                      <a:pt x="750924" y="1399535"/>
                      <a:pt x="779819" y="1398134"/>
                      <a:pt x="803636" y="1395332"/>
                    </a:cubicBezTo>
                    <a:cubicBezTo>
                      <a:pt x="827452" y="1392529"/>
                      <a:pt x="853546" y="1388851"/>
                      <a:pt x="882090" y="1383948"/>
                    </a:cubicBezTo>
                    <a:lnTo>
                      <a:pt x="882090" y="1601645"/>
                    </a:lnTo>
                    <a:cubicBezTo>
                      <a:pt x="849517" y="1611103"/>
                      <a:pt x="816420" y="1618283"/>
                      <a:pt x="782796" y="1623012"/>
                    </a:cubicBezTo>
                    <a:cubicBezTo>
                      <a:pt x="744444" y="1628616"/>
                      <a:pt x="705742" y="1631419"/>
                      <a:pt x="666865" y="1631419"/>
                    </a:cubicBezTo>
                    <a:cubicBezTo>
                      <a:pt x="387020" y="1631419"/>
                      <a:pt x="247097" y="1478347"/>
                      <a:pt x="247097" y="1172380"/>
                    </a:cubicBezTo>
                    <a:lnTo>
                      <a:pt x="247273" y="583913"/>
                    </a:lnTo>
                    <a:close/>
                  </a:path>
                </a:pathLst>
              </a:custGeom>
              <a:solidFill>
                <a:srgbClr val="1C2B3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Optimistic Text"/>
                  <a:ea typeface="Optimistic Text"/>
                  <a:cs typeface="Optimistic Text"/>
                  <a:sym typeface="Optimistic Text"/>
                </a:endParaRPr>
              </a:p>
            </p:txBody>
          </p:sp>
          <p:sp>
            <p:nvSpPr>
              <p:cNvPr id="377" name="Google Shape;377;p50"/>
              <p:cNvSpPr/>
              <p:nvPr/>
            </p:nvSpPr>
            <p:spPr>
              <a:xfrm>
                <a:off x="9214573" y="3004463"/>
                <a:ext cx="1227080" cy="1299705"/>
              </a:xfrm>
              <a:custGeom>
                <a:avLst/>
                <a:gdLst/>
                <a:ahLst/>
                <a:cxnLst/>
                <a:rect l="l" t="t" r="r" b="b"/>
                <a:pathLst>
                  <a:path w="1227080" h="1299705" extrusionOk="0">
                    <a:moveTo>
                      <a:pt x="1226906" y="1269932"/>
                    </a:moveTo>
                    <a:lnTo>
                      <a:pt x="972454" y="1269932"/>
                    </a:lnTo>
                    <a:lnTo>
                      <a:pt x="972454" y="1096369"/>
                    </a:lnTo>
                    <a:cubicBezTo>
                      <a:pt x="927272" y="1161346"/>
                      <a:pt x="869832" y="1211611"/>
                      <a:pt x="800134" y="1246814"/>
                    </a:cubicBezTo>
                    <a:cubicBezTo>
                      <a:pt x="730434" y="1282017"/>
                      <a:pt x="651104" y="1299706"/>
                      <a:pt x="562317" y="1299706"/>
                    </a:cubicBezTo>
                    <a:cubicBezTo>
                      <a:pt x="452866" y="1299706"/>
                      <a:pt x="356024" y="1271683"/>
                      <a:pt x="271615" y="1215814"/>
                    </a:cubicBezTo>
                    <a:cubicBezTo>
                      <a:pt x="187206" y="1159945"/>
                      <a:pt x="120834" y="1083059"/>
                      <a:pt x="72501" y="985156"/>
                    </a:cubicBezTo>
                    <a:cubicBezTo>
                      <a:pt x="24167" y="887253"/>
                      <a:pt x="0" y="775340"/>
                      <a:pt x="0" y="649240"/>
                    </a:cubicBezTo>
                    <a:cubicBezTo>
                      <a:pt x="0" y="522439"/>
                      <a:pt x="24517" y="410175"/>
                      <a:pt x="73727" y="312623"/>
                    </a:cubicBezTo>
                    <a:cubicBezTo>
                      <a:pt x="122936" y="215071"/>
                      <a:pt x="190883" y="138710"/>
                      <a:pt x="277569" y="83191"/>
                    </a:cubicBezTo>
                    <a:cubicBezTo>
                      <a:pt x="364429" y="27672"/>
                      <a:pt x="464074" y="0"/>
                      <a:pt x="576678" y="0"/>
                    </a:cubicBezTo>
                    <a:cubicBezTo>
                      <a:pt x="661437" y="0"/>
                      <a:pt x="737615" y="16463"/>
                      <a:pt x="805037" y="49389"/>
                    </a:cubicBezTo>
                    <a:cubicBezTo>
                      <a:pt x="871583" y="81615"/>
                      <a:pt x="929023" y="129603"/>
                      <a:pt x="972629" y="189150"/>
                    </a:cubicBezTo>
                    <a:lnTo>
                      <a:pt x="972629" y="29774"/>
                    </a:lnTo>
                    <a:lnTo>
                      <a:pt x="1227081" y="29774"/>
                    </a:lnTo>
                    <a:lnTo>
                      <a:pt x="1227081" y="1269932"/>
                    </a:lnTo>
                    <a:close/>
                    <a:moveTo>
                      <a:pt x="967550" y="463768"/>
                    </a:moveTo>
                    <a:cubicBezTo>
                      <a:pt x="939705" y="393187"/>
                      <a:pt x="895925" y="337493"/>
                      <a:pt x="836208" y="296685"/>
                    </a:cubicBezTo>
                    <a:cubicBezTo>
                      <a:pt x="776317" y="255878"/>
                      <a:pt x="707144" y="235387"/>
                      <a:pt x="628688" y="235387"/>
                    </a:cubicBezTo>
                    <a:cubicBezTo>
                      <a:pt x="517661" y="235387"/>
                      <a:pt x="429400" y="272691"/>
                      <a:pt x="363554" y="347125"/>
                    </a:cubicBezTo>
                    <a:cubicBezTo>
                      <a:pt x="297708" y="421559"/>
                      <a:pt x="264785" y="522264"/>
                      <a:pt x="264785" y="649240"/>
                    </a:cubicBezTo>
                    <a:cubicBezTo>
                      <a:pt x="264785" y="776916"/>
                      <a:pt x="296482" y="877971"/>
                      <a:pt x="359876" y="952405"/>
                    </a:cubicBezTo>
                    <a:cubicBezTo>
                      <a:pt x="423270" y="1027014"/>
                      <a:pt x="509256" y="1064144"/>
                      <a:pt x="617831" y="1064144"/>
                    </a:cubicBezTo>
                    <a:cubicBezTo>
                      <a:pt x="697862" y="1064144"/>
                      <a:pt x="769137" y="1043477"/>
                      <a:pt x="831830" y="1002320"/>
                    </a:cubicBezTo>
                    <a:cubicBezTo>
                      <a:pt x="894524" y="961162"/>
                      <a:pt x="939705" y="905643"/>
                      <a:pt x="967375" y="835763"/>
                    </a:cubicBezTo>
                    <a:lnTo>
                      <a:pt x="967550" y="463768"/>
                    </a:lnTo>
                    <a:close/>
                  </a:path>
                </a:pathLst>
              </a:custGeom>
              <a:solidFill>
                <a:srgbClr val="1C2B3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Optimistic Text"/>
                  <a:ea typeface="Optimistic Text"/>
                  <a:cs typeface="Optimistic Text"/>
                  <a:sym typeface="Optimistic Text"/>
                </a:endParaRPr>
              </a:p>
            </p:txBody>
          </p:sp>
        </p:grpSp>
        <p:grpSp>
          <p:nvGrpSpPr>
            <p:cNvPr id="378" name="Google Shape;378;p50"/>
            <p:cNvGrpSpPr/>
            <p:nvPr/>
          </p:nvGrpSpPr>
          <p:grpSpPr>
            <a:xfrm>
              <a:off x="15867399" y="9251826"/>
              <a:ext cx="523393" cy="347510"/>
              <a:chOff x="1751220" y="2553305"/>
              <a:chExt cx="2635412" cy="1751564"/>
            </a:xfrm>
          </p:grpSpPr>
          <p:grpSp>
            <p:nvGrpSpPr>
              <p:cNvPr id="379" name="Google Shape;379;p50"/>
              <p:cNvGrpSpPr/>
              <p:nvPr/>
            </p:nvGrpSpPr>
            <p:grpSpPr>
              <a:xfrm>
                <a:off x="1751220" y="2553305"/>
                <a:ext cx="2635412" cy="1751564"/>
                <a:chOff x="1751220" y="2553305"/>
                <a:chExt cx="2635412" cy="1751564"/>
              </a:xfrm>
            </p:grpSpPr>
            <p:sp>
              <p:nvSpPr>
                <p:cNvPr id="380" name="Google Shape;380;p50"/>
                <p:cNvSpPr/>
                <p:nvPr/>
              </p:nvSpPr>
              <p:spPr>
                <a:xfrm>
                  <a:off x="3069540" y="3101490"/>
                  <a:ext cx="1317092" cy="12033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17092" h="1203379" extrusionOk="0">
                      <a:moveTo>
                        <a:pt x="1277166" y="226980"/>
                      </a:moveTo>
                      <a:lnTo>
                        <a:pt x="1020962" y="226980"/>
                      </a:lnTo>
                      <a:cubicBezTo>
                        <a:pt x="1049682" y="343622"/>
                        <a:pt x="1065618" y="472875"/>
                        <a:pt x="1065618" y="608958"/>
                      </a:cubicBezTo>
                      <a:cubicBezTo>
                        <a:pt x="1065618" y="804588"/>
                        <a:pt x="1001523" y="918253"/>
                        <a:pt x="868780" y="918253"/>
                      </a:cubicBezTo>
                      <a:cubicBezTo>
                        <a:pt x="741467" y="918253"/>
                        <a:pt x="680700" y="834187"/>
                        <a:pt x="439031" y="445378"/>
                      </a:cubicBezTo>
                      <a:lnTo>
                        <a:pt x="284573" y="187749"/>
                      </a:lnTo>
                      <a:cubicBezTo>
                        <a:pt x="242719" y="119795"/>
                        <a:pt x="202616" y="57095"/>
                        <a:pt x="164089" y="0"/>
                      </a:cubicBezTo>
                      <a:lnTo>
                        <a:pt x="21365" y="0"/>
                      </a:lnTo>
                      <a:lnTo>
                        <a:pt x="0" y="277420"/>
                      </a:lnTo>
                      <a:cubicBezTo>
                        <a:pt x="27669" y="322080"/>
                        <a:pt x="56915" y="370244"/>
                        <a:pt x="87561" y="421910"/>
                      </a:cubicBezTo>
                      <a:lnTo>
                        <a:pt x="216801" y="639257"/>
                      </a:lnTo>
                      <a:cubicBezTo>
                        <a:pt x="468452" y="1060466"/>
                        <a:pt x="608724" y="1203379"/>
                        <a:pt x="863002" y="1203379"/>
                      </a:cubicBezTo>
                      <a:cubicBezTo>
                        <a:pt x="1154755" y="1203379"/>
                        <a:pt x="1317093" y="967117"/>
                        <a:pt x="1317093" y="589868"/>
                      </a:cubicBezTo>
                      <a:cubicBezTo>
                        <a:pt x="1316918" y="463417"/>
                        <a:pt x="1302908" y="341346"/>
                        <a:pt x="1277166" y="22698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0064E0"/>
                    </a:gs>
                    <a:gs pos="13000">
                      <a:srgbClr val="0064E0"/>
                    </a:gs>
                    <a:gs pos="82000">
                      <a:srgbClr val="2C7FF4"/>
                    </a:gs>
                    <a:gs pos="100000">
                      <a:srgbClr val="2C7FF4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Optimistic Text"/>
                    <a:ea typeface="Optimistic Text"/>
                    <a:cs typeface="Optimistic Text"/>
                    <a:sym typeface="Optimistic Text"/>
                  </a:endParaRPr>
                </a:p>
              </p:txBody>
            </p:sp>
            <p:sp>
              <p:nvSpPr>
                <p:cNvPr id="381" name="Google Shape;381;p50"/>
                <p:cNvSpPr/>
                <p:nvPr/>
              </p:nvSpPr>
              <p:spPr>
                <a:xfrm>
                  <a:off x="3091079" y="2553305"/>
                  <a:ext cx="1255800" cy="7751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55800" h="775164" extrusionOk="0">
                      <a:moveTo>
                        <a:pt x="533422" y="225929"/>
                      </a:moveTo>
                      <a:cubicBezTo>
                        <a:pt x="741992" y="225929"/>
                        <a:pt x="919916" y="451683"/>
                        <a:pt x="999597" y="775165"/>
                      </a:cubicBezTo>
                      <a:lnTo>
                        <a:pt x="1255801" y="775165"/>
                      </a:lnTo>
                      <a:cubicBezTo>
                        <a:pt x="1155455" y="329086"/>
                        <a:pt x="876311" y="0"/>
                        <a:pt x="551635" y="0"/>
                      </a:cubicBezTo>
                      <a:cubicBezTo>
                        <a:pt x="335534" y="0"/>
                        <a:pt x="166716" y="162704"/>
                        <a:pt x="13660" y="369543"/>
                      </a:cubicBezTo>
                      <a:lnTo>
                        <a:pt x="0" y="548010"/>
                      </a:lnTo>
                      <a:lnTo>
                        <a:pt x="142725" y="548010"/>
                      </a:lnTo>
                      <a:cubicBezTo>
                        <a:pt x="281772" y="332939"/>
                        <a:pt x="396652" y="225929"/>
                        <a:pt x="533422" y="225929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2C7FF4"/>
                    </a:gs>
                    <a:gs pos="13000">
                      <a:srgbClr val="2C7FF4"/>
                    </a:gs>
                    <a:gs pos="100000">
                      <a:srgbClr val="128DFF"/>
                    </a:gs>
                  </a:gsLst>
                  <a:lin ang="10800025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Optimistic Text"/>
                    <a:ea typeface="Optimistic Text"/>
                    <a:cs typeface="Optimistic Text"/>
                    <a:sym typeface="Optimistic Text"/>
                  </a:endParaRPr>
                </a:p>
              </p:txBody>
            </p:sp>
            <p:sp>
              <p:nvSpPr>
                <p:cNvPr id="382" name="Google Shape;382;p50"/>
                <p:cNvSpPr/>
                <p:nvPr/>
              </p:nvSpPr>
              <p:spPr>
                <a:xfrm>
                  <a:off x="1751220" y="2553305"/>
                  <a:ext cx="1353343" cy="17513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53343" h="1751388" extrusionOk="0">
                      <a:moveTo>
                        <a:pt x="757228" y="0"/>
                      </a:moveTo>
                      <a:cubicBezTo>
                        <a:pt x="328529" y="0"/>
                        <a:pt x="0" y="557992"/>
                        <a:pt x="0" y="1148736"/>
                      </a:cubicBezTo>
                      <a:cubicBezTo>
                        <a:pt x="0" y="1518279"/>
                        <a:pt x="178800" y="1751389"/>
                        <a:pt x="478258" y="1751389"/>
                      </a:cubicBezTo>
                      <a:cubicBezTo>
                        <a:pt x="693834" y="1751389"/>
                        <a:pt x="848817" y="1649808"/>
                        <a:pt x="1124459" y="1168001"/>
                      </a:cubicBezTo>
                      <a:cubicBezTo>
                        <a:pt x="1124459" y="1168001"/>
                        <a:pt x="1239339" y="965190"/>
                        <a:pt x="1318319" y="825430"/>
                      </a:cubicBezTo>
                      <a:lnTo>
                        <a:pt x="1318319" y="825430"/>
                      </a:lnTo>
                      <a:lnTo>
                        <a:pt x="1353344" y="369543"/>
                      </a:lnTo>
                      <a:cubicBezTo>
                        <a:pt x="1143197" y="101931"/>
                        <a:pt x="967550" y="0"/>
                        <a:pt x="757228" y="0"/>
                      </a:cubicBezTo>
                      <a:close/>
                      <a:moveTo>
                        <a:pt x="914312" y="1037523"/>
                      </a:moveTo>
                      <a:cubicBezTo>
                        <a:pt x="690857" y="1387800"/>
                        <a:pt x="613628" y="1466263"/>
                        <a:pt x="489116" y="1466263"/>
                      </a:cubicBezTo>
                      <a:cubicBezTo>
                        <a:pt x="361102" y="1466263"/>
                        <a:pt x="284924" y="1353824"/>
                        <a:pt x="284924" y="1153465"/>
                      </a:cubicBezTo>
                      <a:cubicBezTo>
                        <a:pt x="284924" y="724725"/>
                        <a:pt x="498748" y="286177"/>
                        <a:pt x="753550" y="286177"/>
                      </a:cubicBezTo>
                      <a:cubicBezTo>
                        <a:pt x="891547" y="286177"/>
                        <a:pt x="1006952" y="365865"/>
                        <a:pt x="1183475" y="618766"/>
                      </a:cubicBezTo>
                      <a:cubicBezTo>
                        <a:pt x="1015883" y="876220"/>
                        <a:pt x="914312" y="1037523"/>
                        <a:pt x="914312" y="1037523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0064E0"/>
                    </a:gs>
                    <a:gs pos="36000">
                      <a:srgbClr val="0064E0"/>
                    </a:gs>
                    <a:gs pos="78000">
                      <a:srgbClr val="128DFF"/>
                    </a:gs>
                    <a:gs pos="100000">
                      <a:srgbClr val="128DFF"/>
                    </a:gs>
                  </a:gsLst>
                  <a:lin ang="1801379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Optimistic Text"/>
                    <a:ea typeface="Optimistic Text"/>
                    <a:cs typeface="Optimistic Text"/>
                    <a:sym typeface="Optimistic Text"/>
                  </a:endParaRPr>
                </a:p>
              </p:txBody>
            </p:sp>
            <p:sp>
              <p:nvSpPr>
                <p:cNvPr id="383" name="Google Shape;383;p50"/>
                <p:cNvSpPr/>
                <p:nvPr/>
              </p:nvSpPr>
              <p:spPr>
                <a:xfrm>
                  <a:off x="2504771" y="2553305"/>
                  <a:ext cx="849517" cy="10023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9517" h="1002319" extrusionOk="0">
                      <a:moveTo>
                        <a:pt x="849517" y="735758"/>
                      </a:moveTo>
                      <a:cubicBezTo>
                        <a:pt x="514509" y="190901"/>
                        <a:pt x="291578" y="0"/>
                        <a:pt x="3678" y="0"/>
                      </a:cubicBezTo>
                      <a:lnTo>
                        <a:pt x="0" y="286177"/>
                      </a:lnTo>
                      <a:cubicBezTo>
                        <a:pt x="188431" y="286177"/>
                        <a:pt x="334483" y="434695"/>
                        <a:pt x="652155" y="969744"/>
                      </a:cubicBezTo>
                      <a:lnTo>
                        <a:pt x="671593" y="1002320"/>
                      </a:lnTo>
                      <a:lnTo>
                        <a:pt x="849517" y="735758"/>
                      </a:lnTo>
                      <a:close/>
                    </a:path>
                  </a:pathLst>
                </a:custGeom>
                <a:solidFill>
                  <a:srgbClr val="0064E0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Optimistic Text"/>
                    <a:ea typeface="Optimistic Text"/>
                    <a:cs typeface="Optimistic Text"/>
                    <a:sym typeface="Optimistic Text"/>
                  </a:endParaRPr>
                </a:p>
              </p:txBody>
            </p:sp>
          </p:grpSp>
          <p:sp>
            <p:nvSpPr>
              <p:cNvPr id="384" name="Google Shape;384;p50"/>
              <p:cNvSpPr/>
              <p:nvPr/>
            </p:nvSpPr>
            <p:spPr>
              <a:xfrm>
                <a:off x="4034812" y="3064536"/>
                <a:ext cx="329229" cy="361311"/>
              </a:xfrm>
              <a:custGeom>
                <a:avLst/>
                <a:gdLst/>
                <a:ahLst/>
                <a:cxnLst/>
                <a:rect l="l" t="t" r="r" b="b"/>
                <a:pathLst>
                  <a:path w="329229" h="361311" extrusionOk="0">
                    <a:moveTo>
                      <a:pt x="311893" y="263934"/>
                    </a:moveTo>
                    <a:lnTo>
                      <a:pt x="311893" y="263934"/>
                    </a:lnTo>
                    <a:cubicBezTo>
                      <a:pt x="291053" y="170060"/>
                      <a:pt x="261983" y="81440"/>
                      <a:pt x="226258" y="0"/>
                    </a:cubicBezTo>
                    <a:lnTo>
                      <a:pt x="0" y="90547"/>
                    </a:lnTo>
                    <a:cubicBezTo>
                      <a:pt x="21890" y="144139"/>
                      <a:pt x="40628" y="202285"/>
                      <a:pt x="55864" y="263934"/>
                    </a:cubicBezTo>
                    <a:lnTo>
                      <a:pt x="55689" y="263934"/>
                    </a:lnTo>
                    <a:cubicBezTo>
                      <a:pt x="63394" y="295459"/>
                      <a:pt x="70224" y="328035"/>
                      <a:pt x="76003" y="361311"/>
                    </a:cubicBezTo>
                    <a:lnTo>
                      <a:pt x="329230" y="353080"/>
                    </a:lnTo>
                    <a:cubicBezTo>
                      <a:pt x="324326" y="322781"/>
                      <a:pt x="318547" y="293183"/>
                      <a:pt x="311893" y="263934"/>
                    </a:cubicBezTo>
                    <a:close/>
                  </a:path>
                </a:pathLst>
              </a:custGeom>
              <a:solidFill>
                <a:srgbClr val="2C7FF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Optimistic Text"/>
                  <a:ea typeface="Optimistic Text"/>
                  <a:cs typeface="Optimistic Text"/>
                  <a:sym typeface="Optimistic Text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6_Agenda">
  <p:cSld name="SECTION_HEADER_2_2_3">
    <p:bg>
      <p:bgPr>
        <a:solidFill>
          <a:schemeClr val="accent3"/>
        </a:solidFill>
        <a:effectLst/>
      </p:bgPr>
    </p:bg>
    <p:spTree>
      <p:nvGrpSpPr>
        <p:cNvPr id="1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p51"/>
          <p:cNvSpPr txBox="1">
            <a:spLocks noGrp="1"/>
          </p:cNvSpPr>
          <p:nvPr>
            <p:ph type="body" idx="1"/>
          </p:nvPr>
        </p:nvSpPr>
        <p:spPr>
          <a:xfrm>
            <a:off x="9852650" y="2743200"/>
            <a:ext cx="4928700" cy="6935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4000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1pPr>
            <a:lvl2pPr marL="914400" lvl="1" indent="-400050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SzPts val="2700"/>
              <a:buAutoNum type="alphaLcPeriod"/>
              <a:defRPr sz="2700"/>
            </a:lvl2pPr>
            <a:lvl3pPr marL="1371600" lvl="2" indent="-400050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SzPts val="2700"/>
              <a:buAutoNum type="romanLcPeriod"/>
              <a:defRPr sz="2700"/>
            </a:lvl3pPr>
            <a:lvl4pPr marL="1828800" lvl="3" indent="-400050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SzPts val="2700"/>
              <a:buAutoNum type="arabicPeriod"/>
              <a:defRPr sz="2700"/>
            </a:lvl4pPr>
            <a:lvl5pPr marL="2286000" lvl="4" indent="-400050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SzPts val="2700"/>
              <a:buAutoNum type="alphaLcPeriod"/>
              <a:defRPr sz="2700"/>
            </a:lvl5pPr>
            <a:lvl6pPr marL="2743200" lvl="5" indent="-400050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SzPts val="2700"/>
              <a:buAutoNum type="romanLcPeriod"/>
              <a:defRPr sz="2700"/>
            </a:lvl6pPr>
            <a:lvl7pPr marL="3200400" lvl="6" indent="-400050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SzPts val="2700"/>
              <a:buAutoNum type="arabicPeriod"/>
              <a:defRPr sz="2700"/>
            </a:lvl7pPr>
            <a:lvl8pPr marL="3657600" lvl="7" indent="-400050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SzPts val="2700"/>
              <a:buAutoNum type="alphaLcPeriod"/>
              <a:defRPr sz="2700"/>
            </a:lvl8pPr>
            <a:lvl9pPr marL="4114800" lvl="8" indent="-400050" rtl="0">
              <a:lnSpc>
                <a:spcPct val="115000"/>
              </a:lnSpc>
              <a:spcBef>
                <a:spcPts val="1800"/>
              </a:spcBef>
              <a:spcAft>
                <a:spcPts val="1800"/>
              </a:spcAft>
              <a:buSzPts val="2700"/>
              <a:buAutoNum type="romanLcPeriod"/>
              <a:defRPr sz="2700"/>
            </a:lvl9pPr>
          </a:lstStyle>
          <a:p>
            <a:endParaRPr/>
          </a:p>
        </p:txBody>
      </p:sp>
      <p:sp>
        <p:nvSpPr>
          <p:cNvPr id="387" name="Google Shape;387;p51"/>
          <p:cNvSpPr txBox="1">
            <a:spLocks noGrp="1"/>
          </p:cNvSpPr>
          <p:nvPr>
            <p:ph type="title"/>
          </p:nvPr>
        </p:nvSpPr>
        <p:spPr>
          <a:xfrm>
            <a:off x="1403600" y="2651750"/>
            <a:ext cx="4224600" cy="168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70_End Card">
  <p:cSld name="SECTION_HEADER_2_1_2_3_1"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" name="Google Shape;174;p25"/>
          <p:cNvGrpSpPr/>
          <p:nvPr/>
        </p:nvGrpSpPr>
        <p:grpSpPr>
          <a:xfrm>
            <a:off x="6572066" y="4629153"/>
            <a:ext cx="5143867" cy="1028694"/>
            <a:chOff x="1751220" y="2553305"/>
            <a:chExt cx="8690433" cy="1751564"/>
          </a:xfrm>
        </p:grpSpPr>
        <p:grpSp>
          <p:nvGrpSpPr>
            <p:cNvPr id="175" name="Google Shape;175;p25"/>
            <p:cNvGrpSpPr/>
            <p:nvPr/>
          </p:nvGrpSpPr>
          <p:grpSpPr>
            <a:xfrm>
              <a:off x="4940894" y="2609525"/>
              <a:ext cx="5500759" cy="1694643"/>
              <a:chOff x="4940894" y="2609525"/>
              <a:chExt cx="5500759" cy="1694643"/>
            </a:xfrm>
          </p:grpSpPr>
          <p:sp>
            <p:nvSpPr>
              <p:cNvPr id="176" name="Google Shape;176;p25"/>
              <p:cNvSpPr/>
              <p:nvPr/>
            </p:nvSpPr>
            <p:spPr>
              <a:xfrm>
                <a:off x="4940894" y="2609525"/>
                <a:ext cx="1771710" cy="1664870"/>
              </a:xfrm>
              <a:custGeom>
                <a:avLst/>
                <a:gdLst/>
                <a:ahLst/>
                <a:cxnLst/>
                <a:rect l="l" t="t" r="r" b="b"/>
                <a:pathLst>
                  <a:path w="1771710" h="1664870" extrusionOk="0">
                    <a:moveTo>
                      <a:pt x="0" y="0"/>
                    </a:moveTo>
                    <a:lnTo>
                      <a:pt x="329405" y="0"/>
                    </a:lnTo>
                    <a:lnTo>
                      <a:pt x="889445" y="1013178"/>
                    </a:lnTo>
                    <a:lnTo>
                      <a:pt x="1449486" y="0"/>
                    </a:lnTo>
                    <a:lnTo>
                      <a:pt x="1771711" y="0"/>
                    </a:lnTo>
                    <a:lnTo>
                      <a:pt x="1771711" y="1664870"/>
                    </a:lnTo>
                    <a:lnTo>
                      <a:pt x="1503073" y="1664870"/>
                    </a:lnTo>
                    <a:lnTo>
                      <a:pt x="1503073" y="388983"/>
                    </a:lnTo>
                    <a:lnTo>
                      <a:pt x="1012031" y="1272559"/>
                    </a:lnTo>
                    <a:lnTo>
                      <a:pt x="760030" y="1272559"/>
                    </a:lnTo>
                    <a:lnTo>
                      <a:pt x="268988" y="388983"/>
                    </a:lnTo>
                    <a:lnTo>
                      <a:pt x="268988" y="1664870"/>
                    </a:lnTo>
                    <a:lnTo>
                      <a:pt x="351" y="1664870"/>
                    </a:lnTo>
                    <a:lnTo>
                      <a:pt x="351" y="0"/>
                    </a:lnTo>
                    <a:close/>
                  </a:path>
                </a:pathLst>
              </a:custGeom>
              <a:solidFill>
                <a:srgbClr val="1C2B3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Optimistic Text"/>
                  <a:ea typeface="Optimistic Text"/>
                  <a:cs typeface="Optimistic Text"/>
                  <a:sym typeface="Optimistic Text"/>
                </a:endParaRPr>
              </a:p>
            </p:txBody>
          </p:sp>
          <p:sp>
            <p:nvSpPr>
              <p:cNvPr id="177" name="Google Shape;177;p25"/>
              <p:cNvSpPr/>
              <p:nvPr/>
            </p:nvSpPr>
            <p:spPr>
              <a:xfrm>
                <a:off x="6951471" y="3004463"/>
                <a:ext cx="1178571" cy="1299705"/>
              </a:xfrm>
              <a:custGeom>
                <a:avLst/>
                <a:gdLst/>
                <a:ahLst/>
                <a:cxnLst/>
                <a:rect l="l" t="t" r="r" b="b"/>
                <a:pathLst>
                  <a:path w="1178571" h="1299705" extrusionOk="0">
                    <a:moveTo>
                      <a:pt x="627813" y="1299706"/>
                    </a:moveTo>
                    <a:cubicBezTo>
                      <a:pt x="503301" y="1299706"/>
                      <a:pt x="394025" y="1272209"/>
                      <a:pt x="299634" y="1217040"/>
                    </a:cubicBezTo>
                    <a:cubicBezTo>
                      <a:pt x="205243" y="1161871"/>
                      <a:pt x="131692" y="1085686"/>
                      <a:pt x="79155" y="988134"/>
                    </a:cubicBezTo>
                    <a:cubicBezTo>
                      <a:pt x="26444" y="890581"/>
                      <a:pt x="0" y="778843"/>
                      <a:pt x="0" y="652743"/>
                    </a:cubicBezTo>
                    <a:cubicBezTo>
                      <a:pt x="0" y="525066"/>
                      <a:pt x="25743" y="412102"/>
                      <a:pt x="77229" y="313849"/>
                    </a:cubicBezTo>
                    <a:cubicBezTo>
                      <a:pt x="128715" y="215596"/>
                      <a:pt x="200340" y="138710"/>
                      <a:pt x="291929" y="83191"/>
                    </a:cubicBezTo>
                    <a:cubicBezTo>
                      <a:pt x="383517" y="27672"/>
                      <a:pt x="488766" y="0"/>
                      <a:pt x="607674" y="0"/>
                    </a:cubicBezTo>
                    <a:cubicBezTo>
                      <a:pt x="725706" y="0"/>
                      <a:pt x="827452" y="28022"/>
                      <a:pt x="912737" y="83892"/>
                    </a:cubicBezTo>
                    <a:cubicBezTo>
                      <a:pt x="998021" y="139761"/>
                      <a:pt x="1063516" y="218048"/>
                      <a:pt x="1109574" y="318753"/>
                    </a:cubicBezTo>
                    <a:cubicBezTo>
                      <a:pt x="1155455" y="419458"/>
                      <a:pt x="1178572" y="537501"/>
                      <a:pt x="1178572" y="673059"/>
                    </a:cubicBezTo>
                    <a:lnTo>
                      <a:pt x="1178572" y="746792"/>
                    </a:lnTo>
                    <a:lnTo>
                      <a:pt x="266536" y="746792"/>
                    </a:lnTo>
                    <a:cubicBezTo>
                      <a:pt x="283173" y="848373"/>
                      <a:pt x="324151" y="928236"/>
                      <a:pt x="389647" y="986382"/>
                    </a:cubicBezTo>
                    <a:cubicBezTo>
                      <a:pt x="454967" y="1044703"/>
                      <a:pt x="537625" y="1073776"/>
                      <a:pt x="637620" y="1073776"/>
                    </a:cubicBezTo>
                    <a:cubicBezTo>
                      <a:pt x="717650" y="1073776"/>
                      <a:pt x="786649" y="1061867"/>
                      <a:pt x="844439" y="1038048"/>
                    </a:cubicBezTo>
                    <a:cubicBezTo>
                      <a:pt x="902229" y="1014229"/>
                      <a:pt x="956517" y="978151"/>
                      <a:pt x="1007303" y="929812"/>
                    </a:cubicBezTo>
                    <a:lnTo>
                      <a:pt x="1150027" y="1104601"/>
                    </a:lnTo>
                    <a:cubicBezTo>
                      <a:pt x="1008003" y="1234729"/>
                      <a:pt x="833932" y="1299706"/>
                      <a:pt x="627813" y="1299706"/>
                    </a:cubicBezTo>
                    <a:close/>
                    <a:moveTo>
                      <a:pt x="824125" y="312098"/>
                    </a:moveTo>
                    <a:cubicBezTo>
                      <a:pt x="767910" y="254652"/>
                      <a:pt x="694184" y="225929"/>
                      <a:pt x="602945" y="225929"/>
                    </a:cubicBezTo>
                    <a:cubicBezTo>
                      <a:pt x="514159" y="225929"/>
                      <a:pt x="439907" y="255353"/>
                      <a:pt x="380015" y="313849"/>
                    </a:cubicBezTo>
                    <a:cubicBezTo>
                      <a:pt x="320123" y="372521"/>
                      <a:pt x="282297" y="451333"/>
                      <a:pt x="266536" y="550462"/>
                    </a:cubicBezTo>
                    <a:lnTo>
                      <a:pt x="920442" y="550462"/>
                    </a:lnTo>
                    <a:cubicBezTo>
                      <a:pt x="912386" y="449056"/>
                      <a:pt x="880339" y="369543"/>
                      <a:pt x="824125" y="312098"/>
                    </a:cubicBezTo>
                    <a:close/>
                  </a:path>
                </a:pathLst>
              </a:custGeom>
              <a:solidFill>
                <a:srgbClr val="1C2B3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Optimistic Text"/>
                  <a:ea typeface="Optimistic Text"/>
                  <a:cs typeface="Optimistic Text"/>
                  <a:sym typeface="Optimistic Text"/>
                </a:endParaRPr>
              </a:p>
            </p:txBody>
          </p:sp>
          <p:sp>
            <p:nvSpPr>
              <p:cNvPr id="178" name="Google Shape;178;p25"/>
              <p:cNvSpPr/>
              <p:nvPr/>
            </p:nvSpPr>
            <p:spPr>
              <a:xfrm>
                <a:off x="8208497" y="2670123"/>
                <a:ext cx="882090" cy="1631418"/>
              </a:xfrm>
              <a:custGeom>
                <a:avLst/>
                <a:gdLst/>
                <a:ahLst/>
                <a:cxnLst/>
                <a:rect l="l" t="t" r="r" b="b"/>
                <a:pathLst>
                  <a:path w="882090" h="1631418" extrusionOk="0">
                    <a:moveTo>
                      <a:pt x="247273" y="583913"/>
                    </a:moveTo>
                    <a:lnTo>
                      <a:pt x="0" y="583913"/>
                    </a:lnTo>
                    <a:lnTo>
                      <a:pt x="0" y="363939"/>
                    </a:lnTo>
                    <a:lnTo>
                      <a:pt x="247273" y="363939"/>
                    </a:lnTo>
                    <a:lnTo>
                      <a:pt x="247273" y="0"/>
                    </a:lnTo>
                    <a:lnTo>
                      <a:pt x="506453" y="0"/>
                    </a:lnTo>
                    <a:lnTo>
                      <a:pt x="506453" y="363939"/>
                    </a:lnTo>
                    <a:lnTo>
                      <a:pt x="882090" y="363939"/>
                    </a:lnTo>
                    <a:lnTo>
                      <a:pt x="882090" y="583913"/>
                    </a:lnTo>
                    <a:lnTo>
                      <a:pt x="506278" y="583913"/>
                    </a:lnTo>
                    <a:lnTo>
                      <a:pt x="506278" y="1141555"/>
                    </a:lnTo>
                    <a:cubicBezTo>
                      <a:pt x="506278" y="1234379"/>
                      <a:pt x="522214" y="1300581"/>
                      <a:pt x="553912" y="1340163"/>
                    </a:cubicBezTo>
                    <a:cubicBezTo>
                      <a:pt x="585609" y="1379744"/>
                      <a:pt x="639897" y="1399710"/>
                      <a:pt x="716775" y="1399535"/>
                    </a:cubicBezTo>
                    <a:cubicBezTo>
                      <a:pt x="750924" y="1399535"/>
                      <a:pt x="779819" y="1398134"/>
                      <a:pt x="803636" y="1395332"/>
                    </a:cubicBezTo>
                    <a:cubicBezTo>
                      <a:pt x="827452" y="1392529"/>
                      <a:pt x="853546" y="1388851"/>
                      <a:pt x="882090" y="1383948"/>
                    </a:cubicBezTo>
                    <a:lnTo>
                      <a:pt x="882090" y="1601645"/>
                    </a:lnTo>
                    <a:cubicBezTo>
                      <a:pt x="849517" y="1611103"/>
                      <a:pt x="816420" y="1618283"/>
                      <a:pt x="782796" y="1623012"/>
                    </a:cubicBezTo>
                    <a:cubicBezTo>
                      <a:pt x="744444" y="1628616"/>
                      <a:pt x="705742" y="1631419"/>
                      <a:pt x="666865" y="1631419"/>
                    </a:cubicBezTo>
                    <a:cubicBezTo>
                      <a:pt x="387020" y="1631419"/>
                      <a:pt x="247097" y="1478347"/>
                      <a:pt x="247097" y="1172380"/>
                    </a:cubicBezTo>
                    <a:lnTo>
                      <a:pt x="247273" y="583913"/>
                    </a:lnTo>
                    <a:close/>
                  </a:path>
                </a:pathLst>
              </a:custGeom>
              <a:solidFill>
                <a:srgbClr val="1C2B3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Optimistic Text"/>
                  <a:ea typeface="Optimistic Text"/>
                  <a:cs typeface="Optimistic Text"/>
                  <a:sym typeface="Optimistic Text"/>
                </a:endParaRPr>
              </a:p>
            </p:txBody>
          </p:sp>
          <p:sp>
            <p:nvSpPr>
              <p:cNvPr id="179" name="Google Shape;179;p25"/>
              <p:cNvSpPr/>
              <p:nvPr/>
            </p:nvSpPr>
            <p:spPr>
              <a:xfrm>
                <a:off x="9214573" y="3004463"/>
                <a:ext cx="1227080" cy="1299705"/>
              </a:xfrm>
              <a:custGeom>
                <a:avLst/>
                <a:gdLst/>
                <a:ahLst/>
                <a:cxnLst/>
                <a:rect l="l" t="t" r="r" b="b"/>
                <a:pathLst>
                  <a:path w="1227080" h="1299705" extrusionOk="0">
                    <a:moveTo>
                      <a:pt x="1226906" y="1269932"/>
                    </a:moveTo>
                    <a:lnTo>
                      <a:pt x="972454" y="1269932"/>
                    </a:lnTo>
                    <a:lnTo>
                      <a:pt x="972454" y="1096369"/>
                    </a:lnTo>
                    <a:cubicBezTo>
                      <a:pt x="927272" y="1161346"/>
                      <a:pt x="869832" y="1211611"/>
                      <a:pt x="800134" y="1246814"/>
                    </a:cubicBezTo>
                    <a:cubicBezTo>
                      <a:pt x="730434" y="1282017"/>
                      <a:pt x="651104" y="1299706"/>
                      <a:pt x="562317" y="1299706"/>
                    </a:cubicBezTo>
                    <a:cubicBezTo>
                      <a:pt x="452866" y="1299706"/>
                      <a:pt x="356024" y="1271683"/>
                      <a:pt x="271615" y="1215814"/>
                    </a:cubicBezTo>
                    <a:cubicBezTo>
                      <a:pt x="187206" y="1159945"/>
                      <a:pt x="120834" y="1083059"/>
                      <a:pt x="72501" y="985156"/>
                    </a:cubicBezTo>
                    <a:cubicBezTo>
                      <a:pt x="24167" y="887253"/>
                      <a:pt x="0" y="775340"/>
                      <a:pt x="0" y="649240"/>
                    </a:cubicBezTo>
                    <a:cubicBezTo>
                      <a:pt x="0" y="522439"/>
                      <a:pt x="24517" y="410175"/>
                      <a:pt x="73727" y="312623"/>
                    </a:cubicBezTo>
                    <a:cubicBezTo>
                      <a:pt x="122936" y="215071"/>
                      <a:pt x="190883" y="138710"/>
                      <a:pt x="277569" y="83191"/>
                    </a:cubicBezTo>
                    <a:cubicBezTo>
                      <a:pt x="364429" y="27672"/>
                      <a:pt x="464074" y="0"/>
                      <a:pt x="576678" y="0"/>
                    </a:cubicBezTo>
                    <a:cubicBezTo>
                      <a:pt x="661437" y="0"/>
                      <a:pt x="737615" y="16463"/>
                      <a:pt x="805037" y="49389"/>
                    </a:cubicBezTo>
                    <a:cubicBezTo>
                      <a:pt x="871583" y="81615"/>
                      <a:pt x="929023" y="129603"/>
                      <a:pt x="972629" y="189150"/>
                    </a:cubicBezTo>
                    <a:lnTo>
                      <a:pt x="972629" y="29774"/>
                    </a:lnTo>
                    <a:lnTo>
                      <a:pt x="1227081" y="29774"/>
                    </a:lnTo>
                    <a:lnTo>
                      <a:pt x="1227081" y="1269932"/>
                    </a:lnTo>
                    <a:close/>
                    <a:moveTo>
                      <a:pt x="967550" y="463768"/>
                    </a:moveTo>
                    <a:cubicBezTo>
                      <a:pt x="939705" y="393187"/>
                      <a:pt x="895925" y="337493"/>
                      <a:pt x="836208" y="296685"/>
                    </a:cubicBezTo>
                    <a:cubicBezTo>
                      <a:pt x="776317" y="255878"/>
                      <a:pt x="707144" y="235387"/>
                      <a:pt x="628688" y="235387"/>
                    </a:cubicBezTo>
                    <a:cubicBezTo>
                      <a:pt x="517661" y="235387"/>
                      <a:pt x="429400" y="272691"/>
                      <a:pt x="363554" y="347125"/>
                    </a:cubicBezTo>
                    <a:cubicBezTo>
                      <a:pt x="297708" y="421559"/>
                      <a:pt x="264785" y="522264"/>
                      <a:pt x="264785" y="649240"/>
                    </a:cubicBezTo>
                    <a:cubicBezTo>
                      <a:pt x="264785" y="776916"/>
                      <a:pt x="296482" y="877971"/>
                      <a:pt x="359876" y="952405"/>
                    </a:cubicBezTo>
                    <a:cubicBezTo>
                      <a:pt x="423270" y="1027014"/>
                      <a:pt x="509256" y="1064144"/>
                      <a:pt x="617831" y="1064144"/>
                    </a:cubicBezTo>
                    <a:cubicBezTo>
                      <a:pt x="697862" y="1064144"/>
                      <a:pt x="769137" y="1043477"/>
                      <a:pt x="831830" y="1002320"/>
                    </a:cubicBezTo>
                    <a:cubicBezTo>
                      <a:pt x="894524" y="961162"/>
                      <a:pt x="939705" y="905643"/>
                      <a:pt x="967375" y="835763"/>
                    </a:cubicBezTo>
                    <a:lnTo>
                      <a:pt x="967550" y="463768"/>
                    </a:lnTo>
                    <a:close/>
                  </a:path>
                </a:pathLst>
              </a:custGeom>
              <a:solidFill>
                <a:srgbClr val="1C2B3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Optimistic Text"/>
                  <a:ea typeface="Optimistic Text"/>
                  <a:cs typeface="Optimistic Text"/>
                  <a:sym typeface="Optimistic Text"/>
                </a:endParaRPr>
              </a:p>
            </p:txBody>
          </p:sp>
        </p:grpSp>
        <p:grpSp>
          <p:nvGrpSpPr>
            <p:cNvPr id="180" name="Google Shape;180;p25"/>
            <p:cNvGrpSpPr/>
            <p:nvPr/>
          </p:nvGrpSpPr>
          <p:grpSpPr>
            <a:xfrm>
              <a:off x="1751220" y="2553305"/>
              <a:ext cx="2635412" cy="1751564"/>
              <a:chOff x="1751220" y="2553305"/>
              <a:chExt cx="2635412" cy="1751564"/>
            </a:xfrm>
          </p:grpSpPr>
          <p:grpSp>
            <p:nvGrpSpPr>
              <p:cNvPr id="181" name="Google Shape;181;p25"/>
              <p:cNvGrpSpPr/>
              <p:nvPr/>
            </p:nvGrpSpPr>
            <p:grpSpPr>
              <a:xfrm>
                <a:off x="1751220" y="2553305"/>
                <a:ext cx="2635412" cy="1751564"/>
                <a:chOff x="1751220" y="2553305"/>
                <a:chExt cx="2635412" cy="1751564"/>
              </a:xfrm>
            </p:grpSpPr>
            <p:sp>
              <p:nvSpPr>
                <p:cNvPr id="182" name="Google Shape;182;p25"/>
                <p:cNvSpPr/>
                <p:nvPr/>
              </p:nvSpPr>
              <p:spPr>
                <a:xfrm>
                  <a:off x="3069540" y="3101490"/>
                  <a:ext cx="1317092" cy="12033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17092" h="1203379" extrusionOk="0">
                      <a:moveTo>
                        <a:pt x="1277166" y="226980"/>
                      </a:moveTo>
                      <a:lnTo>
                        <a:pt x="1020962" y="226980"/>
                      </a:lnTo>
                      <a:cubicBezTo>
                        <a:pt x="1049682" y="343622"/>
                        <a:pt x="1065618" y="472875"/>
                        <a:pt x="1065618" y="608958"/>
                      </a:cubicBezTo>
                      <a:cubicBezTo>
                        <a:pt x="1065618" y="804588"/>
                        <a:pt x="1001523" y="918253"/>
                        <a:pt x="868780" y="918253"/>
                      </a:cubicBezTo>
                      <a:cubicBezTo>
                        <a:pt x="741467" y="918253"/>
                        <a:pt x="680700" y="834187"/>
                        <a:pt x="439031" y="445378"/>
                      </a:cubicBezTo>
                      <a:lnTo>
                        <a:pt x="284573" y="187749"/>
                      </a:lnTo>
                      <a:cubicBezTo>
                        <a:pt x="242719" y="119795"/>
                        <a:pt x="202616" y="57095"/>
                        <a:pt x="164089" y="0"/>
                      </a:cubicBezTo>
                      <a:lnTo>
                        <a:pt x="21365" y="0"/>
                      </a:lnTo>
                      <a:lnTo>
                        <a:pt x="0" y="277420"/>
                      </a:lnTo>
                      <a:cubicBezTo>
                        <a:pt x="27669" y="322080"/>
                        <a:pt x="56915" y="370244"/>
                        <a:pt x="87561" y="421910"/>
                      </a:cubicBezTo>
                      <a:lnTo>
                        <a:pt x="216801" y="639257"/>
                      </a:lnTo>
                      <a:cubicBezTo>
                        <a:pt x="468452" y="1060466"/>
                        <a:pt x="608724" y="1203379"/>
                        <a:pt x="863002" y="1203379"/>
                      </a:cubicBezTo>
                      <a:cubicBezTo>
                        <a:pt x="1154755" y="1203379"/>
                        <a:pt x="1317093" y="967117"/>
                        <a:pt x="1317093" y="589868"/>
                      </a:cubicBezTo>
                      <a:cubicBezTo>
                        <a:pt x="1316918" y="463417"/>
                        <a:pt x="1302908" y="341346"/>
                        <a:pt x="1277166" y="22698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0064E0"/>
                    </a:gs>
                    <a:gs pos="13000">
                      <a:srgbClr val="0064E0"/>
                    </a:gs>
                    <a:gs pos="82000">
                      <a:srgbClr val="2C7FF4"/>
                    </a:gs>
                    <a:gs pos="100000">
                      <a:srgbClr val="2C7FF4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Optimistic Text"/>
                    <a:ea typeface="Optimistic Text"/>
                    <a:cs typeface="Optimistic Text"/>
                    <a:sym typeface="Optimistic Text"/>
                  </a:endParaRPr>
                </a:p>
              </p:txBody>
            </p:sp>
            <p:sp>
              <p:nvSpPr>
                <p:cNvPr id="183" name="Google Shape;183;p25"/>
                <p:cNvSpPr/>
                <p:nvPr/>
              </p:nvSpPr>
              <p:spPr>
                <a:xfrm>
                  <a:off x="3091079" y="2553305"/>
                  <a:ext cx="1255800" cy="7751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55800" h="775164" extrusionOk="0">
                      <a:moveTo>
                        <a:pt x="533422" y="225929"/>
                      </a:moveTo>
                      <a:cubicBezTo>
                        <a:pt x="741992" y="225929"/>
                        <a:pt x="919916" y="451683"/>
                        <a:pt x="999597" y="775165"/>
                      </a:cubicBezTo>
                      <a:lnTo>
                        <a:pt x="1255801" y="775165"/>
                      </a:lnTo>
                      <a:cubicBezTo>
                        <a:pt x="1155455" y="329086"/>
                        <a:pt x="876311" y="0"/>
                        <a:pt x="551635" y="0"/>
                      </a:cubicBezTo>
                      <a:cubicBezTo>
                        <a:pt x="335534" y="0"/>
                        <a:pt x="166716" y="162704"/>
                        <a:pt x="13660" y="369543"/>
                      </a:cubicBezTo>
                      <a:lnTo>
                        <a:pt x="0" y="548010"/>
                      </a:lnTo>
                      <a:lnTo>
                        <a:pt x="142725" y="548010"/>
                      </a:lnTo>
                      <a:cubicBezTo>
                        <a:pt x="281772" y="332939"/>
                        <a:pt x="396652" y="225929"/>
                        <a:pt x="533422" y="225929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2C7FF4"/>
                    </a:gs>
                    <a:gs pos="13000">
                      <a:srgbClr val="2C7FF4"/>
                    </a:gs>
                    <a:gs pos="100000">
                      <a:srgbClr val="128DFF"/>
                    </a:gs>
                  </a:gsLst>
                  <a:lin ang="10800025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Optimistic Text"/>
                    <a:ea typeface="Optimistic Text"/>
                    <a:cs typeface="Optimistic Text"/>
                    <a:sym typeface="Optimistic Text"/>
                  </a:endParaRPr>
                </a:p>
              </p:txBody>
            </p:sp>
            <p:sp>
              <p:nvSpPr>
                <p:cNvPr id="184" name="Google Shape;184;p25"/>
                <p:cNvSpPr/>
                <p:nvPr/>
              </p:nvSpPr>
              <p:spPr>
                <a:xfrm>
                  <a:off x="1751220" y="2553305"/>
                  <a:ext cx="1353343" cy="17513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53343" h="1751388" extrusionOk="0">
                      <a:moveTo>
                        <a:pt x="757228" y="0"/>
                      </a:moveTo>
                      <a:cubicBezTo>
                        <a:pt x="328529" y="0"/>
                        <a:pt x="0" y="557992"/>
                        <a:pt x="0" y="1148736"/>
                      </a:cubicBezTo>
                      <a:cubicBezTo>
                        <a:pt x="0" y="1518279"/>
                        <a:pt x="178800" y="1751389"/>
                        <a:pt x="478258" y="1751389"/>
                      </a:cubicBezTo>
                      <a:cubicBezTo>
                        <a:pt x="693834" y="1751389"/>
                        <a:pt x="848817" y="1649808"/>
                        <a:pt x="1124459" y="1168001"/>
                      </a:cubicBezTo>
                      <a:cubicBezTo>
                        <a:pt x="1124459" y="1168001"/>
                        <a:pt x="1239339" y="965190"/>
                        <a:pt x="1318319" y="825430"/>
                      </a:cubicBezTo>
                      <a:lnTo>
                        <a:pt x="1318319" y="825430"/>
                      </a:lnTo>
                      <a:lnTo>
                        <a:pt x="1353344" y="369543"/>
                      </a:lnTo>
                      <a:cubicBezTo>
                        <a:pt x="1143197" y="101931"/>
                        <a:pt x="967550" y="0"/>
                        <a:pt x="757228" y="0"/>
                      </a:cubicBezTo>
                      <a:close/>
                      <a:moveTo>
                        <a:pt x="914312" y="1037523"/>
                      </a:moveTo>
                      <a:cubicBezTo>
                        <a:pt x="690857" y="1387800"/>
                        <a:pt x="613628" y="1466263"/>
                        <a:pt x="489116" y="1466263"/>
                      </a:cubicBezTo>
                      <a:cubicBezTo>
                        <a:pt x="361102" y="1466263"/>
                        <a:pt x="284924" y="1353824"/>
                        <a:pt x="284924" y="1153465"/>
                      </a:cubicBezTo>
                      <a:cubicBezTo>
                        <a:pt x="284924" y="724725"/>
                        <a:pt x="498748" y="286177"/>
                        <a:pt x="753550" y="286177"/>
                      </a:cubicBezTo>
                      <a:cubicBezTo>
                        <a:pt x="891547" y="286177"/>
                        <a:pt x="1006952" y="365865"/>
                        <a:pt x="1183475" y="618766"/>
                      </a:cubicBezTo>
                      <a:cubicBezTo>
                        <a:pt x="1015883" y="876220"/>
                        <a:pt x="914312" y="1037523"/>
                        <a:pt x="914312" y="1037523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0064E0"/>
                    </a:gs>
                    <a:gs pos="36000">
                      <a:srgbClr val="0064E0"/>
                    </a:gs>
                    <a:gs pos="78000">
                      <a:srgbClr val="128DFF"/>
                    </a:gs>
                    <a:gs pos="100000">
                      <a:srgbClr val="128DFF"/>
                    </a:gs>
                  </a:gsLst>
                  <a:lin ang="1801379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Optimistic Text"/>
                    <a:ea typeface="Optimistic Text"/>
                    <a:cs typeface="Optimistic Text"/>
                    <a:sym typeface="Optimistic Text"/>
                  </a:endParaRPr>
                </a:p>
              </p:txBody>
            </p:sp>
            <p:sp>
              <p:nvSpPr>
                <p:cNvPr id="185" name="Google Shape;185;p25"/>
                <p:cNvSpPr/>
                <p:nvPr/>
              </p:nvSpPr>
              <p:spPr>
                <a:xfrm>
                  <a:off x="2504771" y="2553305"/>
                  <a:ext cx="849517" cy="10023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9517" h="1002319" extrusionOk="0">
                      <a:moveTo>
                        <a:pt x="849517" y="735758"/>
                      </a:moveTo>
                      <a:cubicBezTo>
                        <a:pt x="514509" y="190901"/>
                        <a:pt x="291578" y="0"/>
                        <a:pt x="3678" y="0"/>
                      </a:cubicBezTo>
                      <a:lnTo>
                        <a:pt x="0" y="286177"/>
                      </a:lnTo>
                      <a:cubicBezTo>
                        <a:pt x="188431" y="286177"/>
                        <a:pt x="334483" y="434695"/>
                        <a:pt x="652155" y="969744"/>
                      </a:cubicBezTo>
                      <a:lnTo>
                        <a:pt x="671593" y="1002320"/>
                      </a:lnTo>
                      <a:lnTo>
                        <a:pt x="849517" y="735758"/>
                      </a:lnTo>
                      <a:close/>
                    </a:path>
                  </a:pathLst>
                </a:custGeom>
                <a:solidFill>
                  <a:srgbClr val="0064E0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Optimistic Text"/>
                    <a:ea typeface="Optimistic Text"/>
                    <a:cs typeface="Optimistic Text"/>
                    <a:sym typeface="Optimistic Text"/>
                  </a:endParaRPr>
                </a:p>
              </p:txBody>
            </p:sp>
          </p:grpSp>
          <p:sp>
            <p:nvSpPr>
              <p:cNvPr id="186" name="Google Shape;186;p25"/>
              <p:cNvSpPr/>
              <p:nvPr/>
            </p:nvSpPr>
            <p:spPr>
              <a:xfrm>
                <a:off x="4034812" y="3064536"/>
                <a:ext cx="329229" cy="361311"/>
              </a:xfrm>
              <a:custGeom>
                <a:avLst/>
                <a:gdLst/>
                <a:ahLst/>
                <a:cxnLst/>
                <a:rect l="l" t="t" r="r" b="b"/>
                <a:pathLst>
                  <a:path w="329229" h="361311" extrusionOk="0">
                    <a:moveTo>
                      <a:pt x="311893" y="263934"/>
                    </a:moveTo>
                    <a:lnTo>
                      <a:pt x="311893" y="263934"/>
                    </a:lnTo>
                    <a:cubicBezTo>
                      <a:pt x="291053" y="170060"/>
                      <a:pt x="261983" y="81440"/>
                      <a:pt x="226258" y="0"/>
                    </a:cubicBezTo>
                    <a:lnTo>
                      <a:pt x="0" y="90547"/>
                    </a:lnTo>
                    <a:cubicBezTo>
                      <a:pt x="21890" y="144139"/>
                      <a:pt x="40628" y="202285"/>
                      <a:pt x="55864" y="263934"/>
                    </a:cubicBezTo>
                    <a:lnTo>
                      <a:pt x="55689" y="263934"/>
                    </a:lnTo>
                    <a:cubicBezTo>
                      <a:pt x="63394" y="295459"/>
                      <a:pt x="70224" y="328035"/>
                      <a:pt x="76003" y="361311"/>
                    </a:cubicBezTo>
                    <a:lnTo>
                      <a:pt x="329230" y="353080"/>
                    </a:lnTo>
                    <a:cubicBezTo>
                      <a:pt x="324326" y="322781"/>
                      <a:pt x="318547" y="293183"/>
                      <a:pt x="311893" y="263934"/>
                    </a:cubicBezTo>
                    <a:close/>
                  </a:path>
                </a:pathLst>
              </a:custGeom>
              <a:solidFill>
                <a:srgbClr val="2C7FF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Optimistic Text"/>
                  <a:ea typeface="Optimistic Text"/>
                  <a:cs typeface="Optimistic Text"/>
                  <a:sym typeface="Optimistic Text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9_Schedule">
  <p:cSld name="SECTION_HEADER_2_2_1_2">
    <p:bg>
      <p:bgPr>
        <a:solidFill>
          <a:schemeClr val="accent3"/>
        </a:solidFill>
        <a:effectLst/>
      </p:bgPr>
    </p:bg>
    <p:spTree>
      <p:nvGrpSpPr>
        <p:cNvPr id="1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p52"/>
          <p:cNvSpPr txBox="1">
            <a:spLocks noGrp="1"/>
          </p:cNvSpPr>
          <p:nvPr>
            <p:ph type="title"/>
          </p:nvPr>
        </p:nvSpPr>
        <p:spPr>
          <a:xfrm>
            <a:off x="1403575" y="2651750"/>
            <a:ext cx="4224600" cy="168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9pPr>
          </a:lstStyle>
          <a:p>
            <a:endParaRPr/>
          </a:p>
        </p:txBody>
      </p:sp>
      <p:sp>
        <p:nvSpPr>
          <p:cNvPr id="390" name="Google Shape;390;p52"/>
          <p:cNvSpPr txBox="1">
            <a:spLocks noGrp="1"/>
          </p:cNvSpPr>
          <p:nvPr>
            <p:ph type="subTitle" idx="1"/>
          </p:nvPr>
        </p:nvSpPr>
        <p:spPr>
          <a:xfrm>
            <a:off x="8444450" y="3108960"/>
            <a:ext cx="4224600" cy="822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/>
            </a:lvl1pPr>
            <a:lvl2pPr lvl="1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/>
            </a:lvl2pPr>
            <a:lvl3pPr lvl="2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/>
            </a:lvl3pPr>
            <a:lvl4pPr lvl="3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/>
            </a:lvl4pPr>
            <a:lvl5pPr lvl="4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/>
            </a:lvl5pPr>
            <a:lvl6pPr lvl="5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/>
            </a:lvl6pPr>
            <a:lvl7pPr lvl="6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/>
            </a:lvl7pPr>
            <a:lvl8pPr lvl="7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/>
            </a:lvl8pPr>
            <a:lvl9pPr lvl="8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/>
            </a:lvl9pPr>
          </a:lstStyle>
          <a:p>
            <a:endParaRPr/>
          </a:p>
        </p:txBody>
      </p:sp>
      <p:sp>
        <p:nvSpPr>
          <p:cNvPr id="391" name="Google Shape;391;p52"/>
          <p:cNvSpPr txBox="1">
            <a:spLocks noGrp="1"/>
          </p:cNvSpPr>
          <p:nvPr>
            <p:ph type="subTitle" idx="2"/>
          </p:nvPr>
        </p:nvSpPr>
        <p:spPr>
          <a:xfrm>
            <a:off x="13373075" y="3108960"/>
            <a:ext cx="4224600" cy="822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/>
            </a:lvl1pPr>
            <a:lvl2pPr lvl="1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/>
            </a:lvl2pPr>
            <a:lvl3pPr lvl="2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/>
            </a:lvl3pPr>
            <a:lvl4pPr lvl="3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/>
            </a:lvl4pPr>
            <a:lvl5pPr lvl="4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/>
            </a:lvl5pPr>
            <a:lvl6pPr lvl="5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/>
            </a:lvl6pPr>
            <a:lvl7pPr lvl="6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/>
            </a:lvl7pPr>
            <a:lvl8pPr lvl="7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/>
            </a:lvl8pPr>
            <a:lvl9pPr lvl="8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/>
            </a:lvl9pPr>
          </a:lstStyle>
          <a:p>
            <a:endParaRPr/>
          </a:p>
        </p:txBody>
      </p:sp>
      <p:sp>
        <p:nvSpPr>
          <p:cNvPr id="392" name="Google Shape;392;p52"/>
          <p:cNvSpPr txBox="1">
            <a:spLocks noGrp="1"/>
          </p:cNvSpPr>
          <p:nvPr>
            <p:ph type="subTitle" idx="3"/>
          </p:nvPr>
        </p:nvSpPr>
        <p:spPr>
          <a:xfrm>
            <a:off x="8444450" y="2743200"/>
            <a:ext cx="4224600" cy="347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1pPr>
            <a:lvl2pPr lvl="1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2pPr>
            <a:lvl3pPr lvl="2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3pPr>
            <a:lvl4pPr lvl="3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4pPr>
            <a:lvl5pPr lvl="4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5pPr>
            <a:lvl6pPr lvl="5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6pPr>
            <a:lvl7pPr lvl="6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7pPr>
            <a:lvl8pPr lvl="7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8pPr>
            <a:lvl9pPr lvl="8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9pPr>
          </a:lstStyle>
          <a:p>
            <a:endParaRPr/>
          </a:p>
        </p:txBody>
      </p:sp>
      <p:sp>
        <p:nvSpPr>
          <p:cNvPr id="393" name="Google Shape;393;p52"/>
          <p:cNvSpPr txBox="1">
            <a:spLocks noGrp="1"/>
          </p:cNvSpPr>
          <p:nvPr>
            <p:ph type="subTitle" idx="4"/>
          </p:nvPr>
        </p:nvSpPr>
        <p:spPr>
          <a:xfrm>
            <a:off x="13373075" y="2743200"/>
            <a:ext cx="4224600" cy="347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1pPr>
            <a:lvl2pPr lvl="1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2pPr>
            <a:lvl3pPr lvl="2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3pPr>
            <a:lvl4pPr lvl="3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4pPr>
            <a:lvl5pPr lvl="4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5pPr>
            <a:lvl6pPr lvl="5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6pPr>
            <a:lvl7pPr lvl="6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7pPr>
            <a:lvl8pPr lvl="7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8pPr>
            <a:lvl9pPr lvl="8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9pPr>
          </a:lstStyle>
          <a:p>
            <a:endParaRPr/>
          </a:p>
        </p:txBody>
      </p:sp>
      <p:sp>
        <p:nvSpPr>
          <p:cNvPr id="394" name="Google Shape;394;p52"/>
          <p:cNvSpPr txBox="1">
            <a:spLocks noGrp="1"/>
          </p:cNvSpPr>
          <p:nvPr>
            <p:ph type="subTitle" idx="5"/>
          </p:nvPr>
        </p:nvSpPr>
        <p:spPr>
          <a:xfrm>
            <a:off x="8444450" y="4846320"/>
            <a:ext cx="4224600" cy="822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/>
            </a:lvl1pPr>
            <a:lvl2pPr lvl="1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/>
            </a:lvl2pPr>
            <a:lvl3pPr lvl="2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/>
            </a:lvl3pPr>
            <a:lvl4pPr lvl="3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/>
            </a:lvl4pPr>
            <a:lvl5pPr lvl="4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/>
            </a:lvl5pPr>
            <a:lvl6pPr lvl="5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/>
            </a:lvl6pPr>
            <a:lvl7pPr lvl="6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/>
            </a:lvl7pPr>
            <a:lvl8pPr lvl="7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/>
            </a:lvl8pPr>
            <a:lvl9pPr lvl="8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/>
            </a:lvl9pPr>
          </a:lstStyle>
          <a:p>
            <a:endParaRPr/>
          </a:p>
        </p:txBody>
      </p:sp>
      <p:sp>
        <p:nvSpPr>
          <p:cNvPr id="395" name="Google Shape;395;p52"/>
          <p:cNvSpPr txBox="1">
            <a:spLocks noGrp="1"/>
          </p:cNvSpPr>
          <p:nvPr>
            <p:ph type="subTitle" idx="6"/>
          </p:nvPr>
        </p:nvSpPr>
        <p:spPr>
          <a:xfrm>
            <a:off x="13373075" y="4846320"/>
            <a:ext cx="4224600" cy="822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/>
            </a:lvl1pPr>
            <a:lvl2pPr lvl="1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/>
            </a:lvl2pPr>
            <a:lvl3pPr lvl="2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/>
            </a:lvl3pPr>
            <a:lvl4pPr lvl="3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/>
            </a:lvl4pPr>
            <a:lvl5pPr lvl="4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/>
            </a:lvl5pPr>
            <a:lvl6pPr lvl="5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/>
            </a:lvl6pPr>
            <a:lvl7pPr lvl="6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/>
            </a:lvl7pPr>
            <a:lvl8pPr lvl="7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/>
            </a:lvl8pPr>
            <a:lvl9pPr lvl="8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/>
            </a:lvl9pPr>
          </a:lstStyle>
          <a:p>
            <a:endParaRPr/>
          </a:p>
        </p:txBody>
      </p:sp>
      <p:sp>
        <p:nvSpPr>
          <p:cNvPr id="396" name="Google Shape;396;p52"/>
          <p:cNvSpPr txBox="1">
            <a:spLocks noGrp="1"/>
          </p:cNvSpPr>
          <p:nvPr>
            <p:ph type="subTitle" idx="7"/>
          </p:nvPr>
        </p:nvSpPr>
        <p:spPr>
          <a:xfrm>
            <a:off x="8444450" y="4480560"/>
            <a:ext cx="4224600" cy="347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1pPr>
            <a:lvl2pPr lvl="1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2pPr>
            <a:lvl3pPr lvl="2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3pPr>
            <a:lvl4pPr lvl="3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4pPr>
            <a:lvl5pPr lvl="4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5pPr>
            <a:lvl6pPr lvl="5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6pPr>
            <a:lvl7pPr lvl="6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7pPr>
            <a:lvl8pPr lvl="7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8pPr>
            <a:lvl9pPr lvl="8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9pPr>
          </a:lstStyle>
          <a:p>
            <a:endParaRPr/>
          </a:p>
        </p:txBody>
      </p:sp>
      <p:sp>
        <p:nvSpPr>
          <p:cNvPr id="397" name="Google Shape;397;p52"/>
          <p:cNvSpPr txBox="1">
            <a:spLocks noGrp="1"/>
          </p:cNvSpPr>
          <p:nvPr>
            <p:ph type="subTitle" idx="8"/>
          </p:nvPr>
        </p:nvSpPr>
        <p:spPr>
          <a:xfrm>
            <a:off x="13373075" y="4480560"/>
            <a:ext cx="4224600" cy="347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1pPr>
            <a:lvl2pPr lvl="1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2pPr>
            <a:lvl3pPr lvl="2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3pPr>
            <a:lvl4pPr lvl="3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4pPr>
            <a:lvl5pPr lvl="4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5pPr>
            <a:lvl6pPr lvl="5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6pPr>
            <a:lvl7pPr lvl="6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7pPr>
            <a:lvl8pPr lvl="7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8pPr>
            <a:lvl9pPr lvl="8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9pPr>
          </a:lstStyle>
          <a:p>
            <a:endParaRPr/>
          </a:p>
        </p:txBody>
      </p:sp>
      <p:sp>
        <p:nvSpPr>
          <p:cNvPr id="398" name="Google Shape;398;p52"/>
          <p:cNvSpPr txBox="1">
            <a:spLocks noGrp="1"/>
          </p:cNvSpPr>
          <p:nvPr>
            <p:ph type="subTitle" idx="9"/>
          </p:nvPr>
        </p:nvSpPr>
        <p:spPr>
          <a:xfrm>
            <a:off x="8444450" y="6583680"/>
            <a:ext cx="4224600" cy="822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/>
            </a:lvl1pPr>
            <a:lvl2pPr lvl="1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/>
            </a:lvl2pPr>
            <a:lvl3pPr lvl="2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/>
            </a:lvl3pPr>
            <a:lvl4pPr lvl="3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/>
            </a:lvl4pPr>
            <a:lvl5pPr lvl="4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/>
            </a:lvl5pPr>
            <a:lvl6pPr lvl="5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/>
            </a:lvl6pPr>
            <a:lvl7pPr lvl="6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/>
            </a:lvl7pPr>
            <a:lvl8pPr lvl="7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/>
            </a:lvl8pPr>
            <a:lvl9pPr lvl="8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/>
            </a:lvl9pPr>
          </a:lstStyle>
          <a:p>
            <a:endParaRPr/>
          </a:p>
        </p:txBody>
      </p:sp>
      <p:sp>
        <p:nvSpPr>
          <p:cNvPr id="399" name="Google Shape;399;p52"/>
          <p:cNvSpPr txBox="1">
            <a:spLocks noGrp="1"/>
          </p:cNvSpPr>
          <p:nvPr>
            <p:ph type="subTitle" idx="13"/>
          </p:nvPr>
        </p:nvSpPr>
        <p:spPr>
          <a:xfrm>
            <a:off x="13373075" y="6583680"/>
            <a:ext cx="4224600" cy="822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/>
            </a:lvl1pPr>
            <a:lvl2pPr lvl="1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/>
            </a:lvl2pPr>
            <a:lvl3pPr lvl="2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/>
            </a:lvl3pPr>
            <a:lvl4pPr lvl="3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/>
            </a:lvl4pPr>
            <a:lvl5pPr lvl="4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/>
            </a:lvl5pPr>
            <a:lvl6pPr lvl="5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/>
            </a:lvl6pPr>
            <a:lvl7pPr lvl="6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/>
            </a:lvl7pPr>
            <a:lvl8pPr lvl="7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/>
            </a:lvl8pPr>
            <a:lvl9pPr lvl="8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/>
            </a:lvl9pPr>
          </a:lstStyle>
          <a:p>
            <a:endParaRPr/>
          </a:p>
        </p:txBody>
      </p:sp>
      <p:sp>
        <p:nvSpPr>
          <p:cNvPr id="400" name="Google Shape;400;p52"/>
          <p:cNvSpPr txBox="1">
            <a:spLocks noGrp="1"/>
          </p:cNvSpPr>
          <p:nvPr>
            <p:ph type="subTitle" idx="14"/>
          </p:nvPr>
        </p:nvSpPr>
        <p:spPr>
          <a:xfrm>
            <a:off x="8444450" y="6217920"/>
            <a:ext cx="4224600" cy="347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1pPr>
            <a:lvl2pPr lvl="1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2pPr>
            <a:lvl3pPr lvl="2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3pPr>
            <a:lvl4pPr lvl="3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4pPr>
            <a:lvl5pPr lvl="4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5pPr>
            <a:lvl6pPr lvl="5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6pPr>
            <a:lvl7pPr lvl="6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7pPr>
            <a:lvl8pPr lvl="7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8pPr>
            <a:lvl9pPr lvl="8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9pPr>
          </a:lstStyle>
          <a:p>
            <a:endParaRPr/>
          </a:p>
        </p:txBody>
      </p:sp>
      <p:sp>
        <p:nvSpPr>
          <p:cNvPr id="401" name="Google Shape;401;p52"/>
          <p:cNvSpPr txBox="1">
            <a:spLocks noGrp="1"/>
          </p:cNvSpPr>
          <p:nvPr>
            <p:ph type="subTitle" idx="15"/>
          </p:nvPr>
        </p:nvSpPr>
        <p:spPr>
          <a:xfrm>
            <a:off x="13373075" y="6217920"/>
            <a:ext cx="4224600" cy="347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1pPr>
            <a:lvl2pPr lvl="1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2pPr>
            <a:lvl3pPr lvl="2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3pPr>
            <a:lvl4pPr lvl="3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4pPr>
            <a:lvl5pPr lvl="4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5pPr>
            <a:lvl6pPr lvl="5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6pPr>
            <a:lvl7pPr lvl="6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7pPr>
            <a:lvl8pPr lvl="7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8pPr>
            <a:lvl9pPr lvl="8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9pPr>
          </a:lstStyle>
          <a:p>
            <a:endParaRPr/>
          </a:p>
        </p:txBody>
      </p:sp>
      <p:sp>
        <p:nvSpPr>
          <p:cNvPr id="402" name="Google Shape;402;p52"/>
          <p:cNvSpPr txBox="1">
            <a:spLocks noGrp="1"/>
          </p:cNvSpPr>
          <p:nvPr>
            <p:ph type="subTitle" idx="16"/>
          </p:nvPr>
        </p:nvSpPr>
        <p:spPr>
          <a:xfrm>
            <a:off x="8444450" y="8321040"/>
            <a:ext cx="4224600" cy="822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/>
            </a:lvl1pPr>
            <a:lvl2pPr lvl="1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/>
            </a:lvl2pPr>
            <a:lvl3pPr lvl="2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/>
            </a:lvl3pPr>
            <a:lvl4pPr lvl="3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/>
            </a:lvl4pPr>
            <a:lvl5pPr lvl="4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/>
            </a:lvl5pPr>
            <a:lvl6pPr lvl="5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/>
            </a:lvl6pPr>
            <a:lvl7pPr lvl="6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/>
            </a:lvl7pPr>
            <a:lvl8pPr lvl="7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/>
            </a:lvl8pPr>
            <a:lvl9pPr lvl="8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/>
            </a:lvl9pPr>
          </a:lstStyle>
          <a:p>
            <a:endParaRPr/>
          </a:p>
        </p:txBody>
      </p:sp>
      <p:sp>
        <p:nvSpPr>
          <p:cNvPr id="403" name="Google Shape;403;p52"/>
          <p:cNvSpPr txBox="1">
            <a:spLocks noGrp="1"/>
          </p:cNvSpPr>
          <p:nvPr>
            <p:ph type="subTitle" idx="17"/>
          </p:nvPr>
        </p:nvSpPr>
        <p:spPr>
          <a:xfrm>
            <a:off x="13373075" y="8321040"/>
            <a:ext cx="4224600" cy="822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/>
            </a:lvl1pPr>
            <a:lvl2pPr lvl="1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/>
            </a:lvl2pPr>
            <a:lvl3pPr lvl="2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/>
            </a:lvl3pPr>
            <a:lvl4pPr lvl="3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/>
            </a:lvl4pPr>
            <a:lvl5pPr lvl="4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/>
            </a:lvl5pPr>
            <a:lvl6pPr lvl="5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/>
            </a:lvl6pPr>
            <a:lvl7pPr lvl="6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/>
            </a:lvl7pPr>
            <a:lvl8pPr lvl="7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/>
            </a:lvl8pPr>
            <a:lvl9pPr lvl="8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/>
            </a:lvl9pPr>
          </a:lstStyle>
          <a:p>
            <a:endParaRPr/>
          </a:p>
        </p:txBody>
      </p:sp>
      <p:sp>
        <p:nvSpPr>
          <p:cNvPr id="404" name="Google Shape;404;p52"/>
          <p:cNvSpPr txBox="1">
            <a:spLocks noGrp="1"/>
          </p:cNvSpPr>
          <p:nvPr>
            <p:ph type="subTitle" idx="18"/>
          </p:nvPr>
        </p:nvSpPr>
        <p:spPr>
          <a:xfrm>
            <a:off x="8444450" y="7955280"/>
            <a:ext cx="4224600" cy="347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1pPr>
            <a:lvl2pPr lvl="1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2pPr>
            <a:lvl3pPr lvl="2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3pPr>
            <a:lvl4pPr lvl="3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4pPr>
            <a:lvl5pPr lvl="4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5pPr>
            <a:lvl6pPr lvl="5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6pPr>
            <a:lvl7pPr lvl="6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7pPr>
            <a:lvl8pPr lvl="7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8pPr>
            <a:lvl9pPr lvl="8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9pPr>
          </a:lstStyle>
          <a:p>
            <a:endParaRPr/>
          </a:p>
        </p:txBody>
      </p:sp>
      <p:sp>
        <p:nvSpPr>
          <p:cNvPr id="405" name="Google Shape;405;p52"/>
          <p:cNvSpPr txBox="1">
            <a:spLocks noGrp="1"/>
          </p:cNvSpPr>
          <p:nvPr>
            <p:ph type="subTitle" idx="19"/>
          </p:nvPr>
        </p:nvSpPr>
        <p:spPr>
          <a:xfrm>
            <a:off x="13373075" y="7955280"/>
            <a:ext cx="4224600" cy="347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1pPr>
            <a:lvl2pPr lvl="1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2pPr>
            <a:lvl3pPr lvl="2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3pPr>
            <a:lvl4pPr lvl="3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4pPr>
            <a:lvl5pPr lvl="4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5pPr>
            <a:lvl6pPr lvl="5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6pPr>
            <a:lvl7pPr lvl="6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7pPr>
            <a:lvl8pPr lvl="7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8pPr>
            <a:lvl9pPr lvl="8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9pPr>
          </a:lstStyle>
          <a:p>
            <a:endParaRPr/>
          </a:p>
        </p:txBody>
      </p:sp>
      <p:sp>
        <p:nvSpPr>
          <p:cNvPr id="406" name="Google Shape;406;p52"/>
          <p:cNvSpPr txBox="1">
            <a:spLocks noGrp="1"/>
          </p:cNvSpPr>
          <p:nvPr>
            <p:ph type="subTitle" idx="20"/>
          </p:nvPr>
        </p:nvSpPr>
        <p:spPr>
          <a:xfrm>
            <a:off x="8444450" y="3566160"/>
            <a:ext cx="4224600" cy="347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1pPr>
            <a:lvl2pPr lvl="1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2pPr>
            <a:lvl3pPr lvl="2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3pPr>
            <a:lvl4pPr lvl="3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4pPr>
            <a:lvl5pPr lvl="4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5pPr>
            <a:lvl6pPr lvl="5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6pPr>
            <a:lvl7pPr lvl="6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7pPr>
            <a:lvl8pPr lvl="7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8pPr>
            <a:lvl9pPr lvl="8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9pPr>
          </a:lstStyle>
          <a:p>
            <a:endParaRPr/>
          </a:p>
        </p:txBody>
      </p:sp>
      <p:sp>
        <p:nvSpPr>
          <p:cNvPr id="407" name="Google Shape;407;p52"/>
          <p:cNvSpPr txBox="1">
            <a:spLocks noGrp="1"/>
          </p:cNvSpPr>
          <p:nvPr>
            <p:ph type="subTitle" idx="21"/>
          </p:nvPr>
        </p:nvSpPr>
        <p:spPr>
          <a:xfrm>
            <a:off x="13373075" y="3566160"/>
            <a:ext cx="4224600" cy="347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1pPr>
            <a:lvl2pPr lvl="1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2pPr>
            <a:lvl3pPr lvl="2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3pPr>
            <a:lvl4pPr lvl="3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4pPr>
            <a:lvl5pPr lvl="4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5pPr>
            <a:lvl6pPr lvl="5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6pPr>
            <a:lvl7pPr lvl="6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7pPr>
            <a:lvl8pPr lvl="7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8pPr>
            <a:lvl9pPr lvl="8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9pPr>
          </a:lstStyle>
          <a:p>
            <a:endParaRPr/>
          </a:p>
        </p:txBody>
      </p:sp>
      <p:sp>
        <p:nvSpPr>
          <p:cNvPr id="408" name="Google Shape;408;p52"/>
          <p:cNvSpPr txBox="1">
            <a:spLocks noGrp="1"/>
          </p:cNvSpPr>
          <p:nvPr>
            <p:ph type="subTitle" idx="22"/>
          </p:nvPr>
        </p:nvSpPr>
        <p:spPr>
          <a:xfrm>
            <a:off x="8444450" y="5303520"/>
            <a:ext cx="4224600" cy="347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1pPr>
            <a:lvl2pPr lvl="1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2pPr>
            <a:lvl3pPr lvl="2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3pPr>
            <a:lvl4pPr lvl="3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4pPr>
            <a:lvl5pPr lvl="4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5pPr>
            <a:lvl6pPr lvl="5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6pPr>
            <a:lvl7pPr lvl="6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7pPr>
            <a:lvl8pPr lvl="7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8pPr>
            <a:lvl9pPr lvl="8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9pPr>
          </a:lstStyle>
          <a:p>
            <a:endParaRPr/>
          </a:p>
        </p:txBody>
      </p:sp>
      <p:sp>
        <p:nvSpPr>
          <p:cNvPr id="409" name="Google Shape;409;p52"/>
          <p:cNvSpPr txBox="1">
            <a:spLocks noGrp="1"/>
          </p:cNvSpPr>
          <p:nvPr>
            <p:ph type="subTitle" idx="23"/>
          </p:nvPr>
        </p:nvSpPr>
        <p:spPr>
          <a:xfrm>
            <a:off x="13373075" y="5303520"/>
            <a:ext cx="4224600" cy="347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1pPr>
            <a:lvl2pPr lvl="1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2pPr>
            <a:lvl3pPr lvl="2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3pPr>
            <a:lvl4pPr lvl="3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4pPr>
            <a:lvl5pPr lvl="4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5pPr>
            <a:lvl6pPr lvl="5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6pPr>
            <a:lvl7pPr lvl="6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7pPr>
            <a:lvl8pPr lvl="7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8pPr>
            <a:lvl9pPr lvl="8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9pPr>
          </a:lstStyle>
          <a:p>
            <a:endParaRPr/>
          </a:p>
        </p:txBody>
      </p:sp>
      <p:sp>
        <p:nvSpPr>
          <p:cNvPr id="410" name="Google Shape;410;p52"/>
          <p:cNvSpPr txBox="1">
            <a:spLocks noGrp="1"/>
          </p:cNvSpPr>
          <p:nvPr>
            <p:ph type="subTitle" idx="24"/>
          </p:nvPr>
        </p:nvSpPr>
        <p:spPr>
          <a:xfrm>
            <a:off x="8444450" y="7040880"/>
            <a:ext cx="4224600" cy="347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1pPr>
            <a:lvl2pPr lvl="1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2pPr>
            <a:lvl3pPr lvl="2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3pPr>
            <a:lvl4pPr lvl="3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4pPr>
            <a:lvl5pPr lvl="4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5pPr>
            <a:lvl6pPr lvl="5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6pPr>
            <a:lvl7pPr lvl="6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7pPr>
            <a:lvl8pPr lvl="7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8pPr>
            <a:lvl9pPr lvl="8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9pPr>
          </a:lstStyle>
          <a:p>
            <a:endParaRPr/>
          </a:p>
        </p:txBody>
      </p:sp>
      <p:sp>
        <p:nvSpPr>
          <p:cNvPr id="411" name="Google Shape;411;p52"/>
          <p:cNvSpPr txBox="1">
            <a:spLocks noGrp="1"/>
          </p:cNvSpPr>
          <p:nvPr>
            <p:ph type="subTitle" idx="25"/>
          </p:nvPr>
        </p:nvSpPr>
        <p:spPr>
          <a:xfrm>
            <a:off x="13373075" y="7040880"/>
            <a:ext cx="4224600" cy="347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1pPr>
            <a:lvl2pPr lvl="1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2pPr>
            <a:lvl3pPr lvl="2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3pPr>
            <a:lvl4pPr lvl="3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4pPr>
            <a:lvl5pPr lvl="4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5pPr>
            <a:lvl6pPr lvl="5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6pPr>
            <a:lvl7pPr lvl="6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7pPr>
            <a:lvl8pPr lvl="7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8pPr>
            <a:lvl9pPr lvl="8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9pPr>
          </a:lstStyle>
          <a:p>
            <a:endParaRPr/>
          </a:p>
        </p:txBody>
      </p:sp>
      <p:sp>
        <p:nvSpPr>
          <p:cNvPr id="412" name="Google Shape;412;p52"/>
          <p:cNvSpPr txBox="1">
            <a:spLocks noGrp="1"/>
          </p:cNvSpPr>
          <p:nvPr>
            <p:ph type="subTitle" idx="26"/>
          </p:nvPr>
        </p:nvSpPr>
        <p:spPr>
          <a:xfrm>
            <a:off x="8444450" y="8778240"/>
            <a:ext cx="4224600" cy="347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1pPr>
            <a:lvl2pPr lvl="1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2pPr>
            <a:lvl3pPr lvl="2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3pPr>
            <a:lvl4pPr lvl="3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4pPr>
            <a:lvl5pPr lvl="4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5pPr>
            <a:lvl6pPr lvl="5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6pPr>
            <a:lvl7pPr lvl="6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7pPr>
            <a:lvl8pPr lvl="7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8pPr>
            <a:lvl9pPr lvl="8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9pPr>
          </a:lstStyle>
          <a:p>
            <a:endParaRPr/>
          </a:p>
        </p:txBody>
      </p:sp>
      <p:sp>
        <p:nvSpPr>
          <p:cNvPr id="413" name="Google Shape;413;p52"/>
          <p:cNvSpPr txBox="1">
            <a:spLocks noGrp="1"/>
          </p:cNvSpPr>
          <p:nvPr>
            <p:ph type="subTitle" idx="27"/>
          </p:nvPr>
        </p:nvSpPr>
        <p:spPr>
          <a:xfrm>
            <a:off x="13373075" y="8778240"/>
            <a:ext cx="4224600" cy="347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1pPr>
            <a:lvl2pPr lvl="1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2pPr>
            <a:lvl3pPr lvl="2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3pPr>
            <a:lvl4pPr lvl="3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4pPr>
            <a:lvl5pPr lvl="4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5pPr>
            <a:lvl6pPr lvl="5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6pPr>
            <a:lvl7pPr lvl="6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7pPr>
            <a:lvl8pPr lvl="7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8pPr>
            <a:lvl9pPr lvl="8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2_Mission">
  <p:cSld name="SECTION_HEADER_2_1_2_1_2">
    <p:bg>
      <p:bgPr>
        <a:solidFill>
          <a:schemeClr val="accent3"/>
        </a:solidFill>
        <a:effectLst/>
      </p:bgPr>
    </p:bg>
    <p:spTree>
      <p:nvGrpSpPr>
        <p:cNvPr id="1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p53"/>
          <p:cNvSpPr txBox="1">
            <a:spLocks noGrp="1"/>
          </p:cNvSpPr>
          <p:nvPr>
            <p:ph type="title"/>
          </p:nvPr>
        </p:nvSpPr>
        <p:spPr>
          <a:xfrm>
            <a:off x="1403600" y="3566160"/>
            <a:ext cx="13377600" cy="411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416" name="Google Shape;416;p53"/>
          <p:cNvSpPr txBox="1">
            <a:spLocks noGrp="1"/>
          </p:cNvSpPr>
          <p:nvPr>
            <p:ph type="subTitle" idx="1"/>
          </p:nvPr>
        </p:nvSpPr>
        <p:spPr>
          <a:xfrm>
            <a:off x="1403600" y="2743200"/>
            <a:ext cx="13377600" cy="347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2pPr>
            <a:lvl3pPr lvl="2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3pPr>
            <a:lvl4pPr lvl="3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4pPr>
            <a:lvl5pPr lvl="4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5pPr>
            <a:lvl6pPr lvl="5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6pPr>
            <a:lvl7pPr lvl="6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7pPr>
            <a:lvl8pPr lvl="7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8pPr>
            <a:lvl9pPr lvl="8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5_Quote">
  <p:cSld name="SECTION_HEADER_2_1_2_2_2">
    <p:bg>
      <p:bgPr>
        <a:solidFill>
          <a:schemeClr val="accent3"/>
        </a:solidFill>
        <a:effectLst/>
      </p:bgPr>
    </p:bg>
    <p:spTree>
      <p:nvGrpSpPr>
        <p:cNvPr id="1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p54"/>
          <p:cNvSpPr txBox="1">
            <a:spLocks noGrp="1"/>
          </p:cNvSpPr>
          <p:nvPr>
            <p:ph type="title"/>
          </p:nvPr>
        </p:nvSpPr>
        <p:spPr>
          <a:xfrm>
            <a:off x="1403600" y="2697480"/>
            <a:ext cx="13377600" cy="411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419" name="Google Shape;419;p54"/>
          <p:cNvSpPr txBox="1">
            <a:spLocks noGrp="1"/>
          </p:cNvSpPr>
          <p:nvPr>
            <p:ph type="subTitle" idx="1"/>
          </p:nvPr>
        </p:nvSpPr>
        <p:spPr>
          <a:xfrm>
            <a:off x="1403600" y="7306061"/>
            <a:ext cx="13377600" cy="347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2pPr>
            <a:lvl3pPr lvl="2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3pPr>
            <a:lvl4pPr lvl="3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4pPr>
            <a:lvl5pPr lvl="4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5pPr>
            <a:lvl6pPr lvl="5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6pPr>
            <a:lvl7pPr lvl="6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7pPr>
            <a:lvl8pPr lvl="7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8pPr>
            <a:lvl9pPr lvl="8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8_Section">
  <p:cSld name="SECTION_HEADER_2_3_2">
    <p:bg>
      <p:bgPr>
        <a:solidFill>
          <a:schemeClr val="accent3"/>
        </a:solidFill>
        <a:effectLst/>
      </p:bgPr>
    </p:bg>
    <p:spTree>
      <p:nvGrpSpPr>
        <p:cNvPr id="1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p55"/>
          <p:cNvSpPr txBox="1">
            <a:spLocks noGrp="1"/>
          </p:cNvSpPr>
          <p:nvPr>
            <p:ph type="ctrTitle"/>
          </p:nvPr>
        </p:nvSpPr>
        <p:spPr>
          <a:xfrm>
            <a:off x="1403600" y="2651750"/>
            <a:ext cx="11964900" cy="1719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1_Text">
  <p:cSld name="TITLE_AND_BODY_1_3">
    <p:bg>
      <p:bgPr>
        <a:solidFill>
          <a:schemeClr val="accent3"/>
        </a:solidFill>
        <a:effectLst/>
      </p:bgPr>
    </p:bg>
    <p:spTree>
      <p:nvGrpSpPr>
        <p:cNvPr id="1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Google Shape;423;p56"/>
          <p:cNvSpPr txBox="1">
            <a:spLocks noGrp="1"/>
          </p:cNvSpPr>
          <p:nvPr>
            <p:ph type="title"/>
          </p:nvPr>
        </p:nvSpPr>
        <p:spPr>
          <a:xfrm>
            <a:off x="699500" y="2651750"/>
            <a:ext cx="14785800" cy="8505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9pPr>
          </a:lstStyle>
          <a:p>
            <a:endParaRPr/>
          </a:p>
        </p:txBody>
      </p:sp>
      <p:sp>
        <p:nvSpPr>
          <p:cNvPr id="424" name="Google Shape;424;p56"/>
          <p:cNvSpPr txBox="1">
            <a:spLocks noGrp="1"/>
          </p:cNvSpPr>
          <p:nvPr>
            <p:ph type="body" idx="1"/>
          </p:nvPr>
        </p:nvSpPr>
        <p:spPr>
          <a:xfrm>
            <a:off x="699500" y="4105647"/>
            <a:ext cx="14785800" cy="4617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2pPr>
            <a:lvl3pPr marL="1371600" lvl="2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3pPr>
            <a:lvl4pPr marL="1828800" lvl="3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4pPr>
            <a:lvl5pPr marL="2286000" lvl="4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5pPr>
            <a:lvl6pPr marL="2743200" lvl="5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6pPr>
            <a:lvl7pPr marL="3200400" lvl="6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7pPr>
            <a:lvl8pPr marL="3657600" lvl="7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8pPr>
            <a:lvl9pPr marL="4114800" lvl="8" indent="-342900" rtl="0">
              <a:spcBef>
                <a:spcPts val="1000"/>
              </a:spcBef>
              <a:spcAft>
                <a:spcPts val="1000"/>
              </a:spcAft>
              <a:buSzPts val="1800"/>
              <a:buChar char="﹘"/>
              <a:defRPr/>
            </a:lvl9pPr>
          </a:lstStyle>
          <a:p>
            <a:endParaRPr/>
          </a:p>
        </p:txBody>
      </p:sp>
      <p:sp>
        <p:nvSpPr>
          <p:cNvPr id="425" name="Google Shape;425;p56"/>
          <p:cNvSpPr txBox="1">
            <a:spLocks noGrp="1"/>
          </p:cNvSpPr>
          <p:nvPr>
            <p:ph type="subTitle" idx="2"/>
          </p:nvPr>
        </p:nvSpPr>
        <p:spPr>
          <a:xfrm>
            <a:off x="699525" y="699525"/>
            <a:ext cx="7745100" cy="347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2pPr>
            <a:lvl3pPr lvl="2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3pPr>
            <a:lvl4pPr lvl="3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4pPr>
            <a:lvl5pPr lvl="4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5pPr>
            <a:lvl6pPr lvl="5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6pPr>
            <a:lvl7pPr lvl="6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7pPr>
            <a:lvl8pPr lvl="7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8pPr>
            <a:lvl9pPr lvl="8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4_Text (Two-Thirds)">
  <p:cSld name="TITLE_AND_BODY_1_1_3">
    <p:bg>
      <p:bgPr>
        <a:solidFill>
          <a:schemeClr val="accent3"/>
        </a:solidFill>
        <a:effectLst/>
      </p:bgPr>
    </p:bg>
    <p:spTree>
      <p:nvGrpSpPr>
        <p:cNvPr id="1" name="Shape 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Google Shape;427;p57"/>
          <p:cNvSpPr txBox="1">
            <a:spLocks noGrp="1"/>
          </p:cNvSpPr>
          <p:nvPr>
            <p:ph type="subTitle" idx="1"/>
          </p:nvPr>
        </p:nvSpPr>
        <p:spPr>
          <a:xfrm>
            <a:off x="699525" y="699525"/>
            <a:ext cx="7745100" cy="347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2pPr>
            <a:lvl3pPr lvl="2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3pPr>
            <a:lvl4pPr lvl="3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4pPr>
            <a:lvl5pPr lvl="4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5pPr>
            <a:lvl6pPr lvl="5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6pPr>
            <a:lvl7pPr lvl="6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7pPr>
            <a:lvl8pPr lvl="7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8pPr>
            <a:lvl9pPr lvl="8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9pPr>
          </a:lstStyle>
          <a:p>
            <a:endParaRPr/>
          </a:p>
        </p:txBody>
      </p:sp>
      <p:sp>
        <p:nvSpPr>
          <p:cNvPr id="428" name="Google Shape;428;p57"/>
          <p:cNvSpPr txBox="1">
            <a:spLocks noGrp="1"/>
          </p:cNvSpPr>
          <p:nvPr>
            <p:ph type="title"/>
          </p:nvPr>
        </p:nvSpPr>
        <p:spPr>
          <a:xfrm>
            <a:off x="699525" y="2651750"/>
            <a:ext cx="10561200" cy="17100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9pPr>
          </a:lstStyle>
          <a:p>
            <a:endParaRPr/>
          </a:p>
        </p:txBody>
      </p:sp>
      <p:sp>
        <p:nvSpPr>
          <p:cNvPr id="429" name="Google Shape;429;p57"/>
          <p:cNvSpPr txBox="1">
            <a:spLocks noGrp="1"/>
          </p:cNvSpPr>
          <p:nvPr>
            <p:ph type="body" idx="2"/>
          </p:nvPr>
        </p:nvSpPr>
        <p:spPr>
          <a:xfrm>
            <a:off x="699525" y="4969750"/>
            <a:ext cx="10561200" cy="4617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2pPr>
            <a:lvl3pPr marL="1371600" lvl="2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3pPr>
            <a:lvl4pPr marL="1828800" lvl="3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4pPr>
            <a:lvl5pPr marL="2286000" lvl="4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5pPr>
            <a:lvl6pPr marL="2743200" lvl="5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6pPr>
            <a:lvl7pPr marL="3200400" lvl="6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7pPr>
            <a:lvl8pPr marL="3657600" lvl="7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8pPr>
            <a:lvl9pPr marL="4114800" lvl="8" indent="-342900" rtl="0">
              <a:spcBef>
                <a:spcPts val="1000"/>
              </a:spcBef>
              <a:spcAft>
                <a:spcPts val="1000"/>
              </a:spcAft>
              <a:buSzPts val="1800"/>
              <a:buChar char="﹘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7_Text (Half)">
  <p:cSld name="TITLE_AND_BODY_2_5">
    <p:bg>
      <p:bgPr>
        <a:solidFill>
          <a:schemeClr val="accent3"/>
        </a:solidFill>
        <a:effectLst/>
      </p:bgPr>
    </p:bg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Google Shape;431;p58"/>
          <p:cNvSpPr txBox="1">
            <a:spLocks noGrp="1"/>
          </p:cNvSpPr>
          <p:nvPr>
            <p:ph type="title"/>
          </p:nvPr>
        </p:nvSpPr>
        <p:spPr>
          <a:xfrm>
            <a:off x="699525" y="2651750"/>
            <a:ext cx="7745100" cy="17100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9pPr>
          </a:lstStyle>
          <a:p>
            <a:endParaRPr/>
          </a:p>
        </p:txBody>
      </p:sp>
      <p:sp>
        <p:nvSpPr>
          <p:cNvPr id="432" name="Google Shape;432;p58"/>
          <p:cNvSpPr txBox="1">
            <a:spLocks noGrp="1"/>
          </p:cNvSpPr>
          <p:nvPr>
            <p:ph type="body" idx="1"/>
          </p:nvPr>
        </p:nvSpPr>
        <p:spPr>
          <a:xfrm>
            <a:off x="699525" y="4969750"/>
            <a:ext cx="7745100" cy="4617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2pPr>
            <a:lvl3pPr marL="1371600" lvl="2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3pPr>
            <a:lvl4pPr marL="1828800" lvl="3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4pPr>
            <a:lvl5pPr marL="2286000" lvl="4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5pPr>
            <a:lvl6pPr marL="2743200" lvl="5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6pPr>
            <a:lvl7pPr marL="3200400" lvl="6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7pPr>
            <a:lvl8pPr marL="3657600" lvl="7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8pPr>
            <a:lvl9pPr marL="4114800" lvl="8" indent="-342900" rtl="0">
              <a:spcBef>
                <a:spcPts val="1000"/>
              </a:spcBef>
              <a:spcAft>
                <a:spcPts val="1000"/>
              </a:spcAft>
              <a:buSzPts val="1800"/>
              <a:buChar char="﹘"/>
              <a:defRPr/>
            </a:lvl9pPr>
          </a:lstStyle>
          <a:p>
            <a:endParaRPr/>
          </a:p>
        </p:txBody>
      </p:sp>
      <p:sp>
        <p:nvSpPr>
          <p:cNvPr id="433" name="Google Shape;433;p58"/>
          <p:cNvSpPr txBox="1">
            <a:spLocks noGrp="1"/>
          </p:cNvSpPr>
          <p:nvPr>
            <p:ph type="subTitle" idx="2"/>
          </p:nvPr>
        </p:nvSpPr>
        <p:spPr>
          <a:xfrm>
            <a:off x="699525" y="699525"/>
            <a:ext cx="7745100" cy="347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2pPr>
            <a:lvl3pPr lvl="2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3pPr>
            <a:lvl4pPr lvl="3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4pPr>
            <a:lvl5pPr lvl="4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5pPr>
            <a:lvl6pPr lvl="5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6pPr>
            <a:lvl7pPr lvl="6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7pPr>
            <a:lvl8pPr lvl="7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8pPr>
            <a:lvl9pPr lvl="8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0_Text (Third)">
  <p:cSld name="TITLE_AND_BODY_2_1_3">
    <p:bg>
      <p:bgPr>
        <a:solidFill>
          <a:schemeClr val="accent3"/>
        </a:solidFill>
        <a:effectLst/>
      </p:bgPr>
    </p:bg>
    <p:spTree>
      <p:nvGrpSpPr>
        <p:cNvPr id="1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p59"/>
          <p:cNvSpPr txBox="1">
            <a:spLocks noGrp="1"/>
          </p:cNvSpPr>
          <p:nvPr>
            <p:ph type="title"/>
          </p:nvPr>
        </p:nvSpPr>
        <p:spPr>
          <a:xfrm>
            <a:off x="699525" y="2651750"/>
            <a:ext cx="4928700" cy="25695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9pPr>
          </a:lstStyle>
          <a:p>
            <a:endParaRPr/>
          </a:p>
        </p:txBody>
      </p:sp>
      <p:sp>
        <p:nvSpPr>
          <p:cNvPr id="436" name="Google Shape;436;p59"/>
          <p:cNvSpPr txBox="1">
            <a:spLocks noGrp="1"/>
          </p:cNvSpPr>
          <p:nvPr>
            <p:ph type="body" idx="1"/>
          </p:nvPr>
        </p:nvSpPr>
        <p:spPr>
          <a:xfrm>
            <a:off x="699525" y="5843023"/>
            <a:ext cx="4928700" cy="3744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2pPr>
            <a:lvl3pPr marL="1371600" lvl="2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3pPr>
            <a:lvl4pPr marL="1828800" lvl="3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4pPr>
            <a:lvl5pPr marL="2286000" lvl="4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5pPr>
            <a:lvl6pPr marL="2743200" lvl="5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6pPr>
            <a:lvl7pPr marL="3200400" lvl="6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7pPr>
            <a:lvl8pPr marL="3657600" lvl="7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8pPr>
            <a:lvl9pPr marL="4114800" lvl="8" indent="-342900" rtl="0">
              <a:spcBef>
                <a:spcPts val="1000"/>
              </a:spcBef>
              <a:spcAft>
                <a:spcPts val="1000"/>
              </a:spcAft>
              <a:buSzPts val="1800"/>
              <a:buChar char="﹘"/>
              <a:defRPr/>
            </a:lvl9pPr>
          </a:lstStyle>
          <a:p>
            <a:endParaRPr/>
          </a:p>
        </p:txBody>
      </p:sp>
      <p:sp>
        <p:nvSpPr>
          <p:cNvPr id="437" name="Google Shape;437;p59"/>
          <p:cNvSpPr txBox="1">
            <a:spLocks noGrp="1"/>
          </p:cNvSpPr>
          <p:nvPr>
            <p:ph type="subTitle" idx="2"/>
          </p:nvPr>
        </p:nvSpPr>
        <p:spPr>
          <a:xfrm>
            <a:off x="699525" y="699525"/>
            <a:ext cx="4928700" cy="347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2pPr>
            <a:lvl3pPr lvl="2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3pPr>
            <a:lvl4pPr lvl="3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4pPr>
            <a:lvl5pPr lvl="4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5pPr>
            <a:lvl6pPr lvl="5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6pPr>
            <a:lvl7pPr lvl="6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7pPr>
            <a:lvl8pPr lvl="7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8pPr>
            <a:lvl9pPr lvl="8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3_Columns (Two)">
  <p:cSld name="TITLE_AND_BODY_2_2_3">
    <p:bg>
      <p:bgPr>
        <a:solidFill>
          <a:schemeClr val="accent3"/>
        </a:solidFill>
        <a:effectLst/>
      </p:bgPr>
    </p:bg>
    <p:spTree>
      <p:nvGrpSpPr>
        <p:cNvPr id="1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Google Shape;439;p60"/>
          <p:cNvSpPr txBox="1">
            <a:spLocks noGrp="1"/>
          </p:cNvSpPr>
          <p:nvPr>
            <p:ph type="title"/>
          </p:nvPr>
        </p:nvSpPr>
        <p:spPr>
          <a:xfrm>
            <a:off x="1403600" y="2651750"/>
            <a:ext cx="6336900" cy="25695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9pPr>
          </a:lstStyle>
          <a:p>
            <a:endParaRPr/>
          </a:p>
        </p:txBody>
      </p:sp>
      <p:sp>
        <p:nvSpPr>
          <p:cNvPr id="440" name="Google Shape;440;p60"/>
          <p:cNvSpPr txBox="1">
            <a:spLocks noGrp="1"/>
          </p:cNvSpPr>
          <p:nvPr>
            <p:ph type="body" idx="1"/>
          </p:nvPr>
        </p:nvSpPr>
        <p:spPr>
          <a:xfrm>
            <a:off x="1403600" y="5843023"/>
            <a:ext cx="6336900" cy="3744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2pPr>
            <a:lvl3pPr marL="1371600" lvl="2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3pPr>
            <a:lvl4pPr marL="1828800" lvl="3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4pPr>
            <a:lvl5pPr marL="2286000" lvl="4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5pPr>
            <a:lvl6pPr marL="2743200" lvl="5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6pPr>
            <a:lvl7pPr marL="3200400" lvl="6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7pPr>
            <a:lvl8pPr marL="3657600" lvl="7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8pPr>
            <a:lvl9pPr marL="4114800" lvl="8" indent="-342900" rtl="0">
              <a:spcBef>
                <a:spcPts val="1000"/>
              </a:spcBef>
              <a:spcAft>
                <a:spcPts val="1000"/>
              </a:spcAft>
              <a:buSzPts val="1800"/>
              <a:buChar char="﹘"/>
              <a:defRPr/>
            </a:lvl9pPr>
          </a:lstStyle>
          <a:p>
            <a:endParaRPr/>
          </a:p>
        </p:txBody>
      </p:sp>
      <p:sp>
        <p:nvSpPr>
          <p:cNvPr id="441" name="Google Shape;441;p60"/>
          <p:cNvSpPr txBox="1">
            <a:spLocks noGrp="1"/>
          </p:cNvSpPr>
          <p:nvPr>
            <p:ph type="subTitle" idx="2"/>
          </p:nvPr>
        </p:nvSpPr>
        <p:spPr>
          <a:xfrm>
            <a:off x="699525" y="699525"/>
            <a:ext cx="7745100" cy="347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2pPr>
            <a:lvl3pPr lvl="2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3pPr>
            <a:lvl4pPr lvl="3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4pPr>
            <a:lvl5pPr lvl="4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5pPr>
            <a:lvl6pPr lvl="5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6pPr>
            <a:lvl7pPr lvl="6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7pPr>
            <a:lvl8pPr lvl="7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8pPr>
            <a:lvl9pPr lvl="8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9pPr>
          </a:lstStyle>
          <a:p>
            <a:endParaRPr/>
          </a:p>
        </p:txBody>
      </p:sp>
      <p:sp>
        <p:nvSpPr>
          <p:cNvPr id="442" name="Google Shape;442;p60"/>
          <p:cNvSpPr txBox="1">
            <a:spLocks noGrp="1"/>
          </p:cNvSpPr>
          <p:nvPr>
            <p:ph type="title" idx="3"/>
          </p:nvPr>
        </p:nvSpPr>
        <p:spPr>
          <a:xfrm>
            <a:off x="10556750" y="2651750"/>
            <a:ext cx="6336900" cy="25695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9pPr>
          </a:lstStyle>
          <a:p>
            <a:endParaRPr/>
          </a:p>
        </p:txBody>
      </p:sp>
      <p:sp>
        <p:nvSpPr>
          <p:cNvPr id="443" name="Google Shape;443;p60"/>
          <p:cNvSpPr txBox="1">
            <a:spLocks noGrp="1"/>
          </p:cNvSpPr>
          <p:nvPr>
            <p:ph type="body" idx="4"/>
          </p:nvPr>
        </p:nvSpPr>
        <p:spPr>
          <a:xfrm>
            <a:off x="10556750" y="5843023"/>
            <a:ext cx="6336900" cy="3744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2pPr>
            <a:lvl3pPr marL="1371600" lvl="2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3pPr>
            <a:lvl4pPr marL="1828800" lvl="3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4pPr>
            <a:lvl5pPr marL="2286000" lvl="4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5pPr>
            <a:lvl6pPr marL="2743200" lvl="5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6pPr>
            <a:lvl7pPr marL="3200400" lvl="6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7pPr>
            <a:lvl8pPr marL="3657600" lvl="7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8pPr>
            <a:lvl9pPr marL="4114800" lvl="8" indent="-342900" rtl="0">
              <a:spcBef>
                <a:spcPts val="1000"/>
              </a:spcBef>
              <a:spcAft>
                <a:spcPts val="1000"/>
              </a:spcAft>
              <a:buSzPts val="1800"/>
              <a:buChar char="﹘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6_Columns (Three)">
  <p:cSld name="TITLE_AND_BODY_2_2_1_4">
    <p:bg>
      <p:bgPr>
        <a:solidFill>
          <a:schemeClr val="accent3"/>
        </a:solidFill>
        <a:effectLst/>
      </p:bgPr>
    </p:bg>
    <p:spTree>
      <p:nvGrpSpPr>
        <p:cNvPr id="1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p61"/>
          <p:cNvSpPr txBox="1">
            <a:spLocks noGrp="1"/>
          </p:cNvSpPr>
          <p:nvPr>
            <p:ph type="title"/>
          </p:nvPr>
        </p:nvSpPr>
        <p:spPr>
          <a:xfrm>
            <a:off x="1403575" y="2706624"/>
            <a:ext cx="4224600" cy="1892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446" name="Google Shape;446;p61"/>
          <p:cNvSpPr txBox="1">
            <a:spLocks noGrp="1"/>
          </p:cNvSpPr>
          <p:nvPr>
            <p:ph type="body" idx="1"/>
          </p:nvPr>
        </p:nvSpPr>
        <p:spPr>
          <a:xfrm>
            <a:off x="1403575" y="5154175"/>
            <a:ext cx="4224600" cy="4433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2pPr>
            <a:lvl3pPr marL="1371600" lvl="2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3pPr>
            <a:lvl4pPr marL="1828800" lvl="3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4pPr>
            <a:lvl5pPr marL="2286000" lvl="4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5pPr>
            <a:lvl6pPr marL="2743200" lvl="5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6pPr>
            <a:lvl7pPr marL="3200400" lvl="6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7pPr>
            <a:lvl8pPr marL="3657600" lvl="7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8pPr>
            <a:lvl9pPr marL="4114800" lvl="8" indent="-342900" rtl="0">
              <a:spcBef>
                <a:spcPts val="1000"/>
              </a:spcBef>
              <a:spcAft>
                <a:spcPts val="1000"/>
              </a:spcAft>
              <a:buSzPts val="1800"/>
              <a:buChar char="﹘"/>
              <a:defRPr/>
            </a:lvl9pPr>
          </a:lstStyle>
          <a:p>
            <a:endParaRPr/>
          </a:p>
        </p:txBody>
      </p:sp>
      <p:sp>
        <p:nvSpPr>
          <p:cNvPr id="447" name="Google Shape;447;p61"/>
          <p:cNvSpPr txBox="1">
            <a:spLocks noGrp="1"/>
          </p:cNvSpPr>
          <p:nvPr>
            <p:ph type="subTitle" idx="2"/>
          </p:nvPr>
        </p:nvSpPr>
        <p:spPr>
          <a:xfrm>
            <a:off x="699525" y="699525"/>
            <a:ext cx="7745100" cy="347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2pPr>
            <a:lvl3pPr lvl="2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3pPr>
            <a:lvl4pPr lvl="3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4pPr>
            <a:lvl5pPr lvl="4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5pPr>
            <a:lvl6pPr lvl="5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6pPr>
            <a:lvl7pPr lvl="6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7pPr>
            <a:lvl8pPr lvl="7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8pPr>
            <a:lvl9pPr lvl="8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9pPr>
          </a:lstStyle>
          <a:p>
            <a:endParaRPr/>
          </a:p>
        </p:txBody>
      </p:sp>
      <p:sp>
        <p:nvSpPr>
          <p:cNvPr id="448" name="Google Shape;448;p61"/>
          <p:cNvSpPr txBox="1">
            <a:spLocks noGrp="1"/>
          </p:cNvSpPr>
          <p:nvPr>
            <p:ph type="title" idx="3"/>
          </p:nvPr>
        </p:nvSpPr>
        <p:spPr>
          <a:xfrm>
            <a:off x="7036300" y="2706624"/>
            <a:ext cx="4224600" cy="1892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449" name="Google Shape;449;p61"/>
          <p:cNvSpPr txBox="1">
            <a:spLocks noGrp="1"/>
          </p:cNvSpPr>
          <p:nvPr>
            <p:ph type="body" idx="4"/>
          </p:nvPr>
        </p:nvSpPr>
        <p:spPr>
          <a:xfrm>
            <a:off x="7036300" y="5154175"/>
            <a:ext cx="4224600" cy="4433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2pPr>
            <a:lvl3pPr marL="1371600" lvl="2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3pPr>
            <a:lvl4pPr marL="1828800" lvl="3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4pPr>
            <a:lvl5pPr marL="2286000" lvl="4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5pPr>
            <a:lvl6pPr marL="2743200" lvl="5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6pPr>
            <a:lvl7pPr marL="3200400" lvl="6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7pPr>
            <a:lvl8pPr marL="3657600" lvl="7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8pPr>
            <a:lvl9pPr marL="4114800" lvl="8" indent="-342900" rtl="0">
              <a:spcBef>
                <a:spcPts val="1000"/>
              </a:spcBef>
              <a:spcAft>
                <a:spcPts val="1000"/>
              </a:spcAft>
              <a:buSzPts val="1800"/>
              <a:buChar char="﹘"/>
              <a:defRPr/>
            </a:lvl9pPr>
          </a:lstStyle>
          <a:p>
            <a:endParaRPr/>
          </a:p>
        </p:txBody>
      </p:sp>
      <p:sp>
        <p:nvSpPr>
          <p:cNvPr id="450" name="Google Shape;450;p61"/>
          <p:cNvSpPr txBox="1">
            <a:spLocks noGrp="1"/>
          </p:cNvSpPr>
          <p:nvPr>
            <p:ph type="title" idx="5"/>
          </p:nvPr>
        </p:nvSpPr>
        <p:spPr>
          <a:xfrm>
            <a:off x="12669025" y="2706624"/>
            <a:ext cx="4224600" cy="1892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451" name="Google Shape;451;p61"/>
          <p:cNvSpPr txBox="1">
            <a:spLocks noGrp="1"/>
          </p:cNvSpPr>
          <p:nvPr>
            <p:ph type="body" idx="6"/>
          </p:nvPr>
        </p:nvSpPr>
        <p:spPr>
          <a:xfrm>
            <a:off x="12669025" y="5154175"/>
            <a:ext cx="4224600" cy="4433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2pPr>
            <a:lvl3pPr marL="1371600" lvl="2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3pPr>
            <a:lvl4pPr marL="1828800" lvl="3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4pPr>
            <a:lvl5pPr marL="2286000" lvl="4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5pPr>
            <a:lvl6pPr marL="2743200" lvl="5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6pPr>
            <a:lvl7pPr marL="3200400" lvl="6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7pPr>
            <a:lvl8pPr marL="3657600" lvl="7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8pPr>
            <a:lvl9pPr marL="4114800" lvl="8" indent="-342900" rtl="0">
              <a:spcBef>
                <a:spcPts val="1000"/>
              </a:spcBef>
              <a:spcAft>
                <a:spcPts val="1000"/>
              </a:spcAft>
              <a:buSzPts val="1800"/>
              <a:buChar char="﹘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2_Title">
  <p:cSld name="TITLE_2">
    <p:bg>
      <p:bgPr>
        <a:solidFill>
          <a:schemeClr val="dk1"/>
        </a:solidFill>
        <a:effectLst/>
      </p:bgPr>
    </p:bg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26"/>
          <p:cNvSpPr txBox="1">
            <a:spLocks noGrp="1"/>
          </p:cNvSpPr>
          <p:nvPr>
            <p:ph type="subTitle" idx="1"/>
          </p:nvPr>
        </p:nvSpPr>
        <p:spPr>
          <a:xfrm>
            <a:off x="704100" y="9015984"/>
            <a:ext cx="2811900" cy="6948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1pPr>
            <a:lvl2pPr lvl="1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2pPr>
            <a:lvl3pPr lvl="2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3pPr>
            <a:lvl4pPr lvl="3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4pPr>
            <a:lvl5pPr lvl="4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5pPr>
            <a:lvl6pPr lvl="5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6pPr>
            <a:lvl7pPr lvl="6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7pPr>
            <a:lvl8pPr lvl="7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8pPr>
            <a:lvl9pPr lvl="8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189" name="Google Shape;189;p26"/>
          <p:cNvSpPr txBox="1">
            <a:spLocks noGrp="1"/>
          </p:cNvSpPr>
          <p:nvPr>
            <p:ph type="subTitle" idx="2"/>
          </p:nvPr>
        </p:nvSpPr>
        <p:spPr>
          <a:xfrm>
            <a:off x="4221075" y="9015984"/>
            <a:ext cx="2811900" cy="6948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1pPr>
            <a:lvl2pPr lvl="1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2pPr>
            <a:lvl3pPr lvl="2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3pPr>
            <a:lvl4pPr lvl="3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4pPr>
            <a:lvl5pPr lvl="4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5pPr>
            <a:lvl6pPr lvl="5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6pPr>
            <a:lvl7pPr lvl="6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7pPr>
            <a:lvl8pPr lvl="7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8pPr>
            <a:lvl9pPr lvl="8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190" name="Google Shape;190;p26"/>
          <p:cNvSpPr txBox="1">
            <a:spLocks noGrp="1"/>
          </p:cNvSpPr>
          <p:nvPr>
            <p:ph type="subTitle" idx="3"/>
          </p:nvPr>
        </p:nvSpPr>
        <p:spPr>
          <a:xfrm>
            <a:off x="7738050" y="9015984"/>
            <a:ext cx="2811900" cy="6948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1pPr>
            <a:lvl2pPr lvl="1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2pPr>
            <a:lvl3pPr lvl="2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3pPr>
            <a:lvl4pPr lvl="3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4pPr>
            <a:lvl5pPr lvl="4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5pPr>
            <a:lvl6pPr lvl="5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6pPr>
            <a:lvl7pPr lvl="6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7pPr>
            <a:lvl8pPr lvl="7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8pPr>
            <a:lvl9pPr lvl="8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191" name="Google Shape;191;p26"/>
          <p:cNvSpPr txBox="1">
            <a:spLocks noGrp="1"/>
          </p:cNvSpPr>
          <p:nvPr>
            <p:ph type="ctrTitle"/>
          </p:nvPr>
        </p:nvSpPr>
        <p:spPr>
          <a:xfrm>
            <a:off x="704100" y="2651750"/>
            <a:ext cx="11964900" cy="17100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192" name="Google Shape;192;p26"/>
          <p:cNvSpPr txBox="1">
            <a:spLocks noGrp="1"/>
          </p:cNvSpPr>
          <p:nvPr>
            <p:ph type="subTitle" idx="4"/>
          </p:nvPr>
        </p:nvSpPr>
        <p:spPr>
          <a:xfrm>
            <a:off x="704100" y="4846320"/>
            <a:ext cx="11964900" cy="347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1pPr>
            <a:lvl2pPr lvl="1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2pPr>
            <a:lvl3pPr lvl="2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3pPr>
            <a:lvl4pPr lvl="3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4pPr>
            <a:lvl5pPr lvl="4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5pPr>
            <a:lvl6pPr lvl="5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6pPr>
            <a:lvl7pPr lvl="6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7pPr>
            <a:lvl8pPr lvl="7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8pPr>
            <a:lvl9pPr lvl="8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grpSp>
        <p:nvGrpSpPr>
          <p:cNvPr id="193" name="Google Shape;193;p26"/>
          <p:cNvGrpSpPr/>
          <p:nvPr/>
        </p:nvGrpSpPr>
        <p:grpSpPr>
          <a:xfrm>
            <a:off x="15867399" y="9251826"/>
            <a:ext cx="1725920" cy="347510"/>
            <a:chOff x="15867399" y="9251826"/>
            <a:chExt cx="1725920" cy="347510"/>
          </a:xfrm>
        </p:grpSpPr>
        <p:grpSp>
          <p:nvGrpSpPr>
            <p:cNvPr id="194" name="Google Shape;194;p26"/>
            <p:cNvGrpSpPr/>
            <p:nvPr/>
          </p:nvGrpSpPr>
          <p:grpSpPr>
            <a:xfrm>
              <a:off x="16500868" y="9262980"/>
              <a:ext cx="1092451" cy="336217"/>
              <a:chOff x="4940894" y="2609525"/>
              <a:chExt cx="5500759" cy="1694643"/>
            </a:xfrm>
          </p:grpSpPr>
          <p:sp>
            <p:nvSpPr>
              <p:cNvPr id="195" name="Google Shape;195;p26"/>
              <p:cNvSpPr/>
              <p:nvPr/>
            </p:nvSpPr>
            <p:spPr>
              <a:xfrm>
                <a:off x="4940894" y="2609525"/>
                <a:ext cx="1771710" cy="1664870"/>
              </a:xfrm>
              <a:custGeom>
                <a:avLst/>
                <a:gdLst/>
                <a:ahLst/>
                <a:cxnLst/>
                <a:rect l="l" t="t" r="r" b="b"/>
                <a:pathLst>
                  <a:path w="1771710" h="1664870" extrusionOk="0">
                    <a:moveTo>
                      <a:pt x="0" y="0"/>
                    </a:moveTo>
                    <a:lnTo>
                      <a:pt x="329405" y="0"/>
                    </a:lnTo>
                    <a:lnTo>
                      <a:pt x="889445" y="1013178"/>
                    </a:lnTo>
                    <a:lnTo>
                      <a:pt x="1449486" y="0"/>
                    </a:lnTo>
                    <a:lnTo>
                      <a:pt x="1771711" y="0"/>
                    </a:lnTo>
                    <a:lnTo>
                      <a:pt x="1771711" y="1664870"/>
                    </a:lnTo>
                    <a:lnTo>
                      <a:pt x="1503073" y="1664870"/>
                    </a:lnTo>
                    <a:lnTo>
                      <a:pt x="1503073" y="388983"/>
                    </a:lnTo>
                    <a:lnTo>
                      <a:pt x="1012031" y="1272559"/>
                    </a:lnTo>
                    <a:lnTo>
                      <a:pt x="760030" y="1272559"/>
                    </a:lnTo>
                    <a:lnTo>
                      <a:pt x="268988" y="388983"/>
                    </a:lnTo>
                    <a:lnTo>
                      <a:pt x="268988" y="1664870"/>
                    </a:lnTo>
                    <a:lnTo>
                      <a:pt x="351" y="1664870"/>
                    </a:lnTo>
                    <a:lnTo>
                      <a:pt x="351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accent4"/>
                  </a:solidFill>
                  <a:latin typeface="Optimistic Text"/>
                  <a:ea typeface="Optimistic Text"/>
                  <a:cs typeface="Optimistic Text"/>
                  <a:sym typeface="Optimistic Text"/>
                </a:endParaRPr>
              </a:p>
            </p:txBody>
          </p:sp>
          <p:sp>
            <p:nvSpPr>
              <p:cNvPr id="196" name="Google Shape;196;p26"/>
              <p:cNvSpPr/>
              <p:nvPr/>
            </p:nvSpPr>
            <p:spPr>
              <a:xfrm>
                <a:off x="6951471" y="3004463"/>
                <a:ext cx="1178571" cy="1299705"/>
              </a:xfrm>
              <a:custGeom>
                <a:avLst/>
                <a:gdLst/>
                <a:ahLst/>
                <a:cxnLst/>
                <a:rect l="l" t="t" r="r" b="b"/>
                <a:pathLst>
                  <a:path w="1178571" h="1299705" extrusionOk="0">
                    <a:moveTo>
                      <a:pt x="627813" y="1299706"/>
                    </a:moveTo>
                    <a:cubicBezTo>
                      <a:pt x="503301" y="1299706"/>
                      <a:pt x="394025" y="1272209"/>
                      <a:pt x="299634" y="1217040"/>
                    </a:cubicBezTo>
                    <a:cubicBezTo>
                      <a:pt x="205243" y="1161871"/>
                      <a:pt x="131692" y="1085686"/>
                      <a:pt x="79155" y="988134"/>
                    </a:cubicBezTo>
                    <a:cubicBezTo>
                      <a:pt x="26444" y="890581"/>
                      <a:pt x="0" y="778843"/>
                      <a:pt x="0" y="652743"/>
                    </a:cubicBezTo>
                    <a:cubicBezTo>
                      <a:pt x="0" y="525066"/>
                      <a:pt x="25743" y="412102"/>
                      <a:pt x="77229" y="313849"/>
                    </a:cubicBezTo>
                    <a:cubicBezTo>
                      <a:pt x="128715" y="215596"/>
                      <a:pt x="200340" y="138710"/>
                      <a:pt x="291929" y="83191"/>
                    </a:cubicBezTo>
                    <a:cubicBezTo>
                      <a:pt x="383517" y="27672"/>
                      <a:pt x="488766" y="0"/>
                      <a:pt x="607674" y="0"/>
                    </a:cubicBezTo>
                    <a:cubicBezTo>
                      <a:pt x="725706" y="0"/>
                      <a:pt x="827452" y="28022"/>
                      <a:pt x="912737" y="83892"/>
                    </a:cubicBezTo>
                    <a:cubicBezTo>
                      <a:pt x="998021" y="139761"/>
                      <a:pt x="1063516" y="218048"/>
                      <a:pt x="1109574" y="318753"/>
                    </a:cubicBezTo>
                    <a:cubicBezTo>
                      <a:pt x="1155455" y="419458"/>
                      <a:pt x="1178572" y="537501"/>
                      <a:pt x="1178572" y="673059"/>
                    </a:cubicBezTo>
                    <a:lnTo>
                      <a:pt x="1178572" y="746792"/>
                    </a:lnTo>
                    <a:lnTo>
                      <a:pt x="266536" y="746792"/>
                    </a:lnTo>
                    <a:cubicBezTo>
                      <a:pt x="283173" y="848373"/>
                      <a:pt x="324151" y="928236"/>
                      <a:pt x="389647" y="986382"/>
                    </a:cubicBezTo>
                    <a:cubicBezTo>
                      <a:pt x="454967" y="1044703"/>
                      <a:pt x="537625" y="1073776"/>
                      <a:pt x="637620" y="1073776"/>
                    </a:cubicBezTo>
                    <a:cubicBezTo>
                      <a:pt x="717650" y="1073776"/>
                      <a:pt x="786649" y="1061867"/>
                      <a:pt x="844439" y="1038048"/>
                    </a:cubicBezTo>
                    <a:cubicBezTo>
                      <a:pt x="902229" y="1014229"/>
                      <a:pt x="956517" y="978151"/>
                      <a:pt x="1007303" y="929812"/>
                    </a:cubicBezTo>
                    <a:lnTo>
                      <a:pt x="1150027" y="1104601"/>
                    </a:lnTo>
                    <a:cubicBezTo>
                      <a:pt x="1008003" y="1234729"/>
                      <a:pt x="833932" y="1299706"/>
                      <a:pt x="627813" y="1299706"/>
                    </a:cubicBezTo>
                    <a:close/>
                    <a:moveTo>
                      <a:pt x="824125" y="312098"/>
                    </a:moveTo>
                    <a:cubicBezTo>
                      <a:pt x="767910" y="254652"/>
                      <a:pt x="694184" y="225929"/>
                      <a:pt x="602945" y="225929"/>
                    </a:cubicBezTo>
                    <a:cubicBezTo>
                      <a:pt x="514159" y="225929"/>
                      <a:pt x="439907" y="255353"/>
                      <a:pt x="380015" y="313849"/>
                    </a:cubicBezTo>
                    <a:cubicBezTo>
                      <a:pt x="320123" y="372521"/>
                      <a:pt x="282297" y="451333"/>
                      <a:pt x="266536" y="550462"/>
                    </a:cubicBezTo>
                    <a:lnTo>
                      <a:pt x="920442" y="550462"/>
                    </a:lnTo>
                    <a:cubicBezTo>
                      <a:pt x="912386" y="449056"/>
                      <a:pt x="880339" y="369543"/>
                      <a:pt x="824125" y="312098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accent4"/>
                  </a:solidFill>
                  <a:latin typeface="Optimistic Text"/>
                  <a:ea typeface="Optimistic Text"/>
                  <a:cs typeface="Optimistic Text"/>
                  <a:sym typeface="Optimistic Text"/>
                </a:endParaRPr>
              </a:p>
            </p:txBody>
          </p:sp>
          <p:sp>
            <p:nvSpPr>
              <p:cNvPr id="197" name="Google Shape;197;p26"/>
              <p:cNvSpPr/>
              <p:nvPr/>
            </p:nvSpPr>
            <p:spPr>
              <a:xfrm>
                <a:off x="8208497" y="2670123"/>
                <a:ext cx="882090" cy="1631418"/>
              </a:xfrm>
              <a:custGeom>
                <a:avLst/>
                <a:gdLst/>
                <a:ahLst/>
                <a:cxnLst/>
                <a:rect l="l" t="t" r="r" b="b"/>
                <a:pathLst>
                  <a:path w="882090" h="1631418" extrusionOk="0">
                    <a:moveTo>
                      <a:pt x="247273" y="583913"/>
                    </a:moveTo>
                    <a:lnTo>
                      <a:pt x="0" y="583913"/>
                    </a:lnTo>
                    <a:lnTo>
                      <a:pt x="0" y="363939"/>
                    </a:lnTo>
                    <a:lnTo>
                      <a:pt x="247273" y="363939"/>
                    </a:lnTo>
                    <a:lnTo>
                      <a:pt x="247273" y="0"/>
                    </a:lnTo>
                    <a:lnTo>
                      <a:pt x="506453" y="0"/>
                    </a:lnTo>
                    <a:lnTo>
                      <a:pt x="506453" y="363939"/>
                    </a:lnTo>
                    <a:lnTo>
                      <a:pt x="882090" y="363939"/>
                    </a:lnTo>
                    <a:lnTo>
                      <a:pt x="882090" y="583913"/>
                    </a:lnTo>
                    <a:lnTo>
                      <a:pt x="506278" y="583913"/>
                    </a:lnTo>
                    <a:lnTo>
                      <a:pt x="506278" y="1141555"/>
                    </a:lnTo>
                    <a:cubicBezTo>
                      <a:pt x="506278" y="1234379"/>
                      <a:pt x="522214" y="1300581"/>
                      <a:pt x="553912" y="1340163"/>
                    </a:cubicBezTo>
                    <a:cubicBezTo>
                      <a:pt x="585609" y="1379744"/>
                      <a:pt x="639897" y="1399710"/>
                      <a:pt x="716775" y="1399535"/>
                    </a:cubicBezTo>
                    <a:cubicBezTo>
                      <a:pt x="750924" y="1399535"/>
                      <a:pt x="779819" y="1398134"/>
                      <a:pt x="803636" y="1395332"/>
                    </a:cubicBezTo>
                    <a:cubicBezTo>
                      <a:pt x="827452" y="1392529"/>
                      <a:pt x="853546" y="1388851"/>
                      <a:pt x="882090" y="1383948"/>
                    </a:cubicBezTo>
                    <a:lnTo>
                      <a:pt x="882090" y="1601645"/>
                    </a:lnTo>
                    <a:cubicBezTo>
                      <a:pt x="849517" y="1611103"/>
                      <a:pt x="816420" y="1618283"/>
                      <a:pt x="782796" y="1623012"/>
                    </a:cubicBezTo>
                    <a:cubicBezTo>
                      <a:pt x="744444" y="1628616"/>
                      <a:pt x="705742" y="1631419"/>
                      <a:pt x="666865" y="1631419"/>
                    </a:cubicBezTo>
                    <a:cubicBezTo>
                      <a:pt x="387020" y="1631419"/>
                      <a:pt x="247097" y="1478347"/>
                      <a:pt x="247097" y="1172380"/>
                    </a:cubicBezTo>
                    <a:lnTo>
                      <a:pt x="247273" y="583913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accent4"/>
                  </a:solidFill>
                  <a:latin typeface="Optimistic Text"/>
                  <a:ea typeface="Optimistic Text"/>
                  <a:cs typeface="Optimistic Text"/>
                  <a:sym typeface="Optimistic Text"/>
                </a:endParaRPr>
              </a:p>
            </p:txBody>
          </p:sp>
          <p:sp>
            <p:nvSpPr>
              <p:cNvPr id="198" name="Google Shape;198;p26"/>
              <p:cNvSpPr/>
              <p:nvPr/>
            </p:nvSpPr>
            <p:spPr>
              <a:xfrm>
                <a:off x="9214573" y="3004463"/>
                <a:ext cx="1227080" cy="1299705"/>
              </a:xfrm>
              <a:custGeom>
                <a:avLst/>
                <a:gdLst/>
                <a:ahLst/>
                <a:cxnLst/>
                <a:rect l="l" t="t" r="r" b="b"/>
                <a:pathLst>
                  <a:path w="1227080" h="1299705" extrusionOk="0">
                    <a:moveTo>
                      <a:pt x="1226906" y="1269932"/>
                    </a:moveTo>
                    <a:lnTo>
                      <a:pt x="972454" y="1269932"/>
                    </a:lnTo>
                    <a:lnTo>
                      <a:pt x="972454" y="1096369"/>
                    </a:lnTo>
                    <a:cubicBezTo>
                      <a:pt x="927272" y="1161346"/>
                      <a:pt x="869832" y="1211611"/>
                      <a:pt x="800134" y="1246814"/>
                    </a:cubicBezTo>
                    <a:cubicBezTo>
                      <a:pt x="730434" y="1282017"/>
                      <a:pt x="651104" y="1299706"/>
                      <a:pt x="562317" y="1299706"/>
                    </a:cubicBezTo>
                    <a:cubicBezTo>
                      <a:pt x="452866" y="1299706"/>
                      <a:pt x="356024" y="1271683"/>
                      <a:pt x="271615" y="1215814"/>
                    </a:cubicBezTo>
                    <a:cubicBezTo>
                      <a:pt x="187206" y="1159945"/>
                      <a:pt x="120834" y="1083059"/>
                      <a:pt x="72501" y="985156"/>
                    </a:cubicBezTo>
                    <a:cubicBezTo>
                      <a:pt x="24167" y="887253"/>
                      <a:pt x="0" y="775340"/>
                      <a:pt x="0" y="649240"/>
                    </a:cubicBezTo>
                    <a:cubicBezTo>
                      <a:pt x="0" y="522439"/>
                      <a:pt x="24517" y="410175"/>
                      <a:pt x="73727" y="312623"/>
                    </a:cubicBezTo>
                    <a:cubicBezTo>
                      <a:pt x="122936" y="215071"/>
                      <a:pt x="190883" y="138710"/>
                      <a:pt x="277569" y="83191"/>
                    </a:cubicBezTo>
                    <a:cubicBezTo>
                      <a:pt x="364429" y="27672"/>
                      <a:pt x="464074" y="0"/>
                      <a:pt x="576678" y="0"/>
                    </a:cubicBezTo>
                    <a:cubicBezTo>
                      <a:pt x="661437" y="0"/>
                      <a:pt x="737615" y="16463"/>
                      <a:pt x="805037" y="49389"/>
                    </a:cubicBezTo>
                    <a:cubicBezTo>
                      <a:pt x="871583" y="81615"/>
                      <a:pt x="929023" y="129603"/>
                      <a:pt x="972629" y="189150"/>
                    </a:cubicBezTo>
                    <a:lnTo>
                      <a:pt x="972629" y="29774"/>
                    </a:lnTo>
                    <a:lnTo>
                      <a:pt x="1227081" y="29774"/>
                    </a:lnTo>
                    <a:lnTo>
                      <a:pt x="1227081" y="1269932"/>
                    </a:lnTo>
                    <a:close/>
                    <a:moveTo>
                      <a:pt x="967550" y="463768"/>
                    </a:moveTo>
                    <a:cubicBezTo>
                      <a:pt x="939705" y="393187"/>
                      <a:pt x="895925" y="337493"/>
                      <a:pt x="836208" y="296685"/>
                    </a:cubicBezTo>
                    <a:cubicBezTo>
                      <a:pt x="776317" y="255878"/>
                      <a:pt x="707144" y="235387"/>
                      <a:pt x="628688" y="235387"/>
                    </a:cubicBezTo>
                    <a:cubicBezTo>
                      <a:pt x="517661" y="235387"/>
                      <a:pt x="429400" y="272691"/>
                      <a:pt x="363554" y="347125"/>
                    </a:cubicBezTo>
                    <a:cubicBezTo>
                      <a:pt x="297708" y="421559"/>
                      <a:pt x="264785" y="522264"/>
                      <a:pt x="264785" y="649240"/>
                    </a:cubicBezTo>
                    <a:cubicBezTo>
                      <a:pt x="264785" y="776916"/>
                      <a:pt x="296482" y="877971"/>
                      <a:pt x="359876" y="952405"/>
                    </a:cubicBezTo>
                    <a:cubicBezTo>
                      <a:pt x="423270" y="1027014"/>
                      <a:pt x="509256" y="1064144"/>
                      <a:pt x="617831" y="1064144"/>
                    </a:cubicBezTo>
                    <a:cubicBezTo>
                      <a:pt x="697862" y="1064144"/>
                      <a:pt x="769137" y="1043477"/>
                      <a:pt x="831830" y="1002320"/>
                    </a:cubicBezTo>
                    <a:cubicBezTo>
                      <a:pt x="894524" y="961162"/>
                      <a:pt x="939705" y="905643"/>
                      <a:pt x="967375" y="835763"/>
                    </a:cubicBezTo>
                    <a:lnTo>
                      <a:pt x="967550" y="463768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accent4"/>
                  </a:solidFill>
                  <a:latin typeface="Optimistic Text"/>
                  <a:ea typeface="Optimistic Text"/>
                  <a:cs typeface="Optimistic Text"/>
                  <a:sym typeface="Optimistic Text"/>
                </a:endParaRPr>
              </a:p>
            </p:txBody>
          </p:sp>
        </p:grpSp>
        <p:grpSp>
          <p:nvGrpSpPr>
            <p:cNvPr id="199" name="Google Shape;199;p26"/>
            <p:cNvGrpSpPr/>
            <p:nvPr/>
          </p:nvGrpSpPr>
          <p:grpSpPr>
            <a:xfrm>
              <a:off x="15867399" y="9251826"/>
              <a:ext cx="523393" cy="347510"/>
              <a:chOff x="1751220" y="2553305"/>
              <a:chExt cx="2635412" cy="1751564"/>
            </a:xfrm>
          </p:grpSpPr>
          <p:grpSp>
            <p:nvGrpSpPr>
              <p:cNvPr id="200" name="Google Shape;200;p26"/>
              <p:cNvGrpSpPr/>
              <p:nvPr/>
            </p:nvGrpSpPr>
            <p:grpSpPr>
              <a:xfrm>
                <a:off x="1751220" y="2553305"/>
                <a:ext cx="2635412" cy="1751564"/>
                <a:chOff x="1751220" y="2553305"/>
                <a:chExt cx="2635412" cy="1751564"/>
              </a:xfrm>
            </p:grpSpPr>
            <p:sp>
              <p:nvSpPr>
                <p:cNvPr id="201" name="Google Shape;201;p26"/>
                <p:cNvSpPr/>
                <p:nvPr/>
              </p:nvSpPr>
              <p:spPr>
                <a:xfrm>
                  <a:off x="3069540" y="3101490"/>
                  <a:ext cx="1317092" cy="12033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17092" h="1203379" extrusionOk="0">
                      <a:moveTo>
                        <a:pt x="1277166" y="226980"/>
                      </a:moveTo>
                      <a:lnTo>
                        <a:pt x="1020962" y="226980"/>
                      </a:lnTo>
                      <a:cubicBezTo>
                        <a:pt x="1049682" y="343622"/>
                        <a:pt x="1065618" y="472875"/>
                        <a:pt x="1065618" y="608958"/>
                      </a:cubicBezTo>
                      <a:cubicBezTo>
                        <a:pt x="1065618" y="804588"/>
                        <a:pt x="1001523" y="918253"/>
                        <a:pt x="868780" y="918253"/>
                      </a:cubicBezTo>
                      <a:cubicBezTo>
                        <a:pt x="741467" y="918253"/>
                        <a:pt x="680700" y="834187"/>
                        <a:pt x="439031" y="445378"/>
                      </a:cubicBezTo>
                      <a:lnTo>
                        <a:pt x="284573" y="187749"/>
                      </a:lnTo>
                      <a:cubicBezTo>
                        <a:pt x="242719" y="119795"/>
                        <a:pt x="202616" y="57095"/>
                        <a:pt x="164089" y="0"/>
                      </a:cubicBezTo>
                      <a:lnTo>
                        <a:pt x="21365" y="0"/>
                      </a:lnTo>
                      <a:lnTo>
                        <a:pt x="0" y="277420"/>
                      </a:lnTo>
                      <a:cubicBezTo>
                        <a:pt x="27669" y="322080"/>
                        <a:pt x="56915" y="370244"/>
                        <a:pt x="87561" y="421910"/>
                      </a:cubicBezTo>
                      <a:lnTo>
                        <a:pt x="216801" y="639257"/>
                      </a:lnTo>
                      <a:cubicBezTo>
                        <a:pt x="468452" y="1060466"/>
                        <a:pt x="608724" y="1203379"/>
                        <a:pt x="863002" y="1203379"/>
                      </a:cubicBezTo>
                      <a:cubicBezTo>
                        <a:pt x="1154755" y="1203379"/>
                        <a:pt x="1317093" y="967117"/>
                        <a:pt x="1317093" y="589868"/>
                      </a:cubicBezTo>
                      <a:cubicBezTo>
                        <a:pt x="1316918" y="463417"/>
                        <a:pt x="1302908" y="341346"/>
                        <a:pt x="1277166" y="22698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0064E0"/>
                    </a:gs>
                    <a:gs pos="13000">
                      <a:srgbClr val="0064E0"/>
                    </a:gs>
                    <a:gs pos="82000">
                      <a:srgbClr val="2C7FF4"/>
                    </a:gs>
                    <a:gs pos="100000">
                      <a:srgbClr val="2C7FF4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Optimistic Text"/>
                    <a:ea typeface="Optimistic Text"/>
                    <a:cs typeface="Optimistic Text"/>
                    <a:sym typeface="Optimistic Text"/>
                  </a:endParaRPr>
                </a:p>
              </p:txBody>
            </p:sp>
            <p:sp>
              <p:nvSpPr>
                <p:cNvPr id="202" name="Google Shape;202;p26"/>
                <p:cNvSpPr/>
                <p:nvPr/>
              </p:nvSpPr>
              <p:spPr>
                <a:xfrm>
                  <a:off x="3091079" y="2553305"/>
                  <a:ext cx="1255800" cy="7751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55800" h="775164" extrusionOk="0">
                      <a:moveTo>
                        <a:pt x="533422" y="225929"/>
                      </a:moveTo>
                      <a:cubicBezTo>
                        <a:pt x="741992" y="225929"/>
                        <a:pt x="919916" y="451683"/>
                        <a:pt x="999597" y="775165"/>
                      </a:cubicBezTo>
                      <a:lnTo>
                        <a:pt x="1255801" y="775165"/>
                      </a:lnTo>
                      <a:cubicBezTo>
                        <a:pt x="1155455" y="329086"/>
                        <a:pt x="876311" y="0"/>
                        <a:pt x="551635" y="0"/>
                      </a:cubicBezTo>
                      <a:cubicBezTo>
                        <a:pt x="335534" y="0"/>
                        <a:pt x="166716" y="162704"/>
                        <a:pt x="13660" y="369543"/>
                      </a:cubicBezTo>
                      <a:lnTo>
                        <a:pt x="0" y="548010"/>
                      </a:lnTo>
                      <a:lnTo>
                        <a:pt x="142725" y="548010"/>
                      </a:lnTo>
                      <a:cubicBezTo>
                        <a:pt x="281772" y="332939"/>
                        <a:pt x="396652" y="225929"/>
                        <a:pt x="533422" y="225929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2C7FF4"/>
                    </a:gs>
                    <a:gs pos="13000">
                      <a:srgbClr val="2C7FF4"/>
                    </a:gs>
                    <a:gs pos="100000">
                      <a:srgbClr val="128DFF"/>
                    </a:gs>
                  </a:gsLst>
                  <a:lin ang="10800025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Optimistic Text"/>
                    <a:ea typeface="Optimistic Text"/>
                    <a:cs typeface="Optimistic Text"/>
                    <a:sym typeface="Optimistic Text"/>
                  </a:endParaRPr>
                </a:p>
              </p:txBody>
            </p:sp>
            <p:sp>
              <p:nvSpPr>
                <p:cNvPr id="203" name="Google Shape;203;p26"/>
                <p:cNvSpPr/>
                <p:nvPr/>
              </p:nvSpPr>
              <p:spPr>
                <a:xfrm>
                  <a:off x="1751220" y="2553305"/>
                  <a:ext cx="1353343" cy="17513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53343" h="1751388" extrusionOk="0">
                      <a:moveTo>
                        <a:pt x="757228" y="0"/>
                      </a:moveTo>
                      <a:cubicBezTo>
                        <a:pt x="328529" y="0"/>
                        <a:pt x="0" y="557992"/>
                        <a:pt x="0" y="1148736"/>
                      </a:cubicBezTo>
                      <a:cubicBezTo>
                        <a:pt x="0" y="1518279"/>
                        <a:pt x="178800" y="1751389"/>
                        <a:pt x="478258" y="1751389"/>
                      </a:cubicBezTo>
                      <a:cubicBezTo>
                        <a:pt x="693834" y="1751389"/>
                        <a:pt x="848817" y="1649808"/>
                        <a:pt x="1124459" y="1168001"/>
                      </a:cubicBezTo>
                      <a:cubicBezTo>
                        <a:pt x="1124459" y="1168001"/>
                        <a:pt x="1239339" y="965190"/>
                        <a:pt x="1318319" y="825430"/>
                      </a:cubicBezTo>
                      <a:lnTo>
                        <a:pt x="1318319" y="825430"/>
                      </a:lnTo>
                      <a:lnTo>
                        <a:pt x="1353344" y="369543"/>
                      </a:lnTo>
                      <a:cubicBezTo>
                        <a:pt x="1143197" y="101931"/>
                        <a:pt x="967550" y="0"/>
                        <a:pt x="757228" y="0"/>
                      </a:cubicBezTo>
                      <a:close/>
                      <a:moveTo>
                        <a:pt x="914312" y="1037523"/>
                      </a:moveTo>
                      <a:cubicBezTo>
                        <a:pt x="690857" y="1387800"/>
                        <a:pt x="613628" y="1466263"/>
                        <a:pt x="489116" y="1466263"/>
                      </a:cubicBezTo>
                      <a:cubicBezTo>
                        <a:pt x="361102" y="1466263"/>
                        <a:pt x="284924" y="1353824"/>
                        <a:pt x="284924" y="1153465"/>
                      </a:cubicBezTo>
                      <a:cubicBezTo>
                        <a:pt x="284924" y="724725"/>
                        <a:pt x="498748" y="286177"/>
                        <a:pt x="753550" y="286177"/>
                      </a:cubicBezTo>
                      <a:cubicBezTo>
                        <a:pt x="891547" y="286177"/>
                        <a:pt x="1006952" y="365865"/>
                        <a:pt x="1183475" y="618766"/>
                      </a:cubicBezTo>
                      <a:cubicBezTo>
                        <a:pt x="1015883" y="876220"/>
                        <a:pt x="914312" y="1037523"/>
                        <a:pt x="914312" y="1037523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0064E0"/>
                    </a:gs>
                    <a:gs pos="36000">
                      <a:srgbClr val="0064E0"/>
                    </a:gs>
                    <a:gs pos="78000">
                      <a:srgbClr val="128DFF"/>
                    </a:gs>
                    <a:gs pos="100000">
                      <a:srgbClr val="128DFF"/>
                    </a:gs>
                  </a:gsLst>
                  <a:lin ang="1801379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Optimistic Text"/>
                    <a:ea typeface="Optimistic Text"/>
                    <a:cs typeface="Optimistic Text"/>
                    <a:sym typeface="Optimistic Text"/>
                  </a:endParaRPr>
                </a:p>
              </p:txBody>
            </p:sp>
            <p:sp>
              <p:nvSpPr>
                <p:cNvPr id="204" name="Google Shape;204;p26"/>
                <p:cNvSpPr/>
                <p:nvPr/>
              </p:nvSpPr>
              <p:spPr>
                <a:xfrm>
                  <a:off x="2504771" y="2553305"/>
                  <a:ext cx="849517" cy="10023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9517" h="1002319" extrusionOk="0">
                      <a:moveTo>
                        <a:pt x="849517" y="735758"/>
                      </a:moveTo>
                      <a:cubicBezTo>
                        <a:pt x="514509" y="190901"/>
                        <a:pt x="291578" y="0"/>
                        <a:pt x="3678" y="0"/>
                      </a:cubicBezTo>
                      <a:lnTo>
                        <a:pt x="0" y="286177"/>
                      </a:lnTo>
                      <a:cubicBezTo>
                        <a:pt x="188431" y="286177"/>
                        <a:pt x="334483" y="434695"/>
                        <a:pt x="652155" y="969744"/>
                      </a:cubicBezTo>
                      <a:lnTo>
                        <a:pt x="671593" y="1002320"/>
                      </a:lnTo>
                      <a:lnTo>
                        <a:pt x="849517" y="735758"/>
                      </a:lnTo>
                      <a:close/>
                    </a:path>
                  </a:pathLst>
                </a:custGeom>
                <a:solidFill>
                  <a:srgbClr val="0064E0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Optimistic Text"/>
                    <a:ea typeface="Optimistic Text"/>
                    <a:cs typeface="Optimistic Text"/>
                    <a:sym typeface="Optimistic Text"/>
                  </a:endParaRPr>
                </a:p>
              </p:txBody>
            </p:sp>
          </p:grpSp>
          <p:sp>
            <p:nvSpPr>
              <p:cNvPr id="205" name="Google Shape;205;p26"/>
              <p:cNvSpPr/>
              <p:nvPr/>
            </p:nvSpPr>
            <p:spPr>
              <a:xfrm>
                <a:off x="4034812" y="3064536"/>
                <a:ext cx="329229" cy="361311"/>
              </a:xfrm>
              <a:custGeom>
                <a:avLst/>
                <a:gdLst/>
                <a:ahLst/>
                <a:cxnLst/>
                <a:rect l="l" t="t" r="r" b="b"/>
                <a:pathLst>
                  <a:path w="329229" h="361311" extrusionOk="0">
                    <a:moveTo>
                      <a:pt x="311893" y="263934"/>
                    </a:moveTo>
                    <a:lnTo>
                      <a:pt x="311893" y="263934"/>
                    </a:lnTo>
                    <a:cubicBezTo>
                      <a:pt x="291053" y="170060"/>
                      <a:pt x="261983" y="81440"/>
                      <a:pt x="226258" y="0"/>
                    </a:cubicBezTo>
                    <a:lnTo>
                      <a:pt x="0" y="90547"/>
                    </a:lnTo>
                    <a:cubicBezTo>
                      <a:pt x="21890" y="144139"/>
                      <a:pt x="40628" y="202285"/>
                      <a:pt x="55864" y="263934"/>
                    </a:cubicBezTo>
                    <a:lnTo>
                      <a:pt x="55689" y="263934"/>
                    </a:lnTo>
                    <a:cubicBezTo>
                      <a:pt x="63394" y="295459"/>
                      <a:pt x="70224" y="328035"/>
                      <a:pt x="76003" y="361311"/>
                    </a:cubicBezTo>
                    <a:lnTo>
                      <a:pt x="329230" y="353080"/>
                    </a:lnTo>
                    <a:cubicBezTo>
                      <a:pt x="324326" y="322781"/>
                      <a:pt x="318547" y="293183"/>
                      <a:pt x="311893" y="263934"/>
                    </a:cubicBezTo>
                    <a:close/>
                  </a:path>
                </a:pathLst>
              </a:custGeom>
              <a:solidFill>
                <a:srgbClr val="2C7FF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Optimistic Text"/>
                  <a:ea typeface="Optimistic Text"/>
                  <a:cs typeface="Optimistic Text"/>
                  <a:sym typeface="Optimistic Text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9_Columns (Four)">
  <p:cSld name="TITLE_AND_BODY_2_2_1_1_2">
    <p:bg>
      <p:bgPr>
        <a:solidFill>
          <a:schemeClr val="accent3"/>
        </a:solidFill>
        <a:effectLst/>
      </p:bgPr>
    </p:bg>
    <p:spTree>
      <p:nvGrpSpPr>
        <p:cNvPr id="1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Google Shape;453;p62"/>
          <p:cNvSpPr txBox="1">
            <a:spLocks noGrp="1"/>
          </p:cNvSpPr>
          <p:nvPr>
            <p:ph type="title"/>
          </p:nvPr>
        </p:nvSpPr>
        <p:spPr>
          <a:xfrm>
            <a:off x="1403575" y="2706624"/>
            <a:ext cx="2816400" cy="1892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454" name="Google Shape;454;p62"/>
          <p:cNvSpPr txBox="1">
            <a:spLocks noGrp="1"/>
          </p:cNvSpPr>
          <p:nvPr>
            <p:ph type="body" idx="1"/>
          </p:nvPr>
        </p:nvSpPr>
        <p:spPr>
          <a:xfrm>
            <a:off x="1403575" y="5001775"/>
            <a:ext cx="2816400" cy="4553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2pPr>
            <a:lvl3pPr marL="1371600" lvl="2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3pPr>
            <a:lvl4pPr marL="1828800" lvl="3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4pPr>
            <a:lvl5pPr marL="2286000" lvl="4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5pPr>
            <a:lvl6pPr marL="2743200" lvl="5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6pPr>
            <a:lvl7pPr marL="3200400" lvl="6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7pPr>
            <a:lvl8pPr marL="3657600" lvl="7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8pPr>
            <a:lvl9pPr marL="4114800" lvl="8" indent="-342900" rtl="0">
              <a:spcBef>
                <a:spcPts val="1000"/>
              </a:spcBef>
              <a:spcAft>
                <a:spcPts val="1000"/>
              </a:spcAft>
              <a:buSzPts val="1800"/>
              <a:buChar char="﹘"/>
              <a:defRPr/>
            </a:lvl9pPr>
          </a:lstStyle>
          <a:p>
            <a:endParaRPr/>
          </a:p>
        </p:txBody>
      </p:sp>
      <p:sp>
        <p:nvSpPr>
          <p:cNvPr id="455" name="Google Shape;455;p62"/>
          <p:cNvSpPr txBox="1">
            <a:spLocks noGrp="1"/>
          </p:cNvSpPr>
          <p:nvPr>
            <p:ph type="subTitle" idx="2"/>
          </p:nvPr>
        </p:nvSpPr>
        <p:spPr>
          <a:xfrm>
            <a:off x="699525" y="699525"/>
            <a:ext cx="7745100" cy="347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2pPr>
            <a:lvl3pPr lvl="2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3pPr>
            <a:lvl4pPr lvl="3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4pPr>
            <a:lvl5pPr lvl="4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5pPr>
            <a:lvl6pPr lvl="5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6pPr>
            <a:lvl7pPr lvl="6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7pPr>
            <a:lvl8pPr lvl="7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8pPr>
            <a:lvl9pPr lvl="8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9pPr>
          </a:lstStyle>
          <a:p>
            <a:endParaRPr/>
          </a:p>
        </p:txBody>
      </p:sp>
      <p:sp>
        <p:nvSpPr>
          <p:cNvPr id="456" name="Google Shape;456;p62"/>
          <p:cNvSpPr txBox="1">
            <a:spLocks noGrp="1"/>
          </p:cNvSpPr>
          <p:nvPr>
            <p:ph type="title" idx="3"/>
          </p:nvPr>
        </p:nvSpPr>
        <p:spPr>
          <a:xfrm>
            <a:off x="5628100" y="2706624"/>
            <a:ext cx="2816400" cy="1892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457" name="Google Shape;457;p62"/>
          <p:cNvSpPr txBox="1">
            <a:spLocks noGrp="1"/>
          </p:cNvSpPr>
          <p:nvPr>
            <p:ph type="body" idx="4"/>
          </p:nvPr>
        </p:nvSpPr>
        <p:spPr>
          <a:xfrm>
            <a:off x="5628100" y="5001775"/>
            <a:ext cx="2816400" cy="4553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2pPr>
            <a:lvl3pPr marL="1371600" lvl="2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3pPr>
            <a:lvl4pPr marL="1828800" lvl="3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4pPr>
            <a:lvl5pPr marL="2286000" lvl="4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5pPr>
            <a:lvl6pPr marL="2743200" lvl="5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6pPr>
            <a:lvl7pPr marL="3200400" lvl="6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7pPr>
            <a:lvl8pPr marL="3657600" lvl="7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8pPr>
            <a:lvl9pPr marL="4114800" lvl="8" indent="-342900" rtl="0">
              <a:spcBef>
                <a:spcPts val="1000"/>
              </a:spcBef>
              <a:spcAft>
                <a:spcPts val="1000"/>
              </a:spcAft>
              <a:buSzPts val="1800"/>
              <a:buChar char="﹘"/>
              <a:defRPr/>
            </a:lvl9pPr>
          </a:lstStyle>
          <a:p>
            <a:endParaRPr/>
          </a:p>
        </p:txBody>
      </p:sp>
      <p:sp>
        <p:nvSpPr>
          <p:cNvPr id="458" name="Google Shape;458;p62"/>
          <p:cNvSpPr txBox="1">
            <a:spLocks noGrp="1"/>
          </p:cNvSpPr>
          <p:nvPr>
            <p:ph type="title" idx="5"/>
          </p:nvPr>
        </p:nvSpPr>
        <p:spPr>
          <a:xfrm>
            <a:off x="9852625" y="2706624"/>
            <a:ext cx="2816400" cy="1892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459" name="Google Shape;459;p62"/>
          <p:cNvSpPr txBox="1">
            <a:spLocks noGrp="1"/>
          </p:cNvSpPr>
          <p:nvPr>
            <p:ph type="body" idx="6"/>
          </p:nvPr>
        </p:nvSpPr>
        <p:spPr>
          <a:xfrm>
            <a:off x="9852625" y="5001775"/>
            <a:ext cx="2816400" cy="4553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2pPr>
            <a:lvl3pPr marL="1371600" lvl="2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3pPr>
            <a:lvl4pPr marL="1828800" lvl="3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4pPr>
            <a:lvl5pPr marL="2286000" lvl="4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5pPr>
            <a:lvl6pPr marL="2743200" lvl="5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6pPr>
            <a:lvl7pPr marL="3200400" lvl="6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7pPr>
            <a:lvl8pPr marL="3657600" lvl="7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8pPr>
            <a:lvl9pPr marL="4114800" lvl="8" indent="-342900" rtl="0">
              <a:spcBef>
                <a:spcPts val="1000"/>
              </a:spcBef>
              <a:spcAft>
                <a:spcPts val="1000"/>
              </a:spcAft>
              <a:buSzPts val="1800"/>
              <a:buChar char="﹘"/>
              <a:defRPr/>
            </a:lvl9pPr>
          </a:lstStyle>
          <a:p>
            <a:endParaRPr/>
          </a:p>
        </p:txBody>
      </p:sp>
      <p:sp>
        <p:nvSpPr>
          <p:cNvPr id="460" name="Google Shape;460;p62"/>
          <p:cNvSpPr txBox="1">
            <a:spLocks noGrp="1"/>
          </p:cNvSpPr>
          <p:nvPr>
            <p:ph type="title" idx="7"/>
          </p:nvPr>
        </p:nvSpPr>
        <p:spPr>
          <a:xfrm>
            <a:off x="14077175" y="2706624"/>
            <a:ext cx="2816400" cy="1892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461" name="Google Shape;461;p62"/>
          <p:cNvSpPr txBox="1">
            <a:spLocks noGrp="1"/>
          </p:cNvSpPr>
          <p:nvPr>
            <p:ph type="body" idx="8"/>
          </p:nvPr>
        </p:nvSpPr>
        <p:spPr>
          <a:xfrm>
            <a:off x="14077175" y="5001775"/>
            <a:ext cx="2816400" cy="4553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2pPr>
            <a:lvl3pPr marL="1371600" lvl="2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3pPr>
            <a:lvl4pPr marL="1828800" lvl="3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4pPr>
            <a:lvl5pPr marL="2286000" lvl="4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5pPr>
            <a:lvl6pPr marL="2743200" lvl="5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6pPr>
            <a:lvl7pPr marL="3200400" lvl="6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7pPr>
            <a:lvl8pPr marL="3657600" lvl="7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8pPr>
            <a:lvl9pPr marL="4114800" lvl="8" indent="-342900" rtl="0">
              <a:spcBef>
                <a:spcPts val="1000"/>
              </a:spcBef>
              <a:spcAft>
                <a:spcPts val="1000"/>
              </a:spcAft>
              <a:buSzPts val="1800"/>
              <a:buChar char="﹘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2_Points (Two)">
  <p:cSld name="TITLE_AND_BODY_2_2_1_2_2_2">
    <p:bg>
      <p:bgPr>
        <a:solidFill>
          <a:schemeClr val="accent3"/>
        </a:solidFill>
        <a:effectLst/>
      </p:bgPr>
    </p:bg>
    <p:spTree>
      <p:nvGrpSpPr>
        <p:cNvPr id="1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Google Shape;463;p63"/>
          <p:cNvSpPr txBox="1">
            <a:spLocks noGrp="1"/>
          </p:cNvSpPr>
          <p:nvPr>
            <p:ph type="title"/>
          </p:nvPr>
        </p:nvSpPr>
        <p:spPr>
          <a:xfrm>
            <a:off x="1403600" y="6409944"/>
            <a:ext cx="6336900" cy="12510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464" name="Google Shape;464;p63"/>
          <p:cNvSpPr txBox="1">
            <a:spLocks noGrp="1"/>
          </p:cNvSpPr>
          <p:nvPr>
            <p:ph type="body" idx="1"/>
          </p:nvPr>
        </p:nvSpPr>
        <p:spPr>
          <a:xfrm>
            <a:off x="1403600" y="7895900"/>
            <a:ext cx="6336900" cy="1691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2pPr>
            <a:lvl3pPr marL="1371600" lvl="2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3pPr>
            <a:lvl4pPr marL="1828800" lvl="3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4pPr>
            <a:lvl5pPr marL="2286000" lvl="4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5pPr>
            <a:lvl6pPr marL="2743200" lvl="5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6pPr>
            <a:lvl7pPr marL="3200400" lvl="6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7pPr>
            <a:lvl8pPr marL="3657600" lvl="7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8pPr>
            <a:lvl9pPr marL="4114800" lvl="8" indent="-342900" rtl="0">
              <a:spcBef>
                <a:spcPts val="1000"/>
              </a:spcBef>
              <a:spcAft>
                <a:spcPts val="1000"/>
              </a:spcAft>
              <a:buSzPts val="1800"/>
              <a:buChar char="﹘"/>
              <a:defRPr/>
            </a:lvl9pPr>
          </a:lstStyle>
          <a:p>
            <a:endParaRPr/>
          </a:p>
        </p:txBody>
      </p:sp>
      <p:sp>
        <p:nvSpPr>
          <p:cNvPr id="465" name="Google Shape;465;p63"/>
          <p:cNvSpPr txBox="1">
            <a:spLocks noGrp="1"/>
          </p:cNvSpPr>
          <p:nvPr>
            <p:ph type="subTitle" idx="2"/>
          </p:nvPr>
        </p:nvSpPr>
        <p:spPr>
          <a:xfrm>
            <a:off x="699525" y="699525"/>
            <a:ext cx="7745100" cy="347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2pPr>
            <a:lvl3pPr lvl="2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3pPr>
            <a:lvl4pPr lvl="3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4pPr>
            <a:lvl5pPr lvl="4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5pPr>
            <a:lvl6pPr lvl="5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6pPr>
            <a:lvl7pPr lvl="6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7pPr>
            <a:lvl8pPr lvl="7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8pPr>
            <a:lvl9pPr lvl="8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9pPr>
          </a:lstStyle>
          <a:p>
            <a:endParaRPr/>
          </a:p>
        </p:txBody>
      </p:sp>
      <p:sp>
        <p:nvSpPr>
          <p:cNvPr id="466" name="Google Shape;466;p63"/>
          <p:cNvSpPr txBox="1">
            <a:spLocks noGrp="1"/>
          </p:cNvSpPr>
          <p:nvPr>
            <p:ph type="title" idx="3"/>
          </p:nvPr>
        </p:nvSpPr>
        <p:spPr>
          <a:xfrm>
            <a:off x="10556725" y="6409944"/>
            <a:ext cx="6336900" cy="12510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467" name="Google Shape;467;p63"/>
          <p:cNvSpPr txBox="1">
            <a:spLocks noGrp="1"/>
          </p:cNvSpPr>
          <p:nvPr>
            <p:ph type="body" idx="4"/>
          </p:nvPr>
        </p:nvSpPr>
        <p:spPr>
          <a:xfrm>
            <a:off x="10556725" y="7895899"/>
            <a:ext cx="6336900" cy="1691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2pPr>
            <a:lvl3pPr marL="1371600" lvl="2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3pPr>
            <a:lvl4pPr marL="1828800" lvl="3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4pPr>
            <a:lvl5pPr marL="2286000" lvl="4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5pPr>
            <a:lvl6pPr marL="2743200" lvl="5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6pPr>
            <a:lvl7pPr marL="3200400" lvl="6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7pPr>
            <a:lvl8pPr marL="3657600" lvl="7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8pPr>
            <a:lvl9pPr marL="4114800" lvl="8" indent="-342900" rtl="0">
              <a:spcBef>
                <a:spcPts val="1000"/>
              </a:spcBef>
              <a:spcAft>
                <a:spcPts val="1000"/>
              </a:spcAft>
              <a:buSzPts val="1800"/>
              <a:buChar char="﹘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5_Points (Three)">
  <p:cSld name="TITLE_AND_BODY_2_2_1_2_4">
    <p:bg>
      <p:bgPr>
        <a:solidFill>
          <a:schemeClr val="accent3"/>
        </a:solidFill>
        <a:effectLst/>
      </p:bgPr>
    </p:bg>
    <p:spTree>
      <p:nvGrpSpPr>
        <p:cNvPr id="1" name="Shape 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" name="Google Shape;469;p64"/>
          <p:cNvSpPr txBox="1">
            <a:spLocks noGrp="1"/>
          </p:cNvSpPr>
          <p:nvPr>
            <p:ph type="title"/>
          </p:nvPr>
        </p:nvSpPr>
        <p:spPr>
          <a:xfrm>
            <a:off x="1046925" y="6081650"/>
            <a:ext cx="4928700" cy="9555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9pPr>
          </a:lstStyle>
          <a:p>
            <a:endParaRPr/>
          </a:p>
        </p:txBody>
      </p:sp>
      <p:sp>
        <p:nvSpPr>
          <p:cNvPr id="470" name="Google Shape;470;p64"/>
          <p:cNvSpPr txBox="1">
            <a:spLocks noGrp="1"/>
          </p:cNvSpPr>
          <p:nvPr>
            <p:ph type="body" idx="1"/>
          </p:nvPr>
        </p:nvSpPr>
        <p:spPr>
          <a:xfrm>
            <a:off x="1046925" y="7271800"/>
            <a:ext cx="4928700" cy="2315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2pPr>
            <a:lvl3pPr marL="1371600" lvl="2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3pPr>
            <a:lvl4pPr marL="1828800" lvl="3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4pPr>
            <a:lvl5pPr marL="2286000" lvl="4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5pPr>
            <a:lvl6pPr marL="2743200" lvl="5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6pPr>
            <a:lvl7pPr marL="3200400" lvl="6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7pPr>
            <a:lvl8pPr marL="3657600" lvl="7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8pPr>
            <a:lvl9pPr marL="4114800" lvl="8" indent="-342900" rtl="0">
              <a:spcBef>
                <a:spcPts val="1000"/>
              </a:spcBef>
              <a:spcAft>
                <a:spcPts val="1000"/>
              </a:spcAft>
              <a:buSzPts val="1800"/>
              <a:buChar char="﹘"/>
              <a:defRPr/>
            </a:lvl9pPr>
          </a:lstStyle>
          <a:p>
            <a:endParaRPr/>
          </a:p>
        </p:txBody>
      </p:sp>
      <p:sp>
        <p:nvSpPr>
          <p:cNvPr id="471" name="Google Shape;471;p64"/>
          <p:cNvSpPr txBox="1">
            <a:spLocks noGrp="1"/>
          </p:cNvSpPr>
          <p:nvPr>
            <p:ph type="subTitle" idx="2"/>
          </p:nvPr>
        </p:nvSpPr>
        <p:spPr>
          <a:xfrm>
            <a:off x="699525" y="699525"/>
            <a:ext cx="7745100" cy="347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2pPr>
            <a:lvl3pPr lvl="2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3pPr>
            <a:lvl4pPr lvl="3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4pPr>
            <a:lvl5pPr lvl="4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5pPr>
            <a:lvl6pPr lvl="5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6pPr>
            <a:lvl7pPr lvl="6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7pPr>
            <a:lvl8pPr lvl="7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8pPr>
            <a:lvl9pPr lvl="8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9pPr>
          </a:lstStyle>
          <a:p>
            <a:endParaRPr/>
          </a:p>
        </p:txBody>
      </p:sp>
      <p:sp>
        <p:nvSpPr>
          <p:cNvPr id="472" name="Google Shape;472;p64"/>
          <p:cNvSpPr txBox="1">
            <a:spLocks noGrp="1"/>
          </p:cNvSpPr>
          <p:nvPr>
            <p:ph type="title" idx="3"/>
          </p:nvPr>
        </p:nvSpPr>
        <p:spPr>
          <a:xfrm>
            <a:off x="6679650" y="6081650"/>
            <a:ext cx="4928700" cy="9555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9pPr>
          </a:lstStyle>
          <a:p>
            <a:endParaRPr/>
          </a:p>
        </p:txBody>
      </p:sp>
      <p:sp>
        <p:nvSpPr>
          <p:cNvPr id="473" name="Google Shape;473;p64"/>
          <p:cNvSpPr txBox="1">
            <a:spLocks noGrp="1"/>
          </p:cNvSpPr>
          <p:nvPr>
            <p:ph type="body" idx="4"/>
          </p:nvPr>
        </p:nvSpPr>
        <p:spPr>
          <a:xfrm>
            <a:off x="6679650" y="7271799"/>
            <a:ext cx="4928700" cy="2315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2pPr>
            <a:lvl3pPr marL="1371600" lvl="2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3pPr>
            <a:lvl4pPr marL="1828800" lvl="3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4pPr>
            <a:lvl5pPr marL="2286000" lvl="4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5pPr>
            <a:lvl6pPr marL="2743200" lvl="5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6pPr>
            <a:lvl7pPr marL="3200400" lvl="6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7pPr>
            <a:lvl8pPr marL="3657600" lvl="7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8pPr>
            <a:lvl9pPr marL="4114800" lvl="8" indent="-342900" rtl="0">
              <a:spcBef>
                <a:spcPts val="1000"/>
              </a:spcBef>
              <a:spcAft>
                <a:spcPts val="1000"/>
              </a:spcAft>
              <a:buSzPts val="1800"/>
              <a:buChar char="﹘"/>
              <a:defRPr/>
            </a:lvl9pPr>
          </a:lstStyle>
          <a:p>
            <a:endParaRPr/>
          </a:p>
        </p:txBody>
      </p:sp>
      <p:sp>
        <p:nvSpPr>
          <p:cNvPr id="474" name="Google Shape;474;p64"/>
          <p:cNvSpPr txBox="1">
            <a:spLocks noGrp="1"/>
          </p:cNvSpPr>
          <p:nvPr>
            <p:ph type="title" idx="5"/>
          </p:nvPr>
        </p:nvSpPr>
        <p:spPr>
          <a:xfrm>
            <a:off x="12312375" y="6081650"/>
            <a:ext cx="4928700" cy="9555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9pPr>
          </a:lstStyle>
          <a:p>
            <a:endParaRPr/>
          </a:p>
        </p:txBody>
      </p:sp>
      <p:sp>
        <p:nvSpPr>
          <p:cNvPr id="475" name="Google Shape;475;p64"/>
          <p:cNvSpPr txBox="1">
            <a:spLocks noGrp="1"/>
          </p:cNvSpPr>
          <p:nvPr>
            <p:ph type="body" idx="6"/>
          </p:nvPr>
        </p:nvSpPr>
        <p:spPr>
          <a:xfrm>
            <a:off x="12312375" y="7271800"/>
            <a:ext cx="4928700" cy="2315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2pPr>
            <a:lvl3pPr marL="1371600" lvl="2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3pPr>
            <a:lvl4pPr marL="1828800" lvl="3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4pPr>
            <a:lvl5pPr marL="2286000" lvl="4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5pPr>
            <a:lvl6pPr marL="2743200" lvl="5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6pPr>
            <a:lvl7pPr marL="3200400" lvl="6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7pPr>
            <a:lvl8pPr marL="3657600" lvl="7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8pPr>
            <a:lvl9pPr marL="4114800" lvl="8" indent="-342900" rtl="0">
              <a:spcBef>
                <a:spcPts val="1000"/>
              </a:spcBef>
              <a:spcAft>
                <a:spcPts val="1000"/>
              </a:spcAft>
              <a:buSzPts val="1800"/>
              <a:buChar char="﹘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8_Points (Four)">
  <p:cSld name="TITLE_AND_BODY_2_2_1_2_1_3">
    <p:bg>
      <p:bgPr>
        <a:solidFill>
          <a:schemeClr val="accent3"/>
        </a:solidFill>
        <a:effectLst/>
      </p:bgPr>
    </p:bg>
    <p:spTree>
      <p:nvGrpSpPr>
        <p:cNvPr id="1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Google Shape;477;p65"/>
          <p:cNvSpPr txBox="1">
            <a:spLocks noGrp="1"/>
          </p:cNvSpPr>
          <p:nvPr>
            <p:ph type="title"/>
          </p:nvPr>
        </p:nvSpPr>
        <p:spPr>
          <a:xfrm>
            <a:off x="1046950" y="6080750"/>
            <a:ext cx="3520500" cy="9555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9pPr>
          </a:lstStyle>
          <a:p>
            <a:endParaRPr/>
          </a:p>
        </p:txBody>
      </p:sp>
      <p:sp>
        <p:nvSpPr>
          <p:cNvPr id="478" name="Google Shape;478;p65"/>
          <p:cNvSpPr txBox="1">
            <a:spLocks noGrp="1"/>
          </p:cNvSpPr>
          <p:nvPr>
            <p:ph type="body" idx="1"/>
          </p:nvPr>
        </p:nvSpPr>
        <p:spPr>
          <a:xfrm>
            <a:off x="1046950" y="7269469"/>
            <a:ext cx="3520500" cy="2318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2pPr>
            <a:lvl3pPr marL="1371600" lvl="2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3pPr>
            <a:lvl4pPr marL="1828800" lvl="3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4pPr>
            <a:lvl5pPr marL="2286000" lvl="4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5pPr>
            <a:lvl6pPr marL="2743200" lvl="5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6pPr>
            <a:lvl7pPr marL="3200400" lvl="6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7pPr>
            <a:lvl8pPr marL="3657600" lvl="7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8pPr>
            <a:lvl9pPr marL="4114800" lvl="8" indent="-342900" rtl="0">
              <a:spcBef>
                <a:spcPts val="1000"/>
              </a:spcBef>
              <a:spcAft>
                <a:spcPts val="1000"/>
              </a:spcAft>
              <a:buSzPts val="1800"/>
              <a:buChar char="﹘"/>
              <a:defRPr/>
            </a:lvl9pPr>
          </a:lstStyle>
          <a:p>
            <a:endParaRPr/>
          </a:p>
        </p:txBody>
      </p:sp>
      <p:sp>
        <p:nvSpPr>
          <p:cNvPr id="479" name="Google Shape;479;p65"/>
          <p:cNvSpPr txBox="1">
            <a:spLocks noGrp="1"/>
          </p:cNvSpPr>
          <p:nvPr>
            <p:ph type="subTitle" idx="2"/>
          </p:nvPr>
        </p:nvSpPr>
        <p:spPr>
          <a:xfrm>
            <a:off x="699525" y="699525"/>
            <a:ext cx="7745100" cy="347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2pPr>
            <a:lvl3pPr lvl="2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3pPr>
            <a:lvl4pPr lvl="3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4pPr>
            <a:lvl5pPr lvl="4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5pPr>
            <a:lvl6pPr lvl="5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6pPr>
            <a:lvl7pPr lvl="6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7pPr>
            <a:lvl8pPr lvl="7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8pPr>
            <a:lvl9pPr lvl="8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9pPr>
          </a:lstStyle>
          <a:p>
            <a:endParaRPr/>
          </a:p>
        </p:txBody>
      </p:sp>
      <p:sp>
        <p:nvSpPr>
          <p:cNvPr id="480" name="Google Shape;480;p65"/>
          <p:cNvSpPr txBox="1">
            <a:spLocks noGrp="1"/>
          </p:cNvSpPr>
          <p:nvPr>
            <p:ph type="title" idx="3"/>
          </p:nvPr>
        </p:nvSpPr>
        <p:spPr>
          <a:xfrm>
            <a:off x="5271475" y="6080750"/>
            <a:ext cx="3520500" cy="9555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9pPr>
          </a:lstStyle>
          <a:p>
            <a:endParaRPr/>
          </a:p>
        </p:txBody>
      </p:sp>
      <p:sp>
        <p:nvSpPr>
          <p:cNvPr id="481" name="Google Shape;481;p65"/>
          <p:cNvSpPr txBox="1">
            <a:spLocks noGrp="1"/>
          </p:cNvSpPr>
          <p:nvPr>
            <p:ph type="body" idx="4"/>
          </p:nvPr>
        </p:nvSpPr>
        <p:spPr>
          <a:xfrm>
            <a:off x="5271475" y="7269469"/>
            <a:ext cx="3520500" cy="2318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2pPr>
            <a:lvl3pPr marL="1371600" lvl="2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3pPr>
            <a:lvl4pPr marL="1828800" lvl="3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4pPr>
            <a:lvl5pPr marL="2286000" lvl="4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5pPr>
            <a:lvl6pPr marL="2743200" lvl="5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6pPr>
            <a:lvl7pPr marL="3200400" lvl="6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7pPr>
            <a:lvl8pPr marL="3657600" lvl="7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8pPr>
            <a:lvl9pPr marL="4114800" lvl="8" indent="-342900" rtl="0">
              <a:spcBef>
                <a:spcPts val="1000"/>
              </a:spcBef>
              <a:spcAft>
                <a:spcPts val="1000"/>
              </a:spcAft>
              <a:buSzPts val="1800"/>
              <a:buChar char="﹘"/>
              <a:defRPr/>
            </a:lvl9pPr>
          </a:lstStyle>
          <a:p>
            <a:endParaRPr/>
          </a:p>
        </p:txBody>
      </p:sp>
      <p:sp>
        <p:nvSpPr>
          <p:cNvPr id="482" name="Google Shape;482;p65"/>
          <p:cNvSpPr txBox="1">
            <a:spLocks noGrp="1"/>
          </p:cNvSpPr>
          <p:nvPr>
            <p:ph type="title" idx="5"/>
          </p:nvPr>
        </p:nvSpPr>
        <p:spPr>
          <a:xfrm>
            <a:off x="9496000" y="6080750"/>
            <a:ext cx="3520500" cy="9555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9pPr>
          </a:lstStyle>
          <a:p>
            <a:endParaRPr/>
          </a:p>
        </p:txBody>
      </p:sp>
      <p:sp>
        <p:nvSpPr>
          <p:cNvPr id="483" name="Google Shape;483;p65"/>
          <p:cNvSpPr txBox="1">
            <a:spLocks noGrp="1"/>
          </p:cNvSpPr>
          <p:nvPr>
            <p:ph type="body" idx="6"/>
          </p:nvPr>
        </p:nvSpPr>
        <p:spPr>
          <a:xfrm>
            <a:off x="9496000" y="7269469"/>
            <a:ext cx="3520500" cy="2318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2pPr>
            <a:lvl3pPr marL="1371600" lvl="2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3pPr>
            <a:lvl4pPr marL="1828800" lvl="3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4pPr>
            <a:lvl5pPr marL="2286000" lvl="4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5pPr>
            <a:lvl6pPr marL="2743200" lvl="5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6pPr>
            <a:lvl7pPr marL="3200400" lvl="6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7pPr>
            <a:lvl8pPr marL="3657600" lvl="7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8pPr>
            <a:lvl9pPr marL="4114800" lvl="8" indent="-342900" rtl="0">
              <a:spcBef>
                <a:spcPts val="1000"/>
              </a:spcBef>
              <a:spcAft>
                <a:spcPts val="1000"/>
              </a:spcAft>
              <a:buSzPts val="1800"/>
              <a:buChar char="﹘"/>
              <a:defRPr/>
            </a:lvl9pPr>
          </a:lstStyle>
          <a:p>
            <a:endParaRPr/>
          </a:p>
        </p:txBody>
      </p:sp>
      <p:sp>
        <p:nvSpPr>
          <p:cNvPr id="484" name="Google Shape;484;p65"/>
          <p:cNvSpPr txBox="1">
            <a:spLocks noGrp="1"/>
          </p:cNvSpPr>
          <p:nvPr>
            <p:ph type="title" idx="7"/>
          </p:nvPr>
        </p:nvSpPr>
        <p:spPr>
          <a:xfrm>
            <a:off x="13720550" y="6080750"/>
            <a:ext cx="3520500" cy="9555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9pPr>
          </a:lstStyle>
          <a:p>
            <a:endParaRPr/>
          </a:p>
        </p:txBody>
      </p:sp>
      <p:sp>
        <p:nvSpPr>
          <p:cNvPr id="485" name="Google Shape;485;p65"/>
          <p:cNvSpPr txBox="1">
            <a:spLocks noGrp="1"/>
          </p:cNvSpPr>
          <p:nvPr>
            <p:ph type="body" idx="8"/>
          </p:nvPr>
        </p:nvSpPr>
        <p:spPr>
          <a:xfrm>
            <a:off x="13720550" y="7269469"/>
            <a:ext cx="3520500" cy="2318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2pPr>
            <a:lvl3pPr marL="1371600" lvl="2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3pPr>
            <a:lvl4pPr marL="1828800" lvl="3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4pPr>
            <a:lvl5pPr marL="2286000" lvl="4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5pPr>
            <a:lvl6pPr marL="2743200" lvl="5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6pPr>
            <a:lvl7pPr marL="3200400" lvl="6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7pPr>
            <a:lvl8pPr marL="3657600" lvl="7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8pPr>
            <a:lvl9pPr marL="4114800" lvl="8" indent="-342900" rtl="0">
              <a:spcBef>
                <a:spcPts val="1000"/>
              </a:spcBef>
              <a:spcAft>
                <a:spcPts val="1000"/>
              </a:spcAft>
              <a:buSzPts val="1800"/>
              <a:buChar char="﹘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1_Big Stat">
  <p:cSld name="TITLE_1_4">
    <p:bg>
      <p:bgPr>
        <a:solidFill>
          <a:schemeClr val="accent3"/>
        </a:solidFill>
        <a:effectLst/>
      </p:bgPr>
    </p:bg>
    <p:spTree>
      <p:nvGrpSpPr>
        <p:cNvPr id="1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Google Shape;487;p66"/>
          <p:cNvSpPr txBox="1">
            <a:spLocks noGrp="1"/>
          </p:cNvSpPr>
          <p:nvPr>
            <p:ph type="subTitle" idx="1"/>
          </p:nvPr>
        </p:nvSpPr>
        <p:spPr>
          <a:xfrm>
            <a:off x="699525" y="699525"/>
            <a:ext cx="7745100" cy="347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2pPr>
            <a:lvl3pPr lvl="2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3pPr>
            <a:lvl4pPr lvl="3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4pPr>
            <a:lvl5pPr lvl="4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5pPr>
            <a:lvl6pPr lvl="5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6pPr>
            <a:lvl7pPr lvl="6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7pPr>
            <a:lvl8pPr lvl="7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8pPr>
            <a:lvl9pPr lvl="8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9pPr>
          </a:lstStyle>
          <a:p>
            <a:endParaRPr/>
          </a:p>
        </p:txBody>
      </p:sp>
      <p:sp>
        <p:nvSpPr>
          <p:cNvPr id="488" name="Google Shape;488;p66"/>
          <p:cNvSpPr txBox="1">
            <a:spLocks noGrp="1"/>
          </p:cNvSpPr>
          <p:nvPr>
            <p:ph type="ctrTitle"/>
          </p:nvPr>
        </p:nvSpPr>
        <p:spPr>
          <a:xfrm>
            <a:off x="1403600" y="3383280"/>
            <a:ext cx="14081700" cy="2201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600"/>
              <a:buFont typeface="Optimistic Display"/>
              <a:buNone/>
              <a:defRPr sz="14600" b="1">
                <a:latin typeface="Optimistic Display"/>
                <a:ea typeface="Optimistic Display"/>
                <a:cs typeface="Optimistic Display"/>
                <a:sym typeface="Optimistic Display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600"/>
              <a:buFont typeface="Optimistic Display"/>
              <a:buNone/>
              <a:defRPr sz="14600" b="1">
                <a:latin typeface="Optimistic Display"/>
                <a:ea typeface="Optimistic Display"/>
                <a:cs typeface="Optimistic Display"/>
                <a:sym typeface="Optimistic Display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600"/>
              <a:buFont typeface="Optimistic Display"/>
              <a:buNone/>
              <a:defRPr sz="14600" b="1">
                <a:latin typeface="Optimistic Display"/>
                <a:ea typeface="Optimistic Display"/>
                <a:cs typeface="Optimistic Display"/>
                <a:sym typeface="Optimistic Display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600"/>
              <a:buFont typeface="Optimistic Display"/>
              <a:buNone/>
              <a:defRPr sz="14600" b="1">
                <a:latin typeface="Optimistic Display"/>
                <a:ea typeface="Optimistic Display"/>
                <a:cs typeface="Optimistic Display"/>
                <a:sym typeface="Optimistic Display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600"/>
              <a:buFont typeface="Optimistic Display"/>
              <a:buNone/>
              <a:defRPr sz="14600" b="1">
                <a:latin typeface="Optimistic Display"/>
                <a:ea typeface="Optimistic Display"/>
                <a:cs typeface="Optimistic Display"/>
                <a:sym typeface="Optimistic Display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600"/>
              <a:buFont typeface="Optimistic Display"/>
              <a:buNone/>
              <a:defRPr sz="14600" b="1">
                <a:latin typeface="Optimistic Display"/>
                <a:ea typeface="Optimistic Display"/>
                <a:cs typeface="Optimistic Display"/>
                <a:sym typeface="Optimistic Display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600"/>
              <a:buFont typeface="Optimistic Display"/>
              <a:buNone/>
              <a:defRPr sz="14600" b="1">
                <a:latin typeface="Optimistic Display"/>
                <a:ea typeface="Optimistic Display"/>
                <a:cs typeface="Optimistic Display"/>
                <a:sym typeface="Optimistic Display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600"/>
              <a:buFont typeface="Optimistic Display"/>
              <a:buNone/>
              <a:defRPr sz="14600" b="1">
                <a:latin typeface="Optimistic Display"/>
                <a:ea typeface="Optimistic Display"/>
                <a:cs typeface="Optimistic Display"/>
                <a:sym typeface="Optimistic Display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600"/>
              <a:buFont typeface="Optimistic Display"/>
              <a:buNone/>
              <a:defRPr sz="14600" b="1">
                <a:latin typeface="Optimistic Display"/>
                <a:ea typeface="Optimistic Display"/>
                <a:cs typeface="Optimistic Display"/>
                <a:sym typeface="Optimistic Display"/>
              </a:defRPr>
            </a:lvl9pPr>
          </a:lstStyle>
          <a:p>
            <a:endParaRPr/>
          </a:p>
        </p:txBody>
      </p:sp>
      <p:sp>
        <p:nvSpPr>
          <p:cNvPr id="489" name="Google Shape;489;p66"/>
          <p:cNvSpPr txBox="1">
            <a:spLocks noGrp="1"/>
          </p:cNvSpPr>
          <p:nvPr>
            <p:ph type="subTitle" idx="2"/>
          </p:nvPr>
        </p:nvSpPr>
        <p:spPr>
          <a:xfrm>
            <a:off x="1403700" y="5458968"/>
            <a:ext cx="14081700" cy="347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1pPr>
            <a:lvl2pPr lvl="1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2pPr>
            <a:lvl3pPr lvl="2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3pPr>
            <a:lvl4pPr lvl="3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4pPr>
            <a:lvl5pPr lvl="4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5pPr>
            <a:lvl6pPr lvl="5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6pPr>
            <a:lvl7pPr lvl="6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7pPr>
            <a:lvl8pPr lvl="7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8pPr>
            <a:lvl9pPr lvl="8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9pPr>
          </a:lstStyle>
          <a:p>
            <a:endParaRPr/>
          </a:p>
        </p:txBody>
      </p:sp>
      <p:sp>
        <p:nvSpPr>
          <p:cNvPr id="490" name="Google Shape;490;p66"/>
          <p:cNvSpPr txBox="1">
            <a:spLocks noGrp="1"/>
          </p:cNvSpPr>
          <p:nvPr>
            <p:ph type="subTitle" idx="3"/>
          </p:nvPr>
        </p:nvSpPr>
        <p:spPr>
          <a:xfrm>
            <a:off x="699525" y="9171425"/>
            <a:ext cx="7041000" cy="420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4_Stats (Two)">
  <p:cSld name="TITLE_1_1_3">
    <p:bg>
      <p:bgPr>
        <a:solidFill>
          <a:schemeClr val="accent3"/>
        </a:solidFill>
        <a:effectLst/>
      </p:bgPr>
    </p:bg>
    <p:spTree>
      <p:nvGrpSpPr>
        <p:cNvPr id="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Google Shape;492;p67"/>
          <p:cNvSpPr txBox="1">
            <a:spLocks noGrp="1"/>
          </p:cNvSpPr>
          <p:nvPr>
            <p:ph type="subTitle" idx="1"/>
          </p:nvPr>
        </p:nvSpPr>
        <p:spPr>
          <a:xfrm>
            <a:off x="699525" y="699525"/>
            <a:ext cx="7745100" cy="347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2pPr>
            <a:lvl3pPr lvl="2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3pPr>
            <a:lvl4pPr lvl="3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4pPr>
            <a:lvl5pPr lvl="4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5pPr>
            <a:lvl6pPr lvl="5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6pPr>
            <a:lvl7pPr lvl="6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7pPr>
            <a:lvl8pPr lvl="7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8pPr>
            <a:lvl9pPr lvl="8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9pPr>
          </a:lstStyle>
          <a:p>
            <a:endParaRPr/>
          </a:p>
        </p:txBody>
      </p:sp>
      <p:sp>
        <p:nvSpPr>
          <p:cNvPr id="493" name="Google Shape;493;p67"/>
          <p:cNvSpPr txBox="1">
            <a:spLocks noGrp="1"/>
          </p:cNvSpPr>
          <p:nvPr>
            <p:ph type="ctrTitle"/>
          </p:nvPr>
        </p:nvSpPr>
        <p:spPr>
          <a:xfrm>
            <a:off x="1403600" y="3383275"/>
            <a:ext cx="6336900" cy="2201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600"/>
              <a:buFont typeface="Optimistic Display"/>
              <a:buNone/>
              <a:defRPr sz="14600" b="1">
                <a:latin typeface="Optimistic Display"/>
                <a:ea typeface="Optimistic Display"/>
                <a:cs typeface="Optimistic Display"/>
                <a:sym typeface="Optimistic Display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600"/>
              <a:buFont typeface="Optimistic Display"/>
              <a:buNone/>
              <a:defRPr sz="14600" b="1">
                <a:latin typeface="Optimistic Display"/>
                <a:ea typeface="Optimistic Display"/>
                <a:cs typeface="Optimistic Display"/>
                <a:sym typeface="Optimistic Display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600"/>
              <a:buFont typeface="Optimistic Display"/>
              <a:buNone/>
              <a:defRPr sz="14600" b="1">
                <a:latin typeface="Optimistic Display"/>
                <a:ea typeface="Optimistic Display"/>
                <a:cs typeface="Optimistic Display"/>
                <a:sym typeface="Optimistic Display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600"/>
              <a:buFont typeface="Optimistic Display"/>
              <a:buNone/>
              <a:defRPr sz="14600" b="1">
                <a:latin typeface="Optimistic Display"/>
                <a:ea typeface="Optimistic Display"/>
                <a:cs typeface="Optimistic Display"/>
                <a:sym typeface="Optimistic Display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600"/>
              <a:buFont typeface="Optimistic Display"/>
              <a:buNone/>
              <a:defRPr sz="14600" b="1">
                <a:latin typeface="Optimistic Display"/>
                <a:ea typeface="Optimistic Display"/>
                <a:cs typeface="Optimistic Display"/>
                <a:sym typeface="Optimistic Display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600"/>
              <a:buFont typeface="Optimistic Display"/>
              <a:buNone/>
              <a:defRPr sz="14600" b="1">
                <a:latin typeface="Optimistic Display"/>
                <a:ea typeface="Optimistic Display"/>
                <a:cs typeface="Optimistic Display"/>
                <a:sym typeface="Optimistic Display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600"/>
              <a:buFont typeface="Optimistic Display"/>
              <a:buNone/>
              <a:defRPr sz="14600" b="1">
                <a:latin typeface="Optimistic Display"/>
                <a:ea typeface="Optimistic Display"/>
                <a:cs typeface="Optimistic Display"/>
                <a:sym typeface="Optimistic Display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600"/>
              <a:buFont typeface="Optimistic Display"/>
              <a:buNone/>
              <a:defRPr sz="14600" b="1">
                <a:latin typeface="Optimistic Display"/>
                <a:ea typeface="Optimistic Display"/>
                <a:cs typeface="Optimistic Display"/>
                <a:sym typeface="Optimistic Display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600"/>
              <a:buFont typeface="Optimistic Display"/>
              <a:buNone/>
              <a:defRPr sz="14600" b="1">
                <a:latin typeface="Optimistic Display"/>
                <a:ea typeface="Optimistic Display"/>
                <a:cs typeface="Optimistic Display"/>
                <a:sym typeface="Optimistic Display"/>
              </a:defRPr>
            </a:lvl9pPr>
          </a:lstStyle>
          <a:p>
            <a:endParaRPr/>
          </a:p>
        </p:txBody>
      </p:sp>
      <p:sp>
        <p:nvSpPr>
          <p:cNvPr id="494" name="Google Shape;494;p67"/>
          <p:cNvSpPr txBox="1">
            <a:spLocks noGrp="1"/>
          </p:cNvSpPr>
          <p:nvPr>
            <p:ph type="subTitle" idx="2"/>
          </p:nvPr>
        </p:nvSpPr>
        <p:spPr>
          <a:xfrm>
            <a:off x="1403700" y="5458975"/>
            <a:ext cx="6336900" cy="347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1pPr>
            <a:lvl2pPr lvl="1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2pPr>
            <a:lvl3pPr lvl="2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3pPr>
            <a:lvl4pPr lvl="3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4pPr>
            <a:lvl5pPr lvl="4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5pPr>
            <a:lvl6pPr lvl="5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6pPr>
            <a:lvl7pPr lvl="6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7pPr>
            <a:lvl8pPr lvl="7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8pPr>
            <a:lvl9pPr lvl="8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9pPr>
          </a:lstStyle>
          <a:p>
            <a:endParaRPr/>
          </a:p>
        </p:txBody>
      </p:sp>
      <p:sp>
        <p:nvSpPr>
          <p:cNvPr id="495" name="Google Shape;495;p67"/>
          <p:cNvSpPr txBox="1">
            <a:spLocks noGrp="1"/>
          </p:cNvSpPr>
          <p:nvPr>
            <p:ph type="subTitle" idx="3"/>
          </p:nvPr>
        </p:nvSpPr>
        <p:spPr>
          <a:xfrm>
            <a:off x="699525" y="9171425"/>
            <a:ext cx="7041000" cy="420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/>
            </a:lvl9pPr>
          </a:lstStyle>
          <a:p>
            <a:endParaRPr/>
          </a:p>
        </p:txBody>
      </p:sp>
      <p:sp>
        <p:nvSpPr>
          <p:cNvPr id="496" name="Google Shape;496;p67"/>
          <p:cNvSpPr txBox="1">
            <a:spLocks noGrp="1"/>
          </p:cNvSpPr>
          <p:nvPr>
            <p:ph type="ctrTitle" idx="4"/>
          </p:nvPr>
        </p:nvSpPr>
        <p:spPr>
          <a:xfrm>
            <a:off x="10556750" y="3383275"/>
            <a:ext cx="6336900" cy="2201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600"/>
              <a:buFont typeface="Optimistic Display"/>
              <a:buNone/>
              <a:defRPr sz="14600" b="1">
                <a:latin typeface="Optimistic Display"/>
                <a:ea typeface="Optimistic Display"/>
                <a:cs typeface="Optimistic Display"/>
                <a:sym typeface="Optimistic Display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600"/>
              <a:buFont typeface="Optimistic Display"/>
              <a:buNone/>
              <a:defRPr sz="14600" b="1">
                <a:latin typeface="Optimistic Display"/>
                <a:ea typeface="Optimistic Display"/>
                <a:cs typeface="Optimistic Display"/>
                <a:sym typeface="Optimistic Display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600"/>
              <a:buFont typeface="Optimistic Display"/>
              <a:buNone/>
              <a:defRPr sz="14600" b="1">
                <a:latin typeface="Optimistic Display"/>
                <a:ea typeface="Optimistic Display"/>
                <a:cs typeface="Optimistic Display"/>
                <a:sym typeface="Optimistic Display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600"/>
              <a:buFont typeface="Optimistic Display"/>
              <a:buNone/>
              <a:defRPr sz="14600" b="1">
                <a:latin typeface="Optimistic Display"/>
                <a:ea typeface="Optimistic Display"/>
                <a:cs typeface="Optimistic Display"/>
                <a:sym typeface="Optimistic Display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600"/>
              <a:buFont typeface="Optimistic Display"/>
              <a:buNone/>
              <a:defRPr sz="14600" b="1">
                <a:latin typeface="Optimistic Display"/>
                <a:ea typeface="Optimistic Display"/>
                <a:cs typeface="Optimistic Display"/>
                <a:sym typeface="Optimistic Display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600"/>
              <a:buFont typeface="Optimistic Display"/>
              <a:buNone/>
              <a:defRPr sz="14600" b="1">
                <a:latin typeface="Optimistic Display"/>
                <a:ea typeface="Optimistic Display"/>
                <a:cs typeface="Optimistic Display"/>
                <a:sym typeface="Optimistic Display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600"/>
              <a:buFont typeface="Optimistic Display"/>
              <a:buNone/>
              <a:defRPr sz="14600" b="1">
                <a:latin typeface="Optimistic Display"/>
                <a:ea typeface="Optimistic Display"/>
                <a:cs typeface="Optimistic Display"/>
                <a:sym typeface="Optimistic Display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600"/>
              <a:buFont typeface="Optimistic Display"/>
              <a:buNone/>
              <a:defRPr sz="14600" b="1">
                <a:latin typeface="Optimistic Display"/>
                <a:ea typeface="Optimistic Display"/>
                <a:cs typeface="Optimistic Display"/>
                <a:sym typeface="Optimistic Display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600"/>
              <a:buFont typeface="Optimistic Display"/>
              <a:buNone/>
              <a:defRPr sz="14600" b="1">
                <a:latin typeface="Optimistic Display"/>
                <a:ea typeface="Optimistic Display"/>
                <a:cs typeface="Optimistic Display"/>
                <a:sym typeface="Optimistic Display"/>
              </a:defRPr>
            </a:lvl9pPr>
          </a:lstStyle>
          <a:p>
            <a:endParaRPr/>
          </a:p>
        </p:txBody>
      </p:sp>
      <p:sp>
        <p:nvSpPr>
          <p:cNvPr id="497" name="Google Shape;497;p67"/>
          <p:cNvSpPr txBox="1">
            <a:spLocks noGrp="1"/>
          </p:cNvSpPr>
          <p:nvPr>
            <p:ph type="subTitle" idx="5"/>
          </p:nvPr>
        </p:nvSpPr>
        <p:spPr>
          <a:xfrm>
            <a:off x="10556850" y="5458975"/>
            <a:ext cx="6336900" cy="347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1pPr>
            <a:lvl2pPr lvl="1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2pPr>
            <a:lvl3pPr lvl="2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3pPr>
            <a:lvl4pPr lvl="3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4pPr>
            <a:lvl5pPr lvl="4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5pPr>
            <a:lvl6pPr lvl="5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6pPr>
            <a:lvl7pPr lvl="6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7pPr>
            <a:lvl8pPr lvl="7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8pPr>
            <a:lvl9pPr lvl="8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7_Stats (Three)">
  <p:cSld name="TITLE_1_1_1_2">
    <p:bg>
      <p:bgPr>
        <a:solidFill>
          <a:schemeClr val="accent3"/>
        </a:solidFill>
        <a:effectLst/>
      </p:bgPr>
    </p:bg>
    <p:spTree>
      <p:nvGrpSpPr>
        <p:cNvPr id="1" name="Shape 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Google Shape;499;p68"/>
          <p:cNvSpPr txBox="1">
            <a:spLocks noGrp="1"/>
          </p:cNvSpPr>
          <p:nvPr>
            <p:ph type="subTitle" idx="1"/>
          </p:nvPr>
        </p:nvSpPr>
        <p:spPr>
          <a:xfrm>
            <a:off x="699525" y="699525"/>
            <a:ext cx="7745100" cy="347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2pPr>
            <a:lvl3pPr lvl="2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3pPr>
            <a:lvl4pPr lvl="3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4pPr>
            <a:lvl5pPr lvl="4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5pPr>
            <a:lvl6pPr lvl="5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6pPr>
            <a:lvl7pPr lvl="6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7pPr>
            <a:lvl8pPr lvl="7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8pPr>
            <a:lvl9pPr lvl="8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9pPr>
          </a:lstStyle>
          <a:p>
            <a:endParaRPr/>
          </a:p>
        </p:txBody>
      </p:sp>
      <p:sp>
        <p:nvSpPr>
          <p:cNvPr id="500" name="Google Shape;500;p68"/>
          <p:cNvSpPr txBox="1">
            <a:spLocks noGrp="1"/>
          </p:cNvSpPr>
          <p:nvPr>
            <p:ph type="ctrTitle"/>
          </p:nvPr>
        </p:nvSpPr>
        <p:spPr>
          <a:xfrm>
            <a:off x="1403600" y="3950475"/>
            <a:ext cx="4224600" cy="1469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9pPr>
          </a:lstStyle>
          <a:p>
            <a:endParaRPr/>
          </a:p>
        </p:txBody>
      </p:sp>
      <p:sp>
        <p:nvSpPr>
          <p:cNvPr id="501" name="Google Shape;501;p68"/>
          <p:cNvSpPr txBox="1">
            <a:spLocks noGrp="1"/>
          </p:cNvSpPr>
          <p:nvPr>
            <p:ph type="subTitle" idx="2"/>
          </p:nvPr>
        </p:nvSpPr>
        <p:spPr>
          <a:xfrm>
            <a:off x="1403700" y="5458975"/>
            <a:ext cx="4224600" cy="347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1pPr>
            <a:lvl2pPr lvl="1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2pPr>
            <a:lvl3pPr lvl="2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3pPr>
            <a:lvl4pPr lvl="3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4pPr>
            <a:lvl5pPr lvl="4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5pPr>
            <a:lvl6pPr lvl="5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6pPr>
            <a:lvl7pPr lvl="6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7pPr>
            <a:lvl8pPr lvl="7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8pPr>
            <a:lvl9pPr lvl="8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9pPr>
          </a:lstStyle>
          <a:p>
            <a:endParaRPr/>
          </a:p>
        </p:txBody>
      </p:sp>
      <p:sp>
        <p:nvSpPr>
          <p:cNvPr id="502" name="Google Shape;502;p68"/>
          <p:cNvSpPr txBox="1">
            <a:spLocks noGrp="1"/>
          </p:cNvSpPr>
          <p:nvPr>
            <p:ph type="subTitle" idx="3"/>
          </p:nvPr>
        </p:nvSpPr>
        <p:spPr>
          <a:xfrm>
            <a:off x="699525" y="9171425"/>
            <a:ext cx="7041000" cy="420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/>
            </a:lvl9pPr>
          </a:lstStyle>
          <a:p>
            <a:endParaRPr/>
          </a:p>
        </p:txBody>
      </p:sp>
      <p:sp>
        <p:nvSpPr>
          <p:cNvPr id="503" name="Google Shape;503;p68"/>
          <p:cNvSpPr txBox="1">
            <a:spLocks noGrp="1"/>
          </p:cNvSpPr>
          <p:nvPr>
            <p:ph type="ctrTitle" idx="4"/>
          </p:nvPr>
        </p:nvSpPr>
        <p:spPr>
          <a:xfrm>
            <a:off x="7031650" y="3950696"/>
            <a:ext cx="4224600" cy="1469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9pPr>
          </a:lstStyle>
          <a:p>
            <a:endParaRPr/>
          </a:p>
        </p:txBody>
      </p:sp>
      <p:sp>
        <p:nvSpPr>
          <p:cNvPr id="504" name="Google Shape;504;p68"/>
          <p:cNvSpPr txBox="1">
            <a:spLocks noGrp="1"/>
          </p:cNvSpPr>
          <p:nvPr>
            <p:ph type="subTitle" idx="5"/>
          </p:nvPr>
        </p:nvSpPr>
        <p:spPr>
          <a:xfrm>
            <a:off x="7031750" y="5458975"/>
            <a:ext cx="4224600" cy="347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1pPr>
            <a:lvl2pPr lvl="1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2pPr>
            <a:lvl3pPr lvl="2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3pPr>
            <a:lvl4pPr lvl="3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4pPr>
            <a:lvl5pPr lvl="4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5pPr>
            <a:lvl6pPr lvl="5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6pPr>
            <a:lvl7pPr lvl="6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7pPr>
            <a:lvl8pPr lvl="7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8pPr>
            <a:lvl9pPr lvl="8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9pPr>
          </a:lstStyle>
          <a:p>
            <a:endParaRPr/>
          </a:p>
        </p:txBody>
      </p:sp>
      <p:sp>
        <p:nvSpPr>
          <p:cNvPr id="505" name="Google Shape;505;p68"/>
          <p:cNvSpPr txBox="1">
            <a:spLocks noGrp="1"/>
          </p:cNvSpPr>
          <p:nvPr>
            <p:ph type="ctrTitle" idx="6"/>
          </p:nvPr>
        </p:nvSpPr>
        <p:spPr>
          <a:xfrm>
            <a:off x="12659700" y="3950696"/>
            <a:ext cx="4224600" cy="1469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9pPr>
          </a:lstStyle>
          <a:p>
            <a:endParaRPr/>
          </a:p>
        </p:txBody>
      </p:sp>
      <p:sp>
        <p:nvSpPr>
          <p:cNvPr id="506" name="Google Shape;506;p68"/>
          <p:cNvSpPr txBox="1">
            <a:spLocks noGrp="1"/>
          </p:cNvSpPr>
          <p:nvPr>
            <p:ph type="subTitle" idx="7"/>
          </p:nvPr>
        </p:nvSpPr>
        <p:spPr>
          <a:xfrm>
            <a:off x="12659800" y="5458975"/>
            <a:ext cx="4224600" cy="347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1pPr>
            <a:lvl2pPr lvl="1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2pPr>
            <a:lvl3pPr lvl="2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3pPr>
            <a:lvl4pPr lvl="3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4pPr>
            <a:lvl5pPr lvl="4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5pPr>
            <a:lvl6pPr lvl="5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6pPr>
            <a:lvl7pPr lvl="6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7pPr>
            <a:lvl8pPr lvl="7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8pPr>
            <a:lvl9pPr lvl="8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60_Stat (Half)">
  <p:cSld name="TITLE_1_2_2_5">
    <p:bg>
      <p:bgPr>
        <a:solidFill>
          <a:schemeClr val="accent3"/>
        </a:solidFill>
        <a:effectLst/>
      </p:bgPr>
    </p:bg>
    <p:spTree>
      <p:nvGrpSpPr>
        <p:cNvPr id="1" name="Shape 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Google Shape;508;p69"/>
          <p:cNvSpPr txBox="1">
            <a:spLocks noGrp="1"/>
          </p:cNvSpPr>
          <p:nvPr>
            <p:ph type="subTitle" idx="1"/>
          </p:nvPr>
        </p:nvSpPr>
        <p:spPr>
          <a:xfrm>
            <a:off x="699525" y="699525"/>
            <a:ext cx="7745100" cy="347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2pPr>
            <a:lvl3pPr lvl="2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3pPr>
            <a:lvl4pPr lvl="3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4pPr>
            <a:lvl5pPr lvl="4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5pPr>
            <a:lvl6pPr lvl="5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6pPr>
            <a:lvl7pPr lvl="6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7pPr>
            <a:lvl8pPr lvl="7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8pPr>
            <a:lvl9pPr lvl="8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9pPr>
          </a:lstStyle>
          <a:p>
            <a:endParaRPr/>
          </a:p>
        </p:txBody>
      </p:sp>
      <p:sp>
        <p:nvSpPr>
          <p:cNvPr id="509" name="Google Shape;509;p69"/>
          <p:cNvSpPr txBox="1">
            <a:spLocks noGrp="1"/>
          </p:cNvSpPr>
          <p:nvPr>
            <p:ph type="ctrTitle"/>
          </p:nvPr>
        </p:nvSpPr>
        <p:spPr>
          <a:xfrm>
            <a:off x="1403600" y="3383280"/>
            <a:ext cx="7745100" cy="22038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600"/>
              <a:buFont typeface="Optimistic Display"/>
              <a:buNone/>
              <a:defRPr sz="14600" b="1">
                <a:latin typeface="Optimistic Display"/>
                <a:ea typeface="Optimistic Display"/>
                <a:cs typeface="Optimistic Display"/>
                <a:sym typeface="Optimistic Display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600"/>
              <a:buFont typeface="Optimistic Display"/>
              <a:buNone/>
              <a:defRPr sz="14600" b="1">
                <a:latin typeface="Optimistic Display"/>
                <a:ea typeface="Optimistic Display"/>
                <a:cs typeface="Optimistic Display"/>
                <a:sym typeface="Optimistic Display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600"/>
              <a:buFont typeface="Optimistic Display"/>
              <a:buNone/>
              <a:defRPr sz="14600" b="1">
                <a:latin typeface="Optimistic Display"/>
                <a:ea typeface="Optimistic Display"/>
                <a:cs typeface="Optimistic Display"/>
                <a:sym typeface="Optimistic Display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600"/>
              <a:buFont typeface="Optimistic Display"/>
              <a:buNone/>
              <a:defRPr sz="14600" b="1">
                <a:latin typeface="Optimistic Display"/>
                <a:ea typeface="Optimistic Display"/>
                <a:cs typeface="Optimistic Display"/>
                <a:sym typeface="Optimistic Display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600"/>
              <a:buFont typeface="Optimistic Display"/>
              <a:buNone/>
              <a:defRPr sz="14600" b="1">
                <a:latin typeface="Optimistic Display"/>
                <a:ea typeface="Optimistic Display"/>
                <a:cs typeface="Optimistic Display"/>
                <a:sym typeface="Optimistic Display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600"/>
              <a:buFont typeface="Optimistic Display"/>
              <a:buNone/>
              <a:defRPr sz="14600" b="1">
                <a:latin typeface="Optimistic Display"/>
                <a:ea typeface="Optimistic Display"/>
                <a:cs typeface="Optimistic Display"/>
                <a:sym typeface="Optimistic Display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600"/>
              <a:buFont typeface="Optimistic Display"/>
              <a:buNone/>
              <a:defRPr sz="14600" b="1">
                <a:latin typeface="Optimistic Display"/>
                <a:ea typeface="Optimistic Display"/>
                <a:cs typeface="Optimistic Display"/>
                <a:sym typeface="Optimistic Display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600"/>
              <a:buFont typeface="Optimistic Display"/>
              <a:buNone/>
              <a:defRPr sz="14600" b="1">
                <a:latin typeface="Optimistic Display"/>
                <a:ea typeface="Optimistic Display"/>
                <a:cs typeface="Optimistic Display"/>
                <a:sym typeface="Optimistic Display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600"/>
              <a:buFont typeface="Optimistic Display"/>
              <a:buNone/>
              <a:defRPr sz="14600" b="1">
                <a:latin typeface="Optimistic Display"/>
                <a:ea typeface="Optimistic Display"/>
                <a:cs typeface="Optimistic Display"/>
                <a:sym typeface="Optimistic Display"/>
              </a:defRPr>
            </a:lvl9pPr>
          </a:lstStyle>
          <a:p>
            <a:endParaRPr/>
          </a:p>
        </p:txBody>
      </p:sp>
      <p:sp>
        <p:nvSpPr>
          <p:cNvPr id="510" name="Google Shape;510;p69"/>
          <p:cNvSpPr txBox="1">
            <a:spLocks noGrp="1"/>
          </p:cNvSpPr>
          <p:nvPr>
            <p:ph type="subTitle" idx="2"/>
          </p:nvPr>
        </p:nvSpPr>
        <p:spPr>
          <a:xfrm>
            <a:off x="1403655" y="5458968"/>
            <a:ext cx="7745100" cy="347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1pPr>
            <a:lvl2pPr lvl="1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2pPr>
            <a:lvl3pPr lvl="2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3pPr>
            <a:lvl4pPr lvl="3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4pPr>
            <a:lvl5pPr lvl="4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5pPr>
            <a:lvl6pPr lvl="5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6pPr>
            <a:lvl7pPr lvl="6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7pPr>
            <a:lvl8pPr lvl="7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8pPr>
            <a:lvl9pPr lvl="8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9pPr>
          </a:lstStyle>
          <a:p>
            <a:endParaRPr/>
          </a:p>
        </p:txBody>
      </p:sp>
      <p:sp>
        <p:nvSpPr>
          <p:cNvPr id="511" name="Google Shape;511;p69"/>
          <p:cNvSpPr txBox="1">
            <a:spLocks noGrp="1"/>
          </p:cNvSpPr>
          <p:nvPr>
            <p:ph type="subTitle" idx="3"/>
          </p:nvPr>
        </p:nvSpPr>
        <p:spPr>
          <a:xfrm>
            <a:off x="699525" y="9171425"/>
            <a:ext cx="7041000" cy="420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63_Stats (Half)">
  <p:cSld name="TITLE_1_2_7">
    <p:bg>
      <p:bgPr>
        <a:solidFill>
          <a:schemeClr val="accent3"/>
        </a:solidFill>
        <a:effectLst/>
      </p:bgPr>
    </p:bg>
    <p:spTree>
      <p:nvGrpSpPr>
        <p:cNvPr id="1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Google Shape;513;p70"/>
          <p:cNvSpPr txBox="1">
            <a:spLocks noGrp="1"/>
          </p:cNvSpPr>
          <p:nvPr>
            <p:ph type="subTitle" idx="1"/>
          </p:nvPr>
        </p:nvSpPr>
        <p:spPr>
          <a:xfrm>
            <a:off x="699525" y="699525"/>
            <a:ext cx="7745100" cy="347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2pPr>
            <a:lvl3pPr lvl="2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3pPr>
            <a:lvl4pPr lvl="3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4pPr>
            <a:lvl5pPr lvl="4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5pPr>
            <a:lvl6pPr lvl="5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6pPr>
            <a:lvl7pPr lvl="6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7pPr>
            <a:lvl8pPr lvl="7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8pPr>
            <a:lvl9pPr lvl="8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9pPr>
          </a:lstStyle>
          <a:p>
            <a:endParaRPr/>
          </a:p>
        </p:txBody>
      </p:sp>
      <p:sp>
        <p:nvSpPr>
          <p:cNvPr id="514" name="Google Shape;514;p70"/>
          <p:cNvSpPr txBox="1">
            <a:spLocks noGrp="1"/>
          </p:cNvSpPr>
          <p:nvPr>
            <p:ph type="ctrTitle"/>
          </p:nvPr>
        </p:nvSpPr>
        <p:spPr>
          <a:xfrm>
            <a:off x="1403600" y="2468875"/>
            <a:ext cx="7745100" cy="14760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9pPr>
          </a:lstStyle>
          <a:p>
            <a:endParaRPr/>
          </a:p>
        </p:txBody>
      </p:sp>
      <p:sp>
        <p:nvSpPr>
          <p:cNvPr id="515" name="Google Shape;515;p70"/>
          <p:cNvSpPr txBox="1">
            <a:spLocks noGrp="1"/>
          </p:cNvSpPr>
          <p:nvPr>
            <p:ph type="subTitle" idx="2"/>
          </p:nvPr>
        </p:nvSpPr>
        <p:spPr>
          <a:xfrm>
            <a:off x="1403655" y="3970971"/>
            <a:ext cx="7745100" cy="347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1pPr>
            <a:lvl2pPr lvl="1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2pPr>
            <a:lvl3pPr lvl="2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3pPr>
            <a:lvl4pPr lvl="3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4pPr>
            <a:lvl5pPr lvl="4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5pPr>
            <a:lvl6pPr lvl="5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6pPr>
            <a:lvl7pPr lvl="6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7pPr>
            <a:lvl8pPr lvl="7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8pPr>
            <a:lvl9pPr lvl="8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9pPr>
          </a:lstStyle>
          <a:p>
            <a:endParaRPr/>
          </a:p>
        </p:txBody>
      </p:sp>
      <p:sp>
        <p:nvSpPr>
          <p:cNvPr id="516" name="Google Shape;516;p70"/>
          <p:cNvSpPr txBox="1">
            <a:spLocks noGrp="1"/>
          </p:cNvSpPr>
          <p:nvPr>
            <p:ph type="subTitle" idx="3"/>
          </p:nvPr>
        </p:nvSpPr>
        <p:spPr>
          <a:xfrm>
            <a:off x="699525" y="9171425"/>
            <a:ext cx="7041000" cy="420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/>
            </a:lvl9pPr>
          </a:lstStyle>
          <a:p>
            <a:endParaRPr/>
          </a:p>
        </p:txBody>
      </p:sp>
      <p:sp>
        <p:nvSpPr>
          <p:cNvPr id="517" name="Google Shape;517;p70"/>
          <p:cNvSpPr txBox="1">
            <a:spLocks noGrp="1"/>
          </p:cNvSpPr>
          <p:nvPr>
            <p:ph type="ctrTitle" idx="4"/>
          </p:nvPr>
        </p:nvSpPr>
        <p:spPr>
          <a:xfrm>
            <a:off x="1403600" y="5361701"/>
            <a:ext cx="7745100" cy="14760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9pPr>
          </a:lstStyle>
          <a:p>
            <a:endParaRPr/>
          </a:p>
        </p:txBody>
      </p:sp>
      <p:sp>
        <p:nvSpPr>
          <p:cNvPr id="518" name="Google Shape;518;p70"/>
          <p:cNvSpPr txBox="1">
            <a:spLocks noGrp="1"/>
          </p:cNvSpPr>
          <p:nvPr>
            <p:ph type="subTitle" idx="5"/>
          </p:nvPr>
        </p:nvSpPr>
        <p:spPr>
          <a:xfrm>
            <a:off x="1403655" y="6864100"/>
            <a:ext cx="7745100" cy="347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1pPr>
            <a:lvl2pPr lvl="1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2pPr>
            <a:lvl3pPr lvl="2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3pPr>
            <a:lvl4pPr lvl="3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4pPr>
            <a:lvl5pPr lvl="4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5pPr>
            <a:lvl6pPr lvl="5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6pPr>
            <a:lvl7pPr lvl="6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7pPr>
            <a:lvl8pPr lvl="7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8pPr>
            <a:lvl9pPr lvl="8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66_Stat (Third)">
  <p:cSld name="TITLE_1_2_2_1_3">
    <p:bg>
      <p:bgPr>
        <a:solidFill>
          <a:schemeClr val="accent3"/>
        </a:solidFill>
        <a:effectLst/>
      </p:bgPr>
    </p:bg>
    <p:spTree>
      <p:nvGrpSpPr>
        <p:cNvPr id="1" name="Shape 5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" name="Google Shape;520;p71"/>
          <p:cNvSpPr txBox="1">
            <a:spLocks noGrp="1"/>
          </p:cNvSpPr>
          <p:nvPr>
            <p:ph type="subTitle" idx="1"/>
          </p:nvPr>
        </p:nvSpPr>
        <p:spPr>
          <a:xfrm>
            <a:off x="699525" y="699525"/>
            <a:ext cx="4928700" cy="347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2pPr>
            <a:lvl3pPr lvl="2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3pPr>
            <a:lvl4pPr lvl="3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4pPr>
            <a:lvl5pPr lvl="4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5pPr>
            <a:lvl6pPr lvl="5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6pPr>
            <a:lvl7pPr lvl="6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7pPr>
            <a:lvl8pPr lvl="7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8pPr>
            <a:lvl9pPr lvl="8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9pPr>
          </a:lstStyle>
          <a:p>
            <a:endParaRPr/>
          </a:p>
        </p:txBody>
      </p:sp>
      <p:sp>
        <p:nvSpPr>
          <p:cNvPr id="521" name="Google Shape;521;p71"/>
          <p:cNvSpPr txBox="1">
            <a:spLocks noGrp="1"/>
          </p:cNvSpPr>
          <p:nvPr>
            <p:ph type="ctrTitle"/>
          </p:nvPr>
        </p:nvSpPr>
        <p:spPr>
          <a:xfrm>
            <a:off x="699500" y="3383280"/>
            <a:ext cx="4928700" cy="22038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600"/>
              <a:buFont typeface="Optimistic Display"/>
              <a:buNone/>
              <a:defRPr sz="14600" b="1">
                <a:latin typeface="Optimistic Display"/>
                <a:ea typeface="Optimistic Display"/>
                <a:cs typeface="Optimistic Display"/>
                <a:sym typeface="Optimistic Display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9pPr>
          </a:lstStyle>
          <a:p>
            <a:endParaRPr/>
          </a:p>
        </p:txBody>
      </p:sp>
      <p:sp>
        <p:nvSpPr>
          <p:cNvPr id="522" name="Google Shape;522;p71"/>
          <p:cNvSpPr txBox="1">
            <a:spLocks noGrp="1"/>
          </p:cNvSpPr>
          <p:nvPr>
            <p:ph type="subTitle" idx="2"/>
          </p:nvPr>
        </p:nvSpPr>
        <p:spPr>
          <a:xfrm>
            <a:off x="699535" y="5458968"/>
            <a:ext cx="4928700" cy="347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1pPr>
            <a:lvl2pPr lvl="1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2pPr>
            <a:lvl3pPr lvl="2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3pPr>
            <a:lvl4pPr lvl="3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4pPr>
            <a:lvl5pPr lvl="4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5pPr>
            <a:lvl6pPr lvl="5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6pPr>
            <a:lvl7pPr lvl="6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7pPr>
            <a:lvl8pPr lvl="7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8pPr>
            <a:lvl9pPr lvl="8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9pPr>
          </a:lstStyle>
          <a:p>
            <a:endParaRPr/>
          </a:p>
        </p:txBody>
      </p:sp>
      <p:sp>
        <p:nvSpPr>
          <p:cNvPr id="523" name="Google Shape;523;p71"/>
          <p:cNvSpPr txBox="1">
            <a:spLocks noGrp="1"/>
          </p:cNvSpPr>
          <p:nvPr>
            <p:ph type="subTitle" idx="3"/>
          </p:nvPr>
        </p:nvSpPr>
        <p:spPr>
          <a:xfrm>
            <a:off x="699525" y="9171425"/>
            <a:ext cx="4928700" cy="420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5_Agenda">
  <p:cSld name="SECTION_HEADER_2_2_2">
    <p:bg>
      <p:bgPr>
        <a:solidFill>
          <a:schemeClr val="dk1"/>
        </a:solidFill>
        <a:effectLst/>
      </p:bgPr>
    </p:bg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27"/>
          <p:cNvSpPr txBox="1">
            <a:spLocks noGrp="1"/>
          </p:cNvSpPr>
          <p:nvPr>
            <p:ph type="body" idx="1"/>
          </p:nvPr>
        </p:nvSpPr>
        <p:spPr>
          <a:xfrm>
            <a:off x="9852650" y="2743200"/>
            <a:ext cx="4928700" cy="6935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4000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1pPr>
            <a:lvl2pPr marL="914400" lvl="1" indent="-400050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accent4"/>
              </a:buClr>
              <a:buSzPts val="2700"/>
              <a:buAutoNum type="alphaLcPeriod"/>
              <a:defRPr sz="2700">
                <a:solidFill>
                  <a:schemeClr val="accent4"/>
                </a:solidFill>
              </a:defRPr>
            </a:lvl2pPr>
            <a:lvl3pPr marL="1371600" lvl="2" indent="-400050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accent4"/>
              </a:buClr>
              <a:buSzPts val="2700"/>
              <a:buAutoNum type="romanLcPeriod"/>
              <a:defRPr sz="2700">
                <a:solidFill>
                  <a:schemeClr val="accent4"/>
                </a:solidFill>
              </a:defRPr>
            </a:lvl3pPr>
            <a:lvl4pPr marL="1828800" lvl="3" indent="-400050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accent4"/>
              </a:buClr>
              <a:buSzPts val="2700"/>
              <a:buAutoNum type="arabicPeriod"/>
              <a:defRPr sz="2700">
                <a:solidFill>
                  <a:schemeClr val="accent4"/>
                </a:solidFill>
              </a:defRPr>
            </a:lvl4pPr>
            <a:lvl5pPr marL="2286000" lvl="4" indent="-400050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accent4"/>
              </a:buClr>
              <a:buSzPts val="2700"/>
              <a:buAutoNum type="alphaLcPeriod"/>
              <a:defRPr sz="2700">
                <a:solidFill>
                  <a:schemeClr val="accent4"/>
                </a:solidFill>
              </a:defRPr>
            </a:lvl5pPr>
            <a:lvl6pPr marL="2743200" lvl="5" indent="-400050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accent4"/>
              </a:buClr>
              <a:buSzPts val="2700"/>
              <a:buAutoNum type="romanLcPeriod"/>
              <a:defRPr sz="2700">
                <a:solidFill>
                  <a:schemeClr val="accent4"/>
                </a:solidFill>
              </a:defRPr>
            </a:lvl6pPr>
            <a:lvl7pPr marL="3200400" lvl="6" indent="-400050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accent4"/>
              </a:buClr>
              <a:buSzPts val="2700"/>
              <a:buAutoNum type="arabicPeriod"/>
              <a:defRPr sz="2700">
                <a:solidFill>
                  <a:schemeClr val="accent4"/>
                </a:solidFill>
              </a:defRPr>
            </a:lvl7pPr>
            <a:lvl8pPr marL="3657600" lvl="7" indent="-400050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accent4"/>
              </a:buClr>
              <a:buSzPts val="2700"/>
              <a:buAutoNum type="alphaLcPeriod"/>
              <a:defRPr sz="2700">
                <a:solidFill>
                  <a:schemeClr val="accent4"/>
                </a:solidFill>
              </a:defRPr>
            </a:lvl8pPr>
            <a:lvl9pPr marL="4114800" lvl="8" indent="-400050" rtl="0">
              <a:lnSpc>
                <a:spcPct val="115000"/>
              </a:lnSpc>
              <a:spcBef>
                <a:spcPts val="1800"/>
              </a:spcBef>
              <a:spcAft>
                <a:spcPts val="1800"/>
              </a:spcAft>
              <a:buClr>
                <a:schemeClr val="accent4"/>
              </a:buClr>
              <a:buSzPts val="2700"/>
              <a:buAutoNum type="romanLcPeriod"/>
              <a:defRPr sz="27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08" name="Google Shape;208;p27"/>
          <p:cNvSpPr txBox="1">
            <a:spLocks noGrp="1"/>
          </p:cNvSpPr>
          <p:nvPr>
            <p:ph type="title"/>
          </p:nvPr>
        </p:nvSpPr>
        <p:spPr>
          <a:xfrm>
            <a:off x="1403600" y="2651750"/>
            <a:ext cx="4224600" cy="168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69_Stats (Third)">
  <p:cSld name="TITLE_1_2_3_3">
    <p:bg>
      <p:bgPr>
        <a:solidFill>
          <a:schemeClr val="accent3"/>
        </a:solidFill>
        <a:effectLst/>
      </p:bgPr>
    </p:bg>
    <p:spTree>
      <p:nvGrpSpPr>
        <p:cNvPr id="1" name="Shape 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Google Shape;525;p72"/>
          <p:cNvSpPr txBox="1">
            <a:spLocks noGrp="1"/>
          </p:cNvSpPr>
          <p:nvPr>
            <p:ph type="subTitle" idx="1"/>
          </p:nvPr>
        </p:nvSpPr>
        <p:spPr>
          <a:xfrm>
            <a:off x="699516" y="699525"/>
            <a:ext cx="4928700" cy="347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  <p:sp>
        <p:nvSpPr>
          <p:cNvPr id="526" name="Google Shape;526;p72"/>
          <p:cNvSpPr txBox="1">
            <a:spLocks noGrp="1"/>
          </p:cNvSpPr>
          <p:nvPr>
            <p:ph type="ctrTitle"/>
          </p:nvPr>
        </p:nvSpPr>
        <p:spPr>
          <a:xfrm>
            <a:off x="699500" y="2468875"/>
            <a:ext cx="4928700" cy="14760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9pPr>
          </a:lstStyle>
          <a:p>
            <a:endParaRPr/>
          </a:p>
        </p:txBody>
      </p:sp>
      <p:sp>
        <p:nvSpPr>
          <p:cNvPr id="527" name="Google Shape;527;p72"/>
          <p:cNvSpPr txBox="1">
            <a:spLocks noGrp="1"/>
          </p:cNvSpPr>
          <p:nvPr>
            <p:ph type="subTitle" idx="2"/>
          </p:nvPr>
        </p:nvSpPr>
        <p:spPr>
          <a:xfrm>
            <a:off x="699535" y="3970971"/>
            <a:ext cx="4928700" cy="347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1pPr>
            <a:lvl2pPr lvl="1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2pPr>
            <a:lvl3pPr lvl="2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3pPr>
            <a:lvl4pPr lvl="3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4pPr>
            <a:lvl5pPr lvl="4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5pPr>
            <a:lvl6pPr lvl="5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6pPr>
            <a:lvl7pPr lvl="6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7pPr>
            <a:lvl8pPr lvl="7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8pPr>
            <a:lvl9pPr lvl="8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9pPr>
          </a:lstStyle>
          <a:p>
            <a:endParaRPr/>
          </a:p>
        </p:txBody>
      </p:sp>
      <p:sp>
        <p:nvSpPr>
          <p:cNvPr id="528" name="Google Shape;528;p72"/>
          <p:cNvSpPr txBox="1">
            <a:spLocks noGrp="1"/>
          </p:cNvSpPr>
          <p:nvPr>
            <p:ph type="subTitle" idx="3"/>
          </p:nvPr>
        </p:nvSpPr>
        <p:spPr>
          <a:xfrm>
            <a:off x="699525" y="9171425"/>
            <a:ext cx="4928700" cy="420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/>
            </a:lvl9pPr>
          </a:lstStyle>
          <a:p>
            <a:endParaRPr/>
          </a:p>
        </p:txBody>
      </p:sp>
      <p:sp>
        <p:nvSpPr>
          <p:cNvPr id="529" name="Google Shape;529;p72"/>
          <p:cNvSpPr txBox="1">
            <a:spLocks noGrp="1"/>
          </p:cNvSpPr>
          <p:nvPr>
            <p:ph type="ctrTitle" idx="4"/>
          </p:nvPr>
        </p:nvSpPr>
        <p:spPr>
          <a:xfrm>
            <a:off x="699500" y="5361701"/>
            <a:ext cx="4928700" cy="14760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9pPr>
          </a:lstStyle>
          <a:p>
            <a:endParaRPr/>
          </a:p>
        </p:txBody>
      </p:sp>
      <p:sp>
        <p:nvSpPr>
          <p:cNvPr id="530" name="Google Shape;530;p72"/>
          <p:cNvSpPr txBox="1">
            <a:spLocks noGrp="1"/>
          </p:cNvSpPr>
          <p:nvPr>
            <p:ph type="subTitle" idx="5"/>
          </p:nvPr>
        </p:nvSpPr>
        <p:spPr>
          <a:xfrm>
            <a:off x="699535" y="6864100"/>
            <a:ext cx="4928700" cy="347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1pPr>
            <a:lvl2pPr lvl="1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2pPr>
            <a:lvl3pPr lvl="2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3pPr>
            <a:lvl4pPr lvl="3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4pPr>
            <a:lvl5pPr lvl="4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5pPr>
            <a:lvl6pPr lvl="5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6pPr>
            <a:lvl7pPr lvl="6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7pPr>
            <a:lvl8pPr lvl="7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8pPr>
            <a:lvl9pPr lvl="8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72_End Card">
  <p:cSld name="SECTION_HEADER_2_1_2_3_1_2">
    <p:bg>
      <p:bgPr>
        <a:solidFill>
          <a:schemeClr val="accent3"/>
        </a:solidFill>
        <a:effectLst/>
      </p:bgPr>
    </p:bg>
    <p:spTree>
      <p:nvGrpSpPr>
        <p:cNvPr id="1" name="Shape 5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2" name="Google Shape;532;p73"/>
          <p:cNvGrpSpPr/>
          <p:nvPr/>
        </p:nvGrpSpPr>
        <p:grpSpPr>
          <a:xfrm>
            <a:off x="6572066" y="4629153"/>
            <a:ext cx="5143867" cy="1028694"/>
            <a:chOff x="1751220" y="2553305"/>
            <a:chExt cx="8690433" cy="1751564"/>
          </a:xfrm>
        </p:grpSpPr>
        <p:grpSp>
          <p:nvGrpSpPr>
            <p:cNvPr id="533" name="Google Shape;533;p73"/>
            <p:cNvGrpSpPr/>
            <p:nvPr/>
          </p:nvGrpSpPr>
          <p:grpSpPr>
            <a:xfrm>
              <a:off x="4940894" y="2609525"/>
              <a:ext cx="5500759" cy="1694643"/>
              <a:chOff x="4940894" y="2609525"/>
              <a:chExt cx="5500759" cy="1694643"/>
            </a:xfrm>
          </p:grpSpPr>
          <p:sp>
            <p:nvSpPr>
              <p:cNvPr id="534" name="Google Shape;534;p73"/>
              <p:cNvSpPr/>
              <p:nvPr/>
            </p:nvSpPr>
            <p:spPr>
              <a:xfrm>
                <a:off x="4940894" y="2609525"/>
                <a:ext cx="1771710" cy="1664870"/>
              </a:xfrm>
              <a:custGeom>
                <a:avLst/>
                <a:gdLst/>
                <a:ahLst/>
                <a:cxnLst/>
                <a:rect l="l" t="t" r="r" b="b"/>
                <a:pathLst>
                  <a:path w="1771710" h="1664870" extrusionOk="0">
                    <a:moveTo>
                      <a:pt x="0" y="0"/>
                    </a:moveTo>
                    <a:lnTo>
                      <a:pt x="329405" y="0"/>
                    </a:lnTo>
                    <a:lnTo>
                      <a:pt x="889445" y="1013178"/>
                    </a:lnTo>
                    <a:lnTo>
                      <a:pt x="1449486" y="0"/>
                    </a:lnTo>
                    <a:lnTo>
                      <a:pt x="1771711" y="0"/>
                    </a:lnTo>
                    <a:lnTo>
                      <a:pt x="1771711" y="1664870"/>
                    </a:lnTo>
                    <a:lnTo>
                      <a:pt x="1503073" y="1664870"/>
                    </a:lnTo>
                    <a:lnTo>
                      <a:pt x="1503073" y="388983"/>
                    </a:lnTo>
                    <a:lnTo>
                      <a:pt x="1012031" y="1272559"/>
                    </a:lnTo>
                    <a:lnTo>
                      <a:pt x="760030" y="1272559"/>
                    </a:lnTo>
                    <a:lnTo>
                      <a:pt x="268988" y="388983"/>
                    </a:lnTo>
                    <a:lnTo>
                      <a:pt x="268988" y="1664870"/>
                    </a:lnTo>
                    <a:lnTo>
                      <a:pt x="351" y="1664870"/>
                    </a:lnTo>
                    <a:lnTo>
                      <a:pt x="351" y="0"/>
                    </a:lnTo>
                    <a:close/>
                  </a:path>
                </a:pathLst>
              </a:custGeom>
              <a:solidFill>
                <a:srgbClr val="1C2B3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Optimistic Text"/>
                  <a:ea typeface="Optimistic Text"/>
                  <a:cs typeface="Optimistic Text"/>
                  <a:sym typeface="Optimistic Text"/>
                </a:endParaRPr>
              </a:p>
            </p:txBody>
          </p:sp>
          <p:sp>
            <p:nvSpPr>
              <p:cNvPr id="535" name="Google Shape;535;p73"/>
              <p:cNvSpPr/>
              <p:nvPr/>
            </p:nvSpPr>
            <p:spPr>
              <a:xfrm>
                <a:off x="6951471" y="3004463"/>
                <a:ext cx="1178571" cy="1299705"/>
              </a:xfrm>
              <a:custGeom>
                <a:avLst/>
                <a:gdLst/>
                <a:ahLst/>
                <a:cxnLst/>
                <a:rect l="l" t="t" r="r" b="b"/>
                <a:pathLst>
                  <a:path w="1178571" h="1299705" extrusionOk="0">
                    <a:moveTo>
                      <a:pt x="627813" y="1299706"/>
                    </a:moveTo>
                    <a:cubicBezTo>
                      <a:pt x="503301" y="1299706"/>
                      <a:pt x="394025" y="1272209"/>
                      <a:pt x="299634" y="1217040"/>
                    </a:cubicBezTo>
                    <a:cubicBezTo>
                      <a:pt x="205243" y="1161871"/>
                      <a:pt x="131692" y="1085686"/>
                      <a:pt x="79155" y="988134"/>
                    </a:cubicBezTo>
                    <a:cubicBezTo>
                      <a:pt x="26444" y="890581"/>
                      <a:pt x="0" y="778843"/>
                      <a:pt x="0" y="652743"/>
                    </a:cubicBezTo>
                    <a:cubicBezTo>
                      <a:pt x="0" y="525066"/>
                      <a:pt x="25743" y="412102"/>
                      <a:pt x="77229" y="313849"/>
                    </a:cubicBezTo>
                    <a:cubicBezTo>
                      <a:pt x="128715" y="215596"/>
                      <a:pt x="200340" y="138710"/>
                      <a:pt x="291929" y="83191"/>
                    </a:cubicBezTo>
                    <a:cubicBezTo>
                      <a:pt x="383517" y="27672"/>
                      <a:pt x="488766" y="0"/>
                      <a:pt x="607674" y="0"/>
                    </a:cubicBezTo>
                    <a:cubicBezTo>
                      <a:pt x="725706" y="0"/>
                      <a:pt x="827452" y="28022"/>
                      <a:pt x="912737" y="83892"/>
                    </a:cubicBezTo>
                    <a:cubicBezTo>
                      <a:pt x="998021" y="139761"/>
                      <a:pt x="1063516" y="218048"/>
                      <a:pt x="1109574" y="318753"/>
                    </a:cubicBezTo>
                    <a:cubicBezTo>
                      <a:pt x="1155455" y="419458"/>
                      <a:pt x="1178572" y="537501"/>
                      <a:pt x="1178572" y="673059"/>
                    </a:cubicBezTo>
                    <a:lnTo>
                      <a:pt x="1178572" y="746792"/>
                    </a:lnTo>
                    <a:lnTo>
                      <a:pt x="266536" y="746792"/>
                    </a:lnTo>
                    <a:cubicBezTo>
                      <a:pt x="283173" y="848373"/>
                      <a:pt x="324151" y="928236"/>
                      <a:pt x="389647" y="986382"/>
                    </a:cubicBezTo>
                    <a:cubicBezTo>
                      <a:pt x="454967" y="1044703"/>
                      <a:pt x="537625" y="1073776"/>
                      <a:pt x="637620" y="1073776"/>
                    </a:cubicBezTo>
                    <a:cubicBezTo>
                      <a:pt x="717650" y="1073776"/>
                      <a:pt x="786649" y="1061867"/>
                      <a:pt x="844439" y="1038048"/>
                    </a:cubicBezTo>
                    <a:cubicBezTo>
                      <a:pt x="902229" y="1014229"/>
                      <a:pt x="956517" y="978151"/>
                      <a:pt x="1007303" y="929812"/>
                    </a:cubicBezTo>
                    <a:lnTo>
                      <a:pt x="1150027" y="1104601"/>
                    </a:lnTo>
                    <a:cubicBezTo>
                      <a:pt x="1008003" y="1234729"/>
                      <a:pt x="833932" y="1299706"/>
                      <a:pt x="627813" y="1299706"/>
                    </a:cubicBezTo>
                    <a:close/>
                    <a:moveTo>
                      <a:pt x="824125" y="312098"/>
                    </a:moveTo>
                    <a:cubicBezTo>
                      <a:pt x="767910" y="254652"/>
                      <a:pt x="694184" y="225929"/>
                      <a:pt x="602945" y="225929"/>
                    </a:cubicBezTo>
                    <a:cubicBezTo>
                      <a:pt x="514159" y="225929"/>
                      <a:pt x="439907" y="255353"/>
                      <a:pt x="380015" y="313849"/>
                    </a:cubicBezTo>
                    <a:cubicBezTo>
                      <a:pt x="320123" y="372521"/>
                      <a:pt x="282297" y="451333"/>
                      <a:pt x="266536" y="550462"/>
                    </a:cubicBezTo>
                    <a:lnTo>
                      <a:pt x="920442" y="550462"/>
                    </a:lnTo>
                    <a:cubicBezTo>
                      <a:pt x="912386" y="449056"/>
                      <a:pt x="880339" y="369543"/>
                      <a:pt x="824125" y="312098"/>
                    </a:cubicBezTo>
                    <a:close/>
                  </a:path>
                </a:pathLst>
              </a:custGeom>
              <a:solidFill>
                <a:srgbClr val="1C2B3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Optimistic Text"/>
                  <a:ea typeface="Optimistic Text"/>
                  <a:cs typeface="Optimistic Text"/>
                  <a:sym typeface="Optimistic Text"/>
                </a:endParaRPr>
              </a:p>
            </p:txBody>
          </p:sp>
          <p:sp>
            <p:nvSpPr>
              <p:cNvPr id="536" name="Google Shape;536;p73"/>
              <p:cNvSpPr/>
              <p:nvPr/>
            </p:nvSpPr>
            <p:spPr>
              <a:xfrm>
                <a:off x="8208497" y="2670123"/>
                <a:ext cx="882090" cy="1631418"/>
              </a:xfrm>
              <a:custGeom>
                <a:avLst/>
                <a:gdLst/>
                <a:ahLst/>
                <a:cxnLst/>
                <a:rect l="l" t="t" r="r" b="b"/>
                <a:pathLst>
                  <a:path w="882090" h="1631418" extrusionOk="0">
                    <a:moveTo>
                      <a:pt x="247273" y="583913"/>
                    </a:moveTo>
                    <a:lnTo>
                      <a:pt x="0" y="583913"/>
                    </a:lnTo>
                    <a:lnTo>
                      <a:pt x="0" y="363939"/>
                    </a:lnTo>
                    <a:lnTo>
                      <a:pt x="247273" y="363939"/>
                    </a:lnTo>
                    <a:lnTo>
                      <a:pt x="247273" y="0"/>
                    </a:lnTo>
                    <a:lnTo>
                      <a:pt x="506453" y="0"/>
                    </a:lnTo>
                    <a:lnTo>
                      <a:pt x="506453" y="363939"/>
                    </a:lnTo>
                    <a:lnTo>
                      <a:pt x="882090" y="363939"/>
                    </a:lnTo>
                    <a:lnTo>
                      <a:pt x="882090" y="583913"/>
                    </a:lnTo>
                    <a:lnTo>
                      <a:pt x="506278" y="583913"/>
                    </a:lnTo>
                    <a:lnTo>
                      <a:pt x="506278" y="1141555"/>
                    </a:lnTo>
                    <a:cubicBezTo>
                      <a:pt x="506278" y="1234379"/>
                      <a:pt x="522214" y="1300581"/>
                      <a:pt x="553912" y="1340163"/>
                    </a:cubicBezTo>
                    <a:cubicBezTo>
                      <a:pt x="585609" y="1379744"/>
                      <a:pt x="639897" y="1399710"/>
                      <a:pt x="716775" y="1399535"/>
                    </a:cubicBezTo>
                    <a:cubicBezTo>
                      <a:pt x="750924" y="1399535"/>
                      <a:pt x="779819" y="1398134"/>
                      <a:pt x="803636" y="1395332"/>
                    </a:cubicBezTo>
                    <a:cubicBezTo>
                      <a:pt x="827452" y="1392529"/>
                      <a:pt x="853546" y="1388851"/>
                      <a:pt x="882090" y="1383948"/>
                    </a:cubicBezTo>
                    <a:lnTo>
                      <a:pt x="882090" y="1601645"/>
                    </a:lnTo>
                    <a:cubicBezTo>
                      <a:pt x="849517" y="1611103"/>
                      <a:pt x="816420" y="1618283"/>
                      <a:pt x="782796" y="1623012"/>
                    </a:cubicBezTo>
                    <a:cubicBezTo>
                      <a:pt x="744444" y="1628616"/>
                      <a:pt x="705742" y="1631419"/>
                      <a:pt x="666865" y="1631419"/>
                    </a:cubicBezTo>
                    <a:cubicBezTo>
                      <a:pt x="387020" y="1631419"/>
                      <a:pt x="247097" y="1478347"/>
                      <a:pt x="247097" y="1172380"/>
                    </a:cubicBezTo>
                    <a:lnTo>
                      <a:pt x="247273" y="583913"/>
                    </a:lnTo>
                    <a:close/>
                  </a:path>
                </a:pathLst>
              </a:custGeom>
              <a:solidFill>
                <a:srgbClr val="1C2B3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Optimistic Text"/>
                  <a:ea typeface="Optimistic Text"/>
                  <a:cs typeface="Optimistic Text"/>
                  <a:sym typeface="Optimistic Text"/>
                </a:endParaRPr>
              </a:p>
            </p:txBody>
          </p:sp>
          <p:sp>
            <p:nvSpPr>
              <p:cNvPr id="537" name="Google Shape;537;p73"/>
              <p:cNvSpPr/>
              <p:nvPr/>
            </p:nvSpPr>
            <p:spPr>
              <a:xfrm>
                <a:off x="9214573" y="3004463"/>
                <a:ext cx="1227080" cy="1299705"/>
              </a:xfrm>
              <a:custGeom>
                <a:avLst/>
                <a:gdLst/>
                <a:ahLst/>
                <a:cxnLst/>
                <a:rect l="l" t="t" r="r" b="b"/>
                <a:pathLst>
                  <a:path w="1227080" h="1299705" extrusionOk="0">
                    <a:moveTo>
                      <a:pt x="1226906" y="1269932"/>
                    </a:moveTo>
                    <a:lnTo>
                      <a:pt x="972454" y="1269932"/>
                    </a:lnTo>
                    <a:lnTo>
                      <a:pt x="972454" y="1096369"/>
                    </a:lnTo>
                    <a:cubicBezTo>
                      <a:pt x="927272" y="1161346"/>
                      <a:pt x="869832" y="1211611"/>
                      <a:pt x="800134" y="1246814"/>
                    </a:cubicBezTo>
                    <a:cubicBezTo>
                      <a:pt x="730434" y="1282017"/>
                      <a:pt x="651104" y="1299706"/>
                      <a:pt x="562317" y="1299706"/>
                    </a:cubicBezTo>
                    <a:cubicBezTo>
                      <a:pt x="452866" y="1299706"/>
                      <a:pt x="356024" y="1271683"/>
                      <a:pt x="271615" y="1215814"/>
                    </a:cubicBezTo>
                    <a:cubicBezTo>
                      <a:pt x="187206" y="1159945"/>
                      <a:pt x="120834" y="1083059"/>
                      <a:pt x="72501" y="985156"/>
                    </a:cubicBezTo>
                    <a:cubicBezTo>
                      <a:pt x="24167" y="887253"/>
                      <a:pt x="0" y="775340"/>
                      <a:pt x="0" y="649240"/>
                    </a:cubicBezTo>
                    <a:cubicBezTo>
                      <a:pt x="0" y="522439"/>
                      <a:pt x="24517" y="410175"/>
                      <a:pt x="73727" y="312623"/>
                    </a:cubicBezTo>
                    <a:cubicBezTo>
                      <a:pt x="122936" y="215071"/>
                      <a:pt x="190883" y="138710"/>
                      <a:pt x="277569" y="83191"/>
                    </a:cubicBezTo>
                    <a:cubicBezTo>
                      <a:pt x="364429" y="27672"/>
                      <a:pt x="464074" y="0"/>
                      <a:pt x="576678" y="0"/>
                    </a:cubicBezTo>
                    <a:cubicBezTo>
                      <a:pt x="661437" y="0"/>
                      <a:pt x="737615" y="16463"/>
                      <a:pt x="805037" y="49389"/>
                    </a:cubicBezTo>
                    <a:cubicBezTo>
                      <a:pt x="871583" y="81615"/>
                      <a:pt x="929023" y="129603"/>
                      <a:pt x="972629" y="189150"/>
                    </a:cubicBezTo>
                    <a:lnTo>
                      <a:pt x="972629" y="29774"/>
                    </a:lnTo>
                    <a:lnTo>
                      <a:pt x="1227081" y="29774"/>
                    </a:lnTo>
                    <a:lnTo>
                      <a:pt x="1227081" y="1269932"/>
                    </a:lnTo>
                    <a:close/>
                    <a:moveTo>
                      <a:pt x="967550" y="463768"/>
                    </a:moveTo>
                    <a:cubicBezTo>
                      <a:pt x="939705" y="393187"/>
                      <a:pt x="895925" y="337493"/>
                      <a:pt x="836208" y="296685"/>
                    </a:cubicBezTo>
                    <a:cubicBezTo>
                      <a:pt x="776317" y="255878"/>
                      <a:pt x="707144" y="235387"/>
                      <a:pt x="628688" y="235387"/>
                    </a:cubicBezTo>
                    <a:cubicBezTo>
                      <a:pt x="517661" y="235387"/>
                      <a:pt x="429400" y="272691"/>
                      <a:pt x="363554" y="347125"/>
                    </a:cubicBezTo>
                    <a:cubicBezTo>
                      <a:pt x="297708" y="421559"/>
                      <a:pt x="264785" y="522264"/>
                      <a:pt x="264785" y="649240"/>
                    </a:cubicBezTo>
                    <a:cubicBezTo>
                      <a:pt x="264785" y="776916"/>
                      <a:pt x="296482" y="877971"/>
                      <a:pt x="359876" y="952405"/>
                    </a:cubicBezTo>
                    <a:cubicBezTo>
                      <a:pt x="423270" y="1027014"/>
                      <a:pt x="509256" y="1064144"/>
                      <a:pt x="617831" y="1064144"/>
                    </a:cubicBezTo>
                    <a:cubicBezTo>
                      <a:pt x="697862" y="1064144"/>
                      <a:pt x="769137" y="1043477"/>
                      <a:pt x="831830" y="1002320"/>
                    </a:cubicBezTo>
                    <a:cubicBezTo>
                      <a:pt x="894524" y="961162"/>
                      <a:pt x="939705" y="905643"/>
                      <a:pt x="967375" y="835763"/>
                    </a:cubicBezTo>
                    <a:lnTo>
                      <a:pt x="967550" y="463768"/>
                    </a:lnTo>
                    <a:close/>
                  </a:path>
                </a:pathLst>
              </a:custGeom>
              <a:solidFill>
                <a:srgbClr val="1C2B3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Optimistic Text"/>
                  <a:ea typeface="Optimistic Text"/>
                  <a:cs typeface="Optimistic Text"/>
                  <a:sym typeface="Optimistic Text"/>
                </a:endParaRPr>
              </a:p>
            </p:txBody>
          </p:sp>
        </p:grpSp>
        <p:grpSp>
          <p:nvGrpSpPr>
            <p:cNvPr id="538" name="Google Shape;538;p73"/>
            <p:cNvGrpSpPr/>
            <p:nvPr/>
          </p:nvGrpSpPr>
          <p:grpSpPr>
            <a:xfrm>
              <a:off x="1751220" y="2553305"/>
              <a:ext cx="2635412" cy="1751564"/>
              <a:chOff x="1751220" y="2553305"/>
              <a:chExt cx="2635412" cy="1751564"/>
            </a:xfrm>
          </p:grpSpPr>
          <p:grpSp>
            <p:nvGrpSpPr>
              <p:cNvPr id="539" name="Google Shape;539;p73"/>
              <p:cNvGrpSpPr/>
              <p:nvPr/>
            </p:nvGrpSpPr>
            <p:grpSpPr>
              <a:xfrm>
                <a:off x="1751220" y="2553305"/>
                <a:ext cx="2635412" cy="1751564"/>
                <a:chOff x="1751220" y="2553305"/>
                <a:chExt cx="2635412" cy="1751564"/>
              </a:xfrm>
            </p:grpSpPr>
            <p:sp>
              <p:nvSpPr>
                <p:cNvPr id="540" name="Google Shape;540;p73"/>
                <p:cNvSpPr/>
                <p:nvPr/>
              </p:nvSpPr>
              <p:spPr>
                <a:xfrm>
                  <a:off x="3069540" y="3101490"/>
                  <a:ext cx="1317092" cy="12033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17092" h="1203379" extrusionOk="0">
                      <a:moveTo>
                        <a:pt x="1277166" y="226980"/>
                      </a:moveTo>
                      <a:lnTo>
                        <a:pt x="1020962" y="226980"/>
                      </a:lnTo>
                      <a:cubicBezTo>
                        <a:pt x="1049682" y="343622"/>
                        <a:pt x="1065618" y="472875"/>
                        <a:pt x="1065618" y="608958"/>
                      </a:cubicBezTo>
                      <a:cubicBezTo>
                        <a:pt x="1065618" y="804588"/>
                        <a:pt x="1001523" y="918253"/>
                        <a:pt x="868780" y="918253"/>
                      </a:cubicBezTo>
                      <a:cubicBezTo>
                        <a:pt x="741467" y="918253"/>
                        <a:pt x="680700" y="834187"/>
                        <a:pt x="439031" y="445378"/>
                      </a:cubicBezTo>
                      <a:lnTo>
                        <a:pt x="284573" y="187749"/>
                      </a:lnTo>
                      <a:cubicBezTo>
                        <a:pt x="242719" y="119795"/>
                        <a:pt x="202616" y="57095"/>
                        <a:pt x="164089" y="0"/>
                      </a:cubicBezTo>
                      <a:lnTo>
                        <a:pt x="21365" y="0"/>
                      </a:lnTo>
                      <a:lnTo>
                        <a:pt x="0" y="277420"/>
                      </a:lnTo>
                      <a:cubicBezTo>
                        <a:pt x="27669" y="322080"/>
                        <a:pt x="56915" y="370244"/>
                        <a:pt x="87561" y="421910"/>
                      </a:cubicBezTo>
                      <a:lnTo>
                        <a:pt x="216801" y="639257"/>
                      </a:lnTo>
                      <a:cubicBezTo>
                        <a:pt x="468452" y="1060466"/>
                        <a:pt x="608724" y="1203379"/>
                        <a:pt x="863002" y="1203379"/>
                      </a:cubicBezTo>
                      <a:cubicBezTo>
                        <a:pt x="1154755" y="1203379"/>
                        <a:pt x="1317093" y="967117"/>
                        <a:pt x="1317093" y="589868"/>
                      </a:cubicBezTo>
                      <a:cubicBezTo>
                        <a:pt x="1316918" y="463417"/>
                        <a:pt x="1302908" y="341346"/>
                        <a:pt x="1277166" y="22698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0064E0"/>
                    </a:gs>
                    <a:gs pos="13000">
                      <a:srgbClr val="0064E0"/>
                    </a:gs>
                    <a:gs pos="82000">
                      <a:srgbClr val="2C7FF4"/>
                    </a:gs>
                    <a:gs pos="100000">
                      <a:srgbClr val="2C7FF4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Optimistic Text"/>
                    <a:ea typeface="Optimistic Text"/>
                    <a:cs typeface="Optimistic Text"/>
                    <a:sym typeface="Optimistic Text"/>
                  </a:endParaRPr>
                </a:p>
              </p:txBody>
            </p:sp>
            <p:sp>
              <p:nvSpPr>
                <p:cNvPr id="541" name="Google Shape;541;p73"/>
                <p:cNvSpPr/>
                <p:nvPr/>
              </p:nvSpPr>
              <p:spPr>
                <a:xfrm>
                  <a:off x="3091079" y="2553305"/>
                  <a:ext cx="1255800" cy="7751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55800" h="775164" extrusionOk="0">
                      <a:moveTo>
                        <a:pt x="533422" y="225929"/>
                      </a:moveTo>
                      <a:cubicBezTo>
                        <a:pt x="741992" y="225929"/>
                        <a:pt x="919916" y="451683"/>
                        <a:pt x="999597" y="775165"/>
                      </a:cubicBezTo>
                      <a:lnTo>
                        <a:pt x="1255801" y="775165"/>
                      </a:lnTo>
                      <a:cubicBezTo>
                        <a:pt x="1155455" y="329086"/>
                        <a:pt x="876311" y="0"/>
                        <a:pt x="551635" y="0"/>
                      </a:cubicBezTo>
                      <a:cubicBezTo>
                        <a:pt x="335534" y="0"/>
                        <a:pt x="166716" y="162704"/>
                        <a:pt x="13660" y="369543"/>
                      </a:cubicBezTo>
                      <a:lnTo>
                        <a:pt x="0" y="548010"/>
                      </a:lnTo>
                      <a:lnTo>
                        <a:pt x="142725" y="548010"/>
                      </a:lnTo>
                      <a:cubicBezTo>
                        <a:pt x="281772" y="332939"/>
                        <a:pt x="396652" y="225929"/>
                        <a:pt x="533422" y="225929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2C7FF4"/>
                    </a:gs>
                    <a:gs pos="13000">
                      <a:srgbClr val="2C7FF4"/>
                    </a:gs>
                    <a:gs pos="100000">
                      <a:srgbClr val="128DFF"/>
                    </a:gs>
                  </a:gsLst>
                  <a:lin ang="10800025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Optimistic Text"/>
                    <a:ea typeface="Optimistic Text"/>
                    <a:cs typeface="Optimistic Text"/>
                    <a:sym typeface="Optimistic Text"/>
                  </a:endParaRPr>
                </a:p>
              </p:txBody>
            </p:sp>
            <p:sp>
              <p:nvSpPr>
                <p:cNvPr id="542" name="Google Shape;542;p73"/>
                <p:cNvSpPr/>
                <p:nvPr/>
              </p:nvSpPr>
              <p:spPr>
                <a:xfrm>
                  <a:off x="1751220" y="2553305"/>
                  <a:ext cx="1353343" cy="17513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53343" h="1751388" extrusionOk="0">
                      <a:moveTo>
                        <a:pt x="757228" y="0"/>
                      </a:moveTo>
                      <a:cubicBezTo>
                        <a:pt x="328529" y="0"/>
                        <a:pt x="0" y="557992"/>
                        <a:pt x="0" y="1148736"/>
                      </a:cubicBezTo>
                      <a:cubicBezTo>
                        <a:pt x="0" y="1518279"/>
                        <a:pt x="178800" y="1751389"/>
                        <a:pt x="478258" y="1751389"/>
                      </a:cubicBezTo>
                      <a:cubicBezTo>
                        <a:pt x="693834" y="1751389"/>
                        <a:pt x="848817" y="1649808"/>
                        <a:pt x="1124459" y="1168001"/>
                      </a:cubicBezTo>
                      <a:cubicBezTo>
                        <a:pt x="1124459" y="1168001"/>
                        <a:pt x="1239339" y="965190"/>
                        <a:pt x="1318319" y="825430"/>
                      </a:cubicBezTo>
                      <a:lnTo>
                        <a:pt x="1318319" y="825430"/>
                      </a:lnTo>
                      <a:lnTo>
                        <a:pt x="1353344" y="369543"/>
                      </a:lnTo>
                      <a:cubicBezTo>
                        <a:pt x="1143197" y="101931"/>
                        <a:pt x="967550" y="0"/>
                        <a:pt x="757228" y="0"/>
                      </a:cubicBezTo>
                      <a:close/>
                      <a:moveTo>
                        <a:pt x="914312" y="1037523"/>
                      </a:moveTo>
                      <a:cubicBezTo>
                        <a:pt x="690857" y="1387800"/>
                        <a:pt x="613628" y="1466263"/>
                        <a:pt x="489116" y="1466263"/>
                      </a:cubicBezTo>
                      <a:cubicBezTo>
                        <a:pt x="361102" y="1466263"/>
                        <a:pt x="284924" y="1353824"/>
                        <a:pt x="284924" y="1153465"/>
                      </a:cubicBezTo>
                      <a:cubicBezTo>
                        <a:pt x="284924" y="724725"/>
                        <a:pt x="498748" y="286177"/>
                        <a:pt x="753550" y="286177"/>
                      </a:cubicBezTo>
                      <a:cubicBezTo>
                        <a:pt x="891547" y="286177"/>
                        <a:pt x="1006952" y="365865"/>
                        <a:pt x="1183475" y="618766"/>
                      </a:cubicBezTo>
                      <a:cubicBezTo>
                        <a:pt x="1015883" y="876220"/>
                        <a:pt x="914312" y="1037523"/>
                        <a:pt x="914312" y="1037523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0064E0"/>
                    </a:gs>
                    <a:gs pos="36000">
                      <a:srgbClr val="0064E0"/>
                    </a:gs>
                    <a:gs pos="78000">
                      <a:srgbClr val="128DFF"/>
                    </a:gs>
                    <a:gs pos="100000">
                      <a:srgbClr val="128DFF"/>
                    </a:gs>
                  </a:gsLst>
                  <a:lin ang="1801379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Optimistic Text"/>
                    <a:ea typeface="Optimistic Text"/>
                    <a:cs typeface="Optimistic Text"/>
                    <a:sym typeface="Optimistic Text"/>
                  </a:endParaRPr>
                </a:p>
              </p:txBody>
            </p:sp>
            <p:sp>
              <p:nvSpPr>
                <p:cNvPr id="543" name="Google Shape;543;p73"/>
                <p:cNvSpPr/>
                <p:nvPr/>
              </p:nvSpPr>
              <p:spPr>
                <a:xfrm>
                  <a:off x="2504771" y="2553305"/>
                  <a:ext cx="849517" cy="10023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9517" h="1002319" extrusionOk="0">
                      <a:moveTo>
                        <a:pt x="849517" y="735758"/>
                      </a:moveTo>
                      <a:cubicBezTo>
                        <a:pt x="514509" y="190901"/>
                        <a:pt x="291578" y="0"/>
                        <a:pt x="3678" y="0"/>
                      </a:cubicBezTo>
                      <a:lnTo>
                        <a:pt x="0" y="286177"/>
                      </a:lnTo>
                      <a:cubicBezTo>
                        <a:pt x="188431" y="286177"/>
                        <a:pt x="334483" y="434695"/>
                        <a:pt x="652155" y="969744"/>
                      </a:cubicBezTo>
                      <a:lnTo>
                        <a:pt x="671593" y="1002320"/>
                      </a:lnTo>
                      <a:lnTo>
                        <a:pt x="849517" y="735758"/>
                      </a:lnTo>
                      <a:close/>
                    </a:path>
                  </a:pathLst>
                </a:custGeom>
                <a:solidFill>
                  <a:srgbClr val="0064E0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Optimistic Text"/>
                    <a:ea typeface="Optimistic Text"/>
                    <a:cs typeface="Optimistic Text"/>
                    <a:sym typeface="Optimistic Text"/>
                  </a:endParaRPr>
                </a:p>
              </p:txBody>
            </p:sp>
          </p:grpSp>
          <p:sp>
            <p:nvSpPr>
              <p:cNvPr id="544" name="Google Shape;544;p73"/>
              <p:cNvSpPr/>
              <p:nvPr/>
            </p:nvSpPr>
            <p:spPr>
              <a:xfrm>
                <a:off x="4034812" y="3064536"/>
                <a:ext cx="329229" cy="361311"/>
              </a:xfrm>
              <a:custGeom>
                <a:avLst/>
                <a:gdLst/>
                <a:ahLst/>
                <a:cxnLst/>
                <a:rect l="l" t="t" r="r" b="b"/>
                <a:pathLst>
                  <a:path w="329229" h="361311" extrusionOk="0">
                    <a:moveTo>
                      <a:pt x="311893" y="263934"/>
                    </a:moveTo>
                    <a:lnTo>
                      <a:pt x="311893" y="263934"/>
                    </a:lnTo>
                    <a:cubicBezTo>
                      <a:pt x="291053" y="170060"/>
                      <a:pt x="261983" y="81440"/>
                      <a:pt x="226258" y="0"/>
                    </a:cubicBezTo>
                    <a:lnTo>
                      <a:pt x="0" y="90547"/>
                    </a:lnTo>
                    <a:cubicBezTo>
                      <a:pt x="21890" y="144139"/>
                      <a:pt x="40628" y="202285"/>
                      <a:pt x="55864" y="263934"/>
                    </a:cubicBezTo>
                    <a:lnTo>
                      <a:pt x="55689" y="263934"/>
                    </a:lnTo>
                    <a:cubicBezTo>
                      <a:pt x="63394" y="295459"/>
                      <a:pt x="70224" y="328035"/>
                      <a:pt x="76003" y="361311"/>
                    </a:cubicBezTo>
                    <a:lnTo>
                      <a:pt x="329230" y="353080"/>
                    </a:lnTo>
                    <a:cubicBezTo>
                      <a:pt x="324326" y="322781"/>
                      <a:pt x="318547" y="293183"/>
                      <a:pt x="311893" y="263934"/>
                    </a:cubicBezTo>
                    <a:close/>
                  </a:path>
                </a:pathLst>
              </a:custGeom>
              <a:solidFill>
                <a:srgbClr val="2C7FF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Optimistic Text"/>
                  <a:ea typeface="Optimistic Text"/>
                  <a:cs typeface="Optimistic Text"/>
                  <a:sym typeface="Optimistic Text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73_White">
  <p:cSld name="SECTION_HEADER_2_1_2_3">
    <p:spTree>
      <p:nvGrpSpPr>
        <p:cNvPr id="1" name="Shape 54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74_Color">
  <p:cSld name="SECTION_HEADER_2_1_1">
    <p:bg>
      <p:bgPr>
        <a:solidFill>
          <a:schemeClr val="dk1"/>
        </a:solidFill>
        <a:effectLst/>
      </p:bgPr>
    </p:bg>
    <p:spTree>
      <p:nvGrpSpPr>
        <p:cNvPr id="1" name="Shape 54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75_Black">
  <p:cSld name="SECTION_HEADER_2_1_1_1">
    <p:bg>
      <p:bgPr>
        <a:solidFill>
          <a:schemeClr val="accent5"/>
        </a:solidFill>
        <a:effectLst/>
      </p:bgPr>
    </p:bg>
    <p:spTree>
      <p:nvGrpSpPr>
        <p:cNvPr id="1" name="Shape 5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" name="Google Shape;548;p76"/>
          <p:cNvSpPr/>
          <p:nvPr/>
        </p:nvSpPr>
        <p:spPr>
          <a:xfrm>
            <a:off x="1042072" y="3444113"/>
            <a:ext cx="1414800" cy="1101000"/>
          </a:xfrm>
          <a:prstGeom prst="rect">
            <a:avLst/>
          </a:prstGeom>
          <a:solidFill>
            <a:srgbClr val="4E439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9" name="Google Shape;549;p76"/>
          <p:cNvSpPr/>
          <p:nvPr/>
        </p:nvSpPr>
        <p:spPr>
          <a:xfrm>
            <a:off x="3161112" y="3444113"/>
            <a:ext cx="1406400" cy="1101000"/>
          </a:xfrm>
          <a:prstGeom prst="rect">
            <a:avLst/>
          </a:prstGeom>
          <a:solidFill>
            <a:srgbClr val="00629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0" name="Google Shape;550;p76"/>
          <p:cNvSpPr/>
          <p:nvPr/>
        </p:nvSpPr>
        <p:spPr>
          <a:xfrm>
            <a:off x="5292002" y="3444113"/>
            <a:ext cx="1414800" cy="1101000"/>
          </a:xfrm>
          <a:prstGeom prst="rect">
            <a:avLst/>
          </a:prstGeom>
          <a:solidFill>
            <a:srgbClr val="00719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1" name="Google Shape;551;p76"/>
          <p:cNvSpPr/>
          <p:nvPr/>
        </p:nvSpPr>
        <p:spPr>
          <a:xfrm>
            <a:off x="7390807" y="3444113"/>
            <a:ext cx="1417200" cy="1101000"/>
          </a:xfrm>
          <a:prstGeom prst="rect">
            <a:avLst/>
          </a:prstGeom>
          <a:solidFill>
            <a:srgbClr val="007A8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2" name="Google Shape;552;p76"/>
          <p:cNvSpPr/>
          <p:nvPr/>
        </p:nvSpPr>
        <p:spPr>
          <a:xfrm>
            <a:off x="9492032" y="3444113"/>
            <a:ext cx="1417200" cy="1101000"/>
          </a:xfrm>
          <a:prstGeom prst="rect">
            <a:avLst/>
          </a:prstGeom>
          <a:solidFill>
            <a:srgbClr val="1A763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3" name="Google Shape;553;p76"/>
          <p:cNvSpPr/>
          <p:nvPr/>
        </p:nvSpPr>
        <p:spPr>
          <a:xfrm>
            <a:off x="11607408" y="3444113"/>
            <a:ext cx="1417200" cy="1101000"/>
          </a:xfrm>
          <a:prstGeom prst="rect">
            <a:avLst/>
          </a:prstGeom>
          <a:solidFill>
            <a:srgbClr val="CA311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4" name="Google Shape;554;p76"/>
          <p:cNvSpPr/>
          <p:nvPr/>
        </p:nvSpPr>
        <p:spPr>
          <a:xfrm>
            <a:off x="13702558" y="3444113"/>
            <a:ext cx="1417200" cy="1101000"/>
          </a:xfrm>
          <a:prstGeom prst="rect">
            <a:avLst/>
          </a:prstGeom>
          <a:solidFill>
            <a:srgbClr val="A3303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5" name="Google Shape;555;p76"/>
          <p:cNvSpPr/>
          <p:nvPr/>
        </p:nvSpPr>
        <p:spPr>
          <a:xfrm>
            <a:off x="15828728" y="3444113"/>
            <a:ext cx="1417200" cy="1101000"/>
          </a:xfrm>
          <a:prstGeom prst="rect">
            <a:avLst/>
          </a:prstGeom>
          <a:solidFill>
            <a:srgbClr val="633B6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6" name="Google Shape;556;p76"/>
          <p:cNvSpPr/>
          <p:nvPr/>
        </p:nvSpPr>
        <p:spPr>
          <a:xfrm>
            <a:off x="1042072" y="5741888"/>
            <a:ext cx="1414800" cy="1101000"/>
          </a:xfrm>
          <a:prstGeom prst="rect">
            <a:avLst/>
          </a:prstGeom>
          <a:solidFill>
            <a:srgbClr val="B5B5D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7" name="Google Shape;557;p76"/>
          <p:cNvSpPr/>
          <p:nvPr/>
        </p:nvSpPr>
        <p:spPr>
          <a:xfrm>
            <a:off x="3161112" y="5741888"/>
            <a:ext cx="1406400" cy="1101000"/>
          </a:xfrm>
          <a:prstGeom prst="rect">
            <a:avLst/>
          </a:prstGeom>
          <a:solidFill>
            <a:srgbClr val="AFD3E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8" name="Google Shape;558;p76"/>
          <p:cNvSpPr/>
          <p:nvPr/>
        </p:nvSpPr>
        <p:spPr>
          <a:xfrm>
            <a:off x="5292002" y="5741888"/>
            <a:ext cx="1414800" cy="1101000"/>
          </a:xfrm>
          <a:prstGeom prst="rect">
            <a:avLst/>
          </a:prstGeom>
          <a:solidFill>
            <a:srgbClr val="C8E7F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9" name="Google Shape;559;p76"/>
          <p:cNvSpPr/>
          <p:nvPr/>
        </p:nvSpPr>
        <p:spPr>
          <a:xfrm>
            <a:off x="7390807" y="5741888"/>
            <a:ext cx="1417200" cy="1101000"/>
          </a:xfrm>
          <a:prstGeom prst="rect">
            <a:avLst/>
          </a:prstGeom>
          <a:solidFill>
            <a:srgbClr val="BFE0D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0" name="Google Shape;560;p76"/>
          <p:cNvSpPr/>
          <p:nvPr/>
        </p:nvSpPr>
        <p:spPr>
          <a:xfrm>
            <a:off x="9492032" y="5741888"/>
            <a:ext cx="1417200" cy="1101000"/>
          </a:xfrm>
          <a:prstGeom prst="rect">
            <a:avLst/>
          </a:prstGeom>
          <a:solidFill>
            <a:srgbClr val="B2CDB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1" name="Google Shape;561;p76"/>
          <p:cNvSpPr/>
          <p:nvPr/>
        </p:nvSpPr>
        <p:spPr>
          <a:xfrm>
            <a:off x="11607408" y="5741888"/>
            <a:ext cx="1417200" cy="1101000"/>
          </a:xfrm>
          <a:prstGeom prst="rect">
            <a:avLst/>
          </a:prstGeom>
          <a:solidFill>
            <a:srgbClr val="FBD6B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2" name="Google Shape;562;p76"/>
          <p:cNvSpPr/>
          <p:nvPr/>
        </p:nvSpPr>
        <p:spPr>
          <a:xfrm>
            <a:off x="13702558" y="5741888"/>
            <a:ext cx="1417200" cy="1101000"/>
          </a:xfrm>
          <a:prstGeom prst="rect">
            <a:avLst/>
          </a:prstGeom>
          <a:solidFill>
            <a:srgbClr val="FBE3D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3" name="Google Shape;563;p76"/>
          <p:cNvSpPr/>
          <p:nvPr/>
        </p:nvSpPr>
        <p:spPr>
          <a:xfrm>
            <a:off x="15828728" y="5741888"/>
            <a:ext cx="1417200" cy="1101000"/>
          </a:xfrm>
          <a:prstGeom prst="rect">
            <a:avLst/>
          </a:prstGeom>
          <a:solidFill>
            <a:srgbClr val="D4CA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4" name="Google Shape;564;p76"/>
          <p:cNvSpPr/>
          <p:nvPr/>
        </p:nvSpPr>
        <p:spPr>
          <a:xfrm>
            <a:off x="10050" y="0"/>
            <a:ext cx="18267900" cy="10287000"/>
          </a:xfrm>
          <a:prstGeom prst="rect">
            <a:avLst/>
          </a:prstGeom>
          <a:solidFill>
            <a:srgbClr val="000000"/>
          </a:solidFill>
          <a:ln w="9525" cap="flat" cmpd="sng">
            <a:solidFill>
              <a:srgbClr val="465A6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_4">
  <p:cSld name="TITLE_4">
    <p:spTree>
      <p:nvGrpSpPr>
        <p:cNvPr id="1" name="Shape 5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" name="Google Shape;566;p77"/>
          <p:cNvSpPr txBox="1">
            <a:spLocks noGrp="1"/>
          </p:cNvSpPr>
          <p:nvPr>
            <p:ph type="ctrTitle"/>
          </p:nvPr>
        </p:nvSpPr>
        <p:spPr>
          <a:xfrm>
            <a:off x="623417" y="1489150"/>
            <a:ext cx="17041200" cy="41052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9pPr>
          </a:lstStyle>
          <a:p>
            <a:endParaRPr/>
          </a:p>
        </p:txBody>
      </p:sp>
      <p:sp>
        <p:nvSpPr>
          <p:cNvPr id="567" name="Google Shape;567;p77"/>
          <p:cNvSpPr txBox="1">
            <a:spLocks noGrp="1"/>
          </p:cNvSpPr>
          <p:nvPr>
            <p:ph type="subTitle" idx="1"/>
          </p:nvPr>
        </p:nvSpPr>
        <p:spPr>
          <a:xfrm>
            <a:off x="623400" y="5668250"/>
            <a:ext cx="17041200" cy="1585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9pPr>
          </a:lstStyle>
          <a:p>
            <a:endParaRPr/>
          </a:p>
        </p:txBody>
      </p:sp>
      <p:sp>
        <p:nvSpPr>
          <p:cNvPr id="568" name="Google Shape;568;p77"/>
          <p:cNvSpPr txBox="1">
            <a:spLocks noGrp="1"/>
          </p:cNvSpPr>
          <p:nvPr>
            <p:ph type="sldNum" idx="12"/>
          </p:nvPr>
        </p:nvSpPr>
        <p:spPr>
          <a:xfrm>
            <a:off x="16944916" y="9326434"/>
            <a:ext cx="1097400" cy="7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>
            <a:lvl1pPr lvl="0" rtl="0">
              <a:buNone/>
              <a:defRPr sz="2800"/>
            </a:lvl1pPr>
            <a:lvl2pPr lvl="1" rtl="0">
              <a:buNone/>
              <a:defRPr sz="2800"/>
            </a:lvl2pPr>
            <a:lvl3pPr lvl="2" rtl="0">
              <a:buNone/>
              <a:defRPr sz="2800"/>
            </a:lvl3pPr>
            <a:lvl4pPr lvl="3" rtl="0">
              <a:buNone/>
              <a:defRPr sz="2800"/>
            </a:lvl4pPr>
            <a:lvl5pPr lvl="4" rtl="0">
              <a:buNone/>
              <a:defRPr sz="2800"/>
            </a:lvl5pPr>
            <a:lvl6pPr lvl="5" rtl="0">
              <a:buNone/>
              <a:defRPr sz="2800"/>
            </a:lvl6pPr>
            <a:lvl7pPr lvl="6" rtl="0">
              <a:buNone/>
              <a:defRPr sz="2800"/>
            </a:lvl7pPr>
            <a:lvl8pPr lvl="7" rtl="0">
              <a:buNone/>
              <a:defRPr sz="2800"/>
            </a:lvl8pPr>
            <a:lvl9pPr lvl="8" rtl="0">
              <a:buNone/>
              <a:defRPr sz="2800"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_AND_BODY_3">
  <p:cSld name="TITLE_AND_BODY_3">
    <p:spTree>
      <p:nvGrpSpPr>
        <p:cNvPr id="1" name="Shape 5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0" name="Google Shape;570;p78"/>
          <p:cNvSpPr txBox="1">
            <a:spLocks noGrp="1"/>
          </p:cNvSpPr>
          <p:nvPr>
            <p:ph type="title"/>
          </p:nvPr>
        </p:nvSpPr>
        <p:spPr>
          <a:xfrm>
            <a:off x="623400" y="890050"/>
            <a:ext cx="17041200" cy="1145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9pPr>
          </a:lstStyle>
          <a:p>
            <a:endParaRPr/>
          </a:p>
        </p:txBody>
      </p:sp>
      <p:sp>
        <p:nvSpPr>
          <p:cNvPr id="571" name="Google Shape;571;p78"/>
          <p:cNvSpPr txBox="1">
            <a:spLocks noGrp="1"/>
          </p:cNvSpPr>
          <p:nvPr>
            <p:ph type="body" idx="1"/>
          </p:nvPr>
        </p:nvSpPr>
        <p:spPr>
          <a:xfrm>
            <a:off x="623400" y="2304950"/>
            <a:ext cx="17041200" cy="6832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2pPr>
            <a:lvl3pPr marL="1371600" lvl="2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3pPr>
            <a:lvl4pPr marL="1828800" lvl="3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4pPr>
            <a:lvl5pPr marL="2286000" lvl="4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5pPr>
            <a:lvl6pPr marL="2743200" lvl="5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6pPr>
            <a:lvl7pPr marL="3200400" lvl="6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7pPr>
            <a:lvl8pPr marL="3657600" lvl="7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8pPr>
            <a:lvl9pPr marL="4114800" lvl="8" indent="-342900" rtl="0">
              <a:spcBef>
                <a:spcPts val="1000"/>
              </a:spcBef>
              <a:spcAft>
                <a:spcPts val="1000"/>
              </a:spcAft>
              <a:buSzPts val="1800"/>
              <a:buChar char="﹘"/>
              <a:defRPr/>
            </a:lvl9pPr>
          </a:lstStyle>
          <a:p>
            <a:endParaRPr/>
          </a:p>
        </p:txBody>
      </p:sp>
      <p:sp>
        <p:nvSpPr>
          <p:cNvPr id="572" name="Google Shape;572;p78"/>
          <p:cNvSpPr txBox="1">
            <a:spLocks noGrp="1"/>
          </p:cNvSpPr>
          <p:nvPr>
            <p:ph type="sldNum" idx="12"/>
          </p:nvPr>
        </p:nvSpPr>
        <p:spPr>
          <a:xfrm>
            <a:off x="16944916" y="9326434"/>
            <a:ext cx="1097400" cy="7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>
            <a:lvl1pPr lvl="0" rtl="0">
              <a:buNone/>
              <a:defRPr sz="2800"/>
            </a:lvl1pPr>
            <a:lvl2pPr lvl="1" rtl="0">
              <a:buNone/>
              <a:defRPr sz="2800"/>
            </a:lvl2pPr>
            <a:lvl3pPr lvl="2" rtl="0">
              <a:buNone/>
              <a:defRPr sz="2800"/>
            </a:lvl3pPr>
            <a:lvl4pPr lvl="3" rtl="0">
              <a:buNone/>
              <a:defRPr sz="2800"/>
            </a:lvl4pPr>
            <a:lvl5pPr lvl="4" rtl="0">
              <a:buNone/>
              <a:defRPr sz="2800"/>
            </a:lvl5pPr>
            <a:lvl6pPr lvl="5" rtl="0">
              <a:buNone/>
              <a:defRPr sz="2800"/>
            </a:lvl6pPr>
            <a:lvl7pPr lvl="6" rtl="0">
              <a:buNone/>
              <a:defRPr sz="2800"/>
            </a:lvl7pPr>
            <a:lvl8pPr lvl="7" rtl="0">
              <a:buNone/>
              <a:defRPr sz="2800"/>
            </a:lvl8pPr>
            <a:lvl9pPr lvl="8" rtl="0">
              <a:buNone/>
              <a:defRPr sz="2800"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8_Schedule">
  <p:cSld name="SECTION_HEADER_2_2_1_1">
    <p:bg>
      <p:bgPr>
        <a:solidFill>
          <a:schemeClr val="dk1"/>
        </a:solidFill>
        <a:effectLst/>
      </p:bgPr>
    </p:bg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28"/>
          <p:cNvSpPr txBox="1">
            <a:spLocks noGrp="1"/>
          </p:cNvSpPr>
          <p:nvPr>
            <p:ph type="title"/>
          </p:nvPr>
        </p:nvSpPr>
        <p:spPr>
          <a:xfrm>
            <a:off x="1403575" y="2651750"/>
            <a:ext cx="4224600" cy="168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11" name="Google Shape;211;p28"/>
          <p:cNvSpPr txBox="1">
            <a:spLocks noGrp="1"/>
          </p:cNvSpPr>
          <p:nvPr>
            <p:ph type="subTitle" idx="1"/>
          </p:nvPr>
        </p:nvSpPr>
        <p:spPr>
          <a:xfrm>
            <a:off x="8444450" y="3108960"/>
            <a:ext cx="4224600" cy="822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>
                <a:solidFill>
                  <a:schemeClr val="accent4"/>
                </a:solidFill>
              </a:defRPr>
            </a:lvl1pPr>
            <a:lvl2pPr lvl="1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>
                <a:solidFill>
                  <a:schemeClr val="accent4"/>
                </a:solidFill>
              </a:defRPr>
            </a:lvl2pPr>
            <a:lvl3pPr lvl="2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>
                <a:solidFill>
                  <a:schemeClr val="accent4"/>
                </a:solidFill>
              </a:defRPr>
            </a:lvl3pPr>
            <a:lvl4pPr lvl="3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>
                <a:solidFill>
                  <a:schemeClr val="accent4"/>
                </a:solidFill>
              </a:defRPr>
            </a:lvl4pPr>
            <a:lvl5pPr lvl="4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>
                <a:solidFill>
                  <a:schemeClr val="accent4"/>
                </a:solidFill>
              </a:defRPr>
            </a:lvl5pPr>
            <a:lvl6pPr lvl="5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>
                <a:solidFill>
                  <a:schemeClr val="accent4"/>
                </a:solidFill>
              </a:defRPr>
            </a:lvl6pPr>
            <a:lvl7pPr lvl="6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>
                <a:solidFill>
                  <a:schemeClr val="accent4"/>
                </a:solidFill>
              </a:defRPr>
            </a:lvl7pPr>
            <a:lvl8pPr lvl="7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>
                <a:solidFill>
                  <a:schemeClr val="accent4"/>
                </a:solidFill>
              </a:defRPr>
            </a:lvl8pPr>
            <a:lvl9pPr lvl="8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12" name="Google Shape;212;p28"/>
          <p:cNvSpPr txBox="1">
            <a:spLocks noGrp="1"/>
          </p:cNvSpPr>
          <p:nvPr>
            <p:ph type="subTitle" idx="2"/>
          </p:nvPr>
        </p:nvSpPr>
        <p:spPr>
          <a:xfrm>
            <a:off x="13373075" y="3108960"/>
            <a:ext cx="4224600" cy="822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>
                <a:solidFill>
                  <a:schemeClr val="accent4"/>
                </a:solidFill>
              </a:defRPr>
            </a:lvl1pPr>
            <a:lvl2pPr lvl="1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>
                <a:solidFill>
                  <a:schemeClr val="accent4"/>
                </a:solidFill>
              </a:defRPr>
            </a:lvl2pPr>
            <a:lvl3pPr lvl="2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>
                <a:solidFill>
                  <a:schemeClr val="accent4"/>
                </a:solidFill>
              </a:defRPr>
            </a:lvl3pPr>
            <a:lvl4pPr lvl="3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>
                <a:solidFill>
                  <a:schemeClr val="accent4"/>
                </a:solidFill>
              </a:defRPr>
            </a:lvl4pPr>
            <a:lvl5pPr lvl="4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>
                <a:solidFill>
                  <a:schemeClr val="accent4"/>
                </a:solidFill>
              </a:defRPr>
            </a:lvl5pPr>
            <a:lvl6pPr lvl="5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>
                <a:solidFill>
                  <a:schemeClr val="accent4"/>
                </a:solidFill>
              </a:defRPr>
            </a:lvl6pPr>
            <a:lvl7pPr lvl="6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>
                <a:solidFill>
                  <a:schemeClr val="accent4"/>
                </a:solidFill>
              </a:defRPr>
            </a:lvl7pPr>
            <a:lvl8pPr lvl="7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>
                <a:solidFill>
                  <a:schemeClr val="accent4"/>
                </a:solidFill>
              </a:defRPr>
            </a:lvl8pPr>
            <a:lvl9pPr lvl="8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13" name="Google Shape;213;p28"/>
          <p:cNvSpPr txBox="1">
            <a:spLocks noGrp="1"/>
          </p:cNvSpPr>
          <p:nvPr>
            <p:ph type="subTitle" idx="3"/>
          </p:nvPr>
        </p:nvSpPr>
        <p:spPr>
          <a:xfrm>
            <a:off x="8444450" y="2743200"/>
            <a:ext cx="4224600" cy="347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1pPr>
            <a:lvl2pPr lvl="1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2pPr>
            <a:lvl3pPr lvl="2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3pPr>
            <a:lvl4pPr lvl="3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4pPr>
            <a:lvl5pPr lvl="4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5pPr>
            <a:lvl6pPr lvl="5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6pPr>
            <a:lvl7pPr lvl="6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7pPr>
            <a:lvl8pPr lvl="7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8pPr>
            <a:lvl9pPr lvl="8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14" name="Google Shape;214;p28"/>
          <p:cNvSpPr txBox="1">
            <a:spLocks noGrp="1"/>
          </p:cNvSpPr>
          <p:nvPr>
            <p:ph type="subTitle" idx="4"/>
          </p:nvPr>
        </p:nvSpPr>
        <p:spPr>
          <a:xfrm>
            <a:off x="13373075" y="2743200"/>
            <a:ext cx="4224600" cy="347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1pPr>
            <a:lvl2pPr lvl="1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2pPr>
            <a:lvl3pPr lvl="2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3pPr>
            <a:lvl4pPr lvl="3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4pPr>
            <a:lvl5pPr lvl="4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5pPr>
            <a:lvl6pPr lvl="5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6pPr>
            <a:lvl7pPr lvl="6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7pPr>
            <a:lvl8pPr lvl="7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8pPr>
            <a:lvl9pPr lvl="8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15" name="Google Shape;215;p28"/>
          <p:cNvSpPr txBox="1">
            <a:spLocks noGrp="1"/>
          </p:cNvSpPr>
          <p:nvPr>
            <p:ph type="subTitle" idx="5"/>
          </p:nvPr>
        </p:nvSpPr>
        <p:spPr>
          <a:xfrm>
            <a:off x="8444450" y="4846320"/>
            <a:ext cx="4224600" cy="822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>
                <a:solidFill>
                  <a:schemeClr val="accent4"/>
                </a:solidFill>
              </a:defRPr>
            </a:lvl1pPr>
            <a:lvl2pPr lvl="1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>
                <a:solidFill>
                  <a:schemeClr val="accent4"/>
                </a:solidFill>
              </a:defRPr>
            </a:lvl2pPr>
            <a:lvl3pPr lvl="2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>
                <a:solidFill>
                  <a:schemeClr val="accent4"/>
                </a:solidFill>
              </a:defRPr>
            </a:lvl3pPr>
            <a:lvl4pPr lvl="3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>
                <a:solidFill>
                  <a:schemeClr val="accent4"/>
                </a:solidFill>
              </a:defRPr>
            </a:lvl4pPr>
            <a:lvl5pPr lvl="4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>
                <a:solidFill>
                  <a:schemeClr val="accent4"/>
                </a:solidFill>
              </a:defRPr>
            </a:lvl5pPr>
            <a:lvl6pPr lvl="5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>
                <a:solidFill>
                  <a:schemeClr val="accent4"/>
                </a:solidFill>
              </a:defRPr>
            </a:lvl6pPr>
            <a:lvl7pPr lvl="6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>
                <a:solidFill>
                  <a:schemeClr val="accent4"/>
                </a:solidFill>
              </a:defRPr>
            </a:lvl7pPr>
            <a:lvl8pPr lvl="7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>
                <a:solidFill>
                  <a:schemeClr val="accent4"/>
                </a:solidFill>
              </a:defRPr>
            </a:lvl8pPr>
            <a:lvl9pPr lvl="8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16" name="Google Shape;216;p28"/>
          <p:cNvSpPr txBox="1">
            <a:spLocks noGrp="1"/>
          </p:cNvSpPr>
          <p:nvPr>
            <p:ph type="subTitle" idx="6"/>
          </p:nvPr>
        </p:nvSpPr>
        <p:spPr>
          <a:xfrm>
            <a:off x="13373075" y="4846320"/>
            <a:ext cx="4224600" cy="822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>
                <a:solidFill>
                  <a:schemeClr val="accent4"/>
                </a:solidFill>
              </a:defRPr>
            </a:lvl1pPr>
            <a:lvl2pPr lvl="1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>
                <a:solidFill>
                  <a:schemeClr val="accent4"/>
                </a:solidFill>
              </a:defRPr>
            </a:lvl2pPr>
            <a:lvl3pPr lvl="2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>
                <a:solidFill>
                  <a:schemeClr val="accent4"/>
                </a:solidFill>
              </a:defRPr>
            </a:lvl3pPr>
            <a:lvl4pPr lvl="3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>
                <a:solidFill>
                  <a:schemeClr val="accent4"/>
                </a:solidFill>
              </a:defRPr>
            </a:lvl4pPr>
            <a:lvl5pPr lvl="4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>
                <a:solidFill>
                  <a:schemeClr val="accent4"/>
                </a:solidFill>
              </a:defRPr>
            </a:lvl5pPr>
            <a:lvl6pPr lvl="5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>
                <a:solidFill>
                  <a:schemeClr val="accent4"/>
                </a:solidFill>
              </a:defRPr>
            </a:lvl6pPr>
            <a:lvl7pPr lvl="6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>
                <a:solidFill>
                  <a:schemeClr val="accent4"/>
                </a:solidFill>
              </a:defRPr>
            </a:lvl7pPr>
            <a:lvl8pPr lvl="7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>
                <a:solidFill>
                  <a:schemeClr val="accent4"/>
                </a:solidFill>
              </a:defRPr>
            </a:lvl8pPr>
            <a:lvl9pPr lvl="8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17" name="Google Shape;217;p28"/>
          <p:cNvSpPr txBox="1">
            <a:spLocks noGrp="1"/>
          </p:cNvSpPr>
          <p:nvPr>
            <p:ph type="subTitle" idx="7"/>
          </p:nvPr>
        </p:nvSpPr>
        <p:spPr>
          <a:xfrm>
            <a:off x="8444450" y="4480560"/>
            <a:ext cx="4224600" cy="347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1pPr>
            <a:lvl2pPr lvl="1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2pPr>
            <a:lvl3pPr lvl="2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3pPr>
            <a:lvl4pPr lvl="3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4pPr>
            <a:lvl5pPr lvl="4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5pPr>
            <a:lvl6pPr lvl="5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6pPr>
            <a:lvl7pPr lvl="6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7pPr>
            <a:lvl8pPr lvl="7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8pPr>
            <a:lvl9pPr lvl="8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18" name="Google Shape;218;p28"/>
          <p:cNvSpPr txBox="1">
            <a:spLocks noGrp="1"/>
          </p:cNvSpPr>
          <p:nvPr>
            <p:ph type="subTitle" idx="8"/>
          </p:nvPr>
        </p:nvSpPr>
        <p:spPr>
          <a:xfrm>
            <a:off x="13373075" y="4480560"/>
            <a:ext cx="4224600" cy="347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1pPr>
            <a:lvl2pPr lvl="1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2pPr>
            <a:lvl3pPr lvl="2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3pPr>
            <a:lvl4pPr lvl="3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4pPr>
            <a:lvl5pPr lvl="4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5pPr>
            <a:lvl6pPr lvl="5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6pPr>
            <a:lvl7pPr lvl="6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7pPr>
            <a:lvl8pPr lvl="7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8pPr>
            <a:lvl9pPr lvl="8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19" name="Google Shape;219;p28"/>
          <p:cNvSpPr txBox="1">
            <a:spLocks noGrp="1"/>
          </p:cNvSpPr>
          <p:nvPr>
            <p:ph type="subTitle" idx="9"/>
          </p:nvPr>
        </p:nvSpPr>
        <p:spPr>
          <a:xfrm>
            <a:off x="8444450" y="6583680"/>
            <a:ext cx="4224600" cy="822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>
                <a:solidFill>
                  <a:schemeClr val="accent4"/>
                </a:solidFill>
              </a:defRPr>
            </a:lvl1pPr>
            <a:lvl2pPr lvl="1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>
                <a:solidFill>
                  <a:schemeClr val="accent4"/>
                </a:solidFill>
              </a:defRPr>
            </a:lvl2pPr>
            <a:lvl3pPr lvl="2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>
                <a:solidFill>
                  <a:schemeClr val="accent4"/>
                </a:solidFill>
              </a:defRPr>
            </a:lvl3pPr>
            <a:lvl4pPr lvl="3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>
                <a:solidFill>
                  <a:schemeClr val="accent4"/>
                </a:solidFill>
              </a:defRPr>
            </a:lvl4pPr>
            <a:lvl5pPr lvl="4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>
                <a:solidFill>
                  <a:schemeClr val="accent4"/>
                </a:solidFill>
              </a:defRPr>
            </a:lvl5pPr>
            <a:lvl6pPr lvl="5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>
                <a:solidFill>
                  <a:schemeClr val="accent4"/>
                </a:solidFill>
              </a:defRPr>
            </a:lvl6pPr>
            <a:lvl7pPr lvl="6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>
                <a:solidFill>
                  <a:schemeClr val="accent4"/>
                </a:solidFill>
              </a:defRPr>
            </a:lvl7pPr>
            <a:lvl8pPr lvl="7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>
                <a:solidFill>
                  <a:schemeClr val="accent4"/>
                </a:solidFill>
              </a:defRPr>
            </a:lvl8pPr>
            <a:lvl9pPr lvl="8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20" name="Google Shape;220;p28"/>
          <p:cNvSpPr txBox="1">
            <a:spLocks noGrp="1"/>
          </p:cNvSpPr>
          <p:nvPr>
            <p:ph type="subTitle" idx="13"/>
          </p:nvPr>
        </p:nvSpPr>
        <p:spPr>
          <a:xfrm>
            <a:off x="13373075" y="6583680"/>
            <a:ext cx="4224600" cy="822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>
                <a:solidFill>
                  <a:schemeClr val="accent4"/>
                </a:solidFill>
              </a:defRPr>
            </a:lvl1pPr>
            <a:lvl2pPr lvl="1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>
                <a:solidFill>
                  <a:schemeClr val="accent4"/>
                </a:solidFill>
              </a:defRPr>
            </a:lvl2pPr>
            <a:lvl3pPr lvl="2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>
                <a:solidFill>
                  <a:schemeClr val="accent4"/>
                </a:solidFill>
              </a:defRPr>
            </a:lvl3pPr>
            <a:lvl4pPr lvl="3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>
                <a:solidFill>
                  <a:schemeClr val="accent4"/>
                </a:solidFill>
              </a:defRPr>
            </a:lvl4pPr>
            <a:lvl5pPr lvl="4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>
                <a:solidFill>
                  <a:schemeClr val="accent4"/>
                </a:solidFill>
              </a:defRPr>
            </a:lvl5pPr>
            <a:lvl6pPr lvl="5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>
                <a:solidFill>
                  <a:schemeClr val="accent4"/>
                </a:solidFill>
              </a:defRPr>
            </a:lvl6pPr>
            <a:lvl7pPr lvl="6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>
                <a:solidFill>
                  <a:schemeClr val="accent4"/>
                </a:solidFill>
              </a:defRPr>
            </a:lvl7pPr>
            <a:lvl8pPr lvl="7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>
                <a:solidFill>
                  <a:schemeClr val="accent4"/>
                </a:solidFill>
              </a:defRPr>
            </a:lvl8pPr>
            <a:lvl9pPr lvl="8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21" name="Google Shape;221;p28"/>
          <p:cNvSpPr txBox="1">
            <a:spLocks noGrp="1"/>
          </p:cNvSpPr>
          <p:nvPr>
            <p:ph type="subTitle" idx="14"/>
          </p:nvPr>
        </p:nvSpPr>
        <p:spPr>
          <a:xfrm>
            <a:off x="8444450" y="6217920"/>
            <a:ext cx="4224600" cy="347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1pPr>
            <a:lvl2pPr lvl="1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2pPr>
            <a:lvl3pPr lvl="2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3pPr>
            <a:lvl4pPr lvl="3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4pPr>
            <a:lvl5pPr lvl="4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5pPr>
            <a:lvl6pPr lvl="5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6pPr>
            <a:lvl7pPr lvl="6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7pPr>
            <a:lvl8pPr lvl="7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8pPr>
            <a:lvl9pPr lvl="8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22" name="Google Shape;222;p28"/>
          <p:cNvSpPr txBox="1">
            <a:spLocks noGrp="1"/>
          </p:cNvSpPr>
          <p:nvPr>
            <p:ph type="subTitle" idx="15"/>
          </p:nvPr>
        </p:nvSpPr>
        <p:spPr>
          <a:xfrm>
            <a:off x="13373075" y="6217920"/>
            <a:ext cx="4224600" cy="347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1pPr>
            <a:lvl2pPr lvl="1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2pPr>
            <a:lvl3pPr lvl="2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3pPr>
            <a:lvl4pPr lvl="3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4pPr>
            <a:lvl5pPr lvl="4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5pPr>
            <a:lvl6pPr lvl="5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6pPr>
            <a:lvl7pPr lvl="6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7pPr>
            <a:lvl8pPr lvl="7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8pPr>
            <a:lvl9pPr lvl="8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23" name="Google Shape;223;p28"/>
          <p:cNvSpPr txBox="1">
            <a:spLocks noGrp="1"/>
          </p:cNvSpPr>
          <p:nvPr>
            <p:ph type="subTitle" idx="16"/>
          </p:nvPr>
        </p:nvSpPr>
        <p:spPr>
          <a:xfrm>
            <a:off x="8444450" y="8321040"/>
            <a:ext cx="4224600" cy="822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>
                <a:solidFill>
                  <a:schemeClr val="accent4"/>
                </a:solidFill>
              </a:defRPr>
            </a:lvl1pPr>
            <a:lvl2pPr lvl="1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>
                <a:solidFill>
                  <a:schemeClr val="accent4"/>
                </a:solidFill>
              </a:defRPr>
            </a:lvl2pPr>
            <a:lvl3pPr lvl="2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>
                <a:solidFill>
                  <a:schemeClr val="accent4"/>
                </a:solidFill>
              </a:defRPr>
            </a:lvl3pPr>
            <a:lvl4pPr lvl="3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>
                <a:solidFill>
                  <a:schemeClr val="accent4"/>
                </a:solidFill>
              </a:defRPr>
            </a:lvl4pPr>
            <a:lvl5pPr lvl="4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>
                <a:solidFill>
                  <a:schemeClr val="accent4"/>
                </a:solidFill>
              </a:defRPr>
            </a:lvl5pPr>
            <a:lvl6pPr lvl="5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>
                <a:solidFill>
                  <a:schemeClr val="accent4"/>
                </a:solidFill>
              </a:defRPr>
            </a:lvl6pPr>
            <a:lvl7pPr lvl="6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>
                <a:solidFill>
                  <a:schemeClr val="accent4"/>
                </a:solidFill>
              </a:defRPr>
            </a:lvl7pPr>
            <a:lvl8pPr lvl="7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>
                <a:solidFill>
                  <a:schemeClr val="accent4"/>
                </a:solidFill>
              </a:defRPr>
            </a:lvl8pPr>
            <a:lvl9pPr lvl="8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24" name="Google Shape;224;p28"/>
          <p:cNvSpPr txBox="1">
            <a:spLocks noGrp="1"/>
          </p:cNvSpPr>
          <p:nvPr>
            <p:ph type="subTitle" idx="17"/>
          </p:nvPr>
        </p:nvSpPr>
        <p:spPr>
          <a:xfrm>
            <a:off x="13373075" y="8321040"/>
            <a:ext cx="4224600" cy="822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>
                <a:solidFill>
                  <a:schemeClr val="accent4"/>
                </a:solidFill>
              </a:defRPr>
            </a:lvl1pPr>
            <a:lvl2pPr lvl="1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>
                <a:solidFill>
                  <a:schemeClr val="accent4"/>
                </a:solidFill>
              </a:defRPr>
            </a:lvl2pPr>
            <a:lvl3pPr lvl="2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>
                <a:solidFill>
                  <a:schemeClr val="accent4"/>
                </a:solidFill>
              </a:defRPr>
            </a:lvl3pPr>
            <a:lvl4pPr lvl="3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>
                <a:solidFill>
                  <a:schemeClr val="accent4"/>
                </a:solidFill>
              </a:defRPr>
            </a:lvl4pPr>
            <a:lvl5pPr lvl="4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>
                <a:solidFill>
                  <a:schemeClr val="accent4"/>
                </a:solidFill>
              </a:defRPr>
            </a:lvl5pPr>
            <a:lvl6pPr lvl="5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>
                <a:solidFill>
                  <a:schemeClr val="accent4"/>
                </a:solidFill>
              </a:defRPr>
            </a:lvl6pPr>
            <a:lvl7pPr lvl="6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>
                <a:solidFill>
                  <a:schemeClr val="accent4"/>
                </a:solidFill>
              </a:defRPr>
            </a:lvl7pPr>
            <a:lvl8pPr lvl="7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>
                <a:solidFill>
                  <a:schemeClr val="accent4"/>
                </a:solidFill>
              </a:defRPr>
            </a:lvl8pPr>
            <a:lvl9pPr lvl="8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7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25" name="Google Shape;225;p28"/>
          <p:cNvSpPr txBox="1">
            <a:spLocks noGrp="1"/>
          </p:cNvSpPr>
          <p:nvPr>
            <p:ph type="subTitle" idx="18"/>
          </p:nvPr>
        </p:nvSpPr>
        <p:spPr>
          <a:xfrm>
            <a:off x="8444450" y="7955280"/>
            <a:ext cx="4224600" cy="347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1pPr>
            <a:lvl2pPr lvl="1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2pPr>
            <a:lvl3pPr lvl="2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3pPr>
            <a:lvl4pPr lvl="3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4pPr>
            <a:lvl5pPr lvl="4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5pPr>
            <a:lvl6pPr lvl="5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6pPr>
            <a:lvl7pPr lvl="6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7pPr>
            <a:lvl8pPr lvl="7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8pPr>
            <a:lvl9pPr lvl="8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26" name="Google Shape;226;p28"/>
          <p:cNvSpPr txBox="1">
            <a:spLocks noGrp="1"/>
          </p:cNvSpPr>
          <p:nvPr>
            <p:ph type="subTitle" idx="19"/>
          </p:nvPr>
        </p:nvSpPr>
        <p:spPr>
          <a:xfrm>
            <a:off x="13373075" y="7955280"/>
            <a:ext cx="4224600" cy="347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1pPr>
            <a:lvl2pPr lvl="1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2pPr>
            <a:lvl3pPr lvl="2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3pPr>
            <a:lvl4pPr lvl="3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4pPr>
            <a:lvl5pPr lvl="4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5pPr>
            <a:lvl6pPr lvl="5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6pPr>
            <a:lvl7pPr lvl="6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7pPr>
            <a:lvl8pPr lvl="7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8pPr>
            <a:lvl9pPr lvl="8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27" name="Google Shape;227;p28"/>
          <p:cNvSpPr txBox="1">
            <a:spLocks noGrp="1"/>
          </p:cNvSpPr>
          <p:nvPr>
            <p:ph type="subTitle" idx="20"/>
          </p:nvPr>
        </p:nvSpPr>
        <p:spPr>
          <a:xfrm>
            <a:off x="8444450" y="3566160"/>
            <a:ext cx="4224600" cy="347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1pPr>
            <a:lvl2pPr lvl="1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2pPr>
            <a:lvl3pPr lvl="2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3pPr>
            <a:lvl4pPr lvl="3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4pPr>
            <a:lvl5pPr lvl="4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5pPr>
            <a:lvl6pPr lvl="5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6pPr>
            <a:lvl7pPr lvl="6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7pPr>
            <a:lvl8pPr lvl="7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8pPr>
            <a:lvl9pPr lvl="8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28" name="Google Shape;228;p28"/>
          <p:cNvSpPr txBox="1">
            <a:spLocks noGrp="1"/>
          </p:cNvSpPr>
          <p:nvPr>
            <p:ph type="subTitle" idx="21"/>
          </p:nvPr>
        </p:nvSpPr>
        <p:spPr>
          <a:xfrm>
            <a:off x="13373075" y="3566160"/>
            <a:ext cx="4224600" cy="347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1pPr>
            <a:lvl2pPr lvl="1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2pPr>
            <a:lvl3pPr lvl="2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3pPr>
            <a:lvl4pPr lvl="3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4pPr>
            <a:lvl5pPr lvl="4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5pPr>
            <a:lvl6pPr lvl="5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6pPr>
            <a:lvl7pPr lvl="6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7pPr>
            <a:lvl8pPr lvl="7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8pPr>
            <a:lvl9pPr lvl="8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29" name="Google Shape;229;p28"/>
          <p:cNvSpPr txBox="1">
            <a:spLocks noGrp="1"/>
          </p:cNvSpPr>
          <p:nvPr>
            <p:ph type="subTitle" idx="22"/>
          </p:nvPr>
        </p:nvSpPr>
        <p:spPr>
          <a:xfrm>
            <a:off x="8444450" y="5303520"/>
            <a:ext cx="4224600" cy="347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1pPr>
            <a:lvl2pPr lvl="1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2pPr>
            <a:lvl3pPr lvl="2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3pPr>
            <a:lvl4pPr lvl="3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4pPr>
            <a:lvl5pPr lvl="4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5pPr>
            <a:lvl6pPr lvl="5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6pPr>
            <a:lvl7pPr lvl="6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7pPr>
            <a:lvl8pPr lvl="7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8pPr>
            <a:lvl9pPr lvl="8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30" name="Google Shape;230;p28"/>
          <p:cNvSpPr txBox="1">
            <a:spLocks noGrp="1"/>
          </p:cNvSpPr>
          <p:nvPr>
            <p:ph type="subTitle" idx="23"/>
          </p:nvPr>
        </p:nvSpPr>
        <p:spPr>
          <a:xfrm>
            <a:off x="13373075" y="5303520"/>
            <a:ext cx="4224600" cy="347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1pPr>
            <a:lvl2pPr lvl="1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2pPr>
            <a:lvl3pPr lvl="2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3pPr>
            <a:lvl4pPr lvl="3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4pPr>
            <a:lvl5pPr lvl="4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5pPr>
            <a:lvl6pPr lvl="5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6pPr>
            <a:lvl7pPr lvl="6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7pPr>
            <a:lvl8pPr lvl="7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8pPr>
            <a:lvl9pPr lvl="8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31" name="Google Shape;231;p28"/>
          <p:cNvSpPr txBox="1">
            <a:spLocks noGrp="1"/>
          </p:cNvSpPr>
          <p:nvPr>
            <p:ph type="subTitle" idx="24"/>
          </p:nvPr>
        </p:nvSpPr>
        <p:spPr>
          <a:xfrm>
            <a:off x="8444450" y="7040880"/>
            <a:ext cx="4224600" cy="347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1pPr>
            <a:lvl2pPr lvl="1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2pPr>
            <a:lvl3pPr lvl="2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3pPr>
            <a:lvl4pPr lvl="3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4pPr>
            <a:lvl5pPr lvl="4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5pPr>
            <a:lvl6pPr lvl="5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6pPr>
            <a:lvl7pPr lvl="6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7pPr>
            <a:lvl8pPr lvl="7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8pPr>
            <a:lvl9pPr lvl="8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32" name="Google Shape;232;p28"/>
          <p:cNvSpPr txBox="1">
            <a:spLocks noGrp="1"/>
          </p:cNvSpPr>
          <p:nvPr>
            <p:ph type="subTitle" idx="25"/>
          </p:nvPr>
        </p:nvSpPr>
        <p:spPr>
          <a:xfrm>
            <a:off x="13373075" y="7040880"/>
            <a:ext cx="4224600" cy="347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1pPr>
            <a:lvl2pPr lvl="1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2pPr>
            <a:lvl3pPr lvl="2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3pPr>
            <a:lvl4pPr lvl="3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4pPr>
            <a:lvl5pPr lvl="4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5pPr>
            <a:lvl6pPr lvl="5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6pPr>
            <a:lvl7pPr lvl="6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7pPr>
            <a:lvl8pPr lvl="7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8pPr>
            <a:lvl9pPr lvl="8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33" name="Google Shape;233;p28"/>
          <p:cNvSpPr txBox="1">
            <a:spLocks noGrp="1"/>
          </p:cNvSpPr>
          <p:nvPr>
            <p:ph type="subTitle" idx="26"/>
          </p:nvPr>
        </p:nvSpPr>
        <p:spPr>
          <a:xfrm>
            <a:off x="8444450" y="8778240"/>
            <a:ext cx="4224600" cy="347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1pPr>
            <a:lvl2pPr lvl="1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2pPr>
            <a:lvl3pPr lvl="2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3pPr>
            <a:lvl4pPr lvl="3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4pPr>
            <a:lvl5pPr lvl="4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5pPr>
            <a:lvl6pPr lvl="5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6pPr>
            <a:lvl7pPr lvl="6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7pPr>
            <a:lvl8pPr lvl="7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8pPr>
            <a:lvl9pPr lvl="8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34" name="Google Shape;234;p28"/>
          <p:cNvSpPr txBox="1">
            <a:spLocks noGrp="1"/>
          </p:cNvSpPr>
          <p:nvPr>
            <p:ph type="subTitle" idx="27"/>
          </p:nvPr>
        </p:nvSpPr>
        <p:spPr>
          <a:xfrm>
            <a:off x="13373075" y="8778240"/>
            <a:ext cx="4224600" cy="347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1pPr>
            <a:lvl2pPr lvl="1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2pPr>
            <a:lvl3pPr lvl="2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3pPr>
            <a:lvl4pPr lvl="3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4pPr>
            <a:lvl5pPr lvl="4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5pPr>
            <a:lvl6pPr lvl="5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6pPr>
            <a:lvl7pPr lvl="6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7pPr>
            <a:lvl8pPr lvl="7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8pPr>
            <a:lvl9pPr lvl="8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1_Mission">
  <p:cSld name="SECTION_HEADER_2_1_2_1_1">
    <p:bg>
      <p:bgPr>
        <a:solidFill>
          <a:schemeClr val="dk1"/>
        </a:solidFill>
        <a:effectLst/>
      </p:bgPr>
    </p:bg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29"/>
          <p:cNvSpPr txBox="1">
            <a:spLocks noGrp="1"/>
          </p:cNvSpPr>
          <p:nvPr>
            <p:ph type="title"/>
          </p:nvPr>
        </p:nvSpPr>
        <p:spPr>
          <a:xfrm>
            <a:off x="1403600" y="3566160"/>
            <a:ext cx="13377600" cy="411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1pPr>
            <a:lvl2pPr lvl="1" algn="ctr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2pPr>
            <a:lvl3pPr lvl="2" algn="ctr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3pPr>
            <a:lvl4pPr lvl="3" algn="ctr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4pPr>
            <a:lvl5pPr lvl="4" algn="ctr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5pPr>
            <a:lvl6pPr lvl="5" algn="ctr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6pPr>
            <a:lvl7pPr lvl="6" algn="ctr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7pPr>
            <a:lvl8pPr lvl="7" algn="ctr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8pPr>
            <a:lvl9pPr lvl="8" algn="ctr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37" name="Google Shape;237;p29"/>
          <p:cNvSpPr txBox="1">
            <a:spLocks noGrp="1"/>
          </p:cNvSpPr>
          <p:nvPr>
            <p:ph type="subTitle" idx="1"/>
          </p:nvPr>
        </p:nvSpPr>
        <p:spPr>
          <a:xfrm>
            <a:off x="1403600" y="2743200"/>
            <a:ext cx="13377600" cy="347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1pPr>
            <a:lvl2pPr lvl="1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2pPr>
            <a:lvl3pPr lvl="2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3pPr>
            <a:lvl4pPr lvl="3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4pPr>
            <a:lvl5pPr lvl="4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5pPr>
            <a:lvl6pPr lvl="5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6pPr>
            <a:lvl7pPr lvl="6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7pPr>
            <a:lvl8pPr lvl="7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8pPr>
            <a:lvl9pPr lvl="8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4_Quote">
  <p:cSld name="SECTION_HEADER_2_1_2_2_1">
    <p:bg>
      <p:bgPr>
        <a:solidFill>
          <a:schemeClr val="dk1"/>
        </a:solidFill>
        <a:effectLst/>
      </p:bgPr>
    </p:bg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30"/>
          <p:cNvSpPr txBox="1">
            <a:spLocks noGrp="1"/>
          </p:cNvSpPr>
          <p:nvPr>
            <p:ph type="title"/>
          </p:nvPr>
        </p:nvSpPr>
        <p:spPr>
          <a:xfrm>
            <a:off x="1403600" y="2697480"/>
            <a:ext cx="13377600" cy="411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1pPr>
            <a:lvl2pPr lvl="1" algn="ctr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2pPr>
            <a:lvl3pPr lvl="2" algn="ctr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3pPr>
            <a:lvl4pPr lvl="3" algn="ctr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4pPr>
            <a:lvl5pPr lvl="4" algn="ctr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5pPr>
            <a:lvl6pPr lvl="5" algn="ctr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6pPr>
            <a:lvl7pPr lvl="6" algn="ctr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7pPr>
            <a:lvl8pPr lvl="7" algn="ctr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8pPr>
            <a:lvl9pPr lvl="8" algn="ctr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40" name="Google Shape;240;p30"/>
          <p:cNvSpPr txBox="1">
            <a:spLocks noGrp="1"/>
          </p:cNvSpPr>
          <p:nvPr>
            <p:ph type="subTitle" idx="1"/>
          </p:nvPr>
        </p:nvSpPr>
        <p:spPr>
          <a:xfrm>
            <a:off x="1403600" y="7306061"/>
            <a:ext cx="13377600" cy="347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1pPr>
            <a:lvl2pPr lvl="1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2pPr>
            <a:lvl3pPr lvl="2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3pPr>
            <a:lvl4pPr lvl="3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4pPr>
            <a:lvl5pPr lvl="4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5pPr>
            <a:lvl6pPr lvl="5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6pPr>
            <a:lvl7pPr lvl="6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7pPr>
            <a:lvl8pPr lvl="7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8pPr>
            <a:lvl9pPr lvl="8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7_Section">
  <p:cSld name="SECTION_HEADER_2_3_1">
    <p:bg>
      <p:bgPr>
        <a:solidFill>
          <a:schemeClr val="dk1"/>
        </a:solidFill>
        <a:effectLst/>
      </p:bgPr>
    </p:bg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31"/>
          <p:cNvSpPr txBox="1">
            <a:spLocks noGrp="1"/>
          </p:cNvSpPr>
          <p:nvPr>
            <p:ph type="ctrTitle"/>
          </p:nvPr>
        </p:nvSpPr>
        <p:spPr>
          <a:xfrm>
            <a:off x="1403600" y="2651750"/>
            <a:ext cx="11964900" cy="1719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rgbClr val="FFFFFF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699525" y="699525"/>
            <a:ext cx="7724400" cy="171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600"/>
              <a:buFont typeface="Optimistic Display Medium"/>
              <a:buNone/>
              <a:defRPr sz="5600">
                <a:solidFill>
                  <a:schemeClr val="dk1"/>
                </a:solidFill>
                <a:latin typeface="Optimistic Display Medium"/>
                <a:ea typeface="Optimistic Display Medium"/>
                <a:cs typeface="Optimistic Display Medium"/>
                <a:sym typeface="Optimistic Display Medium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600"/>
              <a:buFont typeface="Optimistic Display Medium"/>
              <a:buNone/>
              <a:defRPr sz="5600">
                <a:solidFill>
                  <a:schemeClr val="dk1"/>
                </a:solidFill>
                <a:latin typeface="Optimistic Display Medium"/>
                <a:ea typeface="Optimistic Display Medium"/>
                <a:cs typeface="Optimistic Display Medium"/>
                <a:sym typeface="Optimistic Display Medium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600"/>
              <a:buFont typeface="Optimistic Display Medium"/>
              <a:buNone/>
              <a:defRPr sz="5600">
                <a:solidFill>
                  <a:schemeClr val="dk1"/>
                </a:solidFill>
                <a:latin typeface="Optimistic Display Medium"/>
                <a:ea typeface="Optimistic Display Medium"/>
                <a:cs typeface="Optimistic Display Medium"/>
                <a:sym typeface="Optimistic Display Medium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600"/>
              <a:buFont typeface="Optimistic Display Medium"/>
              <a:buNone/>
              <a:defRPr sz="5600">
                <a:solidFill>
                  <a:schemeClr val="dk1"/>
                </a:solidFill>
                <a:latin typeface="Optimistic Display Medium"/>
                <a:ea typeface="Optimistic Display Medium"/>
                <a:cs typeface="Optimistic Display Medium"/>
                <a:sym typeface="Optimistic Display Medium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600"/>
              <a:buFont typeface="Optimistic Display Medium"/>
              <a:buNone/>
              <a:defRPr sz="5600">
                <a:solidFill>
                  <a:schemeClr val="dk1"/>
                </a:solidFill>
                <a:latin typeface="Optimistic Display Medium"/>
                <a:ea typeface="Optimistic Display Medium"/>
                <a:cs typeface="Optimistic Display Medium"/>
                <a:sym typeface="Optimistic Display Medium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600"/>
              <a:buFont typeface="Optimistic Display Medium"/>
              <a:buNone/>
              <a:defRPr sz="5600">
                <a:solidFill>
                  <a:schemeClr val="dk1"/>
                </a:solidFill>
                <a:latin typeface="Optimistic Display Medium"/>
                <a:ea typeface="Optimistic Display Medium"/>
                <a:cs typeface="Optimistic Display Medium"/>
                <a:sym typeface="Optimistic Display Medium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600"/>
              <a:buFont typeface="Optimistic Display Medium"/>
              <a:buNone/>
              <a:defRPr sz="5600">
                <a:solidFill>
                  <a:schemeClr val="dk1"/>
                </a:solidFill>
                <a:latin typeface="Optimistic Display Medium"/>
                <a:ea typeface="Optimistic Display Medium"/>
                <a:cs typeface="Optimistic Display Medium"/>
                <a:sym typeface="Optimistic Display Medium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600"/>
              <a:buFont typeface="Optimistic Display Medium"/>
              <a:buNone/>
              <a:defRPr sz="5600">
                <a:solidFill>
                  <a:schemeClr val="dk1"/>
                </a:solidFill>
                <a:latin typeface="Optimistic Display Medium"/>
                <a:ea typeface="Optimistic Display Medium"/>
                <a:cs typeface="Optimistic Display Medium"/>
                <a:sym typeface="Optimistic Display Medium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600"/>
              <a:buFont typeface="Optimistic Display Medium"/>
              <a:buNone/>
              <a:defRPr sz="5600">
                <a:solidFill>
                  <a:schemeClr val="dk1"/>
                </a:solidFill>
                <a:latin typeface="Optimistic Display Medium"/>
                <a:ea typeface="Optimistic Display Medium"/>
                <a:cs typeface="Optimistic Display Medium"/>
                <a:sym typeface="Optimistic Display Medium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699525" y="3877050"/>
            <a:ext cx="7724400" cy="571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ptimistic Text"/>
              <a:buChar char="•"/>
              <a:defRPr sz="1800">
                <a:solidFill>
                  <a:schemeClr val="dk1"/>
                </a:solidFill>
                <a:latin typeface="Optimistic Text"/>
                <a:ea typeface="Optimistic Text"/>
                <a:cs typeface="Optimistic Text"/>
                <a:sym typeface="Optimistic Text"/>
              </a:defRPr>
            </a:lvl1pPr>
            <a:lvl2pPr marL="914400" lvl="1" indent="-342900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ptimistic Text"/>
              <a:buChar char="﹘"/>
              <a:defRPr sz="1800">
                <a:solidFill>
                  <a:schemeClr val="dk1"/>
                </a:solidFill>
                <a:latin typeface="Optimistic Text"/>
                <a:ea typeface="Optimistic Text"/>
                <a:cs typeface="Optimistic Text"/>
                <a:sym typeface="Optimistic Text"/>
              </a:defRPr>
            </a:lvl2pPr>
            <a:lvl3pPr marL="1371600" lvl="2" indent="-342900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ptimistic Text"/>
              <a:buChar char="﹘"/>
              <a:defRPr sz="1800">
                <a:solidFill>
                  <a:schemeClr val="dk1"/>
                </a:solidFill>
                <a:latin typeface="Optimistic Text"/>
                <a:ea typeface="Optimistic Text"/>
                <a:cs typeface="Optimistic Text"/>
                <a:sym typeface="Optimistic Text"/>
              </a:defRPr>
            </a:lvl3pPr>
            <a:lvl4pPr marL="1828800" lvl="3" indent="-342900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ptimistic Text"/>
              <a:buChar char="﹘"/>
              <a:defRPr sz="1800">
                <a:solidFill>
                  <a:schemeClr val="dk1"/>
                </a:solidFill>
                <a:latin typeface="Optimistic Text"/>
                <a:ea typeface="Optimistic Text"/>
                <a:cs typeface="Optimistic Text"/>
                <a:sym typeface="Optimistic Text"/>
              </a:defRPr>
            </a:lvl4pPr>
            <a:lvl5pPr marL="2286000" lvl="4" indent="-342900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ptimistic Text"/>
              <a:buChar char="﹘"/>
              <a:defRPr sz="1800">
                <a:solidFill>
                  <a:schemeClr val="dk1"/>
                </a:solidFill>
                <a:latin typeface="Optimistic Text"/>
                <a:ea typeface="Optimistic Text"/>
                <a:cs typeface="Optimistic Text"/>
                <a:sym typeface="Optimistic Text"/>
              </a:defRPr>
            </a:lvl5pPr>
            <a:lvl6pPr marL="2743200" lvl="5" indent="-342900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ptimistic Text"/>
              <a:buChar char="﹘"/>
              <a:defRPr sz="1800">
                <a:solidFill>
                  <a:schemeClr val="dk1"/>
                </a:solidFill>
                <a:latin typeface="Optimistic Text"/>
                <a:ea typeface="Optimistic Text"/>
                <a:cs typeface="Optimistic Text"/>
                <a:sym typeface="Optimistic Text"/>
              </a:defRPr>
            </a:lvl6pPr>
            <a:lvl7pPr marL="3200400" lvl="6" indent="-342900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ptimistic Text"/>
              <a:buChar char="﹘"/>
              <a:defRPr sz="1800">
                <a:solidFill>
                  <a:schemeClr val="dk1"/>
                </a:solidFill>
                <a:latin typeface="Optimistic Text"/>
                <a:ea typeface="Optimistic Text"/>
                <a:cs typeface="Optimistic Text"/>
                <a:sym typeface="Optimistic Text"/>
              </a:defRPr>
            </a:lvl7pPr>
            <a:lvl8pPr marL="3657600" lvl="7" indent="-342900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ptimistic Text"/>
              <a:buChar char="﹘"/>
              <a:defRPr sz="1800">
                <a:solidFill>
                  <a:schemeClr val="dk1"/>
                </a:solidFill>
                <a:latin typeface="Optimistic Text"/>
                <a:ea typeface="Optimistic Text"/>
                <a:cs typeface="Optimistic Text"/>
                <a:sym typeface="Optimistic Text"/>
              </a:defRPr>
            </a:lvl8pPr>
            <a:lvl9pPr marL="4114800" lvl="8" indent="-342900" rtl="0">
              <a:lnSpc>
                <a:spcPct val="125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Font typeface="Optimistic Text"/>
              <a:buChar char="﹘"/>
              <a:defRPr sz="1800">
                <a:solidFill>
                  <a:schemeClr val="dk1"/>
                </a:solidFill>
                <a:latin typeface="Optimistic Text"/>
                <a:ea typeface="Optimistic Text"/>
                <a:cs typeface="Optimistic Text"/>
                <a:sym typeface="Optimistic Text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  <p:sldLayoutId id="2147483685" r:id="rId17"/>
    <p:sldLayoutId id="2147483686" r:id="rId18"/>
    <p:sldLayoutId id="2147483687" r:id="rId19"/>
    <p:sldLayoutId id="2147483688" r:id="rId20"/>
    <p:sldLayoutId id="2147483689" r:id="rId21"/>
    <p:sldLayoutId id="2147483690" r:id="rId22"/>
    <p:sldLayoutId id="2147483691" r:id="rId23"/>
    <p:sldLayoutId id="2147483692" r:id="rId24"/>
    <p:sldLayoutId id="2147483693" r:id="rId25"/>
    <p:sldLayoutId id="2147483694" r:id="rId26"/>
    <p:sldLayoutId id="2147483695" r:id="rId27"/>
    <p:sldLayoutId id="2147483696" r:id="rId28"/>
    <p:sldLayoutId id="2147483697" r:id="rId29"/>
    <p:sldLayoutId id="2147483698" r:id="rId30"/>
    <p:sldLayoutId id="2147483699" r:id="rId31"/>
    <p:sldLayoutId id="2147483700" r:id="rId32"/>
    <p:sldLayoutId id="2147483701" r:id="rId33"/>
    <p:sldLayoutId id="2147483702" r:id="rId34"/>
    <p:sldLayoutId id="2147483703" r:id="rId35"/>
    <p:sldLayoutId id="2147483704" r:id="rId36"/>
    <p:sldLayoutId id="2147483705" r:id="rId37"/>
    <p:sldLayoutId id="2147483706" r:id="rId38"/>
    <p:sldLayoutId id="2147483707" r:id="rId39"/>
    <p:sldLayoutId id="2147483708" r:id="rId40"/>
    <p:sldLayoutId id="2147483709" r:id="rId41"/>
    <p:sldLayoutId id="2147483710" r:id="rId42"/>
    <p:sldLayoutId id="2147483711" r:id="rId43"/>
    <p:sldLayoutId id="2147483712" r:id="rId44"/>
    <p:sldLayoutId id="2147483713" r:id="rId45"/>
    <p:sldLayoutId id="2147483714" r:id="rId46"/>
    <p:sldLayoutId id="2147483715" r:id="rId47"/>
    <p:sldLayoutId id="2147483716" r:id="rId48"/>
    <p:sldLayoutId id="2147483717" r:id="rId49"/>
    <p:sldLayoutId id="2147483718" r:id="rId50"/>
    <p:sldLayoutId id="2147483719" r:id="rId51"/>
    <p:sldLayoutId id="2147483720" r:id="rId52"/>
    <p:sldLayoutId id="2147483721" r:id="rId53"/>
    <p:sldLayoutId id="2147483722" r:id="rId54"/>
    <p:sldLayoutId id="2147483723" r:id="rId55"/>
    <p:sldLayoutId id="2147483724" r:id="rId5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240">
          <p15:clr>
            <a:srgbClr val="EA4335"/>
          </p15:clr>
        </p15:guide>
        <p15:guide id="2" pos="5760">
          <p15:clr>
            <a:srgbClr val="EA4335"/>
          </p15:clr>
        </p15:guide>
        <p15:guide id="3" pos="441">
          <p15:clr>
            <a:srgbClr val="EA4335"/>
          </p15:clr>
        </p15:guide>
        <p15:guide id="4" orient="horz" pos="441">
          <p15:clr>
            <a:srgbClr val="EA4335"/>
          </p15:clr>
        </p15:guide>
        <p15:guide id="5" pos="11079">
          <p15:clr>
            <a:srgbClr val="EA4335"/>
          </p15:clr>
        </p15:guide>
        <p15:guide id="6" orient="horz" pos="6039">
          <p15:clr>
            <a:srgbClr val="EA4335"/>
          </p15:clr>
        </p15:guide>
        <p15:guide id="7" pos="1328">
          <p15:clr>
            <a:srgbClr val="EA4335"/>
          </p15:clr>
        </p15:guide>
        <p15:guide id="8" pos="2215">
          <p15:clr>
            <a:srgbClr val="EA4335"/>
          </p15:clr>
        </p15:guide>
        <p15:guide id="9" pos="3102">
          <p15:clr>
            <a:srgbClr val="EA4335"/>
          </p15:clr>
        </p15:guide>
        <p15:guide id="10" pos="3989">
          <p15:clr>
            <a:srgbClr val="EA4335"/>
          </p15:clr>
        </p15:guide>
        <p15:guide id="11" pos="4876">
          <p15:clr>
            <a:srgbClr val="EA4335"/>
          </p15:clr>
        </p15:guide>
        <p15:guide id="12" pos="6650">
          <p15:clr>
            <a:srgbClr val="EA4335"/>
          </p15:clr>
        </p15:guide>
        <p15:guide id="13" pos="7537">
          <p15:clr>
            <a:srgbClr val="EA4335"/>
          </p15:clr>
        </p15:guide>
        <p15:guide id="14" pos="8424">
          <p15:clr>
            <a:srgbClr val="EA4335"/>
          </p15:clr>
        </p15:guide>
        <p15:guide id="15" pos="9311">
          <p15:clr>
            <a:srgbClr val="EA4335"/>
          </p15:clr>
        </p15:guide>
        <p15:guide id="16" pos="10198">
          <p15:clr>
            <a:srgbClr val="EA4335"/>
          </p15:clr>
        </p15:guide>
        <p15:guide id="17" pos="884">
          <p15:clr>
            <a:srgbClr val="EA4335"/>
          </p15:clr>
        </p15:guide>
        <p15:guide id="18" pos="1771">
          <p15:clr>
            <a:srgbClr val="EA4335"/>
          </p15:clr>
        </p15:guide>
        <p15:guide id="19" pos="2658">
          <p15:clr>
            <a:srgbClr val="EA4335"/>
          </p15:clr>
        </p15:guide>
        <p15:guide id="20" pos="3545">
          <p15:clr>
            <a:srgbClr val="EA4335"/>
          </p15:clr>
        </p15:guide>
        <p15:guide id="21" pos="4432">
          <p15:clr>
            <a:srgbClr val="EA4335"/>
          </p15:clr>
        </p15:guide>
        <p15:guide id="22" pos="5319">
          <p15:clr>
            <a:srgbClr val="EA4335"/>
          </p15:clr>
        </p15:guide>
        <p15:guide id="23" pos="6206">
          <p15:clr>
            <a:srgbClr val="EA4335"/>
          </p15:clr>
        </p15:guide>
        <p15:guide id="24" pos="7093">
          <p15:clr>
            <a:srgbClr val="EA4335"/>
          </p15:clr>
        </p15:guide>
        <p15:guide id="25" pos="7980">
          <p15:clr>
            <a:srgbClr val="EA4335"/>
          </p15:clr>
        </p15:guide>
        <p15:guide id="26" pos="8868">
          <p15:clr>
            <a:srgbClr val="EA4335"/>
          </p15:clr>
        </p15:guide>
        <p15:guide id="27" pos="9755">
          <p15:clr>
            <a:srgbClr val="EA4335"/>
          </p15:clr>
        </p15:guide>
        <p15:guide id="28" pos="10642">
          <p15:clr>
            <a:srgbClr val="EA4335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7" name="Google Shape;577;p79"/>
          <p:cNvSpPr txBox="1">
            <a:spLocks noGrp="1"/>
          </p:cNvSpPr>
          <p:nvPr>
            <p:ph type="ctrTitle"/>
          </p:nvPr>
        </p:nvSpPr>
        <p:spPr>
          <a:xfrm>
            <a:off x="704100" y="2651760"/>
            <a:ext cx="11964900" cy="17100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S4aR230007</a:t>
            </a:r>
            <a:br>
              <a:rPr lang="en" dirty="0"/>
            </a:br>
            <a:r>
              <a:rPr lang="en" dirty="0"/>
              <a:t>WebRTC Protocol Stack for iRTC</a:t>
            </a:r>
            <a:endParaRPr dirty="0"/>
          </a:p>
        </p:txBody>
      </p:sp>
      <p:sp>
        <p:nvSpPr>
          <p:cNvPr id="578" name="Google Shape;578;p79"/>
          <p:cNvSpPr txBox="1">
            <a:spLocks noGrp="1"/>
          </p:cNvSpPr>
          <p:nvPr>
            <p:ph type="subTitle" idx="4"/>
          </p:nvPr>
        </p:nvSpPr>
        <p:spPr>
          <a:xfrm>
            <a:off x="704100" y="4846329"/>
            <a:ext cx="11964900" cy="1173471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chemeClr val="accent4">
                    <a:lumMod val="50000"/>
                  </a:schemeClr>
                </a:solidFill>
              </a:rPr>
              <a:t>3GPP TSG-SA4 RTC SWG Telco #1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chemeClr val="accent4">
                    <a:lumMod val="50000"/>
                  </a:schemeClr>
                </a:solidFill>
              </a:rPr>
              <a:t>Online, November 30, 2022</a:t>
            </a:r>
            <a:endParaRPr sz="2800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57C8F79-737E-4F85-6361-381EF32BDEEF}"/>
              </a:ext>
            </a:extLst>
          </p:cNvPr>
          <p:cNvSpPr/>
          <p:nvPr/>
        </p:nvSpPr>
        <p:spPr>
          <a:xfrm>
            <a:off x="9340938" y="4129724"/>
            <a:ext cx="3657599" cy="640062"/>
          </a:xfrm>
          <a:prstGeom prst="rect">
            <a:avLst/>
          </a:prstGeom>
          <a:solidFill>
            <a:schemeClr val="accent4">
              <a:lumMod val="95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SRTP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9D76A87-98DB-7342-46C2-176FB4E36B01}"/>
              </a:ext>
            </a:extLst>
          </p:cNvPr>
          <p:cNvSpPr/>
          <p:nvPr/>
        </p:nvSpPr>
        <p:spPr>
          <a:xfrm>
            <a:off x="9340373" y="4771506"/>
            <a:ext cx="1828800" cy="638749"/>
          </a:xfrm>
          <a:prstGeom prst="rect">
            <a:avLst/>
          </a:prstGeom>
          <a:solidFill>
            <a:schemeClr val="accent4">
              <a:lumMod val="95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1" dirty="0"/>
          </a:p>
        </p:txBody>
      </p:sp>
      <p:sp>
        <p:nvSpPr>
          <p:cNvPr id="2" name="Google Shape;639;g1019228b792_0_199">
            <a:extLst>
              <a:ext uri="{FF2B5EF4-FFF2-40B4-BE49-F238E27FC236}">
                <a16:creationId xmlns:a16="http://schemas.microsoft.com/office/drawing/2014/main" id="{B96BF1D1-B461-F898-A67C-CE4450EDCBA7}"/>
              </a:ext>
            </a:extLst>
          </p:cNvPr>
          <p:cNvSpPr txBox="1">
            <a:spLocks/>
          </p:cNvSpPr>
          <p:nvPr/>
        </p:nvSpPr>
        <p:spPr>
          <a:xfrm>
            <a:off x="832301" y="431950"/>
            <a:ext cx="10848219" cy="9020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600"/>
              <a:buFont typeface="Optimistic Display Medium"/>
              <a:buNone/>
              <a:defRPr sz="5600" b="0" i="0" u="none" strike="noStrike" cap="none">
                <a:solidFill>
                  <a:schemeClr val="dk1"/>
                </a:solidFill>
                <a:latin typeface="Optimistic Display Medium"/>
                <a:ea typeface="Optimistic Display Medium"/>
                <a:cs typeface="Optimistic Display Medium"/>
                <a:sym typeface="Optimistic Display Medium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600"/>
              <a:buFont typeface="Optimistic Display Medium"/>
              <a:buNone/>
              <a:defRPr sz="5600" b="0" i="0" u="none" strike="noStrike" cap="none">
                <a:solidFill>
                  <a:schemeClr val="dk1"/>
                </a:solidFill>
                <a:latin typeface="Optimistic Display Medium"/>
                <a:ea typeface="Optimistic Display Medium"/>
                <a:cs typeface="Optimistic Display Medium"/>
                <a:sym typeface="Optimistic Display Medium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600"/>
              <a:buFont typeface="Optimistic Display Medium"/>
              <a:buNone/>
              <a:defRPr sz="5600" b="0" i="0" u="none" strike="noStrike" cap="none">
                <a:solidFill>
                  <a:schemeClr val="dk1"/>
                </a:solidFill>
                <a:latin typeface="Optimistic Display Medium"/>
                <a:ea typeface="Optimistic Display Medium"/>
                <a:cs typeface="Optimistic Display Medium"/>
                <a:sym typeface="Optimistic Display Medium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600"/>
              <a:buFont typeface="Optimistic Display Medium"/>
              <a:buNone/>
              <a:defRPr sz="5600" b="0" i="0" u="none" strike="noStrike" cap="none">
                <a:solidFill>
                  <a:schemeClr val="dk1"/>
                </a:solidFill>
                <a:latin typeface="Optimistic Display Medium"/>
                <a:ea typeface="Optimistic Display Medium"/>
                <a:cs typeface="Optimistic Display Medium"/>
                <a:sym typeface="Optimistic Display Medium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600"/>
              <a:buFont typeface="Optimistic Display Medium"/>
              <a:buNone/>
              <a:defRPr sz="5600" b="0" i="0" u="none" strike="noStrike" cap="none">
                <a:solidFill>
                  <a:schemeClr val="dk1"/>
                </a:solidFill>
                <a:latin typeface="Optimistic Display Medium"/>
                <a:ea typeface="Optimistic Display Medium"/>
                <a:cs typeface="Optimistic Display Medium"/>
                <a:sym typeface="Optimistic Display Medium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600"/>
              <a:buFont typeface="Optimistic Display Medium"/>
              <a:buNone/>
              <a:defRPr sz="5600" b="0" i="0" u="none" strike="noStrike" cap="none">
                <a:solidFill>
                  <a:schemeClr val="dk1"/>
                </a:solidFill>
                <a:latin typeface="Optimistic Display Medium"/>
                <a:ea typeface="Optimistic Display Medium"/>
                <a:cs typeface="Optimistic Display Medium"/>
                <a:sym typeface="Optimistic Display Medium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600"/>
              <a:buFont typeface="Optimistic Display Medium"/>
              <a:buNone/>
              <a:defRPr sz="5600" b="0" i="0" u="none" strike="noStrike" cap="none">
                <a:solidFill>
                  <a:schemeClr val="dk1"/>
                </a:solidFill>
                <a:latin typeface="Optimistic Display Medium"/>
                <a:ea typeface="Optimistic Display Medium"/>
                <a:cs typeface="Optimistic Display Medium"/>
                <a:sym typeface="Optimistic Display Medium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600"/>
              <a:buFont typeface="Optimistic Display Medium"/>
              <a:buNone/>
              <a:defRPr sz="5600" b="0" i="0" u="none" strike="noStrike" cap="none">
                <a:solidFill>
                  <a:schemeClr val="dk1"/>
                </a:solidFill>
                <a:latin typeface="Optimistic Display Medium"/>
                <a:ea typeface="Optimistic Display Medium"/>
                <a:cs typeface="Optimistic Display Medium"/>
                <a:sym typeface="Optimistic Display Medium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600"/>
              <a:buFont typeface="Optimistic Display Medium"/>
              <a:buNone/>
              <a:defRPr sz="5600" b="0" i="0" u="none" strike="noStrike" cap="none">
                <a:solidFill>
                  <a:schemeClr val="dk1"/>
                </a:solidFill>
                <a:latin typeface="Optimistic Display Medium"/>
                <a:ea typeface="Optimistic Display Medium"/>
                <a:cs typeface="Optimistic Display Medium"/>
                <a:sym typeface="Optimistic Display Medium"/>
              </a:defRPr>
            </a:lvl9pPr>
          </a:lstStyle>
          <a:p>
            <a:r>
              <a:rPr lang="en-US" sz="3600" b="1" dirty="0">
                <a:solidFill>
                  <a:schemeClr val="accent4">
                    <a:lumMod val="50000"/>
                  </a:schemeClr>
                </a:solidFill>
                <a:latin typeface="+mj-lt"/>
              </a:rPr>
              <a:t>Protocol Stack Illustration</a:t>
            </a:r>
          </a:p>
        </p:txBody>
      </p:sp>
      <p:sp>
        <p:nvSpPr>
          <p:cNvPr id="41" name="Google Shape;579;gfac71b332e_0_20">
            <a:extLst>
              <a:ext uri="{FF2B5EF4-FFF2-40B4-BE49-F238E27FC236}">
                <a16:creationId xmlns:a16="http://schemas.microsoft.com/office/drawing/2014/main" id="{8B0F53A3-271F-D8A6-03D8-A360FE44AA0D}"/>
              </a:ext>
            </a:extLst>
          </p:cNvPr>
          <p:cNvSpPr txBox="1"/>
          <p:nvPr/>
        </p:nvSpPr>
        <p:spPr>
          <a:xfrm>
            <a:off x="1455750" y="7779820"/>
            <a:ext cx="15376500" cy="21526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457200" marR="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Calibri"/>
              <a:buChar char="●"/>
            </a:pPr>
            <a:r>
              <a:rPr lang="en-US" sz="2200" dirty="0">
                <a:solidFill>
                  <a:schemeClr val="accent5"/>
                </a:solidFill>
                <a:latin typeface="Calibri"/>
                <a:ea typeface="Calibri"/>
                <a:cs typeface="Calibri"/>
                <a:sym typeface="Calibri"/>
              </a:rPr>
              <a:t>As </a:t>
            </a:r>
            <a:r>
              <a:rPr lang="en-US" sz="2200" dirty="0" err="1">
                <a:solidFill>
                  <a:schemeClr val="accent5"/>
                </a:solidFill>
                <a:latin typeface="Calibri"/>
                <a:ea typeface="Calibri"/>
                <a:cs typeface="Calibri"/>
                <a:sym typeface="Calibri"/>
              </a:rPr>
              <a:t>RTCPeerConnection</a:t>
            </a:r>
            <a:r>
              <a:rPr lang="en-US" sz="2200" dirty="0">
                <a:solidFill>
                  <a:schemeClr val="accent5"/>
                </a:solidFill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en-US" sz="2200" dirty="0" err="1">
                <a:solidFill>
                  <a:schemeClr val="accent5"/>
                </a:solidFill>
                <a:latin typeface="Calibri"/>
                <a:ea typeface="Calibri"/>
                <a:cs typeface="Calibri"/>
                <a:sym typeface="Calibri"/>
              </a:rPr>
              <a:t>RTCDataCahnnel</a:t>
            </a:r>
            <a:r>
              <a:rPr lang="en-US" sz="2200" dirty="0">
                <a:solidFill>
                  <a:schemeClr val="accent5"/>
                </a:solidFill>
                <a:latin typeface="Calibri"/>
                <a:ea typeface="Calibri"/>
                <a:cs typeface="Calibri"/>
                <a:sym typeface="Calibri"/>
              </a:rPr>
              <a:t> are objects many APIs use, only their scopes are shown over protocols and codecs</a:t>
            </a:r>
          </a:p>
          <a:p>
            <a:pPr marL="457200" marR="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Calibri"/>
              <a:buChar char="●"/>
            </a:pPr>
            <a:r>
              <a:rPr lang="en-US" sz="2200" dirty="0">
                <a:solidFill>
                  <a:schemeClr val="accent5"/>
                </a:solidFill>
                <a:latin typeface="Calibri"/>
                <a:ea typeface="Calibri"/>
                <a:cs typeface="Calibri"/>
                <a:sym typeface="Calibri"/>
              </a:rPr>
              <a:t>Some WebRTC elements mandatory in the Internet may not be necessary (e.g., 3GPP networks support security &amp; IP address)</a:t>
            </a:r>
          </a:p>
          <a:p>
            <a:pPr marL="457200" marR="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Calibri"/>
              <a:buChar char="●"/>
            </a:pPr>
            <a:r>
              <a:rPr lang="en-US" sz="2200" dirty="0">
                <a:solidFill>
                  <a:schemeClr val="accent5"/>
                </a:solidFill>
                <a:latin typeface="Calibri"/>
                <a:ea typeface="Calibri"/>
                <a:cs typeface="Calibri"/>
                <a:sym typeface="Calibri"/>
              </a:rPr>
              <a:t>Locating ICE, STUN, TURN between protocols follows common practices although they do not have the SDU/PDU relationships</a:t>
            </a:r>
          </a:p>
          <a:p>
            <a:pPr marL="457200" marR="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Calibri"/>
              <a:buChar char="●"/>
            </a:pPr>
            <a:r>
              <a:rPr lang="en-US" sz="2200" dirty="0">
                <a:solidFill>
                  <a:schemeClr val="accent5"/>
                </a:solidFill>
                <a:latin typeface="Calibri"/>
                <a:ea typeface="Calibri"/>
                <a:cs typeface="Calibri"/>
                <a:sym typeface="Calibri"/>
              </a:rPr>
              <a:t>Payload formats are shown as in Fig. 4.3 of TS 26.114 as 3GPP defines them (e.g., for audio codecs)</a:t>
            </a:r>
            <a:endParaRPr sz="2000" b="0" i="0" u="none" strike="noStrike" cap="none" dirty="0">
              <a:solidFill>
                <a:schemeClr val="accent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6ABC932-02CC-B11D-8CF0-F1A64943396C}"/>
              </a:ext>
            </a:extLst>
          </p:cNvPr>
          <p:cNvSpPr/>
          <p:nvPr/>
        </p:nvSpPr>
        <p:spPr>
          <a:xfrm>
            <a:off x="9342065" y="3491963"/>
            <a:ext cx="3657600" cy="640080"/>
          </a:xfrm>
          <a:prstGeom prst="rect">
            <a:avLst/>
          </a:prstGeom>
          <a:solidFill>
            <a:schemeClr val="accent4">
              <a:lumMod val="95000"/>
            </a:schemeClr>
          </a:solidFill>
          <a:ln w="25400">
            <a:solidFill>
              <a:schemeClr val="accent5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Payload formats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B0B7CDE-8B46-7B98-13FE-C122B289732F}"/>
              </a:ext>
            </a:extLst>
          </p:cNvPr>
          <p:cNvSpPr/>
          <p:nvPr/>
        </p:nvSpPr>
        <p:spPr>
          <a:xfrm>
            <a:off x="9342065" y="2849935"/>
            <a:ext cx="1828800" cy="640080"/>
          </a:xfrm>
          <a:prstGeom prst="rect">
            <a:avLst/>
          </a:prstGeom>
          <a:solidFill>
            <a:schemeClr val="accent4">
              <a:lumMod val="95000"/>
            </a:schemeClr>
          </a:solidFill>
          <a:ln w="25400">
            <a:solidFill>
              <a:schemeClr val="accent5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Video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6A6C961-5223-4DF9-8445-E65E06418541}"/>
              </a:ext>
            </a:extLst>
          </p:cNvPr>
          <p:cNvSpPr/>
          <p:nvPr/>
        </p:nvSpPr>
        <p:spPr>
          <a:xfrm>
            <a:off x="11170865" y="2852207"/>
            <a:ext cx="1828800" cy="640080"/>
          </a:xfrm>
          <a:prstGeom prst="rect">
            <a:avLst/>
          </a:prstGeom>
          <a:solidFill>
            <a:schemeClr val="accent4">
              <a:lumMod val="95000"/>
            </a:schemeClr>
          </a:solidFill>
          <a:ln w="25400">
            <a:solidFill>
              <a:schemeClr val="accent5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Audio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7C37411-4358-4597-E682-60196F92F795}"/>
              </a:ext>
            </a:extLst>
          </p:cNvPr>
          <p:cNvSpPr/>
          <p:nvPr/>
        </p:nvSpPr>
        <p:spPr>
          <a:xfrm>
            <a:off x="11170302" y="4769876"/>
            <a:ext cx="5486400" cy="640080"/>
          </a:xfrm>
          <a:prstGeom prst="rect">
            <a:avLst/>
          </a:prstGeom>
          <a:solidFill>
            <a:schemeClr val="accent4">
              <a:lumMod val="95000"/>
            </a:schemeClr>
          </a:solidFill>
          <a:ln w="25400">
            <a:solidFill>
              <a:schemeClr val="accent5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DTLS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28F89CE-096C-98D7-6CCE-4721229A0417}"/>
              </a:ext>
            </a:extLst>
          </p:cNvPr>
          <p:cNvSpPr/>
          <p:nvPr/>
        </p:nvSpPr>
        <p:spPr>
          <a:xfrm>
            <a:off x="12999665" y="3491963"/>
            <a:ext cx="1828800" cy="1279543"/>
          </a:xfrm>
          <a:prstGeom prst="rect">
            <a:avLst/>
          </a:prstGeom>
          <a:solidFill>
            <a:schemeClr val="accent4">
              <a:lumMod val="95000"/>
            </a:schemeClr>
          </a:solidFill>
          <a:ln w="25400">
            <a:solidFill>
              <a:schemeClr val="accent5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SRTCP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BC384CB3-BD4B-94B7-C0E5-EBAB28741CC7}"/>
              </a:ext>
            </a:extLst>
          </p:cNvPr>
          <p:cNvGrpSpPr/>
          <p:nvPr/>
        </p:nvGrpSpPr>
        <p:grpSpPr>
          <a:xfrm>
            <a:off x="9318078" y="1119415"/>
            <a:ext cx="7316718" cy="1202993"/>
            <a:chOff x="7498080" y="1188720"/>
            <a:chExt cx="7316718" cy="1202993"/>
          </a:xfrm>
        </p:grpSpPr>
        <p:sp>
          <p:nvSpPr>
            <p:cNvPr id="34" name="Left Brace 33">
              <a:extLst>
                <a:ext uri="{FF2B5EF4-FFF2-40B4-BE49-F238E27FC236}">
                  <a16:creationId xmlns:a16="http://schemas.microsoft.com/office/drawing/2014/main" id="{308E2E7C-99A1-FF0E-C100-3C5D08F09E2B}"/>
                </a:ext>
              </a:extLst>
            </p:cNvPr>
            <p:cNvSpPr/>
            <p:nvPr/>
          </p:nvSpPr>
          <p:spPr>
            <a:xfrm rot="5400000">
              <a:off x="10868605" y="-1554480"/>
              <a:ext cx="598527" cy="7293859"/>
            </a:xfrm>
            <a:prstGeom prst="leftBrace">
              <a:avLst>
                <a:gd name="adj1" fmla="val 99305"/>
                <a:gd name="adj2" fmla="val 50254"/>
              </a:avLst>
            </a:prstGeom>
            <a:ln w="25400">
              <a:solidFill>
                <a:schemeClr val="accent5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65C99587-A498-4D9C-2AE3-6632442049D4}"/>
                </a:ext>
              </a:extLst>
            </p:cNvPr>
            <p:cNvSpPr/>
            <p:nvPr/>
          </p:nvSpPr>
          <p:spPr>
            <a:xfrm>
              <a:off x="7498080" y="1188720"/>
              <a:ext cx="7314072" cy="640080"/>
            </a:xfrm>
            <a:prstGeom prst="rect">
              <a:avLst/>
            </a:prstGeom>
            <a:no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err="1">
                  <a:solidFill>
                    <a:schemeClr val="accent5">
                      <a:lumMod val="95000"/>
                      <a:lumOff val="5000"/>
                    </a:schemeClr>
                  </a:solidFill>
                </a:rPr>
                <a:t>RTCPeerConnection</a:t>
              </a:r>
              <a:endParaRPr lang="en-US" sz="2000" b="1" dirty="0">
                <a:solidFill>
                  <a:schemeClr val="accent5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7204FBD3-8C57-2203-151E-E97CDEA666BA}"/>
              </a:ext>
            </a:extLst>
          </p:cNvPr>
          <p:cNvGrpSpPr/>
          <p:nvPr/>
        </p:nvGrpSpPr>
        <p:grpSpPr>
          <a:xfrm>
            <a:off x="14347278" y="2399575"/>
            <a:ext cx="2733944" cy="964282"/>
            <a:chOff x="12527280" y="2834640"/>
            <a:chExt cx="2733944" cy="964282"/>
          </a:xfrm>
        </p:grpSpPr>
        <p:sp>
          <p:nvSpPr>
            <p:cNvPr id="38" name="Left Brace 37">
              <a:extLst>
                <a:ext uri="{FF2B5EF4-FFF2-40B4-BE49-F238E27FC236}">
                  <a16:creationId xmlns:a16="http://schemas.microsoft.com/office/drawing/2014/main" id="{C9CB0A3A-B40C-2B1F-9E81-69AC56782B21}"/>
                </a:ext>
              </a:extLst>
            </p:cNvPr>
            <p:cNvSpPr/>
            <p:nvPr/>
          </p:nvSpPr>
          <p:spPr>
            <a:xfrm rot="5400000">
              <a:off x="13759074" y="2743200"/>
              <a:ext cx="302860" cy="1808584"/>
            </a:xfrm>
            <a:prstGeom prst="leftBrace">
              <a:avLst>
                <a:gd name="adj1" fmla="val 107657"/>
                <a:gd name="adj2" fmla="val 52726"/>
              </a:avLst>
            </a:prstGeom>
            <a:ln w="25400">
              <a:solidFill>
                <a:schemeClr val="accent5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836089C7-64B5-ABD3-AFF7-02686AB2A324}"/>
                </a:ext>
              </a:extLst>
            </p:cNvPr>
            <p:cNvSpPr/>
            <p:nvPr/>
          </p:nvSpPr>
          <p:spPr>
            <a:xfrm>
              <a:off x="12527280" y="2834640"/>
              <a:ext cx="2733944" cy="640080"/>
            </a:xfrm>
            <a:prstGeom prst="rect">
              <a:avLst/>
            </a:prstGeom>
            <a:no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err="1">
                  <a:solidFill>
                    <a:schemeClr val="accent5">
                      <a:lumMod val="95000"/>
                      <a:lumOff val="5000"/>
                    </a:schemeClr>
                  </a:solidFill>
                </a:rPr>
                <a:t>RTCDataChannel</a:t>
              </a:r>
              <a:endParaRPr lang="en-US" sz="2000" b="1" dirty="0">
                <a:solidFill>
                  <a:schemeClr val="accent5">
                    <a:lumMod val="95000"/>
                    <a:lumOff val="5000"/>
                  </a:schemeClr>
                </a:solidFill>
              </a:endParaRPr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C609D187-A735-A0BA-D66E-623AA8A2114F}"/>
              </a:ext>
            </a:extLst>
          </p:cNvPr>
          <p:cNvSpPr/>
          <p:nvPr/>
        </p:nvSpPr>
        <p:spPr>
          <a:xfrm>
            <a:off x="2024610" y="6689565"/>
            <a:ext cx="14632656" cy="640080"/>
          </a:xfrm>
          <a:prstGeom prst="rect">
            <a:avLst/>
          </a:prstGeom>
          <a:solidFill>
            <a:schemeClr val="accent4">
              <a:lumMod val="95000"/>
            </a:schemeClr>
          </a:solidFill>
          <a:ln w="25400">
            <a:solidFill>
              <a:schemeClr val="accent5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IP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74789AB-2E2F-2D7C-041B-63EEB3796774}"/>
              </a:ext>
            </a:extLst>
          </p:cNvPr>
          <p:cNvSpPr/>
          <p:nvPr/>
        </p:nvSpPr>
        <p:spPr>
          <a:xfrm>
            <a:off x="9332313" y="6051208"/>
            <a:ext cx="7322697" cy="638749"/>
          </a:xfrm>
          <a:prstGeom prst="rect">
            <a:avLst/>
          </a:prstGeom>
          <a:solidFill>
            <a:schemeClr val="accent4">
              <a:lumMod val="95000"/>
            </a:schemeClr>
          </a:solidFill>
          <a:ln w="25400">
            <a:solidFill>
              <a:schemeClr val="accent5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UDP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2614EB0-CC76-FD16-3401-DF6E4702773D}"/>
              </a:ext>
            </a:extLst>
          </p:cNvPr>
          <p:cNvSpPr/>
          <p:nvPr/>
        </p:nvSpPr>
        <p:spPr>
          <a:xfrm>
            <a:off x="2022353" y="6050542"/>
            <a:ext cx="7315200" cy="640080"/>
          </a:xfrm>
          <a:prstGeom prst="rect">
            <a:avLst/>
          </a:prstGeom>
          <a:solidFill>
            <a:schemeClr val="accent4">
              <a:lumMod val="95000"/>
            </a:schemeClr>
          </a:solidFill>
          <a:ln w="25400">
            <a:solidFill>
              <a:schemeClr val="accent5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TCP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125D470-64AF-7357-D90B-BDCB8D54CE51}"/>
              </a:ext>
            </a:extLst>
          </p:cNvPr>
          <p:cNvSpPr/>
          <p:nvPr/>
        </p:nvSpPr>
        <p:spPr>
          <a:xfrm>
            <a:off x="14826210" y="3491962"/>
            <a:ext cx="1828800" cy="1280483"/>
          </a:xfrm>
          <a:prstGeom prst="rect">
            <a:avLst/>
          </a:prstGeom>
          <a:solidFill>
            <a:schemeClr val="accent4">
              <a:lumMod val="95000"/>
            </a:schemeClr>
          </a:solidFill>
          <a:ln w="25400">
            <a:solidFill>
              <a:schemeClr val="accent5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SCTP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61DDC6EE-69C3-A8D9-369C-32F37D0C10B9}"/>
              </a:ext>
            </a:extLst>
          </p:cNvPr>
          <p:cNvSpPr/>
          <p:nvPr/>
        </p:nvSpPr>
        <p:spPr>
          <a:xfrm>
            <a:off x="5679731" y="4129245"/>
            <a:ext cx="3657599" cy="640461"/>
          </a:xfrm>
          <a:prstGeom prst="rect">
            <a:avLst/>
          </a:prstGeom>
          <a:solidFill>
            <a:schemeClr val="accent4">
              <a:lumMod val="95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WebSocket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3BAEBC4-B793-23C8-A52E-81E4D0D91D13}"/>
              </a:ext>
            </a:extLst>
          </p:cNvPr>
          <p:cNvSpPr/>
          <p:nvPr/>
        </p:nvSpPr>
        <p:spPr>
          <a:xfrm>
            <a:off x="7501763" y="4772210"/>
            <a:ext cx="1828800" cy="638749"/>
          </a:xfrm>
          <a:prstGeom prst="rect">
            <a:avLst/>
          </a:prstGeom>
          <a:solidFill>
            <a:schemeClr val="accent4">
              <a:lumMod val="95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1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03356E7-493A-7896-C801-8AB7A4EDC27F}"/>
              </a:ext>
            </a:extLst>
          </p:cNvPr>
          <p:cNvSpPr/>
          <p:nvPr/>
        </p:nvSpPr>
        <p:spPr>
          <a:xfrm>
            <a:off x="2026258" y="5409405"/>
            <a:ext cx="7315200" cy="640080"/>
          </a:xfrm>
          <a:prstGeom prst="rect">
            <a:avLst/>
          </a:prstGeom>
          <a:solidFill>
            <a:schemeClr val="accent4">
              <a:lumMod val="95000"/>
            </a:schemeClr>
          </a:solidFill>
          <a:ln w="25400">
            <a:solidFill>
              <a:schemeClr val="accent5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TLS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F9E4F6B-81CF-9CC5-900C-5849C38C9E1E}"/>
              </a:ext>
            </a:extLst>
          </p:cNvPr>
          <p:cNvSpPr/>
          <p:nvPr/>
        </p:nvSpPr>
        <p:spPr>
          <a:xfrm>
            <a:off x="2026258" y="4769325"/>
            <a:ext cx="5486400" cy="640080"/>
          </a:xfrm>
          <a:prstGeom prst="rect">
            <a:avLst/>
          </a:prstGeom>
          <a:solidFill>
            <a:schemeClr val="accent4">
              <a:lumMod val="95000"/>
            </a:schemeClr>
          </a:solidFill>
          <a:ln w="25400">
            <a:solidFill>
              <a:schemeClr val="accent5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HTTP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DDFAC42-121B-0A5D-C9EC-764BCB3A1E86}"/>
              </a:ext>
            </a:extLst>
          </p:cNvPr>
          <p:cNvSpPr/>
          <p:nvPr/>
        </p:nvSpPr>
        <p:spPr>
          <a:xfrm>
            <a:off x="2022353" y="4129245"/>
            <a:ext cx="1835849" cy="640080"/>
          </a:xfrm>
          <a:prstGeom prst="rect">
            <a:avLst/>
          </a:prstGeom>
          <a:solidFill>
            <a:schemeClr val="accent4">
              <a:lumMod val="95000"/>
            </a:schemeClr>
          </a:solidFill>
          <a:ln w="25400">
            <a:solidFill>
              <a:schemeClr val="accent5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XHR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8DEC584A-430A-A2A5-1FD7-8E1B03C0339D}"/>
              </a:ext>
            </a:extLst>
          </p:cNvPr>
          <p:cNvSpPr/>
          <p:nvPr/>
        </p:nvSpPr>
        <p:spPr>
          <a:xfrm>
            <a:off x="3853186" y="4129245"/>
            <a:ext cx="1828800" cy="640080"/>
          </a:xfrm>
          <a:prstGeom prst="rect">
            <a:avLst/>
          </a:prstGeom>
          <a:solidFill>
            <a:schemeClr val="accent4">
              <a:lumMod val="95000"/>
            </a:schemeClr>
          </a:solidFill>
          <a:ln w="25400">
            <a:solidFill>
              <a:schemeClr val="accent5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SSE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50ED9CFF-BFBF-E28D-390F-1E100B8C9850}"/>
              </a:ext>
            </a:extLst>
          </p:cNvPr>
          <p:cNvCxnSpPr>
            <a:cxnSpLocks/>
          </p:cNvCxnSpPr>
          <p:nvPr/>
        </p:nvCxnSpPr>
        <p:spPr>
          <a:xfrm>
            <a:off x="5681645" y="4121535"/>
            <a:ext cx="3648577" cy="9221"/>
          </a:xfrm>
          <a:prstGeom prst="line">
            <a:avLst/>
          </a:prstGeom>
          <a:ln w="254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43551579-BCBF-E833-6F6E-B9BCE2E70129}"/>
              </a:ext>
            </a:extLst>
          </p:cNvPr>
          <p:cNvCxnSpPr>
            <a:cxnSpLocks/>
          </p:cNvCxnSpPr>
          <p:nvPr/>
        </p:nvCxnSpPr>
        <p:spPr>
          <a:xfrm>
            <a:off x="9336143" y="4117786"/>
            <a:ext cx="0" cy="1280160"/>
          </a:xfrm>
          <a:prstGeom prst="line">
            <a:avLst/>
          </a:prstGeom>
          <a:ln w="254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>
            <a:extLst>
              <a:ext uri="{FF2B5EF4-FFF2-40B4-BE49-F238E27FC236}">
                <a16:creationId xmlns:a16="http://schemas.microsoft.com/office/drawing/2014/main" id="{08C90325-1FE3-7BBE-A14B-A610FB5D7447}"/>
              </a:ext>
            </a:extLst>
          </p:cNvPr>
          <p:cNvSpPr/>
          <p:nvPr/>
        </p:nvSpPr>
        <p:spPr>
          <a:xfrm>
            <a:off x="9341458" y="5410070"/>
            <a:ext cx="7316328" cy="638749"/>
          </a:xfrm>
          <a:prstGeom prst="rect">
            <a:avLst/>
          </a:prstGeom>
          <a:solidFill>
            <a:schemeClr val="accent4">
              <a:lumMod val="95000"/>
            </a:schemeClr>
          </a:solidFill>
          <a:ln w="25400">
            <a:solidFill>
              <a:schemeClr val="accent5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ICE, STUN, TURN</a:t>
            </a:r>
          </a:p>
        </p:txBody>
      </p:sp>
    </p:spTree>
    <p:extLst>
      <p:ext uri="{BB962C8B-B14F-4D97-AF65-F5344CB8AC3E}">
        <p14:creationId xmlns:p14="http://schemas.microsoft.com/office/powerpoint/2010/main" val="4921299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Meta_v1">
  <a:themeElements>
    <a:clrScheme name="Simple Light">
      <a:dk1>
        <a:srgbClr val="1C2B33"/>
      </a:dk1>
      <a:lt1>
        <a:srgbClr val="344854"/>
      </a:lt1>
      <a:dk2>
        <a:srgbClr val="465A69"/>
      </a:dk2>
      <a:lt2>
        <a:srgbClr val="67788A"/>
      </a:lt2>
      <a:accent1>
        <a:srgbClr val="CBD2D9"/>
      </a:accent1>
      <a:accent2>
        <a:srgbClr val="DEE3E9"/>
      </a:accent2>
      <a:accent3>
        <a:srgbClr val="F1F4F7"/>
      </a:accent3>
      <a:accent4>
        <a:srgbClr val="FFFFFF"/>
      </a:accent4>
      <a:accent5>
        <a:srgbClr val="000000"/>
      </a:accent5>
      <a:accent6>
        <a:srgbClr val="1877F2"/>
      </a:accent6>
      <a:hlink>
        <a:srgbClr val="1877F2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2131</TotalTime>
  <Words>135</Words>
  <Application>Microsoft Office PowerPoint</Application>
  <PresentationFormat>Custom</PresentationFormat>
  <Paragraphs>26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Calibri</vt:lpstr>
      <vt:lpstr>Optimistic Text</vt:lpstr>
      <vt:lpstr>Optimistic Display Medium</vt:lpstr>
      <vt:lpstr>Optimistic Display</vt:lpstr>
      <vt:lpstr>Arial</vt:lpstr>
      <vt:lpstr>Montserrat Medium</vt:lpstr>
      <vt:lpstr>Meta_v1</vt:lpstr>
      <vt:lpstr>S4aR230007 WebRTC Protocol Stack for iRTC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 believe in the  potential of people</dc:title>
  <dc:creator>Kyunghun Jung</dc:creator>
  <cp:lastModifiedBy>Kyunghun Jung</cp:lastModifiedBy>
  <cp:revision>19</cp:revision>
  <dcterms:modified xsi:type="dcterms:W3CDTF">2022-11-28T14:39:03Z</dcterms:modified>
</cp:coreProperties>
</file>