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990" r:id="rId4"/>
  </p:sldMasterIdLst>
  <p:notesMasterIdLst>
    <p:notesMasterId r:id="rId41"/>
  </p:notesMasterIdLst>
  <p:handoutMasterIdLst>
    <p:handoutMasterId r:id="rId42"/>
  </p:handoutMasterIdLst>
  <p:sldIdLst>
    <p:sldId id="2142534394" r:id="rId5"/>
    <p:sldId id="2142534335" r:id="rId6"/>
    <p:sldId id="2142534339" r:id="rId7"/>
    <p:sldId id="2142534433" r:id="rId8"/>
    <p:sldId id="2142534002" r:id="rId9"/>
    <p:sldId id="2142534450" r:id="rId10"/>
    <p:sldId id="2142534448" r:id="rId11"/>
    <p:sldId id="2142534248" r:id="rId12"/>
    <p:sldId id="2142534425" r:id="rId13"/>
    <p:sldId id="2142534470" r:id="rId14"/>
    <p:sldId id="2142534471" r:id="rId15"/>
    <p:sldId id="2142534254" r:id="rId16"/>
    <p:sldId id="2142534472" r:id="rId17"/>
    <p:sldId id="2142534473" r:id="rId18"/>
    <p:sldId id="2142534103" r:id="rId19"/>
    <p:sldId id="2142534379" r:id="rId20"/>
    <p:sldId id="2142534451" r:id="rId21"/>
    <p:sldId id="2142534453" r:id="rId22"/>
    <p:sldId id="2142534454" r:id="rId23"/>
    <p:sldId id="2142534455" r:id="rId24"/>
    <p:sldId id="2142534456" r:id="rId25"/>
    <p:sldId id="2142534457" r:id="rId26"/>
    <p:sldId id="2142534458" r:id="rId27"/>
    <p:sldId id="2142534475" r:id="rId28"/>
    <p:sldId id="2142534474" r:id="rId29"/>
    <p:sldId id="2142534459" r:id="rId30"/>
    <p:sldId id="2142534460" r:id="rId31"/>
    <p:sldId id="2142534461" r:id="rId32"/>
    <p:sldId id="2142534462" r:id="rId33"/>
    <p:sldId id="2142534463" r:id="rId34"/>
    <p:sldId id="2142534464" r:id="rId35"/>
    <p:sldId id="2142534465" r:id="rId36"/>
    <p:sldId id="2142534466" r:id="rId37"/>
    <p:sldId id="2142534467" r:id="rId38"/>
    <p:sldId id="2142534469" r:id="rId39"/>
    <p:sldId id="2142534120" r:id="rId40"/>
  </p:sldIdLst>
  <p:sldSz cx="9144000" cy="5143500" type="screen16x9"/>
  <p:notesSz cx="6858000" cy="9144000"/>
  <p:embeddedFontLst>
    <p:embeddedFont>
      <p:font typeface="poppins" panose="00000500000000000000" pitchFamily="2" charset="0"/>
      <p:regular r:id="rId43"/>
      <p:bold r:id="rId44"/>
      <p:italic r:id="rId45"/>
      <p:boldItalic r:id="rId46"/>
    </p:embeddedFont>
    <p:embeddedFont>
      <p:font typeface="poppins" panose="00000500000000000000" pitchFamily="2" charset="0"/>
      <p:regular r:id="rId43"/>
      <p:bold r:id="rId44"/>
      <p:italic r:id="rId45"/>
      <p:boldItalic r:id="rId46"/>
    </p:embeddedFont>
    <p:embeddedFont>
      <p:font typeface="Poppins ExtraLight" panose="00000300000000000000" pitchFamily="2" charset="0"/>
      <p:regular r:id="rId47"/>
      <p:italic r:id="rId48"/>
    </p:embeddedFont>
    <p:embeddedFont>
      <p:font typeface="Poppins Light" panose="00000400000000000000" pitchFamily="2" charset="0"/>
      <p:regular r:id="rId49"/>
      <p:italic r:id="rId50"/>
    </p:embeddedFont>
    <p:embeddedFont>
      <p:font typeface="Poppins Medium" panose="00000600000000000000" pitchFamily="2" charset="0"/>
      <p:regular r:id="rId51"/>
      <p:italic r:id="rId52"/>
    </p:embeddedFont>
    <p:embeddedFont>
      <p:font typeface="Poppins SemiBold" panose="00000700000000000000" pitchFamily="2" charset="0"/>
      <p:bold r:id="rId53"/>
      <p:boldItalic r:id="rId54"/>
    </p:embeddedFont>
    <p:embeddedFont>
      <p:font typeface="Wingdings 2" panose="05020102010507070707" pitchFamily="18" charset="2"/>
      <p:regular r:id="rId55"/>
    </p:embeddedFont>
  </p:embeddedFontLst>
  <p:defaultText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8" userDrawn="1">
          <p15:clr>
            <a:srgbClr val="A4A3A4"/>
          </p15:clr>
        </p15:guide>
        <p15:guide id="2" pos="188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ffmann, Hans" initials="HH" lastIdx="8" clrIdx="0">
    <p:extLst>
      <p:ext uri="{19B8F6BF-5375-455C-9EA6-DF929625EA0E}">
        <p15:presenceInfo xmlns:p15="http://schemas.microsoft.com/office/powerpoint/2012/main" userId="S::hoffmann@ebu.ch::168cf5f1-7383-460c-aaa6-af8637dc2cfe" providerId="AD"/>
      </p:ext>
    </p:extLst>
  </p:cmAuthor>
  <p:cmAuthor id="2" name="Arcidiacono, Antonio" initials="AA" lastIdx="7" clrIdx="1">
    <p:extLst>
      <p:ext uri="{19B8F6BF-5375-455C-9EA6-DF929625EA0E}">
        <p15:presenceInfo xmlns:p15="http://schemas.microsoft.com/office/powerpoint/2012/main" userId="S::arcidiacono@ebu.ch::5562eb81-b4c3-42dc-8005-a0d651b7dd62" providerId="AD"/>
      </p:ext>
    </p:extLst>
  </p:cmAuthor>
  <p:cmAuthor id="3" name="Noir, Sébastien" initials="NS" lastIdx="20" clrIdx="2">
    <p:extLst>
      <p:ext uri="{19B8F6BF-5375-455C-9EA6-DF929625EA0E}">
        <p15:presenceInfo xmlns:p15="http://schemas.microsoft.com/office/powerpoint/2012/main" userId="S::noir@ebu.ch::5e9f6085-2fbd-4aff-b9c8-d0d4c8371765" providerId="AD"/>
      </p:ext>
    </p:extLst>
  </p:cmAuthor>
  <p:cmAuthor id="4" name="MacAvock, Peter" initials="MP" lastIdx="7" clrIdx="3">
    <p:extLst>
      <p:ext uri="{19B8F6BF-5375-455C-9EA6-DF929625EA0E}">
        <p15:presenceInfo xmlns:p15="http://schemas.microsoft.com/office/powerpoint/2012/main" userId="S::mcavock@ebu.ch::dbba2045-2b82-4beb-9324-9279075764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D2"/>
    <a:srgbClr val="D02D66"/>
    <a:srgbClr val="1998CA"/>
    <a:srgbClr val="2B6CA3"/>
    <a:srgbClr val="324158"/>
    <a:srgbClr val="70AD47"/>
    <a:srgbClr val="14851A"/>
    <a:srgbClr val="FFCE00"/>
    <a:srgbClr val="F6F6F6"/>
    <a:srgbClr val="F5F5F5"/>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03BDAD-4891-43A2-ACD4-E6F8DE01E7A8}" v="152" dt="2024-05-02T13:17:09.3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96" autoAdjust="0"/>
    <p:restoredTop sz="94660"/>
  </p:normalViewPr>
  <p:slideViewPr>
    <p:cSldViewPr snapToGrid="0">
      <p:cViewPr varScale="1">
        <p:scale>
          <a:sx n="109" d="100"/>
          <a:sy n="109" d="100"/>
        </p:scale>
        <p:origin x="126" y="402"/>
      </p:cViewPr>
      <p:guideLst>
        <p:guide orient="horz" pos="758"/>
        <p:guide pos="1882"/>
      </p:guideLst>
    </p:cSldViewPr>
  </p:slideViewPr>
  <p:notesTextViewPr>
    <p:cViewPr>
      <p:scale>
        <a:sx n="3" d="2"/>
        <a:sy n="3" d="2"/>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font" Target="fonts/font9.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4.fntdata"/><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 Id="rId54" Type="http://schemas.openxmlformats.org/officeDocument/2006/relationships/font" Target="fonts/font12.fntdata"/><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7.fntdata"/><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menez Gandia, Jordi" userId="6be8c483-16ef-4dac-9f96-ac3dd0dd72b7" providerId="ADAL" clId="{C903BDAD-4891-43A2-ACD4-E6F8DE01E7A8}"/>
    <pc:docChg chg="undo redo custSel addSld delSld modSld sldOrd delSection modSection">
      <pc:chgData name="Gimenez Gandia, Jordi" userId="6be8c483-16ef-4dac-9f96-ac3dd0dd72b7" providerId="ADAL" clId="{C903BDAD-4891-43A2-ACD4-E6F8DE01E7A8}" dt="2024-05-02T13:17:11.208" v="5985" actId="47"/>
      <pc:docMkLst>
        <pc:docMk/>
      </pc:docMkLst>
      <pc:sldChg chg="del">
        <pc:chgData name="Gimenez Gandia, Jordi" userId="6be8c483-16ef-4dac-9f96-ac3dd0dd72b7" providerId="ADAL" clId="{C903BDAD-4891-43A2-ACD4-E6F8DE01E7A8}" dt="2024-05-02T07:46:26.455" v="1781" actId="47"/>
        <pc:sldMkLst>
          <pc:docMk/>
          <pc:sldMk cId="219091513" sldId="1305"/>
        </pc:sldMkLst>
      </pc:sldChg>
      <pc:sldChg chg="del">
        <pc:chgData name="Gimenez Gandia, Jordi" userId="6be8c483-16ef-4dac-9f96-ac3dd0dd72b7" providerId="ADAL" clId="{C903BDAD-4891-43A2-ACD4-E6F8DE01E7A8}" dt="2024-05-02T07:46:26.455" v="1781" actId="47"/>
        <pc:sldMkLst>
          <pc:docMk/>
          <pc:sldMk cId="2646401722" sldId="1310"/>
        </pc:sldMkLst>
      </pc:sldChg>
      <pc:sldChg chg="del">
        <pc:chgData name="Gimenez Gandia, Jordi" userId="6be8c483-16ef-4dac-9f96-ac3dd0dd72b7" providerId="ADAL" clId="{C903BDAD-4891-43A2-ACD4-E6F8DE01E7A8}" dt="2024-05-02T07:46:26.455" v="1781" actId="47"/>
        <pc:sldMkLst>
          <pc:docMk/>
          <pc:sldMk cId="3239944678" sldId="1317"/>
        </pc:sldMkLst>
      </pc:sldChg>
      <pc:sldChg chg="del">
        <pc:chgData name="Gimenez Gandia, Jordi" userId="6be8c483-16ef-4dac-9f96-ac3dd0dd72b7" providerId="ADAL" clId="{C903BDAD-4891-43A2-ACD4-E6F8DE01E7A8}" dt="2024-05-02T07:46:26.455" v="1781" actId="47"/>
        <pc:sldMkLst>
          <pc:docMk/>
          <pc:sldMk cId="487062679" sldId="1318"/>
        </pc:sldMkLst>
      </pc:sldChg>
      <pc:sldChg chg="del">
        <pc:chgData name="Gimenez Gandia, Jordi" userId="6be8c483-16ef-4dac-9f96-ac3dd0dd72b7" providerId="ADAL" clId="{C903BDAD-4891-43A2-ACD4-E6F8DE01E7A8}" dt="2024-05-02T07:46:26.455" v="1781" actId="47"/>
        <pc:sldMkLst>
          <pc:docMk/>
          <pc:sldMk cId="2400042769" sldId="1319"/>
        </pc:sldMkLst>
      </pc:sldChg>
      <pc:sldChg chg="del">
        <pc:chgData name="Gimenez Gandia, Jordi" userId="6be8c483-16ef-4dac-9f96-ac3dd0dd72b7" providerId="ADAL" clId="{C903BDAD-4891-43A2-ACD4-E6F8DE01E7A8}" dt="2024-05-02T07:50:27.872" v="1901" actId="47"/>
        <pc:sldMkLst>
          <pc:docMk/>
          <pc:sldMk cId="1144221587" sldId="1320"/>
        </pc:sldMkLst>
      </pc:sldChg>
      <pc:sldChg chg="del">
        <pc:chgData name="Gimenez Gandia, Jordi" userId="6be8c483-16ef-4dac-9f96-ac3dd0dd72b7" providerId="ADAL" clId="{C903BDAD-4891-43A2-ACD4-E6F8DE01E7A8}" dt="2024-05-02T07:46:26.455" v="1781" actId="47"/>
        <pc:sldMkLst>
          <pc:docMk/>
          <pc:sldMk cId="3277483688" sldId="1321"/>
        </pc:sldMkLst>
      </pc:sldChg>
      <pc:sldChg chg="del">
        <pc:chgData name="Gimenez Gandia, Jordi" userId="6be8c483-16ef-4dac-9f96-ac3dd0dd72b7" providerId="ADAL" clId="{C903BDAD-4891-43A2-ACD4-E6F8DE01E7A8}" dt="2024-05-02T06:50:19.748" v="958" actId="47"/>
        <pc:sldMkLst>
          <pc:docMk/>
          <pc:sldMk cId="2481509091" sldId="1324"/>
        </pc:sldMkLst>
      </pc:sldChg>
      <pc:sldChg chg="del">
        <pc:chgData name="Gimenez Gandia, Jordi" userId="6be8c483-16ef-4dac-9f96-ac3dd0dd72b7" providerId="ADAL" clId="{C903BDAD-4891-43A2-ACD4-E6F8DE01E7A8}" dt="2024-05-02T06:50:23.132" v="959" actId="47"/>
        <pc:sldMkLst>
          <pc:docMk/>
          <pc:sldMk cId="3444605387" sldId="1325"/>
        </pc:sldMkLst>
      </pc:sldChg>
      <pc:sldChg chg="del">
        <pc:chgData name="Gimenez Gandia, Jordi" userId="6be8c483-16ef-4dac-9f96-ac3dd0dd72b7" providerId="ADAL" clId="{C903BDAD-4891-43A2-ACD4-E6F8DE01E7A8}" dt="2024-05-02T06:50:23.582" v="961" actId="47"/>
        <pc:sldMkLst>
          <pc:docMk/>
          <pc:sldMk cId="2836053133" sldId="1326"/>
        </pc:sldMkLst>
      </pc:sldChg>
      <pc:sldChg chg="del">
        <pc:chgData name="Gimenez Gandia, Jordi" userId="6be8c483-16ef-4dac-9f96-ac3dd0dd72b7" providerId="ADAL" clId="{C903BDAD-4891-43A2-ACD4-E6F8DE01E7A8}" dt="2024-05-02T06:48:59.161" v="905" actId="47"/>
        <pc:sldMkLst>
          <pc:docMk/>
          <pc:sldMk cId="59026550" sldId="1328"/>
        </pc:sldMkLst>
      </pc:sldChg>
      <pc:sldChg chg="del">
        <pc:chgData name="Gimenez Gandia, Jordi" userId="6be8c483-16ef-4dac-9f96-ac3dd0dd72b7" providerId="ADAL" clId="{C903BDAD-4891-43A2-ACD4-E6F8DE01E7A8}" dt="2024-05-02T06:50:24.176" v="964" actId="47"/>
        <pc:sldMkLst>
          <pc:docMk/>
          <pc:sldMk cId="633327714" sldId="1329"/>
        </pc:sldMkLst>
      </pc:sldChg>
      <pc:sldChg chg="del">
        <pc:chgData name="Gimenez Gandia, Jordi" userId="6be8c483-16ef-4dac-9f96-ac3dd0dd72b7" providerId="ADAL" clId="{C903BDAD-4891-43A2-ACD4-E6F8DE01E7A8}" dt="2024-05-02T07:46:26.455" v="1781" actId="47"/>
        <pc:sldMkLst>
          <pc:docMk/>
          <pc:sldMk cId="378023380" sldId="1334"/>
        </pc:sldMkLst>
      </pc:sldChg>
      <pc:sldChg chg="del">
        <pc:chgData name="Gimenez Gandia, Jordi" userId="6be8c483-16ef-4dac-9f96-ac3dd0dd72b7" providerId="ADAL" clId="{C903BDAD-4891-43A2-ACD4-E6F8DE01E7A8}" dt="2024-05-02T06:49:48.557" v="935" actId="47"/>
        <pc:sldMkLst>
          <pc:docMk/>
          <pc:sldMk cId="4009629781" sldId="2142533700"/>
        </pc:sldMkLst>
      </pc:sldChg>
      <pc:sldChg chg="del">
        <pc:chgData name="Gimenez Gandia, Jordi" userId="6be8c483-16ef-4dac-9f96-ac3dd0dd72b7" providerId="ADAL" clId="{C903BDAD-4891-43A2-ACD4-E6F8DE01E7A8}" dt="2024-05-02T06:50:26.557" v="968" actId="47"/>
        <pc:sldMkLst>
          <pc:docMk/>
          <pc:sldMk cId="1829844723" sldId="2142533746"/>
        </pc:sldMkLst>
      </pc:sldChg>
      <pc:sldChg chg="del ord">
        <pc:chgData name="Gimenez Gandia, Jordi" userId="6be8c483-16ef-4dac-9f96-ac3dd0dd72b7" providerId="ADAL" clId="{C903BDAD-4891-43A2-ACD4-E6F8DE01E7A8}" dt="2024-05-02T06:50:16.027" v="956" actId="47"/>
        <pc:sldMkLst>
          <pc:docMk/>
          <pc:sldMk cId="2122988962" sldId="2142533845"/>
        </pc:sldMkLst>
      </pc:sldChg>
      <pc:sldChg chg="del">
        <pc:chgData name="Gimenez Gandia, Jordi" userId="6be8c483-16ef-4dac-9f96-ac3dd0dd72b7" providerId="ADAL" clId="{C903BDAD-4891-43A2-ACD4-E6F8DE01E7A8}" dt="2024-05-02T06:50:32.230" v="969" actId="47"/>
        <pc:sldMkLst>
          <pc:docMk/>
          <pc:sldMk cId="1151898760" sldId="2142533847"/>
        </pc:sldMkLst>
      </pc:sldChg>
      <pc:sldChg chg="del">
        <pc:chgData name="Gimenez Gandia, Jordi" userId="6be8c483-16ef-4dac-9f96-ac3dd0dd72b7" providerId="ADAL" clId="{C903BDAD-4891-43A2-ACD4-E6F8DE01E7A8}" dt="2024-05-02T06:50:32.230" v="969" actId="47"/>
        <pc:sldMkLst>
          <pc:docMk/>
          <pc:sldMk cId="323855258" sldId="2142533848"/>
        </pc:sldMkLst>
      </pc:sldChg>
      <pc:sldChg chg="del">
        <pc:chgData name="Gimenez Gandia, Jordi" userId="6be8c483-16ef-4dac-9f96-ac3dd0dd72b7" providerId="ADAL" clId="{C903BDAD-4891-43A2-ACD4-E6F8DE01E7A8}" dt="2024-05-02T06:49:54.424" v="948" actId="47"/>
        <pc:sldMkLst>
          <pc:docMk/>
          <pc:sldMk cId="486875488" sldId="2142533870"/>
        </pc:sldMkLst>
      </pc:sldChg>
      <pc:sldChg chg="del">
        <pc:chgData name="Gimenez Gandia, Jordi" userId="6be8c483-16ef-4dac-9f96-ac3dd0dd72b7" providerId="ADAL" clId="{C903BDAD-4891-43A2-ACD4-E6F8DE01E7A8}" dt="2024-05-02T06:49:54.709" v="949" actId="47"/>
        <pc:sldMkLst>
          <pc:docMk/>
          <pc:sldMk cId="916715788" sldId="2142533871"/>
        </pc:sldMkLst>
      </pc:sldChg>
      <pc:sldChg chg="del">
        <pc:chgData name="Gimenez Gandia, Jordi" userId="6be8c483-16ef-4dac-9f96-ac3dd0dd72b7" providerId="ADAL" clId="{C903BDAD-4891-43A2-ACD4-E6F8DE01E7A8}" dt="2024-05-02T06:49:51.575" v="939" actId="47"/>
        <pc:sldMkLst>
          <pc:docMk/>
          <pc:sldMk cId="4244170793" sldId="2142533886"/>
        </pc:sldMkLst>
      </pc:sldChg>
      <pc:sldChg chg="del">
        <pc:chgData name="Gimenez Gandia, Jordi" userId="6be8c483-16ef-4dac-9f96-ac3dd0dd72b7" providerId="ADAL" clId="{C903BDAD-4891-43A2-ACD4-E6F8DE01E7A8}" dt="2024-05-02T06:49:51.951" v="940" actId="47"/>
        <pc:sldMkLst>
          <pc:docMk/>
          <pc:sldMk cId="1594172528" sldId="2142533887"/>
        </pc:sldMkLst>
      </pc:sldChg>
      <pc:sldChg chg="modSp del mod">
        <pc:chgData name="Gimenez Gandia, Jordi" userId="6be8c483-16ef-4dac-9f96-ac3dd0dd72b7" providerId="ADAL" clId="{C903BDAD-4891-43A2-ACD4-E6F8DE01E7A8}" dt="2024-05-02T13:17:11.208" v="5985" actId="47"/>
        <pc:sldMkLst>
          <pc:docMk/>
          <pc:sldMk cId="3437800294" sldId="2142533930"/>
        </pc:sldMkLst>
        <pc:spChg chg="mod">
          <ac:chgData name="Gimenez Gandia, Jordi" userId="6be8c483-16ef-4dac-9f96-ac3dd0dd72b7" providerId="ADAL" clId="{C903BDAD-4891-43A2-ACD4-E6F8DE01E7A8}" dt="2024-05-02T07:41:05.643" v="1759" actId="20577"/>
          <ac:spMkLst>
            <pc:docMk/>
            <pc:sldMk cId="3437800294" sldId="2142533930"/>
            <ac:spMk id="3" creationId="{7C56BC0E-8B3F-E009-D522-FE3EE947CC79}"/>
          </ac:spMkLst>
        </pc:spChg>
        <pc:spChg chg="mod">
          <ac:chgData name="Gimenez Gandia, Jordi" userId="6be8c483-16ef-4dac-9f96-ac3dd0dd72b7" providerId="ADAL" clId="{C903BDAD-4891-43A2-ACD4-E6F8DE01E7A8}" dt="2024-05-02T13:16:17.911" v="5931" actId="20577"/>
          <ac:spMkLst>
            <pc:docMk/>
            <pc:sldMk cId="3437800294" sldId="2142533930"/>
            <ac:spMk id="4" creationId="{672B7D3D-0529-3E8A-78BD-23653ED95C30}"/>
          </ac:spMkLst>
        </pc:spChg>
        <pc:spChg chg="mod">
          <ac:chgData name="Gimenez Gandia, Jordi" userId="6be8c483-16ef-4dac-9f96-ac3dd0dd72b7" providerId="ADAL" clId="{C903BDAD-4891-43A2-ACD4-E6F8DE01E7A8}" dt="2024-05-02T13:16:47.354" v="5983" actId="20577"/>
          <ac:spMkLst>
            <pc:docMk/>
            <pc:sldMk cId="3437800294" sldId="2142533930"/>
            <ac:spMk id="5" creationId="{DDDC37B6-CEA0-58A7-3DAA-CDE250CC9EFC}"/>
          </ac:spMkLst>
        </pc:spChg>
      </pc:sldChg>
      <pc:sldChg chg="del">
        <pc:chgData name="Gimenez Gandia, Jordi" userId="6be8c483-16ef-4dac-9f96-ac3dd0dd72b7" providerId="ADAL" clId="{C903BDAD-4891-43A2-ACD4-E6F8DE01E7A8}" dt="2024-05-02T06:49:49.909" v="936" actId="47"/>
        <pc:sldMkLst>
          <pc:docMk/>
          <pc:sldMk cId="4223500921" sldId="2142533934"/>
        </pc:sldMkLst>
      </pc:sldChg>
      <pc:sldChg chg="del">
        <pc:chgData name="Gimenez Gandia, Jordi" userId="6be8c483-16ef-4dac-9f96-ac3dd0dd72b7" providerId="ADAL" clId="{C903BDAD-4891-43A2-ACD4-E6F8DE01E7A8}" dt="2024-05-02T06:49:54.159" v="947" actId="47"/>
        <pc:sldMkLst>
          <pc:docMk/>
          <pc:sldMk cId="3256970002" sldId="2142533974"/>
        </pc:sldMkLst>
      </pc:sldChg>
      <pc:sldChg chg="del">
        <pc:chgData name="Gimenez Gandia, Jordi" userId="6be8c483-16ef-4dac-9f96-ac3dd0dd72b7" providerId="ADAL" clId="{C903BDAD-4891-43A2-ACD4-E6F8DE01E7A8}" dt="2024-05-02T06:49:54.953" v="950" actId="47"/>
        <pc:sldMkLst>
          <pc:docMk/>
          <pc:sldMk cId="1711743319" sldId="2142533975"/>
        </pc:sldMkLst>
      </pc:sldChg>
      <pc:sldChg chg="del">
        <pc:chgData name="Gimenez Gandia, Jordi" userId="6be8c483-16ef-4dac-9f96-ac3dd0dd72b7" providerId="ADAL" clId="{C903BDAD-4891-43A2-ACD4-E6F8DE01E7A8}" dt="2024-05-02T06:50:32.230" v="969" actId="47"/>
        <pc:sldMkLst>
          <pc:docMk/>
          <pc:sldMk cId="3395522786" sldId="2142533979"/>
        </pc:sldMkLst>
      </pc:sldChg>
      <pc:sldChg chg="del">
        <pc:chgData name="Gimenez Gandia, Jordi" userId="6be8c483-16ef-4dac-9f96-ac3dd0dd72b7" providerId="ADAL" clId="{C903BDAD-4891-43A2-ACD4-E6F8DE01E7A8}" dt="2024-05-02T06:50:32.230" v="969" actId="47"/>
        <pc:sldMkLst>
          <pc:docMk/>
          <pc:sldMk cId="2964327645" sldId="2142533980"/>
        </pc:sldMkLst>
      </pc:sldChg>
      <pc:sldChg chg="del">
        <pc:chgData name="Gimenez Gandia, Jordi" userId="6be8c483-16ef-4dac-9f96-ac3dd0dd72b7" providerId="ADAL" clId="{C903BDAD-4891-43A2-ACD4-E6F8DE01E7A8}" dt="2024-05-02T06:50:32.230" v="969" actId="47"/>
        <pc:sldMkLst>
          <pc:docMk/>
          <pc:sldMk cId="261595253" sldId="2142533981"/>
        </pc:sldMkLst>
      </pc:sldChg>
      <pc:sldChg chg="del">
        <pc:chgData name="Gimenez Gandia, Jordi" userId="6be8c483-16ef-4dac-9f96-ac3dd0dd72b7" providerId="ADAL" clId="{C903BDAD-4891-43A2-ACD4-E6F8DE01E7A8}" dt="2024-05-02T06:50:32.230" v="969" actId="47"/>
        <pc:sldMkLst>
          <pc:docMk/>
          <pc:sldMk cId="3597557427" sldId="2142533982"/>
        </pc:sldMkLst>
      </pc:sldChg>
      <pc:sldChg chg="del">
        <pc:chgData name="Gimenez Gandia, Jordi" userId="6be8c483-16ef-4dac-9f96-ac3dd0dd72b7" providerId="ADAL" clId="{C903BDAD-4891-43A2-ACD4-E6F8DE01E7A8}" dt="2024-05-02T06:50:32.230" v="969" actId="47"/>
        <pc:sldMkLst>
          <pc:docMk/>
          <pc:sldMk cId="1949098438" sldId="2142533983"/>
        </pc:sldMkLst>
      </pc:sldChg>
      <pc:sldChg chg="del">
        <pc:chgData name="Gimenez Gandia, Jordi" userId="6be8c483-16ef-4dac-9f96-ac3dd0dd72b7" providerId="ADAL" clId="{C903BDAD-4891-43A2-ACD4-E6F8DE01E7A8}" dt="2024-05-02T06:50:23.374" v="960" actId="47"/>
        <pc:sldMkLst>
          <pc:docMk/>
          <pc:sldMk cId="904071211" sldId="2142533987"/>
        </pc:sldMkLst>
      </pc:sldChg>
      <pc:sldChg chg="del">
        <pc:chgData name="Gimenez Gandia, Jordi" userId="6be8c483-16ef-4dac-9f96-ac3dd0dd72b7" providerId="ADAL" clId="{C903BDAD-4891-43A2-ACD4-E6F8DE01E7A8}" dt="2024-05-02T06:50:24.409" v="965" actId="47"/>
        <pc:sldMkLst>
          <pc:docMk/>
          <pc:sldMk cId="529887997" sldId="2142533988"/>
        </pc:sldMkLst>
      </pc:sldChg>
      <pc:sldChg chg="del">
        <pc:chgData name="Gimenez Gandia, Jordi" userId="6be8c483-16ef-4dac-9f96-ac3dd0dd72b7" providerId="ADAL" clId="{C903BDAD-4891-43A2-ACD4-E6F8DE01E7A8}" dt="2024-05-02T06:50:24.533" v="966" actId="47"/>
        <pc:sldMkLst>
          <pc:docMk/>
          <pc:sldMk cId="987627044" sldId="2142533989"/>
        </pc:sldMkLst>
      </pc:sldChg>
      <pc:sldChg chg="del">
        <pc:chgData name="Gimenez Gandia, Jordi" userId="6be8c483-16ef-4dac-9f96-ac3dd0dd72b7" providerId="ADAL" clId="{C903BDAD-4891-43A2-ACD4-E6F8DE01E7A8}" dt="2024-05-02T06:50:32.230" v="969" actId="47"/>
        <pc:sldMkLst>
          <pc:docMk/>
          <pc:sldMk cId="723867390" sldId="2142533993"/>
        </pc:sldMkLst>
      </pc:sldChg>
      <pc:sldChg chg="ord">
        <pc:chgData name="Gimenez Gandia, Jordi" userId="6be8c483-16ef-4dac-9f96-ac3dd0dd72b7" providerId="ADAL" clId="{C903BDAD-4891-43A2-ACD4-E6F8DE01E7A8}" dt="2024-05-02T06:49:15.869" v="909"/>
        <pc:sldMkLst>
          <pc:docMk/>
          <pc:sldMk cId="4036415347" sldId="2142534002"/>
        </pc:sldMkLst>
      </pc:sldChg>
      <pc:sldChg chg="del">
        <pc:chgData name="Gimenez Gandia, Jordi" userId="6be8c483-16ef-4dac-9f96-ac3dd0dd72b7" providerId="ADAL" clId="{C903BDAD-4891-43A2-ACD4-E6F8DE01E7A8}" dt="2024-05-02T06:50:32.230" v="969" actId="47"/>
        <pc:sldMkLst>
          <pc:docMk/>
          <pc:sldMk cId="137484494" sldId="2142534004"/>
        </pc:sldMkLst>
      </pc:sldChg>
      <pc:sldChg chg="del">
        <pc:chgData name="Gimenez Gandia, Jordi" userId="6be8c483-16ef-4dac-9f96-ac3dd0dd72b7" providerId="ADAL" clId="{C903BDAD-4891-43A2-ACD4-E6F8DE01E7A8}" dt="2024-05-02T07:50:31.655" v="1908" actId="47"/>
        <pc:sldMkLst>
          <pc:docMk/>
          <pc:sldMk cId="4016824789" sldId="2142534007"/>
        </pc:sldMkLst>
      </pc:sldChg>
      <pc:sldChg chg="del">
        <pc:chgData name="Gimenez Gandia, Jordi" userId="6be8c483-16ef-4dac-9f96-ac3dd0dd72b7" providerId="ADAL" clId="{C903BDAD-4891-43A2-ACD4-E6F8DE01E7A8}" dt="2024-05-02T07:50:28.394" v="1902" actId="47"/>
        <pc:sldMkLst>
          <pc:docMk/>
          <pc:sldMk cId="2962252194" sldId="2142534009"/>
        </pc:sldMkLst>
      </pc:sldChg>
      <pc:sldChg chg="del">
        <pc:chgData name="Gimenez Gandia, Jordi" userId="6be8c483-16ef-4dac-9f96-ac3dd0dd72b7" providerId="ADAL" clId="{C903BDAD-4891-43A2-ACD4-E6F8DE01E7A8}" dt="2024-05-02T07:50:39.822" v="1932" actId="47"/>
        <pc:sldMkLst>
          <pc:docMk/>
          <pc:sldMk cId="3409690280" sldId="2142534010"/>
        </pc:sldMkLst>
      </pc:sldChg>
      <pc:sldChg chg="del">
        <pc:chgData name="Gimenez Gandia, Jordi" userId="6be8c483-16ef-4dac-9f96-ac3dd0dd72b7" providerId="ADAL" clId="{C903BDAD-4891-43A2-ACD4-E6F8DE01E7A8}" dt="2024-05-02T07:46:26.455" v="1781" actId="47"/>
        <pc:sldMkLst>
          <pc:docMk/>
          <pc:sldMk cId="917081111" sldId="2142534011"/>
        </pc:sldMkLst>
      </pc:sldChg>
      <pc:sldChg chg="del">
        <pc:chgData name="Gimenez Gandia, Jordi" userId="6be8c483-16ef-4dac-9f96-ac3dd0dd72b7" providerId="ADAL" clId="{C903BDAD-4891-43A2-ACD4-E6F8DE01E7A8}" dt="2024-05-02T07:50:53.463" v="1961" actId="47"/>
        <pc:sldMkLst>
          <pc:docMk/>
          <pc:sldMk cId="2216016610" sldId="2142534012"/>
        </pc:sldMkLst>
      </pc:sldChg>
      <pc:sldChg chg="del">
        <pc:chgData name="Gimenez Gandia, Jordi" userId="6be8c483-16ef-4dac-9f96-ac3dd0dd72b7" providerId="ADAL" clId="{C903BDAD-4891-43A2-ACD4-E6F8DE01E7A8}" dt="2024-05-02T07:51:01.843" v="1965" actId="47"/>
        <pc:sldMkLst>
          <pc:docMk/>
          <pc:sldMk cId="1317839722" sldId="2142534013"/>
        </pc:sldMkLst>
      </pc:sldChg>
      <pc:sldChg chg="del">
        <pc:chgData name="Gimenez Gandia, Jordi" userId="6be8c483-16ef-4dac-9f96-ac3dd0dd72b7" providerId="ADAL" clId="{C903BDAD-4891-43A2-ACD4-E6F8DE01E7A8}" dt="2024-05-02T07:50:36.207" v="1922" actId="47"/>
        <pc:sldMkLst>
          <pc:docMk/>
          <pc:sldMk cId="2942869511" sldId="2142534016"/>
        </pc:sldMkLst>
      </pc:sldChg>
      <pc:sldChg chg="del">
        <pc:chgData name="Gimenez Gandia, Jordi" userId="6be8c483-16ef-4dac-9f96-ac3dd0dd72b7" providerId="ADAL" clId="{C903BDAD-4891-43A2-ACD4-E6F8DE01E7A8}" dt="2024-05-02T07:46:26.455" v="1781" actId="47"/>
        <pc:sldMkLst>
          <pc:docMk/>
          <pc:sldMk cId="2463017710" sldId="2142534025"/>
        </pc:sldMkLst>
      </pc:sldChg>
      <pc:sldChg chg="del">
        <pc:chgData name="Gimenez Gandia, Jordi" userId="6be8c483-16ef-4dac-9f96-ac3dd0dd72b7" providerId="ADAL" clId="{C903BDAD-4891-43A2-ACD4-E6F8DE01E7A8}" dt="2024-05-02T07:46:26.455" v="1781" actId="47"/>
        <pc:sldMkLst>
          <pc:docMk/>
          <pc:sldMk cId="2400642322" sldId="2142534026"/>
        </pc:sldMkLst>
      </pc:sldChg>
      <pc:sldChg chg="del">
        <pc:chgData name="Gimenez Gandia, Jordi" userId="6be8c483-16ef-4dac-9f96-ac3dd0dd72b7" providerId="ADAL" clId="{C903BDAD-4891-43A2-ACD4-E6F8DE01E7A8}" dt="2024-05-02T07:50:30.321" v="1906" actId="47"/>
        <pc:sldMkLst>
          <pc:docMk/>
          <pc:sldMk cId="816062238" sldId="2142534029"/>
        </pc:sldMkLst>
      </pc:sldChg>
      <pc:sldChg chg="del">
        <pc:chgData name="Gimenez Gandia, Jordi" userId="6be8c483-16ef-4dac-9f96-ac3dd0dd72b7" providerId="ADAL" clId="{C903BDAD-4891-43A2-ACD4-E6F8DE01E7A8}" dt="2024-05-02T07:50:30.734" v="1907" actId="47"/>
        <pc:sldMkLst>
          <pc:docMk/>
          <pc:sldMk cId="3289617466" sldId="2142534030"/>
        </pc:sldMkLst>
      </pc:sldChg>
      <pc:sldChg chg="del">
        <pc:chgData name="Gimenez Gandia, Jordi" userId="6be8c483-16ef-4dac-9f96-ac3dd0dd72b7" providerId="ADAL" clId="{C903BDAD-4891-43A2-ACD4-E6F8DE01E7A8}" dt="2024-05-02T07:46:26.455" v="1781" actId="47"/>
        <pc:sldMkLst>
          <pc:docMk/>
          <pc:sldMk cId="2079517542" sldId="2142534033"/>
        </pc:sldMkLst>
      </pc:sldChg>
      <pc:sldChg chg="del">
        <pc:chgData name="Gimenez Gandia, Jordi" userId="6be8c483-16ef-4dac-9f96-ac3dd0dd72b7" providerId="ADAL" clId="{C903BDAD-4891-43A2-ACD4-E6F8DE01E7A8}" dt="2024-05-02T07:50:35.258" v="1919" actId="47"/>
        <pc:sldMkLst>
          <pc:docMk/>
          <pc:sldMk cId="1859610560" sldId="2142534034"/>
        </pc:sldMkLst>
      </pc:sldChg>
      <pc:sldChg chg="del">
        <pc:chgData name="Gimenez Gandia, Jordi" userId="6be8c483-16ef-4dac-9f96-ac3dd0dd72b7" providerId="ADAL" clId="{C903BDAD-4891-43A2-ACD4-E6F8DE01E7A8}" dt="2024-05-02T07:50:37.714" v="1926" actId="47"/>
        <pc:sldMkLst>
          <pc:docMk/>
          <pc:sldMk cId="1996491257" sldId="2142534035"/>
        </pc:sldMkLst>
      </pc:sldChg>
      <pc:sldChg chg="del">
        <pc:chgData name="Gimenez Gandia, Jordi" userId="6be8c483-16ef-4dac-9f96-ac3dd0dd72b7" providerId="ADAL" clId="{C903BDAD-4891-43A2-ACD4-E6F8DE01E7A8}" dt="2024-05-02T07:46:26.455" v="1781" actId="47"/>
        <pc:sldMkLst>
          <pc:docMk/>
          <pc:sldMk cId="3775154873" sldId="2142534038"/>
        </pc:sldMkLst>
      </pc:sldChg>
      <pc:sldChg chg="del">
        <pc:chgData name="Gimenez Gandia, Jordi" userId="6be8c483-16ef-4dac-9f96-ac3dd0dd72b7" providerId="ADAL" clId="{C903BDAD-4891-43A2-ACD4-E6F8DE01E7A8}" dt="2024-05-02T07:50:49.772" v="1957" actId="47"/>
        <pc:sldMkLst>
          <pc:docMk/>
          <pc:sldMk cId="3129035019" sldId="2142534050"/>
        </pc:sldMkLst>
      </pc:sldChg>
      <pc:sldChg chg="del">
        <pc:chgData name="Gimenez Gandia, Jordi" userId="6be8c483-16ef-4dac-9f96-ac3dd0dd72b7" providerId="ADAL" clId="{C903BDAD-4891-43A2-ACD4-E6F8DE01E7A8}" dt="2024-05-02T07:50:49.975" v="1958" actId="47"/>
        <pc:sldMkLst>
          <pc:docMk/>
          <pc:sldMk cId="165432774" sldId="2142534051"/>
        </pc:sldMkLst>
      </pc:sldChg>
      <pc:sldChg chg="del">
        <pc:chgData name="Gimenez Gandia, Jordi" userId="6be8c483-16ef-4dac-9f96-ac3dd0dd72b7" providerId="ADAL" clId="{C903BDAD-4891-43A2-ACD4-E6F8DE01E7A8}" dt="2024-05-02T07:51:02.613" v="1966" actId="47"/>
        <pc:sldMkLst>
          <pc:docMk/>
          <pc:sldMk cId="1621007112" sldId="2142534052"/>
        </pc:sldMkLst>
      </pc:sldChg>
      <pc:sldChg chg="del">
        <pc:chgData name="Gimenez Gandia, Jordi" userId="6be8c483-16ef-4dac-9f96-ac3dd0dd72b7" providerId="ADAL" clId="{C903BDAD-4891-43A2-ACD4-E6F8DE01E7A8}" dt="2024-05-02T07:51:01.189" v="1964" actId="47"/>
        <pc:sldMkLst>
          <pc:docMk/>
          <pc:sldMk cId="4192693885" sldId="2142534053"/>
        </pc:sldMkLst>
      </pc:sldChg>
      <pc:sldChg chg="del">
        <pc:chgData name="Gimenez Gandia, Jordi" userId="6be8c483-16ef-4dac-9f96-ac3dd0dd72b7" providerId="ADAL" clId="{C903BDAD-4891-43A2-ACD4-E6F8DE01E7A8}" dt="2024-05-02T07:49:52.105" v="1887" actId="47"/>
        <pc:sldMkLst>
          <pc:docMk/>
          <pc:sldMk cId="3067157622" sldId="2142534054"/>
        </pc:sldMkLst>
      </pc:sldChg>
      <pc:sldChg chg="del">
        <pc:chgData name="Gimenez Gandia, Jordi" userId="6be8c483-16ef-4dac-9f96-ac3dd0dd72b7" providerId="ADAL" clId="{C903BDAD-4891-43A2-ACD4-E6F8DE01E7A8}" dt="2024-05-02T06:50:25.510" v="967" actId="47"/>
        <pc:sldMkLst>
          <pc:docMk/>
          <pc:sldMk cId="2175041045" sldId="2142534078"/>
        </pc:sldMkLst>
      </pc:sldChg>
      <pc:sldChg chg="del">
        <pc:chgData name="Gimenez Gandia, Jordi" userId="6be8c483-16ef-4dac-9f96-ac3dd0dd72b7" providerId="ADAL" clId="{C903BDAD-4891-43A2-ACD4-E6F8DE01E7A8}" dt="2024-05-02T06:50:32.230" v="969" actId="47"/>
        <pc:sldMkLst>
          <pc:docMk/>
          <pc:sldMk cId="1173147996" sldId="2142534079"/>
        </pc:sldMkLst>
      </pc:sldChg>
      <pc:sldChg chg="del">
        <pc:chgData name="Gimenez Gandia, Jordi" userId="6be8c483-16ef-4dac-9f96-ac3dd0dd72b7" providerId="ADAL" clId="{C903BDAD-4891-43A2-ACD4-E6F8DE01E7A8}" dt="2024-05-02T06:49:43.742" v="933" actId="47"/>
        <pc:sldMkLst>
          <pc:docMk/>
          <pc:sldMk cId="3243624243" sldId="2142534088"/>
        </pc:sldMkLst>
      </pc:sldChg>
      <pc:sldChg chg="del">
        <pc:chgData name="Gimenez Gandia, Jordi" userId="6be8c483-16ef-4dac-9f96-ac3dd0dd72b7" providerId="ADAL" clId="{C903BDAD-4891-43A2-ACD4-E6F8DE01E7A8}" dt="2024-05-02T06:49:55.186" v="951" actId="47"/>
        <pc:sldMkLst>
          <pc:docMk/>
          <pc:sldMk cId="260873033" sldId="2142534089"/>
        </pc:sldMkLst>
      </pc:sldChg>
      <pc:sldChg chg="del">
        <pc:chgData name="Gimenez Gandia, Jordi" userId="6be8c483-16ef-4dac-9f96-ac3dd0dd72b7" providerId="ADAL" clId="{C903BDAD-4891-43A2-ACD4-E6F8DE01E7A8}" dt="2024-05-02T07:50:39.283" v="1929" actId="47"/>
        <pc:sldMkLst>
          <pc:docMk/>
          <pc:sldMk cId="3505625086" sldId="2142534092"/>
        </pc:sldMkLst>
      </pc:sldChg>
      <pc:sldChg chg="del">
        <pc:chgData name="Gimenez Gandia, Jordi" userId="6be8c483-16ef-4dac-9f96-ac3dd0dd72b7" providerId="ADAL" clId="{C903BDAD-4891-43A2-ACD4-E6F8DE01E7A8}" dt="2024-05-02T07:49:51.424" v="1886" actId="47"/>
        <pc:sldMkLst>
          <pc:docMk/>
          <pc:sldMk cId="1761263275" sldId="2142534093"/>
        </pc:sldMkLst>
      </pc:sldChg>
      <pc:sldChg chg="del">
        <pc:chgData name="Gimenez Gandia, Jordi" userId="6be8c483-16ef-4dac-9f96-ac3dd0dd72b7" providerId="ADAL" clId="{C903BDAD-4891-43A2-ACD4-E6F8DE01E7A8}" dt="2024-05-02T07:50:22.249" v="1892" actId="47"/>
        <pc:sldMkLst>
          <pc:docMk/>
          <pc:sldMk cId="2073655984" sldId="2142534094"/>
        </pc:sldMkLst>
      </pc:sldChg>
      <pc:sldChg chg="del">
        <pc:chgData name="Gimenez Gandia, Jordi" userId="6be8c483-16ef-4dac-9f96-ac3dd0dd72b7" providerId="ADAL" clId="{C903BDAD-4891-43A2-ACD4-E6F8DE01E7A8}" dt="2024-05-02T07:50:50.311" v="1959" actId="47"/>
        <pc:sldMkLst>
          <pc:docMk/>
          <pc:sldMk cId="3379722147" sldId="2142534097"/>
        </pc:sldMkLst>
      </pc:sldChg>
      <pc:sldChg chg="del">
        <pc:chgData name="Gimenez Gandia, Jordi" userId="6be8c483-16ef-4dac-9f96-ac3dd0dd72b7" providerId="ADAL" clId="{C903BDAD-4891-43A2-ACD4-E6F8DE01E7A8}" dt="2024-05-02T07:50:50.690" v="1960" actId="47"/>
        <pc:sldMkLst>
          <pc:docMk/>
          <pc:sldMk cId="1255695015" sldId="2142534098"/>
        </pc:sldMkLst>
      </pc:sldChg>
      <pc:sldChg chg="del">
        <pc:chgData name="Gimenez Gandia, Jordi" userId="6be8c483-16ef-4dac-9f96-ac3dd0dd72b7" providerId="ADAL" clId="{C903BDAD-4891-43A2-ACD4-E6F8DE01E7A8}" dt="2024-05-02T07:49:58.093" v="1888" actId="47"/>
        <pc:sldMkLst>
          <pc:docMk/>
          <pc:sldMk cId="2983511881" sldId="2142534099"/>
        </pc:sldMkLst>
      </pc:sldChg>
      <pc:sldChg chg="del">
        <pc:chgData name="Gimenez Gandia, Jordi" userId="6be8c483-16ef-4dac-9f96-ac3dd0dd72b7" providerId="ADAL" clId="{C903BDAD-4891-43A2-ACD4-E6F8DE01E7A8}" dt="2024-05-02T06:50:32.230" v="969" actId="47"/>
        <pc:sldMkLst>
          <pc:docMk/>
          <pc:sldMk cId="3705545148" sldId="2142534101"/>
        </pc:sldMkLst>
      </pc:sldChg>
      <pc:sldChg chg="del">
        <pc:chgData name="Gimenez Gandia, Jordi" userId="6be8c483-16ef-4dac-9f96-ac3dd0dd72b7" providerId="ADAL" clId="{C903BDAD-4891-43A2-ACD4-E6F8DE01E7A8}" dt="2024-05-02T06:50:32.230" v="969" actId="47"/>
        <pc:sldMkLst>
          <pc:docMk/>
          <pc:sldMk cId="1806219165" sldId="2142534102"/>
        </pc:sldMkLst>
      </pc:sldChg>
      <pc:sldChg chg="add del ord">
        <pc:chgData name="Gimenez Gandia, Jordi" userId="6be8c483-16ef-4dac-9f96-ac3dd0dd72b7" providerId="ADAL" clId="{C903BDAD-4891-43A2-ACD4-E6F8DE01E7A8}" dt="2024-05-02T07:51:53.392" v="1981"/>
        <pc:sldMkLst>
          <pc:docMk/>
          <pc:sldMk cId="4254105095" sldId="2142534103"/>
        </pc:sldMkLst>
      </pc:sldChg>
      <pc:sldChg chg="del">
        <pc:chgData name="Gimenez Gandia, Jordi" userId="6be8c483-16ef-4dac-9f96-ac3dd0dd72b7" providerId="ADAL" clId="{C903BDAD-4891-43A2-ACD4-E6F8DE01E7A8}" dt="2024-05-02T06:50:23.804" v="962" actId="47"/>
        <pc:sldMkLst>
          <pc:docMk/>
          <pc:sldMk cId="816571823" sldId="2142534105"/>
        </pc:sldMkLst>
      </pc:sldChg>
      <pc:sldChg chg="del">
        <pc:chgData name="Gimenez Gandia, Jordi" userId="6be8c483-16ef-4dac-9f96-ac3dd0dd72b7" providerId="ADAL" clId="{C903BDAD-4891-43A2-ACD4-E6F8DE01E7A8}" dt="2024-05-02T06:50:23.975" v="963" actId="47"/>
        <pc:sldMkLst>
          <pc:docMk/>
          <pc:sldMk cId="154544266" sldId="2142534106"/>
        </pc:sldMkLst>
      </pc:sldChg>
      <pc:sldChg chg="add del">
        <pc:chgData name="Gimenez Gandia, Jordi" userId="6be8c483-16ef-4dac-9f96-ac3dd0dd72b7" providerId="ADAL" clId="{C903BDAD-4891-43A2-ACD4-E6F8DE01E7A8}" dt="2024-05-02T13:17:09.366" v="5984"/>
        <pc:sldMkLst>
          <pc:docMk/>
          <pc:sldMk cId="188140903" sldId="2142534120"/>
        </pc:sldMkLst>
      </pc:sldChg>
      <pc:sldChg chg="del">
        <pc:chgData name="Gimenez Gandia, Jordi" userId="6be8c483-16ef-4dac-9f96-ac3dd0dd72b7" providerId="ADAL" clId="{C903BDAD-4891-43A2-ACD4-E6F8DE01E7A8}" dt="2024-05-02T06:49:36.533" v="927" actId="47"/>
        <pc:sldMkLst>
          <pc:docMk/>
          <pc:sldMk cId="1445527739" sldId="2142534135"/>
        </pc:sldMkLst>
      </pc:sldChg>
      <pc:sldChg chg="del">
        <pc:chgData name="Gimenez Gandia, Jordi" userId="6be8c483-16ef-4dac-9f96-ac3dd0dd72b7" providerId="ADAL" clId="{C903BDAD-4891-43A2-ACD4-E6F8DE01E7A8}" dt="2024-05-02T06:49:33.451" v="925" actId="47"/>
        <pc:sldMkLst>
          <pc:docMk/>
          <pc:sldMk cId="4213598081" sldId="2142534136"/>
        </pc:sldMkLst>
      </pc:sldChg>
      <pc:sldChg chg="del">
        <pc:chgData name="Gimenez Gandia, Jordi" userId="6be8c483-16ef-4dac-9f96-ac3dd0dd72b7" providerId="ADAL" clId="{C903BDAD-4891-43A2-ACD4-E6F8DE01E7A8}" dt="2024-05-02T06:49:37.951" v="928" actId="47"/>
        <pc:sldMkLst>
          <pc:docMk/>
          <pc:sldMk cId="2871696294" sldId="2142534137"/>
        </pc:sldMkLst>
      </pc:sldChg>
      <pc:sldChg chg="del">
        <pc:chgData name="Gimenez Gandia, Jordi" userId="6be8c483-16ef-4dac-9f96-ac3dd0dd72b7" providerId="ADAL" clId="{C903BDAD-4891-43A2-ACD4-E6F8DE01E7A8}" dt="2024-05-02T06:49:39.714" v="929" actId="47"/>
        <pc:sldMkLst>
          <pc:docMk/>
          <pc:sldMk cId="1297473412" sldId="2142534148"/>
        </pc:sldMkLst>
      </pc:sldChg>
      <pc:sldChg chg="del">
        <pc:chgData name="Gimenez Gandia, Jordi" userId="6be8c483-16ef-4dac-9f96-ac3dd0dd72b7" providerId="ADAL" clId="{C903BDAD-4891-43A2-ACD4-E6F8DE01E7A8}" dt="2024-05-02T07:50:37.437" v="1925" actId="47"/>
        <pc:sldMkLst>
          <pc:docMk/>
          <pc:sldMk cId="3525805960" sldId="2142534159"/>
        </pc:sldMkLst>
      </pc:sldChg>
      <pc:sldChg chg="del">
        <pc:chgData name="Gimenez Gandia, Jordi" userId="6be8c483-16ef-4dac-9f96-ac3dd0dd72b7" providerId="ADAL" clId="{C903BDAD-4891-43A2-ACD4-E6F8DE01E7A8}" dt="2024-05-02T07:50:48.324" v="1954" actId="47"/>
        <pc:sldMkLst>
          <pc:docMk/>
          <pc:sldMk cId="510464768" sldId="2142534161"/>
        </pc:sldMkLst>
      </pc:sldChg>
      <pc:sldChg chg="del">
        <pc:chgData name="Gimenez Gandia, Jordi" userId="6be8c483-16ef-4dac-9f96-ac3dd0dd72b7" providerId="ADAL" clId="{C903BDAD-4891-43A2-ACD4-E6F8DE01E7A8}" dt="2024-05-02T07:50:32.248" v="1909" actId="47"/>
        <pc:sldMkLst>
          <pc:docMk/>
          <pc:sldMk cId="3343051498" sldId="2142534169"/>
        </pc:sldMkLst>
      </pc:sldChg>
      <pc:sldChg chg="del">
        <pc:chgData name="Gimenez Gandia, Jordi" userId="6be8c483-16ef-4dac-9f96-ac3dd0dd72b7" providerId="ADAL" clId="{C903BDAD-4891-43A2-ACD4-E6F8DE01E7A8}" dt="2024-05-02T07:50:48.717" v="1955" actId="47"/>
        <pc:sldMkLst>
          <pc:docMk/>
          <pc:sldMk cId="338695861" sldId="2142534180"/>
        </pc:sldMkLst>
      </pc:sldChg>
      <pc:sldChg chg="del">
        <pc:chgData name="Gimenez Gandia, Jordi" userId="6be8c483-16ef-4dac-9f96-ac3dd0dd72b7" providerId="ADAL" clId="{C903BDAD-4891-43A2-ACD4-E6F8DE01E7A8}" dt="2024-05-02T07:50:37.034" v="1924" actId="47"/>
        <pc:sldMkLst>
          <pc:docMk/>
          <pc:sldMk cId="3870364886" sldId="2142534181"/>
        </pc:sldMkLst>
      </pc:sldChg>
      <pc:sldChg chg="del">
        <pc:chgData name="Gimenez Gandia, Jordi" userId="6be8c483-16ef-4dac-9f96-ac3dd0dd72b7" providerId="ADAL" clId="{C903BDAD-4891-43A2-ACD4-E6F8DE01E7A8}" dt="2024-05-02T07:51:04.552" v="1968" actId="47"/>
        <pc:sldMkLst>
          <pc:docMk/>
          <pc:sldMk cId="3712761585" sldId="2142534182"/>
        </pc:sldMkLst>
      </pc:sldChg>
      <pc:sldChg chg="del">
        <pc:chgData name="Gimenez Gandia, Jordi" userId="6be8c483-16ef-4dac-9f96-ac3dd0dd72b7" providerId="ADAL" clId="{C903BDAD-4891-43A2-ACD4-E6F8DE01E7A8}" dt="2024-05-02T07:50:38.128" v="1927" actId="47"/>
        <pc:sldMkLst>
          <pc:docMk/>
          <pc:sldMk cId="1665853567" sldId="2142534184"/>
        </pc:sldMkLst>
      </pc:sldChg>
      <pc:sldChg chg="del">
        <pc:chgData name="Gimenez Gandia, Jordi" userId="6be8c483-16ef-4dac-9f96-ac3dd0dd72b7" providerId="ADAL" clId="{C903BDAD-4891-43A2-ACD4-E6F8DE01E7A8}" dt="2024-05-02T07:50:39.656" v="1931" actId="47"/>
        <pc:sldMkLst>
          <pc:docMk/>
          <pc:sldMk cId="2310724387" sldId="2142534185"/>
        </pc:sldMkLst>
      </pc:sldChg>
      <pc:sldChg chg="del">
        <pc:chgData name="Gimenez Gandia, Jordi" userId="6be8c483-16ef-4dac-9f96-ac3dd0dd72b7" providerId="ADAL" clId="{C903BDAD-4891-43A2-ACD4-E6F8DE01E7A8}" dt="2024-05-02T07:50:29.450" v="1904" actId="47"/>
        <pc:sldMkLst>
          <pc:docMk/>
          <pc:sldMk cId="1923187747" sldId="2142534192"/>
        </pc:sldMkLst>
      </pc:sldChg>
      <pc:sldChg chg="del">
        <pc:chgData name="Gimenez Gandia, Jordi" userId="6be8c483-16ef-4dac-9f96-ac3dd0dd72b7" providerId="ADAL" clId="{C903BDAD-4891-43A2-ACD4-E6F8DE01E7A8}" dt="2024-05-02T07:50:22.925" v="1893" actId="47"/>
        <pc:sldMkLst>
          <pc:docMk/>
          <pc:sldMk cId="1635087728" sldId="2142534194"/>
        </pc:sldMkLst>
      </pc:sldChg>
      <pc:sldChg chg="del">
        <pc:chgData name="Gimenez Gandia, Jordi" userId="6be8c483-16ef-4dac-9f96-ac3dd0dd72b7" providerId="ADAL" clId="{C903BDAD-4891-43A2-ACD4-E6F8DE01E7A8}" dt="2024-05-02T07:50:39.474" v="1930" actId="47"/>
        <pc:sldMkLst>
          <pc:docMk/>
          <pc:sldMk cId="1184762500" sldId="2142534197"/>
        </pc:sldMkLst>
      </pc:sldChg>
      <pc:sldChg chg="del">
        <pc:chgData name="Gimenez Gandia, Jordi" userId="6be8c483-16ef-4dac-9f96-ac3dd0dd72b7" providerId="ADAL" clId="{C903BDAD-4891-43A2-ACD4-E6F8DE01E7A8}" dt="2024-05-02T06:50:32.230" v="969" actId="47"/>
        <pc:sldMkLst>
          <pc:docMk/>
          <pc:sldMk cId="3238114833" sldId="2142534217"/>
        </pc:sldMkLst>
      </pc:sldChg>
      <pc:sldChg chg="del">
        <pc:chgData name="Gimenez Gandia, Jordi" userId="6be8c483-16ef-4dac-9f96-ac3dd0dd72b7" providerId="ADAL" clId="{C903BDAD-4891-43A2-ACD4-E6F8DE01E7A8}" dt="2024-05-02T06:50:32.230" v="969" actId="47"/>
        <pc:sldMkLst>
          <pc:docMk/>
          <pc:sldMk cId="3434271928" sldId="2142534218"/>
        </pc:sldMkLst>
      </pc:sldChg>
      <pc:sldChg chg="del">
        <pc:chgData name="Gimenez Gandia, Jordi" userId="6be8c483-16ef-4dac-9f96-ac3dd0dd72b7" providerId="ADAL" clId="{C903BDAD-4891-43A2-ACD4-E6F8DE01E7A8}" dt="2024-05-02T06:50:32.230" v="969" actId="47"/>
        <pc:sldMkLst>
          <pc:docMk/>
          <pc:sldMk cId="1528332034" sldId="2142534219"/>
        </pc:sldMkLst>
      </pc:sldChg>
      <pc:sldChg chg="del">
        <pc:chgData name="Gimenez Gandia, Jordi" userId="6be8c483-16ef-4dac-9f96-ac3dd0dd72b7" providerId="ADAL" clId="{C903BDAD-4891-43A2-ACD4-E6F8DE01E7A8}" dt="2024-05-02T06:50:32.230" v="969" actId="47"/>
        <pc:sldMkLst>
          <pc:docMk/>
          <pc:sldMk cId="1293166170" sldId="2142534220"/>
        </pc:sldMkLst>
      </pc:sldChg>
      <pc:sldChg chg="del">
        <pc:chgData name="Gimenez Gandia, Jordi" userId="6be8c483-16ef-4dac-9f96-ac3dd0dd72b7" providerId="ADAL" clId="{C903BDAD-4891-43A2-ACD4-E6F8DE01E7A8}" dt="2024-05-02T06:50:32.230" v="969" actId="47"/>
        <pc:sldMkLst>
          <pc:docMk/>
          <pc:sldMk cId="197917277" sldId="2142534221"/>
        </pc:sldMkLst>
      </pc:sldChg>
      <pc:sldChg chg="del">
        <pc:chgData name="Gimenez Gandia, Jordi" userId="6be8c483-16ef-4dac-9f96-ac3dd0dd72b7" providerId="ADAL" clId="{C903BDAD-4891-43A2-ACD4-E6F8DE01E7A8}" dt="2024-05-02T06:50:32.230" v="969" actId="47"/>
        <pc:sldMkLst>
          <pc:docMk/>
          <pc:sldMk cId="3741293971" sldId="2142534222"/>
        </pc:sldMkLst>
      </pc:sldChg>
      <pc:sldChg chg="del">
        <pc:chgData name="Gimenez Gandia, Jordi" userId="6be8c483-16ef-4dac-9f96-ac3dd0dd72b7" providerId="ADAL" clId="{C903BDAD-4891-43A2-ACD4-E6F8DE01E7A8}" dt="2024-05-02T06:50:33.766" v="970" actId="47"/>
        <pc:sldMkLst>
          <pc:docMk/>
          <pc:sldMk cId="1290598147" sldId="2142534227"/>
        </pc:sldMkLst>
      </pc:sldChg>
      <pc:sldChg chg="del">
        <pc:chgData name="Gimenez Gandia, Jordi" userId="6be8c483-16ef-4dac-9f96-ac3dd0dd72b7" providerId="ADAL" clId="{C903BDAD-4891-43A2-ACD4-E6F8DE01E7A8}" dt="2024-05-02T07:50:24.942" v="1895" actId="47"/>
        <pc:sldMkLst>
          <pc:docMk/>
          <pc:sldMk cId="494644768" sldId="2142534228"/>
        </pc:sldMkLst>
      </pc:sldChg>
      <pc:sldChg chg="del">
        <pc:chgData name="Gimenez Gandia, Jordi" userId="6be8c483-16ef-4dac-9f96-ac3dd0dd72b7" providerId="ADAL" clId="{C903BDAD-4891-43A2-ACD4-E6F8DE01E7A8}" dt="2024-05-02T07:50:34.596" v="1917" actId="47"/>
        <pc:sldMkLst>
          <pc:docMk/>
          <pc:sldMk cId="80970051" sldId="2142534230"/>
        </pc:sldMkLst>
      </pc:sldChg>
      <pc:sldChg chg="del">
        <pc:chgData name="Gimenez Gandia, Jordi" userId="6be8c483-16ef-4dac-9f96-ac3dd0dd72b7" providerId="ADAL" clId="{C903BDAD-4891-43A2-ACD4-E6F8DE01E7A8}" dt="2024-05-02T07:50:41.528" v="1940" actId="47"/>
        <pc:sldMkLst>
          <pc:docMk/>
          <pc:sldMk cId="3449367645" sldId="2142534231"/>
        </pc:sldMkLst>
      </pc:sldChg>
      <pc:sldChg chg="del">
        <pc:chgData name="Gimenez Gandia, Jordi" userId="6be8c483-16ef-4dac-9f96-ac3dd0dd72b7" providerId="ADAL" clId="{C903BDAD-4891-43A2-ACD4-E6F8DE01E7A8}" dt="2024-05-02T07:51:08.495" v="1970" actId="47"/>
        <pc:sldMkLst>
          <pc:docMk/>
          <pc:sldMk cId="1036718446" sldId="2142534233"/>
        </pc:sldMkLst>
      </pc:sldChg>
      <pc:sldChg chg="del">
        <pc:chgData name="Gimenez Gandia, Jordi" userId="6be8c483-16ef-4dac-9f96-ac3dd0dd72b7" providerId="ADAL" clId="{C903BDAD-4891-43A2-ACD4-E6F8DE01E7A8}" dt="2024-05-02T07:50:48.897" v="1956" actId="47"/>
        <pc:sldMkLst>
          <pc:docMk/>
          <pc:sldMk cId="1028036477" sldId="2142534234"/>
        </pc:sldMkLst>
      </pc:sldChg>
      <pc:sldChg chg="del">
        <pc:chgData name="Gimenez Gandia, Jordi" userId="6be8c483-16ef-4dac-9f96-ac3dd0dd72b7" providerId="ADAL" clId="{C903BDAD-4891-43A2-ACD4-E6F8DE01E7A8}" dt="2024-05-02T06:49:34.198" v="926" actId="47"/>
        <pc:sldMkLst>
          <pc:docMk/>
          <pc:sldMk cId="3719895197" sldId="2142534244"/>
        </pc:sldMkLst>
      </pc:sldChg>
      <pc:sldChg chg="del">
        <pc:chgData name="Gimenez Gandia, Jordi" userId="6be8c483-16ef-4dac-9f96-ac3dd0dd72b7" providerId="ADAL" clId="{C903BDAD-4891-43A2-ACD4-E6F8DE01E7A8}" dt="2024-05-02T06:50:32.230" v="969" actId="47"/>
        <pc:sldMkLst>
          <pc:docMk/>
          <pc:sldMk cId="3197248611" sldId="2142534245"/>
        </pc:sldMkLst>
      </pc:sldChg>
      <pc:sldChg chg="del">
        <pc:chgData name="Gimenez Gandia, Jordi" userId="6be8c483-16ef-4dac-9f96-ac3dd0dd72b7" providerId="ADAL" clId="{C903BDAD-4891-43A2-ACD4-E6F8DE01E7A8}" dt="2024-05-02T06:50:32.230" v="969" actId="47"/>
        <pc:sldMkLst>
          <pc:docMk/>
          <pc:sldMk cId="1784979999" sldId="2142534246"/>
        </pc:sldMkLst>
      </pc:sldChg>
      <pc:sldChg chg="add del ord">
        <pc:chgData name="Gimenez Gandia, Jordi" userId="6be8c483-16ef-4dac-9f96-ac3dd0dd72b7" providerId="ADAL" clId="{C903BDAD-4891-43A2-ACD4-E6F8DE01E7A8}" dt="2024-05-02T07:52:39.572" v="1987"/>
        <pc:sldMkLst>
          <pc:docMk/>
          <pc:sldMk cId="1091210396" sldId="2142534248"/>
        </pc:sldMkLst>
      </pc:sldChg>
      <pc:sldChg chg="del">
        <pc:chgData name="Gimenez Gandia, Jordi" userId="6be8c483-16ef-4dac-9f96-ac3dd0dd72b7" providerId="ADAL" clId="{C903BDAD-4891-43A2-ACD4-E6F8DE01E7A8}" dt="2024-05-02T07:50:35.958" v="1921" actId="47"/>
        <pc:sldMkLst>
          <pc:docMk/>
          <pc:sldMk cId="2788007615" sldId="2142534250"/>
        </pc:sldMkLst>
      </pc:sldChg>
      <pc:sldChg chg="del">
        <pc:chgData name="Gimenez Gandia, Jordi" userId="6be8c483-16ef-4dac-9f96-ac3dd0dd72b7" providerId="ADAL" clId="{C903BDAD-4891-43A2-ACD4-E6F8DE01E7A8}" dt="2024-05-02T07:50:34.817" v="1918" actId="47"/>
        <pc:sldMkLst>
          <pc:docMk/>
          <pc:sldMk cId="2789781595" sldId="2142534251"/>
        </pc:sldMkLst>
      </pc:sldChg>
      <pc:sldChg chg="del">
        <pc:chgData name="Gimenez Gandia, Jordi" userId="6be8c483-16ef-4dac-9f96-ac3dd0dd72b7" providerId="ADAL" clId="{C903BDAD-4891-43A2-ACD4-E6F8DE01E7A8}" dt="2024-05-02T07:50:35.670" v="1920" actId="47"/>
        <pc:sldMkLst>
          <pc:docMk/>
          <pc:sldMk cId="1532910795" sldId="2142534252"/>
        </pc:sldMkLst>
      </pc:sldChg>
      <pc:sldChg chg="del">
        <pc:chgData name="Gimenez Gandia, Jordi" userId="6be8c483-16ef-4dac-9f96-ac3dd0dd72b7" providerId="ADAL" clId="{C903BDAD-4891-43A2-ACD4-E6F8DE01E7A8}" dt="2024-05-02T07:50:33.482" v="1913" actId="47"/>
        <pc:sldMkLst>
          <pc:docMk/>
          <pc:sldMk cId="505711464" sldId="2142534253"/>
        </pc:sldMkLst>
      </pc:sldChg>
      <pc:sldChg chg="add del">
        <pc:chgData name="Gimenez Gandia, Jordi" userId="6be8c483-16ef-4dac-9f96-ac3dd0dd72b7" providerId="ADAL" clId="{C903BDAD-4891-43A2-ACD4-E6F8DE01E7A8}" dt="2024-05-02T12:44:46.718" v="4068"/>
        <pc:sldMkLst>
          <pc:docMk/>
          <pc:sldMk cId="3870006192" sldId="2142534254"/>
        </pc:sldMkLst>
      </pc:sldChg>
      <pc:sldChg chg="del">
        <pc:chgData name="Gimenez Gandia, Jordi" userId="6be8c483-16ef-4dac-9f96-ac3dd0dd72b7" providerId="ADAL" clId="{C903BDAD-4891-43A2-ACD4-E6F8DE01E7A8}" dt="2024-05-02T07:50:40.581" v="1935" actId="47"/>
        <pc:sldMkLst>
          <pc:docMk/>
          <pc:sldMk cId="1641212144" sldId="2142534255"/>
        </pc:sldMkLst>
      </pc:sldChg>
      <pc:sldChg chg="del">
        <pc:chgData name="Gimenez Gandia, Jordi" userId="6be8c483-16ef-4dac-9f96-ac3dd0dd72b7" providerId="ADAL" clId="{C903BDAD-4891-43A2-ACD4-E6F8DE01E7A8}" dt="2024-05-02T07:50:40.828" v="1936" actId="47"/>
        <pc:sldMkLst>
          <pc:docMk/>
          <pc:sldMk cId="2068058168" sldId="2142534256"/>
        </pc:sldMkLst>
      </pc:sldChg>
      <pc:sldChg chg="del">
        <pc:chgData name="Gimenez Gandia, Jordi" userId="6be8c483-16ef-4dac-9f96-ac3dd0dd72b7" providerId="ADAL" clId="{C903BDAD-4891-43A2-ACD4-E6F8DE01E7A8}" dt="2024-05-02T07:50:41.054" v="1937" actId="47"/>
        <pc:sldMkLst>
          <pc:docMk/>
          <pc:sldMk cId="3880826060" sldId="2142534257"/>
        </pc:sldMkLst>
      </pc:sldChg>
      <pc:sldChg chg="del">
        <pc:chgData name="Gimenez Gandia, Jordi" userId="6be8c483-16ef-4dac-9f96-ac3dd0dd72b7" providerId="ADAL" clId="{C903BDAD-4891-43A2-ACD4-E6F8DE01E7A8}" dt="2024-05-02T07:50:42.398" v="1943" actId="47"/>
        <pc:sldMkLst>
          <pc:docMk/>
          <pc:sldMk cId="4275066638" sldId="2142534258"/>
        </pc:sldMkLst>
      </pc:sldChg>
      <pc:sldChg chg="del">
        <pc:chgData name="Gimenez Gandia, Jordi" userId="6be8c483-16ef-4dac-9f96-ac3dd0dd72b7" providerId="ADAL" clId="{C903BDAD-4891-43A2-ACD4-E6F8DE01E7A8}" dt="2024-05-02T07:50:45.202" v="1949" actId="47"/>
        <pc:sldMkLst>
          <pc:docMk/>
          <pc:sldMk cId="3460331492" sldId="2142534259"/>
        </pc:sldMkLst>
      </pc:sldChg>
      <pc:sldChg chg="del">
        <pc:chgData name="Gimenez Gandia, Jordi" userId="6be8c483-16ef-4dac-9f96-ac3dd0dd72b7" providerId="ADAL" clId="{C903BDAD-4891-43A2-ACD4-E6F8DE01E7A8}" dt="2024-05-02T06:49:50.377" v="937" actId="47"/>
        <pc:sldMkLst>
          <pc:docMk/>
          <pc:sldMk cId="719719693" sldId="2142534261"/>
        </pc:sldMkLst>
      </pc:sldChg>
      <pc:sldChg chg="del">
        <pc:chgData name="Gimenez Gandia, Jordi" userId="6be8c483-16ef-4dac-9f96-ac3dd0dd72b7" providerId="ADAL" clId="{C903BDAD-4891-43A2-ACD4-E6F8DE01E7A8}" dt="2024-05-02T06:49:50.963" v="938" actId="47"/>
        <pc:sldMkLst>
          <pc:docMk/>
          <pc:sldMk cId="2701549343" sldId="2142534262"/>
        </pc:sldMkLst>
      </pc:sldChg>
      <pc:sldChg chg="del">
        <pc:chgData name="Gimenez Gandia, Jordi" userId="6be8c483-16ef-4dac-9f96-ac3dd0dd72b7" providerId="ADAL" clId="{C903BDAD-4891-43A2-ACD4-E6F8DE01E7A8}" dt="2024-05-02T06:49:52.170" v="941" actId="47"/>
        <pc:sldMkLst>
          <pc:docMk/>
          <pc:sldMk cId="694006347" sldId="2142534263"/>
        </pc:sldMkLst>
      </pc:sldChg>
      <pc:sldChg chg="del">
        <pc:chgData name="Gimenez Gandia, Jordi" userId="6be8c483-16ef-4dac-9f96-ac3dd0dd72b7" providerId="ADAL" clId="{C903BDAD-4891-43A2-ACD4-E6F8DE01E7A8}" dt="2024-05-02T06:49:52.435" v="942" actId="47"/>
        <pc:sldMkLst>
          <pc:docMk/>
          <pc:sldMk cId="2742678909" sldId="2142534264"/>
        </pc:sldMkLst>
      </pc:sldChg>
      <pc:sldChg chg="del">
        <pc:chgData name="Gimenez Gandia, Jordi" userId="6be8c483-16ef-4dac-9f96-ac3dd0dd72b7" providerId="ADAL" clId="{C903BDAD-4891-43A2-ACD4-E6F8DE01E7A8}" dt="2024-05-02T06:49:52.859" v="943" actId="47"/>
        <pc:sldMkLst>
          <pc:docMk/>
          <pc:sldMk cId="3521584036" sldId="2142534265"/>
        </pc:sldMkLst>
      </pc:sldChg>
      <pc:sldChg chg="del">
        <pc:chgData name="Gimenez Gandia, Jordi" userId="6be8c483-16ef-4dac-9f96-ac3dd0dd72b7" providerId="ADAL" clId="{C903BDAD-4891-43A2-ACD4-E6F8DE01E7A8}" dt="2024-05-02T06:49:53.127" v="944" actId="47"/>
        <pc:sldMkLst>
          <pc:docMk/>
          <pc:sldMk cId="3775971100" sldId="2142534266"/>
        </pc:sldMkLst>
      </pc:sldChg>
      <pc:sldChg chg="del">
        <pc:chgData name="Gimenez Gandia, Jordi" userId="6be8c483-16ef-4dac-9f96-ac3dd0dd72b7" providerId="ADAL" clId="{C903BDAD-4891-43A2-ACD4-E6F8DE01E7A8}" dt="2024-05-02T06:49:53.542" v="945" actId="47"/>
        <pc:sldMkLst>
          <pc:docMk/>
          <pc:sldMk cId="3999722737" sldId="2142534267"/>
        </pc:sldMkLst>
      </pc:sldChg>
      <pc:sldChg chg="del">
        <pc:chgData name="Gimenez Gandia, Jordi" userId="6be8c483-16ef-4dac-9f96-ac3dd0dd72b7" providerId="ADAL" clId="{C903BDAD-4891-43A2-ACD4-E6F8DE01E7A8}" dt="2024-05-02T06:49:53.808" v="946" actId="47"/>
        <pc:sldMkLst>
          <pc:docMk/>
          <pc:sldMk cId="731120947" sldId="2142534268"/>
        </pc:sldMkLst>
      </pc:sldChg>
      <pc:sldChg chg="del">
        <pc:chgData name="Gimenez Gandia, Jordi" userId="6be8c483-16ef-4dac-9f96-ac3dd0dd72b7" providerId="ADAL" clId="{C903BDAD-4891-43A2-ACD4-E6F8DE01E7A8}" dt="2024-05-02T06:49:56.750" v="953" actId="47"/>
        <pc:sldMkLst>
          <pc:docMk/>
          <pc:sldMk cId="2846362470" sldId="2142534269"/>
        </pc:sldMkLst>
      </pc:sldChg>
      <pc:sldChg chg="del">
        <pc:chgData name="Gimenez Gandia, Jordi" userId="6be8c483-16ef-4dac-9f96-ac3dd0dd72b7" providerId="ADAL" clId="{C903BDAD-4891-43A2-ACD4-E6F8DE01E7A8}" dt="2024-05-02T06:49:55.444" v="952" actId="47"/>
        <pc:sldMkLst>
          <pc:docMk/>
          <pc:sldMk cId="2768377737" sldId="2142534270"/>
        </pc:sldMkLst>
      </pc:sldChg>
      <pc:sldChg chg="del">
        <pc:chgData name="Gimenez Gandia, Jordi" userId="6be8c483-16ef-4dac-9f96-ac3dd0dd72b7" providerId="ADAL" clId="{C903BDAD-4891-43A2-ACD4-E6F8DE01E7A8}" dt="2024-05-02T07:50:41.377" v="1939" actId="47"/>
        <pc:sldMkLst>
          <pc:docMk/>
          <pc:sldMk cId="2533459443" sldId="2142534271"/>
        </pc:sldMkLst>
      </pc:sldChg>
      <pc:sldChg chg="del">
        <pc:chgData name="Gimenez Gandia, Jordi" userId="6be8c483-16ef-4dac-9f96-ac3dd0dd72b7" providerId="ADAL" clId="{C903BDAD-4891-43A2-ACD4-E6F8DE01E7A8}" dt="2024-05-02T07:50:23.621" v="1894" actId="47"/>
        <pc:sldMkLst>
          <pc:docMk/>
          <pc:sldMk cId="3839688851" sldId="2142534311"/>
        </pc:sldMkLst>
      </pc:sldChg>
      <pc:sldChg chg="del">
        <pc:chgData name="Gimenez Gandia, Jordi" userId="6be8c483-16ef-4dac-9f96-ac3dd0dd72b7" providerId="ADAL" clId="{C903BDAD-4891-43A2-ACD4-E6F8DE01E7A8}" dt="2024-05-02T07:50:27.357" v="1900" actId="47"/>
        <pc:sldMkLst>
          <pc:docMk/>
          <pc:sldMk cId="2088004257" sldId="2142534314"/>
        </pc:sldMkLst>
      </pc:sldChg>
      <pc:sldChg chg="del">
        <pc:chgData name="Gimenez Gandia, Jordi" userId="6be8c483-16ef-4dac-9f96-ac3dd0dd72b7" providerId="ADAL" clId="{C903BDAD-4891-43A2-ACD4-E6F8DE01E7A8}" dt="2024-05-02T07:50:41.234" v="1938" actId="47"/>
        <pc:sldMkLst>
          <pc:docMk/>
          <pc:sldMk cId="3457747338" sldId="2142534316"/>
        </pc:sldMkLst>
      </pc:sldChg>
      <pc:sldChg chg="del">
        <pc:chgData name="Gimenez Gandia, Jordi" userId="6be8c483-16ef-4dac-9f96-ac3dd0dd72b7" providerId="ADAL" clId="{C903BDAD-4891-43A2-ACD4-E6F8DE01E7A8}" dt="2024-05-02T06:50:19.030" v="957" actId="47"/>
        <pc:sldMkLst>
          <pc:docMk/>
          <pc:sldMk cId="910176577" sldId="2142534329"/>
        </pc:sldMkLst>
      </pc:sldChg>
      <pc:sldChg chg="del">
        <pc:chgData name="Gimenez Gandia, Jordi" userId="6be8c483-16ef-4dac-9f96-ac3dd0dd72b7" providerId="ADAL" clId="{C903BDAD-4891-43A2-ACD4-E6F8DE01E7A8}" dt="2024-05-02T06:50:32.230" v="969" actId="47"/>
        <pc:sldMkLst>
          <pc:docMk/>
          <pc:sldMk cId="204573304" sldId="2142534330"/>
        </pc:sldMkLst>
      </pc:sldChg>
      <pc:sldChg chg="del">
        <pc:chgData name="Gimenez Gandia, Jordi" userId="6be8c483-16ef-4dac-9f96-ac3dd0dd72b7" providerId="ADAL" clId="{C903BDAD-4891-43A2-ACD4-E6F8DE01E7A8}" dt="2024-05-02T06:50:32.230" v="969" actId="47"/>
        <pc:sldMkLst>
          <pc:docMk/>
          <pc:sldMk cId="1750777177" sldId="2142534331"/>
        </pc:sldMkLst>
      </pc:sldChg>
      <pc:sldChg chg="del">
        <pc:chgData name="Gimenez Gandia, Jordi" userId="6be8c483-16ef-4dac-9f96-ac3dd0dd72b7" providerId="ADAL" clId="{C903BDAD-4891-43A2-ACD4-E6F8DE01E7A8}" dt="2024-05-02T06:50:32.230" v="969" actId="47"/>
        <pc:sldMkLst>
          <pc:docMk/>
          <pc:sldMk cId="3214576411" sldId="2142534332"/>
        </pc:sldMkLst>
      </pc:sldChg>
      <pc:sldChg chg="del">
        <pc:chgData name="Gimenez Gandia, Jordi" userId="6be8c483-16ef-4dac-9f96-ac3dd0dd72b7" providerId="ADAL" clId="{C903BDAD-4891-43A2-ACD4-E6F8DE01E7A8}" dt="2024-05-02T06:50:32.230" v="969" actId="47"/>
        <pc:sldMkLst>
          <pc:docMk/>
          <pc:sldMk cId="4002003919" sldId="2142534333"/>
        </pc:sldMkLst>
      </pc:sldChg>
      <pc:sldChg chg="add del ord">
        <pc:chgData name="Gimenez Gandia, Jordi" userId="6be8c483-16ef-4dac-9f96-ac3dd0dd72b7" providerId="ADAL" clId="{C903BDAD-4891-43A2-ACD4-E6F8DE01E7A8}" dt="2024-05-02T06:48:46.191" v="900"/>
        <pc:sldMkLst>
          <pc:docMk/>
          <pc:sldMk cId="3471605199" sldId="2142534335"/>
        </pc:sldMkLst>
      </pc:sldChg>
      <pc:sldChg chg="add del ord">
        <pc:chgData name="Gimenez Gandia, Jordi" userId="6be8c483-16ef-4dac-9f96-ac3dd0dd72b7" providerId="ADAL" clId="{C903BDAD-4891-43A2-ACD4-E6F8DE01E7A8}" dt="2024-05-02T06:48:46.191" v="900"/>
        <pc:sldMkLst>
          <pc:docMk/>
          <pc:sldMk cId="2614205531" sldId="2142534339"/>
        </pc:sldMkLst>
      </pc:sldChg>
      <pc:sldChg chg="add del">
        <pc:chgData name="Gimenez Gandia, Jordi" userId="6be8c483-16ef-4dac-9f96-ac3dd0dd72b7" providerId="ADAL" clId="{C903BDAD-4891-43A2-ACD4-E6F8DE01E7A8}" dt="2024-05-02T06:48:51.115" v="902" actId="47"/>
        <pc:sldMkLst>
          <pc:docMk/>
          <pc:sldMk cId="2781073242" sldId="2142534340"/>
        </pc:sldMkLst>
      </pc:sldChg>
      <pc:sldChg chg="add del">
        <pc:chgData name="Gimenez Gandia, Jordi" userId="6be8c483-16ef-4dac-9f96-ac3dd0dd72b7" providerId="ADAL" clId="{C903BDAD-4891-43A2-ACD4-E6F8DE01E7A8}" dt="2024-05-02T06:48:52.590" v="903" actId="47"/>
        <pc:sldMkLst>
          <pc:docMk/>
          <pc:sldMk cId="3510376296" sldId="2142534342"/>
        </pc:sldMkLst>
      </pc:sldChg>
      <pc:sldChg chg="del">
        <pc:chgData name="Gimenez Gandia, Jordi" userId="6be8c483-16ef-4dac-9f96-ac3dd0dd72b7" providerId="ADAL" clId="{C903BDAD-4891-43A2-ACD4-E6F8DE01E7A8}" dt="2024-05-02T07:50:45.786" v="1950" actId="47"/>
        <pc:sldMkLst>
          <pc:docMk/>
          <pc:sldMk cId="2483683370" sldId="2142534347"/>
        </pc:sldMkLst>
      </pc:sldChg>
      <pc:sldChg chg="del">
        <pc:chgData name="Gimenez Gandia, Jordi" userId="6be8c483-16ef-4dac-9f96-ac3dd0dd72b7" providerId="ADAL" clId="{C903BDAD-4891-43A2-ACD4-E6F8DE01E7A8}" dt="2024-05-02T07:50:43.461" v="1945" actId="47"/>
        <pc:sldMkLst>
          <pc:docMk/>
          <pc:sldMk cId="2681888409" sldId="2142534349"/>
        </pc:sldMkLst>
      </pc:sldChg>
      <pc:sldChg chg="del">
        <pc:chgData name="Gimenez Gandia, Jordi" userId="6be8c483-16ef-4dac-9f96-ac3dd0dd72b7" providerId="ADAL" clId="{C903BDAD-4891-43A2-ACD4-E6F8DE01E7A8}" dt="2024-05-02T07:50:44.932" v="1948" actId="47"/>
        <pc:sldMkLst>
          <pc:docMk/>
          <pc:sldMk cId="348602678" sldId="2142534350"/>
        </pc:sldMkLst>
      </pc:sldChg>
      <pc:sldChg chg="del">
        <pc:chgData name="Gimenez Gandia, Jordi" userId="6be8c483-16ef-4dac-9f96-ac3dd0dd72b7" providerId="ADAL" clId="{C903BDAD-4891-43A2-ACD4-E6F8DE01E7A8}" dt="2024-05-02T07:50:43.099" v="1944" actId="47"/>
        <pc:sldMkLst>
          <pc:docMk/>
          <pc:sldMk cId="259590564" sldId="2142534352"/>
        </pc:sldMkLst>
      </pc:sldChg>
      <pc:sldChg chg="del">
        <pc:chgData name="Gimenez Gandia, Jordi" userId="6be8c483-16ef-4dac-9f96-ac3dd0dd72b7" providerId="ADAL" clId="{C903BDAD-4891-43A2-ACD4-E6F8DE01E7A8}" dt="2024-05-02T07:50:44.023" v="1946" actId="47"/>
        <pc:sldMkLst>
          <pc:docMk/>
          <pc:sldMk cId="4255205801" sldId="2142534355"/>
        </pc:sldMkLst>
      </pc:sldChg>
      <pc:sldChg chg="del">
        <pc:chgData name="Gimenez Gandia, Jordi" userId="6be8c483-16ef-4dac-9f96-ac3dd0dd72b7" providerId="ADAL" clId="{C903BDAD-4891-43A2-ACD4-E6F8DE01E7A8}" dt="2024-05-02T07:50:44.299" v="1947" actId="47"/>
        <pc:sldMkLst>
          <pc:docMk/>
          <pc:sldMk cId="1095726485" sldId="2142534356"/>
        </pc:sldMkLst>
      </pc:sldChg>
      <pc:sldChg chg="del">
        <pc:chgData name="Gimenez Gandia, Jordi" userId="6be8c483-16ef-4dac-9f96-ac3dd0dd72b7" providerId="ADAL" clId="{C903BDAD-4891-43A2-ACD4-E6F8DE01E7A8}" dt="2024-05-02T07:50:47.165" v="1952" actId="47"/>
        <pc:sldMkLst>
          <pc:docMk/>
          <pc:sldMk cId="3856841960" sldId="2142534357"/>
        </pc:sldMkLst>
      </pc:sldChg>
      <pc:sldChg chg="del">
        <pc:chgData name="Gimenez Gandia, Jordi" userId="6be8c483-16ef-4dac-9f96-ac3dd0dd72b7" providerId="ADAL" clId="{C903BDAD-4891-43A2-ACD4-E6F8DE01E7A8}" dt="2024-05-02T07:50:26.349" v="1898" actId="47"/>
        <pc:sldMkLst>
          <pc:docMk/>
          <pc:sldMk cId="3965207611" sldId="2142534358"/>
        </pc:sldMkLst>
      </pc:sldChg>
      <pc:sldChg chg="del">
        <pc:chgData name="Gimenez Gandia, Jordi" userId="6be8c483-16ef-4dac-9f96-ac3dd0dd72b7" providerId="ADAL" clId="{C903BDAD-4891-43A2-ACD4-E6F8DE01E7A8}" dt="2024-05-02T07:50:25.373" v="1896" actId="47"/>
        <pc:sldMkLst>
          <pc:docMk/>
          <pc:sldMk cId="2884973146" sldId="2142534359"/>
        </pc:sldMkLst>
      </pc:sldChg>
      <pc:sldChg chg="del">
        <pc:chgData name="Gimenez Gandia, Jordi" userId="6be8c483-16ef-4dac-9f96-ac3dd0dd72b7" providerId="ADAL" clId="{C903BDAD-4891-43A2-ACD4-E6F8DE01E7A8}" dt="2024-05-02T07:50:32.750" v="1910" actId="47"/>
        <pc:sldMkLst>
          <pc:docMk/>
          <pc:sldMk cId="2210299537" sldId="2142534360"/>
        </pc:sldMkLst>
      </pc:sldChg>
      <pc:sldChg chg="del">
        <pc:chgData name="Gimenez Gandia, Jordi" userId="6be8c483-16ef-4dac-9f96-ac3dd0dd72b7" providerId="ADAL" clId="{C903BDAD-4891-43A2-ACD4-E6F8DE01E7A8}" dt="2024-05-02T07:50:33.004" v="1911" actId="47"/>
        <pc:sldMkLst>
          <pc:docMk/>
          <pc:sldMk cId="209213514" sldId="2142534361"/>
        </pc:sldMkLst>
      </pc:sldChg>
      <pc:sldChg chg="del">
        <pc:chgData name="Gimenez Gandia, Jordi" userId="6be8c483-16ef-4dac-9f96-ac3dd0dd72b7" providerId="ADAL" clId="{C903BDAD-4891-43A2-ACD4-E6F8DE01E7A8}" dt="2024-05-02T07:50:33.883" v="1915" actId="47"/>
        <pc:sldMkLst>
          <pc:docMk/>
          <pc:sldMk cId="2791210382" sldId="2142534362"/>
        </pc:sldMkLst>
      </pc:sldChg>
      <pc:sldChg chg="del">
        <pc:chgData name="Gimenez Gandia, Jordi" userId="6be8c483-16ef-4dac-9f96-ac3dd0dd72b7" providerId="ADAL" clId="{C903BDAD-4891-43A2-ACD4-E6F8DE01E7A8}" dt="2024-05-02T07:50:36.528" v="1923" actId="47"/>
        <pc:sldMkLst>
          <pc:docMk/>
          <pc:sldMk cId="556439240" sldId="2142534363"/>
        </pc:sldMkLst>
      </pc:sldChg>
      <pc:sldChg chg="del">
        <pc:chgData name="Gimenez Gandia, Jordi" userId="6be8c483-16ef-4dac-9f96-ac3dd0dd72b7" providerId="ADAL" clId="{C903BDAD-4891-43A2-ACD4-E6F8DE01E7A8}" dt="2024-05-02T07:50:40.030" v="1933" actId="47"/>
        <pc:sldMkLst>
          <pc:docMk/>
          <pc:sldMk cId="946945620" sldId="2142534364"/>
        </pc:sldMkLst>
      </pc:sldChg>
      <pc:sldChg chg="del">
        <pc:chgData name="Gimenez Gandia, Jordi" userId="6be8c483-16ef-4dac-9f96-ac3dd0dd72b7" providerId="ADAL" clId="{C903BDAD-4891-43A2-ACD4-E6F8DE01E7A8}" dt="2024-05-02T07:50:41.725" v="1941" actId="47"/>
        <pc:sldMkLst>
          <pc:docMk/>
          <pc:sldMk cId="3113213584" sldId="2142534365"/>
        </pc:sldMkLst>
      </pc:sldChg>
      <pc:sldChg chg="del">
        <pc:chgData name="Gimenez Gandia, Jordi" userId="6be8c483-16ef-4dac-9f96-ac3dd0dd72b7" providerId="ADAL" clId="{C903BDAD-4891-43A2-ACD4-E6F8DE01E7A8}" dt="2024-05-02T07:50:25.858" v="1897" actId="47"/>
        <pc:sldMkLst>
          <pc:docMk/>
          <pc:sldMk cId="132883521" sldId="2142534366"/>
        </pc:sldMkLst>
      </pc:sldChg>
      <pc:sldChg chg="del">
        <pc:chgData name="Gimenez Gandia, Jordi" userId="6be8c483-16ef-4dac-9f96-ac3dd0dd72b7" providerId="ADAL" clId="{C903BDAD-4891-43A2-ACD4-E6F8DE01E7A8}" dt="2024-05-02T07:50:26.817" v="1899" actId="47"/>
        <pc:sldMkLst>
          <pc:docMk/>
          <pc:sldMk cId="2699091103" sldId="2142534367"/>
        </pc:sldMkLst>
      </pc:sldChg>
      <pc:sldChg chg="del">
        <pc:chgData name="Gimenez Gandia, Jordi" userId="6be8c483-16ef-4dac-9f96-ac3dd0dd72b7" providerId="ADAL" clId="{C903BDAD-4891-43A2-ACD4-E6F8DE01E7A8}" dt="2024-05-02T07:50:28.958" v="1903" actId="47"/>
        <pc:sldMkLst>
          <pc:docMk/>
          <pc:sldMk cId="509100959" sldId="2142534368"/>
        </pc:sldMkLst>
      </pc:sldChg>
      <pc:sldChg chg="del">
        <pc:chgData name="Gimenez Gandia, Jordi" userId="6be8c483-16ef-4dac-9f96-ac3dd0dd72b7" providerId="ADAL" clId="{C903BDAD-4891-43A2-ACD4-E6F8DE01E7A8}" dt="2024-05-02T07:50:29.935" v="1905" actId="47"/>
        <pc:sldMkLst>
          <pc:docMk/>
          <pc:sldMk cId="868179322" sldId="2142534369"/>
        </pc:sldMkLst>
      </pc:sldChg>
      <pc:sldChg chg="del">
        <pc:chgData name="Gimenez Gandia, Jordi" userId="6be8c483-16ef-4dac-9f96-ac3dd0dd72b7" providerId="ADAL" clId="{C903BDAD-4891-43A2-ACD4-E6F8DE01E7A8}" dt="2024-05-02T07:50:33.342" v="1912" actId="47"/>
        <pc:sldMkLst>
          <pc:docMk/>
          <pc:sldMk cId="2530706083" sldId="2142534370"/>
        </pc:sldMkLst>
      </pc:sldChg>
      <pc:sldChg chg="del">
        <pc:chgData name="Gimenez Gandia, Jordi" userId="6be8c483-16ef-4dac-9f96-ac3dd0dd72b7" providerId="ADAL" clId="{C903BDAD-4891-43A2-ACD4-E6F8DE01E7A8}" dt="2024-05-02T07:50:34.047" v="1916" actId="47"/>
        <pc:sldMkLst>
          <pc:docMk/>
          <pc:sldMk cId="1833858158" sldId="2142534371"/>
        </pc:sldMkLst>
      </pc:sldChg>
      <pc:sldChg chg="del">
        <pc:chgData name="Gimenez Gandia, Jordi" userId="6be8c483-16ef-4dac-9f96-ac3dd0dd72b7" providerId="ADAL" clId="{C903BDAD-4891-43A2-ACD4-E6F8DE01E7A8}" dt="2024-05-02T07:50:38.973" v="1928" actId="47"/>
        <pc:sldMkLst>
          <pc:docMk/>
          <pc:sldMk cId="3094381668" sldId="2142534372"/>
        </pc:sldMkLst>
      </pc:sldChg>
      <pc:sldChg chg="del">
        <pc:chgData name="Gimenez Gandia, Jordi" userId="6be8c483-16ef-4dac-9f96-ac3dd0dd72b7" providerId="ADAL" clId="{C903BDAD-4891-43A2-ACD4-E6F8DE01E7A8}" dt="2024-05-02T07:50:40.295" v="1934" actId="47"/>
        <pc:sldMkLst>
          <pc:docMk/>
          <pc:sldMk cId="3260882108" sldId="2142534373"/>
        </pc:sldMkLst>
      </pc:sldChg>
      <pc:sldChg chg="del">
        <pc:chgData name="Gimenez Gandia, Jordi" userId="6be8c483-16ef-4dac-9f96-ac3dd0dd72b7" providerId="ADAL" clId="{C903BDAD-4891-43A2-ACD4-E6F8DE01E7A8}" dt="2024-05-02T07:50:42.228" v="1942" actId="47"/>
        <pc:sldMkLst>
          <pc:docMk/>
          <pc:sldMk cId="447000207" sldId="2142534374"/>
        </pc:sldMkLst>
      </pc:sldChg>
      <pc:sldChg chg="del">
        <pc:chgData name="Gimenez Gandia, Jordi" userId="6be8c483-16ef-4dac-9f96-ac3dd0dd72b7" providerId="ADAL" clId="{C903BDAD-4891-43A2-ACD4-E6F8DE01E7A8}" dt="2024-05-02T07:50:46.682" v="1951" actId="47"/>
        <pc:sldMkLst>
          <pc:docMk/>
          <pc:sldMk cId="3563705746" sldId="2142534375"/>
        </pc:sldMkLst>
      </pc:sldChg>
      <pc:sldChg chg="del">
        <pc:chgData name="Gimenez Gandia, Jordi" userId="6be8c483-16ef-4dac-9f96-ac3dd0dd72b7" providerId="ADAL" clId="{C903BDAD-4891-43A2-ACD4-E6F8DE01E7A8}" dt="2024-05-02T07:50:47.710" v="1953" actId="47"/>
        <pc:sldMkLst>
          <pc:docMk/>
          <pc:sldMk cId="93728000" sldId="2142534376"/>
        </pc:sldMkLst>
      </pc:sldChg>
      <pc:sldChg chg="del">
        <pc:chgData name="Gimenez Gandia, Jordi" userId="6be8c483-16ef-4dac-9f96-ac3dd0dd72b7" providerId="ADAL" clId="{C903BDAD-4891-43A2-ACD4-E6F8DE01E7A8}" dt="2024-05-02T06:29:46.331" v="101" actId="47"/>
        <pc:sldMkLst>
          <pc:docMk/>
          <pc:sldMk cId="842045637" sldId="2142534378"/>
        </pc:sldMkLst>
      </pc:sldChg>
      <pc:sldChg chg="delSp modSp mod ord">
        <pc:chgData name="Gimenez Gandia, Jordi" userId="6be8c483-16ef-4dac-9f96-ac3dd0dd72b7" providerId="ADAL" clId="{C903BDAD-4891-43A2-ACD4-E6F8DE01E7A8}" dt="2024-05-02T07:49:27.129" v="1885" actId="478"/>
        <pc:sldMkLst>
          <pc:docMk/>
          <pc:sldMk cId="1576244593" sldId="2142534379"/>
        </pc:sldMkLst>
        <pc:spChg chg="del">
          <ac:chgData name="Gimenez Gandia, Jordi" userId="6be8c483-16ef-4dac-9f96-ac3dd0dd72b7" providerId="ADAL" clId="{C903BDAD-4891-43A2-ACD4-E6F8DE01E7A8}" dt="2024-05-02T07:49:27.129" v="1885" actId="478"/>
          <ac:spMkLst>
            <pc:docMk/>
            <pc:sldMk cId="1576244593" sldId="2142534379"/>
            <ac:spMk id="2" creationId="{D9DF2EFB-7887-78D3-F5FD-A3AC47BF4A5A}"/>
          </ac:spMkLst>
        </pc:spChg>
        <pc:spChg chg="del">
          <ac:chgData name="Gimenez Gandia, Jordi" userId="6be8c483-16ef-4dac-9f96-ac3dd0dd72b7" providerId="ADAL" clId="{C903BDAD-4891-43A2-ACD4-E6F8DE01E7A8}" dt="2024-05-02T07:49:27.129" v="1885" actId="478"/>
          <ac:spMkLst>
            <pc:docMk/>
            <pc:sldMk cId="1576244593" sldId="2142534379"/>
            <ac:spMk id="3" creationId="{6CB4015C-FB53-06E7-9094-6A3F36897671}"/>
          </ac:spMkLst>
        </pc:spChg>
        <pc:spChg chg="mod">
          <ac:chgData name="Gimenez Gandia, Jordi" userId="6be8c483-16ef-4dac-9f96-ac3dd0dd72b7" providerId="ADAL" clId="{C903BDAD-4891-43A2-ACD4-E6F8DE01E7A8}" dt="2024-05-02T06:42:47.202" v="744" actId="20577"/>
          <ac:spMkLst>
            <pc:docMk/>
            <pc:sldMk cId="1576244593" sldId="2142534379"/>
            <ac:spMk id="23" creationId="{DAD36576-4D87-EF5D-4AF1-45ACF0B05D1A}"/>
          </ac:spMkLst>
        </pc:spChg>
        <pc:picChg chg="del">
          <ac:chgData name="Gimenez Gandia, Jordi" userId="6be8c483-16ef-4dac-9f96-ac3dd0dd72b7" providerId="ADAL" clId="{C903BDAD-4891-43A2-ACD4-E6F8DE01E7A8}" dt="2024-05-02T07:49:27.129" v="1885" actId="478"/>
          <ac:picMkLst>
            <pc:docMk/>
            <pc:sldMk cId="1576244593" sldId="2142534379"/>
            <ac:picMk id="4" creationId="{68FFB71C-FE66-5693-3FF3-D2EF49331C67}"/>
          </ac:picMkLst>
        </pc:picChg>
      </pc:sldChg>
      <pc:sldChg chg="add del">
        <pc:chgData name="Gimenez Gandia, Jordi" userId="6be8c483-16ef-4dac-9f96-ac3dd0dd72b7" providerId="ADAL" clId="{C903BDAD-4891-43A2-ACD4-E6F8DE01E7A8}" dt="2024-05-02T06:48:50.336" v="901" actId="47"/>
        <pc:sldMkLst>
          <pc:docMk/>
          <pc:sldMk cId="334410355" sldId="2142534380"/>
        </pc:sldMkLst>
      </pc:sldChg>
      <pc:sldChg chg="add del">
        <pc:chgData name="Gimenez Gandia, Jordi" userId="6be8c483-16ef-4dac-9f96-ac3dd0dd72b7" providerId="ADAL" clId="{C903BDAD-4891-43A2-ACD4-E6F8DE01E7A8}" dt="2024-05-02T06:48:57.964" v="904" actId="47"/>
        <pc:sldMkLst>
          <pc:docMk/>
          <pc:sldMk cId="654582015" sldId="2142534382"/>
        </pc:sldMkLst>
      </pc:sldChg>
      <pc:sldChg chg="del">
        <pc:chgData name="Gimenez Gandia, Jordi" userId="6be8c483-16ef-4dac-9f96-ac3dd0dd72b7" providerId="ADAL" clId="{C903BDAD-4891-43A2-ACD4-E6F8DE01E7A8}" dt="2024-05-02T06:49:01.938" v="906" actId="47"/>
        <pc:sldMkLst>
          <pc:docMk/>
          <pc:sldMk cId="1705293033" sldId="2142534386"/>
        </pc:sldMkLst>
      </pc:sldChg>
      <pc:sldChg chg="del">
        <pc:chgData name="Gimenez Gandia, Jordi" userId="6be8c483-16ef-4dac-9f96-ac3dd0dd72b7" providerId="ADAL" clId="{C903BDAD-4891-43A2-ACD4-E6F8DE01E7A8}" dt="2024-05-02T06:49:03.901" v="907" actId="47"/>
        <pc:sldMkLst>
          <pc:docMk/>
          <pc:sldMk cId="1667911164" sldId="2142534387"/>
        </pc:sldMkLst>
      </pc:sldChg>
      <pc:sldChg chg="del">
        <pc:chgData name="Gimenez Gandia, Jordi" userId="6be8c483-16ef-4dac-9f96-ac3dd0dd72b7" providerId="ADAL" clId="{C903BDAD-4891-43A2-ACD4-E6F8DE01E7A8}" dt="2024-05-02T06:49:41.705" v="931" actId="47"/>
        <pc:sldMkLst>
          <pc:docMk/>
          <pc:sldMk cId="1158004616" sldId="2142534388"/>
        </pc:sldMkLst>
      </pc:sldChg>
      <pc:sldChg chg="del">
        <pc:chgData name="Gimenez Gandia, Jordi" userId="6be8c483-16ef-4dac-9f96-ac3dd0dd72b7" providerId="ADAL" clId="{C903BDAD-4891-43A2-ACD4-E6F8DE01E7A8}" dt="2024-05-02T06:49:41.326" v="930" actId="47"/>
        <pc:sldMkLst>
          <pc:docMk/>
          <pc:sldMk cId="1120563379" sldId="2142534389"/>
        </pc:sldMkLst>
      </pc:sldChg>
      <pc:sldChg chg="del">
        <pc:chgData name="Gimenez Gandia, Jordi" userId="6be8c483-16ef-4dac-9f96-ac3dd0dd72b7" providerId="ADAL" clId="{C903BDAD-4891-43A2-ACD4-E6F8DE01E7A8}" dt="2024-05-02T06:49:18.586" v="910" actId="47"/>
        <pc:sldMkLst>
          <pc:docMk/>
          <pc:sldMk cId="1493961589" sldId="2142534390"/>
        </pc:sldMkLst>
      </pc:sldChg>
      <pc:sldChg chg="del">
        <pc:chgData name="Gimenez Gandia, Jordi" userId="6be8c483-16ef-4dac-9f96-ac3dd0dd72b7" providerId="ADAL" clId="{C903BDAD-4891-43A2-ACD4-E6F8DE01E7A8}" dt="2024-05-02T07:46:26.455" v="1781" actId="47"/>
        <pc:sldMkLst>
          <pc:docMk/>
          <pc:sldMk cId="1215712357" sldId="2142534391"/>
        </pc:sldMkLst>
      </pc:sldChg>
      <pc:sldChg chg="addSp modSp mod chgLayout">
        <pc:chgData name="Gimenez Gandia, Jordi" userId="6be8c483-16ef-4dac-9f96-ac3dd0dd72b7" providerId="ADAL" clId="{C903BDAD-4891-43A2-ACD4-E6F8DE01E7A8}" dt="2024-05-02T10:31:26.097" v="2015" actId="20577"/>
        <pc:sldMkLst>
          <pc:docMk/>
          <pc:sldMk cId="4207258886" sldId="2142534394"/>
        </pc:sldMkLst>
        <pc:spChg chg="add mod ord">
          <ac:chgData name="Gimenez Gandia, Jordi" userId="6be8c483-16ef-4dac-9f96-ac3dd0dd72b7" providerId="ADAL" clId="{C903BDAD-4891-43A2-ACD4-E6F8DE01E7A8}" dt="2024-05-02T06:43:13.925" v="810" actId="20577"/>
          <ac:spMkLst>
            <pc:docMk/>
            <pc:sldMk cId="4207258886" sldId="2142534394"/>
            <ac:spMk id="2" creationId="{948DF7A1-B24A-916A-7AE4-634EEC12E852}"/>
          </ac:spMkLst>
        </pc:spChg>
        <pc:spChg chg="mod ord">
          <ac:chgData name="Gimenez Gandia, Jordi" userId="6be8c483-16ef-4dac-9f96-ac3dd0dd72b7" providerId="ADAL" clId="{C903BDAD-4891-43A2-ACD4-E6F8DE01E7A8}" dt="2024-05-02T06:42:55.978" v="745" actId="700"/>
          <ac:spMkLst>
            <pc:docMk/>
            <pc:sldMk cId="4207258886" sldId="2142534394"/>
            <ac:spMk id="3" creationId="{13BA7AEA-744F-0F47-40F9-3A82AD779892}"/>
          </ac:spMkLst>
        </pc:spChg>
        <pc:spChg chg="mod ord">
          <ac:chgData name="Gimenez Gandia, Jordi" userId="6be8c483-16ef-4dac-9f96-ac3dd0dd72b7" providerId="ADAL" clId="{C903BDAD-4891-43A2-ACD4-E6F8DE01E7A8}" dt="2024-05-02T06:42:55.978" v="745" actId="700"/>
          <ac:spMkLst>
            <pc:docMk/>
            <pc:sldMk cId="4207258886" sldId="2142534394"/>
            <ac:spMk id="4" creationId="{F94A505E-401B-DE7E-E257-436D3B6C01CF}"/>
          </ac:spMkLst>
        </pc:spChg>
        <pc:spChg chg="mod ord">
          <ac:chgData name="Gimenez Gandia, Jordi" userId="6be8c483-16ef-4dac-9f96-ac3dd0dd72b7" providerId="ADAL" clId="{C903BDAD-4891-43A2-ACD4-E6F8DE01E7A8}" dt="2024-05-02T10:31:26.097" v="2015" actId="20577"/>
          <ac:spMkLst>
            <pc:docMk/>
            <pc:sldMk cId="4207258886" sldId="2142534394"/>
            <ac:spMk id="11" creationId="{91EF4D37-F3A7-20AB-3D5D-57CC495BE87A}"/>
          </ac:spMkLst>
        </pc:spChg>
      </pc:sldChg>
      <pc:sldChg chg="del">
        <pc:chgData name="Gimenez Gandia, Jordi" userId="6be8c483-16ef-4dac-9f96-ac3dd0dd72b7" providerId="ADAL" clId="{C903BDAD-4891-43A2-ACD4-E6F8DE01E7A8}" dt="2024-05-02T06:49:20.987" v="911" actId="47"/>
        <pc:sldMkLst>
          <pc:docMk/>
          <pc:sldMk cId="836057005" sldId="2142534407"/>
        </pc:sldMkLst>
      </pc:sldChg>
      <pc:sldChg chg="del">
        <pc:chgData name="Gimenez Gandia, Jordi" userId="6be8c483-16ef-4dac-9f96-ac3dd0dd72b7" providerId="ADAL" clId="{C903BDAD-4891-43A2-ACD4-E6F8DE01E7A8}" dt="2024-05-02T07:51:07.209" v="1969" actId="47"/>
        <pc:sldMkLst>
          <pc:docMk/>
          <pc:sldMk cId="676486150" sldId="2142534424"/>
        </pc:sldMkLst>
      </pc:sldChg>
      <pc:sldChg chg="modSp mod ord">
        <pc:chgData name="Gimenez Gandia, Jordi" userId="6be8c483-16ef-4dac-9f96-ac3dd0dd72b7" providerId="ADAL" clId="{C903BDAD-4891-43A2-ACD4-E6F8DE01E7A8}" dt="2024-05-02T07:50:09.489" v="1891"/>
        <pc:sldMkLst>
          <pc:docMk/>
          <pc:sldMk cId="1292304393" sldId="2142534425"/>
        </pc:sldMkLst>
        <pc:spChg chg="mod">
          <ac:chgData name="Gimenez Gandia, Jordi" userId="6be8c483-16ef-4dac-9f96-ac3dd0dd72b7" providerId="ADAL" clId="{C903BDAD-4891-43A2-ACD4-E6F8DE01E7A8}" dt="2024-05-02T06:50:57.739" v="973" actId="20577"/>
          <ac:spMkLst>
            <pc:docMk/>
            <pc:sldMk cId="1292304393" sldId="2142534425"/>
            <ac:spMk id="2" creationId="{43DCA332-2D60-0A50-34C5-AD3F0E780503}"/>
          </ac:spMkLst>
        </pc:spChg>
      </pc:sldChg>
      <pc:sldChg chg="del">
        <pc:chgData name="Gimenez Gandia, Jordi" userId="6be8c483-16ef-4dac-9f96-ac3dd0dd72b7" providerId="ADAL" clId="{C903BDAD-4891-43A2-ACD4-E6F8DE01E7A8}" dt="2024-05-02T07:49:59.376" v="1889" actId="47"/>
        <pc:sldMkLst>
          <pc:docMk/>
          <pc:sldMk cId="2396620000" sldId="2142534426"/>
        </pc:sldMkLst>
      </pc:sldChg>
      <pc:sldChg chg="del">
        <pc:chgData name="Gimenez Gandia, Jordi" userId="6be8c483-16ef-4dac-9f96-ac3dd0dd72b7" providerId="ADAL" clId="{C903BDAD-4891-43A2-ACD4-E6F8DE01E7A8}" dt="2024-05-02T07:51:11.012" v="1971" actId="47"/>
        <pc:sldMkLst>
          <pc:docMk/>
          <pc:sldMk cId="2902882466" sldId="2142534427"/>
        </pc:sldMkLst>
      </pc:sldChg>
      <pc:sldChg chg="del">
        <pc:chgData name="Gimenez Gandia, Jordi" userId="6be8c483-16ef-4dac-9f96-ac3dd0dd72b7" providerId="ADAL" clId="{C903BDAD-4891-43A2-ACD4-E6F8DE01E7A8}" dt="2024-05-02T07:51:13.502" v="1975" actId="47"/>
        <pc:sldMkLst>
          <pc:docMk/>
          <pc:sldMk cId="313018721" sldId="2142534428"/>
        </pc:sldMkLst>
      </pc:sldChg>
      <pc:sldChg chg="del">
        <pc:chgData name="Gimenez Gandia, Jordi" userId="6be8c483-16ef-4dac-9f96-ac3dd0dd72b7" providerId="ADAL" clId="{C903BDAD-4891-43A2-ACD4-E6F8DE01E7A8}" dt="2024-05-02T07:51:14.237" v="1976" actId="47"/>
        <pc:sldMkLst>
          <pc:docMk/>
          <pc:sldMk cId="437175526" sldId="2142534429"/>
        </pc:sldMkLst>
      </pc:sldChg>
      <pc:sldChg chg="del">
        <pc:chgData name="Gimenez Gandia, Jordi" userId="6be8c483-16ef-4dac-9f96-ac3dd0dd72b7" providerId="ADAL" clId="{C903BDAD-4891-43A2-ACD4-E6F8DE01E7A8}" dt="2024-05-02T07:51:11.801" v="1972" actId="47"/>
        <pc:sldMkLst>
          <pc:docMk/>
          <pc:sldMk cId="1666560852" sldId="2142534430"/>
        </pc:sldMkLst>
      </pc:sldChg>
      <pc:sldChg chg="del">
        <pc:chgData name="Gimenez Gandia, Jordi" userId="6be8c483-16ef-4dac-9f96-ac3dd0dd72b7" providerId="ADAL" clId="{C903BDAD-4891-43A2-ACD4-E6F8DE01E7A8}" dt="2024-05-02T07:51:12.635" v="1973" actId="47"/>
        <pc:sldMkLst>
          <pc:docMk/>
          <pc:sldMk cId="2470386767" sldId="2142534431"/>
        </pc:sldMkLst>
      </pc:sldChg>
      <pc:sldChg chg="del">
        <pc:chgData name="Gimenez Gandia, Jordi" userId="6be8c483-16ef-4dac-9f96-ac3dd0dd72b7" providerId="ADAL" clId="{C903BDAD-4891-43A2-ACD4-E6F8DE01E7A8}" dt="2024-05-02T07:51:13.043" v="1974" actId="47"/>
        <pc:sldMkLst>
          <pc:docMk/>
          <pc:sldMk cId="2244340581" sldId="2142534432"/>
        </pc:sldMkLst>
      </pc:sldChg>
      <pc:sldChg chg="add del ord">
        <pc:chgData name="Gimenez Gandia, Jordi" userId="6be8c483-16ef-4dac-9f96-ac3dd0dd72b7" providerId="ADAL" clId="{C903BDAD-4891-43A2-ACD4-E6F8DE01E7A8}" dt="2024-05-02T06:48:46.191" v="900"/>
        <pc:sldMkLst>
          <pc:docMk/>
          <pc:sldMk cId="3127837184" sldId="2142534433"/>
        </pc:sldMkLst>
      </pc:sldChg>
      <pc:sldChg chg="del">
        <pc:chgData name="Gimenez Gandia, Jordi" userId="6be8c483-16ef-4dac-9f96-ac3dd0dd72b7" providerId="ADAL" clId="{C903BDAD-4891-43A2-ACD4-E6F8DE01E7A8}" dt="2024-05-02T06:49:22.538" v="912" actId="47"/>
        <pc:sldMkLst>
          <pc:docMk/>
          <pc:sldMk cId="2457365961" sldId="2142534435"/>
        </pc:sldMkLst>
      </pc:sldChg>
      <pc:sldChg chg="del">
        <pc:chgData name="Gimenez Gandia, Jordi" userId="6be8c483-16ef-4dac-9f96-ac3dd0dd72b7" providerId="ADAL" clId="{C903BDAD-4891-43A2-ACD4-E6F8DE01E7A8}" dt="2024-05-02T06:49:24.880" v="913" actId="47"/>
        <pc:sldMkLst>
          <pc:docMk/>
          <pc:sldMk cId="1862110465" sldId="2142534436"/>
        </pc:sldMkLst>
      </pc:sldChg>
      <pc:sldChg chg="del">
        <pc:chgData name="Gimenez Gandia, Jordi" userId="6be8c483-16ef-4dac-9f96-ac3dd0dd72b7" providerId="ADAL" clId="{C903BDAD-4891-43A2-ACD4-E6F8DE01E7A8}" dt="2024-05-02T06:49:25.483" v="914" actId="47"/>
        <pc:sldMkLst>
          <pc:docMk/>
          <pc:sldMk cId="825406151" sldId="2142534437"/>
        </pc:sldMkLst>
      </pc:sldChg>
      <pc:sldChg chg="del">
        <pc:chgData name="Gimenez Gandia, Jordi" userId="6be8c483-16ef-4dac-9f96-ac3dd0dd72b7" providerId="ADAL" clId="{C903BDAD-4891-43A2-ACD4-E6F8DE01E7A8}" dt="2024-05-02T06:49:25.939" v="915" actId="47"/>
        <pc:sldMkLst>
          <pc:docMk/>
          <pc:sldMk cId="3253406203" sldId="2142534438"/>
        </pc:sldMkLst>
      </pc:sldChg>
      <pc:sldChg chg="del">
        <pc:chgData name="Gimenez Gandia, Jordi" userId="6be8c483-16ef-4dac-9f96-ac3dd0dd72b7" providerId="ADAL" clId="{C903BDAD-4891-43A2-ACD4-E6F8DE01E7A8}" dt="2024-05-02T06:49:26.476" v="916" actId="47"/>
        <pc:sldMkLst>
          <pc:docMk/>
          <pc:sldMk cId="3933614827" sldId="2142534439"/>
        </pc:sldMkLst>
      </pc:sldChg>
      <pc:sldChg chg="del">
        <pc:chgData name="Gimenez Gandia, Jordi" userId="6be8c483-16ef-4dac-9f96-ac3dd0dd72b7" providerId="ADAL" clId="{C903BDAD-4891-43A2-ACD4-E6F8DE01E7A8}" dt="2024-05-02T06:49:27.110" v="917" actId="47"/>
        <pc:sldMkLst>
          <pc:docMk/>
          <pc:sldMk cId="2314609638" sldId="2142534440"/>
        </pc:sldMkLst>
      </pc:sldChg>
      <pc:sldChg chg="del">
        <pc:chgData name="Gimenez Gandia, Jordi" userId="6be8c483-16ef-4dac-9f96-ac3dd0dd72b7" providerId="ADAL" clId="{C903BDAD-4891-43A2-ACD4-E6F8DE01E7A8}" dt="2024-05-02T06:49:28.090" v="918" actId="47"/>
        <pc:sldMkLst>
          <pc:docMk/>
          <pc:sldMk cId="1548954664" sldId="2142534441"/>
        </pc:sldMkLst>
      </pc:sldChg>
      <pc:sldChg chg="del">
        <pc:chgData name="Gimenez Gandia, Jordi" userId="6be8c483-16ef-4dac-9f96-ac3dd0dd72b7" providerId="ADAL" clId="{C903BDAD-4891-43A2-ACD4-E6F8DE01E7A8}" dt="2024-05-02T06:49:28.791" v="919" actId="47"/>
        <pc:sldMkLst>
          <pc:docMk/>
          <pc:sldMk cId="1648009" sldId="2142534442"/>
        </pc:sldMkLst>
      </pc:sldChg>
      <pc:sldChg chg="del">
        <pc:chgData name="Gimenez Gandia, Jordi" userId="6be8c483-16ef-4dac-9f96-ac3dd0dd72b7" providerId="ADAL" clId="{C903BDAD-4891-43A2-ACD4-E6F8DE01E7A8}" dt="2024-05-02T06:49:29.624" v="920" actId="47"/>
        <pc:sldMkLst>
          <pc:docMk/>
          <pc:sldMk cId="1435751506" sldId="2142534443"/>
        </pc:sldMkLst>
      </pc:sldChg>
      <pc:sldChg chg="del">
        <pc:chgData name="Gimenez Gandia, Jordi" userId="6be8c483-16ef-4dac-9f96-ac3dd0dd72b7" providerId="ADAL" clId="{C903BDAD-4891-43A2-ACD4-E6F8DE01E7A8}" dt="2024-05-02T06:49:30.236" v="921" actId="47"/>
        <pc:sldMkLst>
          <pc:docMk/>
          <pc:sldMk cId="4195379738" sldId="2142534444"/>
        </pc:sldMkLst>
      </pc:sldChg>
      <pc:sldChg chg="del">
        <pc:chgData name="Gimenez Gandia, Jordi" userId="6be8c483-16ef-4dac-9f96-ac3dd0dd72b7" providerId="ADAL" clId="{C903BDAD-4891-43A2-ACD4-E6F8DE01E7A8}" dt="2024-05-02T06:49:30.837" v="922" actId="47"/>
        <pc:sldMkLst>
          <pc:docMk/>
          <pc:sldMk cId="1211250880" sldId="2142534445"/>
        </pc:sldMkLst>
      </pc:sldChg>
      <pc:sldChg chg="del">
        <pc:chgData name="Gimenez Gandia, Jordi" userId="6be8c483-16ef-4dac-9f96-ac3dd0dd72b7" providerId="ADAL" clId="{C903BDAD-4891-43A2-ACD4-E6F8DE01E7A8}" dt="2024-05-02T06:49:31.439" v="923" actId="47"/>
        <pc:sldMkLst>
          <pc:docMk/>
          <pc:sldMk cId="3548783588" sldId="2142534446"/>
        </pc:sldMkLst>
      </pc:sldChg>
      <pc:sldChg chg="del">
        <pc:chgData name="Gimenez Gandia, Jordi" userId="6be8c483-16ef-4dac-9f96-ac3dd0dd72b7" providerId="ADAL" clId="{C903BDAD-4891-43A2-ACD4-E6F8DE01E7A8}" dt="2024-05-02T06:49:32.929" v="924" actId="47"/>
        <pc:sldMkLst>
          <pc:docMk/>
          <pc:sldMk cId="738856928" sldId="2142534447"/>
        </pc:sldMkLst>
      </pc:sldChg>
      <pc:sldChg chg="del">
        <pc:chgData name="Gimenez Gandia, Jordi" userId="6be8c483-16ef-4dac-9f96-ac3dd0dd72b7" providerId="ADAL" clId="{C903BDAD-4891-43A2-ACD4-E6F8DE01E7A8}" dt="2024-05-02T07:45:11.671" v="1776" actId="2696"/>
        <pc:sldMkLst>
          <pc:docMk/>
          <pc:sldMk cId="1853946101" sldId="2142534448"/>
        </pc:sldMkLst>
      </pc:sldChg>
      <pc:sldChg chg="modSp add mod ord">
        <pc:chgData name="Gimenez Gandia, Jordi" userId="6be8c483-16ef-4dac-9f96-ac3dd0dd72b7" providerId="ADAL" clId="{C903BDAD-4891-43A2-ACD4-E6F8DE01E7A8}" dt="2024-05-02T12:45:13.413" v="4070" actId="20577"/>
        <pc:sldMkLst>
          <pc:docMk/>
          <pc:sldMk cId="2469999373" sldId="2142534448"/>
        </pc:sldMkLst>
        <pc:spChg chg="mod">
          <ac:chgData name="Gimenez Gandia, Jordi" userId="6be8c483-16ef-4dac-9f96-ac3dd0dd72b7" providerId="ADAL" clId="{C903BDAD-4891-43A2-ACD4-E6F8DE01E7A8}" dt="2024-05-02T12:45:13.413" v="4070" actId="20577"/>
          <ac:spMkLst>
            <pc:docMk/>
            <pc:sldMk cId="2469999373" sldId="2142534448"/>
            <ac:spMk id="7" creationId="{C360A1E4-8ACB-7499-CCA6-70C05F95EB3F}"/>
          </ac:spMkLst>
        </pc:spChg>
      </pc:sldChg>
      <pc:sldChg chg="del">
        <pc:chgData name="Gimenez Gandia, Jordi" userId="6be8c483-16ef-4dac-9f96-ac3dd0dd72b7" providerId="ADAL" clId="{C903BDAD-4891-43A2-ACD4-E6F8DE01E7A8}" dt="2024-05-02T06:49:44.689" v="934" actId="47"/>
        <pc:sldMkLst>
          <pc:docMk/>
          <pc:sldMk cId="604446062" sldId="2142534449"/>
        </pc:sldMkLst>
      </pc:sldChg>
      <pc:sldChg chg="modSp new mod">
        <pc:chgData name="Gimenez Gandia, Jordi" userId="6be8c483-16ef-4dac-9f96-ac3dd0dd72b7" providerId="ADAL" clId="{C903BDAD-4891-43A2-ACD4-E6F8DE01E7A8}" dt="2024-05-02T10:48:56.203" v="2087" actId="2711"/>
        <pc:sldMkLst>
          <pc:docMk/>
          <pc:sldMk cId="1326468440" sldId="2142534450"/>
        </pc:sldMkLst>
        <pc:spChg chg="mod">
          <ac:chgData name="Gimenez Gandia, Jordi" userId="6be8c483-16ef-4dac-9f96-ac3dd0dd72b7" providerId="ADAL" clId="{C903BDAD-4891-43A2-ACD4-E6F8DE01E7A8}" dt="2024-05-02T10:48:56.203" v="2087" actId="2711"/>
          <ac:spMkLst>
            <pc:docMk/>
            <pc:sldMk cId="1326468440" sldId="2142534450"/>
            <ac:spMk id="2" creationId="{CA9AF087-8B67-792E-BCF9-E7356B61A213}"/>
          </ac:spMkLst>
        </pc:spChg>
        <pc:spChg chg="mod">
          <ac:chgData name="Gimenez Gandia, Jordi" userId="6be8c483-16ef-4dac-9f96-ac3dd0dd72b7" providerId="ADAL" clId="{C903BDAD-4891-43A2-ACD4-E6F8DE01E7A8}" dt="2024-05-02T06:29:49.664" v="111" actId="20577"/>
          <ac:spMkLst>
            <pc:docMk/>
            <pc:sldMk cId="1326468440" sldId="2142534450"/>
            <ac:spMk id="3" creationId="{A9F44E11-6BD3-77DE-BD1C-BA6A570C550D}"/>
          </ac:spMkLst>
        </pc:spChg>
      </pc:sldChg>
      <pc:sldChg chg="addSp delSp modSp add mod ord chgLayout">
        <pc:chgData name="Gimenez Gandia, Jordi" userId="6be8c483-16ef-4dac-9f96-ac3dd0dd72b7" providerId="ADAL" clId="{C903BDAD-4891-43A2-ACD4-E6F8DE01E7A8}" dt="2024-05-02T10:48:07.725" v="2018"/>
        <pc:sldMkLst>
          <pc:docMk/>
          <pc:sldMk cId="3859672559" sldId="2142534451"/>
        </pc:sldMkLst>
        <pc:spChg chg="del">
          <ac:chgData name="Gimenez Gandia, Jordi" userId="6be8c483-16ef-4dac-9f96-ac3dd0dd72b7" providerId="ADAL" clId="{C903BDAD-4891-43A2-ACD4-E6F8DE01E7A8}" dt="2024-05-02T06:33:55.524" v="464" actId="478"/>
          <ac:spMkLst>
            <pc:docMk/>
            <pc:sldMk cId="3859672559" sldId="2142534451"/>
            <ac:spMk id="2" creationId="{CA9AF087-8B67-792E-BCF9-E7356B61A213}"/>
          </ac:spMkLst>
        </pc:spChg>
        <pc:spChg chg="mod ord">
          <ac:chgData name="Gimenez Gandia, Jordi" userId="6be8c483-16ef-4dac-9f96-ac3dd0dd72b7" providerId="ADAL" clId="{C903BDAD-4891-43A2-ACD4-E6F8DE01E7A8}" dt="2024-05-02T06:34:30.655" v="472" actId="700"/>
          <ac:spMkLst>
            <pc:docMk/>
            <pc:sldMk cId="3859672559" sldId="2142534451"/>
            <ac:spMk id="3" creationId="{A9F44E11-6BD3-77DE-BD1C-BA6A570C550D}"/>
          </ac:spMkLst>
        </pc:spChg>
        <pc:spChg chg="mod ord">
          <ac:chgData name="Gimenez Gandia, Jordi" userId="6be8c483-16ef-4dac-9f96-ac3dd0dd72b7" providerId="ADAL" clId="{C903BDAD-4891-43A2-ACD4-E6F8DE01E7A8}" dt="2024-05-02T06:34:30.655" v="472" actId="700"/>
          <ac:spMkLst>
            <pc:docMk/>
            <pc:sldMk cId="3859672559" sldId="2142534451"/>
            <ac:spMk id="4" creationId="{7237263C-AA8D-C5FA-2827-D44F7EB5CEBF}"/>
          </ac:spMkLst>
        </pc:spChg>
        <pc:spChg chg="mod ord">
          <ac:chgData name="Gimenez Gandia, Jordi" userId="6be8c483-16ef-4dac-9f96-ac3dd0dd72b7" providerId="ADAL" clId="{C903BDAD-4891-43A2-ACD4-E6F8DE01E7A8}" dt="2024-05-02T06:34:30.655" v="472" actId="700"/>
          <ac:spMkLst>
            <pc:docMk/>
            <pc:sldMk cId="3859672559" sldId="2142534451"/>
            <ac:spMk id="5" creationId="{F21DC4E8-8604-8668-349B-497E8B4718D9}"/>
          </ac:spMkLst>
        </pc:spChg>
        <pc:spChg chg="add del mod">
          <ac:chgData name="Gimenez Gandia, Jordi" userId="6be8c483-16ef-4dac-9f96-ac3dd0dd72b7" providerId="ADAL" clId="{C903BDAD-4891-43A2-ACD4-E6F8DE01E7A8}" dt="2024-05-02T06:33:57.085" v="465" actId="478"/>
          <ac:spMkLst>
            <pc:docMk/>
            <pc:sldMk cId="3859672559" sldId="2142534451"/>
            <ac:spMk id="7" creationId="{9E314247-94DD-6933-6999-FDB27102FE90}"/>
          </ac:spMkLst>
        </pc:spChg>
        <pc:spChg chg="add mod ord">
          <ac:chgData name="Gimenez Gandia, Jordi" userId="6be8c483-16ef-4dac-9f96-ac3dd0dd72b7" providerId="ADAL" clId="{C903BDAD-4891-43A2-ACD4-E6F8DE01E7A8}" dt="2024-05-02T06:40:33.025" v="594" actId="20577"/>
          <ac:spMkLst>
            <pc:docMk/>
            <pc:sldMk cId="3859672559" sldId="2142534451"/>
            <ac:spMk id="9" creationId="{FB68F698-9435-B7AD-55DF-B188B2F36D94}"/>
          </ac:spMkLst>
        </pc:spChg>
        <pc:spChg chg="add mod">
          <ac:chgData name="Gimenez Gandia, Jordi" userId="6be8c483-16ef-4dac-9f96-ac3dd0dd72b7" providerId="ADAL" clId="{C903BDAD-4891-43A2-ACD4-E6F8DE01E7A8}" dt="2024-05-02T06:39:23.057" v="578" actId="164"/>
          <ac:spMkLst>
            <pc:docMk/>
            <pc:sldMk cId="3859672559" sldId="2142534451"/>
            <ac:spMk id="10" creationId="{234177B3-8717-77F5-AA49-D177E9E63B8F}"/>
          </ac:spMkLst>
        </pc:spChg>
        <pc:spChg chg="add mod">
          <ac:chgData name="Gimenez Gandia, Jordi" userId="6be8c483-16ef-4dac-9f96-ac3dd0dd72b7" providerId="ADAL" clId="{C903BDAD-4891-43A2-ACD4-E6F8DE01E7A8}" dt="2024-05-02T06:39:23.057" v="578" actId="164"/>
          <ac:spMkLst>
            <pc:docMk/>
            <pc:sldMk cId="3859672559" sldId="2142534451"/>
            <ac:spMk id="11" creationId="{9AD484BC-7EF9-69E5-E10A-8EF12EC98950}"/>
          </ac:spMkLst>
        </pc:spChg>
        <pc:spChg chg="add mod">
          <ac:chgData name="Gimenez Gandia, Jordi" userId="6be8c483-16ef-4dac-9f96-ac3dd0dd72b7" providerId="ADAL" clId="{C903BDAD-4891-43A2-ACD4-E6F8DE01E7A8}" dt="2024-05-02T06:39:23.057" v="578" actId="164"/>
          <ac:spMkLst>
            <pc:docMk/>
            <pc:sldMk cId="3859672559" sldId="2142534451"/>
            <ac:spMk id="12" creationId="{A731C179-9F48-988E-C470-5C83988119EF}"/>
          </ac:spMkLst>
        </pc:spChg>
        <pc:grpChg chg="add mod">
          <ac:chgData name="Gimenez Gandia, Jordi" userId="6be8c483-16ef-4dac-9f96-ac3dd0dd72b7" providerId="ADAL" clId="{C903BDAD-4891-43A2-ACD4-E6F8DE01E7A8}" dt="2024-05-02T06:40:46.548" v="601" actId="1036"/>
          <ac:grpSpMkLst>
            <pc:docMk/>
            <pc:sldMk cId="3859672559" sldId="2142534451"/>
            <ac:grpSpMk id="13" creationId="{1510059B-B4AF-4D7D-76A0-D2BAFF68D508}"/>
          </ac:grpSpMkLst>
        </pc:grpChg>
        <pc:graphicFrameChg chg="add mod">
          <ac:chgData name="Gimenez Gandia, Jordi" userId="6be8c483-16ef-4dac-9f96-ac3dd0dd72b7" providerId="ADAL" clId="{C903BDAD-4891-43A2-ACD4-E6F8DE01E7A8}" dt="2024-05-02T06:40:08.101" v="586" actId="1076"/>
          <ac:graphicFrameMkLst>
            <pc:docMk/>
            <pc:sldMk cId="3859672559" sldId="2142534451"/>
            <ac:graphicFrameMk id="8" creationId="{431E5900-C33B-9A4B-B209-346CBEE04606}"/>
          </ac:graphicFrameMkLst>
        </pc:graphicFrameChg>
      </pc:sldChg>
      <pc:sldChg chg="addSp delSp modSp add del mod">
        <pc:chgData name="Gimenez Gandia, Jordi" userId="6be8c483-16ef-4dac-9f96-ac3dd0dd72b7" providerId="ADAL" clId="{C903BDAD-4891-43A2-ACD4-E6F8DE01E7A8}" dt="2024-05-02T07:48:45.161" v="1884" actId="47"/>
        <pc:sldMkLst>
          <pc:docMk/>
          <pc:sldMk cId="327259980" sldId="2142534452"/>
        </pc:sldMkLst>
        <pc:spChg chg="del mod">
          <ac:chgData name="Gimenez Gandia, Jordi" userId="6be8c483-16ef-4dac-9f96-ac3dd0dd72b7" providerId="ADAL" clId="{C903BDAD-4891-43A2-ACD4-E6F8DE01E7A8}" dt="2024-05-02T06:41:02.300" v="626" actId="478"/>
          <ac:spMkLst>
            <pc:docMk/>
            <pc:sldMk cId="327259980" sldId="2142534452"/>
            <ac:spMk id="2" creationId="{CA9AF087-8B67-792E-BCF9-E7356B61A213}"/>
          </ac:spMkLst>
        </pc:spChg>
        <pc:spChg chg="mod">
          <ac:chgData name="Gimenez Gandia, Jordi" userId="6be8c483-16ef-4dac-9f96-ac3dd0dd72b7" providerId="ADAL" clId="{C903BDAD-4891-43A2-ACD4-E6F8DE01E7A8}" dt="2024-05-02T06:40:59.492" v="625" actId="20577"/>
          <ac:spMkLst>
            <pc:docMk/>
            <pc:sldMk cId="327259980" sldId="2142534452"/>
            <ac:spMk id="3" creationId="{A9F44E11-6BD3-77DE-BD1C-BA6A570C550D}"/>
          </ac:spMkLst>
        </pc:spChg>
        <pc:spChg chg="add del mod">
          <ac:chgData name="Gimenez Gandia, Jordi" userId="6be8c483-16ef-4dac-9f96-ac3dd0dd72b7" providerId="ADAL" clId="{C903BDAD-4891-43A2-ACD4-E6F8DE01E7A8}" dt="2024-05-02T06:41:04.783" v="627" actId="478"/>
          <ac:spMkLst>
            <pc:docMk/>
            <pc:sldMk cId="327259980" sldId="2142534452"/>
            <ac:spMk id="7" creationId="{4E56B828-DD19-8BE1-F73E-09C0AF887819}"/>
          </ac:spMkLst>
        </pc:spChg>
      </pc:sldChg>
      <pc:sldChg chg="addSp delSp modSp add mod ord">
        <pc:chgData name="Gimenez Gandia, Jordi" userId="6be8c483-16ef-4dac-9f96-ac3dd0dd72b7" providerId="ADAL" clId="{C903BDAD-4891-43A2-ACD4-E6F8DE01E7A8}" dt="2024-05-02T10:49:49.766" v="2104" actId="207"/>
        <pc:sldMkLst>
          <pc:docMk/>
          <pc:sldMk cId="1674283850" sldId="2142534453"/>
        </pc:sldMkLst>
        <pc:spChg chg="add mod">
          <ac:chgData name="Gimenez Gandia, Jordi" userId="6be8c483-16ef-4dac-9f96-ac3dd0dd72b7" providerId="ADAL" clId="{C903BDAD-4891-43A2-ACD4-E6F8DE01E7A8}" dt="2024-05-02T10:49:49.766" v="2104" actId="207"/>
          <ac:spMkLst>
            <pc:docMk/>
            <pc:sldMk cId="1674283850" sldId="2142534453"/>
            <ac:spMk id="6" creationId="{D2CB28A2-0F8E-57B8-3C1C-FF4D11A8F801}"/>
          </ac:spMkLst>
        </pc:spChg>
        <pc:spChg chg="add mod">
          <ac:chgData name="Gimenez Gandia, Jordi" userId="6be8c483-16ef-4dac-9f96-ac3dd0dd72b7" providerId="ADAL" clId="{C903BDAD-4891-43A2-ACD4-E6F8DE01E7A8}" dt="2024-05-02T06:37:33.272" v="561"/>
          <ac:spMkLst>
            <pc:docMk/>
            <pc:sldMk cId="1674283850" sldId="2142534453"/>
            <ac:spMk id="7" creationId="{84D45C6C-F357-A21D-5612-00427D654888}"/>
          </ac:spMkLst>
        </pc:spChg>
        <pc:spChg chg="del">
          <ac:chgData name="Gimenez Gandia, Jordi" userId="6be8c483-16ef-4dac-9f96-ac3dd0dd72b7" providerId="ADAL" clId="{C903BDAD-4891-43A2-ACD4-E6F8DE01E7A8}" dt="2024-05-02T06:37:31.233" v="559" actId="478"/>
          <ac:spMkLst>
            <pc:docMk/>
            <pc:sldMk cId="1674283850" sldId="2142534453"/>
            <ac:spMk id="9" creationId="{FB68F698-9435-B7AD-55DF-B188B2F36D94}"/>
          </ac:spMkLst>
        </pc:spChg>
        <pc:spChg chg="del">
          <ac:chgData name="Gimenez Gandia, Jordi" userId="6be8c483-16ef-4dac-9f96-ac3dd0dd72b7" providerId="ADAL" clId="{C903BDAD-4891-43A2-ACD4-E6F8DE01E7A8}" dt="2024-05-02T06:37:31.233" v="559" actId="478"/>
          <ac:spMkLst>
            <pc:docMk/>
            <pc:sldMk cId="1674283850" sldId="2142534453"/>
            <ac:spMk id="10" creationId="{234177B3-8717-77F5-AA49-D177E9E63B8F}"/>
          </ac:spMkLst>
        </pc:spChg>
        <pc:spChg chg="del">
          <ac:chgData name="Gimenez Gandia, Jordi" userId="6be8c483-16ef-4dac-9f96-ac3dd0dd72b7" providerId="ADAL" clId="{C903BDAD-4891-43A2-ACD4-E6F8DE01E7A8}" dt="2024-05-02T06:37:31.233" v="559" actId="478"/>
          <ac:spMkLst>
            <pc:docMk/>
            <pc:sldMk cId="1674283850" sldId="2142534453"/>
            <ac:spMk id="11" creationId="{9AD484BC-7EF9-69E5-E10A-8EF12EC98950}"/>
          </ac:spMkLst>
        </pc:spChg>
        <pc:spChg chg="del">
          <ac:chgData name="Gimenez Gandia, Jordi" userId="6be8c483-16ef-4dac-9f96-ac3dd0dd72b7" providerId="ADAL" clId="{C903BDAD-4891-43A2-ACD4-E6F8DE01E7A8}" dt="2024-05-02T06:37:31.233" v="559" actId="478"/>
          <ac:spMkLst>
            <pc:docMk/>
            <pc:sldMk cId="1674283850" sldId="2142534453"/>
            <ac:spMk id="12" creationId="{A731C179-9F48-988E-C470-5C83988119EF}"/>
          </ac:spMkLst>
        </pc:spChg>
        <pc:graphicFrameChg chg="del">
          <ac:chgData name="Gimenez Gandia, Jordi" userId="6be8c483-16ef-4dac-9f96-ac3dd0dd72b7" providerId="ADAL" clId="{C903BDAD-4891-43A2-ACD4-E6F8DE01E7A8}" dt="2024-05-02T06:37:27.815" v="558" actId="478"/>
          <ac:graphicFrameMkLst>
            <pc:docMk/>
            <pc:sldMk cId="1674283850" sldId="2142534453"/>
            <ac:graphicFrameMk id="8" creationId="{431E5900-C33B-9A4B-B209-346CBEE04606}"/>
          </ac:graphicFrameMkLst>
        </pc:graphicFrameChg>
      </pc:sldChg>
      <pc:sldChg chg="addSp delSp modSp add mod">
        <pc:chgData name="Gimenez Gandia, Jordi" userId="6be8c483-16ef-4dac-9f96-ac3dd0dd72b7" providerId="ADAL" clId="{C903BDAD-4891-43A2-ACD4-E6F8DE01E7A8}" dt="2024-05-02T10:28:55.801" v="1997" actId="20577"/>
        <pc:sldMkLst>
          <pc:docMk/>
          <pc:sldMk cId="3386287472" sldId="2142534454"/>
        </pc:sldMkLst>
        <pc:spChg chg="mod">
          <ac:chgData name="Gimenez Gandia, Jordi" userId="6be8c483-16ef-4dac-9f96-ac3dd0dd72b7" providerId="ADAL" clId="{C903BDAD-4891-43A2-ACD4-E6F8DE01E7A8}" dt="2024-05-02T07:23:12.915" v="1203" actId="20577"/>
          <ac:spMkLst>
            <pc:docMk/>
            <pc:sldMk cId="3386287472" sldId="2142534454"/>
            <ac:spMk id="3" creationId="{A9F44E11-6BD3-77DE-BD1C-BA6A570C550D}"/>
          </ac:spMkLst>
        </pc:spChg>
        <pc:spChg chg="del">
          <ac:chgData name="Gimenez Gandia, Jordi" userId="6be8c483-16ef-4dac-9f96-ac3dd0dd72b7" providerId="ADAL" clId="{C903BDAD-4891-43A2-ACD4-E6F8DE01E7A8}" dt="2024-05-02T06:43:40.889" v="811" actId="478"/>
          <ac:spMkLst>
            <pc:docMk/>
            <pc:sldMk cId="3386287472" sldId="2142534454"/>
            <ac:spMk id="6" creationId="{D2CB28A2-0F8E-57B8-3C1C-FF4D11A8F801}"/>
          </ac:spMkLst>
        </pc:spChg>
        <pc:spChg chg="add del mod">
          <ac:chgData name="Gimenez Gandia, Jordi" userId="6be8c483-16ef-4dac-9f96-ac3dd0dd72b7" providerId="ADAL" clId="{C903BDAD-4891-43A2-ACD4-E6F8DE01E7A8}" dt="2024-05-02T06:43:42.595" v="812" actId="478"/>
          <ac:spMkLst>
            <pc:docMk/>
            <pc:sldMk cId="3386287472" sldId="2142534454"/>
            <ac:spMk id="7" creationId="{CCA79D62-2EC9-682E-F4C6-E630359BCB36}"/>
          </ac:spMkLst>
        </pc:spChg>
        <pc:graphicFrameChg chg="add mod">
          <ac:chgData name="Gimenez Gandia, Jordi" userId="6be8c483-16ef-4dac-9f96-ac3dd0dd72b7" providerId="ADAL" clId="{C903BDAD-4891-43A2-ACD4-E6F8DE01E7A8}" dt="2024-05-02T06:43:42.816" v="813"/>
          <ac:graphicFrameMkLst>
            <pc:docMk/>
            <pc:sldMk cId="3386287472" sldId="2142534454"/>
            <ac:graphicFrameMk id="8" creationId="{A26CAD97-0B33-B2D0-0187-5D5D0CCDBE0D}"/>
          </ac:graphicFrameMkLst>
        </pc:graphicFrameChg>
        <pc:graphicFrameChg chg="add mod modGraphic">
          <ac:chgData name="Gimenez Gandia, Jordi" userId="6be8c483-16ef-4dac-9f96-ac3dd0dd72b7" providerId="ADAL" clId="{C903BDAD-4891-43A2-ACD4-E6F8DE01E7A8}" dt="2024-05-02T10:28:55.801" v="1997" actId="20577"/>
          <ac:graphicFrameMkLst>
            <pc:docMk/>
            <pc:sldMk cId="3386287472" sldId="2142534454"/>
            <ac:graphicFrameMk id="9" creationId="{A4067E08-C1EC-47F3-F0CE-EC162E9983AF}"/>
          </ac:graphicFrameMkLst>
        </pc:graphicFrameChg>
      </pc:sldChg>
      <pc:sldChg chg="addSp delSp modSp add mod">
        <pc:chgData name="Gimenez Gandia, Jordi" userId="6be8c483-16ef-4dac-9f96-ac3dd0dd72b7" providerId="ADAL" clId="{C903BDAD-4891-43A2-ACD4-E6F8DE01E7A8}" dt="2024-05-02T12:46:14.917" v="4074" actId="1076"/>
        <pc:sldMkLst>
          <pc:docMk/>
          <pc:sldMk cId="3741017835" sldId="2142534455"/>
        </pc:sldMkLst>
        <pc:spChg chg="del">
          <ac:chgData name="Gimenez Gandia, Jordi" userId="6be8c483-16ef-4dac-9f96-ac3dd0dd72b7" providerId="ADAL" clId="{C903BDAD-4891-43A2-ACD4-E6F8DE01E7A8}" dt="2024-05-02T06:52:11.784" v="976" actId="478"/>
          <ac:spMkLst>
            <pc:docMk/>
            <pc:sldMk cId="3741017835" sldId="2142534455"/>
            <ac:spMk id="2" creationId="{CA9AF087-8B67-792E-BCF9-E7356B61A213}"/>
          </ac:spMkLst>
        </pc:spChg>
        <pc:spChg chg="mod">
          <ac:chgData name="Gimenez Gandia, Jordi" userId="6be8c483-16ef-4dac-9f96-ac3dd0dd72b7" providerId="ADAL" clId="{C903BDAD-4891-43A2-ACD4-E6F8DE01E7A8}" dt="2024-05-02T06:51:45.031" v="975"/>
          <ac:spMkLst>
            <pc:docMk/>
            <pc:sldMk cId="3741017835" sldId="2142534455"/>
            <ac:spMk id="3" creationId="{A9F44E11-6BD3-77DE-BD1C-BA6A570C550D}"/>
          </ac:spMkLst>
        </pc:spChg>
        <pc:spChg chg="add del mod">
          <ac:chgData name="Gimenez Gandia, Jordi" userId="6be8c483-16ef-4dac-9f96-ac3dd0dd72b7" providerId="ADAL" clId="{C903BDAD-4891-43A2-ACD4-E6F8DE01E7A8}" dt="2024-05-02T06:52:15.768" v="977" actId="478"/>
          <ac:spMkLst>
            <pc:docMk/>
            <pc:sldMk cId="3741017835" sldId="2142534455"/>
            <ac:spMk id="7" creationId="{3B05834D-A1D3-D948-738C-81F75E5141B0}"/>
          </ac:spMkLst>
        </pc:spChg>
        <pc:graphicFrameChg chg="add del">
          <ac:chgData name="Gimenez Gandia, Jordi" userId="6be8c483-16ef-4dac-9f96-ac3dd0dd72b7" providerId="ADAL" clId="{C903BDAD-4891-43A2-ACD4-E6F8DE01E7A8}" dt="2024-05-02T06:52:21.960" v="979" actId="3680"/>
          <ac:graphicFrameMkLst>
            <pc:docMk/>
            <pc:sldMk cId="3741017835" sldId="2142534455"/>
            <ac:graphicFrameMk id="8" creationId="{2C28627B-A692-767E-37BD-708C9F6B65F2}"/>
          </ac:graphicFrameMkLst>
        </pc:graphicFrameChg>
        <pc:graphicFrameChg chg="add mod modGraphic">
          <ac:chgData name="Gimenez Gandia, Jordi" userId="6be8c483-16ef-4dac-9f96-ac3dd0dd72b7" providerId="ADAL" clId="{C903BDAD-4891-43A2-ACD4-E6F8DE01E7A8}" dt="2024-05-02T07:30:22.661" v="1257" actId="404"/>
          <ac:graphicFrameMkLst>
            <pc:docMk/>
            <pc:sldMk cId="3741017835" sldId="2142534455"/>
            <ac:graphicFrameMk id="9" creationId="{5F946DA6-5C33-519F-46FA-1F33E5E69076}"/>
          </ac:graphicFrameMkLst>
        </pc:graphicFrameChg>
        <pc:graphicFrameChg chg="add mod modGraphic">
          <ac:chgData name="Gimenez Gandia, Jordi" userId="6be8c483-16ef-4dac-9f96-ac3dd0dd72b7" providerId="ADAL" clId="{C903BDAD-4891-43A2-ACD4-E6F8DE01E7A8}" dt="2024-05-02T11:16:42.802" v="3097"/>
          <ac:graphicFrameMkLst>
            <pc:docMk/>
            <pc:sldMk cId="3741017835" sldId="2142534455"/>
            <ac:graphicFrameMk id="10" creationId="{7ADA079D-1D38-DE36-7535-4344619C0469}"/>
          </ac:graphicFrameMkLst>
        </pc:graphicFrameChg>
        <pc:picChg chg="add mod">
          <ac:chgData name="Gimenez Gandia, Jordi" userId="6be8c483-16ef-4dac-9f96-ac3dd0dd72b7" providerId="ADAL" clId="{C903BDAD-4891-43A2-ACD4-E6F8DE01E7A8}" dt="2024-05-02T10:54:31.641" v="2194" actId="1076"/>
          <ac:picMkLst>
            <pc:docMk/>
            <pc:sldMk cId="3741017835" sldId="2142534455"/>
            <ac:picMk id="12" creationId="{42F41477-27BA-582D-881F-A8CF89F69CBB}"/>
          </ac:picMkLst>
        </pc:picChg>
        <pc:picChg chg="add mod">
          <ac:chgData name="Gimenez Gandia, Jordi" userId="6be8c483-16ef-4dac-9f96-ac3dd0dd72b7" providerId="ADAL" clId="{C903BDAD-4891-43A2-ACD4-E6F8DE01E7A8}" dt="2024-05-02T10:54:38.991" v="2197" actId="1076"/>
          <ac:picMkLst>
            <pc:docMk/>
            <pc:sldMk cId="3741017835" sldId="2142534455"/>
            <ac:picMk id="13" creationId="{4A7457F4-51A4-4CB1-310A-654302911F7D}"/>
          </ac:picMkLst>
        </pc:picChg>
        <pc:picChg chg="add mod">
          <ac:chgData name="Gimenez Gandia, Jordi" userId="6be8c483-16ef-4dac-9f96-ac3dd0dd72b7" providerId="ADAL" clId="{C903BDAD-4891-43A2-ACD4-E6F8DE01E7A8}" dt="2024-05-02T10:54:36.606" v="2196" actId="1076"/>
          <ac:picMkLst>
            <pc:docMk/>
            <pc:sldMk cId="3741017835" sldId="2142534455"/>
            <ac:picMk id="15" creationId="{AF20A0E9-D980-3776-A3E7-11E77F15B005}"/>
          </ac:picMkLst>
        </pc:picChg>
        <pc:picChg chg="add del mod">
          <ac:chgData name="Gimenez Gandia, Jordi" userId="6be8c483-16ef-4dac-9f96-ac3dd0dd72b7" providerId="ADAL" clId="{C903BDAD-4891-43A2-ACD4-E6F8DE01E7A8}" dt="2024-05-02T10:53:54.243" v="2175" actId="478"/>
          <ac:picMkLst>
            <pc:docMk/>
            <pc:sldMk cId="3741017835" sldId="2142534455"/>
            <ac:picMk id="16" creationId="{A3897C27-4314-399B-6F20-36223F1059F2}"/>
          </ac:picMkLst>
        </pc:picChg>
        <pc:picChg chg="add mod">
          <ac:chgData name="Gimenez Gandia, Jordi" userId="6be8c483-16ef-4dac-9f96-ac3dd0dd72b7" providerId="ADAL" clId="{C903BDAD-4891-43A2-ACD4-E6F8DE01E7A8}" dt="2024-05-02T10:54:41.857" v="2198" actId="1076"/>
          <ac:picMkLst>
            <pc:docMk/>
            <pc:sldMk cId="3741017835" sldId="2142534455"/>
            <ac:picMk id="17" creationId="{032FF2E1-3338-4C8B-63C1-9D656D5F7243}"/>
          </ac:picMkLst>
        </pc:picChg>
        <pc:picChg chg="add mod">
          <ac:chgData name="Gimenez Gandia, Jordi" userId="6be8c483-16ef-4dac-9f96-ac3dd0dd72b7" providerId="ADAL" clId="{C903BDAD-4891-43A2-ACD4-E6F8DE01E7A8}" dt="2024-05-02T12:46:09.218" v="4072" actId="1076"/>
          <ac:picMkLst>
            <pc:docMk/>
            <pc:sldMk cId="3741017835" sldId="2142534455"/>
            <ac:picMk id="18" creationId="{FC9B1A00-7088-38C8-08A4-C2A9C198DCFB}"/>
          </ac:picMkLst>
        </pc:picChg>
        <pc:picChg chg="add mod">
          <ac:chgData name="Gimenez Gandia, Jordi" userId="6be8c483-16ef-4dac-9f96-ac3dd0dd72b7" providerId="ADAL" clId="{C903BDAD-4891-43A2-ACD4-E6F8DE01E7A8}" dt="2024-05-02T12:46:14.917" v="4074" actId="1076"/>
          <ac:picMkLst>
            <pc:docMk/>
            <pc:sldMk cId="3741017835" sldId="2142534455"/>
            <ac:picMk id="19" creationId="{D15C520C-08D4-2363-CC17-E2DFA8EAE622}"/>
          </ac:picMkLst>
        </pc:picChg>
      </pc:sldChg>
      <pc:sldChg chg="addSp delSp modSp add mod">
        <pc:chgData name="Gimenez Gandia, Jordi" userId="6be8c483-16ef-4dac-9f96-ac3dd0dd72b7" providerId="ADAL" clId="{C903BDAD-4891-43A2-ACD4-E6F8DE01E7A8}" dt="2024-05-02T12:50:22.951" v="4130" actId="1036"/>
        <pc:sldMkLst>
          <pc:docMk/>
          <pc:sldMk cId="1772960841" sldId="2142534456"/>
        </pc:sldMkLst>
        <pc:spChg chg="mod">
          <ac:chgData name="Gimenez Gandia, Jordi" userId="6be8c483-16ef-4dac-9f96-ac3dd0dd72b7" providerId="ADAL" clId="{C903BDAD-4891-43A2-ACD4-E6F8DE01E7A8}" dt="2024-05-02T06:56:09.280" v="1045"/>
          <ac:spMkLst>
            <pc:docMk/>
            <pc:sldMk cId="1772960841" sldId="2142534456"/>
            <ac:spMk id="3" creationId="{A9F44E11-6BD3-77DE-BD1C-BA6A570C550D}"/>
          </ac:spMkLst>
        </pc:spChg>
        <pc:graphicFrameChg chg="mod modGraphic">
          <ac:chgData name="Gimenez Gandia, Jordi" userId="6be8c483-16ef-4dac-9f96-ac3dd0dd72b7" providerId="ADAL" clId="{C903BDAD-4891-43A2-ACD4-E6F8DE01E7A8}" dt="2024-05-02T07:30:31.887" v="1258" actId="404"/>
          <ac:graphicFrameMkLst>
            <pc:docMk/>
            <pc:sldMk cId="1772960841" sldId="2142534456"/>
            <ac:graphicFrameMk id="9" creationId="{5F946DA6-5C33-519F-46FA-1F33E5E69076}"/>
          </ac:graphicFrameMkLst>
        </pc:graphicFrameChg>
        <pc:graphicFrameChg chg="mod modGraphic">
          <ac:chgData name="Gimenez Gandia, Jordi" userId="6be8c483-16ef-4dac-9f96-ac3dd0dd72b7" providerId="ADAL" clId="{C903BDAD-4891-43A2-ACD4-E6F8DE01E7A8}" dt="2024-05-02T12:50:19.227" v="4116" actId="20577"/>
          <ac:graphicFrameMkLst>
            <pc:docMk/>
            <pc:sldMk cId="1772960841" sldId="2142534456"/>
            <ac:graphicFrameMk id="10" creationId="{7ADA079D-1D38-DE36-7535-4344619C0469}"/>
          </ac:graphicFrameMkLst>
        </pc:graphicFrameChg>
        <pc:picChg chg="add mod">
          <ac:chgData name="Gimenez Gandia, Jordi" userId="6be8c483-16ef-4dac-9f96-ac3dd0dd72b7" providerId="ADAL" clId="{C903BDAD-4891-43A2-ACD4-E6F8DE01E7A8}" dt="2024-05-02T10:57:09.651" v="2498" actId="1035"/>
          <ac:picMkLst>
            <pc:docMk/>
            <pc:sldMk cId="1772960841" sldId="2142534456"/>
            <ac:picMk id="2" creationId="{D890534F-2C57-6529-5A27-AC65639F158D}"/>
          </ac:picMkLst>
        </pc:picChg>
        <pc:picChg chg="add del mod">
          <ac:chgData name="Gimenez Gandia, Jordi" userId="6be8c483-16ef-4dac-9f96-ac3dd0dd72b7" providerId="ADAL" clId="{C903BDAD-4891-43A2-ACD4-E6F8DE01E7A8}" dt="2024-05-02T10:57:02.041" v="2492" actId="478"/>
          <ac:picMkLst>
            <pc:docMk/>
            <pc:sldMk cId="1772960841" sldId="2142534456"/>
            <ac:picMk id="6" creationId="{BB44005D-67CE-4AEC-A2A5-D02173A3ECE9}"/>
          </ac:picMkLst>
        </pc:picChg>
        <pc:picChg chg="add del mod">
          <ac:chgData name="Gimenez Gandia, Jordi" userId="6be8c483-16ef-4dac-9f96-ac3dd0dd72b7" providerId="ADAL" clId="{C903BDAD-4891-43A2-ACD4-E6F8DE01E7A8}" dt="2024-05-02T10:57:02.041" v="2492" actId="478"/>
          <ac:picMkLst>
            <pc:docMk/>
            <pc:sldMk cId="1772960841" sldId="2142534456"/>
            <ac:picMk id="7" creationId="{A2FB5DD5-CE9B-5C97-B6E4-2DEC35AF422C}"/>
          </ac:picMkLst>
        </pc:picChg>
        <pc:picChg chg="add del mod">
          <ac:chgData name="Gimenez Gandia, Jordi" userId="6be8c483-16ef-4dac-9f96-ac3dd0dd72b7" providerId="ADAL" clId="{C903BDAD-4891-43A2-ACD4-E6F8DE01E7A8}" dt="2024-05-02T10:57:02.041" v="2492" actId="478"/>
          <ac:picMkLst>
            <pc:docMk/>
            <pc:sldMk cId="1772960841" sldId="2142534456"/>
            <ac:picMk id="8" creationId="{A32740E9-3ED3-D8C1-FD39-2841CF7D3437}"/>
          </ac:picMkLst>
        </pc:picChg>
        <pc:picChg chg="add del mod">
          <ac:chgData name="Gimenez Gandia, Jordi" userId="6be8c483-16ef-4dac-9f96-ac3dd0dd72b7" providerId="ADAL" clId="{C903BDAD-4891-43A2-ACD4-E6F8DE01E7A8}" dt="2024-05-02T10:57:02.041" v="2492" actId="478"/>
          <ac:picMkLst>
            <pc:docMk/>
            <pc:sldMk cId="1772960841" sldId="2142534456"/>
            <ac:picMk id="11" creationId="{F1A14B18-2D79-5E61-942D-584D73F874BA}"/>
          </ac:picMkLst>
        </pc:picChg>
        <pc:picChg chg="add mod">
          <ac:chgData name="Gimenez Gandia, Jordi" userId="6be8c483-16ef-4dac-9f96-ac3dd0dd72b7" providerId="ADAL" clId="{C903BDAD-4891-43A2-ACD4-E6F8DE01E7A8}" dt="2024-05-02T12:50:22.951" v="4130" actId="1036"/>
          <ac:picMkLst>
            <pc:docMk/>
            <pc:sldMk cId="1772960841" sldId="2142534456"/>
            <ac:picMk id="12" creationId="{3BACBC9A-63F2-3FB2-9690-EF5F607843E3}"/>
          </ac:picMkLst>
        </pc:picChg>
      </pc:sldChg>
      <pc:sldChg chg="addSp modSp add mod">
        <pc:chgData name="Gimenez Gandia, Jordi" userId="6be8c483-16ef-4dac-9f96-ac3dd0dd72b7" providerId="ADAL" clId="{C903BDAD-4891-43A2-ACD4-E6F8DE01E7A8}" dt="2024-05-02T12:53:51.459" v="4447" actId="14100"/>
        <pc:sldMkLst>
          <pc:docMk/>
          <pc:sldMk cId="3186485835" sldId="2142534457"/>
        </pc:sldMkLst>
        <pc:spChg chg="mod">
          <ac:chgData name="Gimenez Gandia, Jordi" userId="6be8c483-16ef-4dac-9f96-ac3dd0dd72b7" providerId="ADAL" clId="{C903BDAD-4891-43A2-ACD4-E6F8DE01E7A8}" dt="2024-05-02T07:07:22.289" v="1101" actId="404"/>
          <ac:spMkLst>
            <pc:docMk/>
            <pc:sldMk cId="3186485835" sldId="2142534457"/>
            <ac:spMk id="3" creationId="{A9F44E11-6BD3-77DE-BD1C-BA6A570C550D}"/>
          </ac:spMkLst>
        </pc:spChg>
        <pc:graphicFrameChg chg="mod modGraphic">
          <ac:chgData name="Gimenez Gandia, Jordi" userId="6be8c483-16ef-4dac-9f96-ac3dd0dd72b7" providerId="ADAL" clId="{C903BDAD-4891-43A2-ACD4-E6F8DE01E7A8}" dt="2024-05-02T07:30:37.196" v="1259" actId="404"/>
          <ac:graphicFrameMkLst>
            <pc:docMk/>
            <pc:sldMk cId="3186485835" sldId="2142534457"/>
            <ac:graphicFrameMk id="9" creationId="{5F946DA6-5C33-519F-46FA-1F33E5E69076}"/>
          </ac:graphicFrameMkLst>
        </pc:graphicFrameChg>
        <pc:graphicFrameChg chg="mod modGraphic">
          <ac:chgData name="Gimenez Gandia, Jordi" userId="6be8c483-16ef-4dac-9f96-ac3dd0dd72b7" providerId="ADAL" clId="{C903BDAD-4891-43A2-ACD4-E6F8DE01E7A8}" dt="2024-05-02T12:53:43.057" v="4424" actId="20577"/>
          <ac:graphicFrameMkLst>
            <pc:docMk/>
            <pc:sldMk cId="3186485835" sldId="2142534457"/>
            <ac:graphicFrameMk id="10" creationId="{7ADA079D-1D38-DE36-7535-4344619C0469}"/>
          </ac:graphicFrameMkLst>
        </pc:graphicFrameChg>
        <pc:picChg chg="add mod">
          <ac:chgData name="Gimenez Gandia, Jordi" userId="6be8c483-16ef-4dac-9f96-ac3dd0dd72b7" providerId="ADAL" clId="{C903BDAD-4891-43A2-ACD4-E6F8DE01E7A8}" dt="2024-05-02T11:02:15.320" v="2943" actId="1035"/>
          <ac:picMkLst>
            <pc:docMk/>
            <pc:sldMk cId="3186485835" sldId="2142534457"/>
            <ac:picMk id="2" creationId="{DC32286E-C9E2-B37C-0C93-DC1C51F3E523}"/>
          </ac:picMkLst>
        </pc:picChg>
        <pc:picChg chg="add mod">
          <ac:chgData name="Gimenez Gandia, Jordi" userId="6be8c483-16ef-4dac-9f96-ac3dd0dd72b7" providerId="ADAL" clId="{C903BDAD-4891-43A2-ACD4-E6F8DE01E7A8}" dt="2024-05-02T12:53:48.722" v="4446" actId="1035"/>
          <ac:picMkLst>
            <pc:docMk/>
            <pc:sldMk cId="3186485835" sldId="2142534457"/>
            <ac:picMk id="6" creationId="{B0C56048-0D18-421E-1512-3EC9121AF786}"/>
          </ac:picMkLst>
        </pc:picChg>
        <pc:picChg chg="add mod">
          <ac:chgData name="Gimenez Gandia, Jordi" userId="6be8c483-16ef-4dac-9f96-ac3dd0dd72b7" providerId="ADAL" clId="{C903BDAD-4891-43A2-ACD4-E6F8DE01E7A8}" dt="2024-05-02T12:53:48.722" v="4446" actId="1035"/>
          <ac:picMkLst>
            <pc:docMk/>
            <pc:sldMk cId="3186485835" sldId="2142534457"/>
            <ac:picMk id="7" creationId="{A015A3E1-F6ED-DBA8-73DA-D0E9A0C92170}"/>
          </ac:picMkLst>
        </pc:picChg>
        <pc:picChg chg="add mod">
          <ac:chgData name="Gimenez Gandia, Jordi" userId="6be8c483-16ef-4dac-9f96-ac3dd0dd72b7" providerId="ADAL" clId="{C903BDAD-4891-43A2-ACD4-E6F8DE01E7A8}" dt="2024-05-02T12:53:51.459" v="4447" actId="14100"/>
          <ac:picMkLst>
            <pc:docMk/>
            <pc:sldMk cId="3186485835" sldId="2142534457"/>
            <ac:picMk id="8" creationId="{C006F401-6996-0789-B8D8-B6F83D929C20}"/>
          </ac:picMkLst>
        </pc:picChg>
        <pc:picChg chg="add mod">
          <ac:chgData name="Gimenez Gandia, Jordi" userId="6be8c483-16ef-4dac-9f96-ac3dd0dd72b7" providerId="ADAL" clId="{C903BDAD-4891-43A2-ACD4-E6F8DE01E7A8}" dt="2024-05-02T12:53:48.722" v="4446" actId="1035"/>
          <ac:picMkLst>
            <pc:docMk/>
            <pc:sldMk cId="3186485835" sldId="2142534457"/>
            <ac:picMk id="11" creationId="{4D7FD6DE-9B07-18E9-6E7A-1D3383B04CD0}"/>
          </ac:picMkLst>
        </pc:picChg>
      </pc:sldChg>
      <pc:sldChg chg="addSp delSp modSp add mod">
        <pc:chgData name="Gimenez Gandia, Jordi" userId="6be8c483-16ef-4dac-9f96-ac3dd0dd72b7" providerId="ADAL" clId="{C903BDAD-4891-43A2-ACD4-E6F8DE01E7A8}" dt="2024-05-02T12:55:05.234" v="4451" actId="478"/>
        <pc:sldMkLst>
          <pc:docMk/>
          <pc:sldMk cId="945942085" sldId="2142534458"/>
        </pc:sldMkLst>
        <pc:spChg chg="mod">
          <ac:chgData name="Gimenez Gandia, Jordi" userId="6be8c483-16ef-4dac-9f96-ac3dd0dd72b7" providerId="ADAL" clId="{C903BDAD-4891-43A2-ACD4-E6F8DE01E7A8}" dt="2024-05-02T07:08:55.300" v="1105"/>
          <ac:spMkLst>
            <pc:docMk/>
            <pc:sldMk cId="945942085" sldId="2142534458"/>
            <ac:spMk id="3" creationId="{A9F44E11-6BD3-77DE-BD1C-BA6A570C550D}"/>
          </ac:spMkLst>
        </pc:spChg>
        <pc:graphicFrameChg chg="mod modGraphic">
          <ac:chgData name="Gimenez Gandia, Jordi" userId="6be8c483-16ef-4dac-9f96-ac3dd0dd72b7" providerId="ADAL" clId="{C903BDAD-4891-43A2-ACD4-E6F8DE01E7A8}" dt="2024-05-02T07:30:43.508" v="1261" actId="2084"/>
          <ac:graphicFrameMkLst>
            <pc:docMk/>
            <pc:sldMk cId="945942085" sldId="2142534458"/>
            <ac:graphicFrameMk id="9" creationId="{5F946DA6-5C33-519F-46FA-1F33E5E69076}"/>
          </ac:graphicFrameMkLst>
        </pc:graphicFrameChg>
        <pc:graphicFrameChg chg="del mod modGraphic">
          <ac:chgData name="Gimenez Gandia, Jordi" userId="6be8c483-16ef-4dac-9f96-ac3dd0dd72b7" providerId="ADAL" clId="{C903BDAD-4891-43A2-ACD4-E6F8DE01E7A8}" dt="2024-05-02T12:55:05.234" v="4451" actId="478"/>
          <ac:graphicFrameMkLst>
            <pc:docMk/>
            <pc:sldMk cId="945942085" sldId="2142534458"/>
            <ac:graphicFrameMk id="10" creationId="{7ADA079D-1D38-DE36-7535-4344619C0469}"/>
          </ac:graphicFrameMkLst>
        </pc:graphicFrameChg>
        <pc:picChg chg="add del mod">
          <ac:chgData name="Gimenez Gandia, Jordi" userId="6be8c483-16ef-4dac-9f96-ac3dd0dd72b7" providerId="ADAL" clId="{C903BDAD-4891-43A2-ACD4-E6F8DE01E7A8}" dt="2024-05-02T12:55:02.207" v="4449" actId="478"/>
          <ac:picMkLst>
            <pc:docMk/>
            <pc:sldMk cId="945942085" sldId="2142534458"/>
            <ac:picMk id="2" creationId="{5461FA32-DB6D-F273-3492-C689809BBEF4}"/>
          </ac:picMkLst>
        </pc:picChg>
        <pc:picChg chg="add del mod">
          <ac:chgData name="Gimenez Gandia, Jordi" userId="6be8c483-16ef-4dac-9f96-ac3dd0dd72b7" providerId="ADAL" clId="{C903BDAD-4891-43A2-ACD4-E6F8DE01E7A8}" dt="2024-05-02T12:55:02.207" v="4449" actId="478"/>
          <ac:picMkLst>
            <pc:docMk/>
            <pc:sldMk cId="945942085" sldId="2142534458"/>
            <ac:picMk id="6" creationId="{ED6D8F8B-C372-6A42-AA4C-52E9AF337B6F}"/>
          </ac:picMkLst>
        </pc:picChg>
        <pc:picChg chg="add del mod">
          <ac:chgData name="Gimenez Gandia, Jordi" userId="6be8c483-16ef-4dac-9f96-ac3dd0dd72b7" providerId="ADAL" clId="{C903BDAD-4891-43A2-ACD4-E6F8DE01E7A8}" dt="2024-05-02T12:55:02.207" v="4449" actId="478"/>
          <ac:picMkLst>
            <pc:docMk/>
            <pc:sldMk cId="945942085" sldId="2142534458"/>
            <ac:picMk id="7" creationId="{BB8EB0C9-A0FA-D2AD-9123-DD622FAB5E7E}"/>
          </ac:picMkLst>
        </pc:picChg>
        <pc:picChg chg="add del mod">
          <ac:chgData name="Gimenez Gandia, Jordi" userId="6be8c483-16ef-4dac-9f96-ac3dd0dd72b7" providerId="ADAL" clId="{C903BDAD-4891-43A2-ACD4-E6F8DE01E7A8}" dt="2024-05-02T12:55:02.207" v="4449" actId="478"/>
          <ac:picMkLst>
            <pc:docMk/>
            <pc:sldMk cId="945942085" sldId="2142534458"/>
            <ac:picMk id="8" creationId="{1D58836F-CF4C-2B13-A7B9-3C3CBE61E610}"/>
          </ac:picMkLst>
        </pc:picChg>
      </pc:sldChg>
      <pc:sldChg chg="addSp delSp modSp add mod">
        <pc:chgData name="Gimenez Gandia, Jordi" userId="6be8c483-16ef-4dac-9f96-ac3dd0dd72b7" providerId="ADAL" clId="{C903BDAD-4891-43A2-ACD4-E6F8DE01E7A8}" dt="2024-05-02T12:57:50.101" v="4529"/>
        <pc:sldMkLst>
          <pc:docMk/>
          <pc:sldMk cId="717978545" sldId="2142534459"/>
        </pc:sldMkLst>
        <pc:spChg chg="mod">
          <ac:chgData name="Gimenez Gandia, Jordi" userId="6be8c483-16ef-4dac-9f96-ac3dd0dd72b7" providerId="ADAL" clId="{C903BDAD-4891-43A2-ACD4-E6F8DE01E7A8}" dt="2024-05-02T07:11:43.012" v="1130" actId="6549"/>
          <ac:spMkLst>
            <pc:docMk/>
            <pc:sldMk cId="717978545" sldId="2142534459"/>
            <ac:spMk id="3" creationId="{A9F44E11-6BD3-77DE-BD1C-BA6A570C550D}"/>
          </ac:spMkLst>
        </pc:spChg>
        <pc:graphicFrameChg chg="mod modGraphic">
          <ac:chgData name="Gimenez Gandia, Jordi" userId="6be8c483-16ef-4dac-9f96-ac3dd0dd72b7" providerId="ADAL" clId="{C903BDAD-4891-43A2-ACD4-E6F8DE01E7A8}" dt="2024-05-02T07:31:44.133" v="1272" actId="2084"/>
          <ac:graphicFrameMkLst>
            <pc:docMk/>
            <pc:sldMk cId="717978545" sldId="2142534459"/>
            <ac:graphicFrameMk id="9" creationId="{5F946DA6-5C33-519F-46FA-1F33E5E69076}"/>
          </ac:graphicFrameMkLst>
        </pc:graphicFrameChg>
        <pc:graphicFrameChg chg="mod modGraphic">
          <ac:chgData name="Gimenez Gandia, Jordi" userId="6be8c483-16ef-4dac-9f96-ac3dd0dd72b7" providerId="ADAL" clId="{C903BDAD-4891-43A2-ACD4-E6F8DE01E7A8}" dt="2024-05-02T12:57:50.101" v="4529"/>
          <ac:graphicFrameMkLst>
            <pc:docMk/>
            <pc:sldMk cId="717978545" sldId="2142534459"/>
            <ac:graphicFrameMk id="10" creationId="{7ADA079D-1D38-DE36-7535-4344619C0469}"/>
          </ac:graphicFrameMkLst>
        </pc:graphicFrameChg>
        <pc:picChg chg="add mod">
          <ac:chgData name="Gimenez Gandia, Jordi" userId="6be8c483-16ef-4dac-9f96-ac3dd0dd72b7" providerId="ADAL" clId="{C903BDAD-4891-43A2-ACD4-E6F8DE01E7A8}" dt="2024-05-02T12:56:32.416" v="4523" actId="1035"/>
          <ac:picMkLst>
            <pc:docMk/>
            <pc:sldMk cId="717978545" sldId="2142534459"/>
            <ac:picMk id="2" creationId="{B7FD1810-DD2C-7CB6-FF80-3CAB2B20F6B7}"/>
          </ac:picMkLst>
        </pc:picChg>
        <pc:picChg chg="add del mod">
          <ac:chgData name="Gimenez Gandia, Jordi" userId="6be8c483-16ef-4dac-9f96-ac3dd0dd72b7" providerId="ADAL" clId="{C903BDAD-4891-43A2-ACD4-E6F8DE01E7A8}" dt="2024-05-02T11:31:30.307" v="3522" actId="478"/>
          <ac:picMkLst>
            <pc:docMk/>
            <pc:sldMk cId="717978545" sldId="2142534459"/>
            <ac:picMk id="6" creationId="{251711B2-2EED-2297-FCE3-574E5CD41D01}"/>
          </ac:picMkLst>
        </pc:picChg>
        <pc:picChg chg="add mod">
          <ac:chgData name="Gimenez Gandia, Jordi" userId="6be8c483-16ef-4dac-9f96-ac3dd0dd72b7" providerId="ADAL" clId="{C903BDAD-4891-43A2-ACD4-E6F8DE01E7A8}" dt="2024-05-02T12:56:35.340" v="4525" actId="1076"/>
          <ac:picMkLst>
            <pc:docMk/>
            <pc:sldMk cId="717978545" sldId="2142534459"/>
            <ac:picMk id="6" creationId="{8CCB2D5B-ACE8-431C-443C-FFEE7EDF10F2}"/>
          </ac:picMkLst>
        </pc:picChg>
      </pc:sldChg>
      <pc:sldChg chg="modSp add del mod">
        <pc:chgData name="Gimenez Gandia, Jordi" userId="6be8c483-16ef-4dac-9f96-ac3dd0dd72b7" providerId="ADAL" clId="{C903BDAD-4891-43A2-ACD4-E6F8DE01E7A8}" dt="2024-05-02T07:10:40.459" v="1117" actId="47"/>
        <pc:sldMkLst>
          <pc:docMk/>
          <pc:sldMk cId="3443586252" sldId="2142534459"/>
        </pc:sldMkLst>
        <pc:spChg chg="mod">
          <ac:chgData name="Gimenez Gandia, Jordi" userId="6be8c483-16ef-4dac-9f96-ac3dd0dd72b7" providerId="ADAL" clId="{C903BDAD-4891-43A2-ACD4-E6F8DE01E7A8}" dt="2024-05-02T07:09:50.139" v="1116" actId="20577"/>
          <ac:spMkLst>
            <pc:docMk/>
            <pc:sldMk cId="3443586252" sldId="2142534459"/>
            <ac:spMk id="3" creationId="{A9F44E11-6BD3-77DE-BD1C-BA6A570C550D}"/>
          </ac:spMkLst>
        </pc:spChg>
      </pc:sldChg>
      <pc:sldChg chg="addSp modSp add mod">
        <pc:chgData name="Gimenez Gandia, Jordi" userId="6be8c483-16ef-4dac-9f96-ac3dd0dd72b7" providerId="ADAL" clId="{C903BDAD-4891-43A2-ACD4-E6F8DE01E7A8}" dt="2024-05-02T12:57:52.639" v="4530" actId="108"/>
        <pc:sldMkLst>
          <pc:docMk/>
          <pc:sldMk cId="198809435" sldId="2142534460"/>
        </pc:sldMkLst>
        <pc:spChg chg="mod">
          <ac:chgData name="Gimenez Gandia, Jordi" userId="6be8c483-16ef-4dac-9f96-ac3dd0dd72b7" providerId="ADAL" clId="{C903BDAD-4891-43A2-ACD4-E6F8DE01E7A8}" dt="2024-05-02T07:11:49.911" v="1131"/>
          <ac:spMkLst>
            <pc:docMk/>
            <pc:sldMk cId="198809435" sldId="2142534460"/>
            <ac:spMk id="3" creationId="{A9F44E11-6BD3-77DE-BD1C-BA6A570C550D}"/>
          </ac:spMkLst>
        </pc:spChg>
        <pc:graphicFrameChg chg="mod modGraphic">
          <ac:chgData name="Gimenez Gandia, Jordi" userId="6be8c483-16ef-4dac-9f96-ac3dd0dd72b7" providerId="ADAL" clId="{C903BDAD-4891-43A2-ACD4-E6F8DE01E7A8}" dt="2024-05-02T07:32:00.398" v="1277" actId="2084"/>
          <ac:graphicFrameMkLst>
            <pc:docMk/>
            <pc:sldMk cId="198809435" sldId="2142534460"/>
            <ac:graphicFrameMk id="9" creationId="{5F946DA6-5C33-519F-46FA-1F33E5E69076}"/>
          </ac:graphicFrameMkLst>
        </pc:graphicFrameChg>
        <pc:graphicFrameChg chg="mod modGraphic">
          <ac:chgData name="Gimenez Gandia, Jordi" userId="6be8c483-16ef-4dac-9f96-ac3dd0dd72b7" providerId="ADAL" clId="{C903BDAD-4891-43A2-ACD4-E6F8DE01E7A8}" dt="2024-05-02T12:57:52.639" v="4530" actId="108"/>
          <ac:graphicFrameMkLst>
            <pc:docMk/>
            <pc:sldMk cId="198809435" sldId="2142534460"/>
            <ac:graphicFrameMk id="10" creationId="{7ADA079D-1D38-DE36-7535-4344619C0469}"/>
          </ac:graphicFrameMkLst>
        </pc:graphicFrameChg>
        <pc:picChg chg="add mod">
          <ac:chgData name="Gimenez Gandia, Jordi" userId="6be8c483-16ef-4dac-9f96-ac3dd0dd72b7" providerId="ADAL" clId="{C903BDAD-4891-43A2-ACD4-E6F8DE01E7A8}" dt="2024-05-02T11:32:17.490" v="3563" actId="1036"/>
          <ac:picMkLst>
            <pc:docMk/>
            <pc:sldMk cId="198809435" sldId="2142534460"/>
            <ac:picMk id="2" creationId="{00586F33-3A45-DD69-E80E-A94BF202745D}"/>
          </ac:picMkLst>
        </pc:picChg>
      </pc:sldChg>
      <pc:sldChg chg="addSp delSp modSp add mod">
        <pc:chgData name="Gimenez Gandia, Jordi" userId="6be8c483-16ef-4dac-9f96-ac3dd0dd72b7" providerId="ADAL" clId="{C903BDAD-4891-43A2-ACD4-E6F8DE01E7A8}" dt="2024-05-02T13:03:27.692" v="4806" actId="20577"/>
        <pc:sldMkLst>
          <pc:docMk/>
          <pc:sldMk cId="3737996828" sldId="2142534461"/>
        </pc:sldMkLst>
        <pc:spChg chg="mod">
          <ac:chgData name="Gimenez Gandia, Jordi" userId="6be8c483-16ef-4dac-9f96-ac3dd0dd72b7" providerId="ADAL" clId="{C903BDAD-4891-43A2-ACD4-E6F8DE01E7A8}" dt="2024-05-02T07:39:26.657" v="1741" actId="108"/>
          <ac:spMkLst>
            <pc:docMk/>
            <pc:sldMk cId="3737996828" sldId="2142534461"/>
            <ac:spMk id="3" creationId="{A9F44E11-6BD3-77DE-BD1C-BA6A570C550D}"/>
          </ac:spMkLst>
        </pc:spChg>
        <pc:graphicFrameChg chg="mod modGraphic">
          <ac:chgData name="Gimenez Gandia, Jordi" userId="6be8c483-16ef-4dac-9f96-ac3dd0dd72b7" providerId="ADAL" clId="{C903BDAD-4891-43A2-ACD4-E6F8DE01E7A8}" dt="2024-05-02T07:32:27.574" v="1284" actId="14"/>
          <ac:graphicFrameMkLst>
            <pc:docMk/>
            <pc:sldMk cId="3737996828" sldId="2142534461"/>
            <ac:graphicFrameMk id="9" creationId="{5F946DA6-5C33-519F-46FA-1F33E5E69076}"/>
          </ac:graphicFrameMkLst>
        </pc:graphicFrameChg>
        <pc:graphicFrameChg chg="mod modGraphic">
          <ac:chgData name="Gimenez Gandia, Jordi" userId="6be8c483-16ef-4dac-9f96-ac3dd0dd72b7" providerId="ADAL" clId="{C903BDAD-4891-43A2-ACD4-E6F8DE01E7A8}" dt="2024-05-02T13:03:27.692" v="4806" actId="20577"/>
          <ac:graphicFrameMkLst>
            <pc:docMk/>
            <pc:sldMk cId="3737996828" sldId="2142534461"/>
            <ac:graphicFrameMk id="10" creationId="{7ADA079D-1D38-DE36-7535-4344619C0469}"/>
          </ac:graphicFrameMkLst>
        </pc:graphicFrameChg>
        <pc:picChg chg="add mod">
          <ac:chgData name="Gimenez Gandia, Jordi" userId="6be8c483-16ef-4dac-9f96-ac3dd0dd72b7" providerId="ADAL" clId="{C903BDAD-4891-43A2-ACD4-E6F8DE01E7A8}" dt="2024-05-02T11:33:50.438" v="3616" actId="1036"/>
          <ac:picMkLst>
            <pc:docMk/>
            <pc:sldMk cId="3737996828" sldId="2142534461"/>
            <ac:picMk id="2" creationId="{2E270F02-8816-2A07-CD4D-EC931CC458F1}"/>
          </ac:picMkLst>
        </pc:picChg>
        <pc:picChg chg="add del mod">
          <ac:chgData name="Gimenez Gandia, Jordi" userId="6be8c483-16ef-4dac-9f96-ac3dd0dd72b7" providerId="ADAL" clId="{C903BDAD-4891-43A2-ACD4-E6F8DE01E7A8}" dt="2024-05-02T11:34:18.248" v="3639" actId="478"/>
          <ac:picMkLst>
            <pc:docMk/>
            <pc:sldMk cId="3737996828" sldId="2142534461"/>
            <ac:picMk id="6" creationId="{4191C803-2B3E-E657-000B-75310048FB5F}"/>
          </ac:picMkLst>
        </pc:picChg>
        <pc:picChg chg="add del mod">
          <ac:chgData name="Gimenez Gandia, Jordi" userId="6be8c483-16ef-4dac-9f96-ac3dd0dd72b7" providerId="ADAL" clId="{C903BDAD-4891-43A2-ACD4-E6F8DE01E7A8}" dt="2024-05-02T11:45:50.397" v="3705" actId="478"/>
          <ac:picMkLst>
            <pc:docMk/>
            <pc:sldMk cId="3737996828" sldId="2142534461"/>
            <ac:picMk id="7" creationId="{BF30AC99-1BC7-DAD6-76F4-2759B03E1017}"/>
          </ac:picMkLst>
        </pc:picChg>
        <pc:picChg chg="add mod">
          <ac:chgData name="Gimenez Gandia, Jordi" userId="6be8c483-16ef-4dac-9f96-ac3dd0dd72b7" providerId="ADAL" clId="{C903BDAD-4891-43A2-ACD4-E6F8DE01E7A8}" dt="2024-05-02T13:00:29.202" v="4544" actId="1076"/>
          <ac:picMkLst>
            <pc:docMk/>
            <pc:sldMk cId="3737996828" sldId="2142534461"/>
            <ac:picMk id="8" creationId="{C7ADA8F1-A16B-14C8-0870-7570D98489AB}"/>
          </ac:picMkLst>
        </pc:picChg>
        <pc:picChg chg="add mod">
          <ac:chgData name="Gimenez Gandia, Jordi" userId="6be8c483-16ef-4dac-9f96-ac3dd0dd72b7" providerId="ADAL" clId="{C903BDAD-4891-43A2-ACD4-E6F8DE01E7A8}" dt="2024-05-02T13:01:42.941" v="4546" actId="1076"/>
          <ac:picMkLst>
            <pc:docMk/>
            <pc:sldMk cId="3737996828" sldId="2142534461"/>
            <ac:picMk id="11" creationId="{60220335-CE9E-7D81-51A7-C7ABFEFD3C5E}"/>
          </ac:picMkLst>
        </pc:picChg>
      </pc:sldChg>
      <pc:sldChg chg="addSp modSp add mod">
        <pc:chgData name="Gimenez Gandia, Jordi" userId="6be8c483-16ef-4dac-9f96-ac3dd0dd72b7" providerId="ADAL" clId="{C903BDAD-4891-43A2-ACD4-E6F8DE01E7A8}" dt="2024-05-02T13:07:01.408" v="5038" actId="14100"/>
        <pc:sldMkLst>
          <pc:docMk/>
          <pc:sldMk cId="758140129" sldId="2142534462"/>
        </pc:sldMkLst>
        <pc:spChg chg="mod">
          <ac:chgData name="Gimenez Gandia, Jordi" userId="6be8c483-16ef-4dac-9f96-ac3dd0dd72b7" providerId="ADAL" clId="{C903BDAD-4891-43A2-ACD4-E6F8DE01E7A8}" dt="2024-05-02T07:39:32.576" v="1742" actId="108"/>
          <ac:spMkLst>
            <pc:docMk/>
            <pc:sldMk cId="758140129" sldId="2142534462"/>
            <ac:spMk id="3" creationId="{A9F44E11-6BD3-77DE-BD1C-BA6A570C550D}"/>
          </ac:spMkLst>
        </pc:spChg>
        <pc:spChg chg="add mod">
          <ac:chgData name="Gimenez Gandia, Jordi" userId="6be8c483-16ef-4dac-9f96-ac3dd0dd72b7" providerId="ADAL" clId="{C903BDAD-4891-43A2-ACD4-E6F8DE01E7A8}" dt="2024-05-02T13:07:01.408" v="5038" actId="14100"/>
          <ac:spMkLst>
            <pc:docMk/>
            <pc:sldMk cId="758140129" sldId="2142534462"/>
            <ac:spMk id="8" creationId="{8DAF5C40-0B95-5F10-3001-3C4E528EA4AC}"/>
          </ac:spMkLst>
        </pc:spChg>
        <pc:graphicFrameChg chg="add mod">
          <ac:chgData name="Gimenez Gandia, Jordi" userId="6be8c483-16ef-4dac-9f96-ac3dd0dd72b7" providerId="ADAL" clId="{C903BDAD-4891-43A2-ACD4-E6F8DE01E7A8}" dt="2024-05-02T13:06:50.640" v="5032" actId="1076"/>
          <ac:graphicFrameMkLst>
            <pc:docMk/>
            <pc:sldMk cId="758140129" sldId="2142534462"/>
            <ac:graphicFrameMk id="6" creationId="{AED7010F-68D4-544E-0C9B-92B8D2D36BEE}"/>
          </ac:graphicFrameMkLst>
        </pc:graphicFrameChg>
        <pc:graphicFrameChg chg="mod modGraphic">
          <ac:chgData name="Gimenez Gandia, Jordi" userId="6be8c483-16ef-4dac-9f96-ac3dd0dd72b7" providerId="ADAL" clId="{C903BDAD-4891-43A2-ACD4-E6F8DE01E7A8}" dt="2024-05-02T07:33:08.852" v="1294" actId="2084"/>
          <ac:graphicFrameMkLst>
            <pc:docMk/>
            <pc:sldMk cId="758140129" sldId="2142534462"/>
            <ac:graphicFrameMk id="9" creationId="{5F946DA6-5C33-519F-46FA-1F33E5E69076}"/>
          </ac:graphicFrameMkLst>
        </pc:graphicFrameChg>
        <pc:graphicFrameChg chg="mod modGraphic">
          <ac:chgData name="Gimenez Gandia, Jordi" userId="6be8c483-16ef-4dac-9f96-ac3dd0dd72b7" providerId="ADAL" clId="{C903BDAD-4891-43A2-ACD4-E6F8DE01E7A8}" dt="2024-05-02T13:06:53.997" v="5033" actId="21"/>
          <ac:graphicFrameMkLst>
            <pc:docMk/>
            <pc:sldMk cId="758140129" sldId="2142534462"/>
            <ac:graphicFrameMk id="10" creationId="{7ADA079D-1D38-DE36-7535-4344619C0469}"/>
          </ac:graphicFrameMkLst>
        </pc:graphicFrameChg>
        <pc:picChg chg="add mod">
          <ac:chgData name="Gimenez Gandia, Jordi" userId="6be8c483-16ef-4dac-9f96-ac3dd0dd72b7" providerId="ADAL" clId="{C903BDAD-4891-43A2-ACD4-E6F8DE01E7A8}" dt="2024-05-02T11:46:17.687" v="3725" actId="1035"/>
          <ac:picMkLst>
            <pc:docMk/>
            <pc:sldMk cId="758140129" sldId="2142534462"/>
            <ac:picMk id="2" creationId="{324F9549-F26E-4B68-2AF4-442ACD5E52D4}"/>
          </ac:picMkLst>
        </pc:picChg>
      </pc:sldChg>
      <pc:sldChg chg="addSp delSp modSp add mod">
        <pc:chgData name="Gimenez Gandia, Jordi" userId="6be8c483-16ef-4dac-9f96-ac3dd0dd72b7" providerId="ADAL" clId="{C903BDAD-4891-43A2-ACD4-E6F8DE01E7A8}" dt="2024-05-02T11:56:38.950" v="4030"/>
        <pc:sldMkLst>
          <pc:docMk/>
          <pc:sldMk cId="3130178035" sldId="2142534463"/>
        </pc:sldMkLst>
        <pc:spChg chg="mod">
          <ac:chgData name="Gimenez Gandia, Jordi" userId="6be8c483-16ef-4dac-9f96-ac3dd0dd72b7" providerId="ADAL" clId="{C903BDAD-4891-43A2-ACD4-E6F8DE01E7A8}" dt="2024-05-02T07:39:48.067" v="1743" actId="108"/>
          <ac:spMkLst>
            <pc:docMk/>
            <pc:sldMk cId="3130178035" sldId="2142534463"/>
            <ac:spMk id="3" creationId="{A9F44E11-6BD3-77DE-BD1C-BA6A570C550D}"/>
          </ac:spMkLst>
        </pc:spChg>
        <pc:graphicFrameChg chg="add mod modGraphic">
          <ac:chgData name="Gimenez Gandia, Jordi" userId="6be8c483-16ef-4dac-9f96-ac3dd0dd72b7" providerId="ADAL" clId="{C903BDAD-4891-43A2-ACD4-E6F8DE01E7A8}" dt="2024-05-02T11:56:38.950" v="4030"/>
          <ac:graphicFrameMkLst>
            <pc:docMk/>
            <pc:sldMk cId="3130178035" sldId="2142534463"/>
            <ac:graphicFrameMk id="2" creationId="{2DD770ED-15A2-3A6C-2537-BBEEB73DDCF0}"/>
          </ac:graphicFrameMkLst>
        </pc:graphicFrameChg>
        <pc:graphicFrameChg chg="mod modGraphic">
          <ac:chgData name="Gimenez Gandia, Jordi" userId="6be8c483-16ef-4dac-9f96-ac3dd0dd72b7" providerId="ADAL" clId="{C903BDAD-4891-43A2-ACD4-E6F8DE01E7A8}" dt="2024-05-02T07:33:19.558" v="1298" actId="2084"/>
          <ac:graphicFrameMkLst>
            <pc:docMk/>
            <pc:sldMk cId="3130178035" sldId="2142534463"/>
            <ac:graphicFrameMk id="9" creationId="{5F946DA6-5C33-519F-46FA-1F33E5E69076}"/>
          </ac:graphicFrameMkLst>
        </pc:graphicFrameChg>
        <pc:graphicFrameChg chg="del mod modGraphic">
          <ac:chgData name="Gimenez Gandia, Jordi" userId="6be8c483-16ef-4dac-9f96-ac3dd0dd72b7" providerId="ADAL" clId="{C903BDAD-4891-43A2-ACD4-E6F8DE01E7A8}" dt="2024-05-02T11:47:15.458" v="3790" actId="478"/>
          <ac:graphicFrameMkLst>
            <pc:docMk/>
            <pc:sldMk cId="3130178035" sldId="2142534463"/>
            <ac:graphicFrameMk id="10" creationId="{7ADA079D-1D38-DE36-7535-4344619C0469}"/>
          </ac:graphicFrameMkLst>
        </pc:graphicFrameChg>
        <pc:picChg chg="add mod">
          <ac:chgData name="Gimenez Gandia, Jordi" userId="6be8c483-16ef-4dac-9f96-ac3dd0dd72b7" providerId="ADAL" clId="{C903BDAD-4891-43A2-ACD4-E6F8DE01E7A8}" dt="2024-05-02T11:47:18.193" v="3813" actId="1035"/>
          <ac:picMkLst>
            <pc:docMk/>
            <pc:sldMk cId="3130178035" sldId="2142534463"/>
            <ac:picMk id="6" creationId="{24549269-3065-F323-97D0-10097184F069}"/>
          </ac:picMkLst>
        </pc:picChg>
      </pc:sldChg>
      <pc:sldChg chg="addSp delSp modSp add mod">
        <pc:chgData name="Gimenez Gandia, Jordi" userId="6be8c483-16ef-4dac-9f96-ac3dd0dd72b7" providerId="ADAL" clId="{C903BDAD-4891-43A2-ACD4-E6F8DE01E7A8}" dt="2024-05-02T11:56:43.388" v="4032"/>
        <pc:sldMkLst>
          <pc:docMk/>
          <pc:sldMk cId="3796433773" sldId="2142534464"/>
        </pc:sldMkLst>
        <pc:spChg chg="mod">
          <ac:chgData name="Gimenez Gandia, Jordi" userId="6be8c483-16ef-4dac-9f96-ac3dd0dd72b7" providerId="ADAL" clId="{C903BDAD-4891-43A2-ACD4-E6F8DE01E7A8}" dt="2024-05-02T07:23:36.297" v="1204" actId="403"/>
          <ac:spMkLst>
            <pc:docMk/>
            <pc:sldMk cId="3796433773" sldId="2142534464"/>
            <ac:spMk id="3" creationId="{A9F44E11-6BD3-77DE-BD1C-BA6A570C550D}"/>
          </ac:spMkLst>
        </pc:spChg>
        <pc:graphicFrameChg chg="add mod modGraphic">
          <ac:chgData name="Gimenez Gandia, Jordi" userId="6be8c483-16ef-4dac-9f96-ac3dd0dd72b7" providerId="ADAL" clId="{C903BDAD-4891-43A2-ACD4-E6F8DE01E7A8}" dt="2024-05-02T11:56:43.388" v="4032"/>
          <ac:graphicFrameMkLst>
            <pc:docMk/>
            <pc:sldMk cId="3796433773" sldId="2142534464"/>
            <ac:graphicFrameMk id="2" creationId="{0E73F7DA-DA38-42F8-D753-E6CD3159DC09}"/>
          </ac:graphicFrameMkLst>
        </pc:graphicFrameChg>
        <pc:graphicFrameChg chg="mod modGraphic">
          <ac:chgData name="Gimenez Gandia, Jordi" userId="6be8c483-16ef-4dac-9f96-ac3dd0dd72b7" providerId="ADAL" clId="{C903BDAD-4891-43A2-ACD4-E6F8DE01E7A8}" dt="2024-05-02T07:33:44.227" v="1306" actId="404"/>
          <ac:graphicFrameMkLst>
            <pc:docMk/>
            <pc:sldMk cId="3796433773" sldId="2142534464"/>
            <ac:graphicFrameMk id="9" creationId="{5F946DA6-5C33-519F-46FA-1F33E5E69076}"/>
          </ac:graphicFrameMkLst>
        </pc:graphicFrameChg>
        <pc:graphicFrameChg chg="del mod modGraphic">
          <ac:chgData name="Gimenez Gandia, Jordi" userId="6be8c483-16ef-4dac-9f96-ac3dd0dd72b7" providerId="ADAL" clId="{C903BDAD-4891-43A2-ACD4-E6F8DE01E7A8}" dt="2024-05-02T11:47:26.718" v="3814" actId="478"/>
          <ac:graphicFrameMkLst>
            <pc:docMk/>
            <pc:sldMk cId="3796433773" sldId="2142534464"/>
            <ac:graphicFrameMk id="10" creationId="{7ADA079D-1D38-DE36-7535-4344619C0469}"/>
          </ac:graphicFrameMkLst>
        </pc:graphicFrameChg>
        <pc:picChg chg="add mod">
          <ac:chgData name="Gimenez Gandia, Jordi" userId="6be8c483-16ef-4dac-9f96-ac3dd0dd72b7" providerId="ADAL" clId="{C903BDAD-4891-43A2-ACD4-E6F8DE01E7A8}" dt="2024-05-02T11:50:45.574" v="3933" actId="1035"/>
          <ac:picMkLst>
            <pc:docMk/>
            <pc:sldMk cId="3796433773" sldId="2142534464"/>
            <ac:picMk id="6" creationId="{54993EDC-D010-D7BD-89DB-24A87D020A8F}"/>
          </ac:picMkLst>
        </pc:picChg>
        <pc:picChg chg="add mod">
          <ac:chgData name="Gimenez Gandia, Jordi" userId="6be8c483-16ef-4dac-9f96-ac3dd0dd72b7" providerId="ADAL" clId="{C903BDAD-4891-43A2-ACD4-E6F8DE01E7A8}" dt="2024-05-02T11:50:56.692" v="3959" actId="1036"/>
          <ac:picMkLst>
            <pc:docMk/>
            <pc:sldMk cId="3796433773" sldId="2142534464"/>
            <ac:picMk id="7" creationId="{4FD45091-5004-28FD-73A1-2A7D268C4E6B}"/>
          </ac:picMkLst>
        </pc:picChg>
      </pc:sldChg>
      <pc:sldChg chg="addSp modSp add mod">
        <pc:chgData name="Gimenez Gandia, Jordi" userId="6be8c483-16ef-4dac-9f96-ac3dd0dd72b7" providerId="ADAL" clId="{C903BDAD-4891-43A2-ACD4-E6F8DE01E7A8}" dt="2024-05-02T13:09:19.912" v="5327"/>
        <pc:sldMkLst>
          <pc:docMk/>
          <pc:sldMk cId="3884590587" sldId="2142534465"/>
        </pc:sldMkLst>
        <pc:spChg chg="mod">
          <ac:chgData name="Gimenez Gandia, Jordi" userId="6be8c483-16ef-4dac-9f96-ac3dd0dd72b7" providerId="ADAL" clId="{C903BDAD-4891-43A2-ACD4-E6F8DE01E7A8}" dt="2024-05-02T07:39:59.923" v="1748" actId="20577"/>
          <ac:spMkLst>
            <pc:docMk/>
            <pc:sldMk cId="3884590587" sldId="2142534465"/>
            <ac:spMk id="3" creationId="{A9F44E11-6BD3-77DE-BD1C-BA6A570C550D}"/>
          </ac:spMkLst>
        </pc:spChg>
        <pc:graphicFrameChg chg="mod modGraphic">
          <ac:chgData name="Gimenez Gandia, Jordi" userId="6be8c483-16ef-4dac-9f96-ac3dd0dd72b7" providerId="ADAL" clId="{C903BDAD-4891-43A2-ACD4-E6F8DE01E7A8}" dt="2024-05-02T07:34:06.108" v="1313" actId="2084"/>
          <ac:graphicFrameMkLst>
            <pc:docMk/>
            <pc:sldMk cId="3884590587" sldId="2142534465"/>
            <ac:graphicFrameMk id="9" creationId="{5F946DA6-5C33-519F-46FA-1F33E5E69076}"/>
          </ac:graphicFrameMkLst>
        </pc:graphicFrameChg>
        <pc:graphicFrameChg chg="mod modGraphic">
          <ac:chgData name="Gimenez Gandia, Jordi" userId="6be8c483-16ef-4dac-9f96-ac3dd0dd72b7" providerId="ADAL" clId="{C903BDAD-4891-43A2-ACD4-E6F8DE01E7A8}" dt="2024-05-02T13:09:13.888" v="5326" actId="20577"/>
          <ac:graphicFrameMkLst>
            <pc:docMk/>
            <pc:sldMk cId="3884590587" sldId="2142534465"/>
            <ac:graphicFrameMk id="10" creationId="{7ADA079D-1D38-DE36-7535-4344619C0469}"/>
          </ac:graphicFrameMkLst>
        </pc:graphicFrameChg>
        <pc:picChg chg="add mod">
          <ac:chgData name="Gimenez Gandia, Jordi" userId="6be8c483-16ef-4dac-9f96-ac3dd0dd72b7" providerId="ADAL" clId="{C903BDAD-4891-43A2-ACD4-E6F8DE01E7A8}" dt="2024-05-02T11:54:29.555" v="3968" actId="1035"/>
          <ac:picMkLst>
            <pc:docMk/>
            <pc:sldMk cId="3884590587" sldId="2142534465"/>
            <ac:picMk id="2" creationId="{29291DCA-9FF9-3258-6355-2B34862B68BF}"/>
          </ac:picMkLst>
        </pc:picChg>
        <pc:picChg chg="add mod">
          <ac:chgData name="Gimenez Gandia, Jordi" userId="6be8c483-16ef-4dac-9f96-ac3dd0dd72b7" providerId="ADAL" clId="{C903BDAD-4891-43A2-ACD4-E6F8DE01E7A8}" dt="2024-05-02T13:09:19.912" v="5327"/>
          <ac:picMkLst>
            <pc:docMk/>
            <pc:sldMk cId="3884590587" sldId="2142534465"/>
            <ac:picMk id="6" creationId="{EE75E639-EE9D-8615-4116-5942BC685ED2}"/>
          </ac:picMkLst>
        </pc:picChg>
        <pc:picChg chg="add mod">
          <ac:chgData name="Gimenez Gandia, Jordi" userId="6be8c483-16ef-4dac-9f96-ac3dd0dd72b7" providerId="ADAL" clId="{C903BDAD-4891-43A2-ACD4-E6F8DE01E7A8}" dt="2024-05-02T13:09:19.912" v="5327"/>
          <ac:picMkLst>
            <pc:docMk/>
            <pc:sldMk cId="3884590587" sldId="2142534465"/>
            <ac:picMk id="7" creationId="{B514041F-6757-E206-AC02-BBEDC940E972}"/>
          </ac:picMkLst>
        </pc:picChg>
      </pc:sldChg>
      <pc:sldChg chg="addSp modSp add mod">
        <pc:chgData name="Gimenez Gandia, Jordi" userId="6be8c483-16ef-4dac-9f96-ac3dd0dd72b7" providerId="ADAL" clId="{C903BDAD-4891-43A2-ACD4-E6F8DE01E7A8}" dt="2024-05-02T13:15:59.733" v="5881" actId="1076"/>
        <pc:sldMkLst>
          <pc:docMk/>
          <pc:sldMk cId="3625233973" sldId="2142534466"/>
        </pc:sldMkLst>
        <pc:spChg chg="mod">
          <ac:chgData name="Gimenez Gandia, Jordi" userId="6be8c483-16ef-4dac-9f96-ac3dd0dd72b7" providerId="ADAL" clId="{C903BDAD-4891-43A2-ACD4-E6F8DE01E7A8}" dt="2024-05-02T07:40:09.515" v="1749" actId="108"/>
          <ac:spMkLst>
            <pc:docMk/>
            <pc:sldMk cId="3625233973" sldId="2142534466"/>
            <ac:spMk id="3" creationId="{A9F44E11-6BD3-77DE-BD1C-BA6A570C550D}"/>
          </ac:spMkLst>
        </pc:spChg>
        <pc:graphicFrameChg chg="mod modGraphic">
          <ac:chgData name="Gimenez Gandia, Jordi" userId="6be8c483-16ef-4dac-9f96-ac3dd0dd72b7" providerId="ADAL" clId="{C903BDAD-4891-43A2-ACD4-E6F8DE01E7A8}" dt="2024-05-02T07:34:22.910" v="1320" actId="2084"/>
          <ac:graphicFrameMkLst>
            <pc:docMk/>
            <pc:sldMk cId="3625233973" sldId="2142534466"/>
            <ac:graphicFrameMk id="9" creationId="{5F946DA6-5C33-519F-46FA-1F33E5E69076}"/>
          </ac:graphicFrameMkLst>
        </pc:graphicFrameChg>
        <pc:graphicFrameChg chg="mod modGraphic">
          <ac:chgData name="Gimenez Gandia, Jordi" userId="6be8c483-16ef-4dac-9f96-ac3dd0dd72b7" providerId="ADAL" clId="{C903BDAD-4891-43A2-ACD4-E6F8DE01E7A8}" dt="2024-05-02T13:10:06.876" v="5337"/>
          <ac:graphicFrameMkLst>
            <pc:docMk/>
            <pc:sldMk cId="3625233973" sldId="2142534466"/>
            <ac:graphicFrameMk id="10" creationId="{7ADA079D-1D38-DE36-7535-4344619C0469}"/>
          </ac:graphicFrameMkLst>
        </pc:graphicFrameChg>
        <pc:picChg chg="add mod">
          <ac:chgData name="Gimenez Gandia, Jordi" userId="6be8c483-16ef-4dac-9f96-ac3dd0dd72b7" providerId="ADAL" clId="{C903BDAD-4891-43A2-ACD4-E6F8DE01E7A8}" dt="2024-05-02T13:15:59.733" v="5881" actId="1076"/>
          <ac:picMkLst>
            <pc:docMk/>
            <pc:sldMk cId="3625233973" sldId="2142534466"/>
            <ac:picMk id="2" creationId="{B517E8DE-3724-0380-8DA1-2058B1A48C1C}"/>
          </ac:picMkLst>
        </pc:picChg>
      </pc:sldChg>
      <pc:sldChg chg="addSp modSp add mod">
        <pc:chgData name="Gimenez Gandia, Jordi" userId="6be8c483-16ef-4dac-9f96-ac3dd0dd72b7" providerId="ADAL" clId="{C903BDAD-4891-43A2-ACD4-E6F8DE01E7A8}" dt="2024-05-02T13:12:30.074" v="5571" actId="20577"/>
        <pc:sldMkLst>
          <pc:docMk/>
          <pc:sldMk cId="2388663285" sldId="2142534467"/>
        </pc:sldMkLst>
        <pc:spChg chg="mod">
          <ac:chgData name="Gimenez Gandia, Jordi" userId="6be8c483-16ef-4dac-9f96-ac3dd0dd72b7" providerId="ADAL" clId="{C903BDAD-4891-43A2-ACD4-E6F8DE01E7A8}" dt="2024-05-02T07:24:20.873" v="1206" actId="403"/>
          <ac:spMkLst>
            <pc:docMk/>
            <pc:sldMk cId="2388663285" sldId="2142534467"/>
            <ac:spMk id="3" creationId="{A9F44E11-6BD3-77DE-BD1C-BA6A570C550D}"/>
          </ac:spMkLst>
        </pc:spChg>
        <pc:graphicFrameChg chg="mod modGraphic">
          <ac:chgData name="Gimenez Gandia, Jordi" userId="6be8c483-16ef-4dac-9f96-ac3dd0dd72b7" providerId="ADAL" clId="{C903BDAD-4891-43A2-ACD4-E6F8DE01E7A8}" dt="2024-05-02T07:34:38.720" v="1327" actId="14"/>
          <ac:graphicFrameMkLst>
            <pc:docMk/>
            <pc:sldMk cId="2388663285" sldId="2142534467"/>
            <ac:graphicFrameMk id="9" creationId="{5F946DA6-5C33-519F-46FA-1F33E5E69076}"/>
          </ac:graphicFrameMkLst>
        </pc:graphicFrameChg>
        <pc:graphicFrameChg chg="mod modGraphic">
          <ac:chgData name="Gimenez Gandia, Jordi" userId="6be8c483-16ef-4dac-9f96-ac3dd0dd72b7" providerId="ADAL" clId="{C903BDAD-4891-43A2-ACD4-E6F8DE01E7A8}" dt="2024-05-02T13:12:30.074" v="5571" actId="20577"/>
          <ac:graphicFrameMkLst>
            <pc:docMk/>
            <pc:sldMk cId="2388663285" sldId="2142534467"/>
            <ac:graphicFrameMk id="10" creationId="{7ADA079D-1D38-DE36-7535-4344619C0469}"/>
          </ac:graphicFrameMkLst>
        </pc:graphicFrameChg>
        <pc:picChg chg="add mod">
          <ac:chgData name="Gimenez Gandia, Jordi" userId="6be8c483-16ef-4dac-9f96-ac3dd0dd72b7" providerId="ADAL" clId="{C903BDAD-4891-43A2-ACD4-E6F8DE01E7A8}" dt="2024-05-02T11:55:44.233" v="4014" actId="1036"/>
          <ac:picMkLst>
            <pc:docMk/>
            <pc:sldMk cId="2388663285" sldId="2142534467"/>
            <ac:picMk id="2" creationId="{EDAC5FEF-024E-11FB-CB29-D8DD75DEC222}"/>
          </ac:picMkLst>
        </pc:picChg>
      </pc:sldChg>
      <pc:sldChg chg="modSp add del mod">
        <pc:chgData name="Gimenez Gandia, Jordi" userId="6be8c483-16ef-4dac-9f96-ac3dd0dd72b7" providerId="ADAL" clId="{C903BDAD-4891-43A2-ACD4-E6F8DE01E7A8}" dt="2024-05-02T07:24:27.430" v="1207" actId="47"/>
        <pc:sldMkLst>
          <pc:docMk/>
          <pc:sldMk cId="2813554094" sldId="2142534468"/>
        </pc:sldMkLst>
        <pc:spChg chg="mod">
          <ac:chgData name="Gimenez Gandia, Jordi" userId="6be8c483-16ef-4dac-9f96-ac3dd0dd72b7" providerId="ADAL" clId="{C903BDAD-4891-43A2-ACD4-E6F8DE01E7A8}" dt="2024-05-02T07:21:46.780" v="1190"/>
          <ac:spMkLst>
            <pc:docMk/>
            <pc:sldMk cId="2813554094" sldId="2142534468"/>
            <ac:spMk id="3" creationId="{A9F44E11-6BD3-77DE-BD1C-BA6A570C550D}"/>
          </ac:spMkLst>
        </pc:spChg>
      </pc:sldChg>
      <pc:sldChg chg="addSp modSp add mod">
        <pc:chgData name="Gimenez Gandia, Jordi" userId="6be8c483-16ef-4dac-9f96-ac3dd0dd72b7" providerId="ADAL" clId="{C903BDAD-4891-43A2-ACD4-E6F8DE01E7A8}" dt="2024-05-02T13:16:05.271" v="5915" actId="1035"/>
        <pc:sldMkLst>
          <pc:docMk/>
          <pc:sldMk cId="2640189392" sldId="2142534469"/>
        </pc:sldMkLst>
        <pc:spChg chg="mod">
          <ac:chgData name="Gimenez Gandia, Jordi" userId="6be8c483-16ef-4dac-9f96-ac3dd0dd72b7" providerId="ADAL" clId="{C903BDAD-4891-43A2-ACD4-E6F8DE01E7A8}" dt="2024-05-02T07:40:22.323" v="1750" actId="108"/>
          <ac:spMkLst>
            <pc:docMk/>
            <pc:sldMk cId="2640189392" sldId="2142534469"/>
            <ac:spMk id="3" creationId="{A9F44E11-6BD3-77DE-BD1C-BA6A570C550D}"/>
          </ac:spMkLst>
        </pc:spChg>
        <pc:graphicFrameChg chg="mod modGraphic">
          <ac:chgData name="Gimenez Gandia, Jordi" userId="6be8c483-16ef-4dac-9f96-ac3dd0dd72b7" providerId="ADAL" clId="{C903BDAD-4891-43A2-ACD4-E6F8DE01E7A8}" dt="2024-05-02T07:34:56.213" v="1334" actId="14"/>
          <ac:graphicFrameMkLst>
            <pc:docMk/>
            <pc:sldMk cId="2640189392" sldId="2142534469"/>
            <ac:graphicFrameMk id="9" creationId="{5F946DA6-5C33-519F-46FA-1F33E5E69076}"/>
          </ac:graphicFrameMkLst>
        </pc:graphicFrameChg>
        <pc:graphicFrameChg chg="mod modGraphic">
          <ac:chgData name="Gimenez Gandia, Jordi" userId="6be8c483-16ef-4dac-9f96-ac3dd0dd72b7" providerId="ADAL" clId="{C903BDAD-4891-43A2-ACD4-E6F8DE01E7A8}" dt="2024-05-02T13:15:54.981" v="5879" actId="20577"/>
          <ac:graphicFrameMkLst>
            <pc:docMk/>
            <pc:sldMk cId="2640189392" sldId="2142534469"/>
            <ac:graphicFrameMk id="10" creationId="{7ADA079D-1D38-DE36-7535-4344619C0469}"/>
          </ac:graphicFrameMkLst>
        </pc:graphicFrameChg>
        <pc:picChg chg="add mod">
          <ac:chgData name="Gimenez Gandia, Jordi" userId="6be8c483-16ef-4dac-9f96-ac3dd0dd72b7" providerId="ADAL" clId="{C903BDAD-4891-43A2-ACD4-E6F8DE01E7A8}" dt="2024-05-02T11:57:14.616" v="4067" actId="1036"/>
          <ac:picMkLst>
            <pc:docMk/>
            <pc:sldMk cId="2640189392" sldId="2142534469"/>
            <ac:picMk id="2" creationId="{4D64E4E6-0259-5D13-C1D0-73E07C939D9A}"/>
          </ac:picMkLst>
        </pc:picChg>
        <pc:picChg chg="add mod">
          <ac:chgData name="Gimenez Gandia, Jordi" userId="6be8c483-16ef-4dac-9f96-ac3dd0dd72b7" providerId="ADAL" clId="{C903BDAD-4891-43A2-ACD4-E6F8DE01E7A8}" dt="2024-05-02T13:16:05.271" v="5915" actId="1035"/>
          <ac:picMkLst>
            <pc:docMk/>
            <pc:sldMk cId="2640189392" sldId="2142534469"/>
            <ac:picMk id="6" creationId="{7D98862D-20D1-E668-37C1-74E5489767A1}"/>
          </ac:picMkLst>
        </pc:picChg>
      </pc:sldChg>
      <pc:sldChg chg="modSp add mod">
        <pc:chgData name="Gimenez Gandia, Jordi" userId="6be8c483-16ef-4dac-9f96-ac3dd0dd72b7" providerId="ADAL" clId="{C903BDAD-4891-43A2-ACD4-E6F8DE01E7A8}" dt="2024-05-02T10:47:24.001" v="2016" actId="20577"/>
        <pc:sldMkLst>
          <pc:docMk/>
          <pc:sldMk cId="2558006376" sldId="2142534470"/>
        </pc:sldMkLst>
        <pc:spChg chg="mod">
          <ac:chgData name="Gimenez Gandia, Jordi" userId="6be8c483-16ef-4dac-9f96-ac3dd0dd72b7" providerId="ADAL" clId="{C903BDAD-4891-43A2-ACD4-E6F8DE01E7A8}" dt="2024-05-02T10:47:24.001" v="2016" actId="20577"/>
          <ac:spMkLst>
            <pc:docMk/>
            <pc:sldMk cId="2558006376" sldId="2142534470"/>
            <ac:spMk id="2" creationId="{B7059ACD-714F-46B1-8E91-40F806175274}"/>
          </ac:spMkLst>
        </pc:spChg>
        <pc:spChg chg="mod">
          <ac:chgData name="Gimenez Gandia, Jordi" userId="6be8c483-16ef-4dac-9f96-ac3dd0dd72b7" providerId="ADAL" clId="{C903BDAD-4891-43A2-ACD4-E6F8DE01E7A8}" dt="2024-05-02T07:48:15.043" v="1836" actId="20577"/>
          <ac:spMkLst>
            <pc:docMk/>
            <pc:sldMk cId="2558006376" sldId="2142534470"/>
            <ac:spMk id="3" creationId="{464CEC5D-42C0-4BCA-8627-312C13A4A81E}"/>
          </ac:spMkLst>
        </pc:spChg>
      </pc:sldChg>
      <pc:sldChg chg="modSp add mod">
        <pc:chgData name="Gimenez Gandia, Jordi" userId="6be8c483-16ef-4dac-9f96-ac3dd0dd72b7" providerId="ADAL" clId="{C903BDAD-4891-43A2-ACD4-E6F8DE01E7A8}" dt="2024-05-02T07:48:21.154" v="1837"/>
        <pc:sldMkLst>
          <pc:docMk/>
          <pc:sldMk cId="2597422891" sldId="2142534471"/>
        </pc:sldMkLst>
        <pc:spChg chg="mod">
          <ac:chgData name="Gimenez Gandia, Jordi" userId="6be8c483-16ef-4dac-9f96-ac3dd0dd72b7" providerId="ADAL" clId="{C903BDAD-4891-43A2-ACD4-E6F8DE01E7A8}" dt="2024-05-02T07:48:21.154" v="1837"/>
          <ac:spMkLst>
            <pc:docMk/>
            <pc:sldMk cId="2597422891" sldId="2142534471"/>
            <ac:spMk id="3" creationId="{C352CD0C-458A-3E86-5F01-217CE089AFEC}"/>
          </ac:spMkLst>
        </pc:spChg>
      </pc:sldChg>
      <pc:sldChg chg="modSp add mod">
        <pc:chgData name="Gimenez Gandia, Jordi" userId="6be8c483-16ef-4dac-9f96-ac3dd0dd72b7" providerId="ADAL" clId="{C903BDAD-4891-43A2-ACD4-E6F8DE01E7A8}" dt="2024-05-02T07:48:36.555" v="1882" actId="20577"/>
        <pc:sldMkLst>
          <pc:docMk/>
          <pc:sldMk cId="1191670573" sldId="2142534472"/>
        </pc:sldMkLst>
        <pc:spChg chg="mod">
          <ac:chgData name="Gimenez Gandia, Jordi" userId="6be8c483-16ef-4dac-9f96-ac3dd0dd72b7" providerId="ADAL" clId="{C903BDAD-4891-43A2-ACD4-E6F8DE01E7A8}" dt="2024-05-02T07:48:36.555" v="1882" actId="20577"/>
          <ac:spMkLst>
            <pc:docMk/>
            <pc:sldMk cId="1191670573" sldId="2142534472"/>
            <ac:spMk id="7" creationId="{CD0B8EF9-B42D-5170-B301-3D94E69EE626}"/>
          </ac:spMkLst>
        </pc:spChg>
      </pc:sldChg>
      <pc:sldChg chg="modSp add mod">
        <pc:chgData name="Gimenez Gandia, Jordi" userId="6be8c483-16ef-4dac-9f96-ac3dd0dd72b7" providerId="ADAL" clId="{C903BDAD-4891-43A2-ACD4-E6F8DE01E7A8}" dt="2024-05-02T07:48:41.728" v="1883"/>
        <pc:sldMkLst>
          <pc:docMk/>
          <pc:sldMk cId="3039702896" sldId="2142534473"/>
        </pc:sldMkLst>
        <pc:spChg chg="mod">
          <ac:chgData name="Gimenez Gandia, Jordi" userId="6be8c483-16ef-4dac-9f96-ac3dd0dd72b7" providerId="ADAL" clId="{C903BDAD-4891-43A2-ACD4-E6F8DE01E7A8}" dt="2024-05-02T07:48:41.728" v="1883"/>
          <ac:spMkLst>
            <pc:docMk/>
            <pc:sldMk cId="3039702896" sldId="2142534473"/>
            <ac:spMk id="7" creationId="{CD0B8EF9-B42D-5170-B301-3D94E69EE626}"/>
          </ac:spMkLst>
        </pc:spChg>
      </pc:sldChg>
      <pc:sldChg chg="modSp add mod">
        <pc:chgData name="Gimenez Gandia, Jordi" userId="6be8c483-16ef-4dac-9f96-ac3dd0dd72b7" providerId="ADAL" clId="{C903BDAD-4891-43A2-ACD4-E6F8DE01E7A8}" dt="2024-05-02T12:56:05.213" v="4519" actId="1035"/>
        <pc:sldMkLst>
          <pc:docMk/>
          <pc:sldMk cId="3362615998" sldId="2142534474"/>
        </pc:sldMkLst>
        <pc:graphicFrameChg chg="modGraphic">
          <ac:chgData name="Gimenez Gandia, Jordi" userId="6be8c483-16ef-4dac-9f96-ac3dd0dd72b7" providerId="ADAL" clId="{C903BDAD-4891-43A2-ACD4-E6F8DE01E7A8}" dt="2024-05-02T12:56:00.183" v="4505" actId="20577"/>
          <ac:graphicFrameMkLst>
            <pc:docMk/>
            <pc:sldMk cId="3362615998" sldId="2142534474"/>
            <ac:graphicFrameMk id="10" creationId="{7ADA079D-1D38-DE36-7535-4344619C0469}"/>
          </ac:graphicFrameMkLst>
        </pc:graphicFrameChg>
        <pc:picChg chg="mod">
          <ac:chgData name="Gimenez Gandia, Jordi" userId="6be8c483-16ef-4dac-9f96-ac3dd0dd72b7" providerId="ADAL" clId="{C903BDAD-4891-43A2-ACD4-E6F8DE01E7A8}" dt="2024-05-02T12:56:03.693" v="4512" actId="1035"/>
          <ac:picMkLst>
            <pc:docMk/>
            <pc:sldMk cId="3362615998" sldId="2142534474"/>
            <ac:picMk id="7" creationId="{BB8EB0C9-A0FA-D2AD-9123-DD622FAB5E7E}"/>
          </ac:picMkLst>
        </pc:picChg>
        <pc:picChg chg="mod">
          <ac:chgData name="Gimenez Gandia, Jordi" userId="6be8c483-16ef-4dac-9f96-ac3dd0dd72b7" providerId="ADAL" clId="{C903BDAD-4891-43A2-ACD4-E6F8DE01E7A8}" dt="2024-05-02T12:56:05.213" v="4519" actId="1035"/>
          <ac:picMkLst>
            <pc:docMk/>
            <pc:sldMk cId="3362615998" sldId="2142534474"/>
            <ac:picMk id="8" creationId="{1D58836F-CF4C-2B13-A7B9-3C3CBE61E610}"/>
          </ac:picMkLst>
        </pc:picChg>
      </pc:sldChg>
      <pc:sldChg chg="addSp delSp modSp add mod">
        <pc:chgData name="Gimenez Gandia, Jordi" userId="6be8c483-16ef-4dac-9f96-ac3dd0dd72b7" providerId="ADAL" clId="{C903BDAD-4891-43A2-ACD4-E6F8DE01E7A8}" dt="2024-05-02T12:55:31.379" v="4482" actId="1076"/>
        <pc:sldMkLst>
          <pc:docMk/>
          <pc:sldMk cId="2883468808" sldId="2142534475"/>
        </pc:sldMkLst>
        <pc:spChg chg="add mod">
          <ac:chgData name="Gimenez Gandia, Jordi" userId="6be8c483-16ef-4dac-9f96-ac3dd0dd72b7" providerId="ADAL" clId="{C903BDAD-4891-43A2-ACD4-E6F8DE01E7A8}" dt="2024-05-02T12:55:17.065" v="4457"/>
          <ac:spMkLst>
            <pc:docMk/>
            <pc:sldMk cId="2883468808" sldId="2142534475"/>
            <ac:spMk id="2" creationId="{0C91FC0A-E056-3179-C9FB-DC9C6AF31036}"/>
          </ac:spMkLst>
        </pc:spChg>
        <pc:spChg chg="add mod">
          <ac:chgData name="Gimenez Gandia, Jordi" userId="6be8c483-16ef-4dac-9f96-ac3dd0dd72b7" providerId="ADAL" clId="{C903BDAD-4891-43A2-ACD4-E6F8DE01E7A8}" dt="2024-05-02T12:55:15.108" v="4454"/>
          <ac:spMkLst>
            <pc:docMk/>
            <pc:sldMk cId="2883468808" sldId="2142534475"/>
            <ac:spMk id="11" creationId="{0B7E695E-2A90-55DD-8E33-5716A0449CB2}"/>
          </ac:spMkLst>
        </pc:spChg>
        <pc:spChg chg="add mod">
          <ac:chgData name="Gimenez Gandia, Jordi" userId="6be8c483-16ef-4dac-9f96-ac3dd0dd72b7" providerId="ADAL" clId="{C903BDAD-4891-43A2-ACD4-E6F8DE01E7A8}" dt="2024-05-02T12:55:15.108" v="4454"/>
          <ac:spMkLst>
            <pc:docMk/>
            <pc:sldMk cId="2883468808" sldId="2142534475"/>
            <ac:spMk id="12" creationId="{D114D51A-147D-CECF-6983-0193D5AAABD0}"/>
          </ac:spMkLst>
        </pc:spChg>
        <pc:spChg chg="add mod">
          <ac:chgData name="Gimenez Gandia, Jordi" userId="6be8c483-16ef-4dac-9f96-ac3dd0dd72b7" providerId="ADAL" clId="{C903BDAD-4891-43A2-ACD4-E6F8DE01E7A8}" dt="2024-05-02T12:55:15.108" v="4454"/>
          <ac:spMkLst>
            <pc:docMk/>
            <pc:sldMk cId="2883468808" sldId="2142534475"/>
            <ac:spMk id="13" creationId="{1A3595EB-977E-0E63-05CE-8384220F84A5}"/>
          </ac:spMkLst>
        </pc:spChg>
        <pc:graphicFrameChg chg="del">
          <ac:chgData name="Gimenez Gandia, Jordi" userId="6be8c483-16ef-4dac-9f96-ac3dd0dd72b7" providerId="ADAL" clId="{C903BDAD-4891-43A2-ACD4-E6F8DE01E7A8}" dt="2024-05-02T12:55:14.787" v="4453" actId="478"/>
          <ac:graphicFrameMkLst>
            <pc:docMk/>
            <pc:sldMk cId="2883468808" sldId="2142534475"/>
            <ac:graphicFrameMk id="9" creationId="{5F946DA6-5C33-519F-46FA-1F33E5E69076}"/>
          </ac:graphicFrameMkLst>
        </pc:graphicFrameChg>
        <pc:picChg chg="add mod">
          <ac:chgData name="Gimenez Gandia, Jordi" userId="6be8c483-16ef-4dac-9f96-ac3dd0dd72b7" providerId="ADAL" clId="{C903BDAD-4891-43A2-ACD4-E6F8DE01E7A8}" dt="2024-05-02T12:55:15.108" v="4454"/>
          <ac:picMkLst>
            <pc:docMk/>
            <pc:sldMk cId="2883468808" sldId="2142534475"/>
            <ac:picMk id="6" creationId="{6AE8C0FA-BF40-3191-8865-BCFF03D94417}"/>
          </ac:picMkLst>
        </pc:picChg>
        <pc:picChg chg="add mod">
          <ac:chgData name="Gimenez Gandia, Jordi" userId="6be8c483-16ef-4dac-9f96-ac3dd0dd72b7" providerId="ADAL" clId="{C903BDAD-4891-43A2-ACD4-E6F8DE01E7A8}" dt="2024-05-02T12:55:15.108" v="4454"/>
          <ac:picMkLst>
            <pc:docMk/>
            <pc:sldMk cId="2883468808" sldId="2142534475"/>
            <ac:picMk id="7" creationId="{247951BA-83E5-BC18-1F50-8B6AA9C94129}"/>
          </ac:picMkLst>
        </pc:picChg>
        <pc:picChg chg="add mod">
          <ac:chgData name="Gimenez Gandia, Jordi" userId="6be8c483-16ef-4dac-9f96-ac3dd0dd72b7" providerId="ADAL" clId="{C903BDAD-4891-43A2-ACD4-E6F8DE01E7A8}" dt="2024-05-02T12:55:15.108" v="4454"/>
          <ac:picMkLst>
            <pc:docMk/>
            <pc:sldMk cId="2883468808" sldId="2142534475"/>
            <ac:picMk id="8" creationId="{4349C709-8ECB-7D98-1CA0-225444789388}"/>
          </ac:picMkLst>
        </pc:picChg>
        <pc:picChg chg="add mod">
          <ac:chgData name="Gimenez Gandia, Jordi" userId="6be8c483-16ef-4dac-9f96-ac3dd0dd72b7" providerId="ADAL" clId="{C903BDAD-4891-43A2-ACD4-E6F8DE01E7A8}" dt="2024-05-02T12:55:15.108" v="4454"/>
          <ac:picMkLst>
            <pc:docMk/>
            <pc:sldMk cId="2883468808" sldId="2142534475"/>
            <ac:picMk id="10" creationId="{D5416C11-6CEA-D885-E596-668FEB494003}"/>
          </ac:picMkLst>
        </pc:picChg>
        <pc:picChg chg="add mod">
          <ac:chgData name="Gimenez Gandia, Jordi" userId="6be8c483-16ef-4dac-9f96-ac3dd0dd72b7" providerId="ADAL" clId="{C903BDAD-4891-43A2-ACD4-E6F8DE01E7A8}" dt="2024-05-02T12:55:31.379" v="4482" actId="1076"/>
          <ac:picMkLst>
            <pc:docMk/>
            <pc:sldMk cId="2883468808" sldId="2142534475"/>
            <ac:picMk id="14" creationId="{135BC90B-9ECC-C173-D5C5-D1AC6FF45B21}"/>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2E6FA6B-DA9C-DB40-8C68-6F11A4A4A5B3}" type="datetimeFigureOut">
              <a:rPr lang="nl-NL" smtClean="0"/>
              <a:t>2-5-2024</a:t>
            </a:fld>
            <a:endParaRPr lang="nl-NL"/>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E526218-C8F0-9F4A-865F-5F6C841A39DB}" type="slidenum">
              <a:rPr lang="nl-NL" smtClean="0"/>
              <a:t>‹#›</a:t>
            </a:fld>
            <a:endParaRPr lang="nl-NL"/>
          </a:p>
        </p:txBody>
      </p:sp>
    </p:spTree>
    <p:extLst>
      <p:ext uri="{BB962C8B-B14F-4D97-AF65-F5344CB8AC3E}">
        <p14:creationId xmlns:p14="http://schemas.microsoft.com/office/powerpoint/2010/main" val="26124914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A75E1C-48BE-CE4D-8DB6-BB31892D7446}" type="datetimeFigureOut">
              <a:rPr lang="nl-NL" smtClean="0"/>
              <a:t>2-5-2024</a:t>
            </a:fld>
            <a:endParaRPr lang="nl-NL"/>
          </a:p>
        </p:txBody>
      </p:sp>
      <p:sp>
        <p:nvSpPr>
          <p:cNvPr id="4" name="Tijdelijke aanduiding voor dia-afbeelding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89543F-00E9-1946-B257-BC9AEF2023D3}" type="slidenum">
              <a:rPr lang="nl-NL" smtClean="0"/>
              <a:t>‹#›</a:t>
            </a:fld>
            <a:endParaRPr lang="nl-NL"/>
          </a:p>
        </p:txBody>
      </p:sp>
    </p:spTree>
    <p:extLst>
      <p:ext uri="{BB962C8B-B14F-4D97-AF65-F5344CB8AC3E}">
        <p14:creationId xmlns:p14="http://schemas.microsoft.com/office/powerpoint/2010/main" val="57284335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s-ES"/>
          </a:p>
        </p:txBody>
      </p:sp>
      <p:sp>
        <p:nvSpPr>
          <p:cNvPr id="4" name="Marcador de número de diapositiva 3"/>
          <p:cNvSpPr>
            <a:spLocks noGrp="1"/>
          </p:cNvSpPr>
          <p:nvPr>
            <p:ph type="sldNum" sz="quarter" idx="5"/>
          </p:nvPr>
        </p:nvSpPr>
        <p:spPr/>
        <p:txBody>
          <a:bodyPr/>
          <a:lstStyle/>
          <a:p>
            <a:fld id="{A989543F-00E9-1946-B257-BC9AEF2023D3}" type="slidenum">
              <a:rPr lang="nl-NL" smtClean="0"/>
              <a:t>2</a:t>
            </a:fld>
            <a:endParaRPr lang="nl-NL"/>
          </a:p>
        </p:txBody>
      </p:sp>
    </p:spTree>
    <p:extLst>
      <p:ext uri="{BB962C8B-B14F-4D97-AF65-F5344CB8AC3E}">
        <p14:creationId xmlns:p14="http://schemas.microsoft.com/office/powerpoint/2010/main" val="1199209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989543F-00E9-1946-B257-BC9AEF2023D3}" type="slidenum">
              <a:rPr lang="nl-NL" smtClean="0"/>
              <a:t>13</a:t>
            </a:fld>
            <a:endParaRPr lang="nl-NL"/>
          </a:p>
        </p:txBody>
      </p:sp>
    </p:spTree>
    <p:extLst>
      <p:ext uri="{BB962C8B-B14F-4D97-AF65-F5344CB8AC3E}">
        <p14:creationId xmlns:p14="http://schemas.microsoft.com/office/powerpoint/2010/main" val="1475038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989543F-00E9-1946-B257-BC9AEF2023D3}" type="slidenum">
              <a:rPr lang="nl-NL" smtClean="0"/>
              <a:t>14</a:t>
            </a:fld>
            <a:endParaRPr lang="nl-NL"/>
          </a:p>
        </p:txBody>
      </p:sp>
    </p:spTree>
    <p:extLst>
      <p:ext uri="{BB962C8B-B14F-4D97-AF65-F5344CB8AC3E}">
        <p14:creationId xmlns:p14="http://schemas.microsoft.com/office/powerpoint/2010/main" val="4218801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s-ES"/>
          </a:p>
        </p:txBody>
      </p:sp>
      <p:sp>
        <p:nvSpPr>
          <p:cNvPr id="4" name="Marcador de número de diapositiva 3"/>
          <p:cNvSpPr>
            <a:spLocks noGrp="1"/>
          </p:cNvSpPr>
          <p:nvPr>
            <p:ph type="sldNum" sz="quarter" idx="5"/>
          </p:nvPr>
        </p:nvSpPr>
        <p:spPr/>
        <p:txBody>
          <a:bodyPr/>
          <a:lstStyle/>
          <a:p>
            <a:fld id="{A989543F-00E9-1946-B257-BC9AEF2023D3}" type="slidenum">
              <a:rPr lang="nl-NL" smtClean="0"/>
              <a:t>16</a:t>
            </a:fld>
            <a:endParaRPr lang="nl-NL"/>
          </a:p>
        </p:txBody>
      </p:sp>
    </p:spTree>
    <p:extLst>
      <p:ext uri="{BB962C8B-B14F-4D97-AF65-F5344CB8AC3E}">
        <p14:creationId xmlns:p14="http://schemas.microsoft.com/office/powerpoint/2010/main" val="2552061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95D49-0155-E252-890F-133D46AAE15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3E5B95D-8EC4-6465-DCBF-D616C457D088}"/>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58D2A460-42B6-B56F-F523-81C2CDBEBC21}"/>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s-ES"/>
          </a:p>
        </p:txBody>
      </p:sp>
      <p:sp>
        <p:nvSpPr>
          <p:cNvPr id="4" name="Marcador de número de diapositiva 3">
            <a:extLst>
              <a:ext uri="{FF2B5EF4-FFF2-40B4-BE49-F238E27FC236}">
                <a16:creationId xmlns:a16="http://schemas.microsoft.com/office/drawing/2014/main" id="{4B45D3F8-2073-D6AA-645F-7B05F0FFAD73}"/>
              </a:ext>
            </a:extLst>
          </p:cNvPr>
          <p:cNvSpPr>
            <a:spLocks noGrp="1"/>
          </p:cNvSpPr>
          <p:nvPr>
            <p:ph type="sldNum" sz="quarter" idx="5"/>
          </p:nvPr>
        </p:nvSpPr>
        <p:spPr/>
        <p:txBody>
          <a:bodyPr/>
          <a:lstStyle/>
          <a:p>
            <a:fld id="{A989543F-00E9-1946-B257-BC9AEF2023D3}" type="slidenum">
              <a:rPr lang="nl-NL" smtClean="0"/>
              <a:t>3</a:t>
            </a:fld>
            <a:endParaRPr lang="nl-NL"/>
          </a:p>
        </p:txBody>
      </p:sp>
    </p:spTree>
    <p:extLst>
      <p:ext uri="{BB962C8B-B14F-4D97-AF65-F5344CB8AC3E}">
        <p14:creationId xmlns:p14="http://schemas.microsoft.com/office/powerpoint/2010/main" val="2533255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00F1E-17AF-7610-6C5F-E9CD844C739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1579DD1-1423-1FA6-8230-DE49D3B47384}"/>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29C8E349-2D45-D57D-79BF-2A9E5FD89E6C}"/>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s-ES"/>
          </a:p>
        </p:txBody>
      </p:sp>
      <p:sp>
        <p:nvSpPr>
          <p:cNvPr id="4" name="Marcador de número de diapositiva 3">
            <a:extLst>
              <a:ext uri="{FF2B5EF4-FFF2-40B4-BE49-F238E27FC236}">
                <a16:creationId xmlns:a16="http://schemas.microsoft.com/office/drawing/2014/main" id="{9CBCB4F6-D1D9-3064-FA24-6A213AE27636}"/>
              </a:ext>
            </a:extLst>
          </p:cNvPr>
          <p:cNvSpPr>
            <a:spLocks noGrp="1"/>
          </p:cNvSpPr>
          <p:nvPr>
            <p:ph type="sldNum" sz="quarter" idx="5"/>
          </p:nvPr>
        </p:nvSpPr>
        <p:spPr/>
        <p:txBody>
          <a:bodyPr/>
          <a:lstStyle/>
          <a:p>
            <a:fld id="{A989543F-00E9-1946-B257-BC9AEF2023D3}" type="slidenum">
              <a:rPr lang="nl-NL" smtClean="0"/>
              <a:t>4</a:t>
            </a:fld>
            <a:endParaRPr lang="nl-NL"/>
          </a:p>
        </p:txBody>
      </p:sp>
    </p:spTree>
    <p:extLst>
      <p:ext uri="{BB962C8B-B14F-4D97-AF65-F5344CB8AC3E}">
        <p14:creationId xmlns:p14="http://schemas.microsoft.com/office/powerpoint/2010/main" val="3092764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dirty="0"/>
          </a:p>
        </p:txBody>
      </p:sp>
      <p:sp>
        <p:nvSpPr>
          <p:cNvPr id="4" name="Slide Number Placeholder 3"/>
          <p:cNvSpPr>
            <a:spLocks noGrp="1"/>
          </p:cNvSpPr>
          <p:nvPr>
            <p:ph type="sldNum" sz="quarter" idx="5"/>
          </p:nvPr>
        </p:nvSpPr>
        <p:spPr/>
        <p:txBody>
          <a:bodyPr/>
          <a:lstStyle/>
          <a:p>
            <a:fld id="{A989543F-00E9-1946-B257-BC9AEF2023D3}" type="slidenum">
              <a:rPr lang="nl-NL" smtClean="0"/>
              <a:t>5</a:t>
            </a:fld>
            <a:endParaRPr lang="nl-NL"/>
          </a:p>
        </p:txBody>
      </p:sp>
    </p:spTree>
    <p:extLst>
      <p:ext uri="{BB962C8B-B14F-4D97-AF65-F5344CB8AC3E}">
        <p14:creationId xmlns:p14="http://schemas.microsoft.com/office/powerpoint/2010/main" val="2717085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A989543F-00E9-1946-B257-BC9AEF2023D3}" type="slidenum">
              <a:rPr lang="nl-NL" smtClean="0"/>
              <a:t>8</a:t>
            </a:fld>
            <a:endParaRPr lang="nl-NL"/>
          </a:p>
        </p:txBody>
      </p:sp>
    </p:spTree>
    <p:extLst>
      <p:ext uri="{BB962C8B-B14F-4D97-AF65-F5344CB8AC3E}">
        <p14:creationId xmlns:p14="http://schemas.microsoft.com/office/powerpoint/2010/main" val="1100015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dirty="0"/>
          </a:p>
        </p:txBody>
      </p:sp>
      <p:sp>
        <p:nvSpPr>
          <p:cNvPr id="4" name="Slide Number Placeholder 3"/>
          <p:cNvSpPr>
            <a:spLocks noGrp="1"/>
          </p:cNvSpPr>
          <p:nvPr>
            <p:ph type="sldNum" sz="quarter" idx="5"/>
          </p:nvPr>
        </p:nvSpPr>
        <p:spPr/>
        <p:txBody>
          <a:bodyPr/>
          <a:lstStyle/>
          <a:p>
            <a:fld id="{A989543F-00E9-1946-B257-BC9AEF2023D3}" type="slidenum">
              <a:rPr lang="nl-NL" smtClean="0"/>
              <a:t>9</a:t>
            </a:fld>
            <a:endParaRPr lang="nl-NL"/>
          </a:p>
        </p:txBody>
      </p:sp>
    </p:spTree>
    <p:extLst>
      <p:ext uri="{BB962C8B-B14F-4D97-AF65-F5344CB8AC3E}">
        <p14:creationId xmlns:p14="http://schemas.microsoft.com/office/powerpoint/2010/main" val="2715223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Richard</a:t>
            </a:r>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989543F-00E9-1946-B257-BC9AEF2023D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07781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989543F-00E9-1946-B257-BC9AEF2023D3}" type="slidenum">
              <a:rPr lang="nl-NL" smtClean="0"/>
              <a:t>11</a:t>
            </a:fld>
            <a:endParaRPr lang="nl-NL"/>
          </a:p>
        </p:txBody>
      </p:sp>
    </p:spTree>
    <p:extLst>
      <p:ext uri="{BB962C8B-B14F-4D97-AF65-F5344CB8AC3E}">
        <p14:creationId xmlns:p14="http://schemas.microsoft.com/office/powerpoint/2010/main" val="4151114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989543F-00E9-1946-B257-BC9AEF2023D3}" type="slidenum">
              <a:rPr lang="nl-NL" smtClean="0"/>
              <a:t>12</a:t>
            </a:fld>
            <a:endParaRPr lang="nl-NL"/>
          </a:p>
        </p:txBody>
      </p:sp>
    </p:spTree>
    <p:extLst>
      <p:ext uri="{BB962C8B-B14F-4D97-AF65-F5344CB8AC3E}">
        <p14:creationId xmlns:p14="http://schemas.microsoft.com/office/powerpoint/2010/main" val="4545644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mailto:gimenez@5g-mag.com" TargetMode="External"/><Relationship Id="rId2" Type="http://schemas.openxmlformats.org/officeDocument/2006/relationships/hyperlink" Target="mailto:markvoort@5g-mag.com" TargetMode="Externa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hyperlink" Target="https://x.com/@5gmagnews" TargetMode="External"/><Relationship Id="rId3" Type="http://schemas.openxmlformats.org/officeDocument/2006/relationships/hyperlink" Target="https://github.com/5G-MAG/" TargetMode="External"/><Relationship Id="rId7" Type="http://schemas.openxmlformats.org/officeDocument/2006/relationships/hyperlink" Target="https://5g-mag.slack.com/" TargetMode="External"/><Relationship Id="rId12"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hyperlink" Target="https://www.youtube.com/@5gmag" TargetMode="External"/><Relationship Id="rId5" Type="http://schemas.openxmlformats.org/officeDocument/2006/relationships/hyperlink" Target="https://groups.google.com/g/5g-mag-reference-tools"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hyperlink" Target="https://www.linkedin.com/company/5g-mag/" TargetMode="External"/><Relationship Id="rId1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4_Diapositiva de título">
    <p:spTree>
      <p:nvGrpSpPr>
        <p:cNvPr id="1" name=""/>
        <p:cNvGrpSpPr/>
        <p:nvPr/>
      </p:nvGrpSpPr>
      <p:grpSpPr>
        <a:xfrm>
          <a:off x="0" y="0"/>
          <a:ext cx="0" cy="0"/>
          <a:chOff x="0" y="0"/>
          <a:chExt cx="0" cy="0"/>
        </a:xfrm>
      </p:grpSpPr>
      <p:pic>
        <p:nvPicPr>
          <p:cNvPr id="13" name="Picture 12" descr="Logo&#10;&#10;Description automatically generated">
            <a:extLst>
              <a:ext uri="{FF2B5EF4-FFF2-40B4-BE49-F238E27FC236}">
                <a16:creationId xmlns:a16="http://schemas.microsoft.com/office/drawing/2014/main" id="{CD83C330-65F4-46AF-A29E-E26CFDEB89FA}"/>
              </a:ext>
            </a:extLst>
          </p:cNvPr>
          <p:cNvPicPr>
            <a:picLocks noChangeAspect="1"/>
          </p:cNvPicPr>
          <p:nvPr userDrawn="1"/>
        </p:nvPicPr>
        <p:blipFill>
          <a:blip r:embed="rId2"/>
          <a:stretch>
            <a:fillRect/>
          </a:stretch>
        </p:blipFill>
        <p:spPr>
          <a:xfrm>
            <a:off x="6776295" y="1062539"/>
            <a:ext cx="2325079" cy="2325079"/>
          </a:xfrm>
          <a:prstGeom prst="rect">
            <a:avLst/>
          </a:prstGeom>
        </p:spPr>
      </p:pic>
      <p:sp>
        <p:nvSpPr>
          <p:cNvPr id="15" name="Title 1">
            <a:extLst>
              <a:ext uri="{FF2B5EF4-FFF2-40B4-BE49-F238E27FC236}">
                <a16:creationId xmlns:a16="http://schemas.microsoft.com/office/drawing/2014/main" id="{AAAA35E2-1B92-4BF0-B325-C2D1C4013A1A}"/>
              </a:ext>
            </a:extLst>
          </p:cNvPr>
          <p:cNvSpPr>
            <a:spLocks noGrp="1"/>
          </p:cNvSpPr>
          <p:nvPr>
            <p:ph type="ctrTitle" hasCustomPrompt="1"/>
          </p:nvPr>
        </p:nvSpPr>
        <p:spPr>
          <a:xfrm>
            <a:off x="804730" y="1128713"/>
            <a:ext cx="5791845" cy="1443038"/>
          </a:xfrm>
          <a:prstGeom prst="rect">
            <a:avLst/>
          </a:prstGeom>
        </p:spPr>
        <p:txBody>
          <a:bodyPr anchor="b">
            <a:normAutofit/>
          </a:bodyPr>
          <a:lstStyle>
            <a:lvl1pPr algn="l">
              <a:defRPr sz="3600" spc="-75" baseline="0">
                <a:solidFill>
                  <a:srgbClr val="324158"/>
                </a:solidFill>
                <a:latin typeface="Poppins SemiBold" panose="02000000000000000000" pitchFamily="2" charset="0"/>
                <a:cs typeface="Poppins SemiBold" panose="02000000000000000000" pitchFamily="2" charset="0"/>
              </a:defRPr>
            </a:lvl1pPr>
          </a:lstStyle>
          <a:p>
            <a:r>
              <a:rPr lang="en-US"/>
              <a:t>Test Title that occupies maximum two lines</a:t>
            </a:r>
          </a:p>
        </p:txBody>
      </p:sp>
      <p:sp>
        <p:nvSpPr>
          <p:cNvPr id="16" name="Subtitle 2">
            <a:extLst>
              <a:ext uri="{FF2B5EF4-FFF2-40B4-BE49-F238E27FC236}">
                <a16:creationId xmlns:a16="http://schemas.microsoft.com/office/drawing/2014/main" id="{DEF463B7-3146-4747-A098-9AB64A25DF89}"/>
              </a:ext>
            </a:extLst>
          </p:cNvPr>
          <p:cNvSpPr>
            <a:spLocks noGrp="1"/>
          </p:cNvSpPr>
          <p:nvPr>
            <p:ph type="subTitle" idx="1" hasCustomPrompt="1"/>
          </p:nvPr>
        </p:nvSpPr>
        <p:spPr>
          <a:xfrm>
            <a:off x="196848" y="4295643"/>
            <a:ext cx="8750303" cy="568712"/>
          </a:xfrm>
          <a:prstGeom prst="rect">
            <a:avLst/>
          </a:prstGeom>
        </p:spPr>
        <p:txBody>
          <a:bodyPr anchor="t">
            <a:noAutofit/>
          </a:bodyPr>
          <a:lstStyle>
            <a:lvl1pPr marL="0" indent="0" algn="r">
              <a:buNone/>
              <a:defRPr sz="1400" b="0" cap="none" spc="0" baseline="0">
                <a:solidFill>
                  <a:srgbClr val="324158"/>
                </a:solidFill>
                <a:latin typeface="Poppins ExtraLight" panose="00000300000000000000" pitchFamily="2" charset="0"/>
                <a:cs typeface="Poppins ExtraLight" panose="00000300000000000000" pitchFamily="2" charset="0"/>
              </a:defRPr>
            </a:lvl1pPr>
            <a:lvl2pPr marL="342900" indent="0" algn="ctr">
              <a:buNone/>
              <a:defRPr sz="1650"/>
            </a:lvl2pPr>
            <a:lvl3pPr marL="685800" indent="0" algn="ctr">
              <a:buNone/>
              <a:defRPr sz="165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s-ES"/>
              <a:t>00.00.00</a:t>
            </a:r>
          </a:p>
          <a:p>
            <a:r>
              <a:rPr lang="es-ES" err="1"/>
              <a:t>Name</a:t>
            </a:r>
            <a:r>
              <a:rPr lang="es-ES"/>
              <a:t> of the </a:t>
            </a:r>
            <a:r>
              <a:rPr lang="es-ES" err="1"/>
              <a:t>Event</a:t>
            </a:r>
            <a:endParaRPr lang="es-ES"/>
          </a:p>
        </p:txBody>
      </p:sp>
      <p:sp>
        <p:nvSpPr>
          <p:cNvPr id="19" name="Text Placeholder 2">
            <a:extLst>
              <a:ext uri="{FF2B5EF4-FFF2-40B4-BE49-F238E27FC236}">
                <a16:creationId xmlns:a16="http://schemas.microsoft.com/office/drawing/2014/main" id="{46ADD08E-91C1-479E-9393-3B8F57030356}"/>
              </a:ext>
            </a:extLst>
          </p:cNvPr>
          <p:cNvSpPr>
            <a:spLocks noGrp="1"/>
          </p:cNvSpPr>
          <p:nvPr>
            <p:ph type="body" sz="quarter" idx="11" hasCustomPrompt="1"/>
          </p:nvPr>
        </p:nvSpPr>
        <p:spPr>
          <a:xfrm>
            <a:off x="804730" y="2720040"/>
            <a:ext cx="5791845" cy="380755"/>
          </a:xfrm>
          <a:prstGeom prst="rect">
            <a:avLst/>
          </a:prstGeom>
        </p:spPr>
        <p:txBody>
          <a:bodyPr/>
          <a:lstStyle>
            <a:lvl1pPr marL="0" indent="0" algn="l" defTabSz="685800" rtl="0" eaLnBrk="1" latinLnBrk="0" hangingPunct="1">
              <a:lnSpc>
                <a:spcPct val="90000"/>
              </a:lnSpc>
              <a:spcBef>
                <a:spcPts val="900"/>
              </a:spcBef>
              <a:buClr>
                <a:srgbClr val="1E4395"/>
              </a:buClr>
              <a:buFont typeface="Wingdings 2" pitchFamily="18" charset="2"/>
              <a:buNone/>
              <a:defRPr lang="en-US" sz="2400" b="0" kern="1200" cap="none" spc="0" baseline="0" dirty="0" smtClean="0">
                <a:solidFill>
                  <a:srgbClr val="324158"/>
                </a:solidFill>
                <a:latin typeface="Poppins ExtraLight" panose="00000300000000000000" pitchFamily="2" charset="0"/>
                <a:ea typeface="+mn-ea"/>
                <a:cs typeface="Poppins ExtraLight" panose="00000300000000000000" pitchFamily="2" charset="0"/>
              </a:defRPr>
            </a:lvl1pPr>
            <a:lvl2pPr marL="377190" indent="0">
              <a:buNone/>
              <a:defRPr/>
            </a:lvl2pPr>
            <a:lvl5pPr marL="1405890" indent="0">
              <a:buNone/>
              <a:defRPr/>
            </a:lvl5pPr>
          </a:lstStyle>
          <a:p>
            <a:r>
              <a:rPr lang="es-ES" err="1"/>
              <a:t>Author</a:t>
            </a:r>
            <a:endParaRPr lang="es-ES"/>
          </a:p>
        </p:txBody>
      </p:sp>
      <p:sp>
        <p:nvSpPr>
          <p:cNvPr id="9" name="Text Placeholder 2">
            <a:extLst>
              <a:ext uri="{FF2B5EF4-FFF2-40B4-BE49-F238E27FC236}">
                <a16:creationId xmlns:a16="http://schemas.microsoft.com/office/drawing/2014/main" id="{0ED3113B-4878-4994-ADF6-5866D0986ABB}"/>
              </a:ext>
            </a:extLst>
          </p:cNvPr>
          <p:cNvSpPr>
            <a:spLocks noGrp="1"/>
          </p:cNvSpPr>
          <p:nvPr>
            <p:ph type="body" sz="quarter" idx="12" hasCustomPrompt="1"/>
          </p:nvPr>
        </p:nvSpPr>
        <p:spPr>
          <a:xfrm>
            <a:off x="804730" y="3140463"/>
            <a:ext cx="5791845" cy="380755"/>
          </a:xfrm>
          <a:prstGeom prst="rect">
            <a:avLst/>
          </a:prstGeom>
        </p:spPr>
        <p:txBody>
          <a:bodyPr/>
          <a:lstStyle>
            <a:lvl1pPr marL="0" indent="0" algn="l" defTabSz="685800" rtl="0" eaLnBrk="1" latinLnBrk="0" hangingPunct="1">
              <a:lnSpc>
                <a:spcPct val="90000"/>
              </a:lnSpc>
              <a:spcBef>
                <a:spcPts val="900"/>
              </a:spcBef>
              <a:buClr>
                <a:srgbClr val="1E4395"/>
              </a:buClr>
              <a:buFont typeface="Wingdings 2" pitchFamily="18" charset="2"/>
              <a:buNone/>
              <a:defRPr lang="en-US" sz="1800" b="0" kern="1200" cap="none" spc="0" baseline="0" dirty="0" smtClean="0">
                <a:solidFill>
                  <a:srgbClr val="324158"/>
                </a:solidFill>
                <a:latin typeface="Poppins ExtraLight" panose="00000300000000000000" pitchFamily="2" charset="0"/>
                <a:ea typeface="+mn-ea"/>
                <a:cs typeface="Poppins ExtraLight" panose="00000300000000000000" pitchFamily="2" charset="0"/>
              </a:defRPr>
            </a:lvl1pPr>
            <a:lvl2pPr marL="377190" indent="0">
              <a:buNone/>
              <a:defRPr/>
            </a:lvl2pPr>
            <a:lvl5pPr marL="1405890" indent="0">
              <a:buNone/>
              <a:defRPr/>
            </a:lvl5pPr>
          </a:lstStyle>
          <a:p>
            <a:r>
              <a:rPr lang="es-ES" err="1"/>
              <a:t>Afiliation</a:t>
            </a:r>
            <a:endParaRPr lang="es-ES"/>
          </a:p>
        </p:txBody>
      </p:sp>
    </p:spTree>
    <p:extLst>
      <p:ext uri="{BB962C8B-B14F-4D97-AF65-F5344CB8AC3E}">
        <p14:creationId xmlns:p14="http://schemas.microsoft.com/office/powerpoint/2010/main" val="3083700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8E540791-1094-491E-B994-D4D6B719CF0F}"/>
              </a:ext>
            </a:extLst>
          </p:cNvPr>
          <p:cNvSpPr>
            <a:spLocks noGrp="1"/>
          </p:cNvSpPr>
          <p:nvPr>
            <p:ph idx="1"/>
          </p:nvPr>
        </p:nvSpPr>
        <p:spPr>
          <a:xfrm>
            <a:off x="196849" y="805416"/>
            <a:ext cx="8830349" cy="3847547"/>
          </a:xfrm>
          <a:prstGeom prst="rect">
            <a:avLst/>
          </a:prstGeom>
        </p:spPr>
        <p:txBody>
          <a:bodyPr>
            <a:normAutofit/>
          </a:bodyPr>
          <a:lstStyle>
            <a:lvl1pPr marL="257175" indent="-257175">
              <a:buClr>
                <a:srgbClr val="00A0D2"/>
              </a:buClr>
              <a:buFont typeface="Wingdings" panose="05000000000000000000" pitchFamily="2" charset="2"/>
              <a:buChar char="§"/>
              <a:defRPr sz="2000">
                <a:latin typeface="Poppins ExtraLight" panose="00000300000000000000" pitchFamily="2" charset="0"/>
                <a:cs typeface="Poppins ExtraLight" panose="00000300000000000000" pitchFamily="2" charset="0"/>
              </a:defRPr>
            </a:lvl1pPr>
            <a:lvl2pPr marL="514350" indent="-137160">
              <a:buClr>
                <a:srgbClr val="00A0D2"/>
              </a:buClr>
              <a:buFont typeface="Wingdings" panose="05000000000000000000" pitchFamily="2" charset="2"/>
              <a:buChar char="§"/>
              <a:defRPr sz="2000">
                <a:latin typeface="Poppins ExtraLight" panose="00000300000000000000" pitchFamily="2" charset="0"/>
                <a:cs typeface="Poppins ExtraLight" panose="00000300000000000000" pitchFamily="2" charset="0"/>
              </a:defRPr>
            </a:lvl2pPr>
            <a:lvl3pPr marL="857250" indent="-137160">
              <a:buClr>
                <a:srgbClr val="00A0D2"/>
              </a:buClr>
              <a:buFont typeface="Wingdings" panose="05000000000000000000" pitchFamily="2" charset="2"/>
              <a:buChar char="§"/>
              <a:defRPr sz="1600">
                <a:latin typeface="Poppins ExtraLight" panose="00000300000000000000" pitchFamily="2" charset="0"/>
                <a:cs typeface="Poppins ExtraLight" panose="00000300000000000000" pitchFamily="2" charset="0"/>
              </a:defRPr>
            </a:lvl3pPr>
            <a:lvl4pPr marL="1200150" indent="-137160">
              <a:buClr>
                <a:srgbClr val="00A0D2"/>
              </a:buClr>
              <a:buFont typeface="Wingdings" panose="05000000000000000000" pitchFamily="2" charset="2"/>
              <a:buChar char="§"/>
              <a:defRPr sz="1400">
                <a:latin typeface="Poppins ExtraLight" panose="00000300000000000000" pitchFamily="2" charset="0"/>
                <a:cs typeface="Poppins ExtraLight" panose="00000300000000000000" pitchFamily="2" charset="0"/>
              </a:defRPr>
            </a:lvl4pPr>
            <a:lvl5pPr marL="1543050" indent="-137160">
              <a:buClr>
                <a:srgbClr val="00A0D2"/>
              </a:buClr>
              <a:buFont typeface="Wingdings" panose="05000000000000000000" pitchFamily="2" charset="2"/>
              <a:buChar char="§"/>
              <a:defRPr sz="1400">
                <a:latin typeface="Poppins ExtraLight" panose="00000300000000000000" pitchFamily="2" charset="0"/>
                <a:cs typeface="Poppins ExtraLight" panose="00000300000000000000" pitchFamily="2"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Rectángulo 20">
            <a:extLst>
              <a:ext uri="{FF2B5EF4-FFF2-40B4-BE49-F238E27FC236}">
                <a16:creationId xmlns:a16="http://schemas.microsoft.com/office/drawing/2014/main" id="{F72431F0-D87A-41CB-B47A-8071671A5AEB}"/>
              </a:ext>
            </a:extLst>
          </p:cNvPr>
          <p:cNvSpPr/>
          <p:nvPr userDrawn="1"/>
        </p:nvSpPr>
        <p:spPr>
          <a:xfrm>
            <a:off x="-78377" y="-50006"/>
            <a:ext cx="9268097" cy="647698"/>
          </a:xfrm>
          <a:prstGeom prst="rect">
            <a:avLst/>
          </a:prstGeom>
          <a:solidFill>
            <a:srgbClr val="3241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1200">
              <a:solidFill>
                <a:schemeClr val="bg1"/>
              </a:solidFill>
              <a:latin typeface="Poppins SemiBold" panose="02000000000000000000" pitchFamily="2" charset="0"/>
              <a:cs typeface="Poppins SemiBold" panose="02000000000000000000" pitchFamily="2" charset="0"/>
            </a:endParaRPr>
          </a:p>
        </p:txBody>
      </p:sp>
      <p:sp>
        <p:nvSpPr>
          <p:cNvPr id="7" name="Título 6">
            <a:extLst>
              <a:ext uri="{FF2B5EF4-FFF2-40B4-BE49-F238E27FC236}">
                <a16:creationId xmlns:a16="http://schemas.microsoft.com/office/drawing/2014/main" id="{BCBB4516-8298-41C2-999F-B6E0453EBB2D}"/>
              </a:ext>
            </a:extLst>
          </p:cNvPr>
          <p:cNvSpPr>
            <a:spLocks noGrp="1"/>
          </p:cNvSpPr>
          <p:nvPr>
            <p:ph type="title" hasCustomPrompt="1"/>
          </p:nvPr>
        </p:nvSpPr>
        <p:spPr>
          <a:xfrm>
            <a:off x="0" y="67271"/>
            <a:ext cx="9114259" cy="472671"/>
          </a:xfrm>
          <a:prstGeom prst="rect">
            <a:avLst/>
          </a:prstGeom>
        </p:spPr>
        <p:txBody>
          <a:bodyPr tIns="72000" bIns="0" anchor="ctr"/>
          <a:lstStyle>
            <a:lvl1pPr>
              <a:lnSpc>
                <a:spcPct val="100000"/>
              </a:lnSpc>
              <a:defRPr sz="2800">
                <a:solidFill>
                  <a:schemeClr val="bg1"/>
                </a:solidFill>
                <a:latin typeface="Poppins SemiBold" panose="02000000000000000000" pitchFamily="2" charset="0"/>
                <a:cs typeface="Poppins SemiBold" panose="02000000000000000000" pitchFamily="2" charset="0"/>
              </a:defRPr>
            </a:lvl1pPr>
          </a:lstStyle>
          <a:p>
            <a:r>
              <a:rPr lang="es-ES" err="1"/>
              <a:t>Title</a:t>
            </a:r>
            <a:endParaRPr lang="en-GB"/>
          </a:p>
        </p:txBody>
      </p:sp>
      <p:sp>
        <p:nvSpPr>
          <p:cNvPr id="8" name="Slide Number Placeholder 5">
            <a:extLst>
              <a:ext uri="{FF2B5EF4-FFF2-40B4-BE49-F238E27FC236}">
                <a16:creationId xmlns:a16="http://schemas.microsoft.com/office/drawing/2014/main" id="{9ABC6D82-39CD-4ABE-A96C-A8287D29B90F}"/>
              </a:ext>
            </a:extLst>
          </p:cNvPr>
          <p:cNvSpPr>
            <a:spLocks noGrp="1"/>
          </p:cNvSpPr>
          <p:nvPr>
            <p:ph type="sldNum" sz="quarter" idx="4"/>
          </p:nvPr>
        </p:nvSpPr>
        <p:spPr>
          <a:xfrm>
            <a:off x="7966064" y="4767262"/>
            <a:ext cx="1148195" cy="273844"/>
          </a:xfrm>
          <a:prstGeom prst="rect">
            <a:avLst/>
          </a:prstGeom>
        </p:spPr>
        <p:txBody>
          <a:bodyPr vert="horz" lIns="91440" tIns="45720" rIns="91440" bIns="45720" rtlCol="0" anchor="ctr"/>
          <a:lstStyle>
            <a:lvl1pPr>
              <a:defRPr lang="fr-CH" smtClean="0"/>
            </a:lvl1pPr>
          </a:lstStyle>
          <a:p>
            <a:fld id="{4FAB73BC-B049-4115-A692-8D63A059BFB8}" type="slidenum">
              <a:rPr lang="fr-CH" smtClean="0"/>
              <a:pPr/>
              <a:t>‹#›</a:t>
            </a:fld>
            <a:endParaRPr lang="fr-CH"/>
          </a:p>
        </p:txBody>
      </p:sp>
      <p:pic>
        <p:nvPicPr>
          <p:cNvPr id="2" name="Picture 1" descr="Logo&#10;&#10;Description automatically generated">
            <a:extLst>
              <a:ext uri="{FF2B5EF4-FFF2-40B4-BE49-F238E27FC236}">
                <a16:creationId xmlns:a16="http://schemas.microsoft.com/office/drawing/2014/main" id="{A4D131DB-3B82-2C04-4EE7-B9F53CE0F95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9741" y="4716066"/>
            <a:ext cx="376237" cy="376237"/>
          </a:xfrm>
          <a:prstGeom prst="rect">
            <a:avLst/>
          </a:prstGeom>
        </p:spPr>
      </p:pic>
      <p:sp>
        <p:nvSpPr>
          <p:cNvPr id="3" name="Date Placeholder 3">
            <a:extLst>
              <a:ext uri="{FF2B5EF4-FFF2-40B4-BE49-F238E27FC236}">
                <a16:creationId xmlns:a16="http://schemas.microsoft.com/office/drawing/2014/main" id="{4F4C0648-E117-9960-9141-17AEBA36ECC8}"/>
              </a:ext>
            </a:extLst>
          </p:cNvPr>
          <p:cNvSpPr>
            <a:spLocks noGrp="1"/>
          </p:cNvSpPr>
          <p:nvPr>
            <p:ph type="dt" sz="half" idx="2"/>
          </p:nvPr>
        </p:nvSpPr>
        <p:spPr>
          <a:xfrm>
            <a:off x="405978" y="4716066"/>
            <a:ext cx="1972193" cy="362732"/>
          </a:xfrm>
          <a:prstGeom prst="rect">
            <a:avLst/>
          </a:prstGeom>
        </p:spPr>
        <p:txBody>
          <a:bodyPr lIns="0" tIns="0" rIns="0" bIns="0" anchor="b"/>
          <a:lstStyle>
            <a:lvl1pPr marL="0" algn="l" defTabSz="457200" rtl="0" eaLnBrk="1" latinLnBrk="0" hangingPunct="1">
              <a:defRPr lang="en-US" sz="800" kern="1200" smtClean="0">
                <a:solidFill>
                  <a:srgbClr val="000000">
                    <a:lumMod val="65000"/>
                    <a:lumOff val="35000"/>
                  </a:srgbClr>
                </a:solidFill>
                <a:latin typeface="Poppins ExtraLight" panose="00000300000000000000" pitchFamily="2" charset="0"/>
                <a:ea typeface="+mn-ea"/>
                <a:cs typeface="Poppins ExtraLight" panose="00000300000000000000" pitchFamily="2" charset="0"/>
              </a:defRPr>
            </a:lvl1pPr>
          </a:lstStyle>
          <a:p>
            <a:pPr>
              <a:defRPr/>
            </a:pPr>
            <a:r>
              <a:rPr lang="fr-CH" dirty="0"/>
              <a:t>© 2024</a:t>
            </a:r>
          </a:p>
        </p:txBody>
      </p:sp>
    </p:spTree>
    <p:extLst>
      <p:ext uri="{BB962C8B-B14F-4D97-AF65-F5344CB8AC3E}">
        <p14:creationId xmlns:p14="http://schemas.microsoft.com/office/powerpoint/2010/main" val="1269175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ítulo y objetos">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8E540791-1094-491E-B994-D4D6B719CF0F}"/>
              </a:ext>
            </a:extLst>
          </p:cNvPr>
          <p:cNvSpPr>
            <a:spLocks noGrp="1"/>
          </p:cNvSpPr>
          <p:nvPr>
            <p:ph idx="1" hasCustomPrompt="1"/>
          </p:nvPr>
        </p:nvSpPr>
        <p:spPr>
          <a:xfrm>
            <a:off x="196849" y="805416"/>
            <a:ext cx="8830349" cy="3847547"/>
          </a:xfrm>
          <a:prstGeom prst="rect">
            <a:avLst/>
          </a:prstGeom>
        </p:spPr>
        <p:txBody>
          <a:bodyPr>
            <a:normAutofit/>
          </a:bodyPr>
          <a:lstStyle>
            <a:lvl1pPr>
              <a:defRPr lang="es-ES" sz="2000" dirty="0" smtClean="0">
                <a:latin typeface="Poppins ExtraLight" panose="00000300000000000000" pitchFamily="2" charset="0"/>
                <a:cs typeface="Poppins ExtraLight" panose="00000300000000000000" pitchFamily="2" charset="0"/>
              </a:defRPr>
            </a:lvl1pPr>
            <a:lvl2pPr>
              <a:defRPr lang="es-ES" sz="2000" dirty="0" smtClean="0">
                <a:latin typeface="Poppins ExtraLight" panose="00000300000000000000" pitchFamily="2" charset="0"/>
                <a:cs typeface="Poppins ExtraLight" panose="00000300000000000000" pitchFamily="2" charset="0"/>
              </a:defRPr>
            </a:lvl2pPr>
            <a:lvl3pPr>
              <a:defRPr lang="es-ES" sz="1600" dirty="0" smtClean="0">
                <a:latin typeface="Poppins ExtraLight" panose="00000300000000000000" pitchFamily="2" charset="0"/>
                <a:cs typeface="Poppins ExtraLight" panose="00000300000000000000" pitchFamily="2" charset="0"/>
              </a:defRPr>
            </a:lvl3pPr>
            <a:lvl4pPr>
              <a:defRPr lang="es-ES" sz="1400" dirty="0" smtClean="0">
                <a:latin typeface="Poppins ExtraLight" panose="00000300000000000000" pitchFamily="2" charset="0"/>
                <a:cs typeface="Poppins ExtraLight" panose="00000300000000000000" pitchFamily="2" charset="0"/>
              </a:defRPr>
            </a:lvl4pPr>
            <a:lvl5pPr>
              <a:defRPr lang="en-US" sz="1400" dirty="0">
                <a:latin typeface="Poppins ExtraLight" panose="00000300000000000000" pitchFamily="2" charset="0"/>
                <a:cs typeface="Poppins ExtraLight" panose="00000300000000000000" pitchFamily="2" charset="0"/>
              </a:defRPr>
            </a:lvl5pPr>
          </a:lstStyle>
          <a:p>
            <a:pPr marL="257175" lvl="0" indent="-257175">
              <a:buClr>
                <a:srgbClr val="00A0D2"/>
              </a:buClr>
              <a:buFont typeface="Wingdings" panose="05000000000000000000" pitchFamily="2" charset="2"/>
              <a:buChar char="§"/>
            </a:pPr>
            <a:r>
              <a:rPr lang="es-ES"/>
              <a:t>Haga clic para modificar los estilos de texto del patrón</a:t>
            </a:r>
          </a:p>
          <a:p>
            <a:pPr lvl="1">
              <a:buClr>
                <a:srgbClr val="00A0D2"/>
              </a:buClr>
              <a:buFont typeface="Wingdings" panose="05000000000000000000" pitchFamily="2" charset="2"/>
              <a:buChar char="§"/>
            </a:pPr>
            <a:r>
              <a:rPr lang="es-ES"/>
              <a:t>Segundo nivel</a:t>
            </a:r>
          </a:p>
          <a:p>
            <a:pPr lvl="2">
              <a:buClr>
                <a:srgbClr val="00A0D2"/>
              </a:buClr>
              <a:buFont typeface="Wingdings" panose="05000000000000000000" pitchFamily="2" charset="2"/>
              <a:buChar char="§"/>
            </a:pPr>
            <a:r>
              <a:rPr lang="es-ES"/>
              <a:t>Tercer nivel</a:t>
            </a:r>
          </a:p>
          <a:p>
            <a:pPr lvl="3">
              <a:buClr>
                <a:srgbClr val="00A0D2"/>
              </a:buClr>
              <a:buFont typeface="Wingdings" panose="05000000000000000000" pitchFamily="2" charset="2"/>
              <a:buChar char="§"/>
            </a:pPr>
            <a:r>
              <a:rPr lang="es-ES"/>
              <a:t>Cuarto nivel</a:t>
            </a:r>
          </a:p>
          <a:p>
            <a:pPr lvl="4">
              <a:buClr>
                <a:srgbClr val="00A0D2"/>
              </a:buClr>
              <a:buFont typeface="Wingdings" panose="05000000000000000000" pitchFamily="2" charset="2"/>
              <a:buChar char="§"/>
            </a:pPr>
            <a:r>
              <a:rPr lang="es-ES"/>
              <a:t>Quinto nivel</a:t>
            </a:r>
            <a:endParaRPr lang="en-US"/>
          </a:p>
        </p:txBody>
      </p:sp>
      <p:sp>
        <p:nvSpPr>
          <p:cNvPr id="8" name="Slide Number Placeholder 5">
            <a:extLst>
              <a:ext uri="{FF2B5EF4-FFF2-40B4-BE49-F238E27FC236}">
                <a16:creationId xmlns:a16="http://schemas.microsoft.com/office/drawing/2014/main" id="{9ABC6D82-39CD-4ABE-A96C-A8287D29B90F}"/>
              </a:ext>
            </a:extLst>
          </p:cNvPr>
          <p:cNvSpPr>
            <a:spLocks noGrp="1"/>
          </p:cNvSpPr>
          <p:nvPr>
            <p:ph type="sldNum" sz="quarter" idx="4"/>
          </p:nvPr>
        </p:nvSpPr>
        <p:spPr>
          <a:xfrm>
            <a:off x="7966064" y="4767262"/>
            <a:ext cx="1148195" cy="273844"/>
          </a:xfrm>
          <a:prstGeom prst="rect">
            <a:avLst/>
          </a:prstGeom>
        </p:spPr>
        <p:txBody>
          <a:bodyPr vert="horz" lIns="91440" tIns="45720" rIns="91440" bIns="45720" rtlCol="0" anchor="ctr"/>
          <a:lstStyle>
            <a:lvl1pPr>
              <a:defRPr lang="fr-CH" smtClean="0"/>
            </a:lvl1pPr>
          </a:lstStyle>
          <a:p>
            <a:fld id="{4FAB73BC-B049-4115-A692-8D63A059BFB8}" type="slidenum">
              <a:rPr lang="fr-CH" smtClean="0"/>
              <a:pPr/>
              <a:t>‹#›</a:t>
            </a:fld>
            <a:endParaRPr lang="fr-CH"/>
          </a:p>
        </p:txBody>
      </p:sp>
      <p:sp>
        <p:nvSpPr>
          <p:cNvPr id="14" name="Rectángulo 20">
            <a:extLst>
              <a:ext uri="{FF2B5EF4-FFF2-40B4-BE49-F238E27FC236}">
                <a16:creationId xmlns:a16="http://schemas.microsoft.com/office/drawing/2014/main" id="{7DE627B6-CAFD-425D-94A3-77D980515DBE}"/>
              </a:ext>
            </a:extLst>
          </p:cNvPr>
          <p:cNvSpPr/>
          <p:nvPr userDrawn="1"/>
        </p:nvSpPr>
        <p:spPr>
          <a:xfrm>
            <a:off x="-78377" y="-50006"/>
            <a:ext cx="9268097" cy="647698"/>
          </a:xfrm>
          <a:prstGeom prst="rect">
            <a:avLst/>
          </a:prstGeom>
          <a:solidFill>
            <a:srgbClr val="3241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1200">
              <a:solidFill>
                <a:schemeClr val="bg1"/>
              </a:solidFill>
              <a:latin typeface="Poppins SemiBold" panose="02000000000000000000" pitchFamily="2" charset="0"/>
              <a:cs typeface="Poppins SemiBold" panose="02000000000000000000" pitchFamily="2" charset="0"/>
            </a:endParaRPr>
          </a:p>
        </p:txBody>
      </p:sp>
      <p:sp>
        <p:nvSpPr>
          <p:cNvPr id="15" name="Título 6">
            <a:extLst>
              <a:ext uri="{FF2B5EF4-FFF2-40B4-BE49-F238E27FC236}">
                <a16:creationId xmlns:a16="http://schemas.microsoft.com/office/drawing/2014/main" id="{3C6F7BFC-3266-4D83-8A34-24DB5703F085}"/>
              </a:ext>
            </a:extLst>
          </p:cNvPr>
          <p:cNvSpPr>
            <a:spLocks noGrp="1"/>
          </p:cNvSpPr>
          <p:nvPr>
            <p:ph type="title" hasCustomPrompt="1"/>
          </p:nvPr>
        </p:nvSpPr>
        <p:spPr>
          <a:xfrm>
            <a:off x="0" y="67271"/>
            <a:ext cx="9114259" cy="472671"/>
          </a:xfrm>
          <a:prstGeom prst="rect">
            <a:avLst/>
          </a:prstGeom>
        </p:spPr>
        <p:txBody>
          <a:bodyPr tIns="72000" bIns="0" anchor="ctr"/>
          <a:lstStyle>
            <a:lvl1pPr>
              <a:lnSpc>
                <a:spcPct val="100000"/>
              </a:lnSpc>
              <a:defRPr sz="2800">
                <a:solidFill>
                  <a:schemeClr val="bg1"/>
                </a:solidFill>
                <a:latin typeface="Poppins SemiBold" panose="02000000000000000000" pitchFamily="2" charset="0"/>
                <a:cs typeface="Poppins SemiBold" panose="02000000000000000000" pitchFamily="2" charset="0"/>
              </a:defRPr>
            </a:lvl1pPr>
          </a:lstStyle>
          <a:p>
            <a:r>
              <a:rPr lang="es-ES" dirty="0" err="1"/>
              <a:t>Title</a:t>
            </a:r>
            <a:endParaRPr lang="en-GB" dirty="0"/>
          </a:p>
        </p:txBody>
      </p:sp>
      <p:pic>
        <p:nvPicPr>
          <p:cNvPr id="3" name="Picture 2" descr="Logo&#10;&#10;Description automatically generated">
            <a:extLst>
              <a:ext uri="{FF2B5EF4-FFF2-40B4-BE49-F238E27FC236}">
                <a16:creationId xmlns:a16="http://schemas.microsoft.com/office/drawing/2014/main" id="{9E8BE69E-177D-D1C3-FFCA-71270BEC9AD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9741" y="4716066"/>
            <a:ext cx="376237" cy="376237"/>
          </a:xfrm>
          <a:prstGeom prst="rect">
            <a:avLst/>
          </a:prstGeom>
        </p:spPr>
      </p:pic>
      <p:sp>
        <p:nvSpPr>
          <p:cNvPr id="4" name="Date Placeholder 3">
            <a:extLst>
              <a:ext uri="{FF2B5EF4-FFF2-40B4-BE49-F238E27FC236}">
                <a16:creationId xmlns:a16="http://schemas.microsoft.com/office/drawing/2014/main" id="{B5AC491A-9FDD-6E54-5704-B362847E661A}"/>
              </a:ext>
            </a:extLst>
          </p:cNvPr>
          <p:cNvSpPr>
            <a:spLocks noGrp="1"/>
          </p:cNvSpPr>
          <p:nvPr>
            <p:ph type="dt" sz="half" idx="2"/>
          </p:nvPr>
        </p:nvSpPr>
        <p:spPr>
          <a:xfrm>
            <a:off x="405978" y="4716066"/>
            <a:ext cx="1972193" cy="362732"/>
          </a:xfrm>
          <a:prstGeom prst="rect">
            <a:avLst/>
          </a:prstGeom>
        </p:spPr>
        <p:txBody>
          <a:bodyPr lIns="0" tIns="0" rIns="0" bIns="0" anchor="b"/>
          <a:lstStyle>
            <a:lvl1pPr marL="0" algn="l" defTabSz="457200" rtl="0" eaLnBrk="1" latinLnBrk="0" hangingPunct="1">
              <a:defRPr lang="fr-CH" sz="800" kern="1200" smtClean="0">
                <a:solidFill>
                  <a:srgbClr val="000000">
                    <a:lumMod val="65000"/>
                    <a:lumOff val="35000"/>
                  </a:srgbClr>
                </a:solidFill>
                <a:latin typeface="Poppins ExtraLight" panose="00000300000000000000" pitchFamily="2" charset="0"/>
                <a:ea typeface="+mn-ea"/>
                <a:cs typeface="Poppins ExtraLight" panose="00000300000000000000" pitchFamily="2" charset="0"/>
              </a:defRPr>
            </a:lvl1pPr>
          </a:lstStyle>
          <a:p>
            <a:pPr>
              <a:defRPr/>
            </a:pPr>
            <a:r>
              <a:rPr lang="fr-CH" dirty="0"/>
              <a:t>© 2024</a:t>
            </a:r>
          </a:p>
        </p:txBody>
      </p:sp>
    </p:spTree>
    <p:extLst>
      <p:ext uri="{BB962C8B-B14F-4D97-AF65-F5344CB8AC3E}">
        <p14:creationId xmlns:p14="http://schemas.microsoft.com/office/powerpoint/2010/main" val="38462567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ítulo y objet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DFE949-6B04-42A4-9D7C-D3BAD719BB63}"/>
              </a:ext>
            </a:extLst>
          </p:cNvPr>
          <p:cNvSpPr/>
          <p:nvPr userDrawn="1"/>
        </p:nvSpPr>
        <p:spPr>
          <a:xfrm>
            <a:off x="8436768" y="-1468"/>
            <a:ext cx="687029" cy="760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5" name="Slide Number Placeholder 5">
            <a:extLst>
              <a:ext uri="{FF2B5EF4-FFF2-40B4-BE49-F238E27FC236}">
                <a16:creationId xmlns:a16="http://schemas.microsoft.com/office/drawing/2014/main" id="{0486AA13-5AF6-4674-9951-1F84C8040378}"/>
              </a:ext>
            </a:extLst>
          </p:cNvPr>
          <p:cNvSpPr>
            <a:spLocks noGrp="1"/>
          </p:cNvSpPr>
          <p:nvPr>
            <p:ph type="sldNum" sz="quarter" idx="4"/>
          </p:nvPr>
        </p:nvSpPr>
        <p:spPr>
          <a:xfrm>
            <a:off x="7975602" y="4767263"/>
            <a:ext cx="1148195" cy="273844"/>
          </a:xfrm>
          <a:prstGeom prst="rect">
            <a:avLst/>
          </a:prstGeom>
        </p:spPr>
        <p:txBody>
          <a:bodyPr vert="horz" lIns="91440" tIns="45720" rIns="91440" bIns="45720" rtlCol="0" anchor="ctr"/>
          <a:lstStyle>
            <a:lvl1pPr>
              <a:defRPr lang="en-US" smtClean="0"/>
            </a:lvl1pPr>
          </a:lstStyle>
          <a:p>
            <a:fld id="{4FAB73BC-B049-4115-A692-8D63A059BFB8}" type="slidenum">
              <a:rPr lang="fr-CH" smtClean="0"/>
              <a:pPr/>
              <a:t>‹#›</a:t>
            </a:fld>
            <a:endParaRPr lang="fr-CH"/>
          </a:p>
        </p:txBody>
      </p:sp>
      <p:pic>
        <p:nvPicPr>
          <p:cNvPr id="4" name="Picture 3" descr="Logo&#10;&#10;Description automatically generated">
            <a:extLst>
              <a:ext uri="{FF2B5EF4-FFF2-40B4-BE49-F238E27FC236}">
                <a16:creationId xmlns:a16="http://schemas.microsoft.com/office/drawing/2014/main" id="{43917729-AEAF-DE11-ABA2-ACE66FE80A0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9741" y="4716066"/>
            <a:ext cx="376237" cy="376237"/>
          </a:xfrm>
          <a:prstGeom prst="rect">
            <a:avLst/>
          </a:prstGeom>
        </p:spPr>
      </p:pic>
      <p:sp>
        <p:nvSpPr>
          <p:cNvPr id="5" name="Date Placeholder 3">
            <a:extLst>
              <a:ext uri="{FF2B5EF4-FFF2-40B4-BE49-F238E27FC236}">
                <a16:creationId xmlns:a16="http://schemas.microsoft.com/office/drawing/2014/main" id="{4C1BE90C-1F04-C13B-630E-15C54241368D}"/>
              </a:ext>
            </a:extLst>
          </p:cNvPr>
          <p:cNvSpPr>
            <a:spLocks noGrp="1"/>
          </p:cNvSpPr>
          <p:nvPr>
            <p:ph type="dt" sz="half" idx="2"/>
          </p:nvPr>
        </p:nvSpPr>
        <p:spPr>
          <a:xfrm>
            <a:off x="405978" y="4716066"/>
            <a:ext cx="1972193" cy="362732"/>
          </a:xfrm>
          <a:prstGeom prst="rect">
            <a:avLst/>
          </a:prstGeom>
        </p:spPr>
        <p:txBody>
          <a:bodyPr lIns="0" tIns="0" rIns="0" bIns="0" anchor="b"/>
          <a:lstStyle>
            <a:lvl1pPr marL="0" algn="l" defTabSz="457200" rtl="0" eaLnBrk="1" latinLnBrk="0" hangingPunct="1">
              <a:defRPr lang="fr-CH" sz="800" kern="1200" smtClean="0">
                <a:solidFill>
                  <a:srgbClr val="000000">
                    <a:lumMod val="65000"/>
                    <a:lumOff val="35000"/>
                  </a:srgbClr>
                </a:solidFill>
                <a:latin typeface="Poppins ExtraLight" panose="00000300000000000000" pitchFamily="2" charset="0"/>
                <a:ea typeface="+mn-ea"/>
                <a:cs typeface="Poppins ExtraLight" panose="00000300000000000000" pitchFamily="2" charset="0"/>
              </a:defRPr>
            </a:lvl1pPr>
          </a:lstStyle>
          <a:p>
            <a:pPr>
              <a:defRPr/>
            </a:pPr>
            <a:r>
              <a:rPr lang="fr-CH" dirty="0"/>
              <a:t>© 2024</a:t>
            </a:r>
          </a:p>
        </p:txBody>
      </p:sp>
    </p:spTree>
    <p:extLst>
      <p:ext uri="{BB962C8B-B14F-4D97-AF65-F5344CB8AC3E}">
        <p14:creationId xmlns:p14="http://schemas.microsoft.com/office/powerpoint/2010/main" val="796114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sp>
        <p:nvSpPr>
          <p:cNvPr id="4" name="Título 6">
            <a:extLst>
              <a:ext uri="{FF2B5EF4-FFF2-40B4-BE49-F238E27FC236}">
                <a16:creationId xmlns:a16="http://schemas.microsoft.com/office/drawing/2014/main" id="{ED3A6A9F-2C77-54CC-E30F-6D5843AD6424}"/>
              </a:ext>
            </a:extLst>
          </p:cNvPr>
          <p:cNvSpPr txBox="1">
            <a:spLocks noChangeAspect="1"/>
          </p:cNvSpPr>
          <p:nvPr userDrawn="1"/>
        </p:nvSpPr>
        <p:spPr>
          <a:xfrm>
            <a:off x="804730" y="2720040"/>
            <a:ext cx="5791845" cy="469360"/>
          </a:xfrm>
          <a:prstGeom prst="rect">
            <a:avLst/>
          </a:prstGeom>
        </p:spPr>
        <p:txBody>
          <a:bodyPr wrap="none" numCol="2" anchor="t"/>
          <a:lstStyle>
            <a:lvl1pPr algn="ctr" defTabSz="685800" rtl="0" eaLnBrk="1" latinLnBrk="0" hangingPunct="1">
              <a:lnSpc>
                <a:spcPct val="90000"/>
              </a:lnSpc>
              <a:spcBef>
                <a:spcPct val="0"/>
              </a:spcBef>
              <a:buNone/>
              <a:defRPr sz="2800" b="1" kern="1200" spc="-45" baseline="0">
                <a:solidFill>
                  <a:schemeClr val="bg1"/>
                </a:solidFill>
                <a:latin typeface="+mj-lt"/>
                <a:ea typeface="+mj-ea"/>
                <a:cs typeface="+mj-cs"/>
              </a:defRPr>
            </a:lvl1pPr>
          </a:lstStyle>
          <a:p>
            <a:pPr>
              <a:lnSpc>
                <a:spcPct val="100000"/>
              </a:lnSpc>
              <a:spcBef>
                <a:spcPts val="0"/>
              </a:spcBef>
              <a:spcAft>
                <a:spcPts val="0"/>
              </a:spcAft>
            </a:pPr>
            <a:r>
              <a:rPr lang="es-ES" sz="1400" cap="none" baseline="0">
                <a:solidFill>
                  <a:srgbClr val="324158"/>
                </a:solidFill>
                <a:latin typeface="Poppins ExtraLight" panose="00000300000000000000" pitchFamily="2" charset="0"/>
                <a:cs typeface="Poppins ExtraLight" panose="00000300000000000000" pitchFamily="2" charset="0"/>
              </a:rPr>
              <a:t>Eva Markvoort - </a:t>
            </a:r>
            <a:r>
              <a:rPr lang="es-ES" sz="1400" cap="none" baseline="0" err="1">
                <a:solidFill>
                  <a:srgbClr val="324158"/>
                </a:solidFill>
                <a:latin typeface="Poppins ExtraLight" panose="00000300000000000000" pitchFamily="2" charset="0"/>
                <a:cs typeface="Poppins ExtraLight" panose="00000300000000000000" pitchFamily="2" charset="0"/>
              </a:rPr>
              <a:t>Membership</a:t>
            </a:r>
            <a:endParaRPr lang="es-ES" sz="1400" cap="none" baseline="0">
              <a:solidFill>
                <a:srgbClr val="324158"/>
              </a:solidFill>
              <a:latin typeface="Poppins ExtraLight" panose="00000300000000000000" pitchFamily="2" charset="0"/>
              <a:cs typeface="Poppins ExtraLight" panose="00000300000000000000" pitchFamily="2" charset="0"/>
            </a:endParaRPr>
          </a:p>
          <a:p>
            <a:pPr>
              <a:lnSpc>
                <a:spcPct val="100000"/>
              </a:lnSpc>
              <a:spcBef>
                <a:spcPts val="0"/>
              </a:spcBef>
              <a:spcAft>
                <a:spcPts val="0"/>
              </a:spcAft>
            </a:pPr>
            <a:r>
              <a:rPr lang="es-ES" sz="1200" u="none" cap="none" baseline="0">
                <a:solidFill>
                  <a:srgbClr val="00A0D2"/>
                </a:solidFill>
                <a:latin typeface="Poppins ExtraLight" panose="00000300000000000000" pitchFamily="2" charset="0"/>
                <a:cs typeface="Poppins ExtraLight" panose="00000300000000000000" pitchFamily="2" charset="0"/>
                <a:hlinkClick r:id="rId2"/>
              </a:rPr>
              <a:t>markvoort@5g-mag.com</a:t>
            </a:r>
            <a:endParaRPr lang="es-ES" sz="1200" u="none" cap="none" baseline="0">
              <a:solidFill>
                <a:srgbClr val="00A0D2"/>
              </a:solidFill>
              <a:latin typeface="Poppins ExtraLight" panose="00000300000000000000" pitchFamily="2" charset="0"/>
              <a:cs typeface="Poppins ExtraLight" panose="00000300000000000000" pitchFamily="2" charset="0"/>
            </a:endParaRPr>
          </a:p>
          <a:p>
            <a:pPr>
              <a:lnSpc>
                <a:spcPct val="100000"/>
              </a:lnSpc>
              <a:spcBef>
                <a:spcPts val="0"/>
              </a:spcBef>
              <a:spcAft>
                <a:spcPts val="0"/>
              </a:spcAft>
            </a:pPr>
            <a:endParaRPr lang="es-ES" sz="1050" cap="small" baseline="0">
              <a:latin typeface="Poppins ExtraLight" panose="00000300000000000000" pitchFamily="2" charset="0"/>
              <a:cs typeface="Poppins ExtraLight" panose="00000300000000000000" pitchFamily="2" charset="0"/>
            </a:endParaRPr>
          </a:p>
          <a:p>
            <a:pPr>
              <a:lnSpc>
                <a:spcPct val="100000"/>
              </a:lnSpc>
              <a:spcBef>
                <a:spcPts val="0"/>
              </a:spcBef>
              <a:spcAft>
                <a:spcPts val="0"/>
              </a:spcAft>
            </a:pPr>
            <a:r>
              <a:rPr lang="es-ES" sz="1400" cap="none" baseline="0">
                <a:solidFill>
                  <a:srgbClr val="324158"/>
                </a:solidFill>
                <a:latin typeface="Poppins ExtraLight" panose="00000300000000000000" pitchFamily="2" charset="0"/>
                <a:cs typeface="Poppins ExtraLight" panose="00000300000000000000" pitchFamily="2" charset="0"/>
              </a:rPr>
              <a:t>Jordi J. Gimenez - Technology</a:t>
            </a:r>
          </a:p>
          <a:p>
            <a:pPr marL="0" algn="ctr" defTabSz="685800" rtl="0" eaLnBrk="1" latinLnBrk="0" hangingPunct="1">
              <a:lnSpc>
                <a:spcPct val="100000"/>
              </a:lnSpc>
              <a:spcBef>
                <a:spcPts val="0"/>
              </a:spcBef>
              <a:spcAft>
                <a:spcPts val="0"/>
              </a:spcAft>
              <a:buNone/>
            </a:pPr>
            <a:r>
              <a:rPr lang="es-ES" sz="1200" b="1" u="none" kern="1200" cap="none" spc="-45" baseline="0">
                <a:solidFill>
                  <a:srgbClr val="00A0D2"/>
                </a:solidFill>
                <a:latin typeface="Poppins ExtraLight" panose="00000300000000000000" pitchFamily="2" charset="0"/>
                <a:ea typeface="+mj-ea"/>
                <a:cs typeface="Poppins ExtraLight" panose="00000300000000000000" pitchFamily="2" charset="0"/>
                <a:hlinkClick r:id="rId3"/>
              </a:rPr>
              <a:t>gimenez@5g-mag.com</a:t>
            </a:r>
            <a:endParaRPr lang="es-ES" sz="1200" b="1" u="none" kern="1200" cap="none" spc="-45" baseline="0">
              <a:solidFill>
                <a:srgbClr val="00A0D2"/>
              </a:solidFill>
              <a:latin typeface="Poppins ExtraLight" panose="00000300000000000000" pitchFamily="2" charset="0"/>
              <a:ea typeface="+mj-ea"/>
              <a:cs typeface="Poppins ExtraLight" panose="00000300000000000000" pitchFamily="2" charset="0"/>
            </a:endParaRPr>
          </a:p>
        </p:txBody>
      </p:sp>
      <p:pic>
        <p:nvPicPr>
          <p:cNvPr id="2" name="Picture 1" descr="Logo&#10;&#10;Description automatically generated">
            <a:extLst>
              <a:ext uri="{FF2B5EF4-FFF2-40B4-BE49-F238E27FC236}">
                <a16:creationId xmlns:a16="http://schemas.microsoft.com/office/drawing/2014/main" id="{54D55E84-9E6B-1293-2764-B0BB5DEF6F9D}"/>
              </a:ext>
            </a:extLst>
          </p:cNvPr>
          <p:cNvPicPr>
            <a:picLocks noChangeAspect="1"/>
          </p:cNvPicPr>
          <p:nvPr userDrawn="1"/>
        </p:nvPicPr>
        <p:blipFill>
          <a:blip r:embed="rId4"/>
          <a:stretch>
            <a:fillRect/>
          </a:stretch>
        </p:blipFill>
        <p:spPr>
          <a:xfrm>
            <a:off x="6776295" y="1062539"/>
            <a:ext cx="2325079" cy="2325079"/>
          </a:xfrm>
          <a:prstGeom prst="rect">
            <a:avLst/>
          </a:prstGeom>
        </p:spPr>
      </p:pic>
      <p:sp>
        <p:nvSpPr>
          <p:cNvPr id="13" name="Title 1">
            <a:extLst>
              <a:ext uri="{FF2B5EF4-FFF2-40B4-BE49-F238E27FC236}">
                <a16:creationId xmlns:a16="http://schemas.microsoft.com/office/drawing/2014/main" id="{1CC71403-F4A3-6D56-3E12-82BB025737EE}"/>
              </a:ext>
            </a:extLst>
          </p:cNvPr>
          <p:cNvSpPr>
            <a:spLocks noGrp="1"/>
          </p:cNvSpPr>
          <p:nvPr>
            <p:ph type="ctrTitle" hasCustomPrompt="1"/>
          </p:nvPr>
        </p:nvSpPr>
        <p:spPr>
          <a:xfrm>
            <a:off x="804730" y="1128713"/>
            <a:ext cx="5791845" cy="1443038"/>
          </a:xfrm>
          <a:prstGeom prst="rect">
            <a:avLst/>
          </a:prstGeom>
        </p:spPr>
        <p:txBody>
          <a:bodyPr anchor="b">
            <a:normAutofit/>
          </a:bodyPr>
          <a:lstStyle>
            <a:lvl1pPr algn="l">
              <a:defRPr sz="3600" spc="-75" baseline="0">
                <a:solidFill>
                  <a:srgbClr val="324158"/>
                </a:solidFill>
                <a:latin typeface="Poppins SemiBold" panose="02000000000000000000" pitchFamily="2" charset="0"/>
                <a:cs typeface="Poppins SemiBold" panose="02000000000000000000" pitchFamily="2" charset="0"/>
              </a:defRPr>
            </a:lvl1pPr>
          </a:lstStyle>
          <a:p>
            <a:r>
              <a:rPr lang="en-US"/>
              <a:t>Thank you!</a:t>
            </a:r>
          </a:p>
        </p:txBody>
      </p:sp>
    </p:spTree>
    <p:extLst>
      <p:ext uri="{BB962C8B-B14F-4D97-AF65-F5344CB8AC3E}">
        <p14:creationId xmlns:p14="http://schemas.microsoft.com/office/powerpoint/2010/main" val="3486552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Diapositiva de título">
    <p:spTree>
      <p:nvGrpSpPr>
        <p:cNvPr id="1" name=""/>
        <p:cNvGrpSpPr/>
        <p:nvPr/>
      </p:nvGrpSpPr>
      <p:grpSpPr>
        <a:xfrm>
          <a:off x="0" y="0"/>
          <a:ext cx="0" cy="0"/>
          <a:chOff x="0" y="0"/>
          <a:chExt cx="0" cy="0"/>
        </a:xfrm>
      </p:grpSpPr>
      <p:pic>
        <p:nvPicPr>
          <p:cNvPr id="13" name="Picture 12" descr="Logo&#10;&#10;Description automatically generated">
            <a:extLst>
              <a:ext uri="{FF2B5EF4-FFF2-40B4-BE49-F238E27FC236}">
                <a16:creationId xmlns:a16="http://schemas.microsoft.com/office/drawing/2014/main" id="{CD83C330-65F4-46AF-A29E-E26CFDEB89FA}"/>
              </a:ext>
            </a:extLst>
          </p:cNvPr>
          <p:cNvPicPr>
            <a:picLocks noChangeAspect="1"/>
          </p:cNvPicPr>
          <p:nvPr userDrawn="1"/>
        </p:nvPicPr>
        <p:blipFill>
          <a:blip r:embed="rId2"/>
          <a:stretch>
            <a:fillRect/>
          </a:stretch>
        </p:blipFill>
        <p:spPr>
          <a:xfrm>
            <a:off x="6776295" y="1062539"/>
            <a:ext cx="2325079" cy="2325079"/>
          </a:xfrm>
          <a:prstGeom prst="rect">
            <a:avLst/>
          </a:prstGeom>
        </p:spPr>
      </p:pic>
      <p:sp>
        <p:nvSpPr>
          <p:cNvPr id="15" name="Title 1">
            <a:extLst>
              <a:ext uri="{FF2B5EF4-FFF2-40B4-BE49-F238E27FC236}">
                <a16:creationId xmlns:a16="http://schemas.microsoft.com/office/drawing/2014/main" id="{AAAA35E2-1B92-4BF0-B325-C2D1C4013A1A}"/>
              </a:ext>
            </a:extLst>
          </p:cNvPr>
          <p:cNvSpPr>
            <a:spLocks noGrp="1"/>
          </p:cNvSpPr>
          <p:nvPr>
            <p:ph type="ctrTitle" hasCustomPrompt="1"/>
          </p:nvPr>
        </p:nvSpPr>
        <p:spPr>
          <a:xfrm>
            <a:off x="804730" y="1128713"/>
            <a:ext cx="5791845" cy="1443038"/>
          </a:xfrm>
          <a:prstGeom prst="rect">
            <a:avLst/>
          </a:prstGeom>
        </p:spPr>
        <p:txBody>
          <a:bodyPr anchor="b">
            <a:normAutofit/>
          </a:bodyPr>
          <a:lstStyle>
            <a:lvl1pPr algn="l">
              <a:defRPr sz="3600" spc="-75" baseline="0">
                <a:solidFill>
                  <a:srgbClr val="324158"/>
                </a:solidFill>
                <a:latin typeface="Poppins SemiBold" panose="02000000000000000000" pitchFamily="2" charset="0"/>
                <a:cs typeface="Poppins SemiBold" panose="02000000000000000000" pitchFamily="2" charset="0"/>
              </a:defRPr>
            </a:lvl1pPr>
          </a:lstStyle>
          <a:p>
            <a:r>
              <a:rPr lang="en-US"/>
              <a:t>Thank you!</a:t>
            </a:r>
          </a:p>
        </p:txBody>
      </p:sp>
      <p:sp>
        <p:nvSpPr>
          <p:cNvPr id="19" name="Text Placeholder 2">
            <a:extLst>
              <a:ext uri="{FF2B5EF4-FFF2-40B4-BE49-F238E27FC236}">
                <a16:creationId xmlns:a16="http://schemas.microsoft.com/office/drawing/2014/main" id="{46ADD08E-91C1-479E-9393-3B8F57030356}"/>
              </a:ext>
            </a:extLst>
          </p:cNvPr>
          <p:cNvSpPr>
            <a:spLocks noGrp="1"/>
          </p:cNvSpPr>
          <p:nvPr>
            <p:ph type="body" sz="quarter" idx="11" hasCustomPrompt="1"/>
          </p:nvPr>
        </p:nvSpPr>
        <p:spPr>
          <a:xfrm>
            <a:off x="804730" y="2720040"/>
            <a:ext cx="5791845" cy="380755"/>
          </a:xfrm>
          <a:prstGeom prst="rect">
            <a:avLst/>
          </a:prstGeom>
        </p:spPr>
        <p:txBody>
          <a:bodyPr/>
          <a:lstStyle>
            <a:lvl1pPr marL="0" indent="0" algn="l" defTabSz="685800" rtl="0" eaLnBrk="1" latinLnBrk="0" hangingPunct="1">
              <a:lnSpc>
                <a:spcPct val="90000"/>
              </a:lnSpc>
              <a:spcBef>
                <a:spcPts val="900"/>
              </a:spcBef>
              <a:buClr>
                <a:srgbClr val="1E4395"/>
              </a:buClr>
              <a:buFont typeface="Wingdings 2" pitchFamily="18" charset="2"/>
              <a:buNone/>
              <a:defRPr lang="en-US" sz="2400" b="0" kern="1200" cap="none" spc="0" baseline="0" dirty="0" smtClean="0">
                <a:solidFill>
                  <a:srgbClr val="324158"/>
                </a:solidFill>
                <a:latin typeface="Poppins ExtraLight" panose="00000300000000000000" pitchFamily="2" charset="0"/>
                <a:ea typeface="+mn-ea"/>
                <a:cs typeface="Poppins ExtraLight" panose="00000300000000000000" pitchFamily="2" charset="0"/>
              </a:defRPr>
            </a:lvl1pPr>
            <a:lvl2pPr marL="377190" indent="0">
              <a:buNone/>
              <a:defRPr/>
            </a:lvl2pPr>
            <a:lvl5pPr marL="1405890" indent="0">
              <a:buNone/>
              <a:defRPr/>
            </a:lvl5pPr>
          </a:lstStyle>
          <a:p>
            <a:r>
              <a:rPr lang="es-ES" err="1"/>
              <a:t>Author</a:t>
            </a:r>
            <a:endParaRPr lang="es-ES"/>
          </a:p>
        </p:txBody>
      </p:sp>
      <p:sp>
        <p:nvSpPr>
          <p:cNvPr id="9" name="Text Placeholder 2">
            <a:extLst>
              <a:ext uri="{FF2B5EF4-FFF2-40B4-BE49-F238E27FC236}">
                <a16:creationId xmlns:a16="http://schemas.microsoft.com/office/drawing/2014/main" id="{0ED3113B-4878-4994-ADF6-5866D0986ABB}"/>
              </a:ext>
            </a:extLst>
          </p:cNvPr>
          <p:cNvSpPr>
            <a:spLocks noGrp="1"/>
          </p:cNvSpPr>
          <p:nvPr>
            <p:ph type="body" sz="quarter" idx="12" hasCustomPrompt="1"/>
          </p:nvPr>
        </p:nvSpPr>
        <p:spPr>
          <a:xfrm>
            <a:off x="804730" y="3140463"/>
            <a:ext cx="5791845" cy="380755"/>
          </a:xfrm>
          <a:prstGeom prst="rect">
            <a:avLst/>
          </a:prstGeom>
        </p:spPr>
        <p:txBody>
          <a:bodyPr/>
          <a:lstStyle>
            <a:lvl1pPr marL="0" indent="0" algn="l" defTabSz="685800" rtl="0" eaLnBrk="1" latinLnBrk="0" hangingPunct="1">
              <a:lnSpc>
                <a:spcPct val="90000"/>
              </a:lnSpc>
              <a:spcBef>
                <a:spcPts val="900"/>
              </a:spcBef>
              <a:buClr>
                <a:srgbClr val="1E4395"/>
              </a:buClr>
              <a:buFont typeface="Wingdings 2" pitchFamily="18" charset="2"/>
              <a:buNone/>
              <a:defRPr lang="en-US" sz="1800" b="0" kern="1200" cap="none" spc="0" baseline="0" dirty="0" smtClean="0">
                <a:solidFill>
                  <a:srgbClr val="324158"/>
                </a:solidFill>
                <a:latin typeface="Poppins ExtraLight" panose="00000300000000000000" pitchFamily="2" charset="0"/>
                <a:ea typeface="+mn-ea"/>
                <a:cs typeface="Poppins ExtraLight" panose="00000300000000000000" pitchFamily="2" charset="0"/>
              </a:defRPr>
            </a:lvl1pPr>
            <a:lvl2pPr marL="377190" indent="0">
              <a:buNone/>
              <a:defRPr/>
            </a:lvl2pPr>
            <a:lvl5pPr marL="1405890" indent="0">
              <a:buNone/>
              <a:defRPr/>
            </a:lvl5pPr>
          </a:lstStyle>
          <a:p>
            <a:r>
              <a:rPr lang="es-ES" err="1"/>
              <a:t>Afiliation</a:t>
            </a:r>
            <a:endParaRPr lang="es-ES"/>
          </a:p>
        </p:txBody>
      </p:sp>
      <p:sp>
        <p:nvSpPr>
          <p:cNvPr id="27" name="TextBox 26">
            <a:extLst>
              <a:ext uri="{FF2B5EF4-FFF2-40B4-BE49-F238E27FC236}">
                <a16:creationId xmlns:a16="http://schemas.microsoft.com/office/drawing/2014/main" id="{8282B101-C908-ECE3-E475-AFBB5C6C504E}"/>
              </a:ext>
            </a:extLst>
          </p:cNvPr>
          <p:cNvSpPr txBox="1"/>
          <p:nvPr userDrawn="1"/>
        </p:nvSpPr>
        <p:spPr>
          <a:xfrm>
            <a:off x="286247" y="4703307"/>
            <a:ext cx="8747398" cy="307777"/>
          </a:xfrm>
          <a:prstGeom prst="rect">
            <a:avLst/>
          </a:prstGeom>
          <a:noFill/>
        </p:spPr>
        <p:txBody>
          <a:bodyPr wrap="square">
            <a:spAutoFit/>
          </a:bodyPr>
          <a:lstStyle/>
          <a:p>
            <a:pPr marL="0" marR="0" lvl="1" indent="0" defTabSz="457200"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en-GB" sz="1400" kern="1200">
                <a:solidFill>
                  <a:srgbClr val="324158"/>
                </a:solidFill>
                <a:latin typeface="Poppins ExtraLight" panose="00000300000000000000" pitchFamily="2" charset="0"/>
                <a:ea typeface="+mn-ea"/>
                <a:cs typeface="Poppins ExtraLight" panose="00000300000000000000" pitchFamily="2" charset="0"/>
              </a:rPr>
              <a:t>Join our open communities                                                                                 Follow us</a:t>
            </a:r>
          </a:p>
        </p:txBody>
      </p:sp>
      <p:pic>
        <p:nvPicPr>
          <p:cNvPr id="29" name="Picture 28" descr="A black and white logo&#10;&#10;Description automatically generated with low confidence">
            <a:hlinkClick r:id="rId3"/>
            <a:extLst>
              <a:ext uri="{FF2B5EF4-FFF2-40B4-BE49-F238E27FC236}">
                <a16:creationId xmlns:a16="http://schemas.microsoft.com/office/drawing/2014/main" id="{1C47E3E5-2795-7406-EB70-9E53DE208BDC}"/>
              </a:ext>
            </a:extLst>
          </p:cNvPr>
          <p:cNvPicPr>
            <a:picLocks noChangeAspect="1"/>
          </p:cNvPicPr>
          <p:nvPr userDrawn="1"/>
        </p:nvPicPr>
        <p:blipFill>
          <a:blip r:embed="rId4"/>
          <a:stretch>
            <a:fillRect/>
          </a:stretch>
        </p:blipFill>
        <p:spPr>
          <a:xfrm>
            <a:off x="2794954" y="4676963"/>
            <a:ext cx="340141" cy="340141"/>
          </a:xfrm>
          <a:prstGeom prst="rect">
            <a:avLst/>
          </a:prstGeom>
        </p:spPr>
      </p:pic>
      <p:pic>
        <p:nvPicPr>
          <p:cNvPr id="30" name="Picture 1" descr="Google Groups gets new logo after Material Theme redesign ...">
            <a:hlinkClick r:id="rId5"/>
            <a:extLst>
              <a:ext uri="{FF2B5EF4-FFF2-40B4-BE49-F238E27FC236}">
                <a16:creationId xmlns:a16="http://schemas.microsoft.com/office/drawing/2014/main" id="{3E3A14BD-FA63-2096-B1EB-738940F0CDD9}"/>
              </a:ext>
            </a:extLst>
          </p:cNvPr>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3220651" y="4699546"/>
            <a:ext cx="309473" cy="30947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0" descr="A picture containing colorfulness, graphics, screenshot, circle&#10;&#10;Description automatically generated">
            <a:hlinkClick r:id="rId7"/>
            <a:extLst>
              <a:ext uri="{FF2B5EF4-FFF2-40B4-BE49-F238E27FC236}">
                <a16:creationId xmlns:a16="http://schemas.microsoft.com/office/drawing/2014/main" id="{C0C0AF43-A2FF-E5DA-B4F2-5F0C6653BE15}"/>
              </a:ext>
            </a:extLst>
          </p:cNvPr>
          <p:cNvPicPr>
            <a:picLocks noChangeAspect="1"/>
          </p:cNvPicPr>
          <p:nvPr userDrawn="1"/>
        </p:nvPicPr>
        <p:blipFill>
          <a:blip r:embed="rId8"/>
          <a:stretch>
            <a:fillRect/>
          </a:stretch>
        </p:blipFill>
        <p:spPr>
          <a:xfrm>
            <a:off x="3655053" y="4714970"/>
            <a:ext cx="273823" cy="273823"/>
          </a:xfrm>
          <a:prstGeom prst="rect">
            <a:avLst/>
          </a:prstGeom>
        </p:spPr>
      </p:pic>
      <p:pic>
        <p:nvPicPr>
          <p:cNvPr id="32" name="Picture 2" descr="Linkedin - Free social media icons">
            <a:hlinkClick r:id="rId9"/>
            <a:extLst>
              <a:ext uri="{FF2B5EF4-FFF2-40B4-BE49-F238E27FC236}">
                <a16:creationId xmlns:a16="http://schemas.microsoft.com/office/drawing/2014/main" id="{7953ABE0-7C39-9F6B-7B0C-CD758B1CBCD7}"/>
              </a:ext>
            </a:extLst>
          </p:cNvPr>
          <p:cNvPicPr>
            <a:picLocks noChangeAspect="1" noChangeArrowheads="1"/>
          </p:cNvPicPr>
          <p:nvPr userDrawn="1"/>
        </p:nvPicPr>
        <p:blipFill>
          <a:blip r:embed="rId10">
            <a:extLst>
              <a:ext uri="{28A0092B-C50C-407E-A947-70E740481C1C}">
                <a14:useLocalDpi xmlns:a14="http://schemas.microsoft.com/office/drawing/2010/main"/>
              </a:ext>
            </a:extLst>
          </a:blip>
          <a:srcRect/>
          <a:stretch>
            <a:fillRect/>
          </a:stretch>
        </p:blipFill>
        <p:spPr bwMode="auto">
          <a:xfrm>
            <a:off x="7742024" y="4728282"/>
            <a:ext cx="252000" cy="252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descr="A red and white play button&#10;&#10;Description automatically generated with low confidence">
            <a:hlinkClick r:id="rId11"/>
            <a:extLst>
              <a:ext uri="{FF2B5EF4-FFF2-40B4-BE49-F238E27FC236}">
                <a16:creationId xmlns:a16="http://schemas.microsoft.com/office/drawing/2014/main" id="{73F84388-FEAB-78B1-3D7D-8690A7237AED}"/>
              </a:ext>
            </a:extLst>
          </p:cNvPr>
          <p:cNvPicPr>
            <a:picLocks noChangeAspect="1"/>
          </p:cNvPicPr>
          <p:nvPr userDrawn="1"/>
        </p:nvPicPr>
        <p:blipFill>
          <a:blip r:embed="rId12"/>
          <a:stretch>
            <a:fillRect/>
          </a:stretch>
        </p:blipFill>
        <p:spPr>
          <a:xfrm>
            <a:off x="8477040" y="4701334"/>
            <a:ext cx="309474" cy="309474"/>
          </a:xfrm>
          <a:prstGeom prst="rect">
            <a:avLst/>
          </a:prstGeom>
        </p:spPr>
      </p:pic>
      <p:pic>
        <p:nvPicPr>
          <p:cNvPr id="3" name="Picture 2">
            <a:hlinkClick r:id="rId13"/>
            <a:extLst>
              <a:ext uri="{FF2B5EF4-FFF2-40B4-BE49-F238E27FC236}">
                <a16:creationId xmlns:a16="http://schemas.microsoft.com/office/drawing/2014/main" id="{8945CBCF-C17E-31E9-F778-FBB252F9C483}"/>
              </a:ext>
            </a:extLst>
          </p:cNvPr>
          <p:cNvPicPr>
            <a:picLocks noChangeAspect="1"/>
          </p:cNvPicPr>
          <p:nvPr userDrawn="1"/>
        </p:nvPicPr>
        <p:blipFill>
          <a:blip r:embed="rId14"/>
          <a:srcRect/>
          <a:stretch/>
        </p:blipFill>
        <p:spPr>
          <a:xfrm>
            <a:off x="8121909" y="4748502"/>
            <a:ext cx="216000" cy="216000"/>
          </a:xfrm>
          <a:prstGeom prst="rect">
            <a:avLst/>
          </a:prstGeom>
        </p:spPr>
      </p:pic>
    </p:spTree>
    <p:extLst>
      <p:ext uri="{BB962C8B-B14F-4D97-AF65-F5344CB8AC3E}">
        <p14:creationId xmlns:p14="http://schemas.microsoft.com/office/powerpoint/2010/main" val="2676262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21D4CAA0-2216-ABCC-C7FD-3D7D863F53B7}"/>
              </a:ext>
            </a:extLst>
          </p:cNvPr>
          <p:cNvSpPr>
            <a:spLocks noGrp="1"/>
          </p:cNvSpPr>
          <p:nvPr>
            <p:ph type="sldNum" sz="quarter" idx="4"/>
          </p:nvPr>
        </p:nvSpPr>
        <p:spPr>
          <a:xfrm>
            <a:off x="7966064" y="4767262"/>
            <a:ext cx="1148195" cy="273844"/>
          </a:xfrm>
          <a:prstGeom prst="rect">
            <a:avLst/>
          </a:prstGeom>
        </p:spPr>
        <p:txBody>
          <a:bodyPr vert="horz" lIns="91440" tIns="45720" rIns="91440" bIns="45720" rtlCol="0" anchor="ctr"/>
          <a:lstStyle>
            <a:lvl1pPr>
              <a:defRPr lang="fr-CH" smtClean="0"/>
            </a:lvl1pPr>
          </a:lstStyle>
          <a:p>
            <a:fld id="{4FAB73BC-B049-4115-A692-8D63A059BFB8}" type="slidenum">
              <a:rPr lang="fr-CH" smtClean="0"/>
              <a:pPr/>
              <a:t>‹#›</a:t>
            </a:fld>
            <a:endParaRPr lang="fr-CH"/>
          </a:p>
        </p:txBody>
      </p:sp>
      <p:pic>
        <p:nvPicPr>
          <p:cNvPr id="2" name="Picture 1" descr="Logo&#10;&#10;Description automatically generated">
            <a:extLst>
              <a:ext uri="{FF2B5EF4-FFF2-40B4-BE49-F238E27FC236}">
                <a16:creationId xmlns:a16="http://schemas.microsoft.com/office/drawing/2014/main" id="{569FEDE6-B811-72E8-F8AA-17561D3CF48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9741" y="4716066"/>
            <a:ext cx="376237" cy="376237"/>
          </a:xfrm>
          <a:prstGeom prst="rect">
            <a:avLst/>
          </a:prstGeom>
        </p:spPr>
      </p:pic>
      <p:sp>
        <p:nvSpPr>
          <p:cNvPr id="3" name="Date Placeholder 3">
            <a:extLst>
              <a:ext uri="{FF2B5EF4-FFF2-40B4-BE49-F238E27FC236}">
                <a16:creationId xmlns:a16="http://schemas.microsoft.com/office/drawing/2014/main" id="{EF453CCA-B46E-13A2-009A-C0D80AB2C585}"/>
              </a:ext>
            </a:extLst>
          </p:cNvPr>
          <p:cNvSpPr>
            <a:spLocks noGrp="1"/>
          </p:cNvSpPr>
          <p:nvPr>
            <p:ph type="dt" sz="half" idx="2"/>
          </p:nvPr>
        </p:nvSpPr>
        <p:spPr>
          <a:xfrm>
            <a:off x="405978" y="4716066"/>
            <a:ext cx="1972193" cy="362732"/>
          </a:xfrm>
          <a:prstGeom prst="rect">
            <a:avLst/>
          </a:prstGeom>
        </p:spPr>
        <p:txBody>
          <a:bodyPr lIns="0" tIns="0" rIns="0" bIns="0" anchor="b"/>
          <a:lstStyle>
            <a:lvl1pPr>
              <a:defRPr lang="en-US" sz="825" smtClean="0">
                <a:solidFill>
                  <a:srgbClr val="324158"/>
                </a:solidFill>
                <a:latin typeface="Poppins ExtraLight" panose="00000300000000000000" pitchFamily="2" charset="0"/>
                <a:cs typeface="Poppins ExtraLight" panose="00000300000000000000" pitchFamily="2" charset="0"/>
              </a:defRPr>
            </a:lvl1pPr>
          </a:lstStyle>
          <a:p>
            <a:pPr>
              <a:defRPr/>
            </a:pPr>
            <a:r>
              <a:rPr lang="fr-CH" dirty="0"/>
              <a:t>© 2024</a:t>
            </a:r>
          </a:p>
        </p:txBody>
      </p:sp>
    </p:spTree>
    <p:extLst>
      <p:ext uri="{BB962C8B-B14F-4D97-AF65-F5344CB8AC3E}">
        <p14:creationId xmlns:p14="http://schemas.microsoft.com/office/powerpoint/2010/main" val="1611527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795416C2-DABC-417B-8971-9EF37F61FAA0}"/>
              </a:ext>
            </a:extLst>
          </p:cNvPr>
          <p:cNvSpPr>
            <a:spLocks noGrp="1"/>
          </p:cNvSpPr>
          <p:nvPr>
            <p:ph type="sldNum" sz="quarter" idx="4"/>
          </p:nvPr>
        </p:nvSpPr>
        <p:spPr>
          <a:xfrm>
            <a:off x="7966064" y="4767262"/>
            <a:ext cx="1148195" cy="273844"/>
          </a:xfrm>
          <a:prstGeom prst="rect">
            <a:avLst/>
          </a:prstGeom>
        </p:spPr>
        <p:txBody>
          <a:bodyPr vert="horz" lIns="91440" tIns="45720" rIns="91440" bIns="45720" rtlCol="0" anchor="ctr"/>
          <a:lstStyle>
            <a:lvl1pPr algn="r">
              <a:defRPr sz="900" b="0">
                <a:solidFill>
                  <a:srgbClr val="324158"/>
                </a:solidFill>
                <a:latin typeface="Poppins ExtraLight" panose="00000300000000000000" pitchFamily="2" charset="0"/>
                <a:cs typeface="Poppins ExtraLight" panose="00000300000000000000" pitchFamily="2" charset="0"/>
              </a:defRPr>
            </a:lvl1pPr>
          </a:lstStyle>
          <a:p>
            <a:fld id="{4FAB73BC-B049-4115-A692-8D63A059BFB8}" type="slidenum">
              <a:rPr lang="en-US" smtClean="0"/>
              <a:pPr/>
              <a:t>‹#›</a:t>
            </a:fld>
            <a:endParaRPr lang="en-US"/>
          </a:p>
        </p:txBody>
      </p:sp>
    </p:spTree>
    <p:extLst>
      <p:ext uri="{BB962C8B-B14F-4D97-AF65-F5344CB8AC3E}">
        <p14:creationId xmlns:p14="http://schemas.microsoft.com/office/powerpoint/2010/main" val="2588893781"/>
      </p:ext>
    </p:extLst>
  </p:cSld>
  <p:clrMap bg1="lt1" tx1="dk1" bg2="lt2" tx2="dk2" accent1="accent1" accent2="accent2" accent3="accent3" accent4="accent4" accent5="accent5" accent6="accent6" hlink="hlink" folHlink="folHlink"/>
  <p:sldLayoutIdLst>
    <p:sldLayoutId id="2147483992" r:id="rId1"/>
    <p:sldLayoutId id="2147483995" r:id="rId2"/>
    <p:sldLayoutId id="2147483999" r:id="rId3"/>
    <p:sldLayoutId id="2147483996" r:id="rId4"/>
    <p:sldLayoutId id="2147483997" r:id="rId5"/>
    <p:sldLayoutId id="2147484000" r:id="rId6"/>
    <p:sldLayoutId id="2147484001" r:id="rId7"/>
  </p:sldLayoutIdLst>
  <p:hf hdr="0"/>
  <p:txStyles>
    <p:titleStyle>
      <a:lvl1pPr algn="l" defTabSz="685800" rtl="0" eaLnBrk="1" latinLnBrk="0" hangingPunct="1">
        <a:lnSpc>
          <a:spcPct val="90000"/>
        </a:lnSpc>
        <a:spcBef>
          <a:spcPct val="0"/>
        </a:spcBef>
        <a:buNone/>
        <a:defRPr sz="2700" b="1" kern="1200" spc="-45" baseline="0">
          <a:solidFill>
            <a:srgbClr val="15C0F2"/>
          </a:solidFill>
          <a:latin typeface="+mj-lt"/>
          <a:ea typeface="+mj-ea"/>
          <a:cs typeface="+mj-cs"/>
        </a:defRPr>
      </a:lvl1pPr>
    </p:titleStyle>
    <p:bodyStyle>
      <a:lvl1pPr marL="137160" indent="-137160" algn="l" defTabSz="685800" rtl="0" eaLnBrk="1" latinLnBrk="0" hangingPunct="1">
        <a:lnSpc>
          <a:spcPct val="90000"/>
        </a:lnSpc>
        <a:spcBef>
          <a:spcPts val="900"/>
        </a:spcBef>
        <a:buClr>
          <a:srgbClr val="1E4395"/>
        </a:buClr>
        <a:buFont typeface="Wingdings 2" pitchFamily="18" charset="2"/>
        <a:buChar char=""/>
        <a:defRPr sz="1800" kern="1200">
          <a:solidFill>
            <a:schemeClr val="tx1">
              <a:lumMod val="65000"/>
              <a:lumOff val="35000"/>
            </a:schemeClr>
          </a:solidFill>
          <a:latin typeface="+mn-lt"/>
          <a:ea typeface="+mn-ea"/>
          <a:cs typeface="+mn-cs"/>
        </a:defRPr>
      </a:lvl1pPr>
      <a:lvl2pPr marL="514350" indent="-137160" algn="l" defTabSz="685800" rtl="0" eaLnBrk="1" latinLnBrk="0" hangingPunct="1">
        <a:lnSpc>
          <a:spcPct val="90000"/>
        </a:lnSpc>
        <a:spcBef>
          <a:spcPts val="188"/>
        </a:spcBef>
        <a:spcAft>
          <a:spcPts val="188"/>
        </a:spcAft>
        <a:buClr>
          <a:srgbClr val="1E4395"/>
        </a:buClr>
        <a:buFont typeface="Wingdings 2" pitchFamily="18" charset="2"/>
        <a:buChar char=""/>
        <a:defRPr sz="1500" kern="1200">
          <a:solidFill>
            <a:schemeClr val="tx1">
              <a:lumMod val="65000"/>
              <a:lumOff val="35000"/>
            </a:schemeClr>
          </a:solidFill>
          <a:latin typeface="+mn-lt"/>
          <a:ea typeface="+mn-ea"/>
          <a:cs typeface="+mn-cs"/>
        </a:defRPr>
      </a:lvl2pPr>
      <a:lvl3pPr marL="857250" indent="-137160" algn="l" defTabSz="685800" rtl="0" eaLnBrk="1" latinLnBrk="0" hangingPunct="1">
        <a:lnSpc>
          <a:spcPct val="90000"/>
        </a:lnSpc>
        <a:spcBef>
          <a:spcPts val="188"/>
        </a:spcBef>
        <a:spcAft>
          <a:spcPts val="188"/>
        </a:spcAft>
        <a:buClr>
          <a:srgbClr val="1E4395"/>
        </a:buClr>
        <a:buFont typeface="Wingdings 2" pitchFamily="18" charset="2"/>
        <a:buChar char=""/>
        <a:defRPr sz="1350" kern="1200">
          <a:solidFill>
            <a:schemeClr val="tx1">
              <a:lumMod val="65000"/>
              <a:lumOff val="35000"/>
            </a:schemeClr>
          </a:solidFill>
          <a:latin typeface="+mn-lt"/>
          <a:ea typeface="+mn-ea"/>
          <a:cs typeface="+mn-cs"/>
        </a:defRPr>
      </a:lvl3pPr>
      <a:lvl4pPr marL="1200150" indent="-137160" algn="l" defTabSz="685800" rtl="0" eaLnBrk="1" latinLnBrk="0" hangingPunct="1">
        <a:lnSpc>
          <a:spcPct val="90000"/>
        </a:lnSpc>
        <a:spcBef>
          <a:spcPts val="188"/>
        </a:spcBef>
        <a:spcAft>
          <a:spcPts val="188"/>
        </a:spcAft>
        <a:buClr>
          <a:srgbClr val="1E4395"/>
        </a:buClr>
        <a:buFont typeface="Wingdings 2" pitchFamily="18" charset="2"/>
        <a:buChar char=""/>
        <a:defRPr sz="1200" kern="1200">
          <a:solidFill>
            <a:schemeClr val="tx1">
              <a:lumMod val="65000"/>
              <a:lumOff val="35000"/>
            </a:schemeClr>
          </a:solidFill>
          <a:latin typeface="+mn-lt"/>
          <a:ea typeface="+mn-ea"/>
          <a:cs typeface="+mn-cs"/>
        </a:defRPr>
      </a:lvl4pPr>
      <a:lvl5pPr marL="1543050" indent="-137160" algn="l" defTabSz="685800" rtl="0" eaLnBrk="1" latinLnBrk="0" hangingPunct="1">
        <a:lnSpc>
          <a:spcPct val="90000"/>
        </a:lnSpc>
        <a:spcBef>
          <a:spcPts val="188"/>
        </a:spcBef>
        <a:spcAft>
          <a:spcPts val="188"/>
        </a:spcAft>
        <a:buClr>
          <a:srgbClr val="1E4395"/>
        </a:buClr>
        <a:buFont typeface="Wingdings 2" pitchFamily="18" charset="2"/>
        <a:buChar char=""/>
        <a:defRPr sz="12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6pPr>
      <a:lvl7pPr marL="22288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7pPr>
      <a:lvl8pPr marL="25717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8pPr>
      <a:lvl9pPr marL="29146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 Id="rId9" Type="http://schemas.openxmlformats.org/officeDocument/2006/relationships/image" Target="../media/image45.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0.emf"/><Relationship Id="rId4" Type="http://schemas.openxmlformats.org/officeDocument/2006/relationships/package" Target="../embeddings/Microsoft_Visio_Drawing.vsdx"/></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1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image" Target="../media/image64.jpg"/></Relationships>
</file>

<file path=ppt/slides/_rels/slide1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package" Target="../embeddings/Microsoft_Visio_Drawing1.vsdx"/><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hyperlink" Target="https://github.com/5G-MAG/Standards/issues/49"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71.emf"/></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hyperlink" Target="https://github.com/orgs/5G-MAG/projects/33"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hyperlink" Target="https://x.com/@5gmagnews" TargetMode="External"/><Relationship Id="rId3" Type="http://schemas.openxmlformats.org/officeDocument/2006/relationships/hyperlink" Target="https://github.com/5G-MAG/" TargetMode="External"/><Relationship Id="rId7" Type="http://schemas.openxmlformats.org/officeDocument/2006/relationships/hyperlink" Target="https://5g-mag.slack.com/" TargetMode="External"/><Relationship Id="rId12" Type="http://schemas.openxmlformats.org/officeDocument/2006/relationships/image" Target="../media/image7.png"/><Relationship Id="rId2" Type="http://schemas.openxmlformats.org/officeDocument/2006/relationships/hyperlink" Target="http://www.5g-mag.com/" TargetMode="External"/><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hyperlink" Target="https://www.youtube.com/@5gmag" TargetMode="External"/><Relationship Id="rId5" Type="http://schemas.openxmlformats.org/officeDocument/2006/relationships/hyperlink" Target="https://groups.google.com/g/5g-mag-reference-tools"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hyperlink" Target="https://www.linkedin.com/company/5g-mag/" TargetMode="External"/><Relationship Id="rId1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hyperlink" Target="https://5g-mag.slack.com/" TargetMode="External"/><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1.png"/><Relationship Id="rId7" Type="http://schemas.openxmlformats.org/officeDocument/2006/relationships/image" Target="../media/image4.png"/><Relationship Id="rId12" Type="http://schemas.openxmlformats.org/officeDocument/2006/relationships/image" Target="../media/image19.png"/><Relationship Id="rId17" Type="http://schemas.openxmlformats.org/officeDocument/2006/relationships/image" Target="../media/image24.jpeg"/><Relationship Id="rId2" Type="http://schemas.openxmlformats.org/officeDocument/2006/relationships/notesSlide" Target="../notesSlides/notesSlide3.xml"/><Relationship Id="rId16"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hyperlink" Target="https://groups.google.com/g/5g-mag-reference-tools" TargetMode="External"/><Relationship Id="rId11" Type="http://schemas.openxmlformats.org/officeDocument/2006/relationships/image" Target="../media/image18.jpeg"/><Relationship Id="rId5" Type="http://schemas.openxmlformats.org/officeDocument/2006/relationships/image" Target="../media/image3.png"/><Relationship Id="rId15" Type="http://schemas.openxmlformats.org/officeDocument/2006/relationships/image" Target="../media/image22.png"/><Relationship Id="rId10" Type="http://schemas.openxmlformats.org/officeDocument/2006/relationships/image" Target="../media/image17.png"/><Relationship Id="rId19" Type="http://schemas.openxmlformats.org/officeDocument/2006/relationships/image" Target="../media/image26.jpeg"/><Relationship Id="rId4" Type="http://schemas.openxmlformats.org/officeDocument/2006/relationships/hyperlink" Target="https://github.com/5G-MAG/" TargetMode="External"/><Relationship Id="rId9" Type="http://schemas.openxmlformats.org/officeDocument/2006/relationships/image" Target="../media/image5.png"/><Relationship Id="rId14" Type="http://schemas.openxmlformats.org/officeDocument/2006/relationships/image" Target="../media/image21.jpeg"/></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png"/><Relationship Id="rId7" Type="http://schemas.openxmlformats.org/officeDocument/2006/relationships/hyperlink" Target="http://www.5g-mag.com/topics" TargetMode="External"/><Relationship Id="rId12"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30.png"/><Relationship Id="rId11" Type="http://schemas.openxmlformats.org/officeDocument/2006/relationships/image" Target="../media/image34.png"/><Relationship Id="rId5" Type="http://schemas.openxmlformats.org/officeDocument/2006/relationships/image" Target="../media/image29.png"/><Relationship Id="rId10" Type="http://schemas.openxmlformats.org/officeDocument/2006/relationships/image" Target="../media/image33.png"/><Relationship Id="rId4" Type="http://schemas.openxmlformats.org/officeDocument/2006/relationships/image" Target="../media/image28.png"/><Relationship Id="rId9" Type="http://schemas.openxmlformats.org/officeDocument/2006/relationships/image" Target="../media/image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4.jpeg"/><Relationship Id="rId7" Type="http://schemas.openxmlformats.org/officeDocument/2006/relationships/image" Target="../media/image26.jpe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17.png"/><Relationship Id="rId10" Type="http://schemas.openxmlformats.org/officeDocument/2006/relationships/image" Target="../media/image37.png"/><Relationship Id="rId4" Type="http://schemas.openxmlformats.org/officeDocument/2006/relationships/image" Target="../media/image22.png"/><Relationship Id="rId9" Type="http://schemas.openxmlformats.org/officeDocument/2006/relationships/hyperlink" Target="https://developer.5g-mag.com/"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4.png"/><Relationship Id="rId3" Type="http://schemas.openxmlformats.org/officeDocument/2006/relationships/hyperlink" Target="https://github.com/5G-MAG/Standards/" TargetMode="External"/><Relationship Id="rId7" Type="http://schemas.openxmlformats.org/officeDocument/2006/relationships/image" Target="../media/image36.png"/><Relationship Id="rId12"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hyperlink" Target="https://www.5g-mag.com/post/5g-mag-xchange-with-3gpp-sa4" TargetMode="External"/><Relationship Id="rId5" Type="http://schemas.openxmlformats.org/officeDocument/2006/relationships/image" Target="../media/image39.png"/><Relationship Id="rId10" Type="http://schemas.openxmlformats.org/officeDocument/2006/relationships/image" Target="../media/image42.png"/><Relationship Id="rId4" Type="http://schemas.openxmlformats.org/officeDocument/2006/relationships/image" Target="../media/image38.png"/><Relationship Id="rId9" Type="http://schemas.openxmlformats.org/officeDocument/2006/relationships/hyperlink" Target="https://join.slack.com/t/5g-mag/shared_invite/zt-trtvsmw5-yYgcRidDgIS7x_u48sTuQA"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1.png"/><Relationship Id="rId3" Type="http://schemas.openxmlformats.org/officeDocument/2006/relationships/image" Target="../media/image45.png"/><Relationship Id="rId7" Type="http://schemas.openxmlformats.org/officeDocument/2006/relationships/image" Target="../media/image48.png"/><Relationship Id="rId12"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9.png"/><Relationship Id="rId11" Type="http://schemas.openxmlformats.org/officeDocument/2006/relationships/image" Target="../media/image36.png"/><Relationship Id="rId5" Type="http://schemas.openxmlformats.org/officeDocument/2006/relationships/image" Target="../media/image47.png"/><Relationship Id="rId10" Type="http://schemas.openxmlformats.org/officeDocument/2006/relationships/image" Target="../media/image50.png"/><Relationship Id="rId4" Type="http://schemas.openxmlformats.org/officeDocument/2006/relationships/image" Target="../media/image46.png"/><Relationship Id="rId9"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4A505E-401B-DE7E-E257-436D3B6C01CF}"/>
              </a:ext>
            </a:extLst>
          </p:cNvPr>
          <p:cNvSpPr>
            <a:spLocks noGrp="1"/>
          </p:cNvSpPr>
          <p:nvPr>
            <p:ph type="ctrTitle"/>
          </p:nvPr>
        </p:nvSpPr>
        <p:spPr/>
        <p:txBody>
          <a:bodyPr>
            <a:normAutofit fontScale="90000"/>
          </a:bodyPr>
          <a:lstStyle/>
          <a:p>
            <a:r>
              <a:rPr lang="en-GB" dirty="0"/>
              <a:t>5G-MAG Views on </a:t>
            </a:r>
            <a:r>
              <a:rPr lang="en-GB" sz="3100" dirty="0"/>
              <a:t>FS_AMD</a:t>
            </a:r>
            <a:br>
              <a:rPr lang="en-GB" dirty="0"/>
            </a:br>
            <a:r>
              <a:rPr lang="en-GB" dirty="0"/>
              <a:t>Advanced Media Delivery</a:t>
            </a:r>
            <a:endParaRPr lang="en-GB" sz="4000" b="0" dirty="0">
              <a:latin typeface="Poppins ExtraLight" panose="00000300000000000000" pitchFamily="2" charset="0"/>
              <a:cs typeface="Poppins ExtraLight" panose="00000300000000000000" pitchFamily="2" charset="0"/>
            </a:endParaRPr>
          </a:p>
        </p:txBody>
      </p:sp>
      <p:sp>
        <p:nvSpPr>
          <p:cNvPr id="2" name="Subtitle 1">
            <a:extLst>
              <a:ext uri="{FF2B5EF4-FFF2-40B4-BE49-F238E27FC236}">
                <a16:creationId xmlns:a16="http://schemas.microsoft.com/office/drawing/2014/main" id="{948DF7A1-B24A-916A-7AE4-634EEC12E852}"/>
              </a:ext>
            </a:extLst>
          </p:cNvPr>
          <p:cNvSpPr>
            <a:spLocks noGrp="1"/>
          </p:cNvSpPr>
          <p:nvPr>
            <p:ph type="subTitle" idx="1"/>
          </p:nvPr>
        </p:nvSpPr>
        <p:spPr/>
        <p:txBody>
          <a:bodyPr/>
          <a:lstStyle/>
          <a:p>
            <a:r>
              <a:rPr lang="en-US" dirty="0"/>
              <a:t>02.05.2024 – Workshop on Advanced Media Delivery with 3GPP SA4</a:t>
            </a:r>
          </a:p>
          <a:p>
            <a:r>
              <a:rPr lang="en-US" b="1" i="0" dirty="0">
                <a:solidFill>
                  <a:srgbClr val="808080"/>
                </a:solidFill>
                <a:effectLst/>
                <a:latin typeface="Arial" panose="020B0604020202020204" pitchFamily="34" charset="0"/>
              </a:rPr>
              <a:t>S4aI240054 (</a:t>
            </a:r>
            <a:r>
              <a:rPr lang="en-US" b="1" i="0">
                <a:solidFill>
                  <a:srgbClr val="808080"/>
                </a:solidFill>
                <a:effectLst/>
                <a:latin typeface="Arial" panose="020B0604020202020204" pitchFamily="34" charset="0"/>
              </a:rPr>
              <a:t>also available as CD0149r3 in 5G-MAG)</a:t>
            </a:r>
            <a:endParaRPr lang="en-GB" dirty="0"/>
          </a:p>
        </p:txBody>
      </p:sp>
      <p:sp>
        <p:nvSpPr>
          <p:cNvPr id="11" name="Text Placeholder 10">
            <a:extLst>
              <a:ext uri="{FF2B5EF4-FFF2-40B4-BE49-F238E27FC236}">
                <a16:creationId xmlns:a16="http://schemas.microsoft.com/office/drawing/2014/main" id="{91EF4D37-F3A7-20AB-3D5D-57CC495BE87A}"/>
              </a:ext>
            </a:extLst>
          </p:cNvPr>
          <p:cNvSpPr>
            <a:spLocks noGrp="1"/>
          </p:cNvSpPr>
          <p:nvPr>
            <p:ph type="body" sz="quarter" idx="11"/>
          </p:nvPr>
        </p:nvSpPr>
        <p:spPr/>
        <p:txBody>
          <a:bodyPr/>
          <a:lstStyle/>
          <a:p>
            <a:r>
              <a:rPr lang="en-GB" sz="2400" b="0" dirty="0">
                <a:latin typeface="Poppins ExtraLight" panose="00000300000000000000" pitchFamily="2" charset="0"/>
                <a:cs typeface="Poppins ExtraLight" panose="00000300000000000000" pitchFamily="2" charset="0"/>
              </a:rPr>
              <a:t>5G-MAG MEDIA ACTION GROUP</a:t>
            </a:r>
            <a:endParaRPr lang="en-GB" dirty="0"/>
          </a:p>
        </p:txBody>
      </p:sp>
      <p:sp>
        <p:nvSpPr>
          <p:cNvPr id="3" name="Marcador de texto 2">
            <a:extLst>
              <a:ext uri="{FF2B5EF4-FFF2-40B4-BE49-F238E27FC236}">
                <a16:creationId xmlns:a16="http://schemas.microsoft.com/office/drawing/2014/main" id="{13BA7AEA-744F-0F47-40F9-3A82AD779892}"/>
              </a:ext>
            </a:extLst>
          </p:cNvPr>
          <p:cNvSpPr>
            <a:spLocks noGrp="1"/>
          </p:cNvSpPr>
          <p:nvPr>
            <p:ph type="body" sz="quarter" idx="12"/>
          </p:nvPr>
        </p:nvSpPr>
        <p:spPr/>
        <p:txBody>
          <a:bodyPr/>
          <a:lstStyle/>
          <a:p>
            <a:r>
              <a:rPr lang="es-ES" dirty="0"/>
              <a:t>www.5g-mag.com</a:t>
            </a:r>
          </a:p>
        </p:txBody>
      </p:sp>
    </p:spTree>
    <p:extLst>
      <p:ext uri="{BB962C8B-B14F-4D97-AF65-F5344CB8AC3E}">
        <p14:creationId xmlns:p14="http://schemas.microsoft.com/office/powerpoint/2010/main" val="42072588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B7059ACD-714F-46B1-8E91-40F806175274}"/>
              </a:ext>
            </a:extLst>
          </p:cNvPr>
          <p:cNvSpPr>
            <a:spLocks noGrp="1"/>
          </p:cNvSpPr>
          <p:nvPr>
            <p:ph idx="1"/>
          </p:nvPr>
        </p:nvSpPr>
        <p:spPr>
          <a:xfrm>
            <a:off x="196850" y="805416"/>
            <a:ext cx="3970960" cy="3847547"/>
          </a:xfrm>
        </p:spPr>
        <p:txBody>
          <a:bodyPr>
            <a:noAutofit/>
          </a:bodyPr>
          <a:lstStyle/>
          <a:p>
            <a:pPr marL="0" indent="0">
              <a:lnSpc>
                <a:spcPct val="100000"/>
              </a:lnSpc>
              <a:spcBef>
                <a:spcPts val="0"/>
              </a:spcBef>
              <a:buNone/>
            </a:pPr>
            <a:r>
              <a:rPr lang="en-GB" sz="1400" dirty="0">
                <a:solidFill>
                  <a:srgbClr val="00A0D2"/>
                </a:solidFill>
                <a:effectLst/>
                <a:latin typeface="Poppins SemiBold" panose="00000700000000000000" pitchFamily="2" charset="0"/>
                <a:ea typeface="Calibri" panose="020F0502020204030204" pitchFamily="34" charset="0"/>
                <a:cs typeface="Poppins SemiBold" panose="00000700000000000000" pitchFamily="2" charset="0"/>
              </a:rPr>
              <a:t>5G Media Streaming</a:t>
            </a:r>
            <a:r>
              <a:rPr lang="en-GB" sz="1400" dirty="0">
                <a:effectLst/>
                <a:latin typeface="Poppins SemiBold" panose="00000700000000000000" pitchFamily="2" charset="0"/>
                <a:ea typeface="Calibri" panose="020F0502020204030204" pitchFamily="34" charset="0"/>
                <a:cs typeface="Poppins SemiBold" panose="00000700000000000000" pitchFamily="2" charset="0"/>
              </a:rPr>
              <a:t> </a:t>
            </a:r>
            <a:r>
              <a:rPr lang="en-GB" sz="1400" dirty="0">
                <a:effectLst/>
                <a:latin typeface="Poppins" panose="00000500000000000000" pitchFamily="2" charset="0"/>
                <a:ea typeface="Calibri" panose="020F0502020204030204" pitchFamily="34" charset="0"/>
                <a:cs typeface="Poppins" panose="00000500000000000000" pitchFamily="2" charset="0"/>
              </a:rPr>
              <a:t>network components developed so far:</a:t>
            </a:r>
          </a:p>
          <a:p>
            <a:pPr marL="371475" indent="-171450">
              <a:lnSpc>
                <a:spcPct val="100000"/>
              </a:lnSpc>
              <a:spcBef>
                <a:spcPts val="0"/>
              </a:spcBef>
            </a:pPr>
            <a:r>
              <a:rPr lang="en-GB" sz="1200" dirty="0">
                <a:effectLst/>
                <a:latin typeface="Poppins" panose="00000500000000000000" pitchFamily="2" charset="0"/>
                <a:ea typeface="Calibri" panose="020F0502020204030204" pitchFamily="34" charset="0"/>
                <a:cs typeface="Poppins" panose="00000500000000000000" pitchFamily="2" charset="0"/>
              </a:rPr>
              <a:t>5GMS Application Provider</a:t>
            </a:r>
          </a:p>
          <a:p>
            <a:pPr marL="628650" lvl="1" indent="-171450">
              <a:lnSpc>
                <a:spcPct val="100000"/>
              </a:lnSpc>
              <a:spcBef>
                <a:spcPts val="0"/>
              </a:spcBef>
              <a:spcAft>
                <a:spcPts val="0"/>
              </a:spcAft>
            </a:pPr>
            <a:r>
              <a:rPr lang="en-GB" sz="1100" dirty="0">
                <a:latin typeface="Poppins" panose="00000500000000000000" pitchFamily="2" charset="0"/>
                <a:ea typeface="Calibri" panose="020F0502020204030204" pitchFamily="34" charset="0"/>
                <a:cs typeface="Poppins" panose="00000500000000000000" pitchFamily="2" charset="0"/>
              </a:rPr>
              <a:t>Web portal for service providers</a:t>
            </a:r>
          </a:p>
          <a:p>
            <a:pPr marL="371475" indent="-171450">
              <a:lnSpc>
                <a:spcPct val="100000"/>
              </a:lnSpc>
              <a:spcBef>
                <a:spcPts val="0"/>
              </a:spcBef>
            </a:pPr>
            <a:r>
              <a:rPr lang="en-GB" sz="1200" dirty="0">
                <a:effectLst/>
                <a:latin typeface="Poppins" panose="00000500000000000000" pitchFamily="2" charset="0"/>
                <a:ea typeface="Calibri" panose="020F0502020204030204" pitchFamily="34" charset="0"/>
                <a:cs typeface="Poppins" panose="00000500000000000000" pitchFamily="2" charset="0"/>
              </a:rPr>
              <a:t>5GMS Application Server</a:t>
            </a:r>
          </a:p>
          <a:p>
            <a:pPr marL="628650" lvl="1" indent="-171450">
              <a:lnSpc>
                <a:spcPct val="100000"/>
              </a:lnSpc>
              <a:spcBef>
                <a:spcPts val="0"/>
              </a:spcBef>
              <a:spcAft>
                <a:spcPts val="0"/>
              </a:spcAft>
            </a:pPr>
            <a:r>
              <a:rPr lang="en-GB" sz="1100" dirty="0">
                <a:latin typeface="Poppins" panose="00000500000000000000" pitchFamily="2" charset="0"/>
                <a:ea typeface="Calibri" panose="020F0502020204030204" pitchFamily="34" charset="0"/>
                <a:cs typeface="Poppins" panose="00000500000000000000" pitchFamily="2" charset="0"/>
              </a:rPr>
              <a:t>Wrapping </a:t>
            </a:r>
            <a:r>
              <a:rPr lang="en-GB" sz="1100" dirty="0" err="1">
                <a:latin typeface="Poppins" panose="00000500000000000000" pitchFamily="2" charset="0"/>
                <a:ea typeface="Calibri" panose="020F0502020204030204" pitchFamily="34" charset="0"/>
                <a:cs typeface="Poppins" panose="00000500000000000000" pitchFamily="2" charset="0"/>
              </a:rPr>
              <a:t>OpenResty</a:t>
            </a:r>
            <a:r>
              <a:rPr lang="en-GB" sz="1100" dirty="0">
                <a:latin typeface="Poppins" panose="00000500000000000000" pitchFamily="2" charset="0"/>
                <a:ea typeface="Calibri" panose="020F0502020204030204" pitchFamily="34" charset="0"/>
                <a:cs typeface="Poppins" panose="00000500000000000000" pitchFamily="2" charset="0"/>
              </a:rPr>
              <a:t> (Nginx)</a:t>
            </a:r>
            <a:endParaRPr lang="en-GB" sz="1100" dirty="0">
              <a:effectLst/>
              <a:latin typeface="Poppins" panose="00000500000000000000" pitchFamily="2" charset="0"/>
              <a:ea typeface="Calibri" panose="020F0502020204030204" pitchFamily="34" charset="0"/>
              <a:cs typeface="Poppins" panose="00000500000000000000" pitchFamily="2" charset="0"/>
            </a:endParaRPr>
          </a:p>
          <a:p>
            <a:pPr marL="371475" indent="-171450">
              <a:lnSpc>
                <a:spcPct val="100000"/>
              </a:lnSpc>
              <a:spcBef>
                <a:spcPts val="0"/>
              </a:spcBef>
            </a:pPr>
            <a:r>
              <a:rPr lang="en-GB" sz="1200" dirty="0">
                <a:effectLst/>
                <a:latin typeface="Poppins" panose="00000500000000000000" pitchFamily="2" charset="0"/>
                <a:ea typeface="Calibri" panose="020F0502020204030204" pitchFamily="34" charset="0"/>
                <a:cs typeface="Poppins" panose="00000500000000000000" pitchFamily="2" charset="0"/>
              </a:rPr>
              <a:t>5GMS Application Function</a:t>
            </a:r>
          </a:p>
          <a:p>
            <a:pPr marL="628650" lvl="1" indent="-171450">
              <a:lnSpc>
                <a:spcPct val="100000"/>
              </a:lnSpc>
              <a:spcBef>
                <a:spcPts val="0"/>
              </a:spcBef>
              <a:spcAft>
                <a:spcPts val="0"/>
              </a:spcAft>
            </a:pPr>
            <a:r>
              <a:rPr lang="en-GB" sz="1100" dirty="0">
                <a:latin typeface="Poppins" panose="00000500000000000000" pitchFamily="2" charset="0"/>
                <a:ea typeface="Calibri" panose="020F0502020204030204" pitchFamily="34" charset="0"/>
                <a:cs typeface="Poppins" panose="00000500000000000000" pitchFamily="2" charset="0"/>
              </a:rPr>
              <a:t>Built in the Open5GS framework.</a:t>
            </a:r>
            <a:endParaRPr lang="en-GB" sz="1100" dirty="0">
              <a:effectLst/>
              <a:latin typeface="Poppins" panose="00000500000000000000" pitchFamily="2" charset="0"/>
              <a:ea typeface="Calibri" panose="020F0502020204030204" pitchFamily="34" charset="0"/>
              <a:cs typeface="Poppins" panose="00000500000000000000" pitchFamily="2" charset="0"/>
            </a:endParaRPr>
          </a:p>
          <a:p>
            <a:pPr marL="0" indent="0">
              <a:lnSpc>
                <a:spcPct val="100000"/>
              </a:lnSpc>
              <a:spcBef>
                <a:spcPts val="0"/>
              </a:spcBef>
              <a:buNone/>
            </a:pPr>
            <a:endParaRPr lang="en-GB" sz="1400" dirty="0">
              <a:solidFill>
                <a:srgbClr val="00A0D2"/>
              </a:solidFill>
              <a:latin typeface="Poppins SemiBold" panose="00000700000000000000" pitchFamily="2" charset="0"/>
              <a:ea typeface="Calibri" panose="020F0502020204030204" pitchFamily="34" charset="0"/>
              <a:cs typeface="Poppins SemiBold" panose="00000700000000000000" pitchFamily="2" charset="0"/>
            </a:endParaRPr>
          </a:p>
          <a:p>
            <a:pPr marL="0" indent="0">
              <a:lnSpc>
                <a:spcPct val="100000"/>
              </a:lnSpc>
              <a:spcBef>
                <a:spcPts val="0"/>
              </a:spcBef>
              <a:buNone/>
            </a:pPr>
            <a:r>
              <a:rPr lang="en-GB" sz="1400" dirty="0">
                <a:solidFill>
                  <a:srgbClr val="00A0D2"/>
                </a:solidFill>
                <a:latin typeface="Poppins SemiBold" panose="00000700000000000000" pitchFamily="2" charset="0"/>
                <a:ea typeface="Calibri" panose="020F0502020204030204" pitchFamily="34" charset="0"/>
                <a:cs typeface="Poppins SemiBold" panose="00000700000000000000" pitchFamily="2" charset="0"/>
              </a:rPr>
              <a:t>5G Media Streaming Client </a:t>
            </a:r>
            <a:r>
              <a:rPr lang="en-GB" sz="1400" dirty="0">
                <a:effectLst/>
                <a:latin typeface="Poppins" panose="00000500000000000000" pitchFamily="2" charset="0"/>
                <a:ea typeface="Calibri" panose="020F0502020204030204" pitchFamily="34" charset="0"/>
                <a:cs typeface="Poppins" panose="00000500000000000000" pitchFamily="2" charset="0"/>
              </a:rPr>
              <a:t>components developed so far on Android:</a:t>
            </a:r>
          </a:p>
          <a:p>
            <a:pPr marL="371475" indent="-171450">
              <a:lnSpc>
                <a:spcPct val="100000"/>
              </a:lnSpc>
              <a:spcBef>
                <a:spcPts val="0"/>
              </a:spcBef>
            </a:pPr>
            <a:r>
              <a:rPr lang="en-GB" sz="1200" dirty="0">
                <a:latin typeface="Poppins" panose="00000500000000000000" pitchFamily="2" charset="0"/>
                <a:ea typeface="Calibri" panose="020F0502020204030204" pitchFamily="34" charset="0"/>
                <a:cs typeface="Poppins" panose="00000500000000000000" pitchFamily="2" charset="0"/>
              </a:rPr>
              <a:t>5GMS-enabled Media Player</a:t>
            </a:r>
          </a:p>
          <a:p>
            <a:pPr marL="628650" lvl="1" indent="-171450">
              <a:lnSpc>
                <a:spcPct val="100000"/>
              </a:lnSpc>
              <a:spcBef>
                <a:spcPts val="0"/>
              </a:spcBef>
              <a:spcAft>
                <a:spcPts val="0"/>
              </a:spcAft>
            </a:pPr>
            <a:r>
              <a:rPr lang="en-GB" sz="1100" dirty="0">
                <a:effectLst/>
                <a:latin typeface="Poppins" panose="00000500000000000000" pitchFamily="2" charset="0"/>
                <a:ea typeface="Calibri" panose="020F0502020204030204" pitchFamily="34" charset="0"/>
                <a:cs typeface="Poppins" panose="00000500000000000000" pitchFamily="2" charset="0"/>
              </a:rPr>
              <a:t>Wrapping </a:t>
            </a:r>
            <a:r>
              <a:rPr lang="en-GB" sz="1100" dirty="0" err="1">
                <a:effectLst/>
                <a:latin typeface="Poppins" panose="00000500000000000000" pitchFamily="2" charset="0"/>
                <a:ea typeface="Calibri" panose="020F0502020204030204" pitchFamily="34" charset="0"/>
                <a:cs typeface="Poppins" panose="00000500000000000000" pitchFamily="2" charset="0"/>
              </a:rPr>
              <a:t>ExoPlayer</a:t>
            </a:r>
            <a:r>
              <a:rPr lang="en-GB" sz="1100" dirty="0">
                <a:effectLst/>
                <a:latin typeface="Poppins" panose="00000500000000000000" pitchFamily="2" charset="0"/>
                <a:ea typeface="Calibri" panose="020F0502020204030204" pitchFamily="34" charset="0"/>
                <a:cs typeface="Poppins" panose="00000500000000000000" pitchFamily="2" charset="0"/>
              </a:rPr>
              <a:t>. </a:t>
            </a:r>
          </a:p>
          <a:p>
            <a:pPr marL="371475" indent="-171450">
              <a:lnSpc>
                <a:spcPct val="100000"/>
              </a:lnSpc>
              <a:spcBef>
                <a:spcPts val="0"/>
              </a:spcBef>
            </a:pPr>
            <a:r>
              <a:rPr lang="en-GB" sz="1200" dirty="0">
                <a:effectLst/>
                <a:latin typeface="Poppins" panose="00000500000000000000" pitchFamily="2" charset="0"/>
                <a:ea typeface="Calibri" panose="020F0502020204030204" pitchFamily="34" charset="0"/>
                <a:cs typeface="Poppins" panose="00000500000000000000" pitchFamily="2" charset="0"/>
              </a:rPr>
              <a:t>Media Session Handler</a:t>
            </a:r>
          </a:p>
          <a:p>
            <a:pPr marL="628650" lvl="1" indent="-171450">
              <a:lnSpc>
                <a:spcPct val="100000"/>
              </a:lnSpc>
              <a:spcBef>
                <a:spcPts val="0"/>
              </a:spcBef>
              <a:spcAft>
                <a:spcPts val="0"/>
              </a:spcAft>
            </a:pPr>
            <a:r>
              <a:rPr lang="en-GB" sz="1100" dirty="0">
                <a:latin typeface="Poppins" panose="00000500000000000000" pitchFamily="2" charset="0"/>
                <a:cs typeface="Poppins" panose="00000500000000000000" pitchFamily="2" charset="0"/>
              </a:rPr>
              <a:t>Background service.</a:t>
            </a:r>
          </a:p>
          <a:p>
            <a:pPr marL="371475" indent="-171450">
              <a:lnSpc>
                <a:spcPct val="100000"/>
              </a:lnSpc>
              <a:spcBef>
                <a:spcPts val="0"/>
              </a:spcBef>
            </a:pPr>
            <a:r>
              <a:rPr lang="en-GB" sz="1200" dirty="0">
                <a:latin typeface="Poppins" panose="00000500000000000000" pitchFamily="2" charset="0"/>
                <a:ea typeface="Calibri" panose="020F0502020204030204" pitchFamily="34" charset="0"/>
                <a:cs typeface="Poppins" panose="00000500000000000000" pitchFamily="2" charset="0"/>
              </a:rPr>
              <a:t>5GMS-Aware Application</a:t>
            </a:r>
          </a:p>
          <a:p>
            <a:pPr marL="628650" lvl="1" indent="-171450">
              <a:lnSpc>
                <a:spcPct val="100000"/>
              </a:lnSpc>
              <a:spcBef>
                <a:spcPts val="0"/>
              </a:spcBef>
              <a:spcAft>
                <a:spcPts val="0"/>
              </a:spcAft>
            </a:pPr>
            <a:r>
              <a:rPr lang="en-GB" sz="1100" dirty="0">
                <a:latin typeface="Poppins" panose="00000500000000000000" pitchFamily="2" charset="0"/>
                <a:cs typeface="Poppins" panose="00000500000000000000" pitchFamily="2" charset="0"/>
              </a:rPr>
              <a:t>App, optionally incorporating the Media Player component.</a:t>
            </a:r>
            <a:endParaRPr lang="de-AT" sz="1400" dirty="0">
              <a:latin typeface="Poppins" panose="00000500000000000000" pitchFamily="2" charset="0"/>
              <a:cs typeface="Poppins" panose="00000500000000000000" pitchFamily="2" charset="0"/>
            </a:endParaRPr>
          </a:p>
        </p:txBody>
      </p:sp>
      <p:sp>
        <p:nvSpPr>
          <p:cNvPr id="3" name="Titel 2">
            <a:extLst>
              <a:ext uri="{FF2B5EF4-FFF2-40B4-BE49-F238E27FC236}">
                <a16:creationId xmlns:a16="http://schemas.microsoft.com/office/drawing/2014/main" id="{464CEC5D-42C0-4BCA-8627-312C13A4A81E}"/>
              </a:ext>
            </a:extLst>
          </p:cNvPr>
          <p:cNvSpPr>
            <a:spLocks noGrp="1"/>
          </p:cNvSpPr>
          <p:nvPr>
            <p:ph type="title"/>
          </p:nvPr>
        </p:nvSpPr>
        <p:spPr/>
        <p:txBody>
          <a:bodyPr/>
          <a:lstStyle/>
          <a:p>
            <a:r>
              <a:rPr lang="en-GB" dirty="0"/>
              <a:t>Status of 5G Media Streaming development</a:t>
            </a:r>
            <a:endParaRPr lang="de-AT" dirty="0">
              <a:latin typeface="Poppins SemiBold" panose="00000700000000000000" pitchFamily="2" charset="0"/>
              <a:cs typeface="Poppins SemiBold" panose="00000700000000000000" pitchFamily="2" charset="0"/>
            </a:endParaRPr>
          </a:p>
        </p:txBody>
      </p:sp>
      <p:pic>
        <p:nvPicPr>
          <p:cNvPr id="7" name="Content Placeholder 13">
            <a:extLst>
              <a:ext uri="{FF2B5EF4-FFF2-40B4-BE49-F238E27FC236}">
                <a16:creationId xmlns:a16="http://schemas.microsoft.com/office/drawing/2014/main" id="{F3BEAAF4-57A7-EB1F-7DA4-7D4B868EE687}"/>
              </a:ext>
            </a:extLst>
          </p:cNvPr>
          <p:cNvPicPr>
            <a:picLocks noChangeAspect="1"/>
          </p:cNvPicPr>
          <p:nvPr/>
        </p:nvPicPr>
        <p:blipFill>
          <a:blip r:embed="rId3"/>
          <a:srcRect l="781" r="781"/>
          <a:stretch/>
        </p:blipFill>
        <p:spPr>
          <a:xfrm>
            <a:off x="4471752" y="637200"/>
            <a:ext cx="4642507" cy="4484226"/>
          </a:xfrm>
          <a:prstGeom prst="rect">
            <a:avLst/>
          </a:prstGeom>
        </p:spPr>
      </p:pic>
      <p:pic>
        <p:nvPicPr>
          <p:cNvPr id="8" name="Picture 3" descr="A picture containing text, font, traffic sign, symbol&#10;&#10;Description automatically generated">
            <a:extLst>
              <a:ext uri="{FF2B5EF4-FFF2-40B4-BE49-F238E27FC236}">
                <a16:creationId xmlns:a16="http://schemas.microsoft.com/office/drawing/2014/main" id="{CB970BD2-4E3D-E5C0-07D3-B1076A438554}"/>
              </a:ext>
            </a:extLst>
          </p:cNvPr>
          <p:cNvPicPr>
            <a:picLocks noChangeAspect="1"/>
          </p:cNvPicPr>
          <p:nvPr/>
        </p:nvPicPr>
        <p:blipFill>
          <a:blip r:embed="rId4"/>
          <a:stretch>
            <a:fillRect/>
          </a:stretch>
        </p:blipFill>
        <p:spPr>
          <a:xfrm>
            <a:off x="8456480" y="22074"/>
            <a:ext cx="510993" cy="510993"/>
          </a:xfrm>
          <a:prstGeom prst="rect">
            <a:avLst/>
          </a:prstGeom>
        </p:spPr>
      </p:pic>
      <p:sp>
        <p:nvSpPr>
          <p:cNvPr id="4" name="Date Placeholder 4">
            <a:extLst>
              <a:ext uri="{FF2B5EF4-FFF2-40B4-BE49-F238E27FC236}">
                <a16:creationId xmlns:a16="http://schemas.microsoft.com/office/drawing/2014/main" id="{BD295182-B8A7-A367-051C-4B0B083CA904}"/>
              </a:ext>
            </a:extLst>
          </p:cNvPr>
          <p:cNvSpPr>
            <a:spLocks noGrp="1"/>
          </p:cNvSpPr>
          <p:nvPr>
            <p:ph type="dt" sz="half" idx="2"/>
          </p:nvPr>
        </p:nvSpPr>
        <p:spPr>
          <a:xfrm>
            <a:off x="405978" y="4716066"/>
            <a:ext cx="1972193" cy="362732"/>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a:solidFill>
                  <a:srgbClr val="000000">
                    <a:lumMod val="65000"/>
                    <a:lumOff val="35000"/>
                  </a:srgbClr>
                </a:solidFill>
              </a:rPr>
              <a:t>© </a:t>
            </a:r>
            <a:r>
              <a:rPr kumimoji="0" lang="en-US" sz="825" b="0" i="0" u="none" strike="noStrike" kern="1200" cap="none" spc="0" normalizeH="0" baseline="0" noProof="0" dirty="0">
                <a:ln>
                  <a:noFill/>
                </a:ln>
                <a:solidFill>
                  <a:srgbClr val="324158"/>
                </a:solidFill>
                <a:effectLst/>
                <a:uLnTx/>
                <a:uFillTx/>
              </a:rPr>
              <a:t>2024</a:t>
            </a:r>
          </a:p>
        </p:txBody>
      </p:sp>
    </p:spTree>
    <p:extLst>
      <p:ext uri="{BB962C8B-B14F-4D97-AF65-F5344CB8AC3E}">
        <p14:creationId xmlns:p14="http://schemas.microsoft.com/office/powerpoint/2010/main" val="2558006376"/>
      </p:ext>
    </p:extLst>
  </p:cSld>
  <p:clrMapOvr>
    <a:masterClrMapping/>
  </p:clrMapOvr>
  <mc:AlternateContent xmlns:mc="http://schemas.openxmlformats.org/markup-compatibility/2006" xmlns:p14="http://schemas.microsoft.com/office/powerpoint/2010/main">
    <mc:Choice Requires="p14">
      <p:transition p14:dur="0" advTm="20000"/>
    </mc:Choice>
    <mc:Fallback xmlns="">
      <p:transition advTm="20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ACA3F3-6503-6720-B945-756FCBFBF275}"/>
              </a:ext>
            </a:extLst>
          </p:cNvPr>
          <p:cNvSpPr>
            <a:spLocks noGrp="1"/>
          </p:cNvSpPr>
          <p:nvPr>
            <p:ph idx="1"/>
          </p:nvPr>
        </p:nvSpPr>
        <p:spPr/>
        <p:txBody>
          <a:bodyPr/>
          <a:lstStyle/>
          <a:p>
            <a:pPr marL="0" indent="0">
              <a:buNone/>
            </a:pPr>
            <a:endParaRPr lang="en-GB" dirty="0"/>
          </a:p>
          <a:p>
            <a:endParaRPr lang="en-GB" dirty="0"/>
          </a:p>
          <a:p>
            <a:endParaRPr lang="en-GB" dirty="0"/>
          </a:p>
        </p:txBody>
      </p:sp>
      <p:sp>
        <p:nvSpPr>
          <p:cNvPr id="3" name="Title 2">
            <a:extLst>
              <a:ext uri="{FF2B5EF4-FFF2-40B4-BE49-F238E27FC236}">
                <a16:creationId xmlns:a16="http://schemas.microsoft.com/office/drawing/2014/main" id="{C352CD0C-458A-3E86-5F01-217CE089AFEC}"/>
              </a:ext>
            </a:extLst>
          </p:cNvPr>
          <p:cNvSpPr>
            <a:spLocks noGrp="1"/>
          </p:cNvSpPr>
          <p:nvPr>
            <p:ph type="title"/>
          </p:nvPr>
        </p:nvSpPr>
        <p:spPr/>
        <p:txBody>
          <a:bodyPr/>
          <a:lstStyle/>
          <a:p>
            <a:r>
              <a:rPr lang="en-GB" dirty="0"/>
              <a:t>Status of 5G Media Streaming development</a:t>
            </a:r>
          </a:p>
        </p:txBody>
      </p:sp>
      <p:sp>
        <p:nvSpPr>
          <p:cNvPr id="4" name="Slide Number Placeholder 3">
            <a:extLst>
              <a:ext uri="{FF2B5EF4-FFF2-40B4-BE49-F238E27FC236}">
                <a16:creationId xmlns:a16="http://schemas.microsoft.com/office/drawing/2014/main" id="{5AB4344F-6884-659D-B34E-C0A2652FD7F4}"/>
              </a:ext>
            </a:extLst>
          </p:cNvPr>
          <p:cNvSpPr>
            <a:spLocks noGrp="1"/>
          </p:cNvSpPr>
          <p:nvPr>
            <p:ph type="sldNum" sz="quarter" idx="4"/>
          </p:nvPr>
        </p:nvSpPr>
        <p:spPr/>
        <p:txBody>
          <a:bodyPr/>
          <a:lstStyle/>
          <a:p>
            <a:fld id="{4FAB73BC-B049-4115-A692-8D63A059BFB8}" type="slidenum">
              <a:rPr lang="fr-CH" smtClean="0"/>
              <a:pPr/>
              <a:t>11</a:t>
            </a:fld>
            <a:endParaRPr lang="fr-CH" dirty="0"/>
          </a:p>
        </p:txBody>
      </p:sp>
      <p:graphicFrame>
        <p:nvGraphicFramePr>
          <p:cNvPr id="11" name="Table 6">
            <a:extLst>
              <a:ext uri="{FF2B5EF4-FFF2-40B4-BE49-F238E27FC236}">
                <a16:creationId xmlns:a16="http://schemas.microsoft.com/office/drawing/2014/main" id="{6615273B-F5DE-4E5C-31FE-8B21DB74BB3A}"/>
              </a:ext>
            </a:extLst>
          </p:cNvPr>
          <p:cNvGraphicFramePr>
            <a:graphicFrameLocks noGrp="1"/>
          </p:cNvGraphicFramePr>
          <p:nvPr/>
        </p:nvGraphicFramePr>
        <p:xfrm>
          <a:off x="331304" y="642521"/>
          <a:ext cx="8422203" cy="2947950"/>
        </p:xfrm>
        <a:graphic>
          <a:graphicData uri="http://schemas.openxmlformats.org/drawingml/2006/table">
            <a:tbl>
              <a:tblPr firstRow="1" bandRow="1">
                <a:tableStyleId>{5C22544A-7EE6-4342-B048-85BDC9FD1C3A}</a:tableStyleId>
              </a:tblPr>
              <a:tblGrid>
                <a:gridCol w="269008">
                  <a:extLst>
                    <a:ext uri="{9D8B030D-6E8A-4147-A177-3AD203B41FA5}">
                      <a16:colId xmlns:a16="http://schemas.microsoft.com/office/drawing/2014/main" val="1018950637"/>
                    </a:ext>
                  </a:extLst>
                </a:gridCol>
                <a:gridCol w="2206498">
                  <a:extLst>
                    <a:ext uri="{9D8B030D-6E8A-4147-A177-3AD203B41FA5}">
                      <a16:colId xmlns:a16="http://schemas.microsoft.com/office/drawing/2014/main" val="1972718503"/>
                    </a:ext>
                  </a:extLst>
                </a:gridCol>
                <a:gridCol w="1892411">
                  <a:extLst>
                    <a:ext uri="{9D8B030D-6E8A-4147-A177-3AD203B41FA5}">
                      <a16:colId xmlns:a16="http://schemas.microsoft.com/office/drawing/2014/main" val="452650789"/>
                    </a:ext>
                  </a:extLst>
                </a:gridCol>
                <a:gridCol w="2027582">
                  <a:extLst>
                    <a:ext uri="{9D8B030D-6E8A-4147-A177-3AD203B41FA5}">
                      <a16:colId xmlns:a16="http://schemas.microsoft.com/office/drawing/2014/main" val="1725086678"/>
                    </a:ext>
                  </a:extLst>
                </a:gridCol>
                <a:gridCol w="2026704">
                  <a:extLst>
                    <a:ext uri="{9D8B030D-6E8A-4147-A177-3AD203B41FA5}">
                      <a16:colId xmlns:a16="http://schemas.microsoft.com/office/drawing/2014/main" val="2523710736"/>
                    </a:ext>
                  </a:extLst>
                </a:gridCol>
              </a:tblGrid>
              <a:tr h="327550">
                <a:tc rowSpan="2" gridSpan="2">
                  <a:txBody>
                    <a:bodyPr/>
                    <a:lstStyle/>
                    <a:p>
                      <a:pPr algn="ctr"/>
                      <a:r>
                        <a:rPr lang="en-GB" dirty="0">
                          <a:latin typeface="Poppins Medium" panose="00000600000000000000" pitchFamily="2" charset="0"/>
                          <a:cs typeface="Poppins Medium" panose="00000600000000000000" pitchFamily="2" charset="0"/>
                        </a:rPr>
                        <a:t>5G Media Streaming</a:t>
                      </a:r>
                    </a:p>
                    <a:p>
                      <a:pPr algn="ctr"/>
                      <a:r>
                        <a:rPr lang="en-GB" dirty="0">
                          <a:latin typeface="Poppins Medium" panose="00000600000000000000" pitchFamily="2" charset="0"/>
                          <a:cs typeface="Poppins Medium" panose="00000600000000000000" pitchFamily="2" charset="0"/>
                        </a:rPr>
                        <a:t>feature</a:t>
                      </a:r>
                    </a:p>
                  </a:txBody>
                  <a:tcPr anchor="ctr">
                    <a:solidFill>
                      <a:srgbClr val="00A0D2"/>
                    </a:solidFill>
                  </a:tcPr>
                </a:tc>
                <a:tc rowSpan="2" hMerge="1">
                  <a:txBody>
                    <a:bodyPr/>
                    <a:lstStyle/>
                    <a:p>
                      <a:endParaRPr lang="en-GB" dirty="0"/>
                    </a:p>
                  </a:txBody>
                  <a:tcPr>
                    <a:solidFill>
                      <a:srgbClr val="00A0D2"/>
                    </a:solidFill>
                  </a:tcPr>
                </a:tc>
                <a:tc gridSpan="2">
                  <a:txBody>
                    <a:bodyPr/>
                    <a:lstStyle/>
                    <a:p>
                      <a:pPr algn="ctr"/>
                      <a:r>
                        <a:rPr lang="en-GB">
                          <a:latin typeface="Poppins Medium" panose="00000600000000000000" pitchFamily="2" charset="0"/>
                          <a:cs typeface="Poppins Medium" panose="00000600000000000000" pitchFamily="2" charset="0"/>
                        </a:rPr>
                        <a:t>5GMS Application Function</a:t>
                      </a:r>
                      <a:endParaRPr lang="en-GB" dirty="0">
                        <a:latin typeface="Poppins Medium" panose="00000600000000000000" pitchFamily="2" charset="0"/>
                        <a:cs typeface="Poppins Medium" panose="00000600000000000000" pitchFamily="2" charset="0"/>
                      </a:endParaRPr>
                    </a:p>
                  </a:txBody>
                  <a:tcPr>
                    <a:solidFill>
                      <a:srgbClr val="00A0D2"/>
                    </a:solidFill>
                  </a:tcPr>
                </a:tc>
                <a:tc hMerge="1">
                  <a:txBody>
                    <a:bodyPr/>
                    <a:lstStyle/>
                    <a:p>
                      <a:endParaRPr lang="en-GB"/>
                    </a:p>
                  </a:txBody>
                  <a:tcPr/>
                </a:tc>
                <a:tc rowSpan="2">
                  <a:txBody>
                    <a:bodyPr/>
                    <a:lstStyle/>
                    <a:p>
                      <a:pPr algn="ctr"/>
                      <a:r>
                        <a:rPr lang="en-GB">
                          <a:latin typeface="Poppins Medium" panose="00000600000000000000" pitchFamily="2" charset="0"/>
                          <a:cs typeface="Poppins Medium" panose="00000600000000000000" pitchFamily="2" charset="0"/>
                        </a:rPr>
                        <a:t>5GMS Client</a:t>
                      </a:r>
                      <a:endParaRPr lang="en-GB" dirty="0">
                        <a:latin typeface="Poppins Medium" panose="00000600000000000000" pitchFamily="2" charset="0"/>
                        <a:cs typeface="Poppins Medium" panose="00000600000000000000" pitchFamily="2" charset="0"/>
                      </a:endParaRPr>
                    </a:p>
                  </a:txBody>
                  <a:tcPr anchor="ctr">
                    <a:solidFill>
                      <a:srgbClr val="00A0D2"/>
                    </a:solidFill>
                  </a:tcPr>
                </a:tc>
                <a:extLst>
                  <a:ext uri="{0D108BD9-81ED-4DB2-BD59-A6C34878D82A}">
                    <a16:rowId xmlns:a16="http://schemas.microsoft.com/office/drawing/2014/main" val="1437800810"/>
                  </a:ext>
                </a:extLst>
              </a:tr>
              <a:tr h="327550">
                <a:tc gridSpan="2" vMerge="1">
                  <a:txBody>
                    <a:bodyPr/>
                    <a:lstStyle/>
                    <a:p>
                      <a:pPr algn="ctr"/>
                      <a:endParaRPr lang="en-GB" dirty="0">
                        <a:solidFill>
                          <a:schemeClr val="bg1"/>
                        </a:solidFill>
                        <a:latin typeface="Poppins Medium" panose="00000600000000000000" pitchFamily="2" charset="0"/>
                        <a:cs typeface="Poppins Medium" panose="00000600000000000000" pitchFamily="2" charset="0"/>
                      </a:endParaRPr>
                    </a:p>
                  </a:txBody>
                  <a:tcPr>
                    <a:solidFill>
                      <a:srgbClr val="00A0D2"/>
                    </a:solidFill>
                  </a:tcPr>
                </a:tc>
                <a:tc hMerge="1" vMerge="1">
                  <a:txBody>
                    <a:bodyPr/>
                    <a:lstStyle/>
                    <a:p>
                      <a:endParaRPr lang="en-GB" dirty="0">
                        <a:solidFill>
                          <a:schemeClr val="bg1"/>
                        </a:solidFill>
                      </a:endParaRPr>
                    </a:p>
                  </a:txBody>
                  <a:tcPr>
                    <a:solidFill>
                      <a:srgbClr val="00A0D2"/>
                    </a:solidFill>
                  </a:tcPr>
                </a:tc>
                <a:tc>
                  <a:txBody>
                    <a:bodyPr/>
                    <a:lstStyle/>
                    <a:p>
                      <a:pPr algn="ctr"/>
                      <a:r>
                        <a:rPr lang="en-GB" dirty="0">
                          <a:solidFill>
                            <a:schemeClr val="bg1"/>
                          </a:solidFill>
                          <a:latin typeface="Poppins Medium" panose="00000600000000000000" pitchFamily="2" charset="0"/>
                          <a:cs typeface="Poppins Medium" panose="00000600000000000000" pitchFamily="2" charset="0"/>
                        </a:rPr>
                        <a:t>Provisioning (M1)</a:t>
                      </a:r>
                      <a:endParaRPr lang="en-GB" dirty="0"/>
                    </a:p>
                  </a:txBody>
                  <a:tcPr>
                    <a:solidFill>
                      <a:srgbClr val="00A0D2"/>
                    </a:solidFill>
                  </a:tcPr>
                </a:tc>
                <a:tc>
                  <a:txBody>
                    <a:bodyPr/>
                    <a:lstStyle/>
                    <a:p>
                      <a:pPr algn="ctr"/>
                      <a:r>
                        <a:rPr lang="en-GB" dirty="0">
                          <a:solidFill>
                            <a:schemeClr val="bg1"/>
                          </a:solidFill>
                          <a:latin typeface="Poppins Medium" panose="00000600000000000000" pitchFamily="2" charset="0"/>
                          <a:cs typeface="Poppins Medium" panose="00000600000000000000" pitchFamily="2" charset="0"/>
                        </a:rPr>
                        <a:t>Usage (M5)</a:t>
                      </a:r>
                      <a:endParaRPr lang="en-GB" dirty="0"/>
                    </a:p>
                  </a:txBody>
                  <a:tcPr>
                    <a:solidFill>
                      <a:srgbClr val="00A0D2"/>
                    </a:solidFill>
                  </a:tcPr>
                </a:tc>
                <a:tc vMerge="1">
                  <a:txBody>
                    <a:bodyPr/>
                    <a:lstStyle/>
                    <a:p>
                      <a:endParaRPr lang="en-GB"/>
                    </a:p>
                  </a:txBody>
                  <a:tcPr>
                    <a:solidFill>
                      <a:srgbClr val="00A0D2"/>
                    </a:solidFill>
                  </a:tcPr>
                </a:tc>
                <a:extLst>
                  <a:ext uri="{0D108BD9-81ED-4DB2-BD59-A6C34878D82A}">
                    <a16:rowId xmlns:a16="http://schemas.microsoft.com/office/drawing/2014/main" val="2640353878"/>
                  </a:ext>
                </a:extLst>
              </a:tr>
              <a:tr h="327550">
                <a:tc gridSpan="2">
                  <a:txBody>
                    <a:bodyPr/>
                    <a:lstStyle/>
                    <a:p>
                      <a:r>
                        <a:rPr lang="en-GB" dirty="0">
                          <a:latin typeface="Poppins Light" panose="00000400000000000000" pitchFamily="2" charset="0"/>
                          <a:cs typeface="Poppins Light" panose="00000400000000000000" pitchFamily="2" charset="0"/>
                        </a:rPr>
                        <a:t>Content hosting</a:t>
                      </a:r>
                    </a:p>
                  </a:txBody>
                  <a:tcPr/>
                </a:tc>
                <a:tc hMerge="1">
                  <a:txBody>
                    <a:bodyPr/>
                    <a:lstStyle/>
                    <a:p>
                      <a:endParaRPr lang="en-GB"/>
                    </a:p>
                  </a:txBody>
                  <a:tcPr/>
                </a:tc>
                <a:tc>
                  <a:txBody>
                    <a:bodyPr/>
                    <a:lstStyle/>
                    <a:p>
                      <a:r>
                        <a:rPr lang="en-GB">
                          <a:latin typeface="Poppins Light" panose="00000400000000000000" pitchFamily="2" charset="0"/>
                          <a:cs typeface="Poppins Light" panose="00000400000000000000" pitchFamily="2" charset="0"/>
                        </a:rPr>
                        <a:t>Pull-based</a:t>
                      </a:r>
                      <a:endParaRPr lang="en-GB" dirty="0">
                        <a:latin typeface="Poppins Light" panose="00000400000000000000" pitchFamily="2" charset="0"/>
                        <a:cs typeface="Poppins Light" panose="00000400000000000000" pitchFamily="2" charset="0"/>
                      </a:endParaRPr>
                    </a:p>
                  </a:txBody>
                  <a:tcPr/>
                </a:tc>
                <a:tc>
                  <a:txBody>
                    <a:bodyPr/>
                    <a:lstStyle/>
                    <a:p>
                      <a:r>
                        <a:rPr lang="en-GB">
                          <a:latin typeface="Poppins Light" panose="00000400000000000000" pitchFamily="2" charset="0"/>
                          <a:cs typeface="Poppins Light" panose="00000400000000000000" pitchFamily="2" charset="0"/>
                        </a:rPr>
                        <a:t>Done</a:t>
                      </a:r>
                      <a:endParaRPr lang="en-GB" dirty="0">
                        <a:latin typeface="Poppins Light" panose="00000400000000000000" pitchFamily="2" charset="0"/>
                        <a:cs typeface="Poppins Light" panose="00000400000000000000" pitchFamily="2" charset="0"/>
                      </a:endParaRPr>
                    </a:p>
                  </a:txBody>
                  <a:tcPr/>
                </a:tc>
                <a:tc>
                  <a:txBody>
                    <a:bodyPr/>
                    <a:lstStyle/>
                    <a:p>
                      <a:r>
                        <a:rPr lang="en-GB">
                          <a:latin typeface="Poppins Light" panose="00000400000000000000" pitchFamily="2" charset="0"/>
                          <a:cs typeface="Poppins Light" panose="00000400000000000000" pitchFamily="2" charset="0"/>
                        </a:rPr>
                        <a:t>Done </a:t>
                      </a:r>
                      <a:endParaRPr lang="en-GB" dirty="0">
                        <a:latin typeface="Poppins Light" panose="00000400000000000000" pitchFamily="2" charset="0"/>
                        <a:cs typeface="Poppins Light" panose="00000400000000000000" pitchFamily="2" charset="0"/>
                      </a:endParaRPr>
                    </a:p>
                  </a:txBody>
                  <a:tcPr/>
                </a:tc>
                <a:extLst>
                  <a:ext uri="{0D108BD9-81ED-4DB2-BD59-A6C34878D82A}">
                    <a16:rowId xmlns:a16="http://schemas.microsoft.com/office/drawing/2014/main" val="2543298580"/>
                  </a:ext>
                </a:extLst>
              </a:tr>
              <a:tr h="327550">
                <a:tc gridSpan="2">
                  <a:txBody>
                    <a:bodyPr/>
                    <a:lstStyle/>
                    <a:p>
                      <a:r>
                        <a:rPr lang="en-GB" dirty="0">
                          <a:latin typeface="Poppins Light" panose="00000400000000000000" pitchFamily="2" charset="0"/>
                          <a:cs typeface="Poppins Light" panose="00000400000000000000" pitchFamily="2" charset="0"/>
                        </a:rPr>
                        <a:t>QoE metrics reporting</a:t>
                      </a:r>
                    </a:p>
                  </a:txBody>
                  <a:tcPr/>
                </a:tc>
                <a:tc hMerge="1">
                  <a:txBody>
                    <a:bodyPr/>
                    <a:lstStyle/>
                    <a:p>
                      <a:endParaRPr lang="en-GB"/>
                    </a:p>
                  </a:txBody>
                  <a:tcPr/>
                </a:tc>
                <a:tc>
                  <a:txBody>
                    <a:bodyPr/>
                    <a:lstStyle/>
                    <a:p>
                      <a:r>
                        <a:rPr lang="en-GB" dirty="0">
                          <a:latin typeface="Poppins Light" panose="00000400000000000000" pitchFamily="2" charset="0"/>
                          <a:cs typeface="Poppins Light" panose="00000400000000000000" pitchFamily="2" charset="0"/>
                        </a:rPr>
                        <a:t>Pending release</a:t>
                      </a:r>
                    </a:p>
                  </a:txBody>
                  <a:tcPr/>
                </a:tc>
                <a:tc>
                  <a:txBody>
                    <a:bodyPr/>
                    <a:lstStyle/>
                    <a:p>
                      <a:r>
                        <a:rPr lang="en-GB">
                          <a:latin typeface="Poppins Light" panose="00000400000000000000" pitchFamily="2" charset="0"/>
                          <a:cs typeface="Poppins Light" panose="00000400000000000000" pitchFamily="2" charset="0"/>
                        </a:rPr>
                        <a:t>Pending release</a:t>
                      </a:r>
                      <a:endParaRPr lang="en-GB" dirty="0">
                        <a:latin typeface="Poppins Light" panose="00000400000000000000" pitchFamily="2" charset="0"/>
                        <a:cs typeface="Poppins Light" panose="00000400000000000000" pitchFamily="2" charset="0"/>
                      </a:endParaRPr>
                    </a:p>
                  </a:txBody>
                  <a:tcPr/>
                </a:tc>
                <a:tc>
                  <a:txBody>
                    <a:bodyPr/>
                    <a:lstStyle/>
                    <a:p>
                      <a:r>
                        <a:rPr lang="en-GB">
                          <a:latin typeface="Poppins Light" panose="00000400000000000000" pitchFamily="2" charset="0"/>
                          <a:cs typeface="Poppins Light" panose="00000400000000000000" pitchFamily="2" charset="0"/>
                        </a:rPr>
                        <a:t>Pending release</a:t>
                      </a:r>
                      <a:endParaRPr lang="en-GB" dirty="0">
                        <a:latin typeface="Poppins Light" panose="00000400000000000000" pitchFamily="2" charset="0"/>
                        <a:cs typeface="Poppins Light" panose="00000400000000000000" pitchFamily="2" charset="0"/>
                      </a:endParaRPr>
                    </a:p>
                  </a:txBody>
                  <a:tcPr/>
                </a:tc>
                <a:extLst>
                  <a:ext uri="{0D108BD9-81ED-4DB2-BD59-A6C34878D82A}">
                    <a16:rowId xmlns:a16="http://schemas.microsoft.com/office/drawing/2014/main" val="2706765400"/>
                  </a:ext>
                </a:extLst>
              </a:tr>
              <a:tr h="327550">
                <a:tc gridSpan="2">
                  <a:txBody>
                    <a:bodyPr/>
                    <a:lstStyle/>
                    <a:p>
                      <a:r>
                        <a:rPr lang="en-GB" dirty="0">
                          <a:latin typeface="Poppins Light" panose="00000400000000000000" pitchFamily="2" charset="0"/>
                          <a:cs typeface="Poppins Light" panose="00000400000000000000" pitchFamily="2" charset="0"/>
                        </a:rPr>
                        <a:t>Consumption reporting</a:t>
                      </a:r>
                    </a:p>
                  </a:txBody>
                  <a:tcPr/>
                </a:tc>
                <a:tc hMerge="1">
                  <a:txBody>
                    <a:bodyPr/>
                    <a:lstStyle/>
                    <a:p>
                      <a:endParaRPr lang="en-GB"/>
                    </a:p>
                  </a:txBody>
                  <a:tcPr/>
                </a:tc>
                <a:tc>
                  <a:txBody>
                    <a:bodyPr/>
                    <a:lstStyle/>
                    <a:p>
                      <a:r>
                        <a:rPr lang="en-GB" dirty="0">
                          <a:latin typeface="Poppins Light" panose="00000400000000000000" pitchFamily="2" charset="0"/>
                          <a:cs typeface="Poppins Light" panose="00000400000000000000" pitchFamily="2" charset="0"/>
                        </a:rPr>
                        <a:t>Done</a:t>
                      </a:r>
                    </a:p>
                  </a:txBody>
                  <a:tcPr/>
                </a:tc>
                <a:tc>
                  <a:txBody>
                    <a:bodyPr/>
                    <a:lstStyle/>
                    <a:p>
                      <a:r>
                        <a:rPr lang="en-GB" dirty="0">
                          <a:latin typeface="Poppins Light" panose="00000400000000000000" pitchFamily="2" charset="0"/>
                          <a:cs typeface="Poppins Light" panose="00000400000000000000" pitchFamily="2" charset="0"/>
                        </a:rPr>
                        <a:t>Done</a:t>
                      </a:r>
                    </a:p>
                  </a:txBody>
                  <a:tcPr/>
                </a:tc>
                <a:tc>
                  <a:txBody>
                    <a:bodyPr/>
                    <a:lstStyle/>
                    <a:p>
                      <a:r>
                        <a:rPr lang="en-GB">
                          <a:latin typeface="Poppins Light" panose="00000400000000000000" pitchFamily="2" charset="0"/>
                          <a:cs typeface="Poppins Light" panose="00000400000000000000" pitchFamily="2" charset="0"/>
                        </a:rPr>
                        <a:t>Done</a:t>
                      </a:r>
                      <a:endParaRPr lang="en-GB" dirty="0">
                        <a:latin typeface="Poppins Light" panose="00000400000000000000" pitchFamily="2" charset="0"/>
                        <a:cs typeface="Poppins Light" panose="00000400000000000000" pitchFamily="2" charset="0"/>
                      </a:endParaRPr>
                    </a:p>
                  </a:txBody>
                  <a:tcPr/>
                </a:tc>
                <a:extLst>
                  <a:ext uri="{0D108BD9-81ED-4DB2-BD59-A6C34878D82A}">
                    <a16:rowId xmlns:a16="http://schemas.microsoft.com/office/drawing/2014/main" val="3297126481"/>
                  </a:ext>
                </a:extLst>
              </a:tr>
              <a:tr h="327550">
                <a:tc gridSpan="5">
                  <a:txBody>
                    <a:bodyPr/>
                    <a:lstStyle/>
                    <a:p>
                      <a:r>
                        <a:rPr lang="en-GB" dirty="0">
                          <a:latin typeface="Poppins Light" panose="00000400000000000000" pitchFamily="2" charset="0"/>
                          <a:cs typeface="Poppins Light" panose="00000400000000000000" pitchFamily="2" charset="0"/>
                        </a:rPr>
                        <a:t>Network Assistance</a:t>
                      </a:r>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007645060"/>
                  </a:ext>
                </a:extLst>
              </a:tr>
              <a:tr h="327550">
                <a:tc>
                  <a:txBody>
                    <a:bodyPr/>
                    <a:lstStyle/>
                    <a:p>
                      <a:endParaRPr lang="en-GB" dirty="0"/>
                    </a:p>
                  </a:txBody>
                  <a:tcPr/>
                </a:tc>
                <a:tc>
                  <a:txBody>
                    <a:bodyPr/>
                    <a:lstStyle/>
                    <a:p>
                      <a:r>
                        <a:rPr lang="en-GB" dirty="0">
                          <a:latin typeface="Poppins Light" panose="00000400000000000000" pitchFamily="2" charset="0"/>
                          <a:cs typeface="Poppins Light" panose="00000400000000000000" pitchFamily="2" charset="0"/>
                        </a:rPr>
                        <a:t>Delivery boost</a:t>
                      </a:r>
                    </a:p>
                  </a:txBody>
                  <a:tcPr/>
                </a:tc>
                <a:tc>
                  <a:txBody>
                    <a:bodyPr/>
                    <a:lstStyle/>
                    <a:p>
                      <a:r>
                        <a:rPr lang="en-GB" i="1">
                          <a:solidFill>
                            <a:schemeClr val="bg1">
                              <a:lumMod val="65000"/>
                            </a:schemeClr>
                          </a:solidFill>
                          <a:latin typeface="Poppins Light" panose="00000400000000000000" pitchFamily="2" charset="0"/>
                          <a:cs typeface="Poppins Light" panose="00000400000000000000" pitchFamily="2" charset="0"/>
                        </a:rPr>
                        <a:t>Not applicable</a:t>
                      </a:r>
                      <a:endParaRPr lang="en-GB" dirty="0">
                        <a:latin typeface="Poppins Light" panose="00000400000000000000" pitchFamily="2" charset="0"/>
                        <a:cs typeface="Poppins Light" panose="00000400000000000000" pitchFamily="2" charset="0"/>
                      </a:endParaRPr>
                    </a:p>
                  </a:txBody>
                  <a:tcPr/>
                </a:tc>
                <a:tc>
                  <a:txBody>
                    <a:bodyPr/>
                    <a:lstStyle/>
                    <a:p>
                      <a:r>
                        <a:rPr lang="en-GB">
                          <a:latin typeface="Poppins Light" panose="00000400000000000000" pitchFamily="2" charset="0"/>
                          <a:cs typeface="Poppins Light" panose="00000400000000000000" pitchFamily="2" charset="0"/>
                        </a:rPr>
                        <a:t>Done</a:t>
                      </a:r>
                      <a:endParaRPr lang="en-GB" dirty="0">
                        <a:latin typeface="Poppins Light" panose="00000400000000000000" pitchFamily="2" charset="0"/>
                        <a:cs typeface="Poppins Light" panose="00000400000000000000" pitchFamily="2" charset="0"/>
                      </a:endParaRPr>
                    </a:p>
                  </a:txBody>
                  <a:tcPr/>
                </a:tc>
                <a:tc>
                  <a:txBody>
                    <a:bodyPr/>
                    <a:lstStyle/>
                    <a:p>
                      <a:r>
                        <a:rPr lang="en-GB" i="0" dirty="0">
                          <a:solidFill>
                            <a:schemeClr val="tx1"/>
                          </a:solidFill>
                          <a:latin typeface="Poppins SemiBold" panose="00000700000000000000" pitchFamily="2" charset="0"/>
                          <a:cs typeface="Poppins SemiBold" panose="00000700000000000000" pitchFamily="2" charset="0"/>
                        </a:rPr>
                        <a:t>To do</a:t>
                      </a:r>
                    </a:p>
                  </a:txBody>
                  <a:tcPr/>
                </a:tc>
                <a:extLst>
                  <a:ext uri="{0D108BD9-81ED-4DB2-BD59-A6C34878D82A}">
                    <a16:rowId xmlns:a16="http://schemas.microsoft.com/office/drawing/2014/main" val="4210974545"/>
                  </a:ext>
                </a:extLst>
              </a:tr>
              <a:tr h="327550">
                <a:tc>
                  <a:txBody>
                    <a:bodyPr/>
                    <a:lstStyle/>
                    <a:p>
                      <a:endParaRPr lang="en-GB" dirty="0"/>
                    </a:p>
                  </a:txBody>
                  <a:tcPr/>
                </a:tc>
                <a:tc>
                  <a:txBody>
                    <a:bodyPr/>
                    <a:lstStyle/>
                    <a:p>
                      <a:r>
                        <a:rPr lang="en-GB" dirty="0">
                          <a:latin typeface="Poppins Light" panose="00000400000000000000" pitchFamily="2" charset="0"/>
                          <a:cs typeface="Poppins Light" panose="00000400000000000000" pitchFamily="2" charset="0"/>
                        </a:rPr>
                        <a:t>Throughput estimation</a:t>
                      </a:r>
                    </a:p>
                  </a:txBody>
                  <a:tcPr/>
                </a:tc>
                <a:tc>
                  <a:txBody>
                    <a:bodyPr/>
                    <a:lstStyle/>
                    <a:p>
                      <a:r>
                        <a:rPr lang="en-GB" i="1">
                          <a:solidFill>
                            <a:schemeClr val="bg1">
                              <a:lumMod val="65000"/>
                            </a:schemeClr>
                          </a:solidFill>
                          <a:latin typeface="Poppins Light" panose="00000400000000000000" pitchFamily="2" charset="0"/>
                          <a:cs typeface="Poppins Light" panose="00000400000000000000" pitchFamily="2" charset="0"/>
                        </a:rPr>
                        <a:t>Not applicable</a:t>
                      </a:r>
                      <a:endParaRPr lang="en-GB" dirty="0">
                        <a:latin typeface="Poppins Light" panose="00000400000000000000" pitchFamily="2" charset="0"/>
                        <a:cs typeface="Poppins Light" panose="00000400000000000000" pitchFamily="2" charset="0"/>
                      </a:endParaRPr>
                    </a:p>
                  </a:txBody>
                  <a:tcPr/>
                </a:tc>
                <a:tc>
                  <a:txBody>
                    <a:bodyPr/>
                    <a:lstStyle/>
                    <a:p>
                      <a:pPr marL="0" algn="l" defTabSz="685800" rtl="0" eaLnBrk="1" latinLnBrk="0" hangingPunct="1"/>
                      <a:r>
                        <a:rPr lang="en-GB" sz="1350" i="0" kern="1200" dirty="0">
                          <a:solidFill>
                            <a:schemeClr val="tx1"/>
                          </a:solidFill>
                          <a:latin typeface="Poppins SemiBold" panose="00000700000000000000" pitchFamily="2" charset="0"/>
                          <a:ea typeface="+mn-ea"/>
                          <a:cs typeface="Poppins SemiBold" panose="00000700000000000000" pitchFamily="2" charset="0"/>
                        </a:rPr>
                        <a:t>To do</a:t>
                      </a:r>
                    </a:p>
                  </a:txBody>
                  <a:tcPr/>
                </a:tc>
                <a:tc>
                  <a:txBody>
                    <a:bodyPr/>
                    <a:lstStyle/>
                    <a:p>
                      <a:r>
                        <a:rPr lang="en-GB" i="0" dirty="0">
                          <a:solidFill>
                            <a:schemeClr val="tx1"/>
                          </a:solidFill>
                          <a:latin typeface="Poppins SemiBold" panose="00000700000000000000" pitchFamily="2" charset="0"/>
                          <a:cs typeface="Poppins SemiBold" panose="00000700000000000000" pitchFamily="2" charset="0"/>
                        </a:rPr>
                        <a:t>To do</a:t>
                      </a:r>
                    </a:p>
                  </a:txBody>
                  <a:tcPr/>
                </a:tc>
                <a:extLst>
                  <a:ext uri="{0D108BD9-81ED-4DB2-BD59-A6C34878D82A}">
                    <a16:rowId xmlns:a16="http://schemas.microsoft.com/office/drawing/2014/main" val="939126698"/>
                  </a:ext>
                </a:extLst>
              </a:tr>
              <a:tr h="327550">
                <a:tc gridSpan="2">
                  <a:txBody>
                    <a:bodyPr/>
                    <a:lstStyle/>
                    <a:p>
                      <a:r>
                        <a:rPr lang="en-GB" dirty="0">
                          <a:latin typeface="Poppins Light" panose="00000400000000000000" pitchFamily="2" charset="0"/>
                          <a:cs typeface="Poppins Light" panose="00000400000000000000" pitchFamily="2" charset="0"/>
                        </a:rPr>
                        <a:t>Dynamic Policies</a:t>
                      </a:r>
                    </a:p>
                  </a:txBody>
                  <a:tcPr>
                    <a:lnB w="12700" cap="flat" cmpd="sng" algn="ctr">
                      <a:solidFill>
                        <a:schemeClr val="bg1"/>
                      </a:solidFill>
                      <a:prstDash val="solid"/>
                      <a:round/>
                      <a:headEnd type="none" w="med" len="med"/>
                      <a:tailEnd type="none" w="med" len="med"/>
                    </a:lnB>
                  </a:tcPr>
                </a:tc>
                <a:tc hMerge="1">
                  <a:txBody>
                    <a:bodyPr/>
                    <a:lstStyle/>
                    <a:p>
                      <a:endParaRPr lang="en-GB"/>
                    </a:p>
                  </a:txBody>
                  <a:tcPr/>
                </a:tc>
                <a:tc>
                  <a:txBody>
                    <a:bodyPr/>
                    <a:lstStyle/>
                    <a:p>
                      <a:r>
                        <a:rPr lang="en-GB">
                          <a:latin typeface="Poppins Light" panose="00000400000000000000" pitchFamily="2" charset="0"/>
                          <a:cs typeface="Poppins Light" panose="00000400000000000000" pitchFamily="2" charset="0"/>
                        </a:rPr>
                        <a:t>Done</a:t>
                      </a:r>
                      <a:endParaRPr lang="en-GB" dirty="0">
                        <a:latin typeface="Poppins Light" panose="00000400000000000000" pitchFamily="2" charset="0"/>
                        <a:cs typeface="Poppins Light" panose="00000400000000000000" pitchFamily="2" charset="0"/>
                      </a:endParaRPr>
                    </a:p>
                  </a:txBody>
                  <a:tcPr>
                    <a:lnB w="12700" cap="flat" cmpd="sng" algn="ctr">
                      <a:solidFill>
                        <a:schemeClr val="bg1"/>
                      </a:solidFill>
                      <a:prstDash val="solid"/>
                      <a:round/>
                      <a:headEnd type="none" w="med" len="med"/>
                      <a:tailEnd type="none" w="med" len="med"/>
                    </a:lnB>
                  </a:tcPr>
                </a:tc>
                <a:tc>
                  <a:txBody>
                    <a:bodyPr/>
                    <a:lstStyle/>
                    <a:p>
                      <a:r>
                        <a:rPr lang="en-GB">
                          <a:latin typeface="Poppins Light" panose="00000400000000000000" pitchFamily="2" charset="0"/>
                          <a:cs typeface="Poppins Light" panose="00000400000000000000" pitchFamily="2" charset="0"/>
                        </a:rPr>
                        <a:t>Done</a:t>
                      </a:r>
                      <a:endParaRPr lang="en-GB" dirty="0">
                        <a:latin typeface="Poppins Light" panose="00000400000000000000" pitchFamily="2" charset="0"/>
                        <a:cs typeface="Poppins Light" panose="00000400000000000000" pitchFamily="2" charset="0"/>
                      </a:endParaRPr>
                    </a:p>
                  </a:txBody>
                  <a:tcPr>
                    <a:lnB w="12700" cap="flat" cmpd="sng" algn="ctr">
                      <a:solidFill>
                        <a:schemeClr val="bg1"/>
                      </a:solidFill>
                      <a:prstDash val="solid"/>
                      <a:round/>
                      <a:headEnd type="none" w="med" len="med"/>
                      <a:tailEnd type="none" w="med" len="med"/>
                    </a:lnB>
                  </a:tcPr>
                </a:tc>
                <a:tc>
                  <a:txBody>
                    <a:bodyPr/>
                    <a:lstStyle/>
                    <a:p>
                      <a:r>
                        <a:rPr lang="en-GB" i="0" dirty="0">
                          <a:solidFill>
                            <a:schemeClr val="tx1"/>
                          </a:solidFill>
                          <a:latin typeface="Poppins SemiBold" panose="00000700000000000000" pitchFamily="2" charset="0"/>
                          <a:cs typeface="Poppins SemiBold" panose="00000700000000000000" pitchFamily="2" charset="0"/>
                        </a:rPr>
                        <a:t>To do</a:t>
                      </a:r>
                    </a:p>
                  </a:txBody>
                  <a:tcP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9700"/>
                  </a:ext>
                </a:extLst>
              </a:tr>
            </a:tbl>
          </a:graphicData>
        </a:graphic>
      </p:graphicFrame>
      <p:pic>
        <p:nvPicPr>
          <p:cNvPr id="12" name="Graphic 7" descr="Checkbox Checked with solid fill">
            <a:extLst>
              <a:ext uri="{FF2B5EF4-FFF2-40B4-BE49-F238E27FC236}">
                <a16:creationId xmlns:a16="http://schemas.microsoft.com/office/drawing/2014/main" id="{00BDFDD4-FFB6-3461-000D-1A22B0D00C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24844" y="1273146"/>
            <a:ext cx="365300" cy="365300"/>
          </a:xfrm>
          <a:prstGeom prst="rect">
            <a:avLst/>
          </a:prstGeom>
        </p:spPr>
      </p:pic>
      <p:pic>
        <p:nvPicPr>
          <p:cNvPr id="15" name="Graphic 8" descr="Checkbox Checked with solid fill">
            <a:extLst>
              <a:ext uri="{FF2B5EF4-FFF2-40B4-BE49-F238E27FC236}">
                <a16:creationId xmlns:a16="http://schemas.microsoft.com/office/drawing/2014/main" id="{B3A3ABAE-6920-53E2-6AB6-EBEE6ECE595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08000" y="1271781"/>
            <a:ext cx="365300" cy="365300"/>
          </a:xfrm>
          <a:prstGeom prst="rect">
            <a:avLst/>
          </a:prstGeom>
        </p:spPr>
      </p:pic>
      <p:pic>
        <p:nvPicPr>
          <p:cNvPr id="19" name="Graphic 17" descr="Checkbox Checked with solid fill">
            <a:extLst>
              <a:ext uri="{FF2B5EF4-FFF2-40B4-BE49-F238E27FC236}">
                <a16:creationId xmlns:a16="http://schemas.microsoft.com/office/drawing/2014/main" id="{3F982BB5-B933-6ACE-0FAE-850AA1056C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10642" y="1273107"/>
            <a:ext cx="365300" cy="365300"/>
          </a:xfrm>
          <a:prstGeom prst="rect">
            <a:avLst/>
          </a:prstGeom>
        </p:spPr>
      </p:pic>
      <p:pic>
        <p:nvPicPr>
          <p:cNvPr id="25" name="Graphic 16" descr="Checkbox Checked with solid fill">
            <a:extLst>
              <a:ext uri="{FF2B5EF4-FFF2-40B4-BE49-F238E27FC236}">
                <a16:creationId xmlns:a16="http://schemas.microsoft.com/office/drawing/2014/main" id="{F41201E9-2443-5DA5-9326-8D9940A2DB7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32446" y="1608853"/>
            <a:ext cx="365300" cy="365300"/>
          </a:xfrm>
          <a:prstGeom prst="rect">
            <a:avLst/>
          </a:prstGeom>
        </p:spPr>
      </p:pic>
      <p:pic>
        <p:nvPicPr>
          <p:cNvPr id="26" name="Graphic 19" descr="Checkbox Checked with solid fill">
            <a:extLst>
              <a:ext uri="{FF2B5EF4-FFF2-40B4-BE49-F238E27FC236}">
                <a16:creationId xmlns:a16="http://schemas.microsoft.com/office/drawing/2014/main" id="{B61C0432-63DF-F5FE-7FAC-B0B577A4B1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19653" y="1927204"/>
            <a:ext cx="365300" cy="365300"/>
          </a:xfrm>
          <a:prstGeom prst="rect">
            <a:avLst/>
          </a:prstGeom>
        </p:spPr>
      </p:pic>
      <p:pic>
        <p:nvPicPr>
          <p:cNvPr id="27" name="Graphic 20" descr="Checkbox Checked with solid fill">
            <a:extLst>
              <a:ext uri="{FF2B5EF4-FFF2-40B4-BE49-F238E27FC236}">
                <a16:creationId xmlns:a16="http://schemas.microsoft.com/office/drawing/2014/main" id="{935B1A20-094F-30AD-C776-E196E7BC95C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07368" y="1923377"/>
            <a:ext cx="365300" cy="365300"/>
          </a:xfrm>
          <a:prstGeom prst="rect">
            <a:avLst/>
          </a:prstGeom>
        </p:spPr>
      </p:pic>
      <p:pic>
        <p:nvPicPr>
          <p:cNvPr id="6" name="Graphic 16" descr="Checkbox Checked with solid fill">
            <a:extLst>
              <a:ext uri="{FF2B5EF4-FFF2-40B4-BE49-F238E27FC236}">
                <a16:creationId xmlns:a16="http://schemas.microsoft.com/office/drawing/2014/main" id="{EAB618CE-F032-D694-DDC9-ED3500F9D18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37953" y="1581665"/>
            <a:ext cx="365300" cy="365300"/>
          </a:xfrm>
          <a:prstGeom prst="rect">
            <a:avLst/>
          </a:prstGeom>
        </p:spPr>
      </p:pic>
      <p:pic>
        <p:nvPicPr>
          <p:cNvPr id="7" name="Graphic 16" descr="Checkbox Checked with solid fill">
            <a:extLst>
              <a:ext uri="{FF2B5EF4-FFF2-40B4-BE49-F238E27FC236}">
                <a16:creationId xmlns:a16="http://schemas.microsoft.com/office/drawing/2014/main" id="{6BD648BA-3D29-3DBE-B292-C425393418F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82290" y="1608853"/>
            <a:ext cx="365300" cy="365300"/>
          </a:xfrm>
          <a:prstGeom prst="rect">
            <a:avLst/>
          </a:prstGeom>
        </p:spPr>
      </p:pic>
      <p:pic>
        <p:nvPicPr>
          <p:cNvPr id="8" name="Graphic 7" descr="Checkbox Checked with solid fill">
            <a:extLst>
              <a:ext uri="{FF2B5EF4-FFF2-40B4-BE49-F238E27FC236}">
                <a16:creationId xmlns:a16="http://schemas.microsoft.com/office/drawing/2014/main" id="{675BF081-612F-5FA9-AE74-98EF31C897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0639" y="1927204"/>
            <a:ext cx="365300" cy="365300"/>
          </a:xfrm>
          <a:prstGeom prst="rect">
            <a:avLst/>
          </a:prstGeom>
        </p:spPr>
      </p:pic>
      <p:pic>
        <p:nvPicPr>
          <p:cNvPr id="9" name="Graphic 20" descr="Checkbox Checked with solid fill">
            <a:extLst>
              <a:ext uri="{FF2B5EF4-FFF2-40B4-BE49-F238E27FC236}">
                <a16:creationId xmlns:a16="http://schemas.microsoft.com/office/drawing/2014/main" id="{822C4386-0C0C-147E-5820-32CA41DDDF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74043" y="2580484"/>
            <a:ext cx="365300" cy="365300"/>
          </a:xfrm>
          <a:prstGeom prst="rect">
            <a:avLst/>
          </a:prstGeom>
        </p:spPr>
      </p:pic>
      <p:pic>
        <p:nvPicPr>
          <p:cNvPr id="10" name="Graphic 20" descr="Checkbox Checked with solid fill">
            <a:extLst>
              <a:ext uri="{FF2B5EF4-FFF2-40B4-BE49-F238E27FC236}">
                <a16:creationId xmlns:a16="http://schemas.microsoft.com/office/drawing/2014/main" id="{E810C89B-0244-29DC-5214-52ACF5A57F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16863" y="3237193"/>
            <a:ext cx="365300" cy="365300"/>
          </a:xfrm>
          <a:prstGeom prst="rect">
            <a:avLst/>
          </a:prstGeom>
        </p:spPr>
      </p:pic>
      <p:pic>
        <p:nvPicPr>
          <p:cNvPr id="13" name="Graphic 20" descr="Checkbox Checked with solid fill">
            <a:extLst>
              <a:ext uri="{FF2B5EF4-FFF2-40B4-BE49-F238E27FC236}">
                <a16:creationId xmlns:a16="http://schemas.microsoft.com/office/drawing/2014/main" id="{7DFF4453-2B7E-0FCC-651F-DDA82AEA32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74043" y="3241268"/>
            <a:ext cx="365300" cy="365300"/>
          </a:xfrm>
          <a:prstGeom prst="rect">
            <a:avLst/>
          </a:prstGeom>
        </p:spPr>
      </p:pic>
      <p:pic>
        <p:nvPicPr>
          <p:cNvPr id="17" name="Graphic 16" descr="Saw with solid fill">
            <a:extLst>
              <a:ext uri="{FF2B5EF4-FFF2-40B4-BE49-F238E27FC236}">
                <a16:creationId xmlns:a16="http://schemas.microsoft.com/office/drawing/2014/main" id="{040E0049-9E6B-58D3-6372-AF76BF406F9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44547" y="2950564"/>
            <a:ext cx="298176" cy="298176"/>
          </a:xfrm>
          <a:prstGeom prst="rect">
            <a:avLst/>
          </a:prstGeom>
        </p:spPr>
      </p:pic>
      <p:pic>
        <p:nvPicPr>
          <p:cNvPr id="20" name="Graphic 19" descr="Saw with solid fill">
            <a:extLst>
              <a:ext uri="{FF2B5EF4-FFF2-40B4-BE49-F238E27FC236}">
                <a16:creationId xmlns:a16="http://schemas.microsoft.com/office/drawing/2014/main" id="{03C07761-A5AC-053C-F0DD-99120154B24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63173" y="2613913"/>
            <a:ext cx="298176" cy="298176"/>
          </a:xfrm>
          <a:prstGeom prst="rect">
            <a:avLst/>
          </a:prstGeom>
        </p:spPr>
      </p:pic>
      <p:pic>
        <p:nvPicPr>
          <p:cNvPr id="21" name="Graphic 20" descr="Saw with solid fill">
            <a:extLst>
              <a:ext uri="{FF2B5EF4-FFF2-40B4-BE49-F238E27FC236}">
                <a16:creationId xmlns:a16="http://schemas.microsoft.com/office/drawing/2014/main" id="{506E1433-7BF3-4B4A-5CA6-1ACF2D0584C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63173" y="2935744"/>
            <a:ext cx="298176" cy="298176"/>
          </a:xfrm>
          <a:prstGeom prst="rect">
            <a:avLst/>
          </a:prstGeom>
        </p:spPr>
      </p:pic>
      <p:pic>
        <p:nvPicPr>
          <p:cNvPr id="22" name="Graphic 21" descr="Saw with solid fill">
            <a:extLst>
              <a:ext uri="{FF2B5EF4-FFF2-40B4-BE49-F238E27FC236}">
                <a16:creationId xmlns:a16="http://schemas.microsoft.com/office/drawing/2014/main" id="{8F82E174-2ECF-E1D3-BD1F-6DABAF2F6FE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63173" y="3268680"/>
            <a:ext cx="298176" cy="298176"/>
          </a:xfrm>
          <a:prstGeom prst="rect">
            <a:avLst/>
          </a:prstGeom>
        </p:spPr>
      </p:pic>
      <p:pic>
        <p:nvPicPr>
          <p:cNvPr id="14" name="Picture 4" descr="A picture containing text, font, traffic sign, symbol&#10;&#10;Description automatically generated">
            <a:extLst>
              <a:ext uri="{FF2B5EF4-FFF2-40B4-BE49-F238E27FC236}">
                <a16:creationId xmlns:a16="http://schemas.microsoft.com/office/drawing/2014/main" id="{F39CA3EA-8902-4CC9-987E-CD4A971D8814}"/>
              </a:ext>
            </a:extLst>
          </p:cNvPr>
          <p:cNvPicPr>
            <a:picLocks noChangeAspect="1"/>
          </p:cNvPicPr>
          <p:nvPr/>
        </p:nvPicPr>
        <p:blipFill>
          <a:blip r:embed="rId9"/>
          <a:stretch>
            <a:fillRect/>
          </a:stretch>
        </p:blipFill>
        <p:spPr>
          <a:xfrm>
            <a:off x="8456480" y="22074"/>
            <a:ext cx="510993" cy="510993"/>
          </a:xfrm>
          <a:prstGeom prst="rect">
            <a:avLst/>
          </a:prstGeom>
        </p:spPr>
      </p:pic>
      <p:sp>
        <p:nvSpPr>
          <p:cNvPr id="16" name="Content Placeholder 5">
            <a:extLst>
              <a:ext uri="{FF2B5EF4-FFF2-40B4-BE49-F238E27FC236}">
                <a16:creationId xmlns:a16="http://schemas.microsoft.com/office/drawing/2014/main" id="{E50527A1-62C8-66C9-87F3-5521D2B17386}"/>
              </a:ext>
            </a:extLst>
          </p:cNvPr>
          <p:cNvSpPr txBox="1">
            <a:spLocks/>
          </p:cNvSpPr>
          <p:nvPr/>
        </p:nvSpPr>
        <p:spPr>
          <a:xfrm>
            <a:off x="349249" y="3751061"/>
            <a:ext cx="8830349" cy="867266"/>
          </a:xfrm>
          <a:prstGeom prst="rect">
            <a:avLst/>
          </a:prstGeom>
        </p:spPr>
        <p:txBody>
          <a:bodyPr>
            <a:noAutofit/>
          </a:bodyPr>
          <a:lstStyle>
            <a:lvl1pPr marL="257175" indent="-257175" algn="l" defTabSz="685800" rtl="0" eaLnBrk="1" latinLnBrk="0" hangingPunct="1">
              <a:lnSpc>
                <a:spcPct val="90000"/>
              </a:lnSpc>
              <a:spcBef>
                <a:spcPts val="900"/>
              </a:spcBef>
              <a:buClr>
                <a:srgbClr val="00A0D2"/>
              </a:buClr>
              <a:buFont typeface="Wingdings" panose="05000000000000000000" pitchFamily="2" charset="2"/>
              <a:buChar char="§"/>
              <a:defRPr sz="20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1pPr>
            <a:lvl2pPr marL="5143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20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2pPr>
            <a:lvl3pPr marL="8572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16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3pPr>
            <a:lvl4pPr marL="12001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14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4pPr>
            <a:lvl5pPr marL="15430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14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5pPr>
            <a:lvl6pPr marL="18859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6pPr>
            <a:lvl7pPr marL="22288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7pPr>
            <a:lvl8pPr marL="25717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8pPr>
            <a:lvl9pPr marL="29146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9pPr>
          </a:lstStyle>
          <a:p>
            <a:pPr marL="0" indent="0">
              <a:lnSpc>
                <a:spcPct val="100000"/>
              </a:lnSpc>
              <a:spcBef>
                <a:spcPts val="600"/>
              </a:spcBef>
              <a:buFont typeface="Wingdings" panose="05000000000000000000" pitchFamily="2" charset="2"/>
              <a:buNone/>
            </a:pPr>
            <a:r>
              <a:rPr lang="en-GB" sz="1600" dirty="0">
                <a:solidFill>
                  <a:schemeClr val="accent6"/>
                </a:solidFill>
                <a:latin typeface="Poppins SemiBold" panose="02000000000000000000" pitchFamily="2" charset="0"/>
                <a:cs typeface="Poppins SemiBold" panose="02000000000000000000" pitchFamily="2" charset="0"/>
              </a:rPr>
              <a:t>Not implemented and welcome…</a:t>
            </a:r>
          </a:p>
          <a:p>
            <a:pPr marL="171450" lvl="1" indent="-285750">
              <a:lnSpc>
                <a:spcPct val="100000"/>
              </a:lnSpc>
              <a:spcBef>
                <a:spcPts val="600"/>
              </a:spcBef>
              <a:spcAft>
                <a:spcPts val="0"/>
              </a:spcAft>
              <a:defRPr/>
            </a:pPr>
            <a:r>
              <a:rPr lang="fr-CH" sz="1400" dirty="0">
                <a:latin typeface="Poppins" panose="00000500000000000000" pitchFamily="2" charset="0"/>
                <a:cs typeface="Poppins" panose="00000500000000000000" pitchFamily="2" charset="0"/>
              </a:rPr>
              <a:t>5GC </a:t>
            </a:r>
            <a:r>
              <a:rPr lang="fr-CH" sz="1400" dirty="0" err="1">
                <a:latin typeface="Poppins" panose="00000500000000000000" pitchFamily="2" charset="0"/>
                <a:cs typeface="Poppins" panose="00000500000000000000" pitchFamily="2" charset="0"/>
              </a:rPr>
              <a:t>with</a:t>
            </a:r>
            <a:r>
              <a:rPr lang="fr-CH" sz="1400" dirty="0">
                <a:latin typeface="Poppins" panose="00000500000000000000" pitchFamily="2" charset="0"/>
                <a:cs typeface="Poppins" panose="00000500000000000000" pitchFamily="2" charset="0"/>
              </a:rPr>
              <a:t> support for PCF</a:t>
            </a:r>
          </a:p>
          <a:p>
            <a:pPr marL="171450" lvl="1" indent="-285750">
              <a:lnSpc>
                <a:spcPct val="100000"/>
              </a:lnSpc>
              <a:spcBef>
                <a:spcPts val="600"/>
              </a:spcBef>
              <a:spcAft>
                <a:spcPts val="0"/>
              </a:spcAft>
              <a:defRPr/>
            </a:pPr>
            <a:r>
              <a:rPr lang="fr-CH" sz="1400" dirty="0">
                <a:latin typeface="Poppins" panose="00000500000000000000" pitchFamily="2" charset="0"/>
                <a:cs typeface="Poppins" panose="00000500000000000000" pitchFamily="2" charset="0"/>
              </a:rPr>
              <a:t>5GC </a:t>
            </a:r>
            <a:r>
              <a:rPr lang="fr-CH" sz="1400" dirty="0" err="1">
                <a:latin typeface="Poppins" panose="00000500000000000000" pitchFamily="2" charset="0"/>
                <a:cs typeface="Poppins" panose="00000500000000000000" pitchFamily="2" charset="0"/>
              </a:rPr>
              <a:t>with</a:t>
            </a:r>
            <a:r>
              <a:rPr lang="fr-CH" sz="1400" dirty="0">
                <a:latin typeface="Poppins" panose="00000500000000000000" pitchFamily="2" charset="0"/>
                <a:cs typeface="Poppins" panose="00000500000000000000" pitchFamily="2" charset="0"/>
              </a:rPr>
              <a:t> support for NEF</a:t>
            </a:r>
          </a:p>
          <a:p>
            <a:pPr>
              <a:lnSpc>
                <a:spcPct val="100000"/>
              </a:lnSpc>
              <a:spcBef>
                <a:spcPts val="600"/>
              </a:spcBef>
            </a:pPr>
            <a:endParaRPr lang="fr-CH" sz="2400" dirty="0"/>
          </a:p>
        </p:txBody>
      </p:sp>
      <p:sp>
        <p:nvSpPr>
          <p:cNvPr id="18" name="Date Placeholder 4">
            <a:extLst>
              <a:ext uri="{FF2B5EF4-FFF2-40B4-BE49-F238E27FC236}">
                <a16:creationId xmlns:a16="http://schemas.microsoft.com/office/drawing/2014/main" id="{EACCBF24-8256-A9F1-E7FB-329B1CCE3412}"/>
              </a:ext>
            </a:extLst>
          </p:cNvPr>
          <p:cNvSpPr>
            <a:spLocks noGrp="1"/>
          </p:cNvSpPr>
          <p:nvPr>
            <p:ph type="dt" sz="half" idx="2"/>
          </p:nvPr>
        </p:nvSpPr>
        <p:spPr>
          <a:xfrm>
            <a:off x="405978" y="4716066"/>
            <a:ext cx="1972193" cy="362732"/>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a:solidFill>
                  <a:srgbClr val="000000">
                    <a:lumMod val="65000"/>
                    <a:lumOff val="35000"/>
                  </a:srgbClr>
                </a:solidFill>
              </a:rPr>
              <a:t>© </a:t>
            </a:r>
            <a:r>
              <a:rPr kumimoji="0" lang="en-US" sz="825" b="0" i="0" u="none" strike="noStrike" kern="1200" cap="none" spc="0" normalizeH="0" baseline="0" noProof="0" dirty="0">
                <a:ln>
                  <a:noFill/>
                </a:ln>
                <a:solidFill>
                  <a:srgbClr val="324158"/>
                </a:solidFill>
                <a:effectLst/>
                <a:uLnTx/>
                <a:uFillTx/>
              </a:rPr>
              <a:t>2024</a:t>
            </a:r>
          </a:p>
        </p:txBody>
      </p:sp>
    </p:spTree>
    <p:extLst>
      <p:ext uri="{BB962C8B-B14F-4D97-AF65-F5344CB8AC3E}">
        <p14:creationId xmlns:p14="http://schemas.microsoft.com/office/powerpoint/2010/main" val="2597422891"/>
      </p:ext>
    </p:extLst>
  </p:cSld>
  <p:clrMapOvr>
    <a:masterClrMapping/>
  </p:clrMapOvr>
  <mc:AlternateContent xmlns:mc="http://schemas.openxmlformats.org/markup-compatibility/2006" xmlns:p14="http://schemas.microsoft.com/office/powerpoint/2010/main">
    <mc:Choice Requires="p14">
      <p:transition p14:dur="0" advTm="30000"/>
    </mc:Choice>
    <mc:Fallback xmlns="">
      <p:transition advTm="30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D0B8EF9-B42D-5170-B301-3D94E69EE626}"/>
              </a:ext>
            </a:extLst>
          </p:cNvPr>
          <p:cNvSpPr>
            <a:spLocks noGrp="1"/>
          </p:cNvSpPr>
          <p:nvPr>
            <p:ph type="title"/>
          </p:nvPr>
        </p:nvSpPr>
        <p:spPr/>
        <p:txBody>
          <a:bodyPr/>
          <a:lstStyle/>
          <a:p>
            <a:r>
              <a:rPr lang="en-GB" dirty="0"/>
              <a:t>Under development</a:t>
            </a:r>
          </a:p>
        </p:txBody>
      </p:sp>
      <p:pic>
        <p:nvPicPr>
          <p:cNvPr id="4" name="Picture 3" descr="A picture containing text, font, traffic sign, symbol&#10;&#10;Description automatically generated">
            <a:extLst>
              <a:ext uri="{FF2B5EF4-FFF2-40B4-BE49-F238E27FC236}">
                <a16:creationId xmlns:a16="http://schemas.microsoft.com/office/drawing/2014/main" id="{DFA3C21E-6B0A-FDB3-966B-D2A2630FC468}"/>
              </a:ext>
            </a:extLst>
          </p:cNvPr>
          <p:cNvPicPr>
            <a:picLocks noChangeAspect="1"/>
          </p:cNvPicPr>
          <p:nvPr/>
        </p:nvPicPr>
        <p:blipFill>
          <a:blip r:embed="rId3"/>
          <a:stretch>
            <a:fillRect/>
          </a:stretch>
        </p:blipFill>
        <p:spPr>
          <a:xfrm>
            <a:off x="8456480" y="22074"/>
            <a:ext cx="510993" cy="510993"/>
          </a:xfrm>
          <a:prstGeom prst="rect">
            <a:avLst/>
          </a:prstGeom>
        </p:spPr>
      </p:pic>
      <p:sp>
        <p:nvSpPr>
          <p:cNvPr id="93" name="Rectangle 92">
            <a:extLst>
              <a:ext uri="{FF2B5EF4-FFF2-40B4-BE49-F238E27FC236}">
                <a16:creationId xmlns:a16="http://schemas.microsoft.com/office/drawing/2014/main" id="{212C5C38-58AC-2806-4666-55AF90282F65}"/>
              </a:ext>
            </a:extLst>
          </p:cNvPr>
          <p:cNvSpPr/>
          <p:nvPr/>
        </p:nvSpPr>
        <p:spPr>
          <a:xfrm>
            <a:off x="6084933" y="4143593"/>
            <a:ext cx="2359202" cy="360000"/>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latin typeface="poppins" panose="00000500000000000000" pitchFamily="2" charset="0"/>
                <a:cs typeface="poppins" panose="00000500000000000000" pitchFamily="2" charset="0"/>
              </a:rPr>
              <a:t>Amplifier + TX</a:t>
            </a:r>
          </a:p>
        </p:txBody>
      </p:sp>
      <p:sp>
        <p:nvSpPr>
          <p:cNvPr id="95" name="Rectangle 94">
            <a:extLst>
              <a:ext uri="{FF2B5EF4-FFF2-40B4-BE49-F238E27FC236}">
                <a16:creationId xmlns:a16="http://schemas.microsoft.com/office/drawing/2014/main" id="{A394E8D3-EC0E-524B-1D99-C274FA510CE5}"/>
              </a:ext>
            </a:extLst>
          </p:cNvPr>
          <p:cNvSpPr/>
          <p:nvPr/>
        </p:nvSpPr>
        <p:spPr>
          <a:xfrm>
            <a:off x="6084932" y="3420656"/>
            <a:ext cx="2351187" cy="360000"/>
          </a:xfrm>
          <a:prstGeom prst="rect">
            <a:avLst/>
          </a:prstGeom>
          <a:solidFill>
            <a:srgbClr val="70AD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latin typeface="poppins" panose="00000500000000000000" pitchFamily="2" charset="0"/>
                <a:cs typeface="poppins" panose="00000500000000000000" pitchFamily="2" charset="0"/>
              </a:rPr>
              <a:t>Exciter</a:t>
            </a:r>
          </a:p>
        </p:txBody>
      </p:sp>
      <p:sp>
        <p:nvSpPr>
          <p:cNvPr id="96" name="Arrow: Down 95">
            <a:extLst>
              <a:ext uri="{FF2B5EF4-FFF2-40B4-BE49-F238E27FC236}">
                <a16:creationId xmlns:a16="http://schemas.microsoft.com/office/drawing/2014/main" id="{4476814F-DC2F-8212-74C9-2CC0893BA318}"/>
              </a:ext>
            </a:extLst>
          </p:cNvPr>
          <p:cNvSpPr/>
          <p:nvPr/>
        </p:nvSpPr>
        <p:spPr>
          <a:xfrm>
            <a:off x="7000314" y="3841678"/>
            <a:ext cx="360000" cy="252000"/>
          </a:xfrm>
          <a:prstGeom prst="downArrow">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latin typeface="poppins" panose="00000500000000000000" pitchFamily="2" charset="0"/>
              <a:cs typeface="poppins" panose="00000500000000000000" pitchFamily="2" charset="0"/>
            </a:endParaRPr>
          </a:p>
        </p:txBody>
      </p:sp>
      <p:sp>
        <p:nvSpPr>
          <p:cNvPr id="97" name="TextBox 96">
            <a:extLst>
              <a:ext uri="{FF2B5EF4-FFF2-40B4-BE49-F238E27FC236}">
                <a16:creationId xmlns:a16="http://schemas.microsoft.com/office/drawing/2014/main" id="{D23FDBB0-074C-AF04-56C3-08797F533611}"/>
              </a:ext>
            </a:extLst>
          </p:cNvPr>
          <p:cNvSpPr txBox="1"/>
          <p:nvPr/>
        </p:nvSpPr>
        <p:spPr>
          <a:xfrm>
            <a:off x="7396565" y="3816679"/>
            <a:ext cx="497988" cy="276999"/>
          </a:xfrm>
          <a:prstGeom prst="rect">
            <a:avLst/>
          </a:prstGeom>
          <a:noFill/>
        </p:spPr>
        <p:txBody>
          <a:bodyPr wrap="square">
            <a:spAutoFit/>
          </a:bodyPr>
          <a:lstStyle/>
          <a:p>
            <a:r>
              <a:rPr lang="en-US" sz="1200" dirty="0">
                <a:latin typeface="poppins" panose="00000500000000000000" pitchFamily="2" charset="0"/>
                <a:cs typeface="poppins" panose="00000500000000000000" pitchFamily="2" charset="0"/>
              </a:rPr>
              <a:t>RF</a:t>
            </a:r>
          </a:p>
        </p:txBody>
      </p:sp>
      <p:sp>
        <p:nvSpPr>
          <p:cNvPr id="98" name="Rectangle 97">
            <a:extLst>
              <a:ext uri="{FF2B5EF4-FFF2-40B4-BE49-F238E27FC236}">
                <a16:creationId xmlns:a16="http://schemas.microsoft.com/office/drawing/2014/main" id="{E678845B-2055-DAFC-AECC-E02EE3FC66EA}"/>
              </a:ext>
            </a:extLst>
          </p:cNvPr>
          <p:cNvSpPr/>
          <p:nvPr/>
        </p:nvSpPr>
        <p:spPr>
          <a:xfrm>
            <a:off x="6084934" y="2709751"/>
            <a:ext cx="2359201" cy="360000"/>
          </a:xfrm>
          <a:prstGeom prst="rect">
            <a:avLst/>
          </a:prstGeom>
          <a:solidFill>
            <a:srgbClr val="70AD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latin typeface="poppins" panose="00000500000000000000" pitchFamily="2" charset="0"/>
                <a:cs typeface="poppins" panose="00000500000000000000" pitchFamily="2" charset="0"/>
              </a:rPr>
              <a:t>Modulator / eNodeB</a:t>
            </a:r>
          </a:p>
        </p:txBody>
      </p:sp>
      <p:sp>
        <p:nvSpPr>
          <p:cNvPr id="99" name="Arrow: Down 98">
            <a:extLst>
              <a:ext uri="{FF2B5EF4-FFF2-40B4-BE49-F238E27FC236}">
                <a16:creationId xmlns:a16="http://schemas.microsoft.com/office/drawing/2014/main" id="{E3AE7574-F4B0-49CF-344C-DDAA7BEE3703}"/>
              </a:ext>
            </a:extLst>
          </p:cNvPr>
          <p:cNvSpPr/>
          <p:nvPr/>
        </p:nvSpPr>
        <p:spPr>
          <a:xfrm>
            <a:off x="7007326" y="3115226"/>
            <a:ext cx="360000" cy="252000"/>
          </a:xfrm>
          <a:prstGeom prst="downArrow">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latin typeface="poppins" panose="00000500000000000000" pitchFamily="2" charset="0"/>
              <a:cs typeface="poppins" panose="00000500000000000000" pitchFamily="2" charset="0"/>
            </a:endParaRPr>
          </a:p>
        </p:txBody>
      </p:sp>
      <p:sp>
        <p:nvSpPr>
          <p:cNvPr id="100" name="TextBox 99">
            <a:extLst>
              <a:ext uri="{FF2B5EF4-FFF2-40B4-BE49-F238E27FC236}">
                <a16:creationId xmlns:a16="http://schemas.microsoft.com/office/drawing/2014/main" id="{FC1767E0-8903-BB91-1002-197BF6B910D1}"/>
              </a:ext>
            </a:extLst>
          </p:cNvPr>
          <p:cNvSpPr txBox="1"/>
          <p:nvPr/>
        </p:nvSpPr>
        <p:spPr>
          <a:xfrm>
            <a:off x="7411085" y="3028706"/>
            <a:ext cx="1841657" cy="276999"/>
          </a:xfrm>
          <a:prstGeom prst="rect">
            <a:avLst/>
          </a:prstGeom>
          <a:noFill/>
        </p:spPr>
        <p:txBody>
          <a:bodyPr wrap="square">
            <a:spAutoFit/>
          </a:bodyPr>
          <a:lstStyle/>
          <a:p>
            <a:r>
              <a:rPr lang="en-US" sz="1200" dirty="0">
                <a:latin typeface="poppins" panose="00000500000000000000" pitchFamily="2" charset="0"/>
                <a:cs typeface="poppins" panose="00000500000000000000" pitchFamily="2" charset="0"/>
              </a:rPr>
              <a:t>digital I/Q data</a:t>
            </a:r>
          </a:p>
        </p:txBody>
      </p:sp>
      <p:sp>
        <p:nvSpPr>
          <p:cNvPr id="101" name="Rectangle 100">
            <a:extLst>
              <a:ext uri="{FF2B5EF4-FFF2-40B4-BE49-F238E27FC236}">
                <a16:creationId xmlns:a16="http://schemas.microsoft.com/office/drawing/2014/main" id="{48AE8B44-C021-911A-8F62-5BF9F70998F2}"/>
              </a:ext>
            </a:extLst>
          </p:cNvPr>
          <p:cNvSpPr/>
          <p:nvPr/>
        </p:nvSpPr>
        <p:spPr>
          <a:xfrm>
            <a:off x="7505236" y="2034306"/>
            <a:ext cx="938899" cy="31841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latin typeface="poppins" panose="00000500000000000000" pitchFamily="2" charset="0"/>
                <a:cs typeface="poppins" panose="00000500000000000000" pitchFamily="2" charset="0"/>
              </a:rPr>
              <a:t>MCE</a:t>
            </a:r>
          </a:p>
        </p:txBody>
      </p:sp>
      <p:sp>
        <p:nvSpPr>
          <p:cNvPr id="102" name="Rectangle 101">
            <a:extLst>
              <a:ext uri="{FF2B5EF4-FFF2-40B4-BE49-F238E27FC236}">
                <a16:creationId xmlns:a16="http://schemas.microsoft.com/office/drawing/2014/main" id="{6430AA68-2CE8-C951-CA4A-7AD0634AF985}"/>
              </a:ext>
            </a:extLst>
          </p:cNvPr>
          <p:cNvSpPr/>
          <p:nvPr/>
        </p:nvSpPr>
        <p:spPr>
          <a:xfrm>
            <a:off x="7505235" y="1654198"/>
            <a:ext cx="930885" cy="31841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latin typeface="poppins" panose="00000500000000000000" pitchFamily="2" charset="0"/>
                <a:cs typeface="poppins" panose="00000500000000000000" pitchFamily="2" charset="0"/>
              </a:rPr>
              <a:t>MME</a:t>
            </a:r>
          </a:p>
        </p:txBody>
      </p:sp>
      <p:sp>
        <p:nvSpPr>
          <p:cNvPr id="103" name="Rectangle 102">
            <a:extLst>
              <a:ext uri="{FF2B5EF4-FFF2-40B4-BE49-F238E27FC236}">
                <a16:creationId xmlns:a16="http://schemas.microsoft.com/office/drawing/2014/main" id="{195D7BC5-757C-D9A8-3634-8C9089149B16}"/>
              </a:ext>
            </a:extLst>
          </p:cNvPr>
          <p:cNvSpPr/>
          <p:nvPr/>
        </p:nvSpPr>
        <p:spPr>
          <a:xfrm>
            <a:off x="6084933" y="1654198"/>
            <a:ext cx="1338519" cy="689339"/>
          </a:xfrm>
          <a:prstGeom prst="rect">
            <a:avLst/>
          </a:prstGeom>
          <a:solidFill>
            <a:srgbClr val="70AD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latin typeface="poppins" panose="00000500000000000000" pitchFamily="2" charset="0"/>
                <a:cs typeface="poppins" panose="00000500000000000000" pitchFamily="2" charset="0"/>
              </a:rPr>
              <a:t>MBMS-GW</a:t>
            </a:r>
            <a:br>
              <a:rPr lang="en-US" sz="1200" dirty="0">
                <a:latin typeface="poppins" panose="00000500000000000000" pitchFamily="2" charset="0"/>
                <a:cs typeface="poppins" panose="00000500000000000000" pitchFamily="2" charset="0"/>
              </a:rPr>
            </a:br>
            <a:r>
              <a:rPr lang="en-US" sz="1200" dirty="0">
                <a:latin typeface="poppins" panose="00000500000000000000" pitchFamily="2" charset="0"/>
                <a:cs typeface="poppins" panose="00000500000000000000" pitchFamily="2" charset="0"/>
              </a:rPr>
              <a:t>(Sync)</a:t>
            </a:r>
          </a:p>
        </p:txBody>
      </p:sp>
      <p:sp>
        <p:nvSpPr>
          <p:cNvPr id="104" name="Rectangle 103">
            <a:extLst>
              <a:ext uri="{FF2B5EF4-FFF2-40B4-BE49-F238E27FC236}">
                <a16:creationId xmlns:a16="http://schemas.microsoft.com/office/drawing/2014/main" id="{4EBB3585-D588-8149-F94C-C396879B019C}"/>
              </a:ext>
            </a:extLst>
          </p:cNvPr>
          <p:cNvSpPr/>
          <p:nvPr/>
        </p:nvSpPr>
        <p:spPr>
          <a:xfrm>
            <a:off x="6084933" y="1275190"/>
            <a:ext cx="2359512" cy="31841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latin typeface="poppins" panose="00000500000000000000" pitchFamily="2" charset="0"/>
                <a:cs typeface="poppins" panose="00000500000000000000" pitchFamily="2" charset="0"/>
              </a:rPr>
              <a:t>BM-SC</a:t>
            </a:r>
          </a:p>
        </p:txBody>
      </p:sp>
      <p:sp>
        <p:nvSpPr>
          <p:cNvPr id="105" name="TextBox 104">
            <a:extLst>
              <a:ext uri="{FF2B5EF4-FFF2-40B4-BE49-F238E27FC236}">
                <a16:creationId xmlns:a16="http://schemas.microsoft.com/office/drawing/2014/main" id="{9F5687C5-DA71-F9AD-078C-CD7589CBFC13}"/>
              </a:ext>
            </a:extLst>
          </p:cNvPr>
          <p:cNvSpPr txBox="1"/>
          <p:nvPr/>
        </p:nvSpPr>
        <p:spPr>
          <a:xfrm>
            <a:off x="6000712" y="685100"/>
            <a:ext cx="2598049" cy="276999"/>
          </a:xfrm>
          <a:prstGeom prst="rect">
            <a:avLst/>
          </a:prstGeom>
          <a:noFill/>
        </p:spPr>
        <p:txBody>
          <a:bodyPr wrap="square">
            <a:spAutoFit/>
          </a:bodyPr>
          <a:lstStyle/>
          <a:p>
            <a:pPr algn="ctr"/>
            <a:r>
              <a:rPr lang="en-US" sz="1200" dirty="0">
                <a:latin typeface="Poppins SemiBold" panose="00000700000000000000" pitchFamily="2" charset="0"/>
                <a:cs typeface="Poppins SemiBold" panose="00000700000000000000" pitchFamily="2" charset="0"/>
              </a:rPr>
              <a:t>Content Provider</a:t>
            </a:r>
          </a:p>
        </p:txBody>
      </p:sp>
      <p:sp>
        <p:nvSpPr>
          <p:cNvPr id="106" name="Right Brace 105">
            <a:extLst>
              <a:ext uri="{FF2B5EF4-FFF2-40B4-BE49-F238E27FC236}">
                <a16:creationId xmlns:a16="http://schemas.microsoft.com/office/drawing/2014/main" id="{B9F21325-6DF9-056F-1FB4-7CD1470A23D7}"/>
              </a:ext>
            </a:extLst>
          </p:cNvPr>
          <p:cNvSpPr/>
          <p:nvPr/>
        </p:nvSpPr>
        <p:spPr>
          <a:xfrm rot="10800000">
            <a:off x="5822566" y="1225767"/>
            <a:ext cx="279070" cy="1465773"/>
          </a:xfrm>
          <a:prstGeom prst="rightBrace">
            <a:avLst>
              <a:gd name="adj1" fmla="val 8333"/>
              <a:gd name="adj2" fmla="val 49538"/>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a:latin typeface="poppins" panose="00000500000000000000" pitchFamily="2" charset="0"/>
              <a:cs typeface="poppins" panose="00000500000000000000" pitchFamily="2" charset="0"/>
            </a:endParaRPr>
          </a:p>
        </p:txBody>
      </p:sp>
      <p:sp>
        <p:nvSpPr>
          <p:cNvPr id="107" name="Arrow: Down 106">
            <a:extLst>
              <a:ext uri="{FF2B5EF4-FFF2-40B4-BE49-F238E27FC236}">
                <a16:creationId xmlns:a16="http://schemas.microsoft.com/office/drawing/2014/main" id="{D1F6167A-AEDB-0202-F94C-23DA1744178C}"/>
              </a:ext>
            </a:extLst>
          </p:cNvPr>
          <p:cNvSpPr/>
          <p:nvPr/>
        </p:nvSpPr>
        <p:spPr>
          <a:xfrm>
            <a:off x="6553752" y="2379859"/>
            <a:ext cx="360000" cy="252000"/>
          </a:xfrm>
          <a:prstGeom prst="downArrow">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latin typeface="poppins" panose="00000500000000000000" pitchFamily="2" charset="0"/>
              <a:cs typeface="poppins" panose="00000500000000000000" pitchFamily="2" charset="0"/>
            </a:endParaRPr>
          </a:p>
        </p:txBody>
      </p:sp>
      <p:sp>
        <p:nvSpPr>
          <p:cNvPr id="108" name="TextBox 107">
            <a:extLst>
              <a:ext uri="{FF2B5EF4-FFF2-40B4-BE49-F238E27FC236}">
                <a16:creationId xmlns:a16="http://schemas.microsoft.com/office/drawing/2014/main" id="{DAA55D0F-9CDD-D1C7-8AB1-B8BC124FC669}"/>
              </a:ext>
            </a:extLst>
          </p:cNvPr>
          <p:cNvSpPr txBox="1"/>
          <p:nvPr/>
        </p:nvSpPr>
        <p:spPr>
          <a:xfrm>
            <a:off x="5295013" y="3039544"/>
            <a:ext cx="1264809" cy="276999"/>
          </a:xfrm>
          <a:prstGeom prst="rect">
            <a:avLst/>
          </a:prstGeom>
          <a:noFill/>
        </p:spPr>
        <p:txBody>
          <a:bodyPr wrap="square">
            <a:spAutoFit/>
          </a:bodyPr>
          <a:lstStyle/>
          <a:p>
            <a:r>
              <a:rPr lang="en-US" sz="1200" dirty="0">
                <a:latin typeface="poppins" panose="00000500000000000000" pitchFamily="2" charset="0"/>
                <a:cs typeface="poppins" panose="00000500000000000000" pitchFamily="2" charset="0"/>
              </a:rPr>
              <a:t>M1 (data)</a:t>
            </a:r>
          </a:p>
        </p:txBody>
      </p:sp>
      <p:sp>
        <p:nvSpPr>
          <p:cNvPr id="109" name="Arrow: Down 108">
            <a:extLst>
              <a:ext uri="{FF2B5EF4-FFF2-40B4-BE49-F238E27FC236}">
                <a16:creationId xmlns:a16="http://schemas.microsoft.com/office/drawing/2014/main" id="{AD9D37A1-7BB6-62CE-7CE3-9D04A99C83BD}"/>
              </a:ext>
            </a:extLst>
          </p:cNvPr>
          <p:cNvSpPr/>
          <p:nvPr/>
        </p:nvSpPr>
        <p:spPr>
          <a:xfrm>
            <a:off x="7536516" y="2391891"/>
            <a:ext cx="360000" cy="252000"/>
          </a:xfrm>
          <a:prstGeom prst="downArrow">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latin typeface="poppins" panose="00000500000000000000" pitchFamily="2" charset="0"/>
                <a:cs typeface="poppins" panose="00000500000000000000" pitchFamily="2" charset="0"/>
              </a:rPr>
              <a:t>,</a:t>
            </a:r>
          </a:p>
        </p:txBody>
      </p:sp>
      <p:sp>
        <p:nvSpPr>
          <p:cNvPr id="110" name="TextBox 109">
            <a:extLst>
              <a:ext uri="{FF2B5EF4-FFF2-40B4-BE49-F238E27FC236}">
                <a16:creationId xmlns:a16="http://schemas.microsoft.com/office/drawing/2014/main" id="{3BFF3DA2-977F-573A-A707-07198EEFCD01}"/>
              </a:ext>
            </a:extLst>
          </p:cNvPr>
          <p:cNvSpPr txBox="1"/>
          <p:nvPr/>
        </p:nvSpPr>
        <p:spPr>
          <a:xfrm>
            <a:off x="7925197" y="2400946"/>
            <a:ext cx="1596614" cy="276999"/>
          </a:xfrm>
          <a:prstGeom prst="rect">
            <a:avLst/>
          </a:prstGeom>
          <a:noFill/>
        </p:spPr>
        <p:txBody>
          <a:bodyPr wrap="square">
            <a:spAutoFit/>
          </a:bodyPr>
          <a:lstStyle/>
          <a:p>
            <a:r>
              <a:rPr lang="en-US" sz="1200" dirty="0">
                <a:latin typeface="poppins" panose="00000500000000000000" pitchFamily="2" charset="0"/>
                <a:cs typeface="poppins" panose="00000500000000000000" pitchFamily="2" charset="0"/>
              </a:rPr>
              <a:t>M2 &amp; S1 (ctrl)</a:t>
            </a:r>
          </a:p>
        </p:txBody>
      </p:sp>
      <p:sp>
        <p:nvSpPr>
          <p:cNvPr id="111" name="Arrow: Down 110">
            <a:extLst>
              <a:ext uri="{FF2B5EF4-FFF2-40B4-BE49-F238E27FC236}">
                <a16:creationId xmlns:a16="http://schemas.microsoft.com/office/drawing/2014/main" id="{EFAA01B8-7045-D7B4-1084-7D210AEAC4BB}"/>
              </a:ext>
            </a:extLst>
          </p:cNvPr>
          <p:cNvSpPr/>
          <p:nvPr/>
        </p:nvSpPr>
        <p:spPr>
          <a:xfrm>
            <a:off x="7104477" y="949855"/>
            <a:ext cx="360000" cy="252000"/>
          </a:xfrm>
          <a:prstGeom prst="downArrow">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latin typeface="poppins" panose="00000500000000000000" pitchFamily="2" charset="0"/>
              <a:cs typeface="poppins" panose="00000500000000000000" pitchFamily="2" charset="0"/>
            </a:endParaRPr>
          </a:p>
        </p:txBody>
      </p:sp>
      <p:sp>
        <p:nvSpPr>
          <p:cNvPr id="112" name="TextBox 111">
            <a:extLst>
              <a:ext uri="{FF2B5EF4-FFF2-40B4-BE49-F238E27FC236}">
                <a16:creationId xmlns:a16="http://schemas.microsoft.com/office/drawing/2014/main" id="{65B99F22-227E-EB12-B0AA-136E1B5F2463}"/>
              </a:ext>
            </a:extLst>
          </p:cNvPr>
          <p:cNvSpPr txBox="1"/>
          <p:nvPr/>
        </p:nvSpPr>
        <p:spPr>
          <a:xfrm>
            <a:off x="5688395" y="924203"/>
            <a:ext cx="1922269" cy="276999"/>
          </a:xfrm>
          <a:prstGeom prst="rect">
            <a:avLst/>
          </a:prstGeom>
          <a:noFill/>
        </p:spPr>
        <p:txBody>
          <a:bodyPr wrap="square">
            <a:spAutoFit/>
          </a:bodyPr>
          <a:lstStyle/>
          <a:p>
            <a:r>
              <a:rPr lang="en-US" sz="1200" dirty="0" err="1">
                <a:latin typeface="poppins" panose="00000500000000000000" pitchFamily="2" charset="0"/>
                <a:cs typeface="poppins" panose="00000500000000000000" pitchFamily="2" charset="0"/>
              </a:rPr>
              <a:t>xMB</a:t>
            </a:r>
            <a:r>
              <a:rPr lang="en-US" sz="1200" dirty="0">
                <a:latin typeface="poppins" panose="00000500000000000000" pitchFamily="2" charset="0"/>
                <a:cs typeface="poppins" panose="00000500000000000000" pitchFamily="2" charset="0"/>
              </a:rPr>
              <a:t>: ctrl &amp; data</a:t>
            </a:r>
          </a:p>
        </p:txBody>
      </p:sp>
      <p:sp>
        <p:nvSpPr>
          <p:cNvPr id="114" name="TextBox 113">
            <a:extLst>
              <a:ext uri="{FF2B5EF4-FFF2-40B4-BE49-F238E27FC236}">
                <a16:creationId xmlns:a16="http://schemas.microsoft.com/office/drawing/2014/main" id="{421F0497-85D5-C678-1155-F79778ADBFFF}"/>
              </a:ext>
            </a:extLst>
          </p:cNvPr>
          <p:cNvSpPr txBox="1"/>
          <p:nvPr/>
        </p:nvSpPr>
        <p:spPr>
          <a:xfrm rot="16200000">
            <a:off x="4936083" y="1824313"/>
            <a:ext cx="1455741" cy="276999"/>
          </a:xfrm>
          <a:prstGeom prst="rect">
            <a:avLst/>
          </a:prstGeom>
          <a:noFill/>
        </p:spPr>
        <p:txBody>
          <a:bodyPr wrap="square">
            <a:spAutoFit/>
          </a:bodyPr>
          <a:lstStyle/>
          <a:p>
            <a:pPr algn="r"/>
            <a:r>
              <a:rPr lang="en-US" sz="1200" dirty="0">
                <a:latin typeface="poppins" panose="00000500000000000000" pitchFamily="2" charset="0"/>
                <a:cs typeface="poppins" panose="00000500000000000000" pitchFamily="2" charset="0"/>
              </a:rPr>
              <a:t>Broadcast Core</a:t>
            </a:r>
          </a:p>
        </p:txBody>
      </p:sp>
      <p:grpSp>
        <p:nvGrpSpPr>
          <p:cNvPr id="2" name="Group 1">
            <a:extLst>
              <a:ext uri="{FF2B5EF4-FFF2-40B4-BE49-F238E27FC236}">
                <a16:creationId xmlns:a16="http://schemas.microsoft.com/office/drawing/2014/main" id="{AF2278C9-9E4B-2929-63A1-09EAD3DBA0A1}"/>
              </a:ext>
            </a:extLst>
          </p:cNvPr>
          <p:cNvGrpSpPr>
            <a:grpSpLocks noChangeAspect="1"/>
          </p:cNvGrpSpPr>
          <p:nvPr/>
        </p:nvGrpSpPr>
        <p:grpSpPr>
          <a:xfrm>
            <a:off x="2392533" y="938302"/>
            <a:ext cx="2853060" cy="1680960"/>
            <a:chOff x="1984840" y="950899"/>
            <a:chExt cx="3142826" cy="1851684"/>
          </a:xfrm>
        </p:grpSpPr>
        <p:sp>
          <p:nvSpPr>
            <p:cNvPr id="5" name="Rectangle: Rounded Corners 4">
              <a:extLst>
                <a:ext uri="{FF2B5EF4-FFF2-40B4-BE49-F238E27FC236}">
                  <a16:creationId xmlns:a16="http://schemas.microsoft.com/office/drawing/2014/main" id="{4C6511FA-FF5C-889E-2540-20C467B0DBD9}"/>
                </a:ext>
              </a:extLst>
            </p:cNvPr>
            <p:cNvSpPr/>
            <p:nvPr/>
          </p:nvSpPr>
          <p:spPr>
            <a:xfrm>
              <a:off x="1984840" y="950899"/>
              <a:ext cx="3142826" cy="1663515"/>
            </a:xfrm>
            <a:prstGeom prst="roundRect">
              <a:avLst>
                <a:gd name="adj" fmla="val 3476"/>
              </a:avLst>
            </a:prstGeom>
            <a:solidFill>
              <a:schemeClr val="bg1">
                <a:lumMod val="85000"/>
                <a:lumOff val="1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1C176BE-1F9D-B363-9E04-EB48912BC8AD}"/>
                </a:ext>
              </a:extLst>
            </p:cNvPr>
            <p:cNvSpPr/>
            <p:nvPr/>
          </p:nvSpPr>
          <p:spPr>
            <a:xfrm>
              <a:off x="3033676" y="2611237"/>
              <a:ext cx="1029546" cy="14224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7FC8FA8-300A-41D4-F63B-8C9D7F04693A}"/>
                </a:ext>
              </a:extLst>
            </p:cNvPr>
            <p:cNvSpPr/>
            <p:nvPr/>
          </p:nvSpPr>
          <p:spPr>
            <a:xfrm>
              <a:off x="2675445" y="2756864"/>
              <a:ext cx="1689189" cy="4571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E00402B-34F5-01F8-4CAE-F00BD88AD374}"/>
                </a:ext>
              </a:extLst>
            </p:cNvPr>
            <p:cNvPicPr>
              <a:picLocks noChangeAspect="1"/>
            </p:cNvPicPr>
            <p:nvPr/>
          </p:nvPicPr>
          <p:blipFill>
            <a:blip r:embed="rId4"/>
            <a:stretch>
              <a:fillRect/>
            </a:stretch>
          </p:blipFill>
          <p:spPr>
            <a:xfrm>
              <a:off x="2044450" y="1003799"/>
              <a:ext cx="3031098" cy="1556311"/>
            </a:xfrm>
            <a:prstGeom prst="rect">
              <a:avLst/>
            </a:prstGeom>
          </p:spPr>
        </p:pic>
      </p:grpSp>
      <p:grpSp>
        <p:nvGrpSpPr>
          <p:cNvPr id="10" name="Group 9">
            <a:extLst>
              <a:ext uri="{FF2B5EF4-FFF2-40B4-BE49-F238E27FC236}">
                <a16:creationId xmlns:a16="http://schemas.microsoft.com/office/drawing/2014/main" id="{82DDEF99-313A-1300-9EDA-17BE6CFE77A9}"/>
              </a:ext>
            </a:extLst>
          </p:cNvPr>
          <p:cNvGrpSpPr>
            <a:grpSpLocks noChangeAspect="1"/>
          </p:cNvGrpSpPr>
          <p:nvPr/>
        </p:nvGrpSpPr>
        <p:grpSpPr>
          <a:xfrm>
            <a:off x="2910569" y="3295421"/>
            <a:ext cx="1832488" cy="969946"/>
            <a:chOff x="2355661" y="3094891"/>
            <a:chExt cx="2234020" cy="1182479"/>
          </a:xfrm>
        </p:grpSpPr>
        <p:sp>
          <p:nvSpPr>
            <p:cNvPr id="11" name="Rectangle: Rounded Corners 10">
              <a:extLst>
                <a:ext uri="{FF2B5EF4-FFF2-40B4-BE49-F238E27FC236}">
                  <a16:creationId xmlns:a16="http://schemas.microsoft.com/office/drawing/2014/main" id="{74604BA4-04DA-EBD3-E977-D28AC2FED34C}"/>
                </a:ext>
              </a:extLst>
            </p:cNvPr>
            <p:cNvSpPr/>
            <p:nvPr/>
          </p:nvSpPr>
          <p:spPr>
            <a:xfrm>
              <a:off x="2355661" y="3094891"/>
              <a:ext cx="2234020" cy="1182479"/>
            </a:xfrm>
            <a:prstGeom prst="roundRect">
              <a:avLst>
                <a:gd name="adj" fmla="val 3476"/>
              </a:avLst>
            </a:prstGeom>
            <a:solidFill>
              <a:schemeClr val="bg1">
                <a:lumMod val="85000"/>
                <a:lumOff val="1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7C2377A-92C8-8E7E-9550-AF51EE7B9EEB}"/>
                </a:ext>
              </a:extLst>
            </p:cNvPr>
            <p:cNvPicPr>
              <a:picLocks noChangeAspect="1"/>
            </p:cNvPicPr>
            <p:nvPr/>
          </p:nvPicPr>
          <p:blipFill>
            <a:blip r:embed="rId4"/>
            <a:stretch>
              <a:fillRect/>
            </a:stretch>
          </p:blipFill>
          <p:spPr>
            <a:xfrm>
              <a:off x="2408761" y="3154375"/>
              <a:ext cx="2145462" cy="1058644"/>
            </a:xfrm>
            <a:prstGeom prst="rect">
              <a:avLst/>
            </a:prstGeom>
          </p:spPr>
        </p:pic>
        <p:sp>
          <p:nvSpPr>
            <p:cNvPr id="13" name="Rectangle: Rounded Corners 12">
              <a:extLst>
                <a:ext uri="{FF2B5EF4-FFF2-40B4-BE49-F238E27FC236}">
                  <a16:creationId xmlns:a16="http://schemas.microsoft.com/office/drawing/2014/main" id="{71BD09CA-F0E4-07F8-2771-337521D4154A}"/>
                </a:ext>
              </a:extLst>
            </p:cNvPr>
            <p:cNvSpPr/>
            <p:nvPr/>
          </p:nvSpPr>
          <p:spPr>
            <a:xfrm>
              <a:off x="4471468" y="3513918"/>
              <a:ext cx="86664" cy="314159"/>
            </a:xfrm>
            <a:prstGeom prst="roundRect">
              <a:avLst/>
            </a:prstGeom>
            <a:solidFill>
              <a:schemeClr val="bg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DBE91CC2-0FC4-01E0-5DCD-AC31F0B7117D}"/>
              </a:ext>
            </a:extLst>
          </p:cNvPr>
          <p:cNvSpPr txBox="1"/>
          <p:nvPr/>
        </p:nvSpPr>
        <p:spPr>
          <a:xfrm>
            <a:off x="33398" y="1235472"/>
            <a:ext cx="2339021" cy="1200329"/>
          </a:xfrm>
          <a:prstGeom prst="rect">
            <a:avLst/>
          </a:prstGeom>
          <a:noFill/>
        </p:spPr>
        <p:txBody>
          <a:bodyPr wrap="square">
            <a:spAutoFit/>
          </a:bodyPr>
          <a:lstStyle/>
          <a:p>
            <a:pPr algn="ctr"/>
            <a:r>
              <a:rPr lang="en-US" sz="1200" dirty="0">
                <a:latin typeface="Poppins SemiBold" panose="00000700000000000000" pitchFamily="2" charset="0"/>
                <a:cs typeface="Poppins SemiBold" panose="00000700000000000000" pitchFamily="2" charset="0"/>
              </a:rPr>
              <a:t>Stationary reception</a:t>
            </a:r>
          </a:p>
          <a:p>
            <a:pPr algn="ctr"/>
            <a:r>
              <a:rPr lang="en-US" sz="1200" b="1" dirty="0">
                <a:latin typeface="poppins" panose="00000500000000000000" pitchFamily="2" charset="0"/>
                <a:cs typeface="poppins" panose="00000500000000000000" pitchFamily="2" charset="0"/>
              </a:rPr>
              <a:t>rt-</a:t>
            </a:r>
            <a:r>
              <a:rPr lang="en-US" sz="1200" b="1" dirty="0" err="1">
                <a:latin typeface="poppins" panose="00000500000000000000" pitchFamily="2" charset="0"/>
                <a:cs typeface="poppins" panose="00000500000000000000" pitchFamily="2" charset="0"/>
              </a:rPr>
              <a:t>wui</a:t>
            </a:r>
            <a:r>
              <a:rPr lang="en-US" sz="1200" dirty="0">
                <a:latin typeface="poppins" panose="00000500000000000000" pitchFamily="2" charset="0"/>
                <a:cs typeface="poppins" panose="00000500000000000000" pitchFamily="2" charset="0"/>
              </a:rPr>
              <a:t> / VLC / dash.js / …</a:t>
            </a:r>
          </a:p>
          <a:p>
            <a:pPr algn="ctr"/>
            <a:r>
              <a:rPr lang="en-US" sz="1200" b="1" dirty="0">
                <a:latin typeface="poppins" panose="00000500000000000000" pitchFamily="2" charset="0"/>
                <a:cs typeface="poppins" panose="00000500000000000000" pitchFamily="2" charset="0"/>
              </a:rPr>
              <a:t>rt-</a:t>
            </a:r>
            <a:r>
              <a:rPr lang="en-US" sz="1200" b="1" dirty="0" err="1">
                <a:latin typeface="poppins" panose="00000500000000000000" pitchFamily="2" charset="0"/>
                <a:cs typeface="poppins" panose="00000500000000000000" pitchFamily="2" charset="0"/>
              </a:rPr>
              <a:t>mbms</a:t>
            </a:r>
            <a:r>
              <a:rPr lang="en-US" sz="1200" b="1" dirty="0">
                <a:latin typeface="poppins" panose="00000500000000000000" pitchFamily="2" charset="0"/>
                <a:cs typeface="poppins" panose="00000500000000000000" pitchFamily="2" charset="0"/>
              </a:rPr>
              <a:t>-mw</a:t>
            </a:r>
          </a:p>
          <a:p>
            <a:pPr algn="ctr"/>
            <a:r>
              <a:rPr lang="en-US" sz="1200" dirty="0">
                <a:latin typeface="poppins" panose="00000500000000000000" pitchFamily="2" charset="0"/>
                <a:cs typeface="poppins" panose="00000500000000000000" pitchFamily="2" charset="0"/>
              </a:rPr>
              <a:t>(with rt-</a:t>
            </a:r>
            <a:r>
              <a:rPr lang="en-US" sz="1200" dirty="0" err="1">
                <a:latin typeface="poppins" panose="00000500000000000000" pitchFamily="2" charset="0"/>
                <a:cs typeface="poppins" panose="00000500000000000000" pitchFamily="2" charset="0"/>
              </a:rPr>
              <a:t>libflute</a:t>
            </a:r>
            <a:r>
              <a:rPr lang="en-US" sz="1200" dirty="0">
                <a:latin typeface="poppins" panose="00000500000000000000" pitchFamily="2" charset="0"/>
                <a:cs typeface="poppins" panose="00000500000000000000" pitchFamily="2" charset="0"/>
              </a:rPr>
              <a:t>) </a:t>
            </a:r>
          </a:p>
          <a:p>
            <a:pPr algn="ctr"/>
            <a:r>
              <a:rPr lang="en-US" sz="1200" b="1" dirty="0">
                <a:latin typeface="poppins" panose="00000500000000000000" pitchFamily="2" charset="0"/>
                <a:cs typeface="poppins" panose="00000500000000000000" pitchFamily="2" charset="0"/>
              </a:rPr>
              <a:t>rt-</a:t>
            </a:r>
            <a:r>
              <a:rPr lang="en-US" sz="1200" b="1" dirty="0" err="1">
                <a:latin typeface="poppins" panose="00000500000000000000" pitchFamily="2" charset="0"/>
                <a:cs typeface="poppins" panose="00000500000000000000" pitchFamily="2" charset="0"/>
              </a:rPr>
              <a:t>mbms</a:t>
            </a:r>
            <a:r>
              <a:rPr lang="en-US" sz="1200" b="1" dirty="0">
                <a:latin typeface="poppins" panose="00000500000000000000" pitchFamily="2" charset="0"/>
                <a:cs typeface="poppins" panose="00000500000000000000" pitchFamily="2" charset="0"/>
              </a:rPr>
              <a:t>-modem</a:t>
            </a:r>
          </a:p>
          <a:p>
            <a:pPr algn="ctr"/>
            <a:r>
              <a:rPr lang="en-US" sz="1200" dirty="0">
                <a:latin typeface="poppins" panose="00000500000000000000" pitchFamily="2" charset="0"/>
                <a:cs typeface="poppins" panose="00000500000000000000" pitchFamily="2" charset="0"/>
              </a:rPr>
              <a:t>(using </a:t>
            </a:r>
            <a:r>
              <a:rPr lang="en-US" sz="1200" dirty="0" err="1">
                <a:latin typeface="poppins" panose="00000500000000000000" pitchFamily="2" charset="0"/>
                <a:cs typeface="poppins" panose="00000500000000000000" pitchFamily="2" charset="0"/>
              </a:rPr>
              <a:t>srsRAN</a:t>
            </a:r>
            <a:r>
              <a:rPr lang="en-US" sz="1200" dirty="0">
                <a:latin typeface="poppins" panose="00000500000000000000" pitchFamily="2" charset="0"/>
                <a:cs typeface="poppins" panose="00000500000000000000" pitchFamily="2" charset="0"/>
              </a:rPr>
              <a:t>) SDR</a:t>
            </a:r>
          </a:p>
        </p:txBody>
      </p:sp>
      <p:sp>
        <p:nvSpPr>
          <p:cNvPr id="15" name="TextBox 14">
            <a:extLst>
              <a:ext uri="{FF2B5EF4-FFF2-40B4-BE49-F238E27FC236}">
                <a16:creationId xmlns:a16="http://schemas.microsoft.com/office/drawing/2014/main" id="{A80442D7-0C5E-D80C-9A4A-30C5D6A197CE}"/>
              </a:ext>
            </a:extLst>
          </p:cNvPr>
          <p:cNvSpPr txBox="1"/>
          <p:nvPr/>
        </p:nvSpPr>
        <p:spPr>
          <a:xfrm>
            <a:off x="32990" y="3302691"/>
            <a:ext cx="2848494" cy="1015663"/>
          </a:xfrm>
          <a:prstGeom prst="rect">
            <a:avLst/>
          </a:prstGeom>
          <a:noFill/>
        </p:spPr>
        <p:txBody>
          <a:bodyPr wrap="square" anchor="ctr">
            <a:spAutoFit/>
          </a:bodyPr>
          <a:lstStyle>
            <a:defPPr>
              <a:defRPr lang="nl-NL"/>
            </a:defPPr>
            <a:lvl1pPr algn="ctr">
              <a:defRPr sz="1200">
                <a:latin typeface="Poppins SemiBold" panose="00000700000000000000" pitchFamily="2" charset="0"/>
                <a:cs typeface="Poppins SemiBold" panose="00000700000000000000" pitchFamily="2" charset="0"/>
              </a:defRPr>
            </a:lvl1pPr>
          </a:lstStyle>
          <a:p>
            <a:r>
              <a:rPr lang="en-US" b="1" dirty="0"/>
              <a:t>Qualcomm QRD or CRD</a:t>
            </a:r>
            <a:endParaRPr lang="en-US" dirty="0"/>
          </a:p>
          <a:p>
            <a:r>
              <a:rPr lang="en-US" b="1" dirty="0">
                <a:latin typeface="poppins" panose="00000500000000000000" pitchFamily="2" charset="0"/>
                <a:cs typeface="poppins" panose="00000500000000000000" pitchFamily="2" charset="0"/>
              </a:rPr>
              <a:t>rt-</a:t>
            </a:r>
            <a:r>
              <a:rPr lang="en-US" b="1" dirty="0" err="1">
                <a:latin typeface="poppins" panose="00000500000000000000" pitchFamily="2" charset="0"/>
                <a:cs typeface="poppins" panose="00000500000000000000" pitchFamily="2" charset="0"/>
              </a:rPr>
              <a:t>mbms</a:t>
            </a:r>
            <a:r>
              <a:rPr lang="en-US" b="1" dirty="0">
                <a:latin typeface="poppins" panose="00000500000000000000" pitchFamily="2" charset="0"/>
                <a:cs typeface="poppins" panose="00000500000000000000" pitchFamily="2" charset="0"/>
              </a:rPr>
              <a:t>-mw-android</a:t>
            </a:r>
          </a:p>
          <a:p>
            <a:r>
              <a:rPr lang="en-US" dirty="0">
                <a:latin typeface="poppins" panose="00000500000000000000" pitchFamily="2" charset="0"/>
                <a:cs typeface="poppins" panose="00000500000000000000" pitchFamily="2" charset="0"/>
              </a:rPr>
              <a:t>QC MBMS MW</a:t>
            </a:r>
          </a:p>
          <a:p>
            <a:r>
              <a:rPr lang="en-US" dirty="0">
                <a:latin typeface="poppins" panose="00000500000000000000" pitchFamily="2" charset="0"/>
                <a:cs typeface="poppins" panose="00000500000000000000" pitchFamily="2" charset="0"/>
              </a:rPr>
              <a:t>Baseband (HW)</a:t>
            </a:r>
          </a:p>
          <a:p>
            <a:r>
              <a:rPr lang="en-US" dirty="0">
                <a:latin typeface="poppins" panose="00000500000000000000" pitchFamily="2" charset="0"/>
                <a:cs typeface="poppins" panose="00000500000000000000" pitchFamily="2" charset="0"/>
              </a:rPr>
              <a:t>with QC SW to enable ROM</a:t>
            </a:r>
          </a:p>
        </p:txBody>
      </p:sp>
      <p:sp>
        <p:nvSpPr>
          <p:cNvPr id="16" name="TextBox 15">
            <a:extLst>
              <a:ext uri="{FF2B5EF4-FFF2-40B4-BE49-F238E27FC236}">
                <a16:creationId xmlns:a16="http://schemas.microsoft.com/office/drawing/2014/main" id="{C64FEE1D-11B9-717E-C112-BC2C871E7BD4}"/>
              </a:ext>
            </a:extLst>
          </p:cNvPr>
          <p:cNvSpPr txBox="1"/>
          <p:nvPr/>
        </p:nvSpPr>
        <p:spPr>
          <a:xfrm>
            <a:off x="8020879" y="981877"/>
            <a:ext cx="859680" cy="276999"/>
          </a:xfrm>
          <a:prstGeom prst="rect">
            <a:avLst/>
          </a:prstGeom>
          <a:noFill/>
        </p:spPr>
        <p:txBody>
          <a:bodyPr wrap="square">
            <a:spAutoFit/>
          </a:bodyPr>
          <a:lstStyle/>
          <a:p>
            <a:r>
              <a:rPr lang="en-US" sz="1200" dirty="0" err="1">
                <a:latin typeface="Poppins SemiBold" panose="00000700000000000000" pitchFamily="2" charset="0"/>
                <a:cs typeface="Poppins SemiBold" panose="00000700000000000000" pitchFamily="2" charset="0"/>
              </a:rPr>
              <a:t>ffmpeg</a:t>
            </a:r>
            <a:r>
              <a:rPr lang="en-US" sz="1200" dirty="0">
                <a:latin typeface="Poppins SemiBold" panose="00000700000000000000" pitchFamily="2" charset="0"/>
                <a:cs typeface="Poppins SemiBold" panose="00000700000000000000" pitchFamily="2" charset="0"/>
              </a:rPr>
              <a:t> </a:t>
            </a:r>
          </a:p>
        </p:txBody>
      </p:sp>
      <p:sp>
        <p:nvSpPr>
          <p:cNvPr id="17" name="Arrow: Down 16">
            <a:extLst>
              <a:ext uri="{FF2B5EF4-FFF2-40B4-BE49-F238E27FC236}">
                <a16:creationId xmlns:a16="http://schemas.microsoft.com/office/drawing/2014/main" id="{0FDB3031-C8A3-AFBA-66CB-E74D049A6EEF}"/>
              </a:ext>
            </a:extLst>
          </p:cNvPr>
          <p:cNvSpPr/>
          <p:nvPr/>
        </p:nvSpPr>
        <p:spPr>
          <a:xfrm rot="3389178">
            <a:off x="7571797" y="1133186"/>
            <a:ext cx="360000" cy="652624"/>
          </a:xfrm>
          <a:prstGeom prst="downArrow">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latin typeface="poppins" panose="00000500000000000000" pitchFamily="2" charset="0"/>
                <a:cs typeface="poppins" panose="00000500000000000000" pitchFamily="2" charset="0"/>
              </a:rPr>
              <a:t>,</a:t>
            </a:r>
          </a:p>
        </p:txBody>
      </p:sp>
      <p:sp>
        <p:nvSpPr>
          <p:cNvPr id="18" name="TextBox 17">
            <a:extLst>
              <a:ext uri="{FF2B5EF4-FFF2-40B4-BE49-F238E27FC236}">
                <a16:creationId xmlns:a16="http://schemas.microsoft.com/office/drawing/2014/main" id="{CD75804B-D3AF-BB4A-14B0-2B5C569B936C}"/>
              </a:ext>
            </a:extLst>
          </p:cNvPr>
          <p:cNvSpPr txBox="1"/>
          <p:nvPr/>
        </p:nvSpPr>
        <p:spPr>
          <a:xfrm>
            <a:off x="7793589" y="1362989"/>
            <a:ext cx="1378890" cy="646331"/>
          </a:xfrm>
          <a:prstGeom prst="rect">
            <a:avLst/>
          </a:prstGeom>
          <a:noFill/>
        </p:spPr>
        <p:txBody>
          <a:bodyPr wrap="square">
            <a:spAutoFit/>
          </a:bodyPr>
          <a:lstStyle>
            <a:defPPr>
              <a:defRPr lang="nl-NL"/>
            </a:defPPr>
            <a:lvl1pPr>
              <a:defRPr sz="1200">
                <a:latin typeface="Poppins SemiBold" panose="00000700000000000000" pitchFamily="2" charset="0"/>
                <a:cs typeface="Poppins SemiBold" panose="00000700000000000000" pitchFamily="2" charset="0"/>
              </a:defRPr>
            </a:lvl1pPr>
          </a:lstStyle>
          <a:p>
            <a:pPr algn="ctr"/>
            <a:r>
              <a:rPr lang="en-US" dirty="0">
                <a:latin typeface="poppins" panose="00000500000000000000" pitchFamily="2" charset="0"/>
                <a:cs typeface="poppins" panose="00000500000000000000" pitchFamily="2" charset="0"/>
              </a:rPr>
              <a:t>RTP MPEG-TS</a:t>
            </a:r>
          </a:p>
          <a:p>
            <a:pPr algn="ctr"/>
            <a:r>
              <a:rPr lang="en-US" dirty="0">
                <a:latin typeface="poppins" panose="00000500000000000000" pitchFamily="2" charset="0"/>
                <a:cs typeface="poppins" panose="00000500000000000000" pitchFamily="2" charset="0"/>
              </a:rPr>
              <a:t>or HLS/DASH via </a:t>
            </a:r>
            <a:r>
              <a:rPr lang="en-US" dirty="0"/>
              <a:t>rt-</a:t>
            </a:r>
            <a:r>
              <a:rPr lang="en-US" dirty="0" err="1"/>
              <a:t>libflute</a:t>
            </a:r>
            <a:endParaRPr lang="en-US" dirty="0"/>
          </a:p>
        </p:txBody>
      </p:sp>
      <p:sp>
        <p:nvSpPr>
          <p:cNvPr id="20" name="TextBox 19">
            <a:extLst>
              <a:ext uri="{FF2B5EF4-FFF2-40B4-BE49-F238E27FC236}">
                <a16:creationId xmlns:a16="http://schemas.microsoft.com/office/drawing/2014/main" id="{D6A65471-5013-613A-0B99-74BC3DF255B2}"/>
              </a:ext>
            </a:extLst>
          </p:cNvPr>
          <p:cNvSpPr txBox="1"/>
          <p:nvPr/>
        </p:nvSpPr>
        <p:spPr>
          <a:xfrm>
            <a:off x="5922590" y="-1098805"/>
            <a:ext cx="4818646" cy="369332"/>
          </a:xfrm>
          <a:prstGeom prst="rect">
            <a:avLst/>
          </a:prstGeom>
          <a:noFill/>
        </p:spPr>
        <p:txBody>
          <a:bodyPr wrap="square">
            <a:spAutoFit/>
          </a:bodyPr>
          <a:lstStyle/>
          <a:p>
            <a:r>
              <a:rPr lang="en-US" b="1" dirty="0" err="1">
                <a:solidFill>
                  <a:schemeClr val="accent2"/>
                </a:solidFill>
              </a:rPr>
              <a:t>srsRAN</a:t>
            </a:r>
            <a:r>
              <a:rPr lang="en-US" dirty="0">
                <a:solidFill>
                  <a:schemeClr val="accent2"/>
                </a:solidFill>
              </a:rPr>
              <a:t> </a:t>
            </a:r>
            <a:r>
              <a:rPr lang="en-US" dirty="0" err="1">
                <a:solidFill>
                  <a:schemeClr val="accent2"/>
                </a:solidFill>
              </a:rPr>
              <a:t>mbms-gw</a:t>
            </a:r>
            <a:r>
              <a:rPr lang="en-US" dirty="0">
                <a:solidFill>
                  <a:schemeClr val="accent2"/>
                </a:solidFill>
              </a:rPr>
              <a:t> </a:t>
            </a:r>
            <a:endParaRPr lang="en-US" sz="2800" b="1" dirty="0">
              <a:solidFill>
                <a:schemeClr val="accent2"/>
              </a:solidFill>
            </a:endParaRPr>
          </a:p>
        </p:txBody>
      </p:sp>
      <p:sp>
        <p:nvSpPr>
          <p:cNvPr id="21" name="TextBox 20">
            <a:extLst>
              <a:ext uri="{FF2B5EF4-FFF2-40B4-BE49-F238E27FC236}">
                <a16:creationId xmlns:a16="http://schemas.microsoft.com/office/drawing/2014/main" id="{B0156F14-60BB-B213-779A-63435D21144E}"/>
              </a:ext>
            </a:extLst>
          </p:cNvPr>
          <p:cNvSpPr txBox="1"/>
          <p:nvPr/>
        </p:nvSpPr>
        <p:spPr>
          <a:xfrm>
            <a:off x="7423452" y="2048103"/>
            <a:ext cx="1687150" cy="276999"/>
          </a:xfrm>
          <a:prstGeom prst="rect">
            <a:avLst/>
          </a:prstGeom>
          <a:noFill/>
        </p:spPr>
        <p:txBody>
          <a:bodyPr wrap="square">
            <a:spAutoFit/>
          </a:bodyPr>
          <a:lstStyle/>
          <a:p>
            <a:r>
              <a:rPr lang="en-US" sz="1200" dirty="0" err="1">
                <a:latin typeface="Poppins SemiBold" panose="00000700000000000000" pitchFamily="2" charset="0"/>
                <a:cs typeface="Poppins SemiBold" panose="00000700000000000000" pitchFamily="2" charset="0"/>
              </a:rPr>
              <a:t>srsRAN</a:t>
            </a:r>
            <a:r>
              <a:rPr lang="en-US" sz="1200" dirty="0">
                <a:latin typeface="Poppins SemiBold" panose="00000700000000000000" pitchFamily="2" charset="0"/>
                <a:cs typeface="Poppins SemiBold" panose="00000700000000000000" pitchFamily="2" charset="0"/>
              </a:rPr>
              <a:t> </a:t>
            </a:r>
            <a:r>
              <a:rPr lang="en-US" sz="1200" dirty="0" err="1">
                <a:latin typeface="Poppins SemiBold" panose="00000700000000000000" pitchFamily="2" charset="0"/>
                <a:cs typeface="Poppins SemiBold" panose="00000700000000000000" pitchFamily="2" charset="0"/>
              </a:rPr>
              <a:t>mbms-gw</a:t>
            </a:r>
            <a:endParaRPr lang="en-US" sz="1200" dirty="0">
              <a:latin typeface="Poppins SemiBold" panose="00000700000000000000" pitchFamily="2" charset="0"/>
              <a:cs typeface="Poppins SemiBold" panose="00000700000000000000" pitchFamily="2" charset="0"/>
            </a:endParaRPr>
          </a:p>
        </p:txBody>
      </p:sp>
      <p:sp>
        <p:nvSpPr>
          <p:cNvPr id="22" name="TextBox 21">
            <a:extLst>
              <a:ext uri="{FF2B5EF4-FFF2-40B4-BE49-F238E27FC236}">
                <a16:creationId xmlns:a16="http://schemas.microsoft.com/office/drawing/2014/main" id="{A085735D-FBCF-FBA5-D6C1-A32FF1A42F9E}"/>
              </a:ext>
            </a:extLst>
          </p:cNvPr>
          <p:cNvSpPr txBox="1"/>
          <p:nvPr/>
        </p:nvSpPr>
        <p:spPr>
          <a:xfrm>
            <a:off x="8032911" y="2762545"/>
            <a:ext cx="1184316" cy="276999"/>
          </a:xfrm>
          <a:prstGeom prst="rect">
            <a:avLst/>
          </a:prstGeom>
          <a:noFill/>
        </p:spPr>
        <p:txBody>
          <a:bodyPr wrap="square">
            <a:spAutoFit/>
          </a:bodyPr>
          <a:lstStyle>
            <a:defPPr>
              <a:defRPr lang="nl-NL"/>
            </a:defPPr>
            <a:lvl1pPr>
              <a:defRPr sz="1200">
                <a:latin typeface="Poppins SemiBold" panose="00000700000000000000" pitchFamily="2" charset="0"/>
                <a:cs typeface="Poppins SemiBold" panose="00000700000000000000" pitchFamily="2" charset="0"/>
              </a:defRPr>
            </a:lvl1pPr>
          </a:lstStyle>
          <a:p>
            <a:r>
              <a:rPr lang="en-US" dirty="0"/>
              <a:t>rt-</a:t>
            </a:r>
            <a:r>
              <a:rPr lang="en-US" dirty="0" err="1"/>
              <a:t>mbms</a:t>
            </a:r>
            <a:r>
              <a:rPr lang="en-US" dirty="0"/>
              <a:t>-</a:t>
            </a:r>
            <a:r>
              <a:rPr lang="en-US" dirty="0" err="1"/>
              <a:t>tx</a:t>
            </a:r>
            <a:r>
              <a:rPr lang="en-US" dirty="0"/>
              <a:t> </a:t>
            </a:r>
          </a:p>
        </p:txBody>
      </p:sp>
      <p:sp>
        <p:nvSpPr>
          <p:cNvPr id="24" name="TextBox 23">
            <a:extLst>
              <a:ext uri="{FF2B5EF4-FFF2-40B4-BE49-F238E27FC236}">
                <a16:creationId xmlns:a16="http://schemas.microsoft.com/office/drawing/2014/main" id="{4930BC77-9CDA-B161-08AF-0D4D5CE6F9B0}"/>
              </a:ext>
            </a:extLst>
          </p:cNvPr>
          <p:cNvSpPr txBox="1"/>
          <p:nvPr/>
        </p:nvSpPr>
        <p:spPr>
          <a:xfrm>
            <a:off x="7940254" y="3378417"/>
            <a:ext cx="1317013" cy="461665"/>
          </a:xfrm>
          <a:prstGeom prst="rect">
            <a:avLst/>
          </a:prstGeom>
          <a:noFill/>
        </p:spPr>
        <p:txBody>
          <a:bodyPr wrap="square">
            <a:spAutoFit/>
          </a:bodyPr>
          <a:lstStyle>
            <a:defPPr>
              <a:defRPr lang="nl-NL"/>
            </a:defPPr>
            <a:lvl1pPr>
              <a:defRPr sz="1200">
                <a:latin typeface="Poppins SemiBold" panose="00000700000000000000" pitchFamily="2" charset="0"/>
                <a:cs typeface="Poppins SemiBold" panose="00000700000000000000" pitchFamily="2" charset="0"/>
              </a:defRPr>
            </a:lvl1pPr>
          </a:lstStyle>
          <a:p>
            <a:r>
              <a:rPr lang="en-US" dirty="0"/>
              <a:t>SDR </a:t>
            </a:r>
            <a:r>
              <a:rPr lang="en-US" dirty="0">
                <a:latin typeface="poppins" panose="00000500000000000000" pitchFamily="2" charset="0"/>
                <a:cs typeface="poppins" panose="00000500000000000000" pitchFamily="2" charset="0"/>
              </a:rPr>
              <a:t>(</a:t>
            </a:r>
            <a:r>
              <a:rPr lang="en-US" dirty="0" err="1">
                <a:latin typeface="poppins" panose="00000500000000000000" pitchFamily="2" charset="0"/>
                <a:cs typeface="poppins" panose="00000500000000000000" pitchFamily="2" charset="0"/>
              </a:rPr>
              <a:t>BladeRF</a:t>
            </a:r>
            <a:r>
              <a:rPr lang="en-US" dirty="0">
                <a:latin typeface="poppins" panose="00000500000000000000" pitchFamily="2" charset="0"/>
                <a:cs typeface="poppins" panose="00000500000000000000" pitchFamily="2" charset="0"/>
              </a:rPr>
              <a:t>, Lime, Ettus, …) </a:t>
            </a:r>
          </a:p>
        </p:txBody>
      </p:sp>
      <p:sp>
        <p:nvSpPr>
          <p:cNvPr id="19" name="Date Placeholder 4">
            <a:extLst>
              <a:ext uri="{FF2B5EF4-FFF2-40B4-BE49-F238E27FC236}">
                <a16:creationId xmlns:a16="http://schemas.microsoft.com/office/drawing/2014/main" id="{BD2DFE80-78DE-B9F2-D089-EBD454B614C6}"/>
              </a:ext>
            </a:extLst>
          </p:cNvPr>
          <p:cNvSpPr>
            <a:spLocks noGrp="1"/>
          </p:cNvSpPr>
          <p:nvPr>
            <p:ph type="dt" sz="half" idx="2"/>
          </p:nvPr>
        </p:nvSpPr>
        <p:spPr>
          <a:xfrm>
            <a:off x="405978" y="4716066"/>
            <a:ext cx="1972193" cy="362732"/>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a:solidFill>
                  <a:srgbClr val="000000">
                    <a:lumMod val="65000"/>
                    <a:lumOff val="35000"/>
                  </a:srgbClr>
                </a:solidFill>
              </a:rPr>
              <a:t>© </a:t>
            </a:r>
            <a:r>
              <a:rPr kumimoji="0" lang="en-US" sz="825" b="0" i="0" u="none" strike="noStrike" kern="1200" cap="none" spc="0" normalizeH="0" baseline="0" noProof="0" dirty="0">
                <a:ln>
                  <a:noFill/>
                </a:ln>
                <a:solidFill>
                  <a:srgbClr val="324158"/>
                </a:solidFill>
                <a:effectLst/>
                <a:uLnTx/>
                <a:uFillTx/>
              </a:rPr>
              <a:t>2024</a:t>
            </a:r>
          </a:p>
        </p:txBody>
      </p:sp>
    </p:spTree>
    <p:extLst>
      <p:ext uri="{BB962C8B-B14F-4D97-AF65-F5344CB8AC3E}">
        <p14:creationId xmlns:p14="http://schemas.microsoft.com/office/powerpoint/2010/main" val="3870006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9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8" grpId="0" animBg="1"/>
      <p:bldP spid="99" grpId="0" animBg="1"/>
      <p:bldP spid="100" grpId="0"/>
      <p:bldP spid="101" grpId="0" animBg="1"/>
      <p:bldP spid="102" grpId="0" animBg="1"/>
      <p:bldP spid="103" grpId="0" animBg="1"/>
      <p:bldP spid="104" grpId="0" animBg="1"/>
      <p:bldP spid="105" grpId="0"/>
      <p:bldP spid="106" grpId="0" animBg="1"/>
      <p:bldP spid="107" grpId="0" animBg="1"/>
      <p:bldP spid="108" grpId="0"/>
      <p:bldP spid="109" grpId="0" animBg="1"/>
      <p:bldP spid="110" grpId="0"/>
      <p:bldP spid="111" grpId="0" animBg="1"/>
      <p:bldP spid="112" grpId="0"/>
      <p:bldP spid="114" grpId="0"/>
      <p:bldP spid="14" grpId="0"/>
      <p:bldP spid="15" grpId="0"/>
      <p:bldP spid="16" grpId="0"/>
      <p:bldP spid="17" grpId="0" animBg="1"/>
      <p:bldP spid="18"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AF7AF9B-082C-C2CD-785F-2E0E2CEC351F}"/>
              </a:ext>
            </a:extLst>
          </p:cNvPr>
          <p:cNvSpPr>
            <a:spLocks noGrp="1"/>
          </p:cNvSpPr>
          <p:nvPr>
            <p:ph idx="1"/>
          </p:nvPr>
        </p:nvSpPr>
        <p:spPr>
          <a:xfrm>
            <a:off x="196849" y="805416"/>
            <a:ext cx="9114259" cy="3847547"/>
          </a:xfrm>
        </p:spPr>
        <p:txBody>
          <a:bodyPr>
            <a:normAutofit/>
          </a:bodyPr>
          <a:lstStyle/>
          <a:p>
            <a:r>
              <a:rPr lang="en-GB" sz="1400" dirty="0">
                <a:latin typeface="poppins" panose="00000500000000000000" pitchFamily="2" charset="0"/>
                <a:cs typeface="poppins" panose="00000500000000000000" pitchFamily="2" charset="0"/>
              </a:rPr>
              <a:t>Start with </a:t>
            </a:r>
            <a:r>
              <a:rPr lang="en-GB" sz="1400" u="sng" dirty="0">
                <a:latin typeface="poppins" panose="00000500000000000000" pitchFamily="2" charset="0"/>
                <a:cs typeface="poppins" panose="00000500000000000000" pitchFamily="2" charset="0"/>
              </a:rPr>
              <a:t>Broadcast mode</a:t>
            </a:r>
            <a:r>
              <a:rPr lang="en-GB" sz="1400" dirty="0">
                <a:latin typeface="poppins" panose="00000500000000000000" pitchFamily="2" charset="0"/>
                <a:cs typeface="poppins" panose="00000500000000000000" pitchFamily="2" charset="0"/>
              </a:rPr>
              <a:t> in RAN and 5G Core</a:t>
            </a:r>
          </a:p>
          <a:p>
            <a:pPr lvl="1"/>
            <a:r>
              <a:rPr lang="en-GB" sz="1400" dirty="0">
                <a:latin typeface="poppins" panose="00000500000000000000" pitchFamily="2" charset="0"/>
                <a:cs typeface="poppins" panose="00000500000000000000" pitchFamily="2" charset="0"/>
              </a:rPr>
              <a:t>MVP#0: only </a:t>
            </a:r>
            <a:r>
              <a:rPr lang="en-GB" sz="1400" dirty="0">
                <a:solidFill>
                  <a:srgbClr val="ED7D31"/>
                </a:solidFill>
                <a:latin typeface="poppins" panose="00000500000000000000" pitchFamily="2" charset="0"/>
                <a:cs typeface="poppins" panose="00000500000000000000" pitchFamily="2" charset="0"/>
              </a:rPr>
              <a:t>user plane</a:t>
            </a:r>
            <a:r>
              <a:rPr lang="en-GB" sz="1400" dirty="0">
                <a:solidFill>
                  <a:srgbClr val="FF0000"/>
                </a:solidFill>
                <a:latin typeface="poppins" panose="00000500000000000000" pitchFamily="2" charset="0"/>
                <a:cs typeface="poppins" panose="00000500000000000000" pitchFamily="2" charset="0"/>
              </a:rPr>
              <a:t> </a:t>
            </a:r>
            <a:r>
              <a:rPr lang="en-GB" sz="1400" dirty="0">
                <a:latin typeface="poppins" panose="00000500000000000000" pitchFamily="2" charset="0"/>
                <a:cs typeface="poppins" panose="00000500000000000000" pitchFamily="2" charset="0"/>
              </a:rPr>
              <a:t>– </a:t>
            </a:r>
            <a:r>
              <a:rPr lang="en-GB" sz="1400" dirty="0">
                <a:solidFill>
                  <a:srgbClr val="ED7D31"/>
                </a:solidFill>
                <a:latin typeface="poppins" panose="00000500000000000000" pitchFamily="2" charset="0"/>
                <a:cs typeface="poppins" panose="00000500000000000000" pitchFamily="2" charset="0"/>
              </a:rPr>
              <a:t>MB-UPF</a:t>
            </a:r>
          </a:p>
          <a:p>
            <a:pPr lvl="1"/>
            <a:r>
              <a:rPr lang="en-GB" sz="1400" dirty="0">
                <a:latin typeface="poppins" panose="00000500000000000000" pitchFamily="2" charset="0"/>
                <a:cs typeface="poppins" panose="00000500000000000000" pitchFamily="2" charset="0"/>
              </a:rPr>
              <a:t>MVP#0.1: </a:t>
            </a:r>
            <a:r>
              <a:rPr lang="en-GB" sz="1400" dirty="0">
                <a:solidFill>
                  <a:srgbClr val="ED7D31"/>
                </a:solidFill>
                <a:latin typeface="poppins" panose="00000500000000000000" pitchFamily="2" charset="0"/>
                <a:cs typeface="poppins" panose="00000500000000000000" pitchFamily="2" charset="0"/>
              </a:rPr>
              <a:t>user plane </a:t>
            </a:r>
            <a:r>
              <a:rPr lang="en-GB" sz="1400" dirty="0">
                <a:latin typeface="poppins" panose="00000500000000000000" pitchFamily="2" charset="0"/>
                <a:cs typeface="poppins" panose="00000500000000000000" pitchFamily="2" charset="0"/>
              </a:rPr>
              <a:t>and</a:t>
            </a:r>
            <a:r>
              <a:rPr lang="en-GB" sz="1400" dirty="0">
                <a:solidFill>
                  <a:srgbClr val="00B0F0"/>
                </a:solidFill>
                <a:latin typeface="poppins" panose="00000500000000000000" pitchFamily="2" charset="0"/>
                <a:cs typeface="poppins" panose="00000500000000000000" pitchFamily="2" charset="0"/>
              </a:rPr>
              <a:t> control plane* </a:t>
            </a:r>
            <a:r>
              <a:rPr lang="en-GB" sz="1400" dirty="0">
                <a:latin typeface="poppins" panose="00000500000000000000" pitchFamily="2" charset="0"/>
                <a:cs typeface="poppins" panose="00000500000000000000" pitchFamily="2" charset="0"/>
              </a:rPr>
              <a:t>–</a:t>
            </a:r>
            <a:r>
              <a:rPr lang="en-GB" sz="1400" dirty="0">
                <a:solidFill>
                  <a:srgbClr val="00B0F0"/>
                </a:solidFill>
                <a:latin typeface="poppins" panose="00000500000000000000" pitchFamily="2" charset="0"/>
                <a:cs typeface="poppins" panose="00000500000000000000" pitchFamily="2" charset="0"/>
              </a:rPr>
              <a:t> </a:t>
            </a:r>
            <a:r>
              <a:rPr lang="en-GB" sz="1400" dirty="0">
                <a:solidFill>
                  <a:srgbClr val="ED7D31"/>
                </a:solidFill>
                <a:latin typeface="poppins" panose="00000500000000000000" pitchFamily="2" charset="0"/>
                <a:cs typeface="poppins" panose="00000500000000000000" pitchFamily="2" charset="0"/>
              </a:rPr>
              <a:t>MB-UPF</a:t>
            </a:r>
            <a:r>
              <a:rPr lang="en-GB" sz="1400" dirty="0">
                <a:latin typeface="poppins" panose="00000500000000000000" pitchFamily="2" charset="0"/>
                <a:cs typeface="poppins" panose="00000500000000000000" pitchFamily="2" charset="0"/>
              </a:rPr>
              <a:t>,</a:t>
            </a:r>
            <a:r>
              <a:rPr lang="en-GB" sz="1400" dirty="0">
                <a:solidFill>
                  <a:srgbClr val="00B0F0"/>
                </a:solidFill>
                <a:latin typeface="poppins" panose="00000500000000000000" pitchFamily="2" charset="0"/>
                <a:cs typeface="poppins" panose="00000500000000000000" pitchFamily="2" charset="0"/>
              </a:rPr>
              <a:t> MB-SMF* </a:t>
            </a:r>
            <a:r>
              <a:rPr lang="en-GB" sz="1400" dirty="0">
                <a:latin typeface="poppins" panose="00000500000000000000" pitchFamily="2" charset="0"/>
                <a:cs typeface="poppins" panose="00000500000000000000" pitchFamily="2" charset="0"/>
              </a:rPr>
              <a:t>and</a:t>
            </a:r>
            <a:r>
              <a:rPr lang="en-GB" sz="1400" dirty="0">
                <a:solidFill>
                  <a:srgbClr val="00B0F0"/>
                </a:solidFill>
                <a:latin typeface="poppins" panose="00000500000000000000" pitchFamily="2" charset="0"/>
                <a:cs typeface="poppins" panose="00000500000000000000" pitchFamily="2" charset="0"/>
              </a:rPr>
              <a:t> AMF*</a:t>
            </a:r>
          </a:p>
        </p:txBody>
      </p:sp>
      <p:sp>
        <p:nvSpPr>
          <p:cNvPr id="7" name="Title 6">
            <a:extLst>
              <a:ext uri="{FF2B5EF4-FFF2-40B4-BE49-F238E27FC236}">
                <a16:creationId xmlns:a16="http://schemas.microsoft.com/office/drawing/2014/main" id="{CD0B8EF9-B42D-5170-B301-3D94E69EE626}"/>
              </a:ext>
            </a:extLst>
          </p:cNvPr>
          <p:cNvSpPr>
            <a:spLocks noGrp="1"/>
          </p:cNvSpPr>
          <p:nvPr>
            <p:ph type="title"/>
          </p:nvPr>
        </p:nvSpPr>
        <p:spPr/>
        <p:txBody>
          <a:bodyPr/>
          <a:lstStyle/>
          <a:p>
            <a:r>
              <a:rPr lang="en-GB" dirty="0"/>
              <a:t>Status of 5G MBS development</a:t>
            </a:r>
          </a:p>
        </p:txBody>
      </p:sp>
      <p:pic>
        <p:nvPicPr>
          <p:cNvPr id="4" name="Picture 3" descr="A picture containing text, font, traffic sign, symbol&#10;&#10;Description automatically generated">
            <a:extLst>
              <a:ext uri="{FF2B5EF4-FFF2-40B4-BE49-F238E27FC236}">
                <a16:creationId xmlns:a16="http://schemas.microsoft.com/office/drawing/2014/main" id="{DFA3C21E-6B0A-FDB3-966B-D2A2630FC468}"/>
              </a:ext>
            </a:extLst>
          </p:cNvPr>
          <p:cNvPicPr>
            <a:picLocks noChangeAspect="1"/>
          </p:cNvPicPr>
          <p:nvPr/>
        </p:nvPicPr>
        <p:blipFill>
          <a:blip r:embed="rId3"/>
          <a:stretch>
            <a:fillRect/>
          </a:stretch>
        </p:blipFill>
        <p:spPr>
          <a:xfrm>
            <a:off x="8456480" y="22074"/>
            <a:ext cx="510993" cy="510993"/>
          </a:xfrm>
          <a:prstGeom prst="rect">
            <a:avLst/>
          </a:prstGeom>
        </p:spPr>
      </p:pic>
      <p:graphicFrame>
        <p:nvGraphicFramePr>
          <p:cNvPr id="5" name="Objeto 3">
            <a:extLst>
              <a:ext uri="{FF2B5EF4-FFF2-40B4-BE49-F238E27FC236}">
                <a16:creationId xmlns:a16="http://schemas.microsoft.com/office/drawing/2014/main" id="{D4BB7033-C73D-F410-5D1B-B9294028A64C}"/>
              </a:ext>
            </a:extLst>
          </p:cNvPr>
          <p:cNvGraphicFramePr>
            <a:graphicFrameLocks noChangeAspect="1"/>
          </p:cNvGraphicFramePr>
          <p:nvPr/>
        </p:nvGraphicFramePr>
        <p:xfrm>
          <a:off x="2800893" y="2050544"/>
          <a:ext cx="6166580" cy="2846888"/>
        </p:xfrm>
        <a:graphic>
          <a:graphicData uri="http://schemas.openxmlformats.org/presentationml/2006/ole">
            <mc:AlternateContent xmlns:mc="http://schemas.openxmlformats.org/markup-compatibility/2006">
              <mc:Choice xmlns:v="urn:schemas-microsoft-com:vml" Requires="v">
                <p:oleObj r:id="rId4" imgW="7115316" imgH="3305046" progId="Visio.Drawing.15">
                  <p:embed/>
                </p:oleObj>
              </mc:Choice>
              <mc:Fallback>
                <p:oleObj r:id="rId4" imgW="7115316" imgH="3305046" progId="Visio.Drawing.15">
                  <p:embed/>
                  <p:pic>
                    <p:nvPicPr>
                      <p:cNvPr id="5" name="Objeto 3">
                        <a:extLst>
                          <a:ext uri="{FF2B5EF4-FFF2-40B4-BE49-F238E27FC236}">
                            <a16:creationId xmlns:a16="http://schemas.microsoft.com/office/drawing/2014/main" id="{D4BB7033-C73D-F410-5D1B-B9294028A6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0893" y="2050544"/>
                        <a:ext cx="6166580" cy="2846888"/>
                      </a:xfrm>
                      <a:prstGeom prst="rect">
                        <a:avLst/>
                      </a:prstGeom>
                      <a:noFill/>
                    </p:spPr>
                  </p:pic>
                </p:oleObj>
              </mc:Fallback>
            </mc:AlternateContent>
          </a:graphicData>
        </a:graphic>
      </p:graphicFrame>
      <p:sp>
        <p:nvSpPr>
          <p:cNvPr id="6" name="Content Placeholder 1">
            <a:extLst>
              <a:ext uri="{FF2B5EF4-FFF2-40B4-BE49-F238E27FC236}">
                <a16:creationId xmlns:a16="http://schemas.microsoft.com/office/drawing/2014/main" id="{6FD49689-366D-ABD0-1CC9-3E48883F39F5}"/>
              </a:ext>
            </a:extLst>
          </p:cNvPr>
          <p:cNvSpPr txBox="1">
            <a:spLocks/>
          </p:cNvSpPr>
          <p:nvPr/>
        </p:nvSpPr>
        <p:spPr>
          <a:xfrm>
            <a:off x="196850" y="805416"/>
            <a:ext cx="4904540" cy="3847547"/>
          </a:xfrm>
          <a:prstGeom prst="rect">
            <a:avLst/>
          </a:prstGeom>
        </p:spPr>
        <p:txBody>
          <a:bodyPr>
            <a:normAutofit/>
          </a:bodyPr>
          <a:lstStyle>
            <a:lvl1pPr marL="257175" indent="-257175" algn="l" defTabSz="685800" rtl="0" eaLnBrk="1" latinLnBrk="0" hangingPunct="1">
              <a:lnSpc>
                <a:spcPct val="90000"/>
              </a:lnSpc>
              <a:spcBef>
                <a:spcPts val="900"/>
              </a:spcBef>
              <a:buClr>
                <a:srgbClr val="00A0D2"/>
              </a:buClr>
              <a:buFont typeface="Wingdings" panose="05000000000000000000" pitchFamily="2" charset="2"/>
              <a:buChar char="§"/>
              <a:defRPr sz="20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1pPr>
            <a:lvl2pPr marL="5143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20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2pPr>
            <a:lvl3pPr marL="8572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16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3pPr>
            <a:lvl4pPr marL="12001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14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4pPr>
            <a:lvl5pPr marL="15430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14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5pPr>
            <a:lvl6pPr marL="18859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6pPr>
            <a:lvl7pPr marL="22288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7pPr>
            <a:lvl8pPr marL="25717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8pPr>
            <a:lvl9pPr marL="29146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9pPr>
          </a:lstStyle>
          <a:p>
            <a:endParaRPr lang="en-GB" sz="1400" dirty="0">
              <a:latin typeface="poppins" panose="00000500000000000000" pitchFamily="2" charset="0"/>
              <a:cs typeface="poppins" panose="00000500000000000000" pitchFamily="2" charset="0"/>
            </a:endParaRPr>
          </a:p>
          <a:p>
            <a:pPr marL="0" indent="0">
              <a:spcAft>
                <a:spcPts val="1000"/>
              </a:spcAft>
              <a:buFont typeface="Wingdings" panose="05000000000000000000" pitchFamily="2" charset="2"/>
              <a:buNone/>
            </a:pPr>
            <a:endParaRPr lang="en-GB" sz="1400" b="1" dirty="0">
              <a:latin typeface="poppins" panose="00000500000000000000" pitchFamily="2" charset="0"/>
              <a:cs typeface="poppins" panose="00000500000000000000" pitchFamily="2" charset="0"/>
            </a:endParaRPr>
          </a:p>
          <a:p>
            <a:pPr marL="0" indent="0">
              <a:lnSpc>
                <a:spcPct val="100000"/>
              </a:lnSpc>
              <a:spcBef>
                <a:spcPts val="0"/>
              </a:spcBef>
              <a:buFont typeface="Wingdings" panose="05000000000000000000" pitchFamily="2" charset="2"/>
              <a:buNone/>
            </a:pPr>
            <a:endParaRPr lang="en-GB" sz="1400" b="1" dirty="0">
              <a:latin typeface="poppins" panose="00000500000000000000" pitchFamily="2" charset="0"/>
              <a:cs typeface="poppins" panose="00000500000000000000" pitchFamily="2" charset="0"/>
            </a:endParaRPr>
          </a:p>
          <a:p>
            <a:pPr marL="0" indent="0">
              <a:spcAft>
                <a:spcPts val="1000"/>
              </a:spcAft>
              <a:buFont typeface="Wingdings" panose="05000000000000000000" pitchFamily="2" charset="2"/>
              <a:buNone/>
            </a:pPr>
            <a:r>
              <a:rPr lang="en-GB" sz="1400" b="1" dirty="0">
                <a:latin typeface="poppins" panose="00000500000000000000" pitchFamily="2" charset="0"/>
                <a:cs typeface="poppins" panose="00000500000000000000" pitchFamily="2" charset="0"/>
              </a:rPr>
              <a:t>Why? </a:t>
            </a:r>
            <a:r>
              <a:rPr lang="en-GB" sz="1400" dirty="0">
                <a:latin typeface="poppins" panose="00000500000000000000" pitchFamily="2" charset="0"/>
                <a:cs typeface="poppins" panose="00000500000000000000" pitchFamily="2" charset="0"/>
              </a:rPr>
              <a:t>Less complexity (MBS session management, implementation)</a:t>
            </a:r>
          </a:p>
          <a:p>
            <a:r>
              <a:rPr lang="en-GB" sz="1400" dirty="0">
                <a:latin typeface="poppins" panose="00000500000000000000" pitchFamily="2" charset="0"/>
                <a:cs typeface="poppins" panose="00000500000000000000" pitchFamily="2" charset="0"/>
              </a:rPr>
              <a:t>Continue with Multicast mode in 5G Core (only shared subset with Broadcast)</a:t>
            </a:r>
          </a:p>
          <a:p>
            <a:endParaRPr lang="fr-CH" sz="1400" dirty="0">
              <a:latin typeface="poppins" panose="00000500000000000000" pitchFamily="2" charset="0"/>
              <a:cs typeface="poppins" panose="00000500000000000000" pitchFamily="2" charset="0"/>
            </a:endParaRPr>
          </a:p>
        </p:txBody>
      </p:sp>
      <p:sp>
        <p:nvSpPr>
          <p:cNvPr id="8" name="Date Placeholder 4">
            <a:extLst>
              <a:ext uri="{FF2B5EF4-FFF2-40B4-BE49-F238E27FC236}">
                <a16:creationId xmlns:a16="http://schemas.microsoft.com/office/drawing/2014/main" id="{8F49895B-BDB4-2667-BF05-4CA84F21193F}"/>
              </a:ext>
            </a:extLst>
          </p:cNvPr>
          <p:cNvSpPr>
            <a:spLocks noGrp="1"/>
          </p:cNvSpPr>
          <p:nvPr>
            <p:ph type="dt" sz="half" idx="2"/>
          </p:nvPr>
        </p:nvSpPr>
        <p:spPr>
          <a:xfrm>
            <a:off x="405978" y="4716066"/>
            <a:ext cx="1972193" cy="362732"/>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a:solidFill>
                  <a:srgbClr val="000000">
                    <a:lumMod val="65000"/>
                    <a:lumOff val="35000"/>
                  </a:srgbClr>
                </a:solidFill>
              </a:rPr>
              <a:t>© </a:t>
            </a:r>
            <a:r>
              <a:rPr kumimoji="0" lang="en-US" sz="825" b="0" i="0" u="none" strike="noStrike" kern="1200" cap="none" spc="0" normalizeH="0" baseline="0" noProof="0" dirty="0">
                <a:ln>
                  <a:noFill/>
                </a:ln>
                <a:solidFill>
                  <a:srgbClr val="324158"/>
                </a:solidFill>
                <a:effectLst/>
                <a:uLnTx/>
                <a:uFillTx/>
              </a:rPr>
              <a:t>2024</a:t>
            </a:r>
          </a:p>
        </p:txBody>
      </p:sp>
    </p:spTree>
    <p:extLst>
      <p:ext uri="{BB962C8B-B14F-4D97-AF65-F5344CB8AC3E}">
        <p14:creationId xmlns:p14="http://schemas.microsoft.com/office/powerpoint/2010/main" val="11916705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D0B8EF9-B42D-5170-B301-3D94E69EE626}"/>
              </a:ext>
            </a:extLst>
          </p:cNvPr>
          <p:cNvSpPr>
            <a:spLocks noGrp="1"/>
          </p:cNvSpPr>
          <p:nvPr>
            <p:ph type="title"/>
          </p:nvPr>
        </p:nvSpPr>
        <p:spPr/>
        <p:txBody>
          <a:bodyPr/>
          <a:lstStyle/>
          <a:p>
            <a:r>
              <a:rPr lang="en-GB" dirty="0"/>
              <a:t>Status of 5G MBS development</a:t>
            </a:r>
          </a:p>
        </p:txBody>
      </p:sp>
      <p:pic>
        <p:nvPicPr>
          <p:cNvPr id="4" name="Picture 3" descr="A picture containing text, font, traffic sign, symbol&#10;&#10;Description automatically generated">
            <a:extLst>
              <a:ext uri="{FF2B5EF4-FFF2-40B4-BE49-F238E27FC236}">
                <a16:creationId xmlns:a16="http://schemas.microsoft.com/office/drawing/2014/main" id="{DFA3C21E-6B0A-FDB3-966B-D2A2630FC468}"/>
              </a:ext>
            </a:extLst>
          </p:cNvPr>
          <p:cNvPicPr>
            <a:picLocks noChangeAspect="1"/>
          </p:cNvPicPr>
          <p:nvPr/>
        </p:nvPicPr>
        <p:blipFill>
          <a:blip r:embed="rId3"/>
          <a:stretch>
            <a:fillRect/>
          </a:stretch>
        </p:blipFill>
        <p:spPr>
          <a:xfrm>
            <a:off x="8456480" y="22074"/>
            <a:ext cx="510993" cy="510993"/>
          </a:xfrm>
          <a:prstGeom prst="rect">
            <a:avLst/>
          </a:prstGeom>
        </p:spPr>
      </p:pic>
      <p:sp>
        <p:nvSpPr>
          <p:cNvPr id="20" name="TextBox 19">
            <a:extLst>
              <a:ext uri="{FF2B5EF4-FFF2-40B4-BE49-F238E27FC236}">
                <a16:creationId xmlns:a16="http://schemas.microsoft.com/office/drawing/2014/main" id="{D6A65471-5013-613A-0B99-74BC3DF255B2}"/>
              </a:ext>
            </a:extLst>
          </p:cNvPr>
          <p:cNvSpPr txBox="1"/>
          <p:nvPr/>
        </p:nvSpPr>
        <p:spPr>
          <a:xfrm>
            <a:off x="5922590" y="-1098805"/>
            <a:ext cx="4818646" cy="369332"/>
          </a:xfrm>
          <a:prstGeom prst="rect">
            <a:avLst/>
          </a:prstGeom>
          <a:noFill/>
        </p:spPr>
        <p:txBody>
          <a:bodyPr wrap="square">
            <a:spAutoFit/>
          </a:bodyPr>
          <a:lstStyle/>
          <a:p>
            <a:r>
              <a:rPr lang="en-US" b="1" dirty="0" err="1">
                <a:solidFill>
                  <a:schemeClr val="accent2"/>
                </a:solidFill>
              </a:rPr>
              <a:t>srsRAN</a:t>
            </a:r>
            <a:r>
              <a:rPr lang="en-US" dirty="0">
                <a:solidFill>
                  <a:schemeClr val="accent2"/>
                </a:solidFill>
              </a:rPr>
              <a:t> </a:t>
            </a:r>
            <a:r>
              <a:rPr lang="en-US" dirty="0" err="1">
                <a:solidFill>
                  <a:schemeClr val="accent2"/>
                </a:solidFill>
              </a:rPr>
              <a:t>mbms-gw</a:t>
            </a:r>
            <a:r>
              <a:rPr lang="en-US" dirty="0">
                <a:solidFill>
                  <a:schemeClr val="accent2"/>
                </a:solidFill>
              </a:rPr>
              <a:t> </a:t>
            </a:r>
            <a:endParaRPr lang="en-US" sz="2800" b="1" dirty="0">
              <a:solidFill>
                <a:schemeClr val="accent2"/>
              </a:solidFill>
            </a:endParaRPr>
          </a:p>
        </p:txBody>
      </p:sp>
      <p:pic>
        <p:nvPicPr>
          <p:cNvPr id="5" name="Picture 4">
            <a:extLst>
              <a:ext uri="{FF2B5EF4-FFF2-40B4-BE49-F238E27FC236}">
                <a16:creationId xmlns:a16="http://schemas.microsoft.com/office/drawing/2014/main" id="{04EA5751-3A50-A7B5-1AE3-63AF32477FC7}"/>
              </a:ext>
            </a:extLst>
          </p:cNvPr>
          <p:cNvPicPr>
            <a:picLocks noChangeAspect="1"/>
          </p:cNvPicPr>
          <p:nvPr/>
        </p:nvPicPr>
        <p:blipFill>
          <a:blip r:embed="rId4"/>
          <a:stretch>
            <a:fillRect/>
          </a:stretch>
        </p:blipFill>
        <p:spPr>
          <a:xfrm>
            <a:off x="569132" y="789934"/>
            <a:ext cx="7890060" cy="4073622"/>
          </a:xfrm>
          <a:prstGeom prst="rect">
            <a:avLst/>
          </a:prstGeom>
        </p:spPr>
      </p:pic>
      <p:sp>
        <p:nvSpPr>
          <p:cNvPr id="2" name="Date Placeholder 4">
            <a:extLst>
              <a:ext uri="{FF2B5EF4-FFF2-40B4-BE49-F238E27FC236}">
                <a16:creationId xmlns:a16="http://schemas.microsoft.com/office/drawing/2014/main" id="{D7004AC0-9CA6-1E0A-5112-122512D4269F}"/>
              </a:ext>
            </a:extLst>
          </p:cNvPr>
          <p:cNvSpPr>
            <a:spLocks noGrp="1"/>
          </p:cNvSpPr>
          <p:nvPr>
            <p:ph type="dt" sz="half" idx="2"/>
          </p:nvPr>
        </p:nvSpPr>
        <p:spPr>
          <a:xfrm>
            <a:off x="405978" y="4716066"/>
            <a:ext cx="1972193" cy="362732"/>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a:solidFill>
                  <a:srgbClr val="000000">
                    <a:lumMod val="65000"/>
                    <a:lumOff val="35000"/>
                  </a:srgbClr>
                </a:solidFill>
              </a:rPr>
              <a:t>© </a:t>
            </a:r>
            <a:r>
              <a:rPr kumimoji="0" lang="en-US" sz="825" b="0" i="0" u="none" strike="noStrike" kern="1200" cap="none" spc="0" normalizeH="0" baseline="0" noProof="0" dirty="0">
                <a:ln>
                  <a:noFill/>
                </a:ln>
                <a:solidFill>
                  <a:srgbClr val="324158"/>
                </a:solidFill>
                <a:effectLst/>
                <a:uLnTx/>
                <a:uFillTx/>
              </a:rPr>
              <a:t>2024</a:t>
            </a:r>
          </a:p>
        </p:txBody>
      </p:sp>
    </p:spTree>
    <p:extLst>
      <p:ext uri="{BB962C8B-B14F-4D97-AF65-F5344CB8AC3E}">
        <p14:creationId xmlns:p14="http://schemas.microsoft.com/office/powerpoint/2010/main" val="30397028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04CD4B9A-F410-8CA3-3807-2F8BB48201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659958" y="706921"/>
            <a:ext cx="4402939" cy="2196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6">
            <a:extLst>
              <a:ext uri="{FF2B5EF4-FFF2-40B4-BE49-F238E27FC236}">
                <a16:creationId xmlns:a16="http://schemas.microsoft.com/office/drawing/2014/main" id="{F8672BBF-0130-1C87-A433-2705F7431DA9}"/>
              </a:ext>
            </a:extLst>
          </p:cNvPr>
          <p:cNvPicPr>
            <a:picLocks noChangeAspect="1"/>
          </p:cNvPicPr>
          <p:nvPr/>
        </p:nvPicPr>
        <p:blipFill>
          <a:blip r:embed="rId3"/>
          <a:stretch>
            <a:fillRect/>
          </a:stretch>
        </p:blipFill>
        <p:spPr>
          <a:xfrm>
            <a:off x="1392075" y="2733648"/>
            <a:ext cx="4086971" cy="2298764"/>
          </a:xfrm>
          <a:prstGeom prst="rect">
            <a:avLst/>
          </a:prstGeom>
          <a:ln>
            <a:noFill/>
          </a:ln>
          <a:effectLst>
            <a:outerShdw blurRad="292100" dist="139700" dir="2700000" algn="tl" rotWithShape="0">
              <a:srgbClr val="333333">
                <a:alpha val="65000"/>
              </a:srgbClr>
            </a:outerShdw>
          </a:effectLst>
        </p:spPr>
      </p:pic>
      <p:sp>
        <p:nvSpPr>
          <p:cNvPr id="3" name="Titel 2">
            <a:extLst>
              <a:ext uri="{FF2B5EF4-FFF2-40B4-BE49-F238E27FC236}">
                <a16:creationId xmlns:a16="http://schemas.microsoft.com/office/drawing/2014/main" id="{19162DF0-5617-FD15-A879-C2444581360D}"/>
              </a:ext>
            </a:extLst>
          </p:cNvPr>
          <p:cNvSpPr>
            <a:spLocks noGrp="1"/>
          </p:cNvSpPr>
          <p:nvPr>
            <p:ph type="title"/>
          </p:nvPr>
        </p:nvSpPr>
        <p:spPr/>
        <p:txBody>
          <a:bodyPr tIns="72000" bIns="0" anchor="ctr">
            <a:noAutofit/>
          </a:bodyPr>
          <a:lstStyle/>
          <a:p>
            <a:r>
              <a:rPr lang="en-US" dirty="0"/>
              <a:t>Technology into Action</a:t>
            </a:r>
          </a:p>
        </p:txBody>
      </p:sp>
      <p:pic>
        <p:nvPicPr>
          <p:cNvPr id="5" name="Picture 4">
            <a:extLst>
              <a:ext uri="{FF2B5EF4-FFF2-40B4-BE49-F238E27FC236}">
                <a16:creationId xmlns:a16="http://schemas.microsoft.com/office/drawing/2014/main" id="{CA1D9057-C6E3-6D33-0C02-709BF2B23D3A}"/>
              </a:ext>
            </a:extLst>
          </p:cNvPr>
          <p:cNvPicPr>
            <a:picLocks noChangeAspect="1"/>
          </p:cNvPicPr>
          <p:nvPr/>
        </p:nvPicPr>
        <p:blipFill>
          <a:blip r:embed="rId4"/>
          <a:stretch>
            <a:fillRect/>
          </a:stretch>
        </p:blipFill>
        <p:spPr>
          <a:xfrm>
            <a:off x="4691870" y="1557848"/>
            <a:ext cx="4180905" cy="2351599"/>
          </a:xfrm>
          <a:prstGeom prst="rect">
            <a:avLst/>
          </a:prstGeom>
          <a:ln>
            <a:noFill/>
          </a:ln>
          <a:effectLst>
            <a:outerShdw blurRad="292100" dist="139700" dir="2700000" algn="tl" rotWithShape="0">
              <a:srgbClr val="333333">
                <a:alpha val="65000"/>
              </a:srgbClr>
            </a:outerShdw>
          </a:effectLst>
        </p:spPr>
      </p:pic>
      <p:sp>
        <p:nvSpPr>
          <p:cNvPr id="4" name="Date Placeholder 4">
            <a:extLst>
              <a:ext uri="{FF2B5EF4-FFF2-40B4-BE49-F238E27FC236}">
                <a16:creationId xmlns:a16="http://schemas.microsoft.com/office/drawing/2014/main" id="{D0B72316-53F5-B036-65D4-E55054358E4E}"/>
              </a:ext>
            </a:extLst>
          </p:cNvPr>
          <p:cNvSpPr>
            <a:spLocks noGrp="1"/>
          </p:cNvSpPr>
          <p:nvPr>
            <p:ph type="dt" sz="half" idx="2"/>
          </p:nvPr>
        </p:nvSpPr>
        <p:spPr>
          <a:xfrm>
            <a:off x="405979" y="4716067"/>
            <a:ext cx="1972193" cy="362732"/>
          </a:xfrm>
          <a:prstGeom prst="rect">
            <a:avLst/>
          </a:prstGeom>
        </p:spPr>
        <p:txBody>
          <a:bodyPr/>
          <a:lstStyle/>
          <a:p>
            <a:pPr>
              <a:defRPr/>
            </a:pPr>
            <a:r>
              <a:rPr lang="en-US" dirty="0"/>
              <a:t>© </a:t>
            </a:r>
            <a:r>
              <a:rPr lang="en-US" sz="825" dirty="0">
                <a:solidFill>
                  <a:srgbClr val="324158"/>
                </a:solidFill>
              </a:rPr>
              <a:t>2024</a:t>
            </a:r>
          </a:p>
        </p:txBody>
      </p:sp>
    </p:spTree>
    <p:extLst>
      <p:ext uri="{BB962C8B-B14F-4D97-AF65-F5344CB8AC3E}">
        <p14:creationId xmlns:p14="http://schemas.microsoft.com/office/powerpoint/2010/main" val="42541050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A7E15BAE-F302-90AB-D2AC-4443DCFAC5A3}"/>
              </a:ext>
            </a:extLst>
          </p:cNvPr>
          <p:cNvSpPr/>
          <p:nvPr/>
        </p:nvSpPr>
        <p:spPr>
          <a:xfrm>
            <a:off x="0" y="-233755"/>
            <a:ext cx="9144000" cy="5377256"/>
          </a:xfrm>
          <a:prstGeom prst="rect">
            <a:avLst/>
          </a:prstGeom>
          <a:gradFill>
            <a:gsLst>
              <a:gs pos="22000">
                <a:srgbClr val="2B6CA3"/>
              </a:gs>
              <a:gs pos="87000">
                <a:srgbClr val="00A0D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857" dirty="0"/>
          </a:p>
        </p:txBody>
      </p:sp>
      <p:sp>
        <p:nvSpPr>
          <p:cNvPr id="23" name="Título 4">
            <a:extLst>
              <a:ext uri="{FF2B5EF4-FFF2-40B4-BE49-F238E27FC236}">
                <a16:creationId xmlns:a16="http://schemas.microsoft.com/office/drawing/2014/main" id="{DAD36576-4D87-EF5D-4AF1-45ACF0B05D1A}"/>
              </a:ext>
            </a:extLst>
          </p:cNvPr>
          <p:cNvSpPr txBox="1">
            <a:spLocks/>
          </p:cNvSpPr>
          <p:nvPr/>
        </p:nvSpPr>
        <p:spPr>
          <a:xfrm>
            <a:off x="531637" y="3389469"/>
            <a:ext cx="8612364" cy="970700"/>
          </a:xfrm>
          <a:prstGeom prst="rect">
            <a:avLst/>
          </a:prstGeom>
        </p:spPr>
        <p:txBody>
          <a:bodyPr anchor="ctr">
            <a:normAutofit/>
          </a:bodyPr>
          <a:lstStyle>
            <a:lvl1pPr algn="l" defTabSz="1433733" rtl="0" eaLnBrk="1" latinLnBrk="0" hangingPunct="1">
              <a:lnSpc>
                <a:spcPct val="90000"/>
              </a:lnSpc>
              <a:spcBef>
                <a:spcPct val="0"/>
              </a:spcBef>
              <a:buNone/>
              <a:defRPr sz="7526" b="1" kern="1200" spc="-157" baseline="0">
                <a:solidFill>
                  <a:srgbClr val="2B6CA3"/>
                </a:solidFill>
                <a:latin typeface="+mj-lt"/>
                <a:ea typeface="+mj-ea"/>
                <a:cs typeface="+mj-cs"/>
              </a:defRPr>
            </a:lvl1pPr>
          </a:lstStyle>
          <a:p>
            <a:r>
              <a:rPr lang="fr-CH" sz="2400" dirty="0">
                <a:solidFill>
                  <a:schemeClr val="bg1"/>
                </a:solidFill>
                <a:latin typeface="Poppins SemiBold" panose="02000000000000000000" pitchFamily="2" charset="0"/>
                <a:cs typeface="Poppins SemiBold" panose="02000000000000000000" pitchFamily="2" charset="0"/>
              </a:rPr>
              <a:t>Workshop on Advanced Media Delivery </a:t>
            </a:r>
            <a:r>
              <a:rPr lang="fr-CH" sz="2400" dirty="0" err="1">
                <a:solidFill>
                  <a:schemeClr val="bg1"/>
                </a:solidFill>
                <a:latin typeface="Poppins SemiBold" panose="02000000000000000000" pitchFamily="2" charset="0"/>
                <a:cs typeface="Poppins SemiBold" panose="02000000000000000000" pitchFamily="2" charset="0"/>
              </a:rPr>
              <a:t>with</a:t>
            </a:r>
            <a:r>
              <a:rPr lang="fr-CH" sz="2400" dirty="0">
                <a:solidFill>
                  <a:schemeClr val="bg1"/>
                </a:solidFill>
                <a:latin typeface="Poppins SemiBold" panose="02000000000000000000" pitchFamily="2" charset="0"/>
                <a:cs typeface="Poppins SemiBold" panose="02000000000000000000" pitchFamily="2" charset="0"/>
              </a:rPr>
              <a:t> 3GPP SA4</a:t>
            </a:r>
          </a:p>
          <a:p>
            <a:r>
              <a:rPr lang="fr-CH" sz="3200" dirty="0">
                <a:solidFill>
                  <a:schemeClr val="bg1"/>
                </a:solidFill>
                <a:latin typeface="Poppins SemiBold" panose="02000000000000000000" pitchFamily="2" charset="0"/>
                <a:cs typeface="Poppins SemiBold" panose="02000000000000000000" pitchFamily="2" charset="0"/>
              </a:rPr>
              <a:t>Work Topics and </a:t>
            </a:r>
            <a:r>
              <a:rPr lang="fr-CH" sz="3200" dirty="0" err="1">
                <a:solidFill>
                  <a:schemeClr val="bg1"/>
                </a:solidFill>
                <a:latin typeface="Poppins SemiBold" panose="02000000000000000000" pitchFamily="2" charset="0"/>
                <a:cs typeface="Poppins SemiBold" panose="02000000000000000000" pitchFamily="2" charset="0"/>
              </a:rPr>
              <a:t>Views</a:t>
            </a:r>
            <a:r>
              <a:rPr lang="fr-CH" sz="3200" dirty="0">
                <a:solidFill>
                  <a:schemeClr val="bg1"/>
                </a:solidFill>
                <a:latin typeface="Poppins SemiBold" panose="02000000000000000000" pitchFamily="2" charset="0"/>
                <a:cs typeface="Poppins SemiBold" panose="02000000000000000000" pitchFamily="2" charset="0"/>
              </a:rPr>
              <a:t> </a:t>
            </a:r>
            <a:r>
              <a:rPr lang="fr-CH" sz="3200" dirty="0" err="1">
                <a:solidFill>
                  <a:schemeClr val="bg1"/>
                </a:solidFill>
                <a:latin typeface="Poppins SemiBold" panose="02000000000000000000" pitchFamily="2" charset="0"/>
                <a:cs typeface="Poppins SemiBold" panose="02000000000000000000" pitchFamily="2" charset="0"/>
              </a:rPr>
              <a:t>from</a:t>
            </a:r>
            <a:r>
              <a:rPr lang="fr-CH" sz="3200" dirty="0">
                <a:solidFill>
                  <a:schemeClr val="bg1"/>
                </a:solidFill>
                <a:latin typeface="Poppins SemiBold" panose="02000000000000000000" pitchFamily="2" charset="0"/>
                <a:cs typeface="Poppins SemiBold" panose="02000000000000000000" pitchFamily="2" charset="0"/>
              </a:rPr>
              <a:t> 5G-MAG</a:t>
            </a:r>
          </a:p>
          <a:p>
            <a:endParaRPr lang="fr-CH" sz="3200" dirty="0">
              <a:solidFill>
                <a:schemeClr val="bg1"/>
              </a:solidFill>
              <a:latin typeface="Poppins SemiBold" panose="02000000000000000000" pitchFamily="2" charset="0"/>
              <a:cs typeface="Poppins SemiBold" panose="02000000000000000000" pitchFamily="2" charset="0"/>
            </a:endParaRPr>
          </a:p>
        </p:txBody>
      </p:sp>
      <p:pic>
        <p:nvPicPr>
          <p:cNvPr id="8" name="Picture 7">
            <a:extLst>
              <a:ext uri="{FF2B5EF4-FFF2-40B4-BE49-F238E27FC236}">
                <a16:creationId xmlns:a16="http://schemas.microsoft.com/office/drawing/2014/main" id="{3CBB7BE0-255F-8BF5-93A1-3C0DDE6A486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49462" y="481292"/>
            <a:ext cx="2045075" cy="2193131"/>
          </a:xfrm>
          <a:prstGeom prst="rect">
            <a:avLst/>
          </a:prstGeom>
        </p:spPr>
      </p:pic>
    </p:spTree>
    <p:extLst>
      <p:ext uri="{BB962C8B-B14F-4D97-AF65-F5344CB8AC3E}">
        <p14:creationId xmlns:p14="http://schemas.microsoft.com/office/powerpoint/2010/main" val="1576244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FB68F698-9435-B7AD-55DF-B188B2F36D94}"/>
              </a:ext>
            </a:extLst>
          </p:cNvPr>
          <p:cNvSpPr>
            <a:spLocks noGrp="1"/>
          </p:cNvSpPr>
          <p:nvPr>
            <p:ph idx="1"/>
          </p:nvPr>
        </p:nvSpPr>
        <p:spPr/>
        <p:txBody>
          <a:bodyPr/>
          <a:lstStyle/>
          <a:p>
            <a:r>
              <a:rPr lang="en-US" dirty="0">
                <a:latin typeface="Poppins" panose="00000500000000000000" pitchFamily="2" charset="0"/>
                <a:cs typeface="Poppins" panose="00000500000000000000" pitchFamily="2" charset="0"/>
              </a:rPr>
              <a:t>Main focus: segmented media objects in the media plane</a:t>
            </a:r>
          </a:p>
          <a:p>
            <a:r>
              <a:rPr lang="en-US" sz="1800" dirty="0">
                <a:latin typeface="Poppins" panose="00000500000000000000" pitchFamily="2" charset="0"/>
                <a:cs typeface="Poppins" panose="00000500000000000000" pitchFamily="2" charset="0"/>
              </a:rPr>
              <a:t>interoperability considerations around content delivery protocol features and general technologies for segmented media streaming and the IP/PDU 5G System Layer</a:t>
            </a:r>
            <a:endParaRPr lang="en-GB" sz="1800" dirty="0">
              <a:latin typeface="Poppins" panose="00000500000000000000" pitchFamily="2" charset="0"/>
              <a:cs typeface="Poppins" panose="00000500000000000000" pitchFamily="2" charset="0"/>
            </a:endParaRPr>
          </a:p>
        </p:txBody>
      </p:sp>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Scope of the Work Item FS_AMD</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17</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pSp>
        <p:nvGrpSpPr>
          <p:cNvPr id="13" name="Group 12">
            <a:extLst>
              <a:ext uri="{FF2B5EF4-FFF2-40B4-BE49-F238E27FC236}">
                <a16:creationId xmlns:a16="http://schemas.microsoft.com/office/drawing/2014/main" id="{1510059B-B4AF-4D7D-76A0-D2BAFF68D508}"/>
              </a:ext>
            </a:extLst>
          </p:cNvPr>
          <p:cNvGrpSpPr>
            <a:grpSpLocks noChangeAspect="1"/>
          </p:cNvGrpSpPr>
          <p:nvPr/>
        </p:nvGrpSpPr>
        <p:grpSpPr>
          <a:xfrm>
            <a:off x="2237088" y="2073272"/>
            <a:ext cx="5379637" cy="2874168"/>
            <a:chOff x="1298675" y="1269596"/>
            <a:chExt cx="6546650" cy="3497666"/>
          </a:xfrm>
        </p:grpSpPr>
        <p:graphicFrame>
          <p:nvGraphicFramePr>
            <p:cNvPr id="8" name="Object 7">
              <a:extLst>
                <a:ext uri="{FF2B5EF4-FFF2-40B4-BE49-F238E27FC236}">
                  <a16:creationId xmlns:a16="http://schemas.microsoft.com/office/drawing/2014/main" id="{431E5900-C33B-9A4B-B209-346CBEE04606}"/>
                </a:ext>
              </a:extLst>
            </p:cNvPr>
            <p:cNvGraphicFramePr>
              <a:graphicFrameLocks noChangeAspect="1"/>
            </p:cNvGraphicFramePr>
            <p:nvPr>
              <p:extLst>
                <p:ext uri="{D42A27DB-BD31-4B8C-83A1-F6EECF244321}">
                  <p14:modId xmlns:p14="http://schemas.microsoft.com/office/powerpoint/2010/main" val="142506457"/>
                </p:ext>
              </p:extLst>
            </p:nvPr>
          </p:nvGraphicFramePr>
          <p:xfrm>
            <a:off x="1298675" y="1269596"/>
            <a:ext cx="6546650" cy="3497666"/>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8" name="Object 7">
                          <a:extLst>
                            <a:ext uri="{FF2B5EF4-FFF2-40B4-BE49-F238E27FC236}">
                              <a16:creationId xmlns:a16="http://schemas.microsoft.com/office/drawing/2014/main" id="{431E5900-C33B-9A4B-B209-346CBEE046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8675" y="1269596"/>
                          <a:ext cx="6546650" cy="3497666"/>
                        </a:xfrm>
                        <a:prstGeom prst="rect">
                          <a:avLst/>
                        </a:prstGeom>
                        <a:noFill/>
                      </p:spPr>
                    </p:pic>
                  </p:oleObj>
                </mc:Fallback>
              </mc:AlternateContent>
            </a:graphicData>
          </a:graphic>
        </p:graphicFrame>
        <p:sp>
          <p:nvSpPr>
            <p:cNvPr id="10" name="Rectangle 9">
              <a:extLst>
                <a:ext uri="{FF2B5EF4-FFF2-40B4-BE49-F238E27FC236}">
                  <a16:creationId xmlns:a16="http://schemas.microsoft.com/office/drawing/2014/main" id="{234177B3-8717-77F5-AA49-D177E9E63B8F}"/>
                </a:ext>
              </a:extLst>
            </p:cNvPr>
            <p:cNvSpPr/>
            <p:nvPr/>
          </p:nvSpPr>
          <p:spPr>
            <a:xfrm>
              <a:off x="1664495" y="1800225"/>
              <a:ext cx="185736" cy="1650206"/>
            </a:xfrm>
            <a:prstGeom prst="rect">
              <a:avLst/>
            </a:prstGeom>
            <a:noFill/>
            <a:ln w="38100">
              <a:solidFill>
                <a:srgbClr val="D02D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9AD484BC-7EF9-69E5-E10A-8EF12EC98950}"/>
                </a:ext>
              </a:extLst>
            </p:cNvPr>
            <p:cNvSpPr/>
            <p:nvPr/>
          </p:nvSpPr>
          <p:spPr>
            <a:xfrm flipV="1">
              <a:off x="2786063" y="3657598"/>
              <a:ext cx="2743200" cy="128589"/>
            </a:xfrm>
            <a:prstGeom prst="rect">
              <a:avLst/>
            </a:prstGeom>
            <a:noFill/>
            <a:ln w="38100">
              <a:solidFill>
                <a:srgbClr val="D02D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A731C179-9F48-988E-C470-5C83988119EF}"/>
                </a:ext>
              </a:extLst>
            </p:cNvPr>
            <p:cNvSpPr/>
            <p:nvPr/>
          </p:nvSpPr>
          <p:spPr>
            <a:xfrm flipV="1">
              <a:off x="6241201" y="3771897"/>
              <a:ext cx="688238" cy="128588"/>
            </a:xfrm>
            <a:prstGeom prst="rect">
              <a:avLst/>
            </a:prstGeom>
            <a:noFill/>
            <a:ln w="38100">
              <a:solidFill>
                <a:srgbClr val="D02D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8596725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Scope of the Work Item FS_AMD</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18</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sp>
        <p:nvSpPr>
          <p:cNvPr id="6" name="Content Placeholder 5">
            <a:extLst>
              <a:ext uri="{FF2B5EF4-FFF2-40B4-BE49-F238E27FC236}">
                <a16:creationId xmlns:a16="http://schemas.microsoft.com/office/drawing/2014/main" id="{D2CB28A2-0F8E-57B8-3C1C-FF4D11A8F801}"/>
              </a:ext>
            </a:extLst>
          </p:cNvPr>
          <p:cNvSpPr>
            <a:spLocks noGrp="1"/>
          </p:cNvSpPr>
          <p:nvPr>
            <p:ph idx="1"/>
          </p:nvPr>
        </p:nvSpPr>
        <p:spPr>
          <a:xfrm>
            <a:off x="196849" y="805416"/>
            <a:ext cx="8830349" cy="4130915"/>
          </a:xfrm>
        </p:spPr>
        <p:txBody>
          <a:bodyPr>
            <a:normAutofit/>
          </a:bodyPr>
          <a:lstStyle/>
          <a:p>
            <a:pPr marL="637540" marR="0" lvl="0" indent="-457200" algn="l" defTabSz="914400" rtl="0" eaLnBrk="1" fontAlgn="auto" latinLnBrk="0" hangingPunct="1">
              <a:lnSpc>
                <a:spcPct val="120000"/>
              </a:lnSpc>
              <a:spcBef>
                <a:spcPts val="0"/>
              </a:spcBef>
              <a:spcAft>
                <a:spcPts val="0"/>
              </a:spcAft>
              <a:buClrTx/>
              <a:buSzTx/>
              <a:buFont typeface="+mj-lt"/>
              <a:buAutoNum type="arabicPeriod"/>
              <a:tabLst/>
              <a:defRPr/>
            </a:pPr>
            <a:r>
              <a:rPr kumimoji="0" lang="en-US" sz="1300" b="0" i="0" u="none" strike="noStrike" kern="1200" cap="none" spc="0" normalizeH="0" baseline="0" noProof="0" dirty="0">
                <a:ln>
                  <a:noFill/>
                </a:ln>
                <a:solidFill>
                  <a:srgbClr val="0B2742"/>
                </a:solidFill>
                <a:effectLst/>
                <a:uLnTx/>
                <a:uFillTx/>
                <a:latin typeface="Times New Roman" panose="02020603050405020304" pitchFamily="18" charset="0"/>
                <a:ea typeface="Malgun Gothic" panose="020B0503020000020004" pitchFamily="34" charset="-127"/>
                <a:cs typeface="+mn-cs"/>
              </a:rPr>
              <a:t>Document the following additional Key Issues in more detail, in particular how they relate to the 3GPP Media Delivery architecture and/or the MBS User Service architecture (</a:t>
            </a:r>
            <a:r>
              <a:rPr kumimoji="0" lang="en-US" sz="1300" b="0" i="0" u="none" strike="noStrike" kern="1200" cap="none" spc="0" normalizeH="0" baseline="0" noProof="0" dirty="0">
                <a:ln>
                  <a:noFill/>
                </a:ln>
                <a:solidFill>
                  <a:srgbClr val="00A0D2"/>
                </a:solidFill>
                <a:effectLst/>
                <a:uLnTx/>
                <a:uFillTx/>
                <a:latin typeface="Times New Roman" panose="02020603050405020304" pitchFamily="18" charset="0"/>
                <a:ea typeface="Malgun Gothic" panose="020B0503020000020004" pitchFamily="34" charset="-127"/>
                <a:cs typeface="+mn-cs"/>
              </a:rPr>
              <a:t>NEXT SLIDE</a:t>
            </a:r>
            <a:r>
              <a:rPr kumimoji="0" lang="en-US" sz="1300" b="0" i="0" u="none" strike="noStrike" kern="1200" cap="none" spc="0" normalizeH="0" baseline="0" noProof="0" dirty="0">
                <a:ln>
                  <a:noFill/>
                </a:ln>
                <a:solidFill>
                  <a:srgbClr val="0B2742"/>
                </a:solidFill>
                <a:effectLst/>
                <a:uLnTx/>
                <a:uFillTx/>
                <a:latin typeface="Times New Roman" panose="02020603050405020304" pitchFamily="18" charset="0"/>
                <a:ea typeface="Malgun Gothic" panose="020B0503020000020004" pitchFamily="34" charset="-127"/>
                <a:cs typeface="+mn-cs"/>
              </a:rPr>
              <a:t>)</a:t>
            </a:r>
          </a:p>
          <a:p>
            <a:pPr marL="637540" marR="0" lvl="0" indent="-457200" algn="l" defTabSz="914400" rtl="0" eaLnBrk="1" fontAlgn="auto" latinLnBrk="0" hangingPunct="1">
              <a:lnSpc>
                <a:spcPct val="120000"/>
              </a:lnSpc>
              <a:spcBef>
                <a:spcPts val="0"/>
              </a:spcBef>
              <a:spcAft>
                <a:spcPts val="0"/>
              </a:spcAft>
              <a:buClrTx/>
              <a:buSzTx/>
              <a:buFont typeface="+mj-lt"/>
              <a:buAutoNum type="arabicPeriod"/>
              <a:tabLst/>
              <a:defRPr/>
            </a:pPr>
            <a:r>
              <a:rPr kumimoji="0" lang="en-US" sz="1300" b="0" i="0" u="none" strike="noStrike" kern="1200" cap="none" spc="0" normalizeH="0" baseline="0" noProof="0" dirty="0">
                <a:ln>
                  <a:noFill/>
                </a:ln>
                <a:solidFill>
                  <a:srgbClr val="0B2742"/>
                </a:solidFill>
                <a:effectLst/>
                <a:uLnTx/>
                <a:uFillTx/>
                <a:latin typeface="Times New Roman" panose="02020603050405020304" pitchFamily="18" charset="0"/>
                <a:ea typeface="Malgun Gothic" panose="020B0503020000020004" pitchFamily="34" charset="-127"/>
                <a:cs typeface="+mn-cs"/>
              </a:rPr>
              <a:t>Study collaboration scenarios between the Application Service Provider and the 5G System and for each of the key topics.</a:t>
            </a:r>
          </a:p>
          <a:p>
            <a:pPr marL="637540" marR="0" lvl="0" indent="-457200" algn="l" defTabSz="914400" rtl="0" eaLnBrk="1" fontAlgn="auto" latinLnBrk="0" hangingPunct="1">
              <a:lnSpc>
                <a:spcPct val="120000"/>
              </a:lnSpc>
              <a:spcBef>
                <a:spcPts val="0"/>
              </a:spcBef>
              <a:spcAft>
                <a:spcPts val="0"/>
              </a:spcAft>
              <a:buClrTx/>
              <a:buSzTx/>
              <a:buFont typeface="+mj-lt"/>
              <a:buAutoNum type="arabicPeriod"/>
              <a:tabLst/>
              <a:defRPr/>
            </a:pPr>
            <a:r>
              <a:rPr kumimoji="0" lang="en-US" sz="1300" b="0" i="0" u="none" strike="noStrike" kern="1200" cap="none" spc="0" normalizeH="0" baseline="0" noProof="0" dirty="0">
                <a:ln>
                  <a:noFill/>
                </a:ln>
                <a:solidFill>
                  <a:srgbClr val="0B2742"/>
                </a:solidFill>
                <a:effectLst/>
                <a:uLnTx/>
                <a:uFillTx/>
                <a:latin typeface="Times New Roman" panose="02020603050405020304" pitchFamily="18" charset="0"/>
                <a:ea typeface="Malgun Gothic" panose="020B0503020000020004" pitchFamily="34" charset="-127"/>
                <a:cs typeface="+mn-cs"/>
              </a:rPr>
              <a:t>Based on existing architectures, develop one or more deployment architectures that address the key topics and the collaboration models.</a:t>
            </a:r>
          </a:p>
          <a:p>
            <a:pPr marL="637540" marR="0" lvl="0" indent="-457200" algn="l" defTabSz="914400" rtl="0" eaLnBrk="1" fontAlgn="auto" latinLnBrk="0" hangingPunct="1">
              <a:lnSpc>
                <a:spcPct val="120000"/>
              </a:lnSpc>
              <a:spcBef>
                <a:spcPts val="0"/>
              </a:spcBef>
              <a:spcAft>
                <a:spcPts val="0"/>
              </a:spcAft>
              <a:buClrTx/>
              <a:buSzTx/>
              <a:buFont typeface="+mj-lt"/>
              <a:buAutoNum type="arabicPeriod"/>
              <a:tabLst/>
              <a:defRPr/>
            </a:pPr>
            <a:r>
              <a:rPr kumimoji="0" lang="en-US" sz="1300" b="0" i="0" u="none" strike="noStrike" kern="1200" cap="none" spc="0" normalizeH="0" baseline="0" noProof="0" dirty="0">
                <a:ln>
                  <a:noFill/>
                </a:ln>
                <a:solidFill>
                  <a:srgbClr val="0B2742"/>
                </a:solidFill>
                <a:effectLst/>
                <a:uLnTx/>
                <a:uFillTx/>
                <a:latin typeface="Times New Roman" panose="02020603050405020304" pitchFamily="18" charset="0"/>
                <a:ea typeface="Malgun Gothic" panose="020B0503020000020004" pitchFamily="34" charset="-127"/>
                <a:cs typeface="+mn-cs"/>
              </a:rPr>
              <a:t>Map the key topics to basic functions and develop high-level call flows.</a:t>
            </a:r>
          </a:p>
          <a:p>
            <a:pPr marL="637540" marR="0" lvl="0" indent="-457200" algn="l" defTabSz="914400" rtl="0" eaLnBrk="1" fontAlgn="auto" latinLnBrk="0" hangingPunct="1">
              <a:lnSpc>
                <a:spcPct val="120000"/>
              </a:lnSpc>
              <a:spcBef>
                <a:spcPts val="0"/>
              </a:spcBef>
              <a:spcAft>
                <a:spcPts val="0"/>
              </a:spcAft>
              <a:buClrTx/>
              <a:buSzTx/>
              <a:buFont typeface="+mj-lt"/>
              <a:buAutoNum type="arabicPeriod"/>
              <a:tabLst/>
              <a:defRPr/>
            </a:pPr>
            <a:r>
              <a:rPr kumimoji="0" lang="en-US" sz="1300" b="0" i="0" u="none" strike="noStrike" kern="1200" cap="none" spc="0" normalizeH="0" baseline="0" noProof="0" dirty="0">
                <a:ln>
                  <a:noFill/>
                </a:ln>
                <a:solidFill>
                  <a:srgbClr val="0B2742"/>
                </a:solidFill>
                <a:effectLst/>
                <a:uLnTx/>
                <a:uFillTx/>
                <a:latin typeface="Times New Roman" panose="02020603050405020304" pitchFamily="18" charset="0"/>
                <a:ea typeface="Malgun Gothic" panose="020B0503020000020004" pitchFamily="34" charset="-127"/>
                <a:cs typeface="+mn-cs"/>
              </a:rPr>
              <a:t>Identify the issues that need to be solved.</a:t>
            </a:r>
          </a:p>
          <a:p>
            <a:pPr marL="637540" marR="0" lvl="0" indent="-457200" algn="l" defTabSz="914400" rtl="0" eaLnBrk="1" fontAlgn="auto" latinLnBrk="0" hangingPunct="1">
              <a:lnSpc>
                <a:spcPct val="120000"/>
              </a:lnSpc>
              <a:spcBef>
                <a:spcPts val="0"/>
              </a:spcBef>
              <a:spcAft>
                <a:spcPts val="0"/>
              </a:spcAft>
              <a:buClrTx/>
              <a:buSzTx/>
              <a:buFont typeface="+mj-lt"/>
              <a:buAutoNum type="arabicPeriod"/>
              <a:tabLst/>
              <a:defRPr/>
            </a:pPr>
            <a:r>
              <a:rPr kumimoji="0" lang="en-US" sz="1300" b="0" i="0" u="none" strike="noStrike" kern="1200" cap="none" spc="0" normalizeH="0" baseline="0" noProof="0" dirty="0">
                <a:ln>
                  <a:noFill/>
                </a:ln>
                <a:solidFill>
                  <a:srgbClr val="0B2742"/>
                </a:solidFill>
                <a:effectLst/>
                <a:uLnTx/>
                <a:uFillTx/>
                <a:latin typeface="Times New Roman" panose="02020603050405020304" pitchFamily="18" charset="0"/>
                <a:ea typeface="Malgun Gothic" panose="020B0503020000020004" pitchFamily="34" charset="-127"/>
                <a:cs typeface="+mn-cs"/>
              </a:rPr>
              <a:t>Provide candidate solutions including call flows, protocols and APIs for each of the identified issues.</a:t>
            </a:r>
          </a:p>
          <a:p>
            <a:pPr marL="637540" marR="0" lvl="0" indent="-457200" algn="l" defTabSz="914400" rtl="0" eaLnBrk="1" fontAlgn="auto" latinLnBrk="0" hangingPunct="1">
              <a:lnSpc>
                <a:spcPct val="120000"/>
              </a:lnSpc>
              <a:spcBef>
                <a:spcPts val="0"/>
              </a:spcBef>
              <a:spcAft>
                <a:spcPts val="0"/>
              </a:spcAft>
              <a:buClrTx/>
              <a:buSzTx/>
              <a:buFont typeface="+mj-lt"/>
              <a:buAutoNum type="arabicPeriod"/>
              <a:tabLst/>
              <a:defRPr/>
            </a:pPr>
            <a:r>
              <a:rPr kumimoji="0" lang="en-US" sz="1300" b="0" i="0" u="none" strike="noStrike" kern="1200" cap="none" spc="0" normalizeH="0" baseline="0" noProof="0" dirty="0">
                <a:ln>
                  <a:noFill/>
                </a:ln>
                <a:solidFill>
                  <a:srgbClr val="0B2742"/>
                </a:solidFill>
                <a:effectLst/>
                <a:uLnTx/>
                <a:uFillTx/>
                <a:latin typeface="Times New Roman" panose="02020603050405020304" pitchFamily="18" charset="0"/>
                <a:ea typeface="Malgun Gothic" panose="020B0503020000020004" pitchFamily="34" charset="-127"/>
                <a:cs typeface="+mn-cs"/>
              </a:rPr>
              <a:t>Coordinate work with other 3GPP groups e.g. SA2, SA3, SA5, SA6 and others as needed.</a:t>
            </a:r>
          </a:p>
          <a:p>
            <a:pPr marL="637540" marR="0" lvl="0" indent="-457200" algn="l" defTabSz="914400" rtl="0" eaLnBrk="1" fontAlgn="auto" latinLnBrk="0" hangingPunct="1">
              <a:lnSpc>
                <a:spcPct val="120000"/>
              </a:lnSpc>
              <a:spcBef>
                <a:spcPts val="0"/>
              </a:spcBef>
              <a:spcAft>
                <a:spcPts val="0"/>
              </a:spcAft>
              <a:buClrTx/>
              <a:buSzTx/>
              <a:buFont typeface="+mj-lt"/>
              <a:buAutoNum type="arabicPeriod"/>
              <a:tabLst/>
              <a:defRPr/>
            </a:pPr>
            <a:r>
              <a:rPr kumimoji="0" lang="en-US" sz="1300" b="0" i="0" u="none" strike="noStrike" kern="1200" cap="none" spc="0" normalizeH="0" baseline="0" noProof="0" dirty="0">
                <a:ln>
                  <a:noFill/>
                </a:ln>
                <a:solidFill>
                  <a:srgbClr val="0B2742"/>
                </a:solidFill>
                <a:effectLst/>
                <a:uLnTx/>
                <a:uFillTx/>
                <a:latin typeface="Times New Roman" panose="02020603050405020304" pitchFamily="18" charset="0"/>
                <a:ea typeface="Malgun Gothic" panose="020B0503020000020004" pitchFamily="34" charset="-127"/>
                <a:cs typeface="+mn-cs"/>
              </a:rPr>
              <a:t>Coordinate work with external organizations such as DASH-IF, CTA WAVE, ISO/IEC JTC29 WG3 (MPEG Systems), 5G-MAG, DVB or IETF, as needed.</a:t>
            </a:r>
          </a:p>
          <a:p>
            <a:pPr marL="637540" marR="0" lvl="0" indent="-457200" algn="l" defTabSz="914400" rtl="0" eaLnBrk="1" fontAlgn="auto" latinLnBrk="0" hangingPunct="1">
              <a:lnSpc>
                <a:spcPct val="120000"/>
              </a:lnSpc>
              <a:spcBef>
                <a:spcPts val="0"/>
              </a:spcBef>
              <a:spcAft>
                <a:spcPts val="0"/>
              </a:spcAft>
              <a:buClrTx/>
              <a:buSzTx/>
              <a:buFont typeface="+mj-lt"/>
              <a:buAutoNum type="arabicPeriod"/>
              <a:tabLst/>
              <a:defRPr/>
            </a:pPr>
            <a:r>
              <a:rPr kumimoji="0" lang="en-US" sz="1300" b="0" i="0" u="none" strike="noStrike" kern="1200" cap="none" spc="0" normalizeH="0" baseline="0" noProof="0" dirty="0">
                <a:ln>
                  <a:noFill/>
                </a:ln>
                <a:solidFill>
                  <a:srgbClr val="0B2742"/>
                </a:solidFill>
                <a:effectLst/>
                <a:uLnTx/>
                <a:uFillTx/>
                <a:latin typeface="Times New Roman" panose="02020603050405020304" pitchFamily="18" charset="0"/>
                <a:ea typeface="Malgun Gothic" panose="020B0503020000020004" pitchFamily="34" charset="-127"/>
                <a:cs typeface="+mn-cs"/>
              </a:rPr>
              <a:t>Identify gaps and recommend potential normative work for stage-2 and stage-3, including which existing specifications would be impacted and/or if any new specifications would preferably be developed.</a:t>
            </a:r>
          </a:p>
        </p:txBody>
      </p:sp>
    </p:spTree>
    <p:extLst>
      <p:ext uri="{BB962C8B-B14F-4D97-AF65-F5344CB8AC3E}">
        <p14:creationId xmlns:p14="http://schemas.microsoft.com/office/powerpoint/2010/main" val="1674283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List of Work Topics and Views from 5G-MAG</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19</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Content Placeholder 5">
            <a:extLst>
              <a:ext uri="{FF2B5EF4-FFF2-40B4-BE49-F238E27FC236}">
                <a16:creationId xmlns:a16="http://schemas.microsoft.com/office/drawing/2014/main" id="{A4067E08-C1EC-47F3-F0CE-EC162E9983AF}"/>
              </a:ext>
            </a:extLst>
          </p:cNvPr>
          <p:cNvGraphicFramePr>
            <a:graphicFrameLocks/>
          </p:cNvGraphicFramePr>
          <p:nvPr>
            <p:extLst>
              <p:ext uri="{D42A27DB-BD31-4B8C-83A1-F6EECF244321}">
                <p14:modId xmlns:p14="http://schemas.microsoft.com/office/powerpoint/2010/main" val="3747677263"/>
              </p:ext>
            </p:extLst>
          </p:nvPr>
        </p:nvGraphicFramePr>
        <p:xfrm>
          <a:off x="264320" y="762967"/>
          <a:ext cx="8736806" cy="3901898"/>
        </p:xfrm>
        <a:graphic>
          <a:graphicData uri="http://schemas.openxmlformats.org/drawingml/2006/table">
            <a:tbl>
              <a:tblPr firstRow="1" bandRow="1"/>
              <a:tblGrid>
                <a:gridCol w="557211">
                  <a:extLst>
                    <a:ext uri="{9D8B030D-6E8A-4147-A177-3AD203B41FA5}">
                      <a16:colId xmlns:a16="http://schemas.microsoft.com/office/drawing/2014/main" val="2845347641"/>
                    </a:ext>
                  </a:extLst>
                </a:gridCol>
                <a:gridCol w="8179595">
                  <a:extLst>
                    <a:ext uri="{9D8B030D-6E8A-4147-A177-3AD203B41FA5}">
                      <a16:colId xmlns:a16="http://schemas.microsoft.com/office/drawing/2014/main" val="2320846411"/>
                    </a:ext>
                  </a:extLst>
                </a:gridCol>
              </a:tblGrid>
              <a:tr h="278707">
                <a:tc>
                  <a:txBody>
                    <a:bodyPr/>
                    <a:lstStyle>
                      <a:lvl1pPr marL="0" algn="l" defTabSz="685800" rtl="0" eaLnBrk="1" latinLnBrk="0" hangingPunct="1">
                        <a:defRPr sz="1350" b="1" kern="1200">
                          <a:solidFill>
                            <a:schemeClr val="lt1"/>
                          </a:solidFill>
                          <a:latin typeface="Microsoft Sans Serif"/>
                        </a:defRPr>
                      </a:lvl1pPr>
                      <a:lvl2pPr marL="342900" algn="l" defTabSz="685800" rtl="0" eaLnBrk="1" latinLnBrk="0" hangingPunct="1">
                        <a:defRPr sz="1350" b="1" kern="1200">
                          <a:solidFill>
                            <a:schemeClr val="lt1"/>
                          </a:solidFill>
                          <a:latin typeface="Microsoft Sans Serif"/>
                        </a:defRPr>
                      </a:lvl2pPr>
                      <a:lvl3pPr marL="685800" algn="l" defTabSz="685800" rtl="0" eaLnBrk="1" latinLnBrk="0" hangingPunct="1">
                        <a:defRPr sz="1350" b="1" kern="1200">
                          <a:solidFill>
                            <a:schemeClr val="lt1"/>
                          </a:solidFill>
                          <a:latin typeface="Microsoft Sans Serif"/>
                        </a:defRPr>
                      </a:lvl3pPr>
                      <a:lvl4pPr marL="1028700" algn="l" defTabSz="685800" rtl="0" eaLnBrk="1" latinLnBrk="0" hangingPunct="1">
                        <a:defRPr sz="1350" b="1" kern="1200">
                          <a:solidFill>
                            <a:schemeClr val="lt1"/>
                          </a:solidFill>
                          <a:latin typeface="Microsoft Sans Serif"/>
                        </a:defRPr>
                      </a:lvl4pPr>
                      <a:lvl5pPr marL="1371600" algn="l" defTabSz="685800" rtl="0" eaLnBrk="1" latinLnBrk="0" hangingPunct="1">
                        <a:defRPr sz="1350" b="1" kern="1200">
                          <a:solidFill>
                            <a:schemeClr val="lt1"/>
                          </a:solidFill>
                          <a:latin typeface="Microsoft Sans Serif"/>
                        </a:defRPr>
                      </a:lvl5pPr>
                      <a:lvl6pPr marL="1714500" algn="l" defTabSz="685800" rtl="0" eaLnBrk="1" latinLnBrk="0" hangingPunct="1">
                        <a:defRPr sz="1350" b="1" kern="1200">
                          <a:solidFill>
                            <a:schemeClr val="lt1"/>
                          </a:solidFill>
                          <a:latin typeface="Microsoft Sans Serif"/>
                        </a:defRPr>
                      </a:lvl6pPr>
                      <a:lvl7pPr marL="2057400" algn="l" defTabSz="685800" rtl="0" eaLnBrk="1" latinLnBrk="0" hangingPunct="1">
                        <a:defRPr sz="1350" b="1" kern="1200">
                          <a:solidFill>
                            <a:schemeClr val="lt1"/>
                          </a:solidFill>
                          <a:latin typeface="Microsoft Sans Serif"/>
                        </a:defRPr>
                      </a:lvl7pPr>
                      <a:lvl8pPr marL="2400300" algn="l" defTabSz="685800" rtl="0" eaLnBrk="1" latinLnBrk="0" hangingPunct="1">
                        <a:defRPr sz="1350" b="1" kern="1200">
                          <a:solidFill>
                            <a:schemeClr val="lt1"/>
                          </a:solidFill>
                          <a:latin typeface="Microsoft Sans Serif"/>
                        </a:defRPr>
                      </a:lvl8pPr>
                      <a:lvl9pPr marL="2743200" algn="l" defTabSz="685800" rtl="0" eaLnBrk="1" latinLnBrk="0" hangingPunct="1">
                        <a:defRPr sz="1350" b="1" kern="1200">
                          <a:solidFill>
                            <a:schemeClr val="lt1"/>
                          </a:solidFill>
                          <a:latin typeface="Microsoft Sans Serif"/>
                        </a:defRPr>
                      </a:lvl9pPr>
                    </a:lstStyle>
                    <a:p>
                      <a:pPr marL="0" marR="0" algn="ctr" hangingPunct="0">
                        <a:spcBef>
                          <a:spcPts val="0"/>
                        </a:spcBef>
                        <a:spcAft>
                          <a:spcPts val="0"/>
                        </a:spcAft>
                      </a:pPr>
                      <a:r>
                        <a:rPr lang="en-US" sz="1400" b="0" dirty="0">
                          <a:effectLst/>
                          <a:latin typeface="Poppins SemiBold" panose="00000700000000000000" pitchFamily="2" charset="0"/>
                          <a:cs typeface="Poppins SemiBold" panose="00000700000000000000" pitchFamily="2" charset="0"/>
                        </a:rPr>
                        <a:t>Topic</a:t>
                      </a:r>
                      <a:endParaRPr lang="en-US" sz="1400" b="0" dirty="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38100" cmpd="sng">
                      <a:solidFill>
                        <a:srgbClr val="F7F8FA"/>
                      </a:solidFill>
                    </a:lnB>
                    <a:lnTlToBr w="12700" cmpd="sng">
                      <a:noFill/>
                      <a:prstDash val="solid"/>
                    </a:lnTlToBr>
                    <a:lnBlToTr w="12700" cmpd="sng">
                      <a:noFill/>
                      <a:prstDash val="solid"/>
                    </a:lnBlToTr>
                    <a:solidFill>
                      <a:srgbClr val="00A0D2"/>
                    </a:solidFill>
                  </a:tcPr>
                </a:tc>
                <a:tc>
                  <a:txBody>
                    <a:bodyPr/>
                    <a:lstStyle>
                      <a:lvl1pPr marL="0" algn="l" defTabSz="685800" rtl="0" eaLnBrk="1" latinLnBrk="0" hangingPunct="1">
                        <a:defRPr sz="1350" b="1" kern="1200">
                          <a:solidFill>
                            <a:schemeClr val="lt1"/>
                          </a:solidFill>
                          <a:latin typeface="Microsoft Sans Serif"/>
                        </a:defRPr>
                      </a:lvl1pPr>
                      <a:lvl2pPr marL="342900" algn="l" defTabSz="685800" rtl="0" eaLnBrk="1" latinLnBrk="0" hangingPunct="1">
                        <a:defRPr sz="1350" b="1" kern="1200">
                          <a:solidFill>
                            <a:schemeClr val="lt1"/>
                          </a:solidFill>
                          <a:latin typeface="Microsoft Sans Serif"/>
                        </a:defRPr>
                      </a:lvl2pPr>
                      <a:lvl3pPr marL="685800" algn="l" defTabSz="685800" rtl="0" eaLnBrk="1" latinLnBrk="0" hangingPunct="1">
                        <a:defRPr sz="1350" b="1" kern="1200">
                          <a:solidFill>
                            <a:schemeClr val="lt1"/>
                          </a:solidFill>
                          <a:latin typeface="Microsoft Sans Serif"/>
                        </a:defRPr>
                      </a:lvl3pPr>
                      <a:lvl4pPr marL="1028700" algn="l" defTabSz="685800" rtl="0" eaLnBrk="1" latinLnBrk="0" hangingPunct="1">
                        <a:defRPr sz="1350" b="1" kern="1200">
                          <a:solidFill>
                            <a:schemeClr val="lt1"/>
                          </a:solidFill>
                          <a:latin typeface="Microsoft Sans Serif"/>
                        </a:defRPr>
                      </a:lvl4pPr>
                      <a:lvl5pPr marL="1371600" algn="l" defTabSz="685800" rtl="0" eaLnBrk="1" latinLnBrk="0" hangingPunct="1">
                        <a:defRPr sz="1350" b="1" kern="1200">
                          <a:solidFill>
                            <a:schemeClr val="lt1"/>
                          </a:solidFill>
                          <a:latin typeface="Microsoft Sans Serif"/>
                        </a:defRPr>
                      </a:lvl5pPr>
                      <a:lvl6pPr marL="1714500" algn="l" defTabSz="685800" rtl="0" eaLnBrk="1" latinLnBrk="0" hangingPunct="1">
                        <a:defRPr sz="1350" b="1" kern="1200">
                          <a:solidFill>
                            <a:schemeClr val="lt1"/>
                          </a:solidFill>
                          <a:latin typeface="Microsoft Sans Serif"/>
                        </a:defRPr>
                      </a:lvl6pPr>
                      <a:lvl7pPr marL="2057400" algn="l" defTabSz="685800" rtl="0" eaLnBrk="1" latinLnBrk="0" hangingPunct="1">
                        <a:defRPr sz="1350" b="1" kern="1200">
                          <a:solidFill>
                            <a:schemeClr val="lt1"/>
                          </a:solidFill>
                          <a:latin typeface="Microsoft Sans Serif"/>
                        </a:defRPr>
                      </a:lvl7pPr>
                      <a:lvl8pPr marL="2400300" algn="l" defTabSz="685800" rtl="0" eaLnBrk="1" latinLnBrk="0" hangingPunct="1">
                        <a:defRPr sz="1350" b="1" kern="1200">
                          <a:solidFill>
                            <a:schemeClr val="lt1"/>
                          </a:solidFill>
                          <a:latin typeface="Microsoft Sans Serif"/>
                        </a:defRPr>
                      </a:lvl8pPr>
                      <a:lvl9pPr marL="2743200" algn="l" defTabSz="685800" rtl="0" eaLnBrk="1" latinLnBrk="0" hangingPunct="1">
                        <a:defRPr sz="1350" b="1" kern="1200">
                          <a:solidFill>
                            <a:schemeClr val="lt1"/>
                          </a:solidFill>
                          <a:latin typeface="Microsoft Sans Serif"/>
                        </a:defRPr>
                      </a:lvl9pPr>
                    </a:lstStyle>
                    <a:p>
                      <a:pPr marL="0" marR="0" algn="l" hangingPunct="0">
                        <a:spcBef>
                          <a:spcPts val="0"/>
                        </a:spcBef>
                        <a:spcAft>
                          <a:spcPts val="0"/>
                        </a:spcAft>
                      </a:pPr>
                      <a:r>
                        <a:rPr lang="en-US" sz="1400" b="0" dirty="0">
                          <a:effectLst/>
                          <a:latin typeface="Poppins SemiBold" panose="00000700000000000000" pitchFamily="2" charset="0"/>
                          <a:cs typeface="Poppins SemiBold" panose="00000700000000000000" pitchFamily="2" charset="0"/>
                        </a:rPr>
                        <a:t> Title</a:t>
                      </a:r>
                      <a:endParaRPr lang="en-US" sz="1400" b="0" dirty="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38100" cmpd="sng">
                      <a:solidFill>
                        <a:srgbClr val="F7F8FA"/>
                      </a:solidFill>
                    </a:lnB>
                    <a:lnTlToBr w="12700" cmpd="sng">
                      <a:noFill/>
                      <a:prstDash val="solid"/>
                    </a:lnTlToBr>
                    <a:lnBlToTr w="12700" cmpd="sng">
                      <a:noFill/>
                      <a:prstDash val="solid"/>
                    </a:lnBlToTr>
                    <a:solidFill>
                      <a:srgbClr val="00A0D2"/>
                    </a:solidFill>
                  </a:tcPr>
                </a:tc>
                <a:extLst>
                  <a:ext uri="{0D108BD9-81ED-4DB2-BD59-A6C34878D82A}">
                    <a16:rowId xmlns:a16="http://schemas.microsoft.com/office/drawing/2014/main" val="4007998706"/>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dirty="0">
                          <a:effectLst/>
                          <a:latin typeface="Poppins SemiBold" panose="00000700000000000000" pitchFamily="2" charset="0"/>
                          <a:cs typeface="Poppins SemiBold" panose="00000700000000000000" pitchFamily="2" charset="0"/>
                        </a:rPr>
                        <a:t>1</a:t>
                      </a:r>
                      <a:endParaRPr lang="en-US" sz="1400" dirty="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381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dirty="0">
                          <a:effectLst/>
                          <a:latin typeface="Poppins" panose="00000500000000000000" pitchFamily="2" charset="0"/>
                          <a:cs typeface="Poppins" panose="00000500000000000000" pitchFamily="2" charset="0"/>
                        </a:rPr>
                        <a:t> Common Client Metadata</a:t>
                      </a:r>
                      <a:endParaRPr lang="en-US" sz="1400" dirty="0">
                        <a:effectLst/>
                        <a:latin typeface="Poppins" panose="00000500000000000000" pitchFamily="2" charset="0"/>
                        <a:ea typeface="MS Mincho" panose="02020609040205080304" pitchFamily="49" charset="-128"/>
                        <a:cs typeface="Poppins" panose="00000500000000000000" pitchFamily="2" charset="0"/>
                      </a:endParaRPr>
                    </a:p>
                  </a:txBody>
                  <a:tcPr marL="8179" marR="8179" marT="0" marB="0" anchor="ctr">
                    <a:lnL w="12700" cmpd="sng">
                      <a:solidFill>
                        <a:srgbClr val="F7F8FA"/>
                      </a:solidFill>
                    </a:lnL>
                    <a:lnR w="12700" cmpd="sng">
                      <a:solidFill>
                        <a:srgbClr val="F7F8FA"/>
                      </a:solidFill>
                    </a:lnR>
                    <a:lnT w="381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49819479"/>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dirty="0">
                          <a:effectLst/>
                          <a:latin typeface="Poppins SemiBold" panose="00000700000000000000" pitchFamily="2" charset="0"/>
                          <a:cs typeface="Poppins SemiBold" panose="00000700000000000000" pitchFamily="2" charset="0"/>
                        </a:rPr>
                        <a:t>2</a:t>
                      </a:r>
                      <a:endParaRPr lang="en-US" sz="1400" dirty="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9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dirty="0">
                          <a:effectLst/>
                          <a:latin typeface="Poppins" panose="00000500000000000000" pitchFamily="2" charset="0"/>
                          <a:cs typeface="Poppins" panose="00000500000000000000" pitchFamily="2" charset="0"/>
                        </a:rPr>
                        <a:t> Common Server-and Network-Assisted Streaming</a:t>
                      </a:r>
                      <a:endParaRPr lang="en-US" sz="1400" dirty="0">
                        <a:effectLst/>
                        <a:latin typeface="Poppins" panose="00000500000000000000" pitchFamily="2" charset="0"/>
                        <a:ea typeface="MS Mincho" panose="02020609040205080304" pitchFamily="49" charset="-128"/>
                        <a:cs typeface="Poppins" panose="000005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503702774"/>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dirty="0">
                          <a:effectLst/>
                          <a:latin typeface="Poppins SemiBold" panose="00000700000000000000" pitchFamily="2" charset="0"/>
                          <a:cs typeface="Poppins SemiBold" panose="00000700000000000000" pitchFamily="2" charset="0"/>
                        </a:rPr>
                        <a:t>3</a:t>
                      </a:r>
                      <a:endParaRPr lang="en-US" sz="1400" dirty="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dirty="0">
                          <a:effectLst/>
                          <a:latin typeface="Poppins" panose="00000500000000000000" pitchFamily="2" charset="0"/>
                          <a:cs typeface="Poppins" panose="00000500000000000000" pitchFamily="2" charset="0"/>
                        </a:rPr>
                        <a:t> Multi-CDN and Multi-Access Media Delivery</a:t>
                      </a:r>
                      <a:endParaRPr lang="en-US" sz="1400" dirty="0">
                        <a:effectLst/>
                        <a:latin typeface="Poppins" panose="00000500000000000000" pitchFamily="2" charset="0"/>
                        <a:ea typeface="MS Mincho" panose="02020609040205080304" pitchFamily="49" charset="-128"/>
                        <a:cs typeface="Poppins" panose="000005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682211664"/>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a:effectLst/>
                          <a:latin typeface="Poppins SemiBold" panose="00000700000000000000" pitchFamily="2" charset="0"/>
                          <a:cs typeface="Poppins SemiBold" panose="00000700000000000000" pitchFamily="2" charset="0"/>
                        </a:rPr>
                        <a:t>4</a:t>
                      </a:r>
                      <a:endParaRPr lang="en-US" sz="140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9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dirty="0">
                          <a:effectLst/>
                          <a:latin typeface="Poppins" panose="00000500000000000000" pitchFamily="2" charset="0"/>
                          <a:cs typeface="Poppins" panose="00000500000000000000" pitchFamily="2" charset="0"/>
                        </a:rPr>
                        <a:t> Modem Usage Optimized Media Streaming</a:t>
                      </a:r>
                      <a:endParaRPr lang="en-US" sz="1400" dirty="0">
                        <a:effectLst/>
                        <a:latin typeface="Poppins" panose="00000500000000000000" pitchFamily="2" charset="0"/>
                        <a:ea typeface="MS Mincho" panose="02020609040205080304" pitchFamily="49" charset="-128"/>
                        <a:cs typeface="Poppins" panose="000005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59296095"/>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dirty="0">
                          <a:effectLst/>
                          <a:latin typeface="Poppins SemiBold" panose="00000700000000000000" pitchFamily="2" charset="0"/>
                          <a:cs typeface="Poppins SemiBold" panose="00000700000000000000" pitchFamily="2" charset="0"/>
                        </a:rPr>
                        <a:t>5</a:t>
                      </a:r>
                      <a:endParaRPr lang="en-US" sz="1400" dirty="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dirty="0">
                          <a:effectLst/>
                          <a:latin typeface="Poppins" panose="00000500000000000000" pitchFamily="2" charset="0"/>
                          <a:cs typeface="Poppins" panose="00000500000000000000" pitchFamily="2" charset="0"/>
                        </a:rPr>
                        <a:t> DRM and Conditional Access</a:t>
                      </a:r>
                      <a:endParaRPr lang="en-US" sz="1400" dirty="0">
                        <a:effectLst/>
                        <a:latin typeface="Poppins" panose="00000500000000000000" pitchFamily="2" charset="0"/>
                        <a:ea typeface="MS Mincho" panose="02020609040205080304" pitchFamily="49" charset="-128"/>
                        <a:cs typeface="Poppins" panose="000005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443337379"/>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a:effectLst/>
                          <a:latin typeface="Poppins SemiBold" panose="00000700000000000000" pitchFamily="2" charset="0"/>
                          <a:cs typeface="Poppins SemiBold" panose="00000700000000000000" pitchFamily="2" charset="0"/>
                        </a:rPr>
                        <a:t>6</a:t>
                      </a:r>
                      <a:endParaRPr lang="en-US" sz="140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9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dirty="0">
                          <a:effectLst/>
                          <a:latin typeface="Poppins" panose="00000500000000000000" pitchFamily="2" charset="0"/>
                          <a:cs typeface="Poppins" panose="00000500000000000000" pitchFamily="2" charset="0"/>
                        </a:rPr>
                        <a:t> In-session Unicast Repair for MBS Object Distribution</a:t>
                      </a:r>
                      <a:endParaRPr lang="en-US" sz="1400" dirty="0">
                        <a:effectLst/>
                        <a:latin typeface="Poppins" panose="00000500000000000000" pitchFamily="2" charset="0"/>
                        <a:ea typeface="MS Mincho" panose="02020609040205080304" pitchFamily="49" charset="-128"/>
                        <a:cs typeface="Poppins" panose="000005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188629257"/>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dirty="0">
                          <a:effectLst/>
                          <a:latin typeface="Poppins SemiBold" panose="00000700000000000000" pitchFamily="2" charset="0"/>
                          <a:cs typeface="Poppins SemiBold" panose="00000700000000000000" pitchFamily="2" charset="0"/>
                        </a:rPr>
                        <a:t>7</a:t>
                      </a:r>
                      <a:endParaRPr lang="en-US" sz="1400" dirty="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dirty="0">
                          <a:effectLst/>
                          <a:latin typeface="Poppins" panose="00000500000000000000" pitchFamily="2" charset="0"/>
                          <a:cs typeface="Poppins" panose="00000500000000000000" pitchFamily="2" charset="0"/>
                        </a:rPr>
                        <a:t> MBS User Service and Delivery Protocols for </a:t>
                      </a:r>
                      <a:r>
                        <a:rPr lang="en-US" sz="1400" dirty="0" err="1">
                          <a:effectLst/>
                          <a:latin typeface="Poppins" panose="00000500000000000000" pitchFamily="2" charset="0"/>
                          <a:cs typeface="Poppins" panose="00000500000000000000" pitchFamily="2" charset="0"/>
                        </a:rPr>
                        <a:t>eMBMS</a:t>
                      </a:r>
                      <a:endParaRPr lang="en-US" sz="1400" dirty="0">
                        <a:effectLst/>
                        <a:latin typeface="Poppins" panose="00000500000000000000" pitchFamily="2" charset="0"/>
                        <a:ea typeface="MS Mincho" panose="02020609040205080304" pitchFamily="49" charset="-128"/>
                        <a:cs typeface="Poppins" panose="000005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106827268"/>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a:effectLst/>
                          <a:latin typeface="Poppins SemiBold" panose="00000700000000000000" pitchFamily="2" charset="0"/>
                          <a:cs typeface="Poppins SemiBold" panose="00000700000000000000" pitchFamily="2" charset="0"/>
                        </a:rPr>
                        <a:t>8</a:t>
                      </a:r>
                      <a:endParaRPr lang="en-US" sz="140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9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dirty="0">
                          <a:effectLst/>
                          <a:latin typeface="Poppins" panose="00000500000000000000" pitchFamily="2" charset="0"/>
                          <a:cs typeface="Poppins" panose="00000500000000000000" pitchFamily="2" charset="0"/>
                        </a:rPr>
                        <a:t> Selected MBMS Functionalities not supported in MBS</a:t>
                      </a:r>
                      <a:endParaRPr lang="en-US" sz="1400" dirty="0">
                        <a:effectLst/>
                        <a:latin typeface="Poppins" panose="00000500000000000000" pitchFamily="2" charset="0"/>
                        <a:ea typeface="MS Mincho" panose="02020609040205080304" pitchFamily="49" charset="-128"/>
                        <a:cs typeface="Poppins" panose="000005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728089113"/>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a:effectLst/>
                          <a:latin typeface="Poppins SemiBold" panose="00000700000000000000" pitchFamily="2" charset="0"/>
                          <a:cs typeface="Poppins SemiBold" panose="00000700000000000000" pitchFamily="2" charset="0"/>
                        </a:rPr>
                        <a:t>9</a:t>
                      </a:r>
                      <a:endParaRPr lang="en-US" sz="140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dirty="0">
                          <a:effectLst/>
                          <a:latin typeface="Poppins" panose="00000500000000000000" pitchFamily="2" charset="0"/>
                          <a:cs typeface="Poppins" panose="00000500000000000000" pitchFamily="2" charset="0"/>
                        </a:rPr>
                        <a:t> DASH/HLS Interoperability</a:t>
                      </a:r>
                      <a:endParaRPr lang="en-US" sz="1400" dirty="0">
                        <a:effectLst/>
                        <a:latin typeface="Poppins" panose="00000500000000000000" pitchFamily="2" charset="0"/>
                        <a:ea typeface="MS Mincho" panose="02020609040205080304" pitchFamily="49" charset="-128"/>
                        <a:cs typeface="Poppins" panose="000005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997840165"/>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dirty="0">
                          <a:effectLst/>
                          <a:latin typeface="Poppins SemiBold" panose="00000700000000000000" pitchFamily="2" charset="0"/>
                          <a:cs typeface="Poppins SemiBold" panose="00000700000000000000" pitchFamily="2" charset="0"/>
                        </a:rPr>
                        <a:t>10</a:t>
                      </a:r>
                      <a:endParaRPr lang="en-US" sz="1400" dirty="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9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kern="1200" dirty="0">
                          <a:solidFill>
                            <a:schemeClr val="dk1"/>
                          </a:solidFill>
                          <a:effectLst/>
                          <a:latin typeface="Poppins" panose="00000500000000000000" pitchFamily="2" charset="0"/>
                          <a:ea typeface="+mn-ea"/>
                          <a:cs typeface="Poppins" panose="00000500000000000000" pitchFamily="2" charset="0"/>
                        </a:rPr>
                        <a:t> Further harmonization of RTC and Streaming for Advanced Media Delivery</a:t>
                      </a: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821889408"/>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dirty="0">
                          <a:effectLst/>
                          <a:latin typeface="Poppins SemiBold" panose="00000700000000000000" pitchFamily="2" charset="0"/>
                          <a:cs typeface="Poppins SemiBold" panose="00000700000000000000" pitchFamily="2" charset="0"/>
                        </a:rPr>
                        <a:t>11</a:t>
                      </a:r>
                      <a:endParaRPr lang="en-US" sz="1400" dirty="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dirty="0">
                          <a:effectLst/>
                          <a:latin typeface="Poppins" panose="00000500000000000000" pitchFamily="2" charset="0"/>
                          <a:cs typeface="Poppins" panose="00000500000000000000" pitchFamily="2" charset="0"/>
                        </a:rPr>
                        <a:t> Issues identified by Market Representation Partners</a:t>
                      </a:r>
                      <a:endParaRPr lang="en-US" sz="1400" dirty="0">
                        <a:effectLst/>
                        <a:latin typeface="Poppins" panose="00000500000000000000" pitchFamily="2" charset="0"/>
                        <a:ea typeface="MS Mincho" panose="02020609040205080304" pitchFamily="49" charset="-128"/>
                        <a:cs typeface="Poppins" panose="000005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548616071"/>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dirty="0">
                          <a:effectLst/>
                          <a:latin typeface="Poppins SemiBold" panose="00000700000000000000" pitchFamily="2" charset="0"/>
                          <a:cs typeface="Poppins SemiBold" panose="00000700000000000000" pitchFamily="2" charset="0"/>
                        </a:rPr>
                        <a:t>12</a:t>
                      </a:r>
                      <a:endParaRPr lang="en-US" sz="1400" dirty="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9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dirty="0">
                          <a:effectLst/>
                          <a:latin typeface="Poppins" panose="00000500000000000000" pitchFamily="2" charset="0"/>
                          <a:cs typeface="Poppins" panose="00000500000000000000" pitchFamily="2" charset="0"/>
                        </a:rPr>
                        <a:t> Improved QoS support</a:t>
                      </a:r>
                      <a:endParaRPr lang="en-US" sz="1400" dirty="0">
                        <a:effectLst/>
                        <a:latin typeface="Poppins" panose="00000500000000000000" pitchFamily="2" charset="0"/>
                        <a:ea typeface="MS Mincho" panose="02020609040205080304" pitchFamily="49" charset="-128"/>
                        <a:cs typeface="Poppins" panose="000005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259190857"/>
                  </a:ext>
                </a:extLst>
              </a:tr>
              <a:tr h="278707">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algn="ctr" hangingPunct="0">
                        <a:spcBef>
                          <a:spcPts val="0"/>
                        </a:spcBef>
                        <a:spcAft>
                          <a:spcPts val="0"/>
                        </a:spcAft>
                      </a:pPr>
                      <a:r>
                        <a:rPr lang="en-US" sz="1400" dirty="0">
                          <a:effectLst/>
                          <a:latin typeface="Poppins SemiBold" panose="00000700000000000000" pitchFamily="2" charset="0"/>
                          <a:cs typeface="Poppins SemiBold" panose="00000700000000000000" pitchFamily="2" charset="0"/>
                        </a:rPr>
                        <a:t>13</a:t>
                      </a:r>
                      <a:endParaRPr lang="en-US" sz="1400" dirty="0">
                        <a:effectLst/>
                        <a:latin typeface="Poppins SemiBold" panose="00000700000000000000" pitchFamily="2" charset="0"/>
                        <a:ea typeface="MS Mincho" panose="02020609040205080304" pitchFamily="49" charset="-128"/>
                        <a:cs typeface="Poppins SemiBold" panose="000007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sz="1350" kern="1200">
                          <a:solidFill>
                            <a:schemeClr val="dk1"/>
                          </a:solidFill>
                          <a:latin typeface="Microsoft Sans Serif"/>
                        </a:defRPr>
                      </a:lvl1pPr>
                      <a:lvl2pPr marL="342900" algn="l" defTabSz="685800" rtl="0" eaLnBrk="1" latinLnBrk="0" hangingPunct="1">
                        <a:defRPr sz="1350" kern="1200">
                          <a:solidFill>
                            <a:schemeClr val="dk1"/>
                          </a:solidFill>
                          <a:latin typeface="Microsoft Sans Serif"/>
                        </a:defRPr>
                      </a:lvl2pPr>
                      <a:lvl3pPr marL="685800" algn="l" defTabSz="685800" rtl="0" eaLnBrk="1" latinLnBrk="0" hangingPunct="1">
                        <a:defRPr sz="1350" kern="1200">
                          <a:solidFill>
                            <a:schemeClr val="dk1"/>
                          </a:solidFill>
                          <a:latin typeface="Microsoft Sans Serif"/>
                        </a:defRPr>
                      </a:lvl3pPr>
                      <a:lvl4pPr marL="1028700" algn="l" defTabSz="685800" rtl="0" eaLnBrk="1" latinLnBrk="0" hangingPunct="1">
                        <a:defRPr sz="1350" kern="1200">
                          <a:solidFill>
                            <a:schemeClr val="dk1"/>
                          </a:solidFill>
                          <a:latin typeface="Microsoft Sans Serif"/>
                        </a:defRPr>
                      </a:lvl4pPr>
                      <a:lvl5pPr marL="1371600" algn="l" defTabSz="685800" rtl="0" eaLnBrk="1" latinLnBrk="0" hangingPunct="1">
                        <a:defRPr sz="1350" kern="1200">
                          <a:solidFill>
                            <a:schemeClr val="dk1"/>
                          </a:solidFill>
                          <a:latin typeface="Microsoft Sans Serif"/>
                        </a:defRPr>
                      </a:lvl5pPr>
                      <a:lvl6pPr marL="1714500" algn="l" defTabSz="685800" rtl="0" eaLnBrk="1" latinLnBrk="0" hangingPunct="1">
                        <a:defRPr sz="1350" kern="1200">
                          <a:solidFill>
                            <a:schemeClr val="dk1"/>
                          </a:solidFill>
                          <a:latin typeface="Microsoft Sans Serif"/>
                        </a:defRPr>
                      </a:lvl6pPr>
                      <a:lvl7pPr marL="2057400" algn="l" defTabSz="685800" rtl="0" eaLnBrk="1" latinLnBrk="0" hangingPunct="1">
                        <a:defRPr sz="1350" kern="1200">
                          <a:solidFill>
                            <a:schemeClr val="dk1"/>
                          </a:solidFill>
                          <a:latin typeface="Microsoft Sans Serif"/>
                        </a:defRPr>
                      </a:lvl7pPr>
                      <a:lvl8pPr marL="2400300" algn="l" defTabSz="685800" rtl="0" eaLnBrk="1" latinLnBrk="0" hangingPunct="1">
                        <a:defRPr sz="1350" kern="1200">
                          <a:solidFill>
                            <a:schemeClr val="dk1"/>
                          </a:solidFill>
                          <a:latin typeface="Microsoft Sans Serif"/>
                        </a:defRPr>
                      </a:lvl8pPr>
                      <a:lvl9pPr marL="2743200" algn="l" defTabSz="685800" rtl="0" eaLnBrk="1" latinLnBrk="0" hangingPunct="1">
                        <a:defRPr sz="1350" kern="1200">
                          <a:solidFill>
                            <a:schemeClr val="dk1"/>
                          </a:solidFill>
                          <a:latin typeface="Microsoft Sans Serif"/>
                        </a:defRPr>
                      </a:lvl9pPr>
                    </a:lstStyle>
                    <a:p>
                      <a:pPr marL="0" marR="0" hangingPunct="0">
                        <a:spcBef>
                          <a:spcPts val="0"/>
                        </a:spcBef>
                        <a:spcAft>
                          <a:spcPts val="0"/>
                        </a:spcAft>
                      </a:pPr>
                      <a:r>
                        <a:rPr lang="en-US" sz="1400" dirty="0">
                          <a:effectLst/>
                          <a:latin typeface="Poppins" panose="00000500000000000000" pitchFamily="2" charset="0"/>
                          <a:cs typeface="Poppins" panose="00000500000000000000" pitchFamily="2" charset="0"/>
                        </a:rPr>
                        <a:t> Impacts and opportunities of QUIC for segmented content delivery</a:t>
                      </a:r>
                      <a:endParaRPr lang="en-US" sz="1400" dirty="0">
                        <a:effectLst/>
                        <a:latin typeface="Poppins" panose="00000500000000000000" pitchFamily="2" charset="0"/>
                        <a:ea typeface="MS Mincho" panose="02020609040205080304" pitchFamily="49" charset="-128"/>
                        <a:cs typeface="Poppins" panose="00000500000000000000" pitchFamily="2" charset="0"/>
                      </a:endParaRPr>
                    </a:p>
                  </a:txBody>
                  <a:tcPr marL="8179" marR="8179" marT="0" marB="0" anchor="ctr">
                    <a:lnL w="12700" cmpd="sng">
                      <a:solidFill>
                        <a:srgbClr val="F7F8FA"/>
                      </a:solidFill>
                    </a:lnL>
                    <a:lnR w="12700" cmpd="sng">
                      <a:solidFill>
                        <a:srgbClr val="F7F8FA"/>
                      </a:solidFill>
                    </a:lnR>
                    <a:lnT w="12700" cmpd="sng">
                      <a:solidFill>
                        <a:srgbClr val="F7F8FA"/>
                      </a:solidFill>
                    </a:lnT>
                    <a:lnB w="12700" cmpd="sng">
                      <a:solidFill>
                        <a:srgbClr val="F7F8FA"/>
                      </a:solid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616120469"/>
                  </a:ext>
                </a:extLst>
              </a:tr>
            </a:tbl>
          </a:graphicData>
        </a:graphic>
      </p:graphicFrame>
    </p:spTree>
    <p:extLst>
      <p:ext uri="{BB962C8B-B14F-4D97-AF65-F5344CB8AC3E}">
        <p14:creationId xmlns:p14="http://schemas.microsoft.com/office/powerpoint/2010/main" val="3386287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picture containing person, crowd&#10;&#10;Description automatically generated">
            <a:extLst>
              <a:ext uri="{FF2B5EF4-FFF2-40B4-BE49-F238E27FC236}">
                <a16:creationId xmlns:a16="http://schemas.microsoft.com/office/drawing/2014/main" id="{35A45FB5-00EF-4C5B-063E-8D3D1FC3E45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677" y="-491839"/>
            <a:ext cx="4483088" cy="2668450"/>
          </a:xfrm>
          <a:prstGeom prst="rect">
            <a:avLst/>
          </a:prstGeom>
        </p:spPr>
      </p:pic>
      <p:pic>
        <p:nvPicPr>
          <p:cNvPr id="3" name="Picture 4" descr="equipo de ejercicio negro y gris">
            <a:extLst>
              <a:ext uri="{FF2B5EF4-FFF2-40B4-BE49-F238E27FC236}">
                <a16:creationId xmlns:a16="http://schemas.microsoft.com/office/drawing/2014/main" id="{60738B71-AB6D-92C3-9B25-8CFC711196A8}"/>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a:stretch/>
        </p:blipFill>
        <p:spPr bwMode="auto">
          <a:xfrm>
            <a:off x="4477938" y="-491839"/>
            <a:ext cx="4662811" cy="26684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a:extLst>
              <a:ext uri="{FF2B5EF4-FFF2-40B4-BE49-F238E27FC236}">
                <a16:creationId xmlns:a16="http://schemas.microsoft.com/office/drawing/2014/main" id="{C9405134-5CDB-7374-12DE-14179DEBF048}"/>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l="-48"/>
          <a:stretch/>
        </p:blipFill>
        <p:spPr>
          <a:xfrm>
            <a:off x="0" y="2176610"/>
            <a:ext cx="4485254" cy="2475050"/>
          </a:xfrm>
          <a:prstGeom prst="rect">
            <a:avLst/>
          </a:prstGeom>
        </p:spPr>
      </p:pic>
      <p:pic>
        <p:nvPicPr>
          <p:cNvPr id="9" name="Picture 2" descr="persona tomando una foto usando un teléfono inteligente negro">
            <a:extLst>
              <a:ext uri="{FF2B5EF4-FFF2-40B4-BE49-F238E27FC236}">
                <a16:creationId xmlns:a16="http://schemas.microsoft.com/office/drawing/2014/main" id="{7F2369A8-B65D-30F2-4136-D1CBCB12BB8B}"/>
              </a:ext>
            </a:extLst>
          </p:cNvPr>
          <p:cNvPicPr>
            <a:picLocks noChangeAspect="1" noChangeArrowheads="1"/>
          </p:cNvPicPr>
          <p:nvPr/>
        </p:nvPicPr>
        <p:blipFill rotWithShape="1">
          <a:blip r:embed="rId6">
            <a:extLst>
              <a:ext uri="{28A0092B-C50C-407E-A947-70E740481C1C}">
                <a14:useLocalDpi xmlns:a14="http://schemas.microsoft.com/office/drawing/2010/main"/>
              </a:ext>
            </a:extLst>
          </a:blip>
          <a:srcRect/>
          <a:stretch/>
        </p:blipFill>
        <p:spPr bwMode="auto">
          <a:xfrm>
            <a:off x="4479022" y="2176612"/>
            <a:ext cx="4662811" cy="2475050"/>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4">
            <a:extLst>
              <a:ext uri="{FF2B5EF4-FFF2-40B4-BE49-F238E27FC236}">
                <a16:creationId xmlns:a16="http://schemas.microsoft.com/office/drawing/2014/main" id="{C5818057-384A-7C42-C96F-30329F10E0E0}"/>
              </a:ext>
            </a:extLst>
          </p:cNvPr>
          <p:cNvSpPr>
            <a:spLocks noGrp="1"/>
          </p:cNvSpPr>
          <p:nvPr>
            <p:ph type="dt" sz="half" idx="2"/>
          </p:nvPr>
        </p:nvSpPr>
        <p:spPr>
          <a:xfrm>
            <a:off x="405978" y="4716066"/>
            <a:ext cx="446077" cy="362732"/>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25" b="0" i="0" u="none" strike="noStrike" kern="1200" cap="none" spc="0" normalizeH="0" baseline="0" noProof="0" dirty="0">
                <a:ln>
                  <a:noFill/>
                </a:ln>
                <a:solidFill>
                  <a:srgbClr val="324158"/>
                </a:solidFill>
                <a:effectLst/>
                <a:uLnTx/>
                <a:uFillTx/>
                <a:latin typeface="Poppins ExtraLight" panose="00000300000000000000" pitchFamily="2" charset="0"/>
                <a:ea typeface="+mn-ea"/>
                <a:cs typeface="Poppins ExtraLight" panose="00000300000000000000" pitchFamily="2" charset="0"/>
              </a:rPr>
              <a:t>© 2024</a:t>
            </a:r>
          </a:p>
        </p:txBody>
      </p:sp>
      <p:pic>
        <p:nvPicPr>
          <p:cNvPr id="5" name="Picture 4" descr="A blue and white logo&#10;&#10;Description automatically generated">
            <a:extLst>
              <a:ext uri="{FF2B5EF4-FFF2-40B4-BE49-F238E27FC236}">
                <a16:creationId xmlns:a16="http://schemas.microsoft.com/office/drawing/2014/main" id="{96BB70E1-605D-1ED3-925C-64521B902FAA}"/>
              </a:ext>
            </a:extLst>
          </p:cNvPr>
          <p:cNvPicPr>
            <a:picLocks noChangeAspect="1"/>
          </p:cNvPicPr>
          <p:nvPr/>
        </p:nvPicPr>
        <p:blipFill>
          <a:blip r:embed="rId7"/>
          <a:stretch>
            <a:fillRect/>
          </a:stretch>
        </p:blipFill>
        <p:spPr>
          <a:xfrm>
            <a:off x="3489943" y="1016214"/>
            <a:ext cx="2164113" cy="2320787"/>
          </a:xfrm>
          <a:prstGeom prst="rect">
            <a:avLst/>
          </a:prstGeom>
        </p:spPr>
      </p:pic>
      <p:sp>
        <p:nvSpPr>
          <p:cNvPr id="4" name="Rectangle 38">
            <a:extLst>
              <a:ext uri="{FF2B5EF4-FFF2-40B4-BE49-F238E27FC236}">
                <a16:creationId xmlns:a16="http://schemas.microsoft.com/office/drawing/2014/main" id="{A9ACDC1E-F444-1953-8AB8-DC091B148710}"/>
              </a:ext>
            </a:extLst>
          </p:cNvPr>
          <p:cNvSpPr/>
          <p:nvPr/>
        </p:nvSpPr>
        <p:spPr>
          <a:xfrm>
            <a:off x="-31898" y="4291072"/>
            <a:ext cx="9213669" cy="852428"/>
          </a:xfrm>
          <a:prstGeom prst="rect">
            <a:avLst/>
          </a:prstGeom>
          <a:gradFill>
            <a:gsLst>
              <a:gs pos="22000">
                <a:srgbClr val="2B6CA3"/>
              </a:gs>
              <a:gs pos="87000">
                <a:srgbClr val="00A0D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sz="2800" dirty="0">
                <a:solidFill>
                  <a:schemeClr val="bg1"/>
                </a:solidFill>
                <a:latin typeface="Poppins SemiBold" panose="02000000000000000000" pitchFamily="2" charset="0"/>
                <a:cs typeface="Poppins SemiBold" panose="02000000000000000000" pitchFamily="2" charset="0"/>
              </a:rPr>
              <a:t>5G-MAG MEDIA ACTION GROUP</a:t>
            </a:r>
          </a:p>
          <a:p>
            <a:pPr algn="ctr"/>
            <a:r>
              <a:rPr lang="fr-CH" sz="2000" dirty="0">
                <a:solidFill>
                  <a:schemeClr val="bg1"/>
                </a:solidFill>
                <a:latin typeface="Poppins" panose="00000500000000000000" pitchFamily="2" charset="0"/>
                <a:cs typeface="Poppins" panose="00000500000000000000" pitchFamily="2" charset="0"/>
              </a:rPr>
              <a:t>WHERE MEDIA MEETS CONNECTIVITY</a:t>
            </a:r>
          </a:p>
        </p:txBody>
      </p:sp>
    </p:spTree>
    <p:extLst>
      <p:ext uri="{BB962C8B-B14F-4D97-AF65-F5344CB8AC3E}">
        <p14:creationId xmlns:p14="http://schemas.microsoft.com/office/powerpoint/2010/main" val="34716051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WT0: TS26.51x outline</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20</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772095515"/>
              </p:ext>
            </p:extLst>
          </p:nvPr>
        </p:nvGraphicFramePr>
        <p:xfrm>
          <a:off x="130969" y="704056"/>
          <a:ext cx="8877300" cy="185166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200" dirty="0">
                          <a:latin typeface="Poppins" panose="00000500000000000000" pitchFamily="2" charset="0"/>
                          <a:cs typeface="Poppins" panose="00000500000000000000" pitchFamily="2" charset="0"/>
                        </a:rPr>
                        <a:t>The primary focus of this Work Item is the delivery of segmented media objects in the media plane, i.e. at reference points M2, M4 and M7 of the Media Delivery architecture. One of the open issues identified in the Rel-18 feasibility study 5GMS_Pro_Ph2 is the need for a specification that addresses interoperability considerations around content delivery protocol features and general technologies for segmented media streaming and the IP/PDU 5G System Layer. This points to the further study media plane issues to support additional functionalities, but also identifies what needs to be ported from legacy TS 26.512 to a </a:t>
                      </a:r>
                      <a:r>
                        <a:rPr lang="en-US" sz="1200" dirty="0" err="1">
                          <a:latin typeface="Poppins" panose="00000500000000000000" pitchFamily="2" charset="0"/>
                          <a:cs typeface="Poppins" panose="00000500000000000000" pitchFamily="2" charset="0"/>
                        </a:rPr>
                        <a:t>generalised</a:t>
                      </a:r>
                      <a:r>
                        <a:rPr lang="en-US" sz="1200" dirty="0">
                          <a:latin typeface="Poppins" panose="00000500000000000000" pitchFamily="2" charset="0"/>
                          <a:cs typeface="Poppins" panose="00000500000000000000" pitchFamily="2" charset="0"/>
                        </a:rPr>
                        <a:t> media plane technical specification. The relation to media session handling (as specified in TS 26.510) is identified in TR 26.804, but enhancements to media session handling are not the primary focus of this study.</a:t>
                      </a:r>
                      <a:endParaRPr lang="en-GB" sz="1200" dirty="0">
                        <a:latin typeface="Poppins" panose="00000500000000000000" pitchFamily="2" charset="0"/>
                        <a:cs typeface="Poppins" panose="00000500000000000000" pitchFamily="2" charset="0"/>
                      </a:endParaRPr>
                    </a:p>
                  </a:txBody>
                  <a:tcPr>
                    <a:noFill/>
                  </a:tcPr>
                </a:tc>
                <a:extLst>
                  <a:ext uri="{0D108BD9-81ED-4DB2-BD59-A6C34878D82A}">
                    <a16:rowId xmlns:a16="http://schemas.microsoft.com/office/drawing/2014/main" val="1374167956"/>
                  </a:ext>
                </a:extLst>
              </a:tr>
            </a:tbl>
          </a:graphicData>
        </a:graphic>
      </p:graphicFrame>
      <p:graphicFrame>
        <p:nvGraphicFramePr>
          <p:cNvPr id="10" name="Table 9">
            <a:extLst>
              <a:ext uri="{FF2B5EF4-FFF2-40B4-BE49-F238E27FC236}">
                <a16:creationId xmlns:a16="http://schemas.microsoft.com/office/drawing/2014/main" id="{7ADA079D-1D38-DE36-7535-4344619C0469}"/>
              </a:ext>
            </a:extLst>
          </p:cNvPr>
          <p:cNvGraphicFramePr>
            <a:graphicFrameLocks noGrp="1"/>
          </p:cNvGraphicFramePr>
          <p:nvPr>
            <p:extLst>
              <p:ext uri="{D42A27DB-BD31-4B8C-83A1-F6EECF244321}">
                <p14:modId xmlns:p14="http://schemas.microsoft.com/office/powerpoint/2010/main" val="1413326762"/>
              </p:ext>
            </p:extLst>
          </p:nvPr>
        </p:nvGraphicFramePr>
        <p:xfrm>
          <a:off x="130969" y="2666569"/>
          <a:ext cx="8877300" cy="310642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1"/>
                      <a:r>
                        <a:rPr lang="en-US" sz="1400" dirty="0">
                          <a:latin typeface="Poppins" panose="00000500000000000000" pitchFamily="2" charset="0"/>
                          <a:cs typeface="Poppins" panose="00000500000000000000" pitchFamily="2" charset="0"/>
                        </a:rPr>
                        <a:t>Update on delivery protocols for segmented media HTTP/1.1, HTTP/2, HTTP/3 together with TCP/IP, secure delivery</a:t>
                      </a:r>
                    </a:p>
                    <a:p>
                      <a:pPr lvl="1"/>
                      <a:r>
                        <a:rPr lang="en-US" sz="1400" dirty="0">
                          <a:latin typeface="Poppins" panose="00000500000000000000" pitchFamily="2" charset="0"/>
                          <a:cs typeface="Poppins" panose="00000500000000000000" pitchFamily="2" charset="0"/>
                        </a:rPr>
                        <a:t>Extensions to the delivery protocol that are common: HTTP headers, Query parameters, authentication</a:t>
                      </a:r>
                    </a:p>
                    <a:p>
                      <a:pPr lvl="1"/>
                      <a:r>
                        <a:rPr lang="en-US" sz="1400" u="sng" dirty="0">
                          <a:latin typeface="Poppins" panose="00000500000000000000" pitchFamily="2" charset="0"/>
                          <a:cs typeface="Poppins" panose="00000500000000000000" pitchFamily="2" charset="0"/>
                        </a:rPr>
                        <a:t>Ingest protocols</a:t>
                      </a:r>
                    </a:p>
                    <a:p>
                      <a:pPr marL="342900" lvl="1" algn="l" defTabSz="685800" rtl="0" eaLnBrk="1" latinLnBrk="0" hangingPunct="1"/>
                      <a:r>
                        <a:rPr lang="en-US" sz="1400" kern="1200" dirty="0">
                          <a:solidFill>
                            <a:srgbClr val="C00000"/>
                          </a:solidFill>
                          <a:latin typeface="Poppins" panose="00000500000000000000" pitchFamily="2" charset="0"/>
                          <a:ea typeface="+mn-ea"/>
                          <a:cs typeface="Poppins" panose="00000500000000000000" pitchFamily="2" charset="0"/>
                        </a:rPr>
                        <a:t>Non-HTTP contribution protocols at M4 (e.g. SRT, SST, RIST, NDI, </a:t>
                      </a:r>
                      <a:r>
                        <a:rPr lang="en-US" sz="1400" kern="1200" dirty="0" err="1">
                          <a:solidFill>
                            <a:srgbClr val="C00000"/>
                          </a:solidFill>
                          <a:latin typeface="Poppins" panose="00000500000000000000" pitchFamily="2" charset="0"/>
                          <a:ea typeface="+mn-ea"/>
                          <a:cs typeface="Poppins" panose="00000500000000000000" pitchFamily="2" charset="0"/>
                        </a:rPr>
                        <a:t>WebTransport</a:t>
                      </a:r>
                      <a:r>
                        <a:rPr lang="en-US" sz="1400" kern="1200" dirty="0">
                          <a:solidFill>
                            <a:srgbClr val="C00000"/>
                          </a:solidFill>
                          <a:latin typeface="Poppins" panose="00000500000000000000" pitchFamily="2" charset="0"/>
                          <a:ea typeface="+mn-ea"/>
                          <a:cs typeface="Poppins" panose="00000500000000000000" pitchFamily="2" charset="0"/>
                        </a:rPr>
                        <a:t>, Media-over-QUIC)</a:t>
                      </a:r>
                    </a:p>
                    <a:p>
                      <a:pPr marL="342900" lvl="1" algn="l" defTabSz="685800" rtl="0" eaLnBrk="1" latinLnBrk="0" hangingPunct="1"/>
                      <a:r>
                        <a:rPr lang="en-US" sz="1400" kern="1200" dirty="0">
                          <a:solidFill>
                            <a:srgbClr val="C00000"/>
                          </a:solidFill>
                          <a:latin typeface="Poppins" panose="00000500000000000000" pitchFamily="2" charset="0"/>
                          <a:ea typeface="+mn-ea"/>
                          <a:cs typeface="Poppins" panose="00000500000000000000" pitchFamily="2" charset="0"/>
                        </a:rPr>
                        <a:t>Multi-access cellular bonding for resilience and capacity</a:t>
                      </a:r>
                    </a:p>
                    <a:p>
                      <a:pPr marL="342900" lvl="1" algn="l" defTabSz="685800" rtl="0" eaLnBrk="1" latinLnBrk="0" hangingPunct="1"/>
                      <a:r>
                        <a:rPr lang="en-US" sz="1400" dirty="0">
                          <a:latin typeface="Poppins" panose="00000500000000000000" pitchFamily="2" charset="0"/>
                          <a:cs typeface="Poppins" panose="00000500000000000000" pitchFamily="2" charset="0"/>
                        </a:rPr>
                        <a:t>APIs </a:t>
                      </a:r>
                      <a:r>
                        <a:rPr lang="en-US" sz="1400" kern="1200" dirty="0">
                          <a:solidFill>
                            <a:srgbClr val="C00000"/>
                          </a:solidFill>
                          <a:latin typeface="Poppins" panose="00000500000000000000" pitchFamily="2" charset="0"/>
                          <a:ea typeface="+mn-ea"/>
                          <a:cs typeface="Poppins" panose="00000500000000000000" pitchFamily="2" charset="0"/>
                        </a:rPr>
                        <a:t>taking into account the service (see 5G-MAG input to 6G SA1 WS next week as an example on missing API defining latency/jitter)</a:t>
                      </a:r>
                      <a:endParaRPr lang="en-US" sz="1400" kern="1200" dirty="0">
                        <a:solidFill>
                          <a:schemeClr val="dk1"/>
                        </a:solidFill>
                        <a:latin typeface="Poppins" panose="00000500000000000000" pitchFamily="2" charset="0"/>
                        <a:ea typeface="+mn-ea"/>
                        <a:cs typeface="Poppins" panose="00000500000000000000" pitchFamily="2" charset="0"/>
                      </a:endParaRPr>
                    </a:p>
                    <a:p>
                      <a:pPr lvl="0"/>
                      <a:endParaRPr lang="en-US" sz="1400" dirty="0">
                        <a:latin typeface="Poppins" panose="00000500000000000000" pitchFamily="2" charset="0"/>
                        <a:cs typeface="Poppins" panose="00000500000000000000" pitchFamily="2" charset="0"/>
                      </a:endParaRPr>
                    </a:p>
                  </a:txBody>
                  <a:tcPr>
                    <a:noFill/>
                  </a:tcPr>
                </a:tc>
                <a:extLst>
                  <a:ext uri="{0D108BD9-81ED-4DB2-BD59-A6C34878D82A}">
                    <a16:rowId xmlns:a16="http://schemas.microsoft.com/office/drawing/2014/main" val="1374167956"/>
                  </a:ext>
                </a:extLst>
              </a:tr>
              <a:tr h="370840">
                <a:tc>
                  <a:txBody>
                    <a:bodyPr/>
                    <a:lstStyle/>
                    <a:p>
                      <a:pPr lvl="0"/>
                      <a:endParaRPr lang="en-US" sz="1400" dirty="0">
                        <a:latin typeface="Poppins" panose="00000500000000000000" pitchFamily="2" charset="0"/>
                        <a:cs typeface="Poppins" panose="00000500000000000000" pitchFamily="2" charset="0"/>
                      </a:endParaRPr>
                    </a:p>
                  </a:txBody>
                  <a:tcPr>
                    <a:noFill/>
                  </a:tcPr>
                </a:tc>
                <a:extLst>
                  <a:ext uri="{0D108BD9-81ED-4DB2-BD59-A6C34878D82A}">
                    <a16:rowId xmlns:a16="http://schemas.microsoft.com/office/drawing/2014/main" val="164231146"/>
                  </a:ext>
                </a:extLst>
              </a:tr>
            </a:tbl>
          </a:graphicData>
        </a:graphic>
      </p:graphicFrame>
      <p:pic>
        <p:nvPicPr>
          <p:cNvPr id="12" name="Picture 11" descr="A green circle with a white thumb up symbol&#10;&#10;Description automatically generated">
            <a:extLst>
              <a:ext uri="{FF2B5EF4-FFF2-40B4-BE49-F238E27FC236}">
                <a16:creationId xmlns:a16="http://schemas.microsoft.com/office/drawing/2014/main" id="{42F41477-27BA-582D-881F-A8CF89F69CBB}"/>
              </a:ext>
            </a:extLst>
          </p:cNvPr>
          <p:cNvPicPr>
            <a:picLocks noChangeAspect="1"/>
          </p:cNvPicPr>
          <p:nvPr/>
        </p:nvPicPr>
        <p:blipFill>
          <a:blip r:embed="rId2"/>
          <a:stretch>
            <a:fillRect/>
          </a:stretch>
        </p:blipFill>
        <p:spPr>
          <a:xfrm>
            <a:off x="167233" y="3025829"/>
            <a:ext cx="324000" cy="324000"/>
          </a:xfrm>
          <a:prstGeom prst="rect">
            <a:avLst/>
          </a:prstGeom>
        </p:spPr>
      </p:pic>
      <p:pic>
        <p:nvPicPr>
          <p:cNvPr id="13" name="Picture 12" descr="A green circle with a white thumb up symbol&#10;&#10;Description automatically generated">
            <a:extLst>
              <a:ext uri="{FF2B5EF4-FFF2-40B4-BE49-F238E27FC236}">
                <a16:creationId xmlns:a16="http://schemas.microsoft.com/office/drawing/2014/main" id="{4A7457F4-51A4-4CB1-310A-654302911F7D}"/>
              </a:ext>
            </a:extLst>
          </p:cNvPr>
          <p:cNvPicPr>
            <a:picLocks noChangeAspect="1"/>
          </p:cNvPicPr>
          <p:nvPr/>
        </p:nvPicPr>
        <p:blipFill>
          <a:blip r:embed="rId2"/>
          <a:stretch>
            <a:fillRect/>
          </a:stretch>
        </p:blipFill>
        <p:spPr>
          <a:xfrm>
            <a:off x="167233" y="3449638"/>
            <a:ext cx="324000" cy="324000"/>
          </a:xfrm>
          <a:prstGeom prst="rect">
            <a:avLst/>
          </a:prstGeom>
        </p:spPr>
      </p:pic>
      <p:pic>
        <p:nvPicPr>
          <p:cNvPr id="15" name="Picture 14" descr="A white question mark in a square shape&#10;&#10;Description automatically generated">
            <a:extLst>
              <a:ext uri="{FF2B5EF4-FFF2-40B4-BE49-F238E27FC236}">
                <a16:creationId xmlns:a16="http://schemas.microsoft.com/office/drawing/2014/main" id="{AF20A0E9-D980-3776-A3E7-11E77F15B005}"/>
              </a:ext>
            </a:extLst>
          </p:cNvPr>
          <p:cNvPicPr>
            <a:picLocks noChangeAspect="1"/>
          </p:cNvPicPr>
          <p:nvPr/>
        </p:nvPicPr>
        <p:blipFill>
          <a:blip r:embed="rId3"/>
          <a:stretch>
            <a:fillRect/>
          </a:stretch>
        </p:blipFill>
        <p:spPr>
          <a:xfrm>
            <a:off x="167233" y="3819942"/>
            <a:ext cx="287471" cy="287471"/>
          </a:xfrm>
          <a:prstGeom prst="rect">
            <a:avLst/>
          </a:prstGeom>
        </p:spPr>
      </p:pic>
      <p:pic>
        <p:nvPicPr>
          <p:cNvPr id="17" name="Picture 16" descr="A white question mark in a square shape&#10;&#10;Description automatically generated">
            <a:extLst>
              <a:ext uri="{FF2B5EF4-FFF2-40B4-BE49-F238E27FC236}">
                <a16:creationId xmlns:a16="http://schemas.microsoft.com/office/drawing/2014/main" id="{032FF2E1-3338-4C8B-63C1-9D656D5F7243}"/>
              </a:ext>
            </a:extLst>
          </p:cNvPr>
          <p:cNvPicPr>
            <a:picLocks noChangeAspect="1"/>
          </p:cNvPicPr>
          <p:nvPr/>
        </p:nvPicPr>
        <p:blipFill>
          <a:blip r:embed="rId3"/>
          <a:stretch>
            <a:fillRect/>
          </a:stretch>
        </p:blipFill>
        <p:spPr>
          <a:xfrm>
            <a:off x="167233" y="4105594"/>
            <a:ext cx="287471" cy="287471"/>
          </a:xfrm>
          <a:prstGeom prst="rect">
            <a:avLst/>
          </a:prstGeom>
        </p:spPr>
      </p:pic>
      <p:pic>
        <p:nvPicPr>
          <p:cNvPr id="18" name="Picture 17" descr="A white question mark in a square shape&#10;&#10;Description automatically generated">
            <a:extLst>
              <a:ext uri="{FF2B5EF4-FFF2-40B4-BE49-F238E27FC236}">
                <a16:creationId xmlns:a16="http://schemas.microsoft.com/office/drawing/2014/main" id="{FC9B1A00-7088-38C8-08A4-C2A9C198DCFB}"/>
              </a:ext>
            </a:extLst>
          </p:cNvPr>
          <p:cNvPicPr>
            <a:picLocks noChangeAspect="1"/>
          </p:cNvPicPr>
          <p:nvPr/>
        </p:nvPicPr>
        <p:blipFill>
          <a:blip r:embed="rId3"/>
          <a:stretch>
            <a:fillRect/>
          </a:stretch>
        </p:blipFill>
        <p:spPr>
          <a:xfrm>
            <a:off x="167232" y="4479791"/>
            <a:ext cx="287471" cy="287471"/>
          </a:xfrm>
          <a:prstGeom prst="rect">
            <a:avLst/>
          </a:prstGeom>
        </p:spPr>
      </p:pic>
      <p:pic>
        <p:nvPicPr>
          <p:cNvPr id="19" name="Picture 18" descr="A white question mark in a square shape&#10;&#10;Description automatically generated">
            <a:extLst>
              <a:ext uri="{FF2B5EF4-FFF2-40B4-BE49-F238E27FC236}">
                <a16:creationId xmlns:a16="http://schemas.microsoft.com/office/drawing/2014/main" id="{D15C520C-08D4-2363-CC17-E2DFA8EAE622}"/>
              </a:ext>
            </a:extLst>
          </p:cNvPr>
          <p:cNvPicPr>
            <a:picLocks noChangeAspect="1"/>
          </p:cNvPicPr>
          <p:nvPr/>
        </p:nvPicPr>
        <p:blipFill>
          <a:blip r:embed="rId3"/>
          <a:stretch>
            <a:fillRect/>
          </a:stretch>
        </p:blipFill>
        <p:spPr>
          <a:xfrm>
            <a:off x="167232" y="4803983"/>
            <a:ext cx="287471" cy="287471"/>
          </a:xfrm>
          <a:prstGeom prst="rect">
            <a:avLst/>
          </a:prstGeom>
        </p:spPr>
      </p:pic>
    </p:spTree>
    <p:extLst>
      <p:ext uri="{BB962C8B-B14F-4D97-AF65-F5344CB8AC3E}">
        <p14:creationId xmlns:p14="http://schemas.microsoft.com/office/powerpoint/2010/main" val="37410178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WT1: Common Client Metadata</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21</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1586213778"/>
              </p:ext>
            </p:extLst>
          </p:nvPr>
        </p:nvGraphicFramePr>
        <p:xfrm>
          <a:off x="130969" y="704056"/>
          <a:ext cx="8877300" cy="203454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While 3GPP and MPEG in DASH support DASH metrics, the reporting is not common to any player, for example all DASH players as well as HLS players. As an example, CTA WAVE has developed: </a:t>
                      </a:r>
                      <a:r>
                        <a:rPr lang="en-US" sz="1200" b="1" dirty="0">
                          <a:solidFill>
                            <a:srgbClr val="FF40FF"/>
                          </a:solidFill>
                          <a:latin typeface="Poppins" panose="00000500000000000000" pitchFamily="2" charset="0"/>
                          <a:cs typeface="Poppins" panose="00000500000000000000" pitchFamily="2" charset="0"/>
                        </a:rPr>
                        <a:t>CTA-5004: Web Application Video Ecosystem Common-Media-Client-Data (CMCD)</a:t>
                      </a:r>
                      <a:r>
                        <a:rPr lang="en-US" sz="1200" dirty="0">
                          <a:latin typeface="Poppins" panose="00000500000000000000" pitchFamily="2" charset="0"/>
                          <a:cs typeface="Poppins" panose="00000500000000000000" pitchFamily="2" charset="0"/>
                        </a:rPr>
                        <a:t> with an excellent overview here: https://ottverse.com/common-media-client-data-cmcd/. It is worthwhile to study the benefits of integrating commonly supported metrics and client data reporting in 5GMS workflows. The focus is the integration of already defined metrics rather than developing new metrics. Examples of study include support of specific metric keys, player APIs, sending options from client to server (user plane, M5 reference point, EVEX), M3 reference point impact, as well as usage of the data in operations. A study of creating a common harmonized reporting framework and studying the interaction of different frameworks may be included.</a:t>
                      </a:r>
                    </a:p>
                  </a:txBody>
                  <a:tcPr>
                    <a:noFill/>
                  </a:tcPr>
                </a:tc>
                <a:extLst>
                  <a:ext uri="{0D108BD9-81ED-4DB2-BD59-A6C34878D82A}">
                    <a16:rowId xmlns:a16="http://schemas.microsoft.com/office/drawing/2014/main" val="1374167956"/>
                  </a:ext>
                </a:extLst>
              </a:tr>
            </a:tbl>
          </a:graphicData>
        </a:graphic>
      </p:graphicFrame>
      <p:graphicFrame>
        <p:nvGraphicFramePr>
          <p:cNvPr id="10" name="Table 9">
            <a:extLst>
              <a:ext uri="{FF2B5EF4-FFF2-40B4-BE49-F238E27FC236}">
                <a16:creationId xmlns:a16="http://schemas.microsoft.com/office/drawing/2014/main" id="{7ADA079D-1D38-DE36-7535-4344619C0469}"/>
              </a:ext>
            </a:extLst>
          </p:cNvPr>
          <p:cNvGraphicFramePr>
            <a:graphicFrameLocks noGrp="1"/>
          </p:cNvGraphicFramePr>
          <p:nvPr>
            <p:extLst>
              <p:ext uri="{D42A27DB-BD31-4B8C-83A1-F6EECF244321}">
                <p14:modId xmlns:p14="http://schemas.microsoft.com/office/powerpoint/2010/main" val="1399157842"/>
              </p:ext>
            </p:extLst>
          </p:nvPr>
        </p:nvGraphicFramePr>
        <p:xfrm>
          <a:off x="130969" y="2817149"/>
          <a:ext cx="8877300" cy="143256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1"/>
                      <a:r>
                        <a:rPr lang="en-US" sz="1400" kern="1200" dirty="0">
                          <a:solidFill>
                            <a:srgbClr val="C00000"/>
                          </a:solidFill>
                          <a:latin typeface="Poppins" panose="00000500000000000000" pitchFamily="2" charset="0"/>
                          <a:ea typeface="+mn-ea"/>
                          <a:cs typeface="Poppins" panose="00000500000000000000" pitchFamily="2" charset="0"/>
                        </a:rPr>
                        <a:t>5G-MAG supports studying benefits of integration of the CMCD framework for 5GMS – harmonized reporting framework welcome</a:t>
                      </a:r>
                    </a:p>
                    <a:p>
                      <a:pPr lvl="1"/>
                      <a:endParaRPr lang="en-US" sz="1350" kern="1200" dirty="0">
                        <a:solidFill>
                          <a:srgbClr val="C00000"/>
                        </a:solidFill>
                        <a:latin typeface="Poppins" panose="00000500000000000000" pitchFamily="2" charset="0"/>
                        <a:ea typeface="+mn-ea"/>
                        <a:cs typeface="Poppins" panose="00000500000000000000" pitchFamily="2" charset="0"/>
                      </a:endParaRPr>
                    </a:p>
                    <a:p>
                      <a:pPr lvl="1"/>
                      <a:r>
                        <a:rPr lang="en-US" sz="1350" kern="1200" dirty="0">
                          <a:solidFill>
                            <a:srgbClr val="C00000"/>
                          </a:solidFill>
                          <a:latin typeface="Poppins" panose="00000500000000000000" pitchFamily="2" charset="0"/>
                          <a:ea typeface="+mn-ea"/>
                          <a:cs typeface="Poppins" panose="00000500000000000000" pitchFamily="2" charset="0"/>
                        </a:rPr>
                        <a:t>Once done, it would be useful to add Reference Tools, review which metrics are currently defined and check them against an actual service, and if more metrics should be added.</a:t>
                      </a:r>
                      <a:endParaRPr lang="en-US" sz="1400" kern="1200" dirty="0">
                        <a:solidFill>
                          <a:srgbClr val="C00000"/>
                        </a:solidFill>
                        <a:latin typeface="Poppins" panose="00000500000000000000" pitchFamily="2" charset="0"/>
                        <a:ea typeface="+mn-ea"/>
                        <a:cs typeface="Poppins" panose="00000500000000000000" pitchFamily="2" charset="0"/>
                      </a:endParaRPr>
                    </a:p>
                  </a:txBody>
                  <a:tcPr>
                    <a:noFill/>
                  </a:tcPr>
                </a:tc>
                <a:extLst>
                  <a:ext uri="{0D108BD9-81ED-4DB2-BD59-A6C34878D82A}">
                    <a16:rowId xmlns:a16="http://schemas.microsoft.com/office/drawing/2014/main" val="1374167956"/>
                  </a:ext>
                </a:extLst>
              </a:tr>
            </a:tbl>
          </a:graphicData>
        </a:graphic>
      </p:graphicFrame>
      <p:pic>
        <p:nvPicPr>
          <p:cNvPr id="2" name="Picture 1" descr="A green circle with a white thumb up symbol&#10;&#10;Description automatically generated">
            <a:extLst>
              <a:ext uri="{FF2B5EF4-FFF2-40B4-BE49-F238E27FC236}">
                <a16:creationId xmlns:a16="http://schemas.microsoft.com/office/drawing/2014/main" id="{D890534F-2C57-6529-5A27-AC65639F158D}"/>
              </a:ext>
            </a:extLst>
          </p:cNvPr>
          <p:cNvPicPr>
            <a:picLocks noChangeAspect="1"/>
          </p:cNvPicPr>
          <p:nvPr/>
        </p:nvPicPr>
        <p:blipFill>
          <a:blip r:embed="rId2"/>
          <a:stretch>
            <a:fillRect/>
          </a:stretch>
        </p:blipFill>
        <p:spPr>
          <a:xfrm>
            <a:off x="130969" y="3122583"/>
            <a:ext cx="324000" cy="324000"/>
          </a:xfrm>
          <a:prstGeom prst="rect">
            <a:avLst/>
          </a:prstGeom>
        </p:spPr>
      </p:pic>
      <p:pic>
        <p:nvPicPr>
          <p:cNvPr id="12" name="Picture 11" descr="A white question mark in a square shape&#10;&#10;Description automatically generated">
            <a:extLst>
              <a:ext uri="{FF2B5EF4-FFF2-40B4-BE49-F238E27FC236}">
                <a16:creationId xmlns:a16="http://schemas.microsoft.com/office/drawing/2014/main" id="{3BACBC9A-63F2-3FB2-9690-EF5F607843E3}"/>
              </a:ext>
            </a:extLst>
          </p:cNvPr>
          <p:cNvPicPr>
            <a:picLocks noChangeAspect="1"/>
          </p:cNvPicPr>
          <p:nvPr/>
        </p:nvPicPr>
        <p:blipFill>
          <a:blip r:embed="rId3"/>
          <a:stretch>
            <a:fillRect/>
          </a:stretch>
        </p:blipFill>
        <p:spPr>
          <a:xfrm>
            <a:off x="149233" y="3858953"/>
            <a:ext cx="287471" cy="287471"/>
          </a:xfrm>
          <a:prstGeom prst="rect">
            <a:avLst/>
          </a:prstGeom>
        </p:spPr>
      </p:pic>
    </p:spTree>
    <p:extLst>
      <p:ext uri="{BB962C8B-B14F-4D97-AF65-F5344CB8AC3E}">
        <p14:creationId xmlns:p14="http://schemas.microsoft.com/office/powerpoint/2010/main" val="17729608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WT2: </a:t>
            </a:r>
            <a:r>
              <a:rPr lang="en-US" sz="2400" dirty="0"/>
              <a:t>Common Server- and Network-Assisted Streaming</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22</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594741244"/>
              </p:ext>
            </p:extLst>
          </p:nvPr>
        </p:nvGraphicFramePr>
        <p:xfrm>
          <a:off x="130969" y="704056"/>
          <a:ext cx="8877300" cy="148590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MPEG-DASH supports Server and Network Assisted DASH (SAND). Certain profiles of SAND were adopted in TS 26.247, but the industry has generalized the concepts in SAND in efforts such as </a:t>
                      </a:r>
                      <a:r>
                        <a:rPr lang="en-US" sz="1200" b="1" dirty="0">
                          <a:solidFill>
                            <a:srgbClr val="FF40FF"/>
                          </a:solidFill>
                          <a:latin typeface="Poppins" panose="00000500000000000000" pitchFamily="2" charset="0"/>
                          <a:cs typeface="Poppins" panose="00000500000000000000" pitchFamily="2" charset="0"/>
                        </a:rPr>
                        <a:t>Content Steering (see ETSI TS 103 998)</a:t>
                      </a:r>
                      <a:r>
                        <a:rPr lang="en-US" sz="1200" dirty="0">
                          <a:latin typeface="Poppins" panose="00000500000000000000" pitchFamily="2" charset="0"/>
                          <a:cs typeface="Poppins" panose="00000500000000000000" pitchFamily="2" charset="0"/>
                        </a:rPr>
                        <a:t>, Web Application Video Ecosystem (WAVE) specification for </a:t>
                      </a:r>
                      <a:r>
                        <a:rPr lang="en-US" sz="1200" b="1" dirty="0">
                          <a:solidFill>
                            <a:srgbClr val="FF40FF"/>
                          </a:solidFill>
                          <a:latin typeface="Poppins" panose="00000500000000000000" pitchFamily="2" charset="0"/>
                          <a:cs typeface="Poppins" panose="00000500000000000000" pitchFamily="2" charset="0"/>
                        </a:rPr>
                        <a:t>Common Media Server Data (CMSD)</a:t>
                      </a:r>
                      <a:r>
                        <a:rPr lang="en-US" sz="1200" dirty="0">
                          <a:latin typeface="Poppins" panose="00000500000000000000" pitchFamily="2" charset="0"/>
                          <a:cs typeface="Poppins" panose="00000500000000000000" pitchFamily="2" charset="0"/>
                        </a:rPr>
                        <a:t>, or </a:t>
                      </a:r>
                      <a:r>
                        <a:rPr lang="en-US" sz="1200" b="1" dirty="0">
                          <a:solidFill>
                            <a:srgbClr val="FF40FF"/>
                          </a:solidFill>
                          <a:latin typeface="Poppins" panose="00000500000000000000" pitchFamily="2" charset="0"/>
                          <a:cs typeface="Poppins" panose="00000500000000000000" pitchFamily="2" charset="0"/>
                        </a:rPr>
                        <a:t>Addressable Resource Index (ARI) Tracks</a:t>
                      </a:r>
                      <a:r>
                        <a:rPr lang="en-US" sz="1200" dirty="0">
                          <a:latin typeface="Poppins" panose="00000500000000000000" pitchFamily="2" charset="0"/>
                          <a:cs typeface="Poppins" panose="00000500000000000000" pitchFamily="2" charset="0"/>
                        </a:rPr>
                        <a:t> in MPEG. The study and integration of these technologies into the Media Delivery System and MBS/MBMS workflows is of significant interest, in particular also in combination with existing QoS mechanisms</a:t>
                      </a:r>
                    </a:p>
                  </a:txBody>
                  <a:tcPr>
                    <a:noFill/>
                  </a:tcPr>
                </a:tc>
                <a:extLst>
                  <a:ext uri="{0D108BD9-81ED-4DB2-BD59-A6C34878D82A}">
                    <a16:rowId xmlns:a16="http://schemas.microsoft.com/office/drawing/2014/main" val="1374167956"/>
                  </a:ext>
                </a:extLst>
              </a:tr>
            </a:tbl>
          </a:graphicData>
        </a:graphic>
      </p:graphicFrame>
      <p:graphicFrame>
        <p:nvGraphicFramePr>
          <p:cNvPr id="10" name="Table 9">
            <a:extLst>
              <a:ext uri="{FF2B5EF4-FFF2-40B4-BE49-F238E27FC236}">
                <a16:creationId xmlns:a16="http://schemas.microsoft.com/office/drawing/2014/main" id="{7ADA079D-1D38-DE36-7535-4344619C0469}"/>
              </a:ext>
            </a:extLst>
          </p:cNvPr>
          <p:cNvGraphicFramePr>
            <a:graphicFrameLocks noGrp="1"/>
          </p:cNvGraphicFramePr>
          <p:nvPr>
            <p:extLst>
              <p:ext uri="{D42A27DB-BD31-4B8C-83A1-F6EECF244321}">
                <p14:modId xmlns:p14="http://schemas.microsoft.com/office/powerpoint/2010/main" val="2346374392"/>
              </p:ext>
            </p:extLst>
          </p:nvPr>
        </p:nvGraphicFramePr>
        <p:xfrm>
          <a:off x="130969" y="2236706"/>
          <a:ext cx="8877300" cy="230886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pPr lvl="1"/>
                      <a:r>
                        <a:rPr lang="en-US" dirty="0">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marL="342900" lvl="1" algn="l" defTabSz="685800" rtl="0" eaLnBrk="1" latinLnBrk="0" hangingPunct="1"/>
                      <a:r>
                        <a:rPr lang="en-US" sz="1400" kern="1200" dirty="0">
                          <a:solidFill>
                            <a:srgbClr val="C00000"/>
                          </a:solidFill>
                          <a:latin typeface="Poppins" panose="00000500000000000000" pitchFamily="2" charset="0"/>
                          <a:ea typeface="+mn-ea"/>
                          <a:cs typeface="Poppins" panose="00000500000000000000" pitchFamily="2" charset="0"/>
                        </a:rPr>
                        <a:t>5G-MAG sees such additions potentially useful for service providers (load balancing, energy-aware steering, decisions based on cost)</a:t>
                      </a:r>
                    </a:p>
                    <a:p>
                      <a:pPr marL="342900" lvl="1" algn="l" defTabSz="685800" rtl="0" eaLnBrk="1" latinLnBrk="0" hangingPunct="1"/>
                      <a:endParaRPr lang="en-US" sz="1400" kern="1200" dirty="0">
                        <a:solidFill>
                          <a:srgbClr val="C00000"/>
                        </a:solidFill>
                        <a:latin typeface="Poppins" panose="00000500000000000000" pitchFamily="2" charset="0"/>
                        <a:ea typeface="+mn-ea"/>
                        <a:cs typeface="Poppins" panose="00000500000000000000" pitchFamily="2" charset="0"/>
                      </a:endParaRPr>
                    </a:p>
                    <a:p>
                      <a:pPr marL="342900" lvl="1" algn="l" defTabSz="685800" rtl="0" eaLnBrk="1" latinLnBrk="0" hangingPunct="1"/>
                      <a:r>
                        <a:rPr lang="en-US" sz="1400" kern="1200" dirty="0">
                          <a:solidFill>
                            <a:srgbClr val="C00000"/>
                          </a:solidFill>
                          <a:latin typeface="Poppins" panose="00000500000000000000" pitchFamily="2" charset="0"/>
                          <a:ea typeface="+mn-ea"/>
                          <a:cs typeface="Poppins" panose="00000500000000000000" pitchFamily="2" charset="0"/>
                        </a:rPr>
                        <a:t>Content Steering across multiple 5GMS AS instances (i.e. Telco CDNs)?</a:t>
                      </a:r>
                    </a:p>
                    <a:p>
                      <a:pPr marL="342900" lvl="1" algn="l" defTabSz="685800" rtl="0" eaLnBrk="1" latinLnBrk="0" hangingPunct="1"/>
                      <a:endParaRPr lang="en-US" sz="1400" kern="1200" dirty="0">
                        <a:solidFill>
                          <a:srgbClr val="C00000"/>
                        </a:solidFill>
                        <a:latin typeface="Poppins" panose="00000500000000000000" pitchFamily="2" charset="0"/>
                        <a:ea typeface="+mn-ea"/>
                        <a:cs typeface="Poppins" panose="00000500000000000000" pitchFamily="2" charset="0"/>
                      </a:endParaRPr>
                    </a:p>
                    <a:p>
                      <a:pPr marL="342900" lvl="1" algn="l" defTabSz="685800" rtl="0" eaLnBrk="1" latinLnBrk="0" hangingPunct="1"/>
                      <a:r>
                        <a:rPr lang="en-US" sz="1400" kern="1200" dirty="0">
                          <a:solidFill>
                            <a:srgbClr val="C00000"/>
                          </a:solidFill>
                          <a:latin typeface="Poppins" panose="00000500000000000000" pitchFamily="2" charset="0"/>
                          <a:ea typeface="+mn-ea"/>
                          <a:cs typeface="Poppins" panose="00000500000000000000" pitchFamily="2" charset="0"/>
                        </a:rPr>
                        <a:t>TN / NTN use cases to be taken into account for Content Steering</a:t>
                      </a:r>
                    </a:p>
                    <a:p>
                      <a:pPr marL="342900" lvl="1" algn="l" defTabSz="685800" rtl="0" eaLnBrk="1" latinLnBrk="0" hangingPunct="1"/>
                      <a:endParaRPr lang="en-US" sz="1400" kern="1200" dirty="0">
                        <a:solidFill>
                          <a:srgbClr val="C00000"/>
                        </a:solidFill>
                        <a:latin typeface="Poppins" panose="00000500000000000000" pitchFamily="2" charset="0"/>
                        <a:ea typeface="+mn-ea"/>
                        <a:cs typeface="Poppins" panose="00000500000000000000" pitchFamily="2" charset="0"/>
                      </a:endParaRPr>
                    </a:p>
                    <a:p>
                      <a:pPr marL="342900" lvl="1" algn="l" defTabSz="685800" rtl="0" eaLnBrk="1" latinLnBrk="0" hangingPunct="1"/>
                      <a:r>
                        <a:rPr lang="en-US" sz="1400" kern="1200" dirty="0">
                          <a:solidFill>
                            <a:srgbClr val="C00000"/>
                          </a:solidFill>
                          <a:latin typeface="Poppins" panose="00000500000000000000" pitchFamily="2" charset="0"/>
                          <a:ea typeface="+mn-ea"/>
                          <a:cs typeface="Poppins" panose="00000500000000000000" pitchFamily="2" charset="0"/>
                        </a:rPr>
                        <a:t>Clarify the relation of CMSD with Network Assistance in 5GMS</a:t>
                      </a:r>
                    </a:p>
                    <a:p>
                      <a:pPr marL="342900" lvl="1" algn="l" defTabSz="685800" rtl="0" eaLnBrk="1" latinLnBrk="0" hangingPunct="1"/>
                      <a:endParaRPr lang="en-US" sz="1400" kern="1200" dirty="0">
                        <a:solidFill>
                          <a:srgbClr val="C00000"/>
                        </a:solidFill>
                        <a:latin typeface="Poppins" panose="00000500000000000000" pitchFamily="2" charset="0"/>
                        <a:ea typeface="+mn-ea"/>
                        <a:cs typeface="Poppins" panose="00000500000000000000" pitchFamily="2" charset="0"/>
                      </a:endParaRPr>
                    </a:p>
                  </a:txBody>
                  <a:tcPr>
                    <a:noFill/>
                  </a:tcPr>
                </a:tc>
                <a:extLst>
                  <a:ext uri="{0D108BD9-81ED-4DB2-BD59-A6C34878D82A}">
                    <a16:rowId xmlns:a16="http://schemas.microsoft.com/office/drawing/2014/main" val="1374167956"/>
                  </a:ext>
                </a:extLst>
              </a:tr>
            </a:tbl>
          </a:graphicData>
        </a:graphic>
      </p:graphicFrame>
      <p:pic>
        <p:nvPicPr>
          <p:cNvPr id="2" name="Picture 1" descr="A green circle with a white thumb up symbol&#10;&#10;Description automatically generated">
            <a:extLst>
              <a:ext uri="{FF2B5EF4-FFF2-40B4-BE49-F238E27FC236}">
                <a16:creationId xmlns:a16="http://schemas.microsoft.com/office/drawing/2014/main" id="{DC32286E-C9E2-B37C-0C93-DC1C51F3E523}"/>
              </a:ext>
            </a:extLst>
          </p:cNvPr>
          <p:cNvPicPr>
            <a:picLocks noChangeAspect="1"/>
          </p:cNvPicPr>
          <p:nvPr/>
        </p:nvPicPr>
        <p:blipFill>
          <a:blip r:embed="rId2"/>
          <a:stretch>
            <a:fillRect/>
          </a:stretch>
        </p:blipFill>
        <p:spPr>
          <a:xfrm>
            <a:off x="130969" y="2526237"/>
            <a:ext cx="324000" cy="324000"/>
          </a:xfrm>
          <a:prstGeom prst="rect">
            <a:avLst/>
          </a:prstGeom>
        </p:spPr>
      </p:pic>
      <p:pic>
        <p:nvPicPr>
          <p:cNvPr id="6" name="Picture 5" descr="A white question mark in a square shape&#10;&#10;Description automatically generated">
            <a:extLst>
              <a:ext uri="{FF2B5EF4-FFF2-40B4-BE49-F238E27FC236}">
                <a16:creationId xmlns:a16="http://schemas.microsoft.com/office/drawing/2014/main" id="{B0C56048-0D18-421E-1512-3EC9121AF786}"/>
              </a:ext>
            </a:extLst>
          </p:cNvPr>
          <p:cNvPicPr>
            <a:picLocks noChangeAspect="1"/>
          </p:cNvPicPr>
          <p:nvPr/>
        </p:nvPicPr>
        <p:blipFill>
          <a:blip r:embed="rId3"/>
          <a:stretch>
            <a:fillRect/>
          </a:stretch>
        </p:blipFill>
        <p:spPr>
          <a:xfrm>
            <a:off x="149233" y="3164085"/>
            <a:ext cx="287471" cy="287471"/>
          </a:xfrm>
          <a:prstGeom prst="rect">
            <a:avLst/>
          </a:prstGeom>
        </p:spPr>
      </p:pic>
      <p:pic>
        <p:nvPicPr>
          <p:cNvPr id="7" name="Picture 6" descr="A white question mark in a square shape&#10;&#10;Description automatically generated">
            <a:extLst>
              <a:ext uri="{FF2B5EF4-FFF2-40B4-BE49-F238E27FC236}">
                <a16:creationId xmlns:a16="http://schemas.microsoft.com/office/drawing/2014/main" id="{A015A3E1-F6ED-DBA8-73DA-D0E9A0C92170}"/>
              </a:ext>
            </a:extLst>
          </p:cNvPr>
          <p:cNvPicPr>
            <a:picLocks noChangeAspect="1"/>
          </p:cNvPicPr>
          <p:nvPr/>
        </p:nvPicPr>
        <p:blipFill>
          <a:blip r:embed="rId3"/>
          <a:stretch>
            <a:fillRect/>
          </a:stretch>
        </p:blipFill>
        <p:spPr>
          <a:xfrm>
            <a:off x="149233" y="3595080"/>
            <a:ext cx="287471" cy="287471"/>
          </a:xfrm>
          <a:prstGeom prst="rect">
            <a:avLst/>
          </a:prstGeom>
        </p:spPr>
      </p:pic>
      <p:pic>
        <p:nvPicPr>
          <p:cNvPr id="8" name="Picture 2">
            <a:extLst>
              <a:ext uri="{FF2B5EF4-FFF2-40B4-BE49-F238E27FC236}">
                <a16:creationId xmlns:a16="http://schemas.microsoft.com/office/drawing/2014/main" id="{C006F401-6996-0789-B8D8-B6F83D929C20}"/>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43649" y="3450609"/>
            <a:ext cx="2682883" cy="162561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white question mark in a square shape&#10;&#10;Description automatically generated">
            <a:extLst>
              <a:ext uri="{FF2B5EF4-FFF2-40B4-BE49-F238E27FC236}">
                <a16:creationId xmlns:a16="http://schemas.microsoft.com/office/drawing/2014/main" id="{4D7FD6DE-9B07-18E9-6E7A-1D3383B04CD0}"/>
              </a:ext>
            </a:extLst>
          </p:cNvPr>
          <p:cNvPicPr>
            <a:picLocks noChangeAspect="1"/>
          </p:cNvPicPr>
          <p:nvPr/>
        </p:nvPicPr>
        <p:blipFill>
          <a:blip r:embed="rId3"/>
          <a:stretch>
            <a:fillRect/>
          </a:stretch>
        </p:blipFill>
        <p:spPr>
          <a:xfrm>
            <a:off x="149233" y="4040601"/>
            <a:ext cx="287471" cy="287471"/>
          </a:xfrm>
          <a:prstGeom prst="rect">
            <a:avLst/>
          </a:prstGeom>
        </p:spPr>
      </p:pic>
    </p:spTree>
    <p:extLst>
      <p:ext uri="{BB962C8B-B14F-4D97-AF65-F5344CB8AC3E}">
        <p14:creationId xmlns:p14="http://schemas.microsoft.com/office/powerpoint/2010/main" val="31864858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it-IT" dirty="0"/>
              <a:t>WT3: Multi-CDN and Multi-Access Media Delivery</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23</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1522618751"/>
              </p:ext>
            </p:extLst>
          </p:nvPr>
        </p:nvGraphicFramePr>
        <p:xfrm>
          <a:off x="130969" y="704056"/>
          <a:ext cx="8877300" cy="240030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Content distributors often use multiple Content Delivery Networks (CDNs) to distribute their content to tend-users. As an example, they may upload a copy of their catalogue to each CDN, or more commonly have all CDNs pull the content from a common origin. In advanced deployments, technologies such as </a:t>
                      </a:r>
                      <a:r>
                        <a:rPr lang="en-US" sz="1200" b="1" dirty="0">
                          <a:solidFill>
                            <a:srgbClr val="FF40FF"/>
                          </a:solidFill>
                          <a:latin typeface="Poppins" panose="00000500000000000000" pitchFamily="2" charset="0"/>
                          <a:cs typeface="Poppins" panose="00000500000000000000" pitchFamily="2" charset="0"/>
                        </a:rPr>
                        <a:t>Coded Multisource Media Format (CMMF) use Application Layer FEC</a:t>
                      </a:r>
                      <a:r>
                        <a:rPr lang="en-US" sz="1200" dirty="0">
                          <a:latin typeface="Poppins" panose="00000500000000000000" pitchFamily="2" charset="0"/>
                          <a:cs typeface="Poppins" panose="00000500000000000000" pitchFamily="2" charset="0"/>
                        </a:rPr>
                        <a:t> techniques to stripe different subsets of content across multiple CDNs. Different client implementations may then beneficially use the content on multiple CDNs, potentially guided by the service or network provider. In addition, formats and techniques for generating content for multiple CDN delivery such as MPEG-DASH Part 9 (</a:t>
                      </a:r>
                      <a:r>
                        <a:rPr lang="en-US" sz="1200" dirty="0" err="1">
                          <a:latin typeface="Poppins" panose="00000500000000000000" pitchFamily="2" charset="0"/>
                          <a:cs typeface="Poppins" panose="00000500000000000000" pitchFamily="2" charset="0"/>
                        </a:rPr>
                        <a:t>ReAP</a:t>
                      </a:r>
                      <a:r>
                        <a:rPr lang="en-US" sz="1200" dirty="0">
                          <a:latin typeface="Poppins" panose="00000500000000000000" pitchFamily="2" charset="0"/>
                          <a:cs typeface="Poppins" panose="00000500000000000000" pitchFamily="2" charset="0"/>
                        </a:rPr>
                        <a:t>) may be taken into account. Further extensions include the ability for a client to use multiple access networks at the same time to support media delivery. Study of integration of different technologies into the Media Delivery System is of relevance to address content provisioning, content hosting, impacts on user plane reference points M2 and M4, and on media session handling at reference point M5 as well as potential benefits in terms of quality and resource usage.</a:t>
                      </a:r>
                    </a:p>
                  </a:txBody>
                  <a:tcPr>
                    <a:noFill/>
                  </a:tcPr>
                </a:tc>
                <a:extLst>
                  <a:ext uri="{0D108BD9-81ED-4DB2-BD59-A6C34878D82A}">
                    <a16:rowId xmlns:a16="http://schemas.microsoft.com/office/drawing/2014/main" val="1374167956"/>
                  </a:ext>
                </a:extLst>
              </a:tr>
            </a:tbl>
          </a:graphicData>
        </a:graphic>
      </p:graphicFrame>
    </p:spTree>
    <p:extLst>
      <p:ext uri="{BB962C8B-B14F-4D97-AF65-F5344CB8AC3E}">
        <p14:creationId xmlns:p14="http://schemas.microsoft.com/office/powerpoint/2010/main" val="9459420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it-IT" dirty="0"/>
              <a:t>WT3: Multi-CDN and Multi-Access Media Delivery</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24</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pic>
        <p:nvPicPr>
          <p:cNvPr id="14" name="Picture 13">
            <a:extLst>
              <a:ext uri="{FF2B5EF4-FFF2-40B4-BE49-F238E27FC236}">
                <a16:creationId xmlns:a16="http://schemas.microsoft.com/office/drawing/2014/main" id="{135BC90B-9ECC-C173-D5C5-D1AC6FF45B21}"/>
              </a:ext>
            </a:extLst>
          </p:cNvPr>
          <p:cNvPicPr>
            <a:picLocks noChangeAspect="1"/>
          </p:cNvPicPr>
          <p:nvPr/>
        </p:nvPicPr>
        <p:blipFill>
          <a:blip r:embed="rId2"/>
          <a:stretch>
            <a:fillRect/>
          </a:stretch>
        </p:blipFill>
        <p:spPr>
          <a:xfrm>
            <a:off x="188118" y="766084"/>
            <a:ext cx="8738022" cy="4138100"/>
          </a:xfrm>
          <a:prstGeom prst="rect">
            <a:avLst/>
          </a:prstGeom>
        </p:spPr>
      </p:pic>
    </p:spTree>
    <p:extLst>
      <p:ext uri="{BB962C8B-B14F-4D97-AF65-F5344CB8AC3E}">
        <p14:creationId xmlns:p14="http://schemas.microsoft.com/office/powerpoint/2010/main" val="28834688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it-IT" dirty="0"/>
              <a:t>WT3: Multi-CDN and Multi-Access Media Delivery</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25</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nvGraphicFramePr>
        <p:xfrm>
          <a:off x="130969" y="704056"/>
          <a:ext cx="8877300" cy="240030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Content distributors often use multiple Content Delivery Networks (CDNs) to distribute their content to tend-users. As an example, they may upload a copy of their catalogue to each CDN, or more commonly have all CDNs pull the content from a common origin. In advanced deployments, technologies such as </a:t>
                      </a:r>
                      <a:r>
                        <a:rPr lang="en-US" sz="1200" b="1" dirty="0">
                          <a:solidFill>
                            <a:srgbClr val="FF40FF"/>
                          </a:solidFill>
                          <a:latin typeface="Poppins" panose="00000500000000000000" pitchFamily="2" charset="0"/>
                          <a:cs typeface="Poppins" panose="00000500000000000000" pitchFamily="2" charset="0"/>
                        </a:rPr>
                        <a:t>Coded Multisource Media Format (CMMF) use Application Layer FEC</a:t>
                      </a:r>
                      <a:r>
                        <a:rPr lang="en-US" sz="1200" dirty="0">
                          <a:latin typeface="Poppins" panose="00000500000000000000" pitchFamily="2" charset="0"/>
                          <a:cs typeface="Poppins" panose="00000500000000000000" pitchFamily="2" charset="0"/>
                        </a:rPr>
                        <a:t> techniques to stripe different subsets of content across multiple CDNs. Different client implementations may then beneficially use the content on multiple CDNs, potentially guided by the service or network provider. In addition, formats and techniques for generating content for multiple CDN delivery such as MPEG-DASH Part 9 (</a:t>
                      </a:r>
                      <a:r>
                        <a:rPr lang="en-US" sz="1200" dirty="0" err="1">
                          <a:latin typeface="Poppins" panose="00000500000000000000" pitchFamily="2" charset="0"/>
                          <a:cs typeface="Poppins" panose="00000500000000000000" pitchFamily="2" charset="0"/>
                        </a:rPr>
                        <a:t>ReAP</a:t>
                      </a:r>
                      <a:r>
                        <a:rPr lang="en-US" sz="1200" dirty="0">
                          <a:latin typeface="Poppins" panose="00000500000000000000" pitchFamily="2" charset="0"/>
                          <a:cs typeface="Poppins" panose="00000500000000000000" pitchFamily="2" charset="0"/>
                        </a:rPr>
                        <a:t>) may be taken into account. Further extensions include the ability for a client to use multiple access networks at the same time to support media delivery. Study of integration of different technologies into the Media Delivery System is of relevance to address content provisioning, content hosting, impacts on user plane reference points M2 and M4, and on media session handling at reference point M5 as well as potential benefits in terms of quality and resource usage.</a:t>
                      </a:r>
                    </a:p>
                  </a:txBody>
                  <a:tcPr>
                    <a:noFill/>
                  </a:tcPr>
                </a:tc>
                <a:extLst>
                  <a:ext uri="{0D108BD9-81ED-4DB2-BD59-A6C34878D82A}">
                    <a16:rowId xmlns:a16="http://schemas.microsoft.com/office/drawing/2014/main" val="1374167956"/>
                  </a:ext>
                </a:extLst>
              </a:tr>
            </a:tbl>
          </a:graphicData>
        </a:graphic>
      </p:graphicFrame>
      <p:graphicFrame>
        <p:nvGraphicFramePr>
          <p:cNvPr id="10" name="Table 9">
            <a:extLst>
              <a:ext uri="{FF2B5EF4-FFF2-40B4-BE49-F238E27FC236}">
                <a16:creationId xmlns:a16="http://schemas.microsoft.com/office/drawing/2014/main" id="{7ADA079D-1D38-DE36-7535-4344619C0469}"/>
              </a:ext>
            </a:extLst>
          </p:cNvPr>
          <p:cNvGraphicFramePr>
            <a:graphicFrameLocks noGrp="1"/>
          </p:cNvGraphicFramePr>
          <p:nvPr>
            <p:extLst>
              <p:ext uri="{D42A27DB-BD31-4B8C-83A1-F6EECF244321}">
                <p14:modId xmlns:p14="http://schemas.microsoft.com/office/powerpoint/2010/main" val="28122326"/>
              </p:ext>
            </p:extLst>
          </p:nvPr>
        </p:nvGraphicFramePr>
        <p:xfrm>
          <a:off x="130969" y="3174960"/>
          <a:ext cx="8877300" cy="188214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1"/>
                      <a:r>
                        <a:rPr lang="en-US" sz="1400" kern="1200" dirty="0">
                          <a:solidFill>
                            <a:srgbClr val="C00000"/>
                          </a:solidFill>
                          <a:latin typeface="Poppins" panose="00000500000000000000" pitchFamily="2" charset="0"/>
                          <a:ea typeface="+mn-ea"/>
                          <a:cs typeface="Poppins" panose="00000500000000000000" pitchFamily="2" charset="0"/>
                        </a:rPr>
                        <a:t>Multi-CDN approaches are in place today. Adding such functionality to 5GMS is welcome</a:t>
                      </a:r>
                    </a:p>
                    <a:p>
                      <a:pPr lvl="1"/>
                      <a:r>
                        <a:rPr lang="en-US" sz="1400" kern="1200" dirty="0">
                          <a:solidFill>
                            <a:srgbClr val="C00000"/>
                          </a:solidFill>
                          <a:latin typeface="Poppins" panose="00000500000000000000" pitchFamily="2" charset="0"/>
                          <a:ea typeface="+mn-ea"/>
                          <a:cs typeface="Poppins" panose="00000500000000000000" pitchFamily="2" charset="0"/>
                        </a:rPr>
                        <a:t>ATSSS: Multi-access cellular bonding (dual steer) and multi-path transport protocols for resilience and capacity</a:t>
                      </a:r>
                    </a:p>
                    <a:p>
                      <a:pPr lvl="1"/>
                      <a:r>
                        <a:rPr lang="en-US" sz="1400" kern="1200" dirty="0">
                          <a:solidFill>
                            <a:srgbClr val="C00000"/>
                          </a:solidFill>
                          <a:latin typeface="Poppins" panose="00000500000000000000" pitchFamily="2" charset="0"/>
                          <a:ea typeface="+mn-ea"/>
                          <a:cs typeface="Poppins" panose="00000500000000000000" pitchFamily="2" charset="0"/>
                        </a:rPr>
                        <a:t>ATSSS: </a:t>
                      </a:r>
                      <a:r>
                        <a:rPr lang="en-US" sz="1400" kern="1200" dirty="0" err="1">
                          <a:solidFill>
                            <a:srgbClr val="C00000"/>
                          </a:solidFill>
                          <a:latin typeface="Poppins" panose="00000500000000000000" pitchFamily="2" charset="0"/>
                          <a:ea typeface="+mn-ea"/>
                          <a:cs typeface="Poppins" panose="00000500000000000000" pitchFamily="2" charset="0"/>
                        </a:rPr>
                        <a:t>WiFI</a:t>
                      </a:r>
                      <a:r>
                        <a:rPr lang="en-US" sz="1400" kern="1200" dirty="0">
                          <a:solidFill>
                            <a:srgbClr val="C00000"/>
                          </a:solidFill>
                          <a:latin typeface="Poppins" panose="00000500000000000000" pitchFamily="2" charset="0"/>
                          <a:ea typeface="+mn-ea"/>
                          <a:cs typeface="Poppins" panose="00000500000000000000" pitchFamily="2" charset="0"/>
                        </a:rPr>
                        <a:t> plus NG-RAN is not the main use case of interest for 5G-MAG, cellular bonding happens between two carriers of 3GPP systems.</a:t>
                      </a:r>
                    </a:p>
                    <a:p>
                      <a:pPr lvl="1"/>
                      <a:r>
                        <a:rPr lang="en-US" sz="1400" kern="1200" dirty="0">
                          <a:solidFill>
                            <a:srgbClr val="C00000"/>
                          </a:solidFill>
                          <a:latin typeface="Poppins" panose="00000500000000000000" pitchFamily="2" charset="0"/>
                          <a:ea typeface="+mn-ea"/>
                          <a:cs typeface="Poppins" panose="00000500000000000000" pitchFamily="2" charset="0"/>
                        </a:rPr>
                        <a:t>ATSSS: What would be interested is to have multiple steer (similar to what it is done today where you are using multiple SIMs connected to different networks.)</a:t>
                      </a:r>
                    </a:p>
                  </a:txBody>
                  <a:tcPr>
                    <a:noFill/>
                  </a:tcPr>
                </a:tc>
                <a:extLst>
                  <a:ext uri="{0D108BD9-81ED-4DB2-BD59-A6C34878D82A}">
                    <a16:rowId xmlns:a16="http://schemas.microsoft.com/office/drawing/2014/main" val="1374167956"/>
                  </a:ext>
                </a:extLst>
              </a:tr>
            </a:tbl>
          </a:graphicData>
        </a:graphic>
      </p:graphicFrame>
      <p:pic>
        <p:nvPicPr>
          <p:cNvPr id="2" name="Picture 1" descr="A green circle with a white thumb up symbol&#10;&#10;Description automatically generated">
            <a:extLst>
              <a:ext uri="{FF2B5EF4-FFF2-40B4-BE49-F238E27FC236}">
                <a16:creationId xmlns:a16="http://schemas.microsoft.com/office/drawing/2014/main" id="{5461FA32-DB6D-F273-3492-C689809BBEF4}"/>
              </a:ext>
            </a:extLst>
          </p:cNvPr>
          <p:cNvPicPr>
            <a:picLocks noChangeAspect="1"/>
          </p:cNvPicPr>
          <p:nvPr/>
        </p:nvPicPr>
        <p:blipFill>
          <a:blip r:embed="rId2"/>
          <a:stretch>
            <a:fillRect/>
          </a:stretch>
        </p:blipFill>
        <p:spPr>
          <a:xfrm>
            <a:off x="130969" y="3448590"/>
            <a:ext cx="324000" cy="324000"/>
          </a:xfrm>
          <a:prstGeom prst="rect">
            <a:avLst/>
          </a:prstGeom>
        </p:spPr>
      </p:pic>
      <p:pic>
        <p:nvPicPr>
          <p:cNvPr id="6" name="Picture 5" descr="A white question mark in a square shape&#10;&#10;Description automatically generated">
            <a:extLst>
              <a:ext uri="{FF2B5EF4-FFF2-40B4-BE49-F238E27FC236}">
                <a16:creationId xmlns:a16="http://schemas.microsoft.com/office/drawing/2014/main" id="{ED6D8F8B-C372-6A42-AA4C-52E9AF337B6F}"/>
              </a:ext>
            </a:extLst>
          </p:cNvPr>
          <p:cNvPicPr>
            <a:picLocks noChangeAspect="1"/>
          </p:cNvPicPr>
          <p:nvPr/>
        </p:nvPicPr>
        <p:blipFill>
          <a:blip r:embed="rId3"/>
          <a:stretch>
            <a:fillRect/>
          </a:stretch>
        </p:blipFill>
        <p:spPr>
          <a:xfrm>
            <a:off x="149233" y="3781429"/>
            <a:ext cx="287471" cy="287471"/>
          </a:xfrm>
          <a:prstGeom prst="rect">
            <a:avLst/>
          </a:prstGeom>
        </p:spPr>
      </p:pic>
      <p:pic>
        <p:nvPicPr>
          <p:cNvPr id="7" name="Picture 6" descr="A white question mark in a square shape&#10;&#10;Description automatically generated">
            <a:extLst>
              <a:ext uri="{FF2B5EF4-FFF2-40B4-BE49-F238E27FC236}">
                <a16:creationId xmlns:a16="http://schemas.microsoft.com/office/drawing/2014/main" id="{BB8EB0C9-A0FA-D2AD-9123-DD622FAB5E7E}"/>
              </a:ext>
            </a:extLst>
          </p:cNvPr>
          <p:cNvPicPr>
            <a:picLocks noChangeAspect="1"/>
          </p:cNvPicPr>
          <p:nvPr/>
        </p:nvPicPr>
        <p:blipFill>
          <a:blip r:embed="rId3"/>
          <a:stretch>
            <a:fillRect/>
          </a:stretch>
        </p:blipFill>
        <p:spPr>
          <a:xfrm>
            <a:off x="149233" y="4158984"/>
            <a:ext cx="287471" cy="287471"/>
          </a:xfrm>
          <a:prstGeom prst="rect">
            <a:avLst/>
          </a:prstGeom>
        </p:spPr>
      </p:pic>
      <p:pic>
        <p:nvPicPr>
          <p:cNvPr id="8" name="Picture 7" descr="A white question mark in a square shape&#10;&#10;Description automatically generated">
            <a:extLst>
              <a:ext uri="{FF2B5EF4-FFF2-40B4-BE49-F238E27FC236}">
                <a16:creationId xmlns:a16="http://schemas.microsoft.com/office/drawing/2014/main" id="{1D58836F-CF4C-2B13-A7B9-3C3CBE61E610}"/>
              </a:ext>
            </a:extLst>
          </p:cNvPr>
          <p:cNvPicPr>
            <a:picLocks noChangeAspect="1"/>
          </p:cNvPicPr>
          <p:nvPr/>
        </p:nvPicPr>
        <p:blipFill>
          <a:blip r:embed="rId3"/>
          <a:stretch>
            <a:fillRect/>
          </a:stretch>
        </p:blipFill>
        <p:spPr>
          <a:xfrm>
            <a:off x="151016" y="4586735"/>
            <a:ext cx="287471" cy="287471"/>
          </a:xfrm>
          <a:prstGeom prst="rect">
            <a:avLst/>
          </a:prstGeom>
        </p:spPr>
      </p:pic>
    </p:spTree>
    <p:extLst>
      <p:ext uri="{BB962C8B-B14F-4D97-AF65-F5344CB8AC3E}">
        <p14:creationId xmlns:p14="http://schemas.microsoft.com/office/powerpoint/2010/main" val="33626159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de-DE" dirty="0"/>
              <a:t>WT4: </a:t>
            </a:r>
            <a:r>
              <a:rPr lang="it-IT" dirty="0"/>
              <a:t>Modem </a:t>
            </a:r>
            <a:r>
              <a:rPr lang="it-IT" dirty="0" err="1"/>
              <a:t>Usage</a:t>
            </a:r>
            <a:r>
              <a:rPr lang="it-IT" dirty="0"/>
              <a:t> </a:t>
            </a:r>
            <a:r>
              <a:rPr lang="it-IT" dirty="0" err="1"/>
              <a:t>Optimized</a:t>
            </a:r>
            <a:r>
              <a:rPr lang="it-IT" dirty="0"/>
              <a:t> Media Streaming</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26</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1945150538"/>
              </p:ext>
            </p:extLst>
          </p:nvPr>
        </p:nvGraphicFramePr>
        <p:xfrm>
          <a:off x="130969" y="704056"/>
          <a:ext cx="8877300" cy="148590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In Rel-18, basic support for Background Data Transfer is added. UE power resources are constrained, and media delivery typically also results in power consumption if the radio is always connected. In order to better support streaming services, requests and access to the modem and the resources should be well balanced. Enhancements to </a:t>
                      </a:r>
                      <a:r>
                        <a:rPr lang="en-US" sz="1200" b="1" dirty="0">
                          <a:solidFill>
                            <a:srgbClr val="FF40FF"/>
                          </a:solidFill>
                          <a:latin typeface="Poppins" panose="00000500000000000000" pitchFamily="2" charset="0"/>
                          <a:cs typeface="Poppins" panose="00000500000000000000" pitchFamily="2" charset="0"/>
                        </a:rPr>
                        <a:t>Background Data Transfer </a:t>
                      </a:r>
                      <a:r>
                        <a:rPr lang="en-US" sz="1200" dirty="0">
                          <a:latin typeface="Poppins" panose="00000500000000000000" pitchFamily="2" charset="0"/>
                          <a:cs typeface="Poppins" panose="00000500000000000000" pitchFamily="2" charset="0"/>
                        </a:rPr>
                        <a:t>to support preload as well as functionality of what is defined in </a:t>
                      </a:r>
                      <a:r>
                        <a:rPr lang="en-US" sz="1200" b="1" dirty="0">
                          <a:solidFill>
                            <a:srgbClr val="FF40FF"/>
                          </a:solidFill>
                          <a:latin typeface="Poppins" panose="00000500000000000000" pitchFamily="2" charset="0"/>
                          <a:cs typeface="Poppins" panose="00000500000000000000" pitchFamily="2" charset="0"/>
                        </a:rPr>
                        <a:t>W3C Managed Media Source Extension </a:t>
                      </a:r>
                      <a:r>
                        <a:rPr lang="en-US" sz="1200" dirty="0">
                          <a:latin typeface="Poppins" panose="00000500000000000000" pitchFamily="2" charset="0"/>
                          <a:cs typeface="Poppins" panose="00000500000000000000" pitchFamily="2" charset="0"/>
                        </a:rPr>
                        <a:t>to minimize active network connections are relevant topics to study with the aim of limiting battery consumption in the UE resulting from media delivery.</a:t>
                      </a:r>
                    </a:p>
                  </a:txBody>
                  <a:tcPr>
                    <a:noFill/>
                  </a:tcPr>
                </a:tc>
                <a:extLst>
                  <a:ext uri="{0D108BD9-81ED-4DB2-BD59-A6C34878D82A}">
                    <a16:rowId xmlns:a16="http://schemas.microsoft.com/office/drawing/2014/main" val="1374167956"/>
                  </a:ext>
                </a:extLst>
              </a:tr>
            </a:tbl>
          </a:graphicData>
        </a:graphic>
      </p:graphicFrame>
      <p:graphicFrame>
        <p:nvGraphicFramePr>
          <p:cNvPr id="10" name="Table 9">
            <a:extLst>
              <a:ext uri="{FF2B5EF4-FFF2-40B4-BE49-F238E27FC236}">
                <a16:creationId xmlns:a16="http://schemas.microsoft.com/office/drawing/2014/main" id="{7ADA079D-1D38-DE36-7535-4344619C0469}"/>
              </a:ext>
            </a:extLst>
          </p:cNvPr>
          <p:cNvGraphicFramePr>
            <a:graphicFrameLocks noGrp="1"/>
          </p:cNvGraphicFramePr>
          <p:nvPr>
            <p:extLst>
              <p:ext uri="{D42A27DB-BD31-4B8C-83A1-F6EECF244321}">
                <p14:modId xmlns:p14="http://schemas.microsoft.com/office/powerpoint/2010/main" val="2055082624"/>
              </p:ext>
            </p:extLst>
          </p:nvPr>
        </p:nvGraphicFramePr>
        <p:xfrm>
          <a:off x="130969" y="2244657"/>
          <a:ext cx="8877300" cy="124206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marL="342900" marR="0" lvl="1" indent="0" algn="l" defTabSz="685800" rtl="0" eaLnBrk="1" fontAlgn="auto" latinLnBrk="0" hangingPunct="1">
                        <a:lnSpc>
                          <a:spcPct val="100000"/>
                        </a:lnSpc>
                        <a:spcBef>
                          <a:spcPts val="0"/>
                        </a:spcBef>
                        <a:spcAft>
                          <a:spcPts val="0"/>
                        </a:spcAft>
                        <a:buClrTx/>
                        <a:buSzTx/>
                        <a:buFontTx/>
                        <a:buNone/>
                        <a:tabLst/>
                        <a:defRPr/>
                      </a:pPr>
                      <a:r>
                        <a:rPr lang="en-US" sz="1400" kern="1200" dirty="0">
                          <a:solidFill>
                            <a:srgbClr val="C00000"/>
                          </a:solidFill>
                          <a:latin typeface="Poppins" panose="00000500000000000000" pitchFamily="2" charset="0"/>
                          <a:ea typeface="+mn-ea"/>
                          <a:cs typeface="Poppins" panose="00000500000000000000" pitchFamily="2" charset="0"/>
                        </a:rPr>
                        <a:t>Basic support for Background Data Traffic in Rel-18</a:t>
                      </a:r>
                    </a:p>
                    <a:p>
                      <a:pPr lvl="1"/>
                      <a:endParaRPr lang="en-US" sz="1400" kern="1200" dirty="0">
                        <a:solidFill>
                          <a:srgbClr val="C00000"/>
                        </a:solidFill>
                        <a:latin typeface="Poppins" panose="00000500000000000000" pitchFamily="2" charset="0"/>
                        <a:ea typeface="+mn-ea"/>
                        <a:cs typeface="Poppins" panose="00000500000000000000" pitchFamily="2" charset="0"/>
                      </a:endParaRPr>
                    </a:p>
                    <a:p>
                      <a:pPr lvl="1"/>
                      <a:r>
                        <a:rPr lang="en-US" sz="1400" kern="1200" dirty="0">
                          <a:solidFill>
                            <a:srgbClr val="C00000"/>
                          </a:solidFill>
                          <a:latin typeface="Poppins" panose="00000500000000000000" pitchFamily="2" charset="0"/>
                          <a:ea typeface="+mn-ea"/>
                          <a:cs typeface="Poppins" panose="00000500000000000000" pitchFamily="2" charset="0"/>
                        </a:rPr>
                        <a:t>5G-MAG supports sustainability and energy saving solutions in streaming</a:t>
                      </a:r>
                    </a:p>
                    <a:p>
                      <a:pPr lvl="1"/>
                      <a:r>
                        <a:rPr lang="en-US" sz="1400" kern="1200" dirty="0">
                          <a:solidFill>
                            <a:srgbClr val="C00000"/>
                          </a:solidFill>
                          <a:latin typeface="Poppins" panose="00000500000000000000" pitchFamily="2" charset="0"/>
                          <a:ea typeface="+mn-ea"/>
                          <a:cs typeface="Poppins" panose="00000500000000000000" pitchFamily="2" charset="0"/>
                        </a:rPr>
                        <a:t>Particularly relevant for UE energy saving and battery consumption</a:t>
                      </a:r>
                    </a:p>
                  </a:txBody>
                  <a:tcPr>
                    <a:noFill/>
                  </a:tcPr>
                </a:tc>
                <a:extLst>
                  <a:ext uri="{0D108BD9-81ED-4DB2-BD59-A6C34878D82A}">
                    <a16:rowId xmlns:a16="http://schemas.microsoft.com/office/drawing/2014/main" val="1374167956"/>
                  </a:ext>
                </a:extLst>
              </a:tr>
            </a:tbl>
          </a:graphicData>
        </a:graphic>
      </p:graphicFrame>
      <p:pic>
        <p:nvPicPr>
          <p:cNvPr id="2" name="Picture 1" descr="A green circle with a white thumb up symbol&#10;&#10;Description automatically generated">
            <a:extLst>
              <a:ext uri="{FF2B5EF4-FFF2-40B4-BE49-F238E27FC236}">
                <a16:creationId xmlns:a16="http://schemas.microsoft.com/office/drawing/2014/main" id="{B7FD1810-DD2C-7CB6-FF80-3CAB2B20F6B7}"/>
              </a:ext>
            </a:extLst>
          </p:cNvPr>
          <p:cNvPicPr>
            <a:picLocks noChangeAspect="1"/>
          </p:cNvPicPr>
          <p:nvPr/>
        </p:nvPicPr>
        <p:blipFill>
          <a:blip r:embed="rId2"/>
          <a:stretch>
            <a:fillRect/>
          </a:stretch>
        </p:blipFill>
        <p:spPr>
          <a:xfrm>
            <a:off x="130969" y="2528660"/>
            <a:ext cx="324000" cy="324000"/>
          </a:xfrm>
          <a:prstGeom prst="rect">
            <a:avLst/>
          </a:prstGeom>
        </p:spPr>
      </p:pic>
      <p:pic>
        <p:nvPicPr>
          <p:cNvPr id="6" name="Picture 5" descr="A green circle with a white thumb up symbol&#10;&#10;Description automatically generated">
            <a:extLst>
              <a:ext uri="{FF2B5EF4-FFF2-40B4-BE49-F238E27FC236}">
                <a16:creationId xmlns:a16="http://schemas.microsoft.com/office/drawing/2014/main" id="{8CCB2D5B-ACE8-431C-443C-FFEE7EDF10F2}"/>
              </a:ext>
            </a:extLst>
          </p:cNvPr>
          <p:cNvPicPr>
            <a:picLocks noChangeAspect="1"/>
          </p:cNvPicPr>
          <p:nvPr/>
        </p:nvPicPr>
        <p:blipFill>
          <a:blip r:embed="rId2"/>
          <a:stretch>
            <a:fillRect/>
          </a:stretch>
        </p:blipFill>
        <p:spPr>
          <a:xfrm>
            <a:off x="136897" y="3007688"/>
            <a:ext cx="324000" cy="324000"/>
          </a:xfrm>
          <a:prstGeom prst="rect">
            <a:avLst/>
          </a:prstGeom>
        </p:spPr>
      </p:pic>
    </p:spTree>
    <p:extLst>
      <p:ext uri="{BB962C8B-B14F-4D97-AF65-F5344CB8AC3E}">
        <p14:creationId xmlns:p14="http://schemas.microsoft.com/office/powerpoint/2010/main" val="7179785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WT5: DRM and Conditional Access </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27</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2784972456"/>
              </p:ext>
            </p:extLst>
          </p:nvPr>
        </p:nvGraphicFramePr>
        <p:xfrm>
          <a:off x="130969" y="704056"/>
          <a:ext cx="8877300" cy="148590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DRM and Conditional Access are commonly used by third-party streaming services. However, in case streaming is done through MBS or MBMS, a more careful management of the keys needs to be checked. Scalability of key delivery is an issue. The support for -encrypted content in </a:t>
                      </a:r>
                      <a:r>
                        <a:rPr lang="en-US" sz="1200" b="1" dirty="0">
                          <a:solidFill>
                            <a:srgbClr val="FF40FF"/>
                          </a:solidFill>
                          <a:latin typeface="Poppins" panose="00000500000000000000" pitchFamily="2" charset="0"/>
                          <a:cs typeface="Poppins" panose="00000500000000000000" pitchFamily="2" charset="0"/>
                        </a:rPr>
                        <a:t>Unicast/Multicast and Broadcast </a:t>
                      </a:r>
                      <a:r>
                        <a:rPr lang="en-US" sz="1200" dirty="0">
                          <a:latin typeface="Poppins" panose="00000500000000000000" pitchFamily="2" charset="0"/>
                          <a:cs typeface="Poppins" panose="00000500000000000000" pitchFamily="2" charset="0"/>
                        </a:rPr>
                        <a:t>is relevant. Integration of Content Protection interfaces in the provisioning, for example using </a:t>
                      </a:r>
                      <a:r>
                        <a:rPr lang="en-US" sz="1200" b="1" dirty="0">
                          <a:solidFill>
                            <a:srgbClr val="FF40FF"/>
                          </a:solidFill>
                          <a:latin typeface="Poppins" panose="00000500000000000000" pitchFamily="2" charset="0"/>
                          <a:cs typeface="Poppins" panose="00000500000000000000" pitchFamily="2" charset="0"/>
                        </a:rPr>
                        <a:t>CPIX back-end interfaces </a:t>
                      </a:r>
                      <a:r>
                        <a:rPr lang="en-US" sz="1200" dirty="0">
                          <a:latin typeface="Poppins" panose="00000500000000000000" pitchFamily="2" charset="0"/>
                          <a:cs typeface="Poppins" panose="00000500000000000000" pitchFamily="2" charset="0"/>
                        </a:rPr>
                        <a:t>is of high relevance for the industry and should accordingly be studied. The impacts of these on media plane (reference points M2 and M4) as well as the media session handling APIs (reference points M3, M5) should also be studied.</a:t>
                      </a:r>
                    </a:p>
                  </a:txBody>
                  <a:tcPr>
                    <a:noFill/>
                  </a:tcPr>
                </a:tc>
                <a:extLst>
                  <a:ext uri="{0D108BD9-81ED-4DB2-BD59-A6C34878D82A}">
                    <a16:rowId xmlns:a16="http://schemas.microsoft.com/office/drawing/2014/main" val="1374167956"/>
                  </a:ext>
                </a:extLst>
              </a:tr>
            </a:tbl>
          </a:graphicData>
        </a:graphic>
      </p:graphicFrame>
      <p:graphicFrame>
        <p:nvGraphicFramePr>
          <p:cNvPr id="10" name="Table 9">
            <a:extLst>
              <a:ext uri="{FF2B5EF4-FFF2-40B4-BE49-F238E27FC236}">
                <a16:creationId xmlns:a16="http://schemas.microsoft.com/office/drawing/2014/main" id="{7ADA079D-1D38-DE36-7535-4344619C0469}"/>
              </a:ext>
            </a:extLst>
          </p:cNvPr>
          <p:cNvGraphicFramePr>
            <a:graphicFrameLocks noGrp="1"/>
          </p:cNvGraphicFramePr>
          <p:nvPr>
            <p:extLst>
              <p:ext uri="{D42A27DB-BD31-4B8C-83A1-F6EECF244321}">
                <p14:modId xmlns:p14="http://schemas.microsoft.com/office/powerpoint/2010/main" val="1140700388"/>
              </p:ext>
            </p:extLst>
          </p:nvPr>
        </p:nvGraphicFramePr>
        <p:xfrm>
          <a:off x="130969" y="2268512"/>
          <a:ext cx="8877300" cy="81534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marL="342900" marR="0" lvl="1" indent="0" algn="l" defTabSz="685800" rtl="0" eaLnBrk="1" fontAlgn="auto" latinLnBrk="0" hangingPunct="1">
                        <a:lnSpc>
                          <a:spcPct val="100000"/>
                        </a:lnSpc>
                        <a:spcBef>
                          <a:spcPts val="0"/>
                        </a:spcBef>
                        <a:spcAft>
                          <a:spcPts val="0"/>
                        </a:spcAft>
                        <a:buClrTx/>
                        <a:buSzTx/>
                        <a:buFontTx/>
                        <a:buNone/>
                        <a:tabLst/>
                        <a:defRPr/>
                      </a:pPr>
                      <a:r>
                        <a:rPr lang="fr-CH" sz="1400" kern="1200" dirty="0" err="1">
                          <a:solidFill>
                            <a:srgbClr val="C00000"/>
                          </a:solidFill>
                          <a:latin typeface="Poppins" panose="00000500000000000000" pitchFamily="2" charset="0"/>
                          <a:ea typeface="+mn-ea"/>
                          <a:cs typeface="Poppins" panose="00000500000000000000" pitchFamily="2" charset="0"/>
                        </a:rPr>
                        <a:t>Signaling</a:t>
                      </a:r>
                      <a:r>
                        <a:rPr lang="fr-CH" sz="1400" kern="1200" dirty="0">
                          <a:solidFill>
                            <a:srgbClr val="C00000"/>
                          </a:solidFill>
                          <a:latin typeface="Poppins" panose="00000500000000000000" pitchFamily="2" charset="0"/>
                          <a:ea typeface="+mn-ea"/>
                          <a:cs typeface="Poppins" panose="00000500000000000000" pitchFamily="2" charset="0"/>
                        </a:rPr>
                        <a:t> of DRM information via </a:t>
                      </a:r>
                      <a:r>
                        <a:rPr lang="fr-CH" sz="1400" kern="1200" dirty="0" err="1">
                          <a:solidFill>
                            <a:srgbClr val="C00000"/>
                          </a:solidFill>
                          <a:latin typeface="Poppins" panose="00000500000000000000" pitchFamily="2" charset="0"/>
                          <a:ea typeface="+mn-ea"/>
                          <a:cs typeface="Poppins" panose="00000500000000000000" pitchFamily="2" charset="0"/>
                        </a:rPr>
                        <a:t>ServiceAccessInformation</a:t>
                      </a:r>
                      <a:endParaRPr lang="fr-CH" sz="1400" kern="1200" dirty="0">
                        <a:solidFill>
                          <a:srgbClr val="C00000"/>
                        </a:solidFill>
                        <a:latin typeface="Poppins" panose="00000500000000000000" pitchFamily="2" charset="0"/>
                        <a:ea typeface="+mn-ea"/>
                        <a:cs typeface="Poppins" panose="00000500000000000000" pitchFamily="2" charset="0"/>
                      </a:endParaRPr>
                    </a:p>
                    <a:p>
                      <a:pPr lvl="1"/>
                      <a:r>
                        <a:rPr lang="en-GB" sz="1400" dirty="0">
                          <a:effectLst/>
                          <a:latin typeface="Poppins" panose="00000500000000000000" pitchFamily="2" charset="0"/>
                          <a:cs typeface="Poppins" panose="00000500000000000000" pitchFamily="2" charset="0"/>
                          <a:hlinkClick r:id="rId2"/>
                        </a:rPr>
                        <a:t>https://github.com/5G-MAG/Standards/issues/49</a:t>
                      </a:r>
                      <a:endParaRPr lang="en-US" sz="1400" dirty="0">
                        <a:effectLst/>
                        <a:latin typeface="Poppins" panose="00000500000000000000" pitchFamily="2" charset="0"/>
                        <a:cs typeface="Poppins" panose="00000500000000000000" pitchFamily="2" charset="0"/>
                      </a:endParaRPr>
                    </a:p>
                  </a:txBody>
                  <a:tcPr>
                    <a:noFill/>
                  </a:tcPr>
                </a:tc>
                <a:extLst>
                  <a:ext uri="{0D108BD9-81ED-4DB2-BD59-A6C34878D82A}">
                    <a16:rowId xmlns:a16="http://schemas.microsoft.com/office/drawing/2014/main" val="1374167956"/>
                  </a:ext>
                </a:extLst>
              </a:tr>
            </a:tbl>
          </a:graphicData>
        </a:graphic>
      </p:graphicFrame>
      <p:pic>
        <p:nvPicPr>
          <p:cNvPr id="2" name="Picture 1" descr="A white question mark in a square shape&#10;&#10;Description automatically generated">
            <a:extLst>
              <a:ext uri="{FF2B5EF4-FFF2-40B4-BE49-F238E27FC236}">
                <a16:creationId xmlns:a16="http://schemas.microsoft.com/office/drawing/2014/main" id="{00586F33-3A45-DD69-E80E-A94BF202745D}"/>
              </a:ext>
            </a:extLst>
          </p:cNvPr>
          <p:cNvPicPr>
            <a:picLocks noChangeAspect="1"/>
          </p:cNvPicPr>
          <p:nvPr/>
        </p:nvPicPr>
        <p:blipFill>
          <a:blip r:embed="rId3"/>
          <a:stretch>
            <a:fillRect/>
          </a:stretch>
        </p:blipFill>
        <p:spPr>
          <a:xfrm>
            <a:off x="149233" y="2588732"/>
            <a:ext cx="287471" cy="287471"/>
          </a:xfrm>
          <a:prstGeom prst="rect">
            <a:avLst/>
          </a:prstGeom>
        </p:spPr>
      </p:pic>
    </p:spTree>
    <p:extLst>
      <p:ext uri="{BB962C8B-B14F-4D97-AF65-F5344CB8AC3E}">
        <p14:creationId xmlns:p14="http://schemas.microsoft.com/office/powerpoint/2010/main" val="1988094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WT6: </a:t>
            </a:r>
            <a:r>
              <a:rPr lang="en-US" sz="2400" dirty="0"/>
              <a:t>In-session Unicast Repair for MBS Object Distribution </a:t>
            </a:r>
            <a:endParaRPr lang="en-GB" sz="2400"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28</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463683520"/>
              </p:ext>
            </p:extLst>
          </p:nvPr>
        </p:nvGraphicFramePr>
        <p:xfrm>
          <a:off x="130969" y="704056"/>
          <a:ext cx="8877300" cy="130302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For live and low-latency live services using the Object Distribution Method in MBS, in certain cases the transmission of an object is not successful. In this case, </a:t>
                      </a:r>
                      <a:r>
                        <a:rPr lang="en-US" sz="1200" b="1" dirty="0">
                          <a:solidFill>
                            <a:srgbClr val="FF40FF"/>
                          </a:solidFill>
                          <a:latin typeface="Poppins" panose="00000500000000000000" pitchFamily="2" charset="0"/>
                          <a:cs typeface="Poppins" panose="00000500000000000000" pitchFamily="2" charset="0"/>
                        </a:rPr>
                        <a:t>unicast repair for individual MBS Clients can improve the service quality</a:t>
                      </a:r>
                      <a:r>
                        <a:rPr lang="en-US" sz="1200" dirty="0">
                          <a:latin typeface="Poppins" panose="00000500000000000000" pitchFamily="2" charset="0"/>
                          <a:cs typeface="Poppins" panose="00000500000000000000" pitchFamily="2" charset="0"/>
                        </a:rPr>
                        <a:t>. However, the timing of such requests needs to be carefully studied in order to avoid network overloads or significant latencies in the delivery. A study to extend MBS User Services and object streaming to address in-session repair is of relevance.</a:t>
                      </a:r>
                    </a:p>
                  </a:txBody>
                  <a:tcPr>
                    <a:noFill/>
                  </a:tcPr>
                </a:tc>
                <a:extLst>
                  <a:ext uri="{0D108BD9-81ED-4DB2-BD59-A6C34878D82A}">
                    <a16:rowId xmlns:a16="http://schemas.microsoft.com/office/drawing/2014/main" val="1374167956"/>
                  </a:ext>
                </a:extLst>
              </a:tr>
            </a:tbl>
          </a:graphicData>
        </a:graphic>
      </p:graphicFrame>
      <p:graphicFrame>
        <p:nvGraphicFramePr>
          <p:cNvPr id="10" name="Table 9">
            <a:extLst>
              <a:ext uri="{FF2B5EF4-FFF2-40B4-BE49-F238E27FC236}">
                <a16:creationId xmlns:a16="http://schemas.microsoft.com/office/drawing/2014/main" id="{7ADA079D-1D38-DE36-7535-4344619C0469}"/>
              </a:ext>
            </a:extLst>
          </p:cNvPr>
          <p:cNvGraphicFramePr>
            <a:graphicFrameLocks noGrp="1"/>
          </p:cNvGraphicFramePr>
          <p:nvPr>
            <p:extLst>
              <p:ext uri="{D42A27DB-BD31-4B8C-83A1-F6EECF244321}">
                <p14:modId xmlns:p14="http://schemas.microsoft.com/office/powerpoint/2010/main" val="3171379423"/>
              </p:ext>
            </p:extLst>
          </p:nvPr>
        </p:nvGraphicFramePr>
        <p:xfrm>
          <a:off x="130969" y="2069726"/>
          <a:ext cx="8877300" cy="230886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1"/>
                      <a:r>
                        <a:rPr lang="en-US" sz="1400" kern="1200" dirty="0">
                          <a:solidFill>
                            <a:srgbClr val="C00000"/>
                          </a:solidFill>
                          <a:latin typeface="Poppins" panose="00000500000000000000" pitchFamily="2" charset="0"/>
                          <a:ea typeface="+mn-ea"/>
                          <a:cs typeface="Poppins" panose="00000500000000000000" pitchFamily="2" charset="0"/>
                        </a:rPr>
                        <a:t>This is something supported by other standards</a:t>
                      </a:r>
                    </a:p>
                    <a:p>
                      <a:pPr lvl="1"/>
                      <a:endParaRPr lang="en-US" sz="1400" kern="1200" dirty="0">
                        <a:solidFill>
                          <a:srgbClr val="C00000"/>
                        </a:solidFill>
                        <a:latin typeface="Poppins" panose="00000500000000000000" pitchFamily="2" charset="0"/>
                        <a:ea typeface="+mn-ea"/>
                        <a:cs typeface="Poppins" panose="00000500000000000000" pitchFamily="2" charset="0"/>
                      </a:endParaRPr>
                    </a:p>
                    <a:p>
                      <a:pPr lvl="1"/>
                      <a:r>
                        <a:rPr lang="en-US" sz="1400" kern="1200" dirty="0">
                          <a:solidFill>
                            <a:srgbClr val="C00000"/>
                          </a:solidFill>
                          <a:latin typeface="Poppins" panose="00000500000000000000" pitchFamily="2" charset="0"/>
                          <a:ea typeface="+mn-ea"/>
                          <a:cs typeface="Poppins" panose="00000500000000000000" pitchFamily="2" charset="0"/>
                        </a:rPr>
                        <a:t>Welcome and good for reducing latency</a:t>
                      </a:r>
                    </a:p>
                    <a:p>
                      <a:pPr lvl="1"/>
                      <a:endParaRPr lang="en-US" sz="1400" kern="1200" dirty="0">
                        <a:solidFill>
                          <a:srgbClr val="C00000"/>
                        </a:solidFill>
                        <a:latin typeface="Poppins" panose="00000500000000000000" pitchFamily="2" charset="0"/>
                        <a:ea typeface="+mn-ea"/>
                        <a:cs typeface="Poppins" panose="00000500000000000000" pitchFamily="2" charset="0"/>
                      </a:endParaRPr>
                    </a:p>
                    <a:p>
                      <a:pPr lvl="1"/>
                      <a:r>
                        <a:rPr lang="en-US" sz="1400" kern="1200" dirty="0">
                          <a:solidFill>
                            <a:srgbClr val="C00000"/>
                          </a:solidFill>
                          <a:latin typeface="Poppins" panose="00000500000000000000" pitchFamily="2" charset="0"/>
                          <a:ea typeface="+mn-ea"/>
                          <a:cs typeface="Poppins" panose="00000500000000000000" pitchFamily="2" charset="0"/>
                        </a:rPr>
                        <a:t>Unclear its applicability to:</a:t>
                      </a:r>
                    </a:p>
                    <a:p>
                      <a:pPr marL="628650" lvl="1" indent="-285750">
                        <a:buFontTx/>
                        <a:buChar char="-"/>
                      </a:pPr>
                      <a:r>
                        <a:rPr lang="en-US" sz="1400" kern="1200" dirty="0">
                          <a:solidFill>
                            <a:srgbClr val="C00000"/>
                          </a:solidFill>
                          <a:latin typeface="Poppins" panose="00000500000000000000" pitchFamily="2" charset="0"/>
                          <a:ea typeface="+mn-ea"/>
                          <a:cs typeface="Poppins" panose="00000500000000000000" pitchFamily="2" charset="0"/>
                        </a:rPr>
                        <a:t>MBS Broadcast Service with parallel unicast resources for </a:t>
                      </a:r>
                      <a:r>
                        <a:rPr lang="en-US" sz="1400" kern="1200" dirty="0" err="1">
                          <a:solidFill>
                            <a:srgbClr val="C00000"/>
                          </a:solidFill>
                          <a:latin typeface="Poppins" panose="00000500000000000000" pitchFamily="2" charset="0"/>
                          <a:ea typeface="+mn-ea"/>
                          <a:cs typeface="Poppins" panose="00000500000000000000" pitchFamily="2" charset="0"/>
                        </a:rPr>
                        <a:t>repait</a:t>
                      </a:r>
                      <a:r>
                        <a:rPr lang="en-US" sz="1400" kern="1200" dirty="0">
                          <a:solidFill>
                            <a:srgbClr val="C00000"/>
                          </a:solidFill>
                          <a:latin typeface="Poppins" panose="00000500000000000000" pitchFamily="2" charset="0"/>
                          <a:ea typeface="+mn-ea"/>
                          <a:cs typeface="Poppins" panose="00000500000000000000" pitchFamily="2" charset="0"/>
                        </a:rPr>
                        <a:t>?</a:t>
                      </a:r>
                    </a:p>
                    <a:p>
                      <a:pPr marL="628650" lvl="1" indent="-285750">
                        <a:buFontTx/>
                        <a:buChar char="-"/>
                      </a:pPr>
                      <a:r>
                        <a:rPr lang="en-US" sz="1400" kern="1200" dirty="0">
                          <a:solidFill>
                            <a:srgbClr val="C00000"/>
                          </a:solidFill>
                          <a:latin typeface="Poppins" panose="00000500000000000000" pitchFamily="2" charset="0"/>
                          <a:ea typeface="+mn-ea"/>
                          <a:cs typeface="Poppins" panose="00000500000000000000" pitchFamily="2" charset="0"/>
                        </a:rPr>
                        <a:t>MBS Multicast Services with dynamic RAN switching guaranteeing repair/service continuity?</a:t>
                      </a:r>
                    </a:p>
                    <a:p>
                      <a:pPr lvl="1"/>
                      <a:endParaRPr lang="en-US" sz="1400" kern="1200" dirty="0">
                        <a:solidFill>
                          <a:srgbClr val="C00000"/>
                        </a:solidFill>
                        <a:latin typeface="Poppins" panose="00000500000000000000" pitchFamily="2" charset="0"/>
                        <a:ea typeface="+mn-ea"/>
                        <a:cs typeface="Poppins" panose="00000500000000000000" pitchFamily="2" charset="0"/>
                      </a:endParaRPr>
                    </a:p>
                  </a:txBody>
                  <a:tcPr>
                    <a:noFill/>
                  </a:tcPr>
                </a:tc>
                <a:extLst>
                  <a:ext uri="{0D108BD9-81ED-4DB2-BD59-A6C34878D82A}">
                    <a16:rowId xmlns:a16="http://schemas.microsoft.com/office/drawing/2014/main" val="1374167956"/>
                  </a:ext>
                </a:extLst>
              </a:tr>
            </a:tbl>
          </a:graphicData>
        </a:graphic>
      </p:graphicFrame>
      <p:pic>
        <p:nvPicPr>
          <p:cNvPr id="2" name="Picture 1" descr="A green circle with a white thumb up symbol&#10;&#10;Description automatically generated">
            <a:extLst>
              <a:ext uri="{FF2B5EF4-FFF2-40B4-BE49-F238E27FC236}">
                <a16:creationId xmlns:a16="http://schemas.microsoft.com/office/drawing/2014/main" id="{2E270F02-8816-2A07-CD4D-EC931CC458F1}"/>
              </a:ext>
            </a:extLst>
          </p:cNvPr>
          <p:cNvPicPr>
            <a:picLocks noChangeAspect="1"/>
          </p:cNvPicPr>
          <p:nvPr/>
        </p:nvPicPr>
        <p:blipFill>
          <a:blip r:embed="rId2"/>
          <a:stretch>
            <a:fillRect/>
          </a:stretch>
        </p:blipFill>
        <p:spPr>
          <a:xfrm>
            <a:off x="130969" y="2359259"/>
            <a:ext cx="324000" cy="324000"/>
          </a:xfrm>
          <a:prstGeom prst="rect">
            <a:avLst/>
          </a:prstGeom>
        </p:spPr>
      </p:pic>
      <p:pic>
        <p:nvPicPr>
          <p:cNvPr id="8" name="Picture 7" descr="A green circle with a white thumb up symbol&#10;&#10;Description automatically generated">
            <a:extLst>
              <a:ext uri="{FF2B5EF4-FFF2-40B4-BE49-F238E27FC236}">
                <a16:creationId xmlns:a16="http://schemas.microsoft.com/office/drawing/2014/main" id="{C7ADA8F1-A16B-14C8-0870-7570D98489AB}"/>
              </a:ext>
            </a:extLst>
          </p:cNvPr>
          <p:cNvPicPr>
            <a:picLocks noChangeAspect="1"/>
          </p:cNvPicPr>
          <p:nvPr/>
        </p:nvPicPr>
        <p:blipFill>
          <a:blip r:embed="rId2"/>
          <a:stretch>
            <a:fillRect/>
          </a:stretch>
        </p:blipFill>
        <p:spPr>
          <a:xfrm>
            <a:off x="130969" y="2773915"/>
            <a:ext cx="324000" cy="324000"/>
          </a:xfrm>
          <a:prstGeom prst="rect">
            <a:avLst/>
          </a:prstGeom>
        </p:spPr>
      </p:pic>
      <p:pic>
        <p:nvPicPr>
          <p:cNvPr id="11" name="Picture 10" descr="A white question mark in a square shape&#10;&#10;Description automatically generated">
            <a:extLst>
              <a:ext uri="{FF2B5EF4-FFF2-40B4-BE49-F238E27FC236}">
                <a16:creationId xmlns:a16="http://schemas.microsoft.com/office/drawing/2014/main" id="{60220335-CE9E-7D81-51A7-C7ABFEFD3C5E}"/>
              </a:ext>
            </a:extLst>
          </p:cNvPr>
          <p:cNvPicPr>
            <a:picLocks noChangeAspect="1"/>
          </p:cNvPicPr>
          <p:nvPr/>
        </p:nvPicPr>
        <p:blipFill>
          <a:blip r:embed="rId3"/>
          <a:stretch>
            <a:fillRect/>
          </a:stretch>
        </p:blipFill>
        <p:spPr>
          <a:xfrm>
            <a:off x="149233" y="3244223"/>
            <a:ext cx="287471" cy="287471"/>
          </a:xfrm>
          <a:prstGeom prst="rect">
            <a:avLst/>
          </a:prstGeom>
        </p:spPr>
      </p:pic>
    </p:spTree>
    <p:extLst>
      <p:ext uri="{BB962C8B-B14F-4D97-AF65-F5344CB8AC3E}">
        <p14:creationId xmlns:p14="http://schemas.microsoft.com/office/powerpoint/2010/main" val="3737996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WT7: </a:t>
            </a:r>
            <a:r>
              <a:rPr lang="en-US" sz="2400" dirty="0"/>
              <a:t>MBS User Service and Delivery Protocols for </a:t>
            </a:r>
            <a:r>
              <a:rPr lang="en-US" sz="2400" dirty="0" err="1"/>
              <a:t>eMBMS</a:t>
            </a:r>
            <a:endParaRPr lang="en-GB" sz="2400"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29</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4224393415"/>
              </p:ext>
            </p:extLst>
          </p:nvPr>
        </p:nvGraphicFramePr>
        <p:xfrm>
          <a:off x="130969" y="704056"/>
          <a:ext cx="8877300" cy="148590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The MBS User Service architecture and protocol follows the modern design philosophies of the 5G System with separation of user services from transport, a service-based architecture and RESTful APIs. At the same time, </a:t>
                      </a:r>
                      <a:r>
                        <a:rPr lang="en-US" sz="1200" dirty="0" err="1">
                          <a:latin typeface="Poppins" panose="00000500000000000000" pitchFamily="2" charset="0"/>
                          <a:cs typeface="Poppins" panose="00000500000000000000" pitchFamily="2" charset="0"/>
                        </a:rPr>
                        <a:t>eMBMS</a:t>
                      </a:r>
                      <a:r>
                        <a:rPr lang="en-US" sz="1200" dirty="0">
                          <a:latin typeface="Poppins" panose="00000500000000000000" pitchFamily="2" charset="0"/>
                          <a:cs typeface="Poppins" panose="00000500000000000000" pitchFamily="2" charset="0"/>
                        </a:rPr>
                        <a:t> and </a:t>
                      </a:r>
                      <a:r>
                        <a:rPr lang="en-US" sz="1200" dirty="0" err="1">
                          <a:latin typeface="Poppins" panose="00000500000000000000" pitchFamily="2" charset="0"/>
                          <a:cs typeface="Poppins" panose="00000500000000000000" pitchFamily="2" charset="0"/>
                        </a:rPr>
                        <a:t>enTV</a:t>
                      </a:r>
                      <a:r>
                        <a:rPr lang="en-US" sz="1200" dirty="0">
                          <a:latin typeface="Poppins" panose="00000500000000000000" pitchFamily="2" charset="0"/>
                          <a:cs typeface="Poppins" panose="00000500000000000000" pitchFamily="2" charset="0"/>
                        </a:rPr>
                        <a:t> as used for LTE-based 5G Broadcast support a transparent delivery mode. While interworking in between MBMS and MBS is addressed in TS 23.247, interworking between these two systems at the User Service level is not addressed. In order for </a:t>
                      </a:r>
                      <a:r>
                        <a:rPr lang="en-US" sz="1200" b="1" dirty="0">
                          <a:solidFill>
                            <a:srgbClr val="FF40FF"/>
                          </a:solidFill>
                          <a:latin typeface="Poppins" panose="00000500000000000000" pitchFamily="2" charset="0"/>
                          <a:cs typeface="Poppins" panose="00000500000000000000" pitchFamily="2" charset="0"/>
                        </a:rPr>
                        <a:t>MBMS and LTE-based 5G broadcast to leverage MBS User Service technologies</a:t>
                      </a:r>
                      <a:r>
                        <a:rPr lang="en-US" sz="1200" dirty="0">
                          <a:latin typeface="Poppins" panose="00000500000000000000" pitchFamily="2" charset="0"/>
                          <a:cs typeface="Poppins" panose="00000500000000000000" pitchFamily="2" charset="0"/>
                        </a:rPr>
                        <a:t>, a study is warranted to identify the gaps to fully support this functionality.</a:t>
                      </a:r>
                    </a:p>
                  </a:txBody>
                  <a:tcPr>
                    <a:noFill/>
                  </a:tcPr>
                </a:tc>
                <a:extLst>
                  <a:ext uri="{0D108BD9-81ED-4DB2-BD59-A6C34878D82A}">
                    <a16:rowId xmlns:a16="http://schemas.microsoft.com/office/drawing/2014/main" val="1374167956"/>
                  </a:ext>
                </a:extLst>
              </a:tr>
            </a:tbl>
          </a:graphicData>
        </a:graphic>
      </p:graphicFrame>
      <p:graphicFrame>
        <p:nvGraphicFramePr>
          <p:cNvPr id="10" name="Table 9">
            <a:extLst>
              <a:ext uri="{FF2B5EF4-FFF2-40B4-BE49-F238E27FC236}">
                <a16:creationId xmlns:a16="http://schemas.microsoft.com/office/drawing/2014/main" id="{7ADA079D-1D38-DE36-7535-4344619C0469}"/>
              </a:ext>
            </a:extLst>
          </p:cNvPr>
          <p:cNvGraphicFramePr>
            <a:graphicFrameLocks noGrp="1"/>
          </p:cNvGraphicFramePr>
          <p:nvPr>
            <p:extLst>
              <p:ext uri="{D42A27DB-BD31-4B8C-83A1-F6EECF244321}">
                <p14:modId xmlns:p14="http://schemas.microsoft.com/office/powerpoint/2010/main" val="1964320463"/>
              </p:ext>
            </p:extLst>
          </p:nvPr>
        </p:nvGraphicFramePr>
        <p:xfrm>
          <a:off x="130969" y="2252608"/>
          <a:ext cx="8877300" cy="102870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pPr lvl="1"/>
                      <a:r>
                        <a:rPr lang="en-US" dirty="0">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marL="342900" lvl="1" algn="l" defTabSz="685800" rtl="0" eaLnBrk="1" latinLnBrk="0" hangingPunct="1"/>
                      <a:r>
                        <a:rPr lang="en-US" sz="1400" kern="1200" dirty="0">
                          <a:solidFill>
                            <a:srgbClr val="C00000"/>
                          </a:solidFill>
                          <a:latin typeface="Poppins" panose="00000500000000000000" pitchFamily="2" charset="0"/>
                          <a:ea typeface="+mn-ea"/>
                          <a:cs typeface="Poppins" panose="00000500000000000000" pitchFamily="2" charset="0"/>
                        </a:rPr>
                        <a:t>5G-MAG is implementing MBMS and LTE-based 5G Broadcast and MBS systems</a:t>
                      </a:r>
                    </a:p>
                    <a:p>
                      <a:pPr marL="342900" lvl="1" algn="l" defTabSz="685800" rtl="0" eaLnBrk="1" latinLnBrk="0" hangingPunct="1"/>
                      <a:r>
                        <a:rPr lang="en-US" sz="1400" kern="1200" dirty="0">
                          <a:solidFill>
                            <a:srgbClr val="C00000"/>
                          </a:solidFill>
                          <a:latin typeface="Poppins" panose="00000500000000000000" pitchFamily="2" charset="0"/>
                          <a:ea typeface="+mn-ea"/>
                          <a:cs typeface="Poppins" panose="00000500000000000000" pitchFamily="2" charset="0"/>
                        </a:rPr>
                        <a:t>Potentially useful to maintain only one provisioning API and one content ingest interface</a:t>
                      </a:r>
                    </a:p>
                    <a:p>
                      <a:pPr marL="342900" lvl="1" algn="l" defTabSz="685800" rtl="0" eaLnBrk="1" latinLnBrk="0" hangingPunct="1"/>
                      <a:endParaRPr lang="en-US" sz="1400" kern="1200" dirty="0">
                        <a:solidFill>
                          <a:srgbClr val="C00000"/>
                        </a:solidFill>
                        <a:latin typeface="Poppins" panose="00000500000000000000" pitchFamily="2" charset="0"/>
                        <a:ea typeface="+mn-ea"/>
                        <a:cs typeface="Poppins" panose="00000500000000000000" pitchFamily="2" charset="0"/>
                      </a:endParaRPr>
                    </a:p>
                  </a:txBody>
                  <a:tcPr>
                    <a:noFill/>
                  </a:tcPr>
                </a:tc>
                <a:extLst>
                  <a:ext uri="{0D108BD9-81ED-4DB2-BD59-A6C34878D82A}">
                    <a16:rowId xmlns:a16="http://schemas.microsoft.com/office/drawing/2014/main" val="1374167956"/>
                  </a:ext>
                </a:extLst>
              </a:tr>
            </a:tbl>
          </a:graphicData>
        </a:graphic>
      </p:graphicFrame>
      <p:pic>
        <p:nvPicPr>
          <p:cNvPr id="2" name="Picture 1" descr="A green circle with a white thumb up symbol&#10;&#10;Description automatically generated">
            <a:extLst>
              <a:ext uri="{FF2B5EF4-FFF2-40B4-BE49-F238E27FC236}">
                <a16:creationId xmlns:a16="http://schemas.microsoft.com/office/drawing/2014/main" id="{324F9549-F26E-4B68-2AF4-442ACD5E52D4}"/>
              </a:ext>
            </a:extLst>
          </p:cNvPr>
          <p:cNvPicPr>
            <a:picLocks noChangeAspect="1"/>
          </p:cNvPicPr>
          <p:nvPr/>
        </p:nvPicPr>
        <p:blipFill>
          <a:blip r:embed="rId2"/>
          <a:stretch>
            <a:fillRect/>
          </a:stretch>
        </p:blipFill>
        <p:spPr>
          <a:xfrm>
            <a:off x="130969" y="2621653"/>
            <a:ext cx="324000" cy="324000"/>
          </a:xfrm>
          <a:prstGeom prst="rect">
            <a:avLst/>
          </a:prstGeom>
        </p:spPr>
      </p:pic>
      <p:graphicFrame>
        <p:nvGraphicFramePr>
          <p:cNvPr id="6" name="Object 5">
            <a:extLst>
              <a:ext uri="{FF2B5EF4-FFF2-40B4-BE49-F238E27FC236}">
                <a16:creationId xmlns:a16="http://schemas.microsoft.com/office/drawing/2014/main" id="{AED7010F-68D4-544E-0C9B-92B8D2D36BEE}"/>
              </a:ext>
            </a:extLst>
          </p:cNvPr>
          <p:cNvGraphicFramePr>
            <a:graphicFrameLocks noChangeAspect="1"/>
          </p:cNvGraphicFramePr>
          <p:nvPr>
            <p:extLst>
              <p:ext uri="{D42A27DB-BD31-4B8C-83A1-F6EECF244321}">
                <p14:modId xmlns:p14="http://schemas.microsoft.com/office/powerpoint/2010/main" val="1267108653"/>
              </p:ext>
            </p:extLst>
          </p:nvPr>
        </p:nvGraphicFramePr>
        <p:xfrm>
          <a:off x="4405909" y="2945653"/>
          <a:ext cx="3560155" cy="2289865"/>
        </p:xfrm>
        <a:graphic>
          <a:graphicData uri="http://schemas.openxmlformats.org/presentationml/2006/ole">
            <mc:AlternateContent xmlns:mc="http://schemas.openxmlformats.org/markup-compatibility/2006">
              <mc:Choice xmlns:v="urn:schemas-microsoft-com:vml" Requires="v">
                <p:oleObj name="Visio" r:id="rId3" imgW="7366099" imgH="4699307" progId="Visio.Drawing.15">
                  <p:embed/>
                </p:oleObj>
              </mc:Choice>
              <mc:Fallback>
                <p:oleObj name="Visio" r:id="rId3" imgW="7366099" imgH="4699307" progId="Visio.Drawing.15">
                  <p:embed/>
                  <p:pic>
                    <p:nvPicPr>
                      <p:cNvPr id="6" name="Object 5">
                        <a:extLst>
                          <a:ext uri="{FF2B5EF4-FFF2-40B4-BE49-F238E27FC236}">
                            <a16:creationId xmlns:a16="http://schemas.microsoft.com/office/drawing/2014/main" id="{AED7010F-68D4-544E-0C9B-92B8D2D36B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5909" y="2945653"/>
                        <a:ext cx="3560155" cy="2289865"/>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8DAF5C40-0B95-5F10-3001-3C4E528EA4AC}"/>
              </a:ext>
            </a:extLst>
          </p:cNvPr>
          <p:cNvSpPr txBox="1"/>
          <p:nvPr/>
        </p:nvSpPr>
        <p:spPr>
          <a:xfrm>
            <a:off x="138277" y="3097190"/>
            <a:ext cx="3840792" cy="1384995"/>
          </a:xfrm>
          <a:prstGeom prst="rect">
            <a:avLst/>
          </a:prstGeom>
          <a:noFill/>
        </p:spPr>
        <p:txBody>
          <a:bodyPr wrap="square">
            <a:spAutoFit/>
          </a:bodyPr>
          <a:lstStyle/>
          <a:p>
            <a:pPr marL="342900" lvl="1" algn="l" defTabSz="685800" rtl="0" eaLnBrk="1" latinLnBrk="0" hangingPunct="1"/>
            <a:r>
              <a:rPr lang="en-US" sz="1400" kern="1200" dirty="0">
                <a:solidFill>
                  <a:srgbClr val="C00000"/>
                </a:solidFill>
                <a:latin typeface="Poppins" panose="00000500000000000000" pitchFamily="2" charset="0"/>
                <a:ea typeface="+mn-ea"/>
                <a:cs typeface="Poppins" panose="00000500000000000000" pitchFamily="2" charset="0"/>
              </a:rPr>
              <a:t>It would be good to understand foreseen differences </a:t>
            </a:r>
            <a:r>
              <a:rPr lang="en-US" sz="1400" kern="1200" dirty="0" err="1">
                <a:solidFill>
                  <a:srgbClr val="C00000"/>
                </a:solidFill>
                <a:latin typeface="Poppins" panose="00000500000000000000" pitchFamily="2" charset="0"/>
                <a:ea typeface="+mn-ea"/>
                <a:cs typeface="Poppins" panose="00000500000000000000" pitchFamily="2" charset="0"/>
              </a:rPr>
              <a:t>wrt</a:t>
            </a:r>
            <a:r>
              <a:rPr lang="en-US" sz="1400" kern="1200" dirty="0">
                <a:solidFill>
                  <a:srgbClr val="C00000"/>
                </a:solidFill>
                <a:latin typeface="Poppins" panose="00000500000000000000" pitchFamily="2" charset="0"/>
                <a:ea typeface="+mn-ea"/>
                <a:cs typeface="Poppins" panose="00000500000000000000" pitchFamily="2" charset="0"/>
              </a:rPr>
              <a:t> Nmb9 on the reference point between MBMS-GW and “extended” MBSTF” -</a:t>
            </a:r>
            <a:r>
              <a:rPr lang="en-US" sz="1400" kern="1200" dirty="0">
                <a:solidFill>
                  <a:srgbClr val="C00000"/>
                </a:solidFill>
                <a:latin typeface="Poppins" panose="00000500000000000000" pitchFamily="2" charset="0"/>
                <a:ea typeface="+mn-ea"/>
                <a:cs typeface="Poppins" panose="00000500000000000000" pitchFamily="2" charset="0"/>
                <a:sym typeface="Wingdings" panose="05000000000000000000" pitchFamily="2" charset="2"/>
              </a:rPr>
              <a:t> given this is under the radar of 5G-MAG Reference Tools</a:t>
            </a:r>
            <a:endParaRPr lang="en-US" sz="1400" kern="1200" dirty="0">
              <a:solidFill>
                <a:srgbClr val="C00000"/>
              </a:solidFill>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758140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45C4F-A84B-1E6B-B0E1-4C42300C7512}"/>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BE8E331F-C888-911A-F8FD-E6E9DF3C6F0A}"/>
              </a:ext>
            </a:extLst>
          </p:cNvPr>
          <p:cNvSpPr/>
          <p:nvPr/>
        </p:nvSpPr>
        <p:spPr>
          <a:xfrm>
            <a:off x="0" y="0"/>
            <a:ext cx="9144000" cy="5143500"/>
          </a:xfrm>
          <a:prstGeom prst="rect">
            <a:avLst/>
          </a:prstGeom>
          <a:gradFill>
            <a:gsLst>
              <a:gs pos="22000">
                <a:srgbClr val="2B6CA3"/>
              </a:gs>
              <a:gs pos="87000">
                <a:srgbClr val="00A0D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857" dirty="0"/>
          </a:p>
        </p:txBody>
      </p:sp>
      <p:sp>
        <p:nvSpPr>
          <p:cNvPr id="2" name="Date Placeholder 4">
            <a:extLst>
              <a:ext uri="{FF2B5EF4-FFF2-40B4-BE49-F238E27FC236}">
                <a16:creationId xmlns:a16="http://schemas.microsoft.com/office/drawing/2014/main" id="{9A9BE38F-536D-7F5B-664D-0B957603A068}"/>
              </a:ext>
            </a:extLst>
          </p:cNvPr>
          <p:cNvSpPr>
            <a:spLocks noGrp="1"/>
          </p:cNvSpPr>
          <p:nvPr>
            <p:ph type="dt" sz="half" idx="2"/>
          </p:nvPr>
        </p:nvSpPr>
        <p:spPr>
          <a:xfrm>
            <a:off x="405978" y="4716066"/>
            <a:ext cx="446077" cy="362732"/>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25" b="0" i="0" u="none" strike="noStrike" kern="1200" cap="none" spc="0" normalizeH="0" baseline="0" noProof="0" dirty="0">
                <a:ln>
                  <a:noFill/>
                </a:ln>
                <a:solidFill>
                  <a:srgbClr val="324158"/>
                </a:solidFill>
                <a:effectLst/>
                <a:uLnTx/>
                <a:uFillTx/>
                <a:latin typeface="Poppins ExtraLight" panose="00000300000000000000" pitchFamily="2" charset="0"/>
                <a:ea typeface="+mn-ea"/>
                <a:cs typeface="Poppins ExtraLight" panose="00000300000000000000" pitchFamily="2" charset="0"/>
              </a:rPr>
              <a:t>© 2024</a:t>
            </a:r>
          </a:p>
        </p:txBody>
      </p:sp>
      <p:sp>
        <p:nvSpPr>
          <p:cNvPr id="39" name="Rectangle 38">
            <a:extLst>
              <a:ext uri="{FF2B5EF4-FFF2-40B4-BE49-F238E27FC236}">
                <a16:creationId xmlns:a16="http://schemas.microsoft.com/office/drawing/2014/main" id="{36CA1796-7E79-7F12-FF66-ABFBAB6A9ED5}"/>
              </a:ext>
            </a:extLst>
          </p:cNvPr>
          <p:cNvSpPr/>
          <p:nvPr/>
        </p:nvSpPr>
        <p:spPr>
          <a:xfrm>
            <a:off x="-31898" y="4291072"/>
            <a:ext cx="9213669" cy="852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sz="2800" dirty="0">
                <a:solidFill>
                  <a:srgbClr val="2B6CA3"/>
                </a:solidFill>
                <a:latin typeface="Poppins SemiBold" panose="02000000000000000000" pitchFamily="2" charset="0"/>
                <a:cs typeface="Poppins SemiBold" panose="02000000000000000000" pitchFamily="2" charset="0"/>
              </a:rPr>
              <a:t>5G-MAG MEDIA ACTION GROUP</a:t>
            </a:r>
          </a:p>
          <a:p>
            <a:pPr algn="ctr"/>
            <a:r>
              <a:rPr lang="fr-CH" sz="2000" dirty="0">
                <a:solidFill>
                  <a:srgbClr val="2B6CA3"/>
                </a:solidFill>
                <a:latin typeface="Poppins" panose="00000500000000000000" pitchFamily="2" charset="0"/>
                <a:cs typeface="Poppins" panose="00000500000000000000" pitchFamily="2" charset="0"/>
              </a:rPr>
              <a:t>WHERE MEDIA MEETS CONNECTIVITY</a:t>
            </a:r>
          </a:p>
        </p:txBody>
      </p:sp>
      <p:sp>
        <p:nvSpPr>
          <p:cNvPr id="3" name="Content Placeholder 9">
            <a:extLst>
              <a:ext uri="{FF2B5EF4-FFF2-40B4-BE49-F238E27FC236}">
                <a16:creationId xmlns:a16="http://schemas.microsoft.com/office/drawing/2014/main" id="{295EB15A-43F2-D084-6F68-88564B77E8FE}"/>
              </a:ext>
            </a:extLst>
          </p:cNvPr>
          <p:cNvSpPr txBox="1">
            <a:spLocks/>
          </p:cNvSpPr>
          <p:nvPr/>
        </p:nvSpPr>
        <p:spPr>
          <a:xfrm>
            <a:off x="2878917" y="686348"/>
            <a:ext cx="6119675" cy="3116121"/>
          </a:xfrm>
          <a:prstGeom prst="rect">
            <a:avLst/>
          </a:prstGeom>
          <a:ln w="19050">
            <a:noFill/>
          </a:ln>
        </p:spPr>
        <p:txBody>
          <a:bodyPr wrap="square" anchor="ctr">
            <a:noAutofit/>
          </a:bodyPr>
          <a:lstStyle>
            <a:lvl1pPr marL="257175" indent="-257175" algn="l" defTabSz="685800" rtl="0" eaLnBrk="1" latinLnBrk="0" hangingPunct="1">
              <a:lnSpc>
                <a:spcPct val="90000"/>
              </a:lnSpc>
              <a:spcBef>
                <a:spcPts val="900"/>
              </a:spcBef>
              <a:buClr>
                <a:srgbClr val="00A0D2"/>
              </a:buClr>
              <a:buFont typeface="Wingdings" panose="05000000000000000000" pitchFamily="2" charset="2"/>
              <a:buChar char="§"/>
              <a:defRPr sz="20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1pPr>
            <a:lvl2pPr marL="5143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20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2pPr>
            <a:lvl3pPr marL="8572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16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3pPr>
            <a:lvl4pPr marL="12001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14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4pPr>
            <a:lvl5pPr marL="15430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14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5pPr>
            <a:lvl6pPr marL="18859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6pPr>
            <a:lvl7pPr marL="22288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7pPr>
            <a:lvl8pPr marL="25717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8pPr>
            <a:lvl9pPr marL="29146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9pPr>
          </a:lstStyle>
          <a:p>
            <a:pPr marL="0" indent="0">
              <a:spcBef>
                <a:spcPts val="0"/>
              </a:spcBef>
              <a:buNone/>
            </a:pPr>
            <a:r>
              <a:rPr lang="en-US" sz="1800" i="0" dirty="0">
                <a:solidFill>
                  <a:schemeClr val="bg1"/>
                </a:solidFill>
                <a:effectLst/>
                <a:latin typeface="Poppins" panose="00000500000000000000" pitchFamily="2" charset="0"/>
                <a:cs typeface="Poppins" panose="00000500000000000000" pitchFamily="2" charset="0"/>
              </a:rPr>
              <a:t>We foster </a:t>
            </a:r>
            <a:r>
              <a:rPr lang="en-US" sz="1800" i="0" dirty="0">
                <a:solidFill>
                  <a:schemeClr val="bg1"/>
                </a:solidFill>
                <a:effectLst/>
                <a:latin typeface="Poppins SemiBold" panose="00000700000000000000" pitchFamily="2" charset="0"/>
                <a:cs typeface="Poppins SemiBold" panose="00000700000000000000" pitchFamily="2" charset="0"/>
              </a:rPr>
              <a:t>collaboration</a:t>
            </a:r>
            <a:r>
              <a:rPr lang="en-US" sz="1800" i="0" dirty="0">
                <a:solidFill>
                  <a:schemeClr val="bg1"/>
                </a:solidFill>
                <a:effectLst/>
                <a:latin typeface="Poppins" panose="00000500000000000000" pitchFamily="2" charset="0"/>
                <a:cs typeface="Poppins" panose="00000500000000000000" pitchFamily="2" charset="0"/>
              </a:rPr>
              <a:t> across the </a:t>
            </a:r>
            <a:r>
              <a:rPr lang="en-US" sz="1800" i="0" dirty="0">
                <a:solidFill>
                  <a:schemeClr val="bg1"/>
                </a:solidFill>
                <a:effectLst/>
                <a:latin typeface="Poppins SemiBold" panose="00000700000000000000" pitchFamily="2" charset="0"/>
                <a:cs typeface="Poppins SemiBold" panose="00000700000000000000" pitchFamily="2" charset="0"/>
              </a:rPr>
              <a:t>global media and telecom industries</a:t>
            </a:r>
            <a:r>
              <a:rPr lang="en-US" sz="1800" i="0" dirty="0">
                <a:solidFill>
                  <a:schemeClr val="bg1"/>
                </a:solidFill>
                <a:effectLst/>
                <a:latin typeface="Poppins" panose="00000500000000000000" pitchFamily="2" charset="0"/>
                <a:cs typeface="Poppins" panose="00000500000000000000" pitchFamily="2" charset="0"/>
              </a:rPr>
              <a:t> through pragmatic and member-driven work.</a:t>
            </a:r>
            <a:endParaRPr lang="en-GB" sz="1800" dirty="0">
              <a:solidFill>
                <a:schemeClr val="bg1"/>
              </a:solidFill>
              <a:latin typeface="Poppins" panose="00000500000000000000" pitchFamily="2" charset="0"/>
              <a:cs typeface="Poppins" panose="00000500000000000000" pitchFamily="2" charset="0"/>
            </a:endParaRPr>
          </a:p>
          <a:p>
            <a:pPr marL="0" lvl="1" indent="0" defTabSz="457200">
              <a:lnSpc>
                <a:spcPct val="100000"/>
              </a:lnSpc>
              <a:spcBef>
                <a:spcPts val="0"/>
              </a:spcBef>
              <a:spcAft>
                <a:spcPts val="0"/>
              </a:spcAft>
              <a:buNone/>
              <a:defRPr/>
            </a:pPr>
            <a:endParaRPr lang="fr-CH" sz="1800" dirty="0">
              <a:solidFill>
                <a:schemeClr val="bg1"/>
              </a:solidFill>
              <a:latin typeface="Poppins" panose="00000500000000000000" pitchFamily="2" charset="0"/>
              <a:cs typeface="Poppins" panose="00000500000000000000" pitchFamily="2" charset="0"/>
            </a:endParaRPr>
          </a:p>
          <a:p>
            <a:pPr marL="0" indent="0">
              <a:spcBef>
                <a:spcPts val="0"/>
              </a:spcBef>
              <a:buNone/>
            </a:pPr>
            <a:r>
              <a:rPr lang="en-US" sz="1800" dirty="0">
                <a:solidFill>
                  <a:schemeClr val="bg1"/>
                </a:solidFill>
                <a:latin typeface="Poppins" panose="00000500000000000000" pitchFamily="2" charset="0"/>
                <a:cs typeface="Poppins" panose="00000500000000000000" pitchFamily="2" charset="0"/>
              </a:rPr>
              <a:t>Our focus: </a:t>
            </a:r>
            <a:r>
              <a:rPr lang="en-US" sz="1800" dirty="0">
                <a:solidFill>
                  <a:schemeClr val="bg1"/>
                </a:solidFill>
                <a:latin typeface="Poppins SemiBold" panose="00000700000000000000" pitchFamily="2" charset="0"/>
                <a:cs typeface="Poppins SemiBold" panose="00000700000000000000" pitchFamily="2" charset="0"/>
              </a:rPr>
              <a:t>new media experiences</a:t>
            </a:r>
            <a:r>
              <a:rPr lang="en-US" sz="1800" dirty="0">
                <a:solidFill>
                  <a:schemeClr val="bg1"/>
                </a:solidFill>
                <a:latin typeface="Poppins" panose="00000500000000000000" pitchFamily="2" charset="0"/>
                <a:cs typeface="Poppins" panose="00000500000000000000" pitchFamily="2" charset="0"/>
              </a:rPr>
              <a:t> powered by the </a:t>
            </a:r>
            <a:r>
              <a:rPr lang="en-US" sz="1800" dirty="0">
                <a:solidFill>
                  <a:schemeClr val="bg1"/>
                </a:solidFill>
                <a:latin typeface="Poppins SemiBold" panose="00000700000000000000" pitchFamily="2" charset="0"/>
                <a:cs typeface="Poppins SemiBold" panose="00000700000000000000" pitchFamily="2" charset="0"/>
              </a:rPr>
              <a:t>Internet</a:t>
            </a:r>
            <a:r>
              <a:rPr lang="en-US" sz="1800" dirty="0">
                <a:solidFill>
                  <a:schemeClr val="bg1"/>
                </a:solidFill>
                <a:latin typeface="Poppins" panose="00000500000000000000" pitchFamily="2" charset="0"/>
                <a:cs typeface="Poppins" panose="00000500000000000000" pitchFamily="2" charset="0"/>
              </a:rPr>
              <a:t>, </a:t>
            </a:r>
            <a:r>
              <a:rPr lang="en-US" sz="1800" dirty="0">
                <a:solidFill>
                  <a:schemeClr val="bg1"/>
                </a:solidFill>
                <a:latin typeface="Poppins SemiBold" panose="00000700000000000000" pitchFamily="2" charset="0"/>
                <a:cs typeface="Poppins SemiBold" panose="00000700000000000000" pitchFamily="2" charset="0"/>
              </a:rPr>
              <a:t>mobile technologies</a:t>
            </a:r>
            <a:r>
              <a:rPr lang="en-US" sz="1800" dirty="0">
                <a:solidFill>
                  <a:schemeClr val="bg1"/>
                </a:solidFill>
                <a:latin typeface="Poppins" panose="00000500000000000000" pitchFamily="2" charset="0"/>
                <a:cs typeface="Poppins" panose="00000500000000000000" pitchFamily="2" charset="0"/>
              </a:rPr>
              <a:t>, </a:t>
            </a:r>
            <a:r>
              <a:rPr lang="en-US" sz="1800" dirty="0">
                <a:solidFill>
                  <a:schemeClr val="bg1"/>
                </a:solidFill>
                <a:latin typeface="Poppins SemiBold" panose="00000700000000000000" pitchFamily="2" charset="0"/>
                <a:cs typeface="Poppins SemiBold" panose="00000700000000000000" pitchFamily="2" charset="0"/>
              </a:rPr>
              <a:t>networks</a:t>
            </a:r>
            <a:r>
              <a:rPr lang="en-US" sz="1800" dirty="0">
                <a:solidFill>
                  <a:schemeClr val="bg1"/>
                </a:solidFill>
                <a:latin typeface="Poppins" panose="00000500000000000000" pitchFamily="2" charset="0"/>
                <a:cs typeface="Poppins" panose="00000500000000000000" pitchFamily="2" charset="0"/>
              </a:rPr>
              <a:t>, </a:t>
            </a:r>
            <a:r>
              <a:rPr lang="en-US" sz="1800" dirty="0">
                <a:solidFill>
                  <a:schemeClr val="bg1"/>
                </a:solidFill>
                <a:latin typeface="Poppins SemiBold" panose="00000700000000000000" pitchFamily="2" charset="0"/>
                <a:cs typeface="Poppins SemiBold" panose="00000700000000000000" pitchFamily="2" charset="0"/>
              </a:rPr>
              <a:t>multimedia systems</a:t>
            </a:r>
            <a:r>
              <a:rPr lang="en-US" sz="1800" dirty="0">
                <a:solidFill>
                  <a:schemeClr val="bg1"/>
                </a:solidFill>
                <a:latin typeface="Poppins" panose="00000500000000000000" pitchFamily="2" charset="0"/>
                <a:cs typeface="Poppins" panose="00000500000000000000" pitchFamily="2" charset="0"/>
              </a:rPr>
              <a:t>, </a:t>
            </a:r>
            <a:r>
              <a:rPr lang="en-US" sz="1800" dirty="0">
                <a:solidFill>
                  <a:schemeClr val="bg1"/>
                </a:solidFill>
                <a:latin typeface="Poppins SemiBold" panose="00000700000000000000" pitchFamily="2" charset="0"/>
                <a:cs typeface="Poppins SemiBold" panose="00000700000000000000" pitchFamily="2" charset="0"/>
              </a:rPr>
              <a:t>codecs</a:t>
            </a:r>
            <a:r>
              <a:rPr lang="en-US" sz="1800" dirty="0">
                <a:solidFill>
                  <a:schemeClr val="bg1"/>
                </a:solidFill>
                <a:latin typeface="Poppins" panose="00000500000000000000" pitchFamily="2" charset="0"/>
                <a:cs typeface="Poppins" panose="00000500000000000000" pitchFamily="2" charset="0"/>
              </a:rPr>
              <a:t>, and </a:t>
            </a:r>
            <a:r>
              <a:rPr lang="en-US" sz="1800" dirty="0">
                <a:solidFill>
                  <a:schemeClr val="bg1"/>
                </a:solidFill>
                <a:latin typeface="Poppins SemiBold" panose="00000700000000000000" pitchFamily="2" charset="0"/>
                <a:cs typeface="Poppins SemiBold" panose="00000700000000000000" pitchFamily="2" charset="0"/>
              </a:rPr>
              <a:t>APIs</a:t>
            </a:r>
            <a:r>
              <a:rPr lang="en-US" sz="1800" dirty="0">
                <a:solidFill>
                  <a:schemeClr val="bg1"/>
                </a:solidFill>
                <a:latin typeface="Poppins" panose="00000500000000000000" pitchFamily="2" charset="0"/>
                <a:cs typeface="Poppins" panose="00000500000000000000" pitchFamily="2" charset="0"/>
              </a:rPr>
              <a:t>.</a:t>
            </a:r>
          </a:p>
          <a:p>
            <a:pPr marL="0" indent="0">
              <a:lnSpc>
                <a:spcPct val="100000"/>
              </a:lnSpc>
              <a:spcBef>
                <a:spcPts val="0"/>
              </a:spcBef>
              <a:buNone/>
            </a:pPr>
            <a:endParaRPr lang="fr-CH" sz="1800" dirty="0">
              <a:solidFill>
                <a:schemeClr val="bg1"/>
              </a:solidFill>
              <a:latin typeface="Poppins" panose="00000500000000000000" pitchFamily="2" charset="0"/>
              <a:cs typeface="Poppins" panose="00000500000000000000" pitchFamily="2" charset="0"/>
            </a:endParaRPr>
          </a:p>
          <a:p>
            <a:pPr marL="0" indent="0">
              <a:lnSpc>
                <a:spcPct val="100000"/>
              </a:lnSpc>
              <a:spcBef>
                <a:spcPts val="0"/>
              </a:spcBef>
              <a:buNone/>
            </a:pPr>
            <a:r>
              <a:rPr lang="fr-CH" sz="1800" dirty="0" err="1">
                <a:solidFill>
                  <a:schemeClr val="bg1"/>
                </a:solidFill>
                <a:latin typeface="Poppins" panose="00000500000000000000" pitchFamily="2" charset="0"/>
                <a:cs typeface="Poppins" panose="00000500000000000000" pitchFamily="2" charset="0"/>
              </a:rPr>
              <a:t>We</a:t>
            </a:r>
            <a:r>
              <a:rPr lang="fr-CH" sz="1800" dirty="0">
                <a:solidFill>
                  <a:schemeClr val="bg1"/>
                </a:solidFill>
                <a:latin typeface="Poppins" panose="00000500000000000000" pitchFamily="2" charset="0"/>
                <a:cs typeface="Poppins" panose="00000500000000000000" pitchFamily="2" charset="0"/>
              </a:rPr>
              <a:t> are an </a:t>
            </a:r>
            <a:r>
              <a:rPr lang="fr-CH" sz="1800" dirty="0" err="1">
                <a:solidFill>
                  <a:schemeClr val="bg1"/>
                </a:solidFill>
                <a:latin typeface="Poppins SemiBold" panose="00000700000000000000" pitchFamily="2" charset="0"/>
                <a:cs typeface="Poppins SemiBold" panose="00000700000000000000" pitchFamily="2" charset="0"/>
              </a:rPr>
              <a:t>independent</a:t>
            </a:r>
            <a:r>
              <a:rPr lang="fr-CH" sz="1800" dirty="0">
                <a:solidFill>
                  <a:schemeClr val="bg1"/>
                </a:solidFill>
                <a:latin typeface="Poppins SemiBold" panose="00000700000000000000" pitchFamily="2" charset="0"/>
                <a:cs typeface="Poppins SemiBold" panose="00000700000000000000" pitchFamily="2" charset="0"/>
              </a:rPr>
              <a:t> international non-for-profit cross-</a:t>
            </a:r>
            <a:r>
              <a:rPr lang="fr-CH" sz="1800" dirty="0" err="1">
                <a:solidFill>
                  <a:schemeClr val="bg1"/>
                </a:solidFill>
                <a:latin typeface="Poppins SemiBold" panose="00000700000000000000" pitchFamily="2" charset="0"/>
                <a:cs typeface="Poppins SemiBold" panose="00000700000000000000" pitchFamily="2" charset="0"/>
              </a:rPr>
              <a:t>industry</a:t>
            </a:r>
            <a:r>
              <a:rPr lang="fr-CH" sz="1800" dirty="0">
                <a:solidFill>
                  <a:schemeClr val="bg1"/>
                </a:solidFill>
                <a:latin typeface="Poppins SemiBold" panose="00000700000000000000" pitchFamily="2" charset="0"/>
                <a:cs typeface="Poppins SemiBold" panose="00000700000000000000" pitchFamily="2" charset="0"/>
              </a:rPr>
              <a:t> </a:t>
            </a:r>
            <a:r>
              <a:rPr lang="fr-CH" sz="1800" dirty="0">
                <a:solidFill>
                  <a:schemeClr val="bg1"/>
                </a:solidFill>
                <a:latin typeface="Poppins" panose="00000500000000000000" pitchFamily="2" charset="0"/>
                <a:cs typeface="Poppins" panose="00000500000000000000" pitchFamily="2" charset="0"/>
              </a:rPr>
              <a:t>association</a:t>
            </a:r>
            <a:endParaRPr lang="fr-CH" sz="1800" dirty="0">
              <a:solidFill>
                <a:schemeClr val="bg1"/>
              </a:solidFill>
              <a:latin typeface="Poppins SemiBold" panose="00000700000000000000" pitchFamily="2" charset="0"/>
              <a:cs typeface="Poppins SemiBold" panose="00000700000000000000" pitchFamily="2" charset="0"/>
            </a:endParaRPr>
          </a:p>
        </p:txBody>
      </p:sp>
      <p:pic>
        <p:nvPicPr>
          <p:cNvPr id="6" name="Picture 5" descr="A blue and white logo&#10;&#10;Description automatically generated">
            <a:extLst>
              <a:ext uri="{FF2B5EF4-FFF2-40B4-BE49-F238E27FC236}">
                <a16:creationId xmlns:a16="http://schemas.microsoft.com/office/drawing/2014/main" id="{333A7A46-84E9-9739-AC7E-270411A503AE}"/>
              </a:ext>
            </a:extLst>
          </p:cNvPr>
          <p:cNvPicPr>
            <a:picLocks noChangeAspect="1"/>
          </p:cNvPicPr>
          <p:nvPr/>
        </p:nvPicPr>
        <p:blipFill>
          <a:blip r:embed="rId3"/>
          <a:stretch>
            <a:fillRect/>
          </a:stretch>
        </p:blipFill>
        <p:spPr>
          <a:xfrm>
            <a:off x="195402" y="969712"/>
            <a:ext cx="2164113" cy="2320787"/>
          </a:xfrm>
          <a:prstGeom prst="rect">
            <a:avLst/>
          </a:prstGeom>
        </p:spPr>
      </p:pic>
      <p:pic>
        <p:nvPicPr>
          <p:cNvPr id="1026" name="Picture 2">
            <a:extLst>
              <a:ext uri="{FF2B5EF4-FFF2-40B4-BE49-F238E27FC236}">
                <a16:creationId xmlns:a16="http://schemas.microsoft.com/office/drawing/2014/main" id="{BB99D70D-C124-0D19-DC37-D705742DFA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1509" y="907728"/>
            <a:ext cx="324000" cy="324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E45EEE3-8756-E6D7-E485-A6F24B0668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509" y="1913264"/>
            <a:ext cx="324000" cy="324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A8FCE4A0-13B3-C47B-D38B-908B716875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71509" y="2968808"/>
            <a:ext cx="324000" cy="3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2055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WT8: </a:t>
            </a:r>
            <a:r>
              <a:rPr lang="en-US" sz="2400" dirty="0"/>
              <a:t>Selected MBMS Functionalities not supported in MBS</a:t>
            </a:r>
            <a:endParaRPr lang="en-GB" sz="2400"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30</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3966742281"/>
              </p:ext>
            </p:extLst>
          </p:nvPr>
        </p:nvGraphicFramePr>
        <p:xfrm>
          <a:off x="130969" y="704056"/>
          <a:ext cx="8877300" cy="112014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In completing TS 26.502 and TS 26.517, it is obvious that only a subset of the MBMS functionalities is supported in Rel-17. While many MBMS functionalities are likely not important to be supported for MBS, a systematic analysis of MBMS User Services features and their potential relevance for MBS should be completed and recommendations made on which ones to migrate to MBS User Services specifications and how best to achieve this.</a:t>
                      </a:r>
                    </a:p>
                  </a:txBody>
                  <a:tcPr>
                    <a:noFill/>
                  </a:tcPr>
                </a:tc>
                <a:extLst>
                  <a:ext uri="{0D108BD9-81ED-4DB2-BD59-A6C34878D82A}">
                    <a16:rowId xmlns:a16="http://schemas.microsoft.com/office/drawing/2014/main" val="1374167956"/>
                  </a:ext>
                </a:extLst>
              </a:tr>
            </a:tbl>
          </a:graphicData>
        </a:graphic>
      </p:graphicFrame>
      <p:graphicFrame>
        <p:nvGraphicFramePr>
          <p:cNvPr id="2" name="Table 1">
            <a:extLst>
              <a:ext uri="{FF2B5EF4-FFF2-40B4-BE49-F238E27FC236}">
                <a16:creationId xmlns:a16="http://schemas.microsoft.com/office/drawing/2014/main" id="{2DD770ED-15A2-3A6C-2537-BBEEB73DDCF0}"/>
              </a:ext>
            </a:extLst>
          </p:cNvPr>
          <p:cNvGraphicFramePr>
            <a:graphicFrameLocks noGrp="1"/>
          </p:cNvGraphicFramePr>
          <p:nvPr>
            <p:extLst>
              <p:ext uri="{D42A27DB-BD31-4B8C-83A1-F6EECF244321}">
                <p14:modId xmlns:p14="http://schemas.microsoft.com/office/powerpoint/2010/main" val="2615523946"/>
              </p:ext>
            </p:extLst>
          </p:nvPr>
        </p:nvGraphicFramePr>
        <p:xfrm>
          <a:off x="130969" y="1862995"/>
          <a:ext cx="8877300" cy="81534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pPr lvl="1"/>
                      <a:r>
                        <a:rPr lang="en-US" dirty="0">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marL="342900" lvl="1" algn="l" defTabSz="685800" rtl="0" eaLnBrk="1" latinLnBrk="0" hangingPunct="1"/>
                      <a:r>
                        <a:rPr lang="en-US" sz="1400" kern="1200" dirty="0">
                          <a:solidFill>
                            <a:srgbClr val="C00000"/>
                          </a:solidFill>
                          <a:latin typeface="Poppins" panose="00000500000000000000" pitchFamily="2" charset="0"/>
                          <a:ea typeface="+mn-ea"/>
                          <a:cs typeface="Poppins" panose="00000500000000000000" pitchFamily="2" charset="0"/>
                        </a:rPr>
                        <a:t>5G-MAG is implementing MBMS and LTE-based 5G Broadcast and MBS systems</a:t>
                      </a:r>
                    </a:p>
                    <a:p>
                      <a:pPr marL="342900" lvl="1" algn="l" defTabSz="685800" rtl="0" eaLnBrk="1" latinLnBrk="0" hangingPunct="1"/>
                      <a:r>
                        <a:rPr lang="en-US" sz="1400" kern="1200" dirty="0">
                          <a:solidFill>
                            <a:srgbClr val="C00000"/>
                          </a:solidFill>
                          <a:latin typeface="Poppins" panose="00000500000000000000" pitchFamily="2" charset="0"/>
                          <a:ea typeface="+mn-ea"/>
                          <a:cs typeface="Poppins" panose="00000500000000000000" pitchFamily="2" charset="0"/>
                        </a:rPr>
                        <a:t>Potentially useful to maintain only one provisioning API and one content ingest interface</a:t>
                      </a:r>
                    </a:p>
                  </a:txBody>
                  <a:tcPr>
                    <a:noFill/>
                  </a:tcPr>
                </a:tc>
                <a:extLst>
                  <a:ext uri="{0D108BD9-81ED-4DB2-BD59-A6C34878D82A}">
                    <a16:rowId xmlns:a16="http://schemas.microsoft.com/office/drawing/2014/main" val="1374167956"/>
                  </a:ext>
                </a:extLst>
              </a:tr>
            </a:tbl>
          </a:graphicData>
        </a:graphic>
      </p:graphicFrame>
      <p:pic>
        <p:nvPicPr>
          <p:cNvPr id="6" name="Picture 5" descr="A green circle with a white thumb up symbol&#10;&#10;Description automatically generated">
            <a:extLst>
              <a:ext uri="{FF2B5EF4-FFF2-40B4-BE49-F238E27FC236}">
                <a16:creationId xmlns:a16="http://schemas.microsoft.com/office/drawing/2014/main" id="{24549269-3065-F323-97D0-10097184F069}"/>
              </a:ext>
            </a:extLst>
          </p:cNvPr>
          <p:cNvPicPr>
            <a:picLocks noChangeAspect="1"/>
          </p:cNvPicPr>
          <p:nvPr/>
        </p:nvPicPr>
        <p:blipFill>
          <a:blip r:embed="rId2"/>
          <a:stretch>
            <a:fillRect/>
          </a:stretch>
        </p:blipFill>
        <p:spPr>
          <a:xfrm>
            <a:off x="130969" y="2232040"/>
            <a:ext cx="324000" cy="324000"/>
          </a:xfrm>
          <a:prstGeom prst="rect">
            <a:avLst/>
          </a:prstGeom>
        </p:spPr>
      </p:pic>
    </p:spTree>
    <p:extLst>
      <p:ext uri="{BB962C8B-B14F-4D97-AF65-F5344CB8AC3E}">
        <p14:creationId xmlns:p14="http://schemas.microsoft.com/office/powerpoint/2010/main" val="31301780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WT9: DASH/HLS Interoperability </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31</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3227872913"/>
              </p:ext>
            </p:extLst>
          </p:nvPr>
        </p:nvGraphicFramePr>
        <p:xfrm>
          <a:off x="130969" y="704056"/>
          <a:ext cx="8877300" cy="166878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DASH/HLS interoperability is a key issue to support highly scalable distribution systems for CDN-based distribution as well as for MBS/MBMS distribution. Offering common CMAF segments that can be consumed by both DASH and HLS media players promises to address these issues. However, detailed nuances need to be identified to ensure optimized delivery and CTA WAVE has provided detailed guidelines in CTA-5005-A to support this matter. Studying these guidelines and understanding the impacts on the 5GMS System as well as MBS/MBMS distribution is of relevance. In addition, formats and techniques supporting DASH/HLS interoperability such as MPEG-DASH part 9 (</a:t>
                      </a:r>
                      <a:r>
                        <a:rPr lang="en-US" sz="1200" dirty="0" err="1">
                          <a:latin typeface="Poppins" panose="00000500000000000000" pitchFamily="2" charset="0"/>
                          <a:cs typeface="Poppins" panose="00000500000000000000" pitchFamily="2" charset="0"/>
                        </a:rPr>
                        <a:t>ReAP</a:t>
                      </a:r>
                      <a:r>
                        <a:rPr lang="en-US" sz="1200" dirty="0">
                          <a:latin typeface="Poppins" panose="00000500000000000000" pitchFamily="2" charset="0"/>
                          <a:cs typeface="Poppins" panose="00000500000000000000" pitchFamily="2" charset="0"/>
                        </a:rPr>
                        <a:t>) may be taken into account.</a:t>
                      </a:r>
                    </a:p>
                  </a:txBody>
                  <a:tcPr>
                    <a:noFill/>
                  </a:tcPr>
                </a:tc>
                <a:extLst>
                  <a:ext uri="{0D108BD9-81ED-4DB2-BD59-A6C34878D82A}">
                    <a16:rowId xmlns:a16="http://schemas.microsoft.com/office/drawing/2014/main" val="1374167956"/>
                  </a:ext>
                </a:extLst>
              </a:tr>
            </a:tbl>
          </a:graphicData>
        </a:graphic>
      </p:graphicFrame>
      <p:graphicFrame>
        <p:nvGraphicFramePr>
          <p:cNvPr id="2" name="Table 1">
            <a:extLst>
              <a:ext uri="{FF2B5EF4-FFF2-40B4-BE49-F238E27FC236}">
                <a16:creationId xmlns:a16="http://schemas.microsoft.com/office/drawing/2014/main" id="{0E73F7DA-DA38-42F8-D753-E6CD3159DC09}"/>
              </a:ext>
            </a:extLst>
          </p:cNvPr>
          <p:cNvGraphicFramePr>
            <a:graphicFrameLocks noGrp="1"/>
          </p:cNvGraphicFramePr>
          <p:nvPr>
            <p:extLst>
              <p:ext uri="{D42A27DB-BD31-4B8C-83A1-F6EECF244321}">
                <p14:modId xmlns:p14="http://schemas.microsoft.com/office/powerpoint/2010/main" val="2399781309"/>
              </p:ext>
            </p:extLst>
          </p:nvPr>
        </p:nvGraphicFramePr>
        <p:xfrm>
          <a:off x="130969" y="2443442"/>
          <a:ext cx="8877300" cy="124206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pPr lvl="1"/>
                      <a:r>
                        <a:rPr lang="en-US" dirty="0">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marL="342900" lvl="1" algn="l" defTabSz="685800" rtl="0" eaLnBrk="1" latinLnBrk="0" hangingPunct="1"/>
                      <a:r>
                        <a:rPr lang="en-US" sz="1400" kern="1200" dirty="0">
                          <a:solidFill>
                            <a:srgbClr val="C00000"/>
                          </a:solidFill>
                          <a:latin typeface="Poppins" panose="00000500000000000000" pitchFamily="2" charset="0"/>
                          <a:ea typeface="+mn-ea"/>
                          <a:cs typeface="Poppins" panose="00000500000000000000" pitchFamily="2" charset="0"/>
                        </a:rPr>
                        <a:t>DASH/HLS interoperability is important for 5GMS as well as MBS and MBMS</a:t>
                      </a:r>
                    </a:p>
                    <a:p>
                      <a:pPr marL="342900" lvl="1" algn="l" defTabSz="685800" rtl="0" eaLnBrk="1" latinLnBrk="0" hangingPunct="1"/>
                      <a:endParaRPr lang="en-US" sz="1400" kern="1200" dirty="0">
                        <a:solidFill>
                          <a:srgbClr val="C00000"/>
                        </a:solidFill>
                        <a:latin typeface="Poppins" panose="00000500000000000000" pitchFamily="2" charset="0"/>
                        <a:ea typeface="+mn-ea"/>
                        <a:cs typeface="Poppins" panose="00000500000000000000" pitchFamily="2" charset="0"/>
                      </a:endParaRPr>
                    </a:p>
                    <a:p>
                      <a:pPr marL="342900" marR="0" lvl="1" indent="0" algn="l" defTabSz="685800" rtl="0" eaLnBrk="1" fontAlgn="auto" latinLnBrk="0" hangingPunct="1">
                        <a:lnSpc>
                          <a:spcPct val="100000"/>
                        </a:lnSpc>
                        <a:spcBef>
                          <a:spcPts val="0"/>
                        </a:spcBef>
                        <a:spcAft>
                          <a:spcPts val="0"/>
                        </a:spcAft>
                        <a:buClrTx/>
                        <a:buSzTx/>
                        <a:buFontTx/>
                        <a:buNone/>
                        <a:tabLst/>
                        <a:defRPr/>
                      </a:pPr>
                      <a:r>
                        <a:rPr lang="en-US" sz="1400" kern="1200" dirty="0">
                          <a:solidFill>
                            <a:srgbClr val="C00000"/>
                          </a:solidFill>
                          <a:latin typeface="Poppins" panose="00000500000000000000" pitchFamily="2" charset="0"/>
                          <a:ea typeface="+mn-ea"/>
                          <a:cs typeface="Poppins" panose="00000500000000000000" pitchFamily="2" charset="0"/>
                        </a:rPr>
                        <a:t>Low-Latency Protocols for Multicast and Broadcast</a:t>
                      </a:r>
                    </a:p>
                    <a:p>
                      <a:pPr lvl="1"/>
                      <a:endParaRPr lang="en-US" sz="1400" dirty="0">
                        <a:solidFill>
                          <a:srgbClr val="FF0000"/>
                        </a:solidFill>
                        <a:latin typeface="Poppins" panose="00000500000000000000" pitchFamily="2" charset="0"/>
                        <a:cs typeface="Poppins" panose="00000500000000000000" pitchFamily="2" charset="0"/>
                      </a:endParaRPr>
                    </a:p>
                  </a:txBody>
                  <a:tcPr>
                    <a:noFill/>
                  </a:tcPr>
                </a:tc>
                <a:extLst>
                  <a:ext uri="{0D108BD9-81ED-4DB2-BD59-A6C34878D82A}">
                    <a16:rowId xmlns:a16="http://schemas.microsoft.com/office/drawing/2014/main" val="1374167956"/>
                  </a:ext>
                </a:extLst>
              </a:tr>
            </a:tbl>
          </a:graphicData>
        </a:graphic>
      </p:graphicFrame>
      <p:pic>
        <p:nvPicPr>
          <p:cNvPr id="6" name="Picture 5" descr="A green circle with a white thumb up symbol&#10;&#10;Description automatically generated">
            <a:extLst>
              <a:ext uri="{FF2B5EF4-FFF2-40B4-BE49-F238E27FC236}">
                <a16:creationId xmlns:a16="http://schemas.microsoft.com/office/drawing/2014/main" id="{54993EDC-D010-D7BD-89DB-24A87D020A8F}"/>
              </a:ext>
            </a:extLst>
          </p:cNvPr>
          <p:cNvPicPr>
            <a:picLocks noChangeAspect="1"/>
          </p:cNvPicPr>
          <p:nvPr/>
        </p:nvPicPr>
        <p:blipFill>
          <a:blip r:embed="rId2"/>
          <a:stretch>
            <a:fillRect/>
          </a:stretch>
        </p:blipFill>
        <p:spPr>
          <a:xfrm>
            <a:off x="130969" y="2756830"/>
            <a:ext cx="324000" cy="324000"/>
          </a:xfrm>
          <a:prstGeom prst="rect">
            <a:avLst/>
          </a:prstGeom>
        </p:spPr>
      </p:pic>
      <p:pic>
        <p:nvPicPr>
          <p:cNvPr id="7" name="Picture 6" descr="A white question mark in a square shape&#10;&#10;Description automatically generated">
            <a:extLst>
              <a:ext uri="{FF2B5EF4-FFF2-40B4-BE49-F238E27FC236}">
                <a16:creationId xmlns:a16="http://schemas.microsoft.com/office/drawing/2014/main" id="{4FD45091-5004-28FD-73A1-2A7D268C4E6B}"/>
              </a:ext>
            </a:extLst>
          </p:cNvPr>
          <p:cNvPicPr>
            <a:picLocks noChangeAspect="1"/>
          </p:cNvPicPr>
          <p:nvPr/>
        </p:nvPicPr>
        <p:blipFill>
          <a:blip r:embed="rId3"/>
          <a:stretch>
            <a:fillRect/>
          </a:stretch>
        </p:blipFill>
        <p:spPr>
          <a:xfrm>
            <a:off x="149233" y="3169179"/>
            <a:ext cx="287471" cy="287471"/>
          </a:xfrm>
          <a:prstGeom prst="rect">
            <a:avLst/>
          </a:prstGeom>
        </p:spPr>
      </p:pic>
    </p:spTree>
    <p:extLst>
      <p:ext uri="{BB962C8B-B14F-4D97-AF65-F5344CB8AC3E}">
        <p14:creationId xmlns:p14="http://schemas.microsoft.com/office/powerpoint/2010/main" val="37964337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WT10: </a:t>
            </a:r>
            <a:r>
              <a:rPr lang="en-US" sz="2400" dirty="0"/>
              <a:t>Further harmonization of RTC &amp; Streaming for AMD </a:t>
            </a:r>
            <a:endParaRPr lang="en-GB" sz="2400"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32</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231734844"/>
              </p:ext>
            </p:extLst>
          </p:nvPr>
        </p:nvGraphicFramePr>
        <p:xfrm>
          <a:off x="130969" y="704056"/>
          <a:ext cx="8877300" cy="112014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With the creation of TS 26.510 in Rel-18, Media delivery across the 5G Media Streaming (5GMS) System and the Real-time media Communication (RTC) System was harmonized. However, not all functionalities from TS 26.512 are yet commonly available for RTC as well. Study of further harmonization is encouraged to fully implement common Media Delivery functions.</a:t>
                      </a:r>
                    </a:p>
                  </a:txBody>
                  <a:tcPr>
                    <a:noFill/>
                  </a:tcPr>
                </a:tc>
                <a:extLst>
                  <a:ext uri="{0D108BD9-81ED-4DB2-BD59-A6C34878D82A}">
                    <a16:rowId xmlns:a16="http://schemas.microsoft.com/office/drawing/2014/main" val="1374167956"/>
                  </a:ext>
                </a:extLst>
              </a:tr>
            </a:tbl>
          </a:graphicData>
        </a:graphic>
      </p:graphicFrame>
      <p:graphicFrame>
        <p:nvGraphicFramePr>
          <p:cNvPr id="10" name="Table 9">
            <a:extLst>
              <a:ext uri="{FF2B5EF4-FFF2-40B4-BE49-F238E27FC236}">
                <a16:creationId xmlns:a16="http://schemas.microsoft.com/office/drawing/2014/main" id="{7ADA079D-1D38-DE36-7535-4344619C0469}"/>
              </a:ext>
            </a:extLst>
          </p:cNvPr>
          <p:cNvGraphicFramePr>
            <a:graphicFrameLocks noGrp="1"/>
          </p:cNvGraphicFramePr>
          <p:nvPr>
            <p:extLst>
              <p:ext uri="{D42A27DB-BD31-4B8C-83A1-F6EECF244321}">
                <p14:modId xmlns:p14="http://schemas.microsoft.com/office/powerpoint/2010/main" val="4091920814"/>
              </p:ext>
            </p:extLst>
          </p:nvPr>
        </p:nvGraphicFramePr>
        <p:xfrm>
          <a:off x="130969" y="1870944"/>
          <a:ext cx="8877300" cy="166878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marL="342900" marR="0" lvl="1" indent="0" algn="l" defTabSz="685800" rtl="0" eaLnBrk="1" fontAlgn="auto" latinLnBrk="0" hangingPunct="1">
                        <a:lnSpc>
                          <a:spcPct val="100000"/>
                        </a:lnSpc>
                        <a:spcBef>
                          <a:spcPts val="0"/>
                        </a:spcBef>
                        <a:spcAft>
                          <a:spcPts val="0"/>
                        </a:spcAft>
                        <a:buClrTx/>
                        <a:buSzTx/>
                        <a:buFontTx/>
                        <a:buNone/>
                        <a:tabLst/>
                        <a:defRPr/>
                      </a:pPr>
                      <a:r>
                        <a:rPr lang="en-US" sz="1400" kern="1200" dirty="0">
                          <a:solidFill>
                            <a:srgbClr val="C00000"/>
                          </a:solidFill>
                          <a:latin typeface="Poppins" panose="00000500000000000000" pitchFamily="2" charset="0"/>
                          <a:ea typeface="+mn-ea"/>
                          <a:cs typeface="Poppins" panose="00000500000000000000" pitchFamily="2" charset="0"/>
                        </a:rPr>
                        <a:t>WG Content Production is currently looking into this topic for uplink streaming for object-based media (DASH/HLS), WebRTC/RTC and other </a:t>
                      </a:r>
                      <a:r>
                        <a:rPr lang="en-US" sz="1400" kern="1200" dirty="0" err="1">
                          <a:solidFill>
                            <a:srgbClr val="C00000"/>
                          </a:solidFill>
                          <a:latin typeface="Poppins" panose="00000500000000000000" pitchFamily="2" charset="0"/>
                          <a:ea typeface="+mn-ea"/>
                          <a:cs typeface="Poppins" panose="00000500000000000000" pitchFamily="2" charset="0"/>
                        </a:rPr>
                        <a:t>procolos</a:t>
                      </a:r>
                      <a:r>
                        <a:rPr lang="en-US" sz="1400" kern="1200" dirty="0">
                          <a:solidFill>
                            <a:srgbClr val="C00000"/>
                          </a:solidFill>
                          <a:latin typeface="Poppins" panose="00000500000000000000" pitchFamily="2" charset="0"/>
                          <a:ea typeface="+mn-ea"/>
                          <a:cs typeface="Poppins" panose="00000500000000000000" pitchFamily="2" charset="0"/>
                        </a:rPr>
                        <a:t>.</a:t>
                      </a:r>
                    </a:p>
                    <a:p>
                      <a:pPr marL="342900" marR="0" lvl="1" indent="0" algn="l" defTabSz="685800" rtl="0" eaLnBrk="1" fontAlgn="auto" latinLnBrk="0" hangingPunct="1">
                        <a:lnSpc>
                          <a:spcPct val="100000"/>
                        </a:lnSpc>
                        <a:spcBef>
                          <a:spcPts val="0"/>
                        </a:spcBef>
                        <a:spcAft>
                          <a:spcPts val="0"/>
                        </a:spcAft>
                        <a:buClrTx/>
                        <a:buSzTx/>
                        <a:buFontTx/>
                        <a:buNone/>
                        <a:tabLst/>
                        <a:defRPr/>
                      </a:pPr>
                      <a:endParaRPr lang="en-US" sz="1400" kern="1200" dirty="0">
                        <a:solidFill>
                          <a:srgbClr val="C00000"/>
                        </a:solidFill>
                        <a:latin typeface="Poppins" panose="00000500000000000000" pitchFamily="2" charset="0"/>
                        <a:ea typeface="+mn-ea"/>
                        <a:cs typeface="Poppins" panose="00000500000000000000" pitchFamily="2" charset="0"/>
                      </a:endParaRPr>
                    </a:p>
                    <a:p>
                      <a:pPr marL="342900" marR="0" lvl="1" indent="0" algn="l" defTabSz="685800" rtl="0" eaLnBrk="1" fontAlgn="auto" latinLnBrk="0" hangingPunct="1">
                        <a:lnSpc>
                          <a:spcPct val="100000"/>
                        </a:lnSpc>
                        <a:spcBef>
                          <a:spcPts val="0"/>
                        </a:spcBef>
                        <a:spcAft>
                          <a:spcPts val="0"/>
                        </a:spcAft>
                        <a:buClrTx/>
                        <a:buSzTx/>
                        <a:buFontTx/>
                        <a:buNone/>
                        <a:tabLst/>
                        <a:defRPr/>
                      </a:pPr>
                      <a:r>
                        <a:rPr lang="en-US" sz="1400" kern="1200" dirty="0" err="1">
                          <a:solidFill>
                            <a:srgbClr val="C00000"/>
                          </a:solidFill>
                          <a:latin typeface="Poppins" panose="00000500000000000000" pitchFamily="2" charset="0"/>
                          <a:ea typeface="+mn-ea"/>
                          <a:cs typeface="Poppins" panose="00000500000000000000" pitchFamily="2" charset="0"/>
                        </a:rPr>
                        <a:t>Harmonisation</a:t>
                      </a:r>
                      <a:r>
                        <a:rPr lang="en-US" sz="1400" kern="1200" dirty="0">
                          <a:solidFill>
                            <a:srgbClr val="C00000"/>
                          </a:solidFill>
                          <a:latin typeface="Poppins" panose="00000500000000000000" pitchFamily="2" charset="0"/>
                          <a:ea typeface="+mn-ea"/>
                          <a:cs typeface="Poppins" panose="00000500000000000000" pitchFamily="2" charset="0"/>
                        </a:rPr>
                        <a:t> is useful in terms of procedures and features</a:t>
                      </a:r>
                    </a:p>
                    <a:p>
                      <a:pPr marL="342900" marR="0" lvl="1" indent="0" algn="l" defTabSz="685800" rtl="0" eaLnBrk="1" fontAlgn="auto" latinLnBrk="0" hangingPunct="1">
                        <a:lnSpc>
                          <a:spcPct val="100000"/>
                        </a:lnSpc>
                        <a:spcBef>
                          <a:spcPts val="0"/>
                        </a:spcBef>
                        <a:spcAft>
                          <a:spcPts val="0"/>
                        </a:spcAft>
                        <a:buClrTx/>
                        <a:buSzTx/>
                        <a:buFontTx/>
                        <a:buNone/>
                        <a:tabLst/>
                        <a:defRPr/>
                      </a:pPr>
                      <a:endParaRPr lang="en-US" sz="1400" kern="1200" dirty="0">
                        <a:solidFill>
                          <a:srgbClr val="C00000"/>
                        </a:solidFill>
                        <a:latin typeface="Poppins" panose="00000500000000000000" pitchFamily="2" charset="0"/>
                        <a:ea typeface="+mn-ea"/>
                        <a:cs typeface="Poppins" panose="00000500000000000000" pitchFamily="2" charset="0"/>
                      </a:endParaRPr>
                    </a:p>
                    <a:p>
                      <a:pPr marL="342900" marR="0" lvl="1" indent="0" algn="l" defTabSz="685800" rtl="0" eaLnBrk="1" fontAlgn="auto" latinLnBrk="0" hangingPunct="1">
                        <a:lnSpc>
                          <a:spcPct val="100000"/>
                        </a:lnSpc>
                        <a:spcBef>
                          <a:spcPts val="0"/>
                        </a:spcBef>
                        <a:spcAft>
                          <a:spcPts val="0"/>
                        </a:spcAft>
                        <a:buClrTx/>
                        <a:buSzTx/>
                        <a:buFontTx/>
                        <a:buNone/>
                        <a:tabLst/>
                        <a:defRPr/>
                      </a:pPr>
                      <a:r>
                        <a:rPr lang="en-US" sz="1400" kern="1200" dirty="0">
                          <a:solidFill>
                            <a:srgbClr val="C00000"/>
                          </a:solidFill>
                          <a:latin typeface="Poppins" panose="00000500000000000000" pitchFamily="2" charset="0"/>
                          <a:ea typeface="+mn-ea"/>
                          <a:cs typeface="Poppins" panose="00000500000000000000" pitchFamily="2" charset="0"/>
                        </a:rPr>
                        <a:t>Extension to support additional protocols relevant for uplink streaming under study</a:t>
                      </a:r>
                    </a:p>
                  </a:txBody>
                  <a:tcPr>
                    <a:noFill/>
                  </a:tcPr>
                </a:tc>
                <a:extLst>
                  <a:ext uri="{0D108BD9-81ED-4DB2-BD59-A6C34878D82A}">
                    <a16:rowId xmlns:a16="http://schemas.microsoft.com/office/drawing/2014/main" val="1374167956"/>
                  </a:ext>
                </a:extLst>
              </a:tr>
            </a:tbl>
          </a:graphicData>
        </a:graphic>
      </p:graphicFrame>
      <p:pic>
        <p:nvPicPr>
          <p:cNvPr id="2" name="Picture 1" descr="A green circle with a white thumb up symbol&#10;&#10;Description automatically generated">
            <a:extLst>
              <a:ext uri="{FF2B5EF4-FFF2-40B4-BE49-F238E27FC236}">
                <a16:creationId xmlns:a16="http://schemas.microsoft.com/office/drawing/2014/main" id="{29291DCA-9FF9-3258-6355-2B34862B68BF}"/>
              </a:ext>
            </a:extLst>
          </p:cNvPr>
          <p:cNvPicPr>
            <a:picLocks noChangeAspect="1"/>
          </p:cNvPicPr>
          <p:nvPr/>
        </p:nvPicPr>
        <p:blipFill>
          <a:blip r:embed="rId2"/>
          <a:stretch>
            <a:fillRect/>
          </a:stretch>
        </p:blipFill>
        <p:spPr>
          <a:xfrm>
            <a:off x="130969" y="2168430"/>
            <a:ext cx="324000" cy="324000"/>
          </a:xfrm>
          <a:prstGeom prst="rect">
            <a:avLst/>
          </a:prstGeom>
        </p:spPr>
      </p:pic>
      <p:pic>
        <p:nvPicPr>
          <p:cNvPr id="6" name="Picture 5" descr="A green circle with a white thumb up symbol&#10;&#10;Description automatically generated">
            <a:extLst>
              <a:ext uri="{FF2B5EF4-FFF2-40B4-BE49-F238E27FC236}">
                <a16:creationId xmlns:a16="http://schemas.microsoft.com/office/drawing/2014/main" id="{EE75E639-EE9D-8615-4116-5942BC685ED2}"/>
              </a:ext>
            </a:extLst>
          </p:cNvPr>
          <p:cNvPicPr>
            <a:picLocks noChangeAspect="1"/>
          </p:cNvPicPr>
          <p:nvPr/>
        </p:nvPicPr>
        <p:blipFill>
          <a:blip r:embed="rId2"/>
          <a:stretch>
            <a:fillRect/>
          </a:stretch>
        </p:blipFill>
        <p:spPr>
          <a:xfrm>
            <a:off x="130969" y="2756830"/>
            <a:ext cx="324000" cy="324000"/>
          </a:xfrm>
          <a:prstGeom prst="rect">
            <a:avLst/>
          </a:prstGeom>
        </p:spPr>
      </p:pic>
      <p:pic>
        <p:nvPicPr>
          <p:cNvPr id="7" name="Picture 6" descr="A white question mark in a square shape&#10;&#10;Description automatically generated">
            <a:extLst>
              <a:ext uri="{FF2B5EF4-FFF2-40B4-BE49-F238E27FC236}">
                <a16:creationId xmlns:a16="http://schemas.microsoft.com/office/drawing/2014/main" id="{B514041F-6757-E206-AC02-BBEDC940E972}"/>
              </a:ext>
            </a:extLst>
          </p:cNvPr>
          <p:cNvPicPr>
            <a:picLocks noChangeAspect="1"/>
          </p:cNvPicPr>
          <p:nvPr/>
        </p:nvPicPr>
        <p:blipFill>
          <a:blip r:embed="rId3"/>
          <a:stretch>
            <a:fillRect/>
          </a:stretch>
        </p:blipFill>
        <p:spPr>
          <a:xfrm>
            <a:off x="149233" y="3169179"/>
            <a:ext cx="287471" cy="287471"/>
          </a:xfrm>
          <a:prstGeom prst="rect">
            <a:avLst/>
          </a:prstGeom>
        </p:spPr>
      </p:pic>
    </p:spTree>
    <p:extLst>
      <p:ext uri="{BB962C8B-B14F-4D97-AF65-F5344CB8AC3E}">
        <p14:creationId xmlns:p14="http://schemas.microsoft.com/office/powerpoint/2010/main" val="38845905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WT11: </a:t>
            </a:r>
            <a:r>
              <a:rPr lang="en-US" sz="2400" dirty="0"/>
              <a:t>Issues identified by Market Representation Partners </a:t>
            </a:r>
            <a:endParaRPr lang="en-GB" sz="2400"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33</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2752818017"/>
              </p:ext>
            </p:extLst>
          </p:nvPr>
        </p:nvGraphicFramePr>
        <p:xfrm>
          <a:off x="130969" y="704056"/>
          <a:ext cx="8877300" cy="130302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Through the development in 5G-MAG of reference implementations for MBMS, 5GMS and MBS, 5G-MAG is identifying specific problems which are collected in https://github.com/5G-MAG/Standards/issues. While some of the issues are purely related to bug fixes, some of the issues may require study by SA4 and the development of new functionalities in the relevant technical specifications. It is vital to support the industry and MRPs in deploying 3GPP technologies.</a:t>
                      </a:r>
                    </a:p>
                  </a:txBody>
                  <a:tcPr>
                    <a:noFill/>
                  </a:tcPr>
                </a:tc>
                <a:extLst>
                  <a:ext uri="{0D108BD9-81ED-4DB2-BD59-A6C34878D82A}">
                    <a16:rowId xmlns:a16="http://schemas.microsoft.com/office/drawing/2014/main" val="1374167956"/>
                  </a:ext>
                </a:extLst>
              </a:tr>
            </a:tbl>
          </a:graphicData>
        </a:graphic>
      </p:graphicFrame>
      <p:graphicFrame>
        <p:nvGraphicFramePr>
          <p:cNvPr id="10" name="Table 9">
            <a:extLst>
              <a:ext uri="{FF2B5EF4-FFF2-40B4-BE49-F238E27FC236}">
                <a16:creationId xmlns:a16="http://schemas.microsoft.com/office/drawing/2014/main" id="{7ADA079D-1D38-DE36-7535-4344619C0469}"/>
              </a:ext>
            </a:extLst>
          </p:cNvPr>
          <p:cNvGraphicFramePr>
            <a:graphicFrameLocks noGrp="1"/>
          </p:cNvGraphicFramePr>
          <p:nvPr>
            <p:extLst>
              <p:ext uri="{D42A27DB-BD31-4B8C-83A1-F6EECF244321}">
                <p14:modId xmlns:p14="http://schemas.microsoft.com/office/powerpoint/2010/main" val="1275568452"/>
              </p:ext>
            </p:extLst>
          </p:nvPr>
        </p:nvGraphicFramePr>
        <p:xfrm>
          <a:off x="130969" y="2045873"/>
          <a:ext cx="8877300" cy="66802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marL="342900" marR="0" lvl="1" indent="0" algn="l" defTabSz="685800" rtl="0" eaLnBrk="1" fontAlgn="auto" latinLnBrk="0" hangingPunct="1">
                        <a:lnSpc>
                          <a:spcPct val="100000"/>
                        </a:lnSpc>
                        <a:spcBef>
                          <a:spcPts val="0"/>
                        </a:spcBef>
                        <a:spcAft>
                          <a:spcPts val="0"/>
                        </a:spcAft>
                        <a:buClrTx/>
                        <a:buSzTx/>
                        <a:buFontTx/>
                        <a:buNone/>
                        <a:tabLst/>
                        <a:defRPr/>
                      </a:pPr>
                      <a:r>
                        <a:rPr lang="en-US" sz="1400" kern="1200" dirty="0">
                          <a:solidFill>
                            <a:srgbClr val="C00000"/>
                          </a:solidFill>
                          <a:latin typeface="Poppins" panose="00000500000000000000" pitchFamily="2" charset="0"/>
                          <a:ea typeface="+mn-ea"/>
                          <a:cs typeface="Poppins" panose="00000500000000000000" pitchFamily="2" charset="0"/>
                        </a:rPr>
                        <a:t>GitHub Issues: </a:t>
                      </a:r>
                      <a:r>
                        <a:rPr lang="fr-CH" sz="1400" dirty="0">
                          <a:hlinkClick r:id="rId2"/>
                        </a:rPr>
                        <a:t>https://github.com/orgs/5G-MAG/projects/33</a:t>
                      </a:r>
                      <a:endParaRPr lang="en-US" sz="1400" kern="1200" dirty="0">
                        <a:solidFill>
                          <a:srgbClr val="C00000"/>
                        </a:solidFill>
                        <a:latin typeface="Poppins" panose="00000500000000000000" pitchFamily="2" charset="0"/>
                        <a:ea typeface="+mn-ea"/>
                        <a:cs typeface="Poppins" panose="00000500000000000000" pitchFamily="2" charset="0"/>
                      </a:endParaRPr>
                    </a:p>
                  </a:txBody>
                  <a:tcPr>
                    <a:noFill/>
                  </a:tcPr>
                </a:tc>
                <a:extLst>
                  <a:ext uri="{0D108BD9-81ED-4DB2-BD59-A6C34878D82A}">
                    <a16:rowId xmlns:a16="http://schemas.microsoft.com/office/drawing/2014/main" val="1374167956"/>
                  </a:ext>
                </a:extLst>
              </a:tr>
            </a:tbl>
          </a:graphicData>
        </a:graphic>
      </p:graphicFrame>
      <p:pic>
        <p:nvPicPr>
          <p:cNvPr id="2" name="Picture 1" descr="A white question mark in a square shape&#10;&#10;Description automatically generated">
            <a:extLst>
              <a:ext uri="{FF2B5EF4-FFF2-40B4-BE49-F238E27FC236}">
                <a16:creationId xmlns:a16="http://schemas.microsoft.com/office/drawing/2014/main" id="{B517E8DE-3724-0380-8DA1-2058B1A48C1C}"/>
              </a:ext>
            </a:extLst>
          </p:cNvPr>
          <p:cNvPicPr>
            <a:picLocks noChangeAspect="1"/>
          </p:cNvPicPr>
          <p:nvPr/>
        </p:nvPicPr>
        <p:blipFill>
          <a:blip r:embed="rId3"/>
          <a:stretch>
            <a:fillRect/>
          </a:stretch>
        </p:blipFill>
        <p:spPr>
          <a:xfrm>
            <a:off x="149233" y="2374048"/>
            <a:ext cx="287471" cy="287471"/>
          </a:xfrm>
          <a:prstGeom prst="rect">
            <a:avLst/>
          </a:prstGeom>
        </p:spPr>
      </p:pic>
    </p:spTree>
    <p:extLst>
      <p:ext uri="{BB962C8B-B14F-4D97-AF65-F5344CB8AC3E}">
        <p14:creationId xmlns:p14="http://schemas.microsoft.com/office/powerpoint/2010/main" val="36252339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WT12: Improved QoS support </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34</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2434976298"/>
              </p:ext>
            </p:extLst>
          </p:nvPr>
        </p:nvGraphicFramePr>
        <p:xfrm>
          <a:off x="130969" y="704056"/>
          <a:ext cx="8877300" cy="148590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In Rel-18, SA2 has defined a number of new features in the 5G System, especially in the PCF, from which media delivery may benefit. Examples documented in TS 23.501 include the use of Explicit Congestion Notification (ECN) to support Low Latency, Low Loss, Scalable Throughput (L4S) services (clause 5.37.3), PDU Set handling (clause 5.37.5) and QoS Monitoring (clause 5.45), and there are likely others. The impact and usefulness of selected features is preferably studied. The functions identified in this context may be studied in one or more of the above work topics.</a:t>
                      </a:r>
                    </a:p>
                  </a:txBody>
                  <a:tcPr>
                    <a:noFill/>
                  </a:tcPr>
                </a:tc>
                <a:extLst>
                  <a:ext uri="{0D108BD9-81ED-4DB2-BD59-A6C34878D82A}">
                    <a16:rowId xmlns:a16="http://schemas.microsoft.com/office/drawing/2014/main" val="1374167956"/>
                  </a:ext>
                </a:extLst>
              </a:tr>
            </a:tbl>
          </a:graphicData>
        </a:graphic>
      </p:graphicFrame>
      <p:graphicFrame>
        <p:nvGraphicFramePr>
          <p:cNvPr id="10" name="Table 9">
            <a:extLst>
              <a:ext uri="{FF2B5EF4-FFF2-40B4-BE49-F238E27FC236}">
                <a16:creationId xmlns:a16="http://schemas.microsoft.com/office/drawing/2014/main" id="{7ADA079D-1D38-DE36-7535-4344619C0469}"/>
              </a:ext>
            </a:extLst>
          </p:cNvPr>
          <p:cNvGraphicFramePr>
            <a:graphicFrameLocks noGrp="1"/>
          </p:cNvGraphicFramePr>
          <p:nvPr>
            <p:extLst>
              <p:ext uri="{D42A27DB-BD31-4B8C-83A1-F6EECF244321}">
                <p14:modId xmlns:p14="http://schemas.microsoft.com/office/powerpoint/2010/main" val="3189026757"/>
              </p:ext>
            </p:extLst>
          </p:nvPr>
        </p:nvGraphicFramePr>
        <p:xfrm>
          <a:off x="130969" y="2252608"/>
          <a:ext cx="8877300" cy="102870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marL="342900" marR="0" lvl="1" indent="0" algn="l" defTabSz="685800" rtl="0" eaLnBrk="1" fontAlgn="auto" latinLnBrk="0" hangingPunct="1">
                        <a:lnSpc>
                          <a:spcPct val="100000"/>
                        </a:lnSpc>
                        <a:spcBef>
                          <a:spcPts val="0"/>
                        </a:spcBef>
                        <a:spcAft>
                          <a:spcPts val="0"/>
                        </a:spcAft>
                        <a:buClrTx/>
                        <a:buSzTx/>
                        <a:buFontTx/>
                        <a:buNone/>
                        <a:tabLst/>
                        <a:defRPr/>
                      </a:pPr>
                      <a:r>
                        <a:rPr lang="en-US" sz="1400" kern="1200" dirty="0">
                          <a:solidFill>
                            <a:srgbClr val="C00000"/>
                          </a:solidFill>
                          <a:latin typeface="Poppins" panose="00000500000000000000" pitchFamily="2" charset="0"/>
                          <a:ea typeface="+mn-ea"/>
                          <a:cs typeface="Poppins" panose="00000500000000000000" pitchFamily="2" charset="0"/>
                        </a:rPr>
                        <a:t>This is relevant for content production context in terms of network awareness, congestion notification / assistance on throughput estimation, throughput scalability and fast reaction to trigger adaptation of content encoding,…</a:t>
                      </a:r>
                    </a:p>
                  </a:txBody>
                  <a:tcPr>
                    <a:noFill/>
                  </a:tcPr>
                </a:tc>
                <a:extLst>
                  <a:ext uri="{0D108BD9-81ED-4DB2-BD59-A6C34878D82A}">
                    <a16:rowId xmlns:a16="http://schemas.microsoft.com/office/drawing/2014/main" val="1374167956"/>
                  </a:ext>
                </a:extLst>
              </a:tr>
            </a:tbl>
          </a:graphicData>
        </a:graphic>
      </p:graphicFrame>
      <p:pic>
        <p:nvPicPr>
          <p:cNvPr id="2" name="Picture 1" descr="A green circle with a white thumb up symbol&#10;&#10;Description automatically generated">
            <a:extLst>
              <a:ext uri="{FF2B5EF4-FFF2-40B4-BE49-F238E27FC236}">
                <a16:creationId xmlns:a16="http://schemas.microsoft.com/office/drawing/2014/main" id="{EDAC5FEF-024E-11FB-CB29-D8DD75DEC222}"/>
              </a:ext>
            </a:extLst>
          </p:cNvPr>
          <p:cNvPicPr>
            <a:picLocks noChangeAspect="1"/>
          </p:cNvPicPr>
          <p:nvPr/>
        </p:nvPicPr>
        <p:blipFill>
          <a:blip r:embed="rId2"/>
          <a:stretch>
            <a:fillRect/>
          </a:stretch>
        </p:blipFill>
        <p:spPr>
          <a:xfrm>
            <a:off x="130969" y="2581899"/>
            <a:ext cx="324000" cy="324000"/>
          </a:xfrm>
          <a:prstGeom prst="rect">
            <a:avLst/>
          </a:prstGeom>
        </p:spPr>
      </p:pic>
    </p:spTree>
    <p:extLst>
      <p:ext uri="{BB962C8B-B14F-4D97-AF65-F5344CB8AC3E}">
        <p14:creationId xmlns:p14="http://schemas.microsoft.com/office/powerpoint/2010/main" val="23886632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WT13: </a:t>
            </a:r>
            <a:r>
              <a:rPr lang="en-US" sz="2400" dirty="0"/>
              <a:t>Impacts &amp; </a:t>
            </a:r>
            <a:r>
              <a:rPr lang="en-US" sz="2400" dirty="0" err="1"/>
              <a:t>opps</a:t>
            </a:r>
            <a:r>
              <a:rPr lang="en-US" sz="2400" dirty="0"/>
              <a:t> QUIC for segmented media delivery </a:t>
            </a:r>
            <a:endParaRPr lang="en-GB" sz="2400"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35</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aphicFrame>
        <p:nvGraphicFramePr>
          <p:cNvPr id="9" name="Table 8">
            <a:extLst>
              <a:ext uri="{FF2B5EF4-FFF2-40B4-BE49-F238E27FC236}">
                <a16:creationId xmlns:a16="http://schemas.microsoft.com/office/drawing/2014/main" id="{5F946DA6-5C33-519F-46FA-1F33E5E69076}"/>
              </a:ext>
            </a:extLst>
          </p:cNvPr>
          <p:cNvGraphicFramePr>
            <a:graphicFrameLocks noGrp="1"/>
          </p:cNvGraphicFramePr>
          <p:nvPr>
            <p:extLst>
              <p:ext uri="{D42A27DB-BD31-4B8C-83A1-F6EECF244321}">
                <p14:modId xmlns:p14="http://schemas.microsoft.com/office/powerpoint/2010/main" val="1200424237"/>
              </p:ext>
            </p:extLst>
          </p:nvPr>
        </p:nvGraphicFramePr>
        <p:xfrm>
          <a:off x="130969" y="704056"/>
          <a:ext cx="8877300" cy="203454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Description</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0"/>
                      <a:r>
                        <a:rPr lang="en-US" sz="1200" dirty="0">
                          <a:latin typeface="Poppins" panose="00000500000000000000" pitchFamily="2" charset="0"/>
                          <a:cs typeface="Poppins" panose="00000500000000000000" pitchFamily="2" charset="0"/>
                        </a:rPr>
                        <a:t>Since the </a:t>
                      </a:r>
                      <a:r>
                        <a:rPr lang="en-US" sz="1200" dirty="0" err="1">
                          <a:latin typeface="Poppins" panose="00000500000000000000" pitchFamily="2" charset="0"/>
                          <a:cs typeface="Poppins" panose="00000500000000000000" pitchFamily="2" charset="0"/>
                        </a:rPr>
                        <a:t>finalisation</a:t>
                      </a:r>
                      <a:r>
                        <a:rPr lang="en-US" sz="1200" dirty="0">
                          <a:latin typeface="Poppins" panose="00000500000000000000" pitchFamily="2" charset="0"/>
                          <a:cs typeface="Poppins" panose="00000500000000000000" pitchFamily="2" charset="0"/>
                        </a:rPr>
                        <a:t> of the QUIC protocol by the IETF in May 2021, there has been significant deployments of QUIC driven by the usage of HTTP/3 for streaming services. In the IETF, the working group on Media Over QUIC (MOQ) is working towards an extensible protocol for publishing media for ingest and distribution. While QUIC is mostly used today as the underlying protocol of HTTP/3, there is still open questions as to how media segments are delivered over QUIC streams when using HTTP/3 but also considering other QUIC-based protocols such as MOQ. Considering different types of media application, e.g. multi-stream use cases, will be of interest. Studying the various strategies for delivering segmented content over QUIC streams will also bring insights for the network management aspects. For instance, findings in this domain may be relevant to WT#2.1 in the ongoing study in SA2 called FS_XRM_Ph2 (SP-231671) whose deliverable is available as TR 23.700-70.</a:t>
                      </a:r>
                    </a:p>
                  </a:txBody>
                  <a:tcPr>
                    <a:noFill/>
                  </a:tcPr>
                </a:tc>
                <a:extLst>
                  <a:ext uri="{0D108BD9-81ED-4DB2-BD59-A6C34878D82A}">
                    <a16:rowId xmlns:a16="http://schemas.microsoft.com/office/drawing/2014/main" val="1374167956"/>
                  </a:ext>
                </a:extLst>
              </a:tr>
            </a:tbl>
          </a:graphicData>
        </a:graphic>
      </p:graphicFrame>
      <p:graphicFrame>
        <p:nvGraphicFramePr>
          <p:cNvPr id="10" name="Table 9">
            <a:extLst>
              <a:ext uri="{FF2B5EF4-FFF2-40B4-BE49-F238E27FC236}">
                <a16:creationId xmlns:a16="http://schemas.microsoft.com/office/drawing/2014/main" id="{7ADA079D-1D38-DE36-7535-4344619C0469}"/>
              </a:ext>
            </a:extLst>
          </p:cNvPr>
          <p:cNvGraphicFramePr>
            <a:graphicFrameLocks noGrp="1"/>
          </p:cNvGraphicFramePr>
          <p:nvPr>
            <p:extLst>
              <p:ext uri="{D42A27DB-BD31-4B8C-83A1-F6EECF244321}">
                <p14:modId xmlns:p14="http://schemas.microsoft.com/office/powerpoint/2010/main" val="2972632175"/>
              </p:ext>
            </p:extLst>
          </p:nvPr>
        </p:nvGraphicFramePr>
        <p:xfrm>
          <a:off x="130969" y="2825102"/>
          <a:ext cx="8877300" cy="124206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marL="342900" marR="0" lvl="1" indent="0" algn="l" defTabSz="685800" rtl="0" eaLnBrk="1" fontAlgn="auto" latinLnBrk="0" hangingPunct="1">
                        <a:lnSpc>
                          <a:spcPct val="100000"/>
                        </a:lnSpc>
                        <a:spcBef>
                          <a:spcPts val="0"/>
                        </a:spcBef>
                        <a:spcAft>
                          <a:spcPts val="0"/>
                        </a:spcAft>
                        <a:buClrTx/>
                        <a:buSzTx/>
                        <a:buFontTx/>
                        <a:buNone/>
                        <a:tabLst/>
                        <a:defRPr/>
                      </a:pPr>
                      <a:r>
                        <a:rPr lang="en-US" sz="1400" kern="1200" dirty="0">
                          <a:solidFill>
                            <a:srgbClr val="C00000"/>
                          </a:solidFill>
                          <a:latin typeface="Poppins" panose="00000500000000000000" pitchFamily="2" charset="0"/>
                          <a:ea typeface="+mn-ea"/>
                          <a:cs typeface="Poppins" panose="00000500000000000000" pitchFamily="2" charset="0"/>
                        </a:rPr>
                        <a:t>Media over QUIC is of interest. Currently being studied in 5G-MAG’s WG Content Production</a:t>
                      </a:r>
                    </a:p>
                    <a:p>
                      <a:pPr marL="342900" marR="0" lvl="1" indent="0" algn="l" defTabSz="685800" rtl="0" eaLnBrk="1" fontAlgn="auto" latinLnBrk="0" hangingPunct="1">
                        <a:lnSpc>
                          <a:spcPct val="100000"/>
                        </a:lnSpc>
                        <a:spcBef>
                          <a:spcPts val="0"/>
                        </a:spcBef>
                        <a:spcAft>
                          <a:spcPts val="0"/>
                        </a:spcAft>
                        <a:buClrTx/>
                        <a:buSzTx/>
                        <a:buFontTx/>
                        <a:buNone/>
                        <a:tabLst/>
                        <a:defRPr/>
                      </a:pPr>
                      <a:endParaRPr lang="en-US" sz="1400" kern="1200" dirty="0">
                        <a:solidFill>
                          <a:srgbClr val="C00000"/>
                        </a:solidFill>
                        <a:latin typeface="Poppins" panose="00000500000000000000" pitchFamily="2" charset="0"/>
                        <a:ea typeface="+mn-ea"/>
                        <a:cs typeface="Poppins" panose="00000500000000000000" pitchFamily="2" charset="0"/>
                      </a:endParaRPr>
                    </a:p>
                    <a:p>
                      <a:pPr marL="342900" marR="0" lvl="1" indent="0" algn="l" defTabSz="685800" rtl="0" eaLnBrk="1" fontAlgn="auto" latinLnBrk="0" hangingPunct="1">
                        <a:lnSpc>
                          <a:spcPct val="100000"/>
                        </a:lnSpc>
                        <a:spcBef>
                          <a:spcPts val="0"/>
                        </a:spcBef>
                        <a:spcAft>
                          <a:spcPts val="0"/>
                        </a:spcAft>
                        <a:buClrTx/>
                        <a:buSzTx/>
                        <a:buFontTx/>
                        <a:buNone/>
                        <a:tabLst/>
                        <a:defRPr/>
                      </a:pPr>
                      <a:r>
                        <a:rPr lang="en-US" sz="1400" kern="1200" dirty="0">
                          <a:solidFill>
                            <a:srgbClr val="C00000"/>
                          </a:solidFill>
                          <a:latin typeface="Poppins" panose="00000500000000000000" pitchFamily="2" charset="0"/>
                          <a:ea typeface="+mn-ea"/>
                          <a:cs typeface="Poppins" panose="00000500000000000000" pitchFamily="2" charset="0"/>
                        </a:rPr>
                        <a:t>Applicability of QUIC into “Beyond2D” use cases, in particular time-sensitive (low latency) use cases (e.g. multi-screen, multi-user watch together,…)</a:t>
                      </a:r>
                    </a:p>
                  </a:txBody>
                  <a:tcPr>
                    <a:noFill/>
                  </a:tcPr>
                </a:tc>
                <a:extLst>
                  <a:ext uri="{0D108BD9-81ED-4DB2-BD59-A6C34878D82A}">
                    <a16:rowId xmlns:a16="http://schemas.microsoft.com/office/drawing/2014/main" val="1374167956"/>
                  </a:ext>
                </a:extLst>
              </a:tr>
            </a:tbl>
          </a:graphicData>
        </a:graphic>
      </p:graphicFrame>
      <p:pic>
        <p:nvPicPr>
          <p:cNvPr id="2" name="Picture 1" descr="A green circle with a white thumb up symbol&#10;&#10;Description automatically generated">
            <a:extLst>
              <a:ext uri="{FF2B5EF4-FFF2-40B4-BE49-F238E27FC236}">
                <a16:creationId xmlns:a16="http://schemas.microsoft.com/office/drawing/2014/main" id="{4D64E4E6-0259-5D13-C1D0-73E07C939D9A}"/>
              </a:ext>
            </a:extLst>
          </p:cNvPr>
          <p:cNvPicPr>
            <a:picLocks noChangeAspect="1"/>
          </p:cNvPicPr>
          <p:nvPr/>
        </p:nvPicPr>
        <p:blipFill>
          <a:blip r:embed="rId2"/>
          <a:stretch>
            <a:fillRect/>
          </a:stretch>
        </p:blipFill>
        <p:spPr>
          <a:xfrm>
            <a:off x="130969" y="3098733"/>
            <a:ext cx="324000" cy="324000"/>
          </a:xfrm>
          <a:prstGeom prst="rect">
            <a:avLst/>
          </a:prstGeom>
        </p:spPr>
      </p:pic>
      <p:pic>
        <p:nvPicPr>
          <p:cNvPr id="6" name="Picture 5" descr="A white question mark in a square shape&#10;&#10;Description automatically generated">
            <a:extLst>
              <a:ext uri="{FF2B5EF4-FFF2-40B4-BE49-F238E27FC236}">
                <a16:creationId xmlns:a16="http://schemas.microsoft.com/office/drawing/2014/main" id="{7D98862D-20D1-E668-37C1-74E5489767A1}"/>
              </a:ext>
            </a:extLst>
          </p:cNvPr>
          <p:cNvPicPr>
            <a:picLocks noChangeAspect="1"/>
          </p:cNvPicPr>
          <p:nvPr/>
        </p:nvPicPr>
        <p:blipFill>
          <a:blip r:embed="rId3"/>
          <a:stretch>
            <a:fillRect/>
          </a:stretch>
        </p:blipFill>
        <p:spPr>
          <a:xfrm>
            <a:off x="149233" y="3624210"/>
            <a:ext cx="287471" cy="287471"/>
          </a:xfrm>
          <a:prstGeom prst="rect">
            <a:avLst/>
          </a:prstGeom>
        </p:spPr>
      </p:pic>
    </p:spTree>
    <p:extLst>
      <p:ext uri="{BB962C8B-B14F-4D97-AF65-F5344CB8AC3E}">
        <p14:creationId xmlns:p14="http://schemas.microsoft.com/office/powerpoint/2010/main" val="26401893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56BC0E-8B3F-E009-D522-FE3EE947CC79}"/>
              </a:ext>
            </a:extLst>
          </p:cNvPr>
          <p:cNvSpPr>
            <a:spLocks noGrp="1"/>
          </p:cNvSpPr>
          <p:nvPr>
            <p:ph type="ctrTitle"/>
          </p:nvPr>
        </p:nvSpPr>
        <p:spPr/>
        <p:txBody>
          <a:bodyPr/>
          <a:lstStyle/>
          <a:p>
            <a:r>
              <a:rPr lang="fr-CH" dirty="0" err="1"/>
              <a:t>Visit</a:t>
            </a:r>
            <a:r>
              <a:rPr lang="fr-CH" dirty="0"/>
              <a:t> </a:t>
            </a:r>
            <a:r>
              <a:rPr lang="fr-CH" dirty="0">
                <a:hlinkClick r:id="rId2"/>
              </a:rPr>
              <a:t>www.5g-mag.com</a:t>
            </a:r>
            <a:r>
              <a:rPr lang="fr-CH" dirty="0"/>
              <a:t> or Contact us!</a:t>
            </a:r>
            <a:endParaRPr lang="fr-CH" sz="2800" dirty="0"/>
          </a:p>
        </p:txBody>
      </p:sp>
      <p:sp>
        <p:nvSpPr>
          <p:cNvPr id="6" name="Rectangle 5">
            <a:extLst>
              <a:ext uri="{FF2B5EF4-FFF2-40B4-BE49-F238E27FC236}">
                <a16:creationId xmlns:a16="http://schemas.microsoft.com/office/drawing/2014/main" id="{B77838EF-F908-1E52-8DC3-4D88BF99E8CC}"/>
              </a:ext>
            </a:extLst>
          </p:cNvPr>
          <p:cNvSpPr/>
          <p:nvPr/>
        </p:nvSpPr>
        <p:spPr>
          <a:xfrm rot="16200000">
            <a:off x="7707035" y="3629694"/>
            <a:ext cx="2753766" cy="2738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fr-CH" sz="600" b="0" i="0" u="none" strike="noStrike" kern="1200" cap="none" spc="0" normalizeH="0" baseline="0" noProof="0">
                <a:ln>
                  <a:noFill/>
                </a:ln>
                <a:solidFill>
                  <a:srgbClr val="324158"/>
                </a:solidFill>
                <a:effectLst/>
                <a:uLnTx/>
                <a:uFillTx/>
                <a:latin typeface="Poppins ExtraLight" panose="00000300000000000000" pitchFamily="2" charset="0"/>
                <a:ea typeface="+mn-ea"/>
                <a:cs typeface="Poppins ExtraLight" panose="00000300000000000000" pitchFamily="2" charset="0"/>
              </a:rPr>
              <a:t>This </a:t>
            </a:r>
            <a:r>
              <a:rPr kumimoji="0" lang="fr-CH" sz="600" b="0" i="0" u="none" strike="noStrike" kern="1200" cap="none" spc="0" normalizeH="0" baseline="0" noProof="0" err="1">
                <a:ln>
                  <a:noFill/>
                </a:ln>
                <a:solidFill>
                  <a:srgbClr val="324158"/>
                </a:solidFill>
                <a:effectLst/>
                <a:uLnTx/>
                <a:uFillTx/>
                <a:latin typeface="Poppins ExtraLight" panose="00000300000000000000" pitchFamily="2" charset="0"/>
                <a:ea typeface="+mn-ea"/>
                <a:cs typeface="Poppins ExtraLight" panose="00000300000000000000" pitchFamily="2" charset="0"/>
              </a:rPr>
              <a:t>presentation</a:t>
            </a:r>
            <a:r>
              <a:rPr kumimoji="0" lang="fr-CH" sz="600" b="0" i="0" u="none" strike="noStrike" kern="1200" cap="none" spc="0" normalizeH="0" baseline="0" noProof="0">
                <a:ln>
                  <a:noFill/>
                </a:ln>
                <a:solidFill>
                  <a:srgbClr val="324158"/>
                </a:solidFill>
                <a:effectLst/>
                <a:uLnTx/>
                <a:uFillTx/>
                <a:latin typeface="Poppins ExtraLight" panose="00000300000000000000" pitchFamily="2" charset="0"/>
                <a:ea typeface="+mn-ea"/>
                <a:cs typeface="Poppins ExtraLight" panose="00000300000000000000" pitchFamily="2" charset="0"/>
              </a:rPr>
              <a:t> uses images </a:t>
            </a:r>
            <a:r>
              <a:rPr kumimoji="0" lang="fr-CH" sz="600" b="0" i="0" u="none" strike="noStrike" kern="1200" cap="none" spc="0" normalizeH="0" baseline="0" noProof="0" err="1">
                <a:ln>
                  <a:noFill/>
                </a:ln>
                <a:solidFill>
                  <a:srgbClr val="324158"/>
                </a:solidFill>
                <a:effectLst/>
                <a:uLnTx/>
                <a:uFillTx/>
                <a:latin typeface="Poppins ExtraLight" panose="00000300000000000000" pitchFamily="2" charset="0"/>
                <a:ea typeface="+mn-ea"/>
                <a:cs typeface="Poppins ExtraLight" panose="00000300000000000000" pitchFamily="2" charset="0"/>
              </a:rPr>
              <a:t>from</a:t>
            </a:r>
            <a:r>
              <a:rPr kumimoji="0" lang="fr-CH" sz="600" b="0" i="0" u="none" strike="noStrike" kern="1200" cap="none" spc="0" normalizeH="0" baseline="0" noProof="0">
                <a:ln>
                  <a:noFill/>
                </a:ln>
                <a:solidFill>
                  <a:srgbClr val="324158"/>
                </a:solidFill>
                <a:effectLst/>
                <a:uLnTx/>
                <a:uFillTx/>
                <a:latin typeface="Poppins ExtraLight" panose="00000300000000000000" pitchFamily="2" charset="0"/>
                <a:ea typeface="+mn-ea"/>
                <a:cs typeface="Poppins ExtraLight" panose="00000300000000000000" pitchFamily="2" charset="0"/>
              </a:rPr>
              <a:t> flaticon.com and unsplash.com</a:t>
            </a:r>
          </a:p>
        </p:txBody>
      </p:sp>
      <p:sp>
        <p:nvSpPr>
          <p:cNvPr id="22" name="TextBox 21">
            <a:extLst>
              <a:ext uri="{FF2B5EF4-FFF2-40B4-BE49-F238E27FC236}">
                <a16:creationId xmlns:a16="http://schemas.microsoft.com/office/drawing/2014/main" id="{AA0A8DBE-E540-22D5-E4C8-0E42738C9DA3}"/>
              </a:ext>
            </a:extLst>
          </p:cNvPr>
          <p:cNvSpPr txBox="1"/>
          <p:nvPr/>
        </p:nvSpPr>
        <p:spPr>
          <a:xfrm>
            <a:off x="286247" y="4703307"/>
            <a:ext cx="8747398" cy="307777"/>
          </a:xfrm>
          <a:prstGeom prst="rect">
            <a:avLst/>
          </a:prstGeom>
          <a:noFill/>
        </p:spPr>
        <p:txBody>
          <a:bodyPr wrap="square">
            <a:spAutoFit/>
          </a:bodyPr>
          <a:lstStyle/>
          <a:p>
            <a:pPr marL="0" marR="0" lvl="1" indent="0" defTabSz="457200"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en-GB" sz="1400" kern="1200" dirty="0">
                <a:solidFill>
                  <a:srgbClr val="324158"/>
                </a:solidFill>
                <a:latin typeface="Poppins ExtraLight" panose="00000300000000000000" pitchFamily="2" charset="0"/>
                <a:ea typeface="+mn-ea"/>
                <a:cs typeface="Poppins ExtraLight" panose="00000300000000000000" pitchFamily="2" charset="0"/>
              </a:rPr>
              <a:t>Join our open communities                                                                                 Follow us</a:t>
            </a:r>
          </a:p>
        </p:txBody>
      </p:sp>
      <p:pic>
        <p:nvPicPr>
          <p:cNvPr id="24" name="Picture 23" descr="A black and white logo&#10;&#10;Description automatically generated with low confidence">
            <a:hlinkClick r:id="rId3"/>
            <a:extLst>
              <a:ext uri="{FF2B5EF4-FFF2-40B4-BE49-F238E27FC236}">
                <a16:creationId xmlns:a16="http://schemas.microsoft.com/office/drawing/2014/main" id="{8FD5344E-0BF9-8B53-783C-365692B4ED2A}"/>
              </a:ext>
            </a:extLst>
          </p:cNvPr>
          <p:cNvPicPr>
            <a:picLocks noChangeAspect="1"/>
          </p:cNvPicPr>
          <p:nvPr/>
        </p:nvPicPr>
        <p:blipFill>
          <a:blip r:embed="rId4"/>
          <a:stretch>
            <a:fillRect/>
          </a:stretch>
        </p:blipFill>
        <p:spPr>
          <a:xfrm>
            <a:off x="2794954" y="4676963"/>
            <a:ext cx="340141" cy="340141"/>
          </a:xfrm>
          <a:prstGeom prst="rect">
            <a:avLst/>
          </a:prstGeom>
        </p:spPr>
      </p:pic>
      <p:pic>
        <p:nvPicPr>
          <p:cNvPr id="25" name="Picture 1" descr="Google Groups gets new logo after Material Theme redesign ...">
            <a:hlinkClick r:id="rId5"/>
            <a:extLst>
              <a:ext uri="{FF2B5EF4-FFF2-40B4-BE49-F238E27FC236}">
                <a16:creationId xmlns:a16="http://schemas.microsoft.com/office/drawing/2014/main" id="{35DC4F99-28BA-8574-D089-A8D97D9DCF57}"/>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220651" y="4699546"/>
            <a:ext cx="309473" cy="30947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descr="A picture containing colorfulness, graphics, screenshot, circle&#10;&#10;Description automatically generated">
            <a:hlinkClick r:id="rId7"/>
            <a:extLst>
              <a:ext uri="{FF2B5EF4-FFF2-40B4-BE49-F238E27FC236}">
                <a16:creationId xmlns:a16="http://schemas.microsoft.com/office/drawing/2014/main" id="{C7CC447B-5A7B-3B34-44A4-BB4EA94E5725}"/>
              </a:ext>
            </a:extLst>
          </p:cNvPr>
          <p:cNvPicPr>
            <a:picLocks noChangeAspect="1"/>
          </p:cNvPicPr>
          <p:nvPr/>
        </p:nvPicPr>
        <p:blipFill>
          <a:blip r:embed="rId8"/>
          <a:stretch>
            <a:fillRect/>
          </a:stretch>
        </p:blipFill>
        <p:spPr>
          <a:xfrm>
            <a:off x="3655053" y="4714970"/>
            <a:ext cx="273823" cy="273823"/>
          </a:xfrm>
          <a:prstGeom prst="rect">
            <a:avLst/>
          </a:prstGeom>
        </p:spPr>
      </p:pic>
      <p:pic>
        <p:nvPicPr>
          <p:cNvPr id="27" name="Picture 2" descr="Linkedin - Free social media icons">
            <a:hlinkClick r:id="rId9"/>
            <a:extLst>
              <a:ext uri="{FF2B5EF4-FFF2-40B4-BE49-F238E27FC236}">
                <a16:creationId xmlns:a16="http://schemas.microsoft.com/office/drawing/2014/main" id="{85953BC5-8377-32DB-CC8F-00043F8493CA}"/>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7742024" y="4728282"/>
            <a:ext cx="252000" cy="2520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A red and white play button&#10;&#10;Description automatically generated with low confidence">
            <a:hlinkClick r:id="rId11"/>
            <a:extLst>
              <a:ext uri="{FF2B5EF4-FFF2-40B4-BE49-F238E27FC236}">
                <a16:creationId xmlns:a16="http://schemas.microsoft.com/office/drawing/2014/main" id="{11487C52-EC2E-DF58-05F0-6FD0488B318E}"/>
              </a:ext>
            </a:extLst>
          </p:cNvPr>
          <p:cNvPicPr>
            <a:picLocks noChangeAspect="1"/>
          </p:cNvPicPr>
          <p:nvPr/>
        </p:nvPicPr>
        <p:blipFill>
          <a:blip r:embed="rId12"/>
          <a:stretch>
            <a:fillRect/>
          </a:stretch>
        </p:blipFill>
        <p:spPr>
          <a:xfrm>
            <a:off x="8477040" y="4701334"/>
            <a:ext cx="309474" cy="309474"/>
          </a:xfrm>
          <a:prstGeom prst="rect">
            <a:avLst/>
          </a:prstGeom>
        </p:spPr>
      </p:pic>
      <p:pic>
        <p:nvPicPr>
          <p:cNvPr id="9" name="Picture 8">
            <a:hlinkClick r:id="rId13"/>
            <a:extLst>
              <a:ext uri="{FF2B5EF4-FFF2-40B4-BE49-F238E27FC236}">
                <a16:creationId xmlns:a16="http://schemas.microsoft.com/office/drawing/2014/main" id="{FDF7E4D8-8A14-DA51-6116-0213A86EB545}"/>
              </a:ext>
            </a:extLst>
          </p:cNvPr>
          <p:cNvPicPr>
            <a:picLocks noChangeAspect="1"/>
          </p:cNvPicPr>
          <p:nvPr/>
        </p:nvPicPr>
        <p:blipFill>
          <a:blip r:embed="rId14"/>
          <a:srcRect/>
          <a:stretch/>
        </p:blipFill>
        <p:spPr>
          <a:xfrm>
            <a:off x="8121909" y="4748502"/>
            <a:ext cx="216000" cy="216000"/>
          </a:xfrm>
          <a:prstGeom prst="rect">
            <a:avLst/>
          </a:prstGeom>
        </p:spPr>
      </p:pic>
    </p:spTree>
    <p:extLst>
      <p:ext uri="{BB962C8B-B14F-4D97-AF65-F5344CB8AC3E}">
        <p14:creationId xmlns:p14="http://schemas.microsoft.com/office/powerpoint/2010/main" val="188140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BEC85-4CD8-FA6F-BAE3-3D64C87A800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7F2CABA9-57D8-33CF-CEB1-BE9B85D3F76B}"/>
              </a:ext>
            </a:extLst>
          </p:cNvPr>
          <p:cNvSpPr/>
          <p:nvPr/>
        </p:nvSpPr>
        <p:spPr>
          <a:xfrm>
            <a:off x="0" y="0"/>
            <a:ext cx="9144000" cy="5143500"/>
          </a:xfrm>
          <a:prstGeom prst="rect">
            <a:avLst/>
          </a:prstGeom>
          <a:gradFill>
            <a:gsLst>
              <a:gs pos="22000">
                <a:srgbClr val="2B6CA3"/>
              </a:gs>
              <a:gs pos="87000">
                <a:srgbClr val="00A0D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857" dirty="0"/>
          </a:p>
        </p:txBody>
      </p:sp>
      <p:sp>
        <p:nvSpPr>
          <p:cNvPr id="23" name="Rectangle 34">
            <a:extLst>
              <a:ext uri="{FF2B5EF4-FFF2-40B4-BE49-F238E27FC236}">
                <a16:creationId xmlns:a16="http://schemas.microsoft.com/office/drawing/2014/main" id="{383B5697-D8B2-5DB2-A247-E92F70DF71D6}"/>
              </a:ext>
            </a:extLst>
          </p:cNvPr>
          <p:cNvSpPr/>
          <p:nvPr/>
        </p:nvSpPr>
        <p:spPr>
          <a:xfrm>
            <a:off x="-37771" y="4232321"/>
            <a:ext cx="9237480" cy="917629"/>
          </a:xfrm>
          <a:prstGeom prst="rect">
            <a:avLst/>
          </a:prstGeom>
          <a:solidFill>
            <a:schemeClr val="bg1"/>
          </a:solidFill>
          <a:ln w="28575">
            <a:solidFill>
              <a:schemeClr val="bg1"/>
            </a:solidFill>
          </a:ln>
        </p:spPr>
        <p:style>
          <a:lnRef idx="0">
            <a:schemeClr val="accent6"/>
          </a:lnRef>
          <a:fillRef idx="3">
            <a:schemeClr val="accent6"/>
          </a:fillRef>
          <a:effectRef idx="3">
            <a:schemeClr val="accent6"/>
          </a:effectRef>
          <a:fontRef idx="minor">
            <a:schemeClr val="lt1"/>
          </a:fontRef>
        </p:style>
        <p:txBody>
          <a:bodyPr rtlCol="0" anchor="b"/>
          <a:lstStyle/>
          <a:p>
            <a:pPr algn="ctr"/>
            <a:endParaRPr lang="en-US" sz="700" dirty="0">
              <a:solidFill>
                <a:srgbClr val="1998CA"/>
              </a:solidFill>
              <a:latin typeface="Poppins SemiBold" panose="02000000000000000000" pitchFamily="2" charset="0"/>
              <a:cs typeface="Poppins SemiBold" panose="02000000000000000000" pitchFamily="2" charset="0"/>
            </a:endParaRPr>
          </a:p>
        </p:txBody>
      </p:sp>
      <p:sp>
        <p:nvSpPr>
          <p:cNvPr id="49" name="Rectangle 34">
            <a:extLst>
              <a:ext uri="{FF2B5EF4-FFF2-40B4-BE49-F238E27FC236}">
                <a16:creationId xmlns:a16="http://schemas.microsoft.com/office/drawing/2014/main" id="{8CE491C8-66E4-7F9C-9C9D-73CAD5B7C0A7}"/>
              </a:ext>
            </a:extLst>
          </p:cNvPr>
          <p:cNvSpPr/>
          <p:nvPr/>
        </p:nvSpPr>
        <p:spPr>
          <a:xfrm>
            <a:off x="7160919" y="494683"/>
            <a:ext cx="1623945" cy="1910322"/>
          </a:xfrm>
          <a:prstGeom prst="roundRect">
            <a:avLst/>
          </a:prstGeom>
          <a:solidFill>
            <a:schemeClr val="bg1"/>
          </a:solidFill>
          <a:ln w="28575">
            <a:solidFill>
              <a:schemeClr val="bg1"/>
            </a:solidFill>
          </a:ln>
        </p:spPr>
        <p:style>
          <a:lnRef idx="0">
            <a:schemeClr val="accent6"/>
          </a:lnRef>
          <a:fillRef idx="3">
            <a:schemeClr val="accent6"/>
          </a:fillRef>
          <a:effectRef idx="3">
            <a:schemeClr val="accent6"/>
          </a:effectRef>
          <a:fontRef idx="minor">
            <a:schemeClr val="lt1"/>
          </a:fontRef>
        </p:style>
        <p:txBody>
          <a:bodyPr rtlCol="0" anchor="ctr"/>
          <a:lstStyle/>
          <a:p>
            <a:pPr algn="ctr">
              <a:spcBef>
                <a:spcPts val="600"/>
              </a:spcBef>
            </a:pPr>
            <a:r>
              <a:rPr lang="en-US" sz="1400" dirty="0">
                <a:solidFill>
                  <a:srgbClr val="1998CA"/>
                </a:solidFill>
                <a:latin typeface="Poppins SemiBold" panose="02000000000000000000" pitchFamily="2" charset="0"/>
                <a:cs typeface="Poppins SemiBold" panose="02000000000000000000" pitchFamily="2" charset="0"/>
              </a:rPr>
              <a:t>Industry, Developers, Users and Stakeholders</a:t>
            </a:r>
            <a:endParaRPr lang="en-GB" sz="1400" dirty="0">
              <a:solidFill>
                <a:srgbClr val="1998CA"/>
              </a:solidFill>
              <a:latin typeface="Poppins SemiBold" panose="02000000000000000000" pitchFamily="2" charset="0"/>
              <a:cs typeface="Poppins SemiBold" panose="02000000000000000000" pitchFamily="2" charset="0"/>
            </a:endParaRPr>
          </a:p>
        </p:txBody>
      </p:sp>
      <p:sp>
        <p:nvSpPr>
          <p:cNvPr id="4" name="Rectangle 34">
            <a:extLst>
              <a:ext uri="{FF2B5EF4-FFF2-40B4-BE49-F238E27FC236}">
                <a16:creationId xmlns:a16="http://schemas.microsoft.com/office/drawing/2014/main" id="{8730236A-886C-2BEB-387A-6BC5A8EBCE1F}"/>
              </a:ext>
            </a:extLst>
          </p:cNvPr>
          <p:cNvSpPr/>
          <p:nvPr/>
        </p:nvSpPr>
        <p:spPr>
          <a:xfrm>
            <a:off x="359135" y="494684"/>
            <a:ext cx="1428972" cy="1910321"/>
          </a:xfrm>
          <a:prstGeom prst="roundRect">
            <a:avLst/>
          </a:prstGeom>
          <a:solidFill>
            <a:schemeClr val="bg1"/>
          </a:solidFill>
          <a:ln w="28575">
            <a:solidFill>
              <a:schemeClr val="bg1"/>
            </a:solidFill>
          </a:ln>
        </p:spPr>
        <p:style>
          <a:lnRef idx="0">
            <a:schemeClr val="accent6"/>
          </a:lnRef>
          <a:fillRef idx="3">
            <a:schemeClr val="accent6"/>
          </a:fillRef>
          <a:effectRef idx="3">
            <a:schemeClr val="accent6"/>
          </a:effectRef>
          <a:fontRef idx="minor">
            <a:schemeClr val="lt1"/>
          </a:fontRef>
        </p:style>
        <p:txBody>
          <a:bodyPr rtlCol="0" anchor="b"/>
          <a:lstStyle/>
          <a:p>
            <a:pPr algn="ctr">
              <a:spcBef>
                <a:spcPts val="600"/>
              </a:spcBef>
            </a:pPr>
            <a:r>
              <a:rPr lang="en-US" sz="1400" dirty="0">
                <a:solidFill>
                  <a:srgbClr val="1998CA"/>
                </a:solidFill>
                <a:latin typeface="Poppins SemiBold" panose="02000000000000000000" pitchFamily="2" charset="0"/>
                <a:cs typeface="Poppins SemiBold" panose="02000000000000000000" pitchFamily="2" charset="0"/>
              </a:rPr>
              <a:t>Relevant SDOs</a:t>
            </a:r>
            <a:endParaRPr lang="en-GB" sz="1400" dirty="0">
              <a:solidFill>
                <a:srgbClr val="1998CA"/>
              </a:solidFill>
              <a:latin typeface="Poppins SemiBold" panose="02000000000000000000" pitchFamily="2" charset="0"/>
              <a:cs typeface="Poppins SemiBold" panose="02000000000000000000" pitchFamily="2" charset="0"/>
            </a:endParaRPr>
          </a:p>
        </p:txBody>
      </p:sp>
      <p:sp>
        <p:nvSpPr>
          <p:cNvPr id="40" name="Arrow: Right 39">
            <a:extLst>
              <a:ext uri="{FF2B5EF4-FFF2-40B4-BE49-F238E27FC236}">
                <a16:creationId xmlns:a16="http://schemas.microsoft.com/office/drawing/2014/main" id="{18198FC7-96FC-4E8C-8410-3C8A10647AE4}"/>
              </a:ext>
            </a:extLst>
          </p:cNvPr>
          <p:cNvSpPr/>
          <p:nvPr/>
        </p:nvSpPr>
        <p:spPr>
          <a:xfrm>
            <a:off x="5468630" y="619725"/>
            <a:ext cx="1752016" cy="360000"/>
          </a:xfrm>
          <a:prstGeom prst="rightArrow">
            <a:avLst/>
          </a:prstGeom>
          <a:solidFill>
            <a:schemeClr val="bg1"/>
          </a:solidFill>
          <a:ln w="28575">
            <a:noFill/>
          </a:ln>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US" sz="1000" dirty="0">
                <a:solidFill>
                  <a:srgbClr val="2B6CA3"/>
                </a:solidFill>
                <a:latin typeface="Poppins" panose="00000500000000000000" pitchFamily="2" charset="0"/>
                <a:cs typeface="Poppins" panose="00000500000000000000" pitchFamily="2" charset="0"/>
              </a:rPr>
              <a:t>Profiles &amp; Guidelines</a:t>
            </a:r>
          </a:p>
        </p:txBody>
      </p:sp>
      <p:sp>
        <p:nvSpPr>
          <p:cNvPr id="38" name="Arrow: Right 37">
            <a:extLst>
              <a:ext uri="{FF2B5EF4-FFF2-40B4-BE49-F238E27FC236}">
                <a16:creationId xmlns:a16="http://schemas.microsoft.com/office/drawing/2014/main" id="{92333AC1-E73A-8B8D-77E5-06059F4BDB51}"/>
              </a:ext>
            </a:extLst>
          </p:cNvPr>
          <p:cNvSpPr/>
          <p:nvPr/>
        </p:nvSpPr>
        <p:spPr>
          <a:xfrm>
            <a:off x="5477732" y="1036333"/>
            <a:ext cx="1742913" cy="360000"/>
          </a:xfrm>
          <a:prstGeom prst="rightArrow">
            <a:avLst/>
          </a:prstGeom>
          <a:solidFill>
            <a:schemeClr val="bg1"/>
          </a:solidFill>
          <a:ln w="28575">
            <a:noFill/>
          </a:ln>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US" sz="1000" dirty="0">
                <a:solidFill>
                  <a:srgbClr val="2B6CA3"/>
                </a:solidFill>
                <a:latin typeface="Poppins" panose="00000500000000000000" pitchFamily="2" charset="0"/>
                <a:cs typeface="Poppins" panose="00000500000000000000" pitchFamily="2" charset="0"/>
              </a:rPr>
              <a:t>Explainers &amp; Reports</a:t>
            </a:r>
          </a:p>
        </p:txBody>
      </p:sp>
      <p:sp>
        <p:nvSpPr>
          <p:cNvPr id="20" name="Arrow: Left 19">
            <a:extLst>
              <a:ext uri="{FF2B5EF4-FFF2-40B4-BE49-F238E27FC236}">
                <a16:creationId xmlns:a16="http://schemas.microsoft.com/office/drawing/2014/main" id="{86849DF0-56A1-9204-5D53-2A0B51FED5B2}"/>
              </a:ext>
            </a:extLst>
          </p:cNvPr>
          <p:cNvSpPr/>
          <p:nvPr/>
        </p:nvSpPr>
        <p:spPr>
          <a:xfrm>
            <a:off x="1725168" y="1444679"/>
            <a:ext cx="1795495" cy="360000"/>
          </a:xfrm>
          <a:prstGeom prst="leftArrow">
            <a:avLst/>
          </a:prstGeom>
          <a:solidFill>
            <a:schemeClr val="bg1"/>
          </a:solidFill>
          <a:ln w="28575">
            <a:noFill/>
          </a:ln>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US" sz="900" dirty="0">
                <a:solidFill>
                  <a:srgbClr val="2B6CA3"/>
                </a:solidFill>
                <a:latin typeface="Poppins" panose="00000500000000000000" pitchFamily="2" charset="0"/>
                <a:cs typeface="Poppins" panose="00000500000000000000" pitchFamily="2" charset="0"/>
              </a:rPr>
              <a:t>Use Cases, Requirements</a:t>
            </a:r>
          </a:p>
        </p:txBody>
      </p:sp>
      <p:sp>
        <p:nvSpPr>
          <p:cNvPr id="14" name="Arrow: Left 13">
            <a:extLst>
              <a:ext uri="{FF2B5EF4-FFF2-40B4-BE49-F238E27FC236}">
                <a16:creationId xmlns:a16="http://schemas.microsoft.com/office/drawing/2014/main" id="{2DFCB45F-4BEC-C30A-EF61-0B40C50F28B1}"/>
              </a:ext>
            </a:extLst>
          </p:cNvPr>
          <p:cNvSpPr/>
          <p:nvPr/>
        </p:nvSpPr>
        <p:spPr>
          <a:xfrm>
            <a:off x="1720606" y="619725"/>
            <a:ext cx="1791805" cy="360000"/>
          </a:xfrm>
          <a:prstGeom prst="leftArrow">
            <a:avLst/>
          </a:prstGeom>
          <a:solidFill>
            <a:schemeClr val="bg1"/>
          </a:solidFill>
          <a:ln w="28575">
            <a:noFill/>
          </a:ln>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US" sz="1000" dirty="0">
                <a:solidFill>
                  <a:srgbClr val="2B6CA3"/>
                </a:solidFill>
                <a:latin typeface="Poppins" panose="00000500000000000000" pitchFamily="2" charset="0"/>
                <a:cs typeface="Poppins" panose="00000500000000000000" pitchFamily="2" charset="0"/>
              </a:rPr>
              <a:t>Market views</a:t>
            </a:r>
          </a:p>
        </p:txBody>
      </p:sp>
      <p:sp>
        <p:nvSpPr>
          <p:cNvPr id="25" name="Arrow: Left 24">
            <a:extLst>
              <a:ext uri="{FF2B5EF4-FFF2-40B4-BE49-F238E27FC236}">
                <a16:creationId xmlns:a16="http://schemas.microsoft.com/office/drawing/2014/main" id="{E1B3E9AA-E998-03B1-F2A5-06A4157DC0DD}"/>
              </a:ext>
            </a:extLst>
          </p:cNvPr>
          <p:cNvSpPr/>
          <p:nvPr/>
        </p:nvSpPr>
        <p:spPr>
          <a:xfrm>
            <a:off x="1722523" y="1015373"/>
            <a:ext cx="1795495" cy="360000"/>
          </a:xfrm>
          <a:prstGeom prst="leftArrow">
            <a:avLst/>
          </a:prstGeom>
          <a:solidFill>
            <a:schemeClr val="bg1"/>
          </a:solidFill>
          <a:ln w="28575">
            <a:noFill/>
          </a:ln>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US" sz="1000" dirty="0">
                <a:solidFill>
                  <a:srgbClr val="2B6CA3"/>
                </a:solidFill>
                <a:latin typeface="Poppins" panose="00000500000000000000" pitchFamily="2" charset="0"/>
                <a:cs typeface="Poppins" panose="00000500000000000000" pitchFamily="2" charset="0"/>
              </a:rPr>
              <a:t>Industry Consensus</a:t>
            </a:r>
          </a:p>
        </p:txBody>
      </p:sp>
      <p:sp>
        <p:nvSpPr>
          <p:cNvPr id="55" name="Rectangle 34">
            <a:extLst>
              <a:ext uri="{FF2B5EF4-FFF2-40B4-BE49-F238E27FC236}">
                <a16:creationId xmlns:a16="http://schemas.microsoft.com/office/drawing/2014/main" id="{C6DDA00A-F95E-13B1-42E3-29550CCD0D91}"/>
              </a:ext>
            </a:extLst>
          </p:cNvPr>
          <p:cNvSpPr/>
          <p:nvPr/>
        </p:nvSpPr>
        <p:spPr>
          <a:xfrm>
            <a:off x="3511347" y="330379"/>
            <a:ext cx="1976339" cy="2564612"/>
          </a:xfrm>
          <a:prstGeom prst="roundRect">
            <a:avLst/>
          </a:prstGeom>
          <a:solidFill>
            <a:schemeClr val="bg1"/>
          </a:solidFill>
          <a:ln w="28575">
            <a:solidFill>
              <a:schemeClr val="bg1"/>
            </a:solidFill>
          </a:ln>
        </p:spPr>
        <p:style>
          <a:lnRef idx="0">
            <a:schemeClr val="accent6"/>
          </a:lnRef>
          <a:fillRef idx="3">
            <a:schemeClr val="accent6"/>
          </a:fillRef>
          <a:effectRef idx="3">
            <a:schemeClr val="accent6"/>
          </a:effectRef>
          <a:fontRef idx="minor">
            <a:schemeClr val="lt1"/>
          </a:fontRef>
        </p:style>
        <p:txBody>
          <a:bodyPr rtlCol="0" anchor="b"/>
          <a:lstStyle/>
          <a:p>
            <a:pPr algn="ctr">
              <a:spcBef>
                <a:spcPts val="600"/>
              </a:spcBef>
            </a:pPr>
            <a:endParaRPr lang="en-US" sz="1400" dirty="0">
              <a:solidFill>
                <a:srgbClr val="1998CA"/>
              </a:solidFill>
              <a:latin typeface="Poppins SemiBold" panose="02000000000000000000" pitchFamily="2" charset="0"/>
              <a:cs typeface="Poppins SemiBold" panose="02000000000000000000" pitchFamily="2" charset="0"/>
            </a:endParaRPr>
          </a:p>
          <a:p>
            <a:pPr algn="ctr">
              <a:spcBef>
                <a:spcPts val="600"/>
              </a:spcBef>
            </a:pPr>
            <a:endParaRPr lang="en-US" sz="1400" dirty="0">
              <a:solidFill>
                <a:srgbClr val="1998CA"/>
              </a:solidFill>
              <a:latin typeface="Poppins SemiBold" panose="02000000000000000000" pitchFamily="2" charset="0"/>
              <a:cs typeface="Poppins SemiBold" panose="02000000000000000000" pitchFamily="2" charset="0"/>
            </a:endParaRPr>
          </a:p>
          <a:p>
            <a:pPr algn="ctr">
              <a:spcBef>
                <a:spcPts val="600"/>
              </a:spcBef>
            </a:pPr>
            <a:endParaRPr lang="en-US" sz="1400" dirty="0">
              <a:solidFill>
                <a:srgbClr val="1998CA"/>
              </a:solidFill>
              <a:latin typeface="Poppins SemiBold" panose="02000000000000000000" pitchFamily="2" charset="0"/>
              <a:cs typeface="Poppins SemiBold" panose="02000000000000000000" pitchFamily="2" charset="0"/>
            </a:endParaRPr>
          </a:p>
          <a:p>
            <a:pPr algn="ctr">
              <a:spcBef>
                <a:spcPts val="600"/>
              </a:spcBef>
            </a:pPr>
            <a:endParaRPr lang="en-US" sz="1400" dirty="0">
              <a:solidFill>
                <a:srgbClr val="1998CA"/>
              </a:solidFill>
              <a:latin typeface="Poppins SemiBold" panose="02000000000000000000" pitchFamily="2" charset="0"/>
              <a:cs typeface="Poppins SemiBold" panose="02000000000000000000" pitchFamily="2" charset="0"/>
            </a:endParaRPr>
          </a:p>
          <a:p>
            <a:pPr algn="ctr">
              <a:spcBef>
                <a:spcPts val="600"/>
              </a:spcBef>
            </a:pPr>
            <a:r>
              <a:rPr lang="en-US" sz="1400" dirty="0">
                <a:solidFill>
                  <a:srgbClr val="1998CA"/>
                </a:solidFill>
                <a:latin typeface="Poppins SemiBold" panose="02000000000000000000" pitchFamily="2" charset="0"/>
                <a:cs typeface="Poppins SemiBold" panose="02000000000000000000" pitchFamily="2" charset="0"/>
              </a:rPr>
              <a:t>Work Items, </a:t>
            </a:r>
            <a:r>
              <a:rPr lang="en-US" sz="1200" dirty="0">
                <a:solidFill>
                  <a:srgbClr val="1998CA"/>
                </a:solidFill>
                <a:latin typeface="Poppins SemiBold" panose="02000000000000000000" pitchFamily="2" charset="0"/>
                <a:cs typeface="Poppins SemiBold" panose="02000000000000000000" pitchFamily="2" charset="0"/>
              </a:rPr>
              <a:t>Workgroups and Public Communities</a:t>
            </a:r>
          </a:p>
          <a:p>
            <a:pPr algn="ctr">
              <a:spcBef>
                <a:spcPts val="600"/>
              </a:spcBef>
            </a:pPr>
            <a:endParaRPr lang="en-GB" sz="1400" dirty="0">
              <a:solidFill>
                <a:srgbClr val="1998CA"/>
              </a:solidFill>
              <a:latin typeface="Poppins SemiBold" panose="02000000000000000000" pitchFamily="2" charset="0"/>
              <a:cs typeface="Poppins SemiBold" panose="02000000000000000000" pitchFamily="2" charset="0"/>
            </a:endParaRPr>
          </a:p>
        </p:txBody>
      </p:sp>
      <p:pic>
        <p:nvPicPr>
          <p:cNvPr id="56" name="Picture 55" descr="Logo&#10;&#10;Description automatically generated">
            <a:extLst>
              <a:ext uri="{FF2B5EF4-FFF2-40B4-BE49-F238E27FC236}">
                <a16:creationId xmlns:a16="http://schemas.microsoft.com/office/drawing/2014/main" id="{0299184F-E676-2B04-EDBA-B6BE49FC7DEA}"/>
              </a:ext>
            </a:extLst>
          </p:cNvPr>
          <p:cNvPicPr>
            <a:picLocks noChangeAspect="1"/>
          </p:cNvPicPr>
          <p:nvPr/>
        </p:nvPicPr>
        <p:blipFill rotWithShape="1">
          <a:blip r:embed="rId3"/>
          <a:srcRect b="9769"/>
          <a:stretch/>
        </p:blipFill>
        <p:spPr>
          <a:xfrm>
            <a:off x="3877461" y="620339"/>
            <a:ext cx="1267447" cy="1143631"/>
          </a:xfrm>
          <a:prstGeom prst="rect">
            <a:avLst/>
          </a:prstGeom>
        </p:spPr>
      </p:pic>
      <p:sp>
        <p:nvSpPr>
          <p:cNvPr id="57" name="Arrow: Left-Right 56">
            <a:extLst>
              <a:ext uri="{FF2B5EF4-FFF2-40B4-BE49-F238E27FC236}">
                <a16:creationId xmlns:a16="http://schemas.microsoft.com/office/drawing/2014/main" id="{552A0FD8-9886-B502-38A4-70054B22BBD3}"/>
              </a:ext>
            </a:extLst>
          </p:cNvPr>
          <p:cNvSpPr/>
          <p:nvPr/>
        </p:nvSpPr>
        <p:spPr>
          <a:xfrm>
            <a:off x="5425150" y="1869549"/>
            <a:ext cx="1795495" cy="360000"/>
          </a:xfrm>
          <a:prstGeom prst="leftRightArrow">
            <a:avLst/>
          </a:prstGeom>
          <a:solidFill>
            <a:schemeClr val="bg1"/>
          </a:solidFill>
          <a:ln w="28575">
            <a:noFill/>
          </a:ln>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US" sz="1000" dirty="0">
                <a:solidFill>
                  <a:srgbClr val="2B6CA3"/>
                </a:solidFill>
                <a:latin typeface="Poppins" panose="00000500000000000000" pitchFamily="2" charset="0"/>
                <a:cs typeface="Poppins" panose="00000500000000000000" pitchFamily="2" charset="0"/>
              </a:rPr>
              <a:t>Reference Tools</a:t>
            </a:r>
          </a:p>
        </p:txBody>
      </p:sp>
      <p:sp>
        <p:nvSpPr>
          <p:cNvPr id="58" name="Arrow: Left-Right 57">
            <a:extLst>
              <a:ext uri="{FF2B5EF4-FFF2-40B4-BE49-F238E27FC236}">
                <a16:creationId xmlns:a16="http://schemas.microsoft.com/office/drawing/2014/main" id="{F0D368ED-B6FC-3AFB-C256-615350C1BA9D}"/>
              </a:ext>
            </a:extLst>
          </p:cNvPr>
          <p:cNvSpPr/>
          <p:nvPr/>
        </p:nvSpPr>
        <p:spPr>
          <a:xfrm>
            <a:off x="5425150" y="1452941"/>
            <a:ext cx="1795495" cy="360000"/>
          </a:xfrm>
          <a:prstGeom prst="leftRightArrow">
            <a:avLst/>
          </a:prstGeom>
          <a:solidFill>
            <a:schemeClr val="bg1"/>
          </a:solidFill>
          <a:ln w="28575">
            <a:noFill/>
          </a:ln>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US" sz="1000" dirty="0">
                <a:solidFill>
                  <a:srgbClr val="2B6CA3"/>
                </a:solidFill>
                <a:latin typeface="Poppins" panose="00000500000000000000" pitchFamily="2" charset="0"/>
                <a:cs typeface="Poppins" panose="00000500000000000000" pitchFamily="2" charset="0"/>
              </a:rPr>
              <a:t>Engagement &amp; Feedback</a:t>
            </a:r>
          </a:p>
        </p:txBody>
      </p:sp>
      <p:sp>
        <p:nvSpPr>
          <p:cNvPr id="59" name="Arrow: Left-Right 58">
            <a:extLst>
              <a:ext uri="{FF2B5EF4-FFF2-40B4-BE49-F238E27FC236}">
                <a16:creationId xmlns:a16="http://schemas.microsoft.com/office/drawing/2014/main" id="{09F86523-DB47-278F-706E-617DD74EBEC9}"/>
              </a:ext>
            </a:extLst>
          </p:cNvPr>
          <p:cNvSpPr/>
          <p:nvPr/>
        </p:nvSpPr>
        <p:spPr>
          <a:xfrm>
            <a:off x="1720606" y="1878135"/>
            <a:ext cx="1848080" cy="360000"/>
          </a:xfrm>
          <a:prstGeom prst="leftRightArrow">
            <a:avLst/>
          </a:prstGeom>
          <a:solidFill>
            <a:schemeClr val="bg1"/>
          </a:solidFill>
          <a:ln w="28575">
            <a:noFill/>
          </a:ln>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US" sz="1000" dirty="0">
                <a:solidFill>
                  <a:srgbClr val="2B6CA3"/>
                </a:solidFill>
                <a:latin typeface="Poppins" panose="00000500000000000000" pitchFamily="2" charset="0"/>
                <a:cs typeface="Poppins" panose="00000500000000000000" pitchFamily="2" charset="0"/>
              </a:rPr>
              <a:t>Validation &amp; Verification</a:t>
            </a:r>
          </a:p>
        </p:txBody>
      </p:sp>
      <p:pic>
        <p:nvPicPr>
          <p:cNvPr id="63" name="Picture 62" descr="A black and white logo&#10;&#10;Description automatically generated with low confidence">
            <a:hlinkClick r:id="rId4"/>
            <a:extLst>
              <a:ext uri="{FF2B5EF4-FFF2-40B4-BE49-F238E27FC236}">
                <a16:creationId xmlns:a16="http://schemas.microsoft.com/office/drawing/2014/main" id="{711A1D84-C227-74EB-A7B1-F1FB9906626D}"/>
              </a:ext>
            </a:extLst>
          </p:cNvPr>
          <p:cNvPicPr>
            <a:picLocks noChangeAspect="1"/>
          </p:cNvPicPr>
          <p:nvPr/>
        </p:nvPicPr>
        <p:blipFill>
          <a:blip r:embed="rId5"/>
          <a:stretch>
            <a:fillRect/>
          </a:stretch>
        </p:blipFill>
        <p:spPr>
          <a:xfrm>
            <a:off x="3910631" y="2520235"/>
            <a:ext cx="252000" cy="252000"/>
          </a:xfrm>
          <a:prstGeom prst="rect">
            <a:avLst/>
          </a:prstGeom>
        </p:spPr>
      </p:pic>
      <p:pic>
        <p:nvPicPr>
          <p:cNvPr id="4096" name="Picture 1" descr="Google Groups gets new logo after Material Theme redesign ...">
            <a:hlinkClick r:id="rId6"/>
            <a:extLst>
              <a:ext uri="{FF2B5EF4-FFF2-40B4-BE49-F238E27FC236}">
                <a16:creationId xmlns:a16="http://schemas.microsoft.com/office/drawing/2014/main" id="{6FBFE7EB-33BE-4C37-DCB3-97AA1C51EB16}"/>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392672" y="2534479"/>
            <a:ext cx="252000" cy="252000"/>
          </a:xfrm>
          <a:prstGeom prst="rect">
            <a:avLst/>
          </a:prstGeom>
          <a:noFill/>
          <a:extLst>
            <a:ext uri="{909E8E84-426E-40DD-AFC4-6F175D3DCCD1}">
              <a14:hiddenFill xmlns:a14="http://schemas.microsoft.com/office/drawing/2010/main">
                <a:solidFill>
                  <a:srgbClr val="FFFFFF"/>
                </a:solidFill>
              </a14:hiddenFill>
            </a:ext>
          </a:extLst>
        </p:spPr>
      </p:pic>
      <p:pic>
        <p:nvPicPr>
          <p:cNvPr id="4097" name="Picture 4096" descr="A picture containing colorfulness, graphics, screenshot, circle&#10;&#10;Description automatically generated">
            <a:hlinkClick r:id="rId8"/>
            <a:extLst>
              <a:ext uri="{FF2B5EF4-FFF2-40B4-BE49-F238E27FC236}">
                <a16:creationId xmlns:a16="http://schemas.microsoft.com/office/drawing/2014/main" id="{905F7FAD-542F-3720-325E-60946D99BE5B}"/>
              </a:ext>
            </a:extLst>
          </p:cNvPr>
          <p:cNvPicPr>
            <a:picLocks noChangeAspect="1"/>
          </p:cNvPicPr>
          <p:nvPr/>
        </p:nvPicPr>
        <p:blipFill>
          <a:blip r:embed="rId9"/>
          <a:stretch>
            <a:fillRect/>
          </a:stretch>
        </p:blipFill>
        <p:spPr>
          <a:xfrm>
            <a:off x="4868843" y="2556235"/>
            <a:ext cx="216000" cy="216000"/>
          </a:xfrm>
          <a:prstGeom prst="rect">
            <a:avLst/>
          </a:prstGeom>
        </p:spPr>
      </p:pic>
      <p:grpSp>
        <p:nvGrpSpPr>
          <p:cNvPr id="4129" name="Group 4128">
            <a:extLst>
              <a:ext uri="{FF2B5EF4-FFF2-40B4-BE49-F238E27FC236}">
                <a16:creationId xmlns:a16="http://schemas.microsoft.com/office/drawing/2014/main" id="{CEEB336C-105B-D544-6A07-4AEA1FB19DD5}"/>
              </a:ext>
            </a:extLst>
          </p:cNvPr>
          <p:cNvGrpSpPr/>
          <p:nvPr/>
        </p:nvGrpSpPr>
        <p:grpSpPr>
          <a:xfrm>
            <a:off x="373916" y="946519"/>
            <a:ext cx="1399410" cy="812387"/>
            <a:chOff x="402122" y="856446"/>
            <a:chExt cx="1399410" cy="812387"/>
          </a:xfrm>
        </p:grpSpPr>
        <p:pic>
          <p:nvPicPr>
            <p:cNvPr id="4098" name="Picture 2">
              <a:extLst>
                <a:ext uri="{FF2B5EF4-FFF2-40B4-BE49-F238E27FC236}">
                  <a16:creationId xmlns:a16="http://schemas.microsoft.com/office/drawing/2014/main" id="{FA64B358-4035-EBF9-9C59-68AFDDD8EAB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6444" y="856446"/>
              <a:ext cx="892969" cy="467258"/>
            </a:xfrm>
            <a:prstGeom prst="rect">
              <a:avLst/>
            </a:prstGeom>
            <a:noFill/>
            <a:extLst>
              <a:ext uri="{909E8E84-426E-40DD-AFC4-6F175D3DCCD1}">
                <a14:hiddenFill xmlns:a14="http://schemas.microsoft.com/office/drawing/2010/main">
                  <a:solidFill>
                    <a:srgbClr val="FFFFFF"/>
                  </a:solidFill>
                </a14:hiddenFill>
              </a:ext>
            </a:extLst>
          </p:spPr>
        </p:pic>
        <p:sp>
          <p:nvSpPr>
            <p:cNvPr id="4128" name="TextBox 4127">
              <a:extLst>
                <a:ext uri="{FF2B5EF4-FFF2-40B4-BE49-F238E27FC236}">
                  <a16:creationId xmlns:a16="http://schemas.microsoft.com/office/drawing/2014/main" id="{B2A851B1-3319-CD24-7195-5714977CC71D}"/>
                </a:ext>
              </a:extLst>
            </p:cNvPr>
            <p:cNvSpPr txBox="1"/>
            <p:nvPr/>
          </p:nvSpPr>
          <p:spPr>
            <a:xfrm>
              <a:off x="402122" y="1361056"/>
              <a:ext cx="1399410" cy="307777"/>
            </a:xfrm>
            <a:prstGeom prst="rect">
              <a:avLst/>
            </a:prstGeom>
            <a:noFill/>
          </p:spPr>
          <p:txBody>
            <a:bodyPr wrap="square">
              <a:spAutoFit/>
            </a:bodyPr>
            <a:lstStyle/>
            <a:p>
              <a:pPr algn="ctr"/>
              <a:r>
                <a:rPr lang="en-US" sz="700" dirty="0">
                  <a:solidFill>
                    <a:srgbClr val="2B6CA3"/>
                  </a:solidFill>
                  <a:latin typeface="Poppins" panose="00000500000000000000" pitchFamily="2" charset="0"/>
                  <a:cs typeface="Poppins" panose="00000500000000000000" pitchFamily="2" charset="0"/>
                </a:rPr>
                <a:t>*5G-MAG is a 3GPP Market Representation Partner</a:t>
              </a:r>
            </a:p>
          </p:txBody>
        </p:sp>
      </p:grpSp>
      <p:grpSp>
        <p:nvGrpSpPr>
          <p:cNvPr id="10" name="Group 9">
            <a:extLst>
              <a:ext uri="{FF2B5EF4-FFF2-40B4-BE49-F238E27FC236}">
                <a16:creationId xmlns:a16="http://schemas.microsoft.com/office/drawing/2014/main" id="{CDC70C0B-2FBE-2F18-24E7-0E85424E741D}"/>
              </a:ext>
            </a:extLst>
          </p:cNvPr>
          <p:cNvGrpSpPr/>
          <p:nvPr/>
        </p:nvGrpSpPr>
        <p:grpSpPr>
          <a:xfrm>
            <a:off x="176339" y="4313178"/>
            <a:ext cx="4895796" cy="511851"/>
            <a:chOff x="341990" y="3126943"/>
            <a:chExt cx="4895796" cy="511851"/>
          </a:xfrm>
          <a:noFill/>
        </p:grpSpPr>
        <p:grpSp>
          <p:nvGrpSpPr>
            <p:cNvPr id="5" name="Group 4">
              <a:extLst>
                <a:ext uri="{FF2B5EF4-FFF2-40B4-BE49-F238E27FC236}">
                  <a16:creationId xmlns:a16="http://schemas.microsoft.com/office/drawing/2014/main" id="{8A04B93F-DE32-96A2-FFCF-694DEC346781}"/>
                </a:ext>
              </a:extLst>
            </p:cNvPr>
            <p:cNvGrpSpPr/>
            <p:nvPr/>
          </p:nvGrpSpPr>
          <p:grpSpPr>
            <a:xfrm>
              <a:off x="1207351" y="3134659"/>
              <a:ext cx="4030435" cy="498335"/>
              <a:chOff x="1736527" y="3132862"/>
              <a:chExt cx="4030435" cy="498335"/>
            </a:xfrm>
            <a:grpFill/>
          </p:grpSpPr>
          <p:grpSp>
            <p:nvGrpSpPr>
              <p:cNvPr id="4125" name="Group 4124">
                <a:extLst>
                  <a:ext uri="{FF2B5EF4-FFF2-40B4-BE49-F238E27FC236}">
                    <a16:creationId xmlns:a16="http://schemas.microsoft.com/office/drawing/2014/main" id="{7F0E7F23-65B8-93EC-217A-3E9A0C1EDBE1}"/>
                  </a:ext>
                </a:extLst>
              </p:cNvPr>
              <p:cNvGrpSpPr/>
              <p:nvPr/>
            </p:nvGrpSpPr>
            <p:grpSpPr>
              <a:xfrm>
                <a:off x="1736527" y="3132862"/>
                <a:ext cx="3864477" cy="317386"/>
                <a:chOff x="2302441" y="3054288"/>
                <a:chExt cx="3864477" cy="317386"/>
              </a:xfrm>
              <a:grpFill/>
            </p:grpSpPr>
            <p:pic>
              <p:nvPicPr>
                <p:cNvPr id="4115" name="Picture 4">
                  <a:extLst>
                    <a:ext uri="{FF2B5EF4-FFF2-40B4-BE49-F238E27FC236}">
                      <a16:creationId xmlns:a16="http://schemas.microsoft.com/office/drawing/2014/main" id="{D706A1FA-EB22-2807-51D0-201AF41FD6E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02441" y="3099169"/>
                  <a:ext cx="526205" cy="263103"/>
                </a:xfrm>
                <a:prstGeom prst="rect">
                  <a:avLst/>
                </a:prstGeom>
                <a:solidFill>
                  <a:schemeClr val="bg1"/>
                </a:solidFill>
                <a:ln w="28575">
                  <a:solidFill>
                    <a:schemeClr val="bg1"/>
                  </a:solidFill>
                </a:ln>
              </p:spPr>
            </p:pic>
            <p:pic>
              <p:nvPicPr>
                <p:cNvPr id="4116" name="Picture 6">
                  <a:extLst>
                    <a:ext uri="{FF2B5EF4-FFF2-40B4-BE49-F238E27FC236}">
                      <a16:creationId xmlns:a16="http://schemas.microsoft.com/office/drawing/2014/main" id="{D6243AAC-995B-1AF9-19B4-BE7D8A19349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29586" y="3054288"/>
                  <a:ext cx="426489" cy="302362"/>
                </a:xfrm>
                <a:prstGeom prst="rect">
                  <a:avLst/>
                </a:prstGeom>
                <a:solidFill>
                  <a:schemeClr val="bg1"/>
                </a:solidFill>
                <a:ln w="28575">
                  <a:solidFill>
                    <a:schemeClr val="bg1"/>
                  </a:solidFill>
                </a:ln>
              </p:spPr>
            </p:pic>
            <p:pic>
              <p:nvPicPr>
                <p:cNvPr id="4118" name="Picture 12">
                  <a:extLst>
                    <a:ext uri="{FF2B5EF4-FFF2-40B4-BE49-F238E27FC236}">
                      <a16:creationId xmlns:a16="http://schemas.microsoft.com/office/drawing/2014/main" id="{6E707D14-6B57-61A9-327E-8A51FA337A7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69618" y="3086092"/>
                  <a:ext cx="707155" cy="285582"/>
                </a:xfrm>
                <a:prstGeom prst="rect">
                  <a:avLst/>
                </a:prstGeom>
                <a:solidFill>
                  <a:schemeClr val="bg1"/>
                </a:solidFill>
                <a:ln w="28575">
                  <a:solidFill>
                    <a:schemeClr val="bg1"/>
                  </a:solidFill>
                </a:ln>
              </p:spPr>
            </p:pic>
            <p:pic>
              <p:nvPicPr>
                <p:cNvPr id="4122" name="Picture 18" descr="The Metaverse Standards Forum Debuts to Promote Open Standards">
                  <a:extLst>
                    <a:ext uri="{FF2B5EF4-FFF2-40B4-BE49-F238E27FC236}">
                      <a16:creationId xmlns:a16="http://schemas.microsoft.com/office/drawing/2014/main" id="{AD2A94C4-4F5F-7736-9ABC-BA3B5E6BF868}"/>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a:stretch/>
              </p:blipFill>
              <p:spPr bwMode="auto">
                <a:xfrm>
                  <a:off x="5172341" y="3093488"/>
                  <a:ext cx="994577" cy="247665"/>
                </a:xfrm>
                <a:prstGeom prst="rect">
                  <a:avLst/>
                </a:prstGeom>
                <a:solidFill>
                  <a:schemeClr val="bg1"/>
                </a:solidFill>
                <a:ln w="28575">
                  <a:solidFill>
                    <a:schemeClr val="bg1"/>
                  </a:solidFill>
                </a:ln>
              </p:spPr>
            </p:pic>
            <p:pic>
              <p:nvPicPr>
                <p:cNvPr id="4124" name="Picture 8">
                  <a:extLst>
                    <a:ext uri="{FF2B5EF4-FFF2-40B4-BE49-F238E27FC236}">
                      <a16:creationId xmlns:a16="http://schemas.microsoft.com/office/drawing/2014/main" id="{DCB2EA24-B481-7B2B-60A7-700B931922B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678024" y="3095135"/>
                  <a:ext cx="488744" cy="244372"/>
                </a:xfrm>
                <a:prstGeom prst="rect">
                  <a:avLst/>
                </a:prstGeom>
                <a:solidFill>
                  <a:schemeClr val="bg1"/>
                </a:solidFill>
                <a:ln w="28575">
                  <a:solidFill>
                    <a:schemeClr val="bg1"/>
                  </a:solidFill>
                </a:ln>
              </p:spPr>
            </p:pic>
          </p:grpSp>
          <p:sp>
            <p:nvSpPr>
              <p:cNvPr id="4130" name="TextBox 4129">
                <a:extLst>
                  <a:ext uri="{FF2B5EF4-FFF2-40B4-BE49-F238E27FC236}">
                    <a16:creationId xmlns:a16="http://schemas.microsoft.com/office/drawing/2014/main" id="{B533E715-1E0E-FAA4-EAA7-D4EA34A9DC45}"/>
                  </a:ext>
                </a:extLst>
              </p:cNvPr>
              <p:cNvSpPr txBox="1"/>
              <p:nvPr/>
            </p:nvSpPr>
            <p:spPr>
              <a:xfrm>
                <a:off x="1736527" y="3415753"/>
                <a:ext cx="526205" cy="215444"/>
              </a:xfrm>
              <a:prstGeom prst="rect">
                <a:avLst/>
              </a:prstGeom>
              <a:grpFill/>
              <a:ln>
                <a:noFill/>
              </a:ln>
            </p:spPr>
            <p:txBody>
              <a:bodyPr wrap="square">
                <a:spAutoFit/>
              </a:bodyPr>
              <a:lstStyle/>
              <a:p>
                <a:pPr algn="ctr"/>
                <a:r>
                  <a:rPr lang="en-US" sz="800" dirty="0">
                    <a:solidFill>
                      <a:srgbClr val="2B6CA3"/>
                    </a:solidFill>
                    <a:latin typeface="Poppins" panose="00000500000000000000" pitchFamily="2" charset="0"/>
                    <a:cs typeface="Poppins" panose="00000500000000000000" pitchFamily="2" charset="0"/>
                  </a:rPr>
                  <a:t>MoU</a:t>
                </a:r>
              </a:p>
            </p:txBody>
          </p:sp>
          <p:sp>
            <p:nvSpPr>
              <p:cNvPr id="4131" name="TextBox 4130">
                <a:extLst>
                  <a:ext uri="{FF2B5EF4-FFF2-40B4-BE49-F238E27FC236}">
                    <a16:creationId xmlns:a16="http://schemas.microsoft.com/office/drawing/2014/main" id="{8FE46F2B-FD60-9751-2BD5-7CE5B71FC61D}"/>
                  </a:ext>
                </a:extLst>
              </p:cNvPr>
              <p:cNvSpPr txBox="1"/>
              <p:nvPr/>
            </p:nvSpPr>
            <p:spPr>
              <a:xfrm>
                <a:off x="2407961" y="3415753"/>
                <a:ext cx="527405" cy="215444"/>
              </a:xfrm>
              <a:prstGeom prst="rect">
                <a:avLst/>
              </a:prstGeom>
              <a:grpFill/>
              <a:ln>
                <a:noFill/>
              </a:ln>
            </p:spPr>
            <p:txBody>
              <a:bodyPr wrap="square">
                <a:spAutoFit/>
              </a:bodyPr>
              <a:lstStyle/>
              <a:p>
                <a:pPr algn="ctr"/>
                <a:r>
                  <a:rPr lang="en-US" sz="800" dirty="0">
                    <a:solidFill>
                      <a:srgbClr val="2B6CA3"/>
                    </a:solidFill>
                    <a:latin typeface="Poppins" panose="00000500000000000000" pitchFamily="2" charset="0"/>
                    <a:cs typeface="Poppins" panose="00000500000000000000" pitchFamily="2" charset="0"/>
                  </a:rPr>
                  <a:t>MoU</a:t>
                </a:r>
              </a:p>
            </p:txBody>
          </p:sp>
          <p:sp>
            <p:nvSpPr>
              <p:cNvPr id="4132" name="TextBox 4131">
                <a:extLst>
                  <a:ext uri="{FF2B5EF4-FFF2-40B4-BE49-F238E27FC236}">
                    <a16:creationId xmlns:a16="http://schemas.microsoft.com/office/drawing/2014/main" id="{014491B1-7572-DCD0-3CC7-89C75A6ADA29}"/>
                  </a:ext>
                </a:extLst>
              </p:cNvPr>
              <p:cNvSpPr txBox="1"/>
              <p:nvPr/>
            </p:nvSpPr>
            <p:spPr>
              <a:xfrm>
                <a:off x="2972429" y="3401862"/>
                <a:ext cx="767298" cy="200055"/>
              </a:xfrm>
              <a:prstGeom prst="rect">
                <a:avLst/>
              </a:prstGeom>
              <a:grpFill/>
              <a:ln>
                <a:noFill/>
              </a:ln>
            </p:spPr>
            <p:txBody>
              <a:bodyPr wrap="square">
                <a:spAutoFit/>
              </a:bodyPr>
              <a:lstStyle/>
              <a:p>
                <a:pPr algn="ctr"/>
                <a:r>
                  <a:rPr lang="en-US" sz="700" dirty="0">
                    <a:solidFill>
                      <a:srgbClr val="2B6CA3"/>
                    </a:solidFill>
                    <a:latin typeface="Poppins" panose="00000500000000000000" pitchFamily="2" charset="0"/>
                    <a:cs typeface="Poppins" panose="00000500000000000000" pitchFamily="2" charset="0"/>
                  </a:rPr>
                  <a:t>Joint TF 2023</a:t>
                </a:r>
              </a:p>
            </p:txBody>
          </p:sp>
          <p:sp>
            <p:nvSpPr>
              <p:cNvPr id="4135" name="TextBox 4134">
                <a:extLst>
                  <a:ext uri="{FF2B5EF4-FFF2-40B4-BE49-F238E27FC236}">
                    <a16:creationId xmlns:a16="http://schemas.microsoft.com/office/drawing/2014/main" id="{F8283EAB-9FFC-F5B5-A34D-15FC9F2BDF8E}"/>
                  </a:ext>
                </a:extLst>
              </p:cNvPr>
              <p:cNvSpPr txBox="1"/>
              <p:nvPr/>
            </p:nvSpPr>
            <p:spPr>
              <a:xfrm>
                <a:off x="4493747" y="3404951"/>
                <a:ext cx="1273215" cy="200055"/>
              </a:xfrm>
              <a:prstGeom prst="rect">
                <a:avLst/>
              </a:prstGeom>
              <a:grpFill/>
              <a:ln>
                <a:noFill/>
              </a:ln>
            </p:spPr>
            <p:txBody>
              <a:bodyPr wrap="square">
                <a:spAutoFit/>
              </a:bodyPr>
              <a:lstStyle/>
              <a:p>
                <a:pPr algn="ctr"/>
                <a:r>
                  <a:rPr lang="en-US" sz="700" dirty="0">
                    <a:solidFill>
                      <a:srgbClr val="2B6CA3"/>
                    </a:solidFill>
                    <a:latin typeface="Poppins" panose="00000500000000000000" pitchFamily="2" charset="0"/>
                    <a:cs typeface="Poppins" panose="00000500000000000000" pitchFamily="2" charset="0"/>
                  </a:rPr>
                  <a:t>Part of the MSF Register</a:t>
                </a:r>
              </a:p>
            </p:txBody>
          </p:sp>
          <p:sp>
            <p:nvSpPr>
              <p:cNvPr id="4136" name="TextBox 4135">
                <a:extLst>
                  <a:ext uri="{FF2B5EF4-FFF2-40B4-BE49-F238E27FC236}">
                    <a16:creationId xmlns:a16="http://schemas.microsoft.com/office/drawing/2014/main" id="{05648722-B5EA-9C9A-8323-9BFF2A2537CF}"/>
                  </a:ext>
                </a:extLst>
              </p:cNvPr>
              <p:cNvSpPr txBox="1"/>
              <p:nvPr/>
            </p:nvSpPr>
            <p:spPr>
              <a:xfrm>
                <a:off x="3676108" y="3411771"/>
                <a:ext cx="962346" cy="200055"/>
              </a:xfrm>
              <a:prstGeom prst="rect">
                <a:avLst/>
              </a:prstGeom>
              <a:grpFill/>
              <a:ln>
                <a:noFill/>
              </a:ln>
            </p:spPr>
            <p:txBody>
              <a:bodyPr wrap="square">
                <a:spAutoFit/>
              </a:bodyPr>
              <a:lstStyle/>
              <a:p>
                <a:pPr algn="ctr"/>
                <a:r>
                  <a:rPr lang="en-US" sz="700" dirty="0">
                    <a:solidFill>
                      <a:srgbClr val="2B6CA3"/>
                    </a:solidFill>
                    <a:latin typeface="Poppins" panose="00000500000000000000" pitchFamily="2" charset="0"/>
                    <a:cs typeface="Poppins" panose="00000500000000000000" pitchFamily="2" charset="0"/>
                  </a:rPr>
                  <a:t>Collaboration</a:t>
                </a:r>
              </a:p>
            </p:txBody>
          </p:sp>
        </p:grpSp>
        <p:pic>
          <p:nvPicPr>
            <p:cNvPr id="7" name="Picture 2">
              <a:extLst>
                <a:ext uri="{FF2B5EF4-FFF2-40B4-BE49-F238E27FC236}">
                  <a16:creationId xmlns:a16="http://schemas.microsoft.com/office/drawing/2014/main" id="{FCE3F054-055E-F7B6-68CF-44DCBB6FF9E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1990" y="3126943"/>
              <a:ext cx="619530" cy="324178"/>
            </a:xfrm>
            <a:prstGeom prst="rect">
              <a:avLst/>
            </a:prstGeom>
            <a:solidFill>
              <a:schemeClr val="bg1"/>
            </a:solidFill>
            <a:ln w="28575">
              <a:solidFill>
                <a:schemeClr val="bg1"/>
              </a:solidFill>
            </a:ln>
          </p:spPr>
        </p:pic>
        <p:sp>
          <p:nvSpPr>
            <p:cNvPr id="9" name="TextBox 8">
              <a:extLst>
                <a:ext uri="{FF2B5EF4-FFF2-40B4-BE49-F238E27FC236}">
                  <a16:creationId xmlns:a16="http://schemas.microsoft.com/office/drawing/2014/main" id="{C1DF607A-B1DA-8E20-C8F0-83C785C949E5}"/>
                </a:ext>
              </a:extLst>
            </p:cNvPr>
            <p:cNvSpPr txBox="1"/>
            <p:nvPr/>
          </p:nvSpPr>
          <p:spPr>
            <a:xfrm>
              <a:off x="341990" y="3438739"/>
              <a:ext cx="619530" cy="200055"/>
            </a:xfrm>
            <a:prstGeom prst="rect">
              <a:avLst/>
            </a:prstGeom>
            <a:grpFill/>
            <a:ln>
              <a:noFill/>
            </a:ln>
          </p:spPr>
          <p:txBody>
            <a:bodyPr wrap="square">
              <a:spAutoFit/>
            </a:bodyPr>
            <a:lstStyle/>
            <a:p>
              <a:pPr algn="ctr"/>
              <a:r>
                <a:rPr lang="en-US" sz="700" dirty="0">
                  <a:solidFill>
                    <a:srgbClr val="2B6CA3"/>
                  </a:solidFill>
                  <a:latin typeface="Poppins" panose="00000500000000000000" pitchFamily="2" charset="0"/>
                  <a:cs typeface="Poppins" panose="00000500000000000000" pitchFamily="2" charset="0"/>
                </a:rPr>
                <a:t>3GPP MRP</a:t>
              </a:r>
            </a:p>
          </p:txBody>
        </p:sp>
      </p:grpSp>
      <p:grpSp>
        <p:nvGrpSpPr>
          <p:cNvPr id="22" name="Group 21">
            <a:extLst>
              <a:ext uri="{FF2B5EF4-FFF2-40B4-BE49-F238E27FC236}">
                <a16:creationId xmlns:a16="http://schemas.microsoft.com/office/drawing/2014/main" id="{53819D54-FED6-416B-53D4-A13A74FE0B3E}"/>
              </a:ext>
            </a:extLst>
          </p:cNvPr>
          <p:cNvGrpSpPr/>
          <p:nvPr/>
        </p:nvGrpSpPr>
        <p:grpSpPr>
          <a:xfrm>
            <a:off x="5907578" y="4306148"/>
            <a:ext cx="3012929" cy="587310"/>
            <a:chOff x="5912729" y="4302202"/>
            <a:chExt cx="3012929" cy="587310"/>
          </a:xfrm>
        </p:grpSpPr>
        <p:grpSp>
          <p:nvGrpSpPr>
            <p:cNvPr id="12" name="Group 11">
              <a:extLst>
                <a:ext uri="{FF2B5EF4-FFF2-40B4-BE49-F238E27FC236}">
                  <a16:creationId xmlns:a16="http://schemas.microsoft.com/office/drawing/2014/main" id="{8A04B93F-DE32-96A2-FFCF-694DEC346781}"/>
                </a:ext>
              </a:extLst>
            </p:cNvPr>
            <p:cNvGrpSpPr/>
            <p:nvPr/>
          </p:nvGrpSpPr>
          <p:grpSpPr>
            <a:xfrm>
              <a:off x="5912729" y="4302202"/>
              <a:ext cx="3012929" cy="587310"/>
              <a:chOff x="2713597" y="3119905"/>
              <a:chExt cx="3012929" cy="587310"/>
            </a:xfrm>
          </p:grpSpPr>
          <p:grpSp>
            <p:nvGrpSpPr>
              <p:cNvPr id="13" name="Group 12">
                <a:extLst>
                  <a:ext uri="{FF2B5EF4-FFF2-40B4-BE49-F238E27FC236}">
                    <a16:creationId xmlns:a16="http://schemas.microsoft.com/office/drawing/2014/main" id="{7F0E7F23-65B8-93EC-217A-3E9A0C1EDBE1}"/>
                  </a:ext>
                </a:extLst>
              </p:cNvPr>
              <p:cNvGrpSpPr/>
              <p:nvPr/>
            </p:nvGrpSpPr>
            <p:grpSpPr>
              <a:xfrm>
                <a:off x="2713597" y="3171237"/>
                <a:ext cx="769245" cy="535978"/>
                <a:chOff x="3279511" y="3092663"/>
                <a:chExt cx="769245" cy="535978"/>
              </a:xfrm>
            </p:grpSpPr>
            <p:pic>
              <p:nvPicPr>
                <p:cNvPr id="17" name="Picture 16">
                  <a:extLst>
                    <a:ext uri="{FF2B5EF4-FFF2-40B4-BE49-F238E27FC236}">
                      <a16:creationId xmlns:a16="http://schemas.microsoft.com/office/drawing/2014/main" id="{9FBF4BDF-C31A-AD9A-8C7C-FD6D327C61A3}"/>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85348" y="3092663"/>
                  <a:ext cx="763408" cy="18791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DASH-IF Logo">
                  <a:extLst>
                    <a:ext uri="{FF2B5EF4-FFF2-40B4-BE49-F238E27FC236}">
                      <a16:creationId xmlns:a16="http://schemas.microsoft.com/office/drawing/2014/main" id="{41391B11-A1D8-DF0F-AB00-D48EB8EA6A87}"/>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279511" y="3357511"/>
                  <a:ext cx="767299" cy="271130"/>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24" descr="Internet Engineering Task Force (IETF) 115: IAB Open - Center for ...">
                <a:extLst>
                  <a:ext uri="{FF2B5EF4-FFF2-40B4-BE49-F238E27FC236}">
                    <a16:creationId xmlns:a16="http://schemas.microsoft.com/office/drawing/2014/main" id="{51471E7D-10AE-26B5-C5EE-BD49E80AE4A2}"/>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l="20552" t="16267" r="19445" b="13678"/>
              <a:stretch/>
            </p:blipFill>
            <p:spPr bwMode="auto">
              <a:xfrm>
                <a:off x="5047848" y="3119905"/>
                <a:ext cx="538986" cy="3293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AWE USA 2020 - Khronos Group">
                <a:extLst>
                  <a:ext uri="{FF2B5EF4-FFF2-40B4-BE49-F238E27FC236}">
                    <a16:creationId xmlns:a16="http://schemas.microsoft.com/office/drawing/2014/main" id="{BDDDA5AB-51E2-CEBD-E801-3FF95BF4EFD3}"/>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908155" y="3474255"/>
                <a:ext cx="818371" cy="194789"/>
              </a:xfrm>
              <a:prstGeom prst="rect">
                <a:avLst/>
              </a:prstGeom>
              <a:noFill/>
              <a:extLst>
                <a:ext uri="{909E8E84-426E-40DD-AFC4-6F175D3DCCD1}">
                  <a14:hiddenFill xmlns:a14="http://schemas.microsoft.com/office/drawing/2010/main">
                    <a:solidFill>
                      <a:srgbClr val="FFFFFF"/>
                    </a:solidFill>
                  </a14:hiddenFill>
                </a:ext>
              </a:extLst>
            </p:spPr>
          </p:pic>
        </p:grpSp>
        <p:pic>
          <p:nvPicPr>
            <p:cNvPr id="19" name="Picture 2">
              <a:extLst>
                <a:ext uri="{FF2B5EF4-FFF2-40B4-BE49-F238E27FC236}">
                  <a16:creationId xmlns:a16="http://schemas.microsoft.com/office/drawing/2014/main" id="{23EB463B-F081-5475-FD04-D706F71D4A6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2766" y="4433768"/>
              <a:ext cx="619530" cy="324178"/>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Rectangle 20">
            <a:extLst>
              <a:ext uri="{FF2B5EF4-FFF2-40B4-BE49-F238E27FC236}">
                <a16:creationId xmlns:a16="http://schemas.microsoft.com/office/drawing/2014/main" id="{C544EE84-2969-8366-B99D-E7458A8779FC}"/>
              </a:ext>
            </a:extLst>
          </p:cNvPr>
          <p:cNvSpPr/>
          <p:nvPr/>
        </p:nvSpPr>
        <p:spPr>
          <a:xfrm>
            <a:off x="-31898" y="3058616"/>
            <a:ext cx="9213669" cy="852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sz="2800" dirty="0">
                <a:solidFill>
                  <a:schemeClr val="bg1"/>
                </a:solidFill>
                <a:latin typeface="Poppins SemiBold" panose="02000000000000000000" pitchFamily="2" charset="0"/>
                <a:cs typeface="Poppins SemiBold" panose="02000000000000000000" pitchFamily="2" charset="0"/>
              </a:rPr>
              <a:t>5G-MAG MEDIA ACTION GROUP</a:t>
            </a:r>
          </a:p>
          <a:p>
            <a:pPr algn="ctr"/>
            <a:r>
              <a:rPr lang="fr-CH" sz="2000" dirty="0">
                <a:solidFill>
                  <a:schemeClr val="bg1"/>
                </a:solidFill>
                <a:latin typeface="Poppins" panose="00000500000000000000" pitchFamily="2" charset="0"/>
                <a:cs typeface="Poppins" panose="00000500000000000000" pitchFamily="2" charset="0"/>
              </a:rPr>
              <a:t>WHERE MEDIA MEETS CONNECTIVITY</a:t>
            </a:r>
          </a:p>
        </p:txBody>
      </p:sp>
      <p:sp>
        <p:nvSpPr>
          <p:cNvPr id="26" name="TextBox 25">
            <a:extLst>
              <a:ext uri="{FF2B5EF4-FFF2-40B4-BE49-F238E27FC236}">
                <a16:creationId xmlns:a16="http://schemas.microsoft.com/office/drawing/2014/main" id="{14D106EE-17F2-B54E-F89D-A02B064D49FE}"/>
              </a:ext>
            </a:extLst>
          </p:cNvPr>
          <p:cNvSpPr txBox="1"/>
          <p:nvPr/>
        </p:nvSpPr>
        <p:spPr>
          <a:xfrm>
            <a:off x="-55709" y="4893556"/>
            <a:ext cx="5127844" cy="263104"/>
          </a:xfrm>
          <a:prstGeom prst="rect">
            <a:avLst/>
          </a:prstGeom>
          <a:noFill/>
        </p:spPr>
        <p:txBody>
          <a:bodyPr wrap="square">
            <a:spAutoFit/>
          </a:bodyPr>
          <a:lstStyle/>
          <a:p>
            <a:r>
              <a:rPr lang="en-US" sz="1100" dirty="0">
                <a:solidFill>
                  <a:srgbClr val="00A0D2"/>
                </a:solidFill>
                <a:latin typeface="Poppins SemiBold" panose="00000700000000000000" pitchFamily="2" charset="0"/>
                <a:cs typeface="Poppins SemiBold" panose="00000700000000000000" pitchFamily="2" charset="0"/>
              </a:rPr>
              <a:t>Collaboration and Synergies </a:t>
            </a:r>
            <a:r>
              <a:rPr lang="en-US" sz="1100" dirty="0">
                <a:solidFill>
                  <a:srgbClr val="00A0D2"/>
                </a:solidFill>
                <a:latin typeface="Poppins" panose="00000500000000000000" pitchFamily="2" charset="0"/>
                <a:cs typeface="Poppins" panose="00000500000000000000" pitchFamily="2" charset="0"/>
              </a:rPr>
              <a:t>with SDOs and Industry fora</a:t>
            </a:r>
          </a:p>
        </p:txBody>
      </p:sp>
      <p:sp>
        <p:nvSpPr>
          <p:cNvPr id="27" name="TextBox 26">
            <a:extLst>
              <a:ext uri="{FF2B5EF4-FFF2-40B4-BE49-F238E27FC236}">
                <a16:creationId xmlns:a16="http://schemas.microsoft.com/office/drawing/2014/main" id="{5279AE22-98D2-C685-358A-B353D5EB2756}"/>
              </a:ext>
            </a:extLst>
          </p:cNvPr>
          <p:cNvSpPr txBox="1"/>
          <p:nvPr/>
        </p:nvSpPr>
        <p:spPr>
          <a:xfrm>
            <a:off x="5487686" y="4896153"/>
            <a:ext cx="3712023" cy="263250"/>
          </a:xfrm>
          <a:prstGeom prst="rect">
            <a:avLst/>
          </a:prstGeom>
          <a:noFill/>
        </p:spPr>
        <p:txBody>
          <a:bodyPr wrap="square">
            <a:spAutoFit/>
          </a:bodyPr>
          <a:lstStyle/>
          <a:p>
            <a:pPr algn="r"/>
            <a:r>
              <a:rPr lang="en-US" sz="1100" dirty="0">
                <a:solidFill>
                  <a:srgbClr val="00A0D2"/>
                </a:solidFill>
                <a:latin typeface="Poppins SemiBold" panose="00000700000000000000" pitchFamily="2" charset="0"/>
                <a:cs typeface="Poppins SemiBold" panose="00000700000000000000" pitchFamily="2" charset="0"/>
              </a:rPr>
              <a:t>Technology Mix </a:t>
            </a:r>
            <a:r>
              <a:rPr lang="en-US" sz="1100" dirty="0">
                <a:solidFill>
                  <a:srgbClr val="00A0D2"/>
                </a:solidFill>
                <a:latin typeface="Poppins" panose="00000500000000000000" pitchFamily="2" charset="0"/>
                <a:cs typeface="Poppins" panose="00000500000000000000" pitchFamily="2" charset="0"/>
              </a:rPr>
              <a:t>part of 5G-MAG Reference Tools</a:t>
            </a:r>
            <a:endParaRPr lang="en-GB" sz="1100" dirty="0"/>
          </a:p>
        </p:txBody>
      </p:sp>
    </p:spTree>
    <p:extLst>
      <p:ext uri="{BB962C8B-B14F-4D97-AF65-F5344CB8AC3E}">
        <p14:creationId xmlns:p14="http://schemas.microsoft.com/office/powerpoint/2010/main" val="31278371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50287233-F842-895B-8E98-95E124F60D30}"/>
              </a:ext>
            </a:extLst>
          </p:cNvPr>
          <p:cNvSpPr/>
          <p:nvPr/>
        </p:nvSpPr>
        <p:spPr>
          <a:xfrm>
            <a:off x="0" y="3413179"/>
            <a:ext cx="9144000" cy="1730321"/>
          </a:xfrm>
          <a:prstGeom prst="rect">
            <a:avLst/>
          </a:prstGeom>
          <a:gradFill>
            <a:gsLst>
              <a:gs pos="22000">
                <a:srgbClr val="2B6CA3"/>
              </a:gs>
              <a:gs pos="87000">
                <a:srgbClr val="00A0D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857" dirty="0"/>
          </a:p>
        </p:txBody>
      </p:sp>
      <p:sp>
        <p:nvSpPr>
          <p:cNvPr id="18" name="Título 4">
            <a:extLst>
              <a:ext uri="{FF2B5EF4-FFF2-40B4-BE49-F238E27FC236}">
                <a16:creationId xmlns:a16="http://schemas.microsoft.com/office/drawing/2014/main" id="{F7A6F172-1D2D-425B-7CD9-194CEC6458A1}"/>
              </a:ext>
            </a:extLst>
          </p:cNvPr>
          <p:cNvSpPr txBox="1">
            <a:spLocks/>
          </p:cNvSpPr>
          <p:nvPr/>
        </p:nvSpPr>
        <p:spPr>
          <a:xfrm>
            <a:off x="531636" y="3827737"/>
            <a:ext cx="8313635" cy="532431"/>
          </a:xfrm>
          <a:prstGeom prst="rect">
            <a:avLst/>
          </a:prstGeom>
        </p:spPr>
        <p:txBody>
          <a:bodyPr anchor="ctr">
            <a:normAutofit/>
          </a:bodyPr>
          <a:lstStyle>
            <a:lvl1pPr algn="l" defTabSz="1433733" rtl="0" eaLnBrk="1" latinLnBrk="0" hangingPunct="1">
              <a:lnSpc>
                <a:spcPct val="90000"/>
              </a:lnSpc>
              <a:spcBef>
                <a:spcPct val="0"/>
              </a:spcBef>
              <a:buNone/>
              <a:defRPr sz="7526" b="1" kern="1200" spc="-157" baseline="0">
                <a:solidFill>
                  <a:srgbClr val="2B6CA3"/>
                </a:solidFill>
                <a:latin typeface="+mj-lt"/>
                <a:ea typeface="+mj-ea"/>
                <a:cs typeface="+mj-cs"/>
              </a:defRPr>
            </a:lvl1pPr>
          </a:lstStyle>
          <a:p>
            <a:r>
              <a:rPr lang="fr-CH" sz="3200" dirty="0">
                <a:solidFill>
                  <a:schemeClr val="bg1"/>
                </a:solidFill>
                <a:latin typeface="Poppins SemiBold" panose="02000000000000000000" pitchFamily="2" charset="0"/>
                <a:cs typeface="Poppins SemiBold" panose="02000000000000000000" pitchFamily="2" charset="0"/>
              </a:rPr>
              <a:t>Check the </a:t>
            </a:r>
            <a:r>
              <a:rPr lang="fr-CH" sz="3200" dirty="0" err="1">
                <a:solidFill>
                  <a:schemeClr val="bg1"/>
                </a:solidFill>
                <a:latin typeface="Poppins SemiBold" panose="02000000000000000000" pitchFamily="2" charset="0"/>
                <a:cs typeface="Poppins SemiBold" panose="02000000000000000000" pitchFamily="2" charset="0"/>
              </a:rPr>
              <a:t>Current</a:t>
            </a:r>
            <a:r>
              <a:rPr lang="fr-CH" sz="3200" dirty="0">
                <a:solidFill>
                  <a:schemeClr val="bg1"/>
                </a:solidFill>
                <a:latin typeface="Poppins SemiBold" panose="02000000000000000000" pitchFamily="2" charset="0"/>
                <a:cs typeface="Poppins SemiBold" panose="02000000000000000000" pitchFamily="2" charset="0"/>
              </a:rPr>
              <a:t> Topics at 5g-mag.com</a:t>
            </a:r>
          </a:p>
          <a:p>
            <a:endParaRPr lang="fr-CH" sz="3200" dirty="0">
              <a:solidFill>
                <a:schemeClr val="bg1"/>
              </a:solidFill>
              <a:latin typeface="Poppins SemiBold" panose="02000000000000000000" pitchFamily="2" charset="0"/>
              <a:cs typeface="Poppins SemiBold" panose="02000000000000000000" pitchFamily="2" charset="0"/>
            </a:endParaRPr>
          </a:p>
        </p:txBody>
      </p:sp>
      <p:sp>
        <p:nvSpPr>
          <p:cNvPr id="19" name="TextBox 18">
            <a:extLst>
              <a:ext uri="{FF2B5EF4-FFF2-40B4-BE49-F238E27FC236}">
                <a16:creationId xmlns:a16="http://schemas.microsoft.com/office/drawing/2014/main" id="{CCE3C7C0-19EE-45E3-1EAA-36C8545D7589}"/>
              </a:ext>
            </a:extLst>
          </p:cNvPr>
          <p:cNvSpPr txBox="1"/>
          <p:nvPr/>
        </p:nvSpPr>
        <p:spPr>
          <a:xfrm>
            <a:off x="537018" y="4015988"/>
            <a:ext cx="7643164" cy="369332"/>
          </a:xfrm>
          <a:prstGeom prst="rect">
            <a:avLst/>
          </a:prstGeom>
          <a:noFill/>
        </p:spPr>
        <p:txBody>
          <a:bodyPr wrap="square">
            <a:spAutoFit/>
          </a:bodyPr>
          <a:lstStyle/>
          <a:p>
            <a:r>
              <a:rPr lang="fr-CH" err="1">
                <a:solidFill>
                  <a:schemeClr val="bg1"/>
                </a:solidFill>
                <a:latin typeface="Poppins ExtraLight" panose="00000300000000000000" pitchFamily="2" charset="0"/>
                <a:cs typeface="Poppins ExtraLight" panose="00000300000000000000" pitchFamily="2" charset="0"/>
              </a:rPr>
              <a:t>Member</a:t>
            </a:r>
            <a:r>
              <a:rPr lang="fr-CH">
                <a:solidFill>
                  <a:schemeClr val="bg1"/>
                </a:solidFill>
                <a:latin typeface="Poppins ExtraLight" panose="00000300000000000000" pitchFamily="2" charset="0"/>
                <a:cs typeface="Poppins ExtraLight" panose="00000300000000000000" pitchFamily="2" charset="0"/>
              </a:rPr>
              <a:t>-, contribution-</a:t>
            </a:r>
            <a:r>
              <a:rPr lang="fr-CH" err="1">
                <a:solidFill>
                  <a:schemeClr val="bg1"/>
                </a:solidFill>
                <a:latin typeface="Poppins ExtraLight" panose="00000300000000000000" pitchFamily="2" charset="0"/>
                <a:cs typeface="Poppins ExtraLight" panose="00000300000000000000" pitchFamily="2" charset="0"/>
              </a:rPr>
              <a:t>driven</a:t>
            </a:r>
            <a:r>
              <a:rPr lang="fr-CH">
                <a:solidFill>
                  <a:schemeClr val="bg1"/>
                </a:solidFill>
                <a:latin typeface="Poppins ExtraLight" panose="00000300000000000000" pitchFamily="2" charset="0"/>
                <a:cs typeface="Poppins ExtraLight" panose="00000300000000000000" pitchFamily="2" charset="0"/>
              </a:rPr>
              <a:t> and </a:t>
            </a:r>
            <a:r>
              <a:rPr lang="fr-CH" err="1">
                <a:solidFill>
                  <a:schemeClr val="bg1"/>
                </a:solidFill>
                <a:latin typeface="Poppins ExtraLight" panose="00000300000000000000" pitchFamily="2" charset="0"/>
                <a:cs typeface="Poppins ExtraLight" panose="00000300000000000000" pitchFamily="2" charset="0"/>
              </a:rPr>
              <a:t>pragmatic</a:t>
            </a:r>
            <a:r>
              <a:rPr lang="fr-CH">
                <a:solidFill>
                  <a:schemeClr val="bg1"/>
                </a:solidFill>
                <a:latin typeface="Poppins ExtraLight" panose="00000300000000000000" pitchFamily="2" charset="0"/>
                <a:cs typeface="Poppins ExtraLight" panose="00000300000000000000" pitchFamily="2" charset="0"/>
              </a:rPr>
              <a:t> </a:t>
            </a:r>
            <a:r>
              <a:rPr lang="fr-CH" err="1">
                <a:solidFill>
                  <a:schemeClr val="bg1"/>
                </a:solidFill>
                <a:latin typeface="Poppins ExtraLight" panose="00000300000000000000" pitchFamily="2" charset="0"/>
                <a:cs typeface="Poppins ExtraLight" panose="00000300000000000000" pitchFamily="2" charset="0"/>
              </a:rPr>
              <a:t>work</a:t>
            </a:r>
            <a:endParaRPr lang="fr-CH">
              <a:solidFill>
                <a:schemeClr val="bg1"/>
              </a:solidFill>
              <a:latin typeface="Poppins ExtraLight" panose="00000300000000000000" pitchFamily="2" charset="0"/>
              <a:cs typeface="Poppins ExtraLight" panose="00000300000000000000" pitchFamily="2" charset="0"/>
            </a:endParaRPr>
          </a:p>
        </p:txBody>
      </p:sp>
      <p:sp>
        <p:nvSpPr>
          <p:cNvPr id="4" name="CuadroTexto 3">
            <a:extLst>
              <a:ext uri="{FF2B5EF4-FFF2-40B4-BE49-F238E27FC236}">
                <a16:creationId xmlns:a16="http://schemas.microsoft.com/office/drawing/2014/main" id="{879B29C5-93C2-A53C-06E2-5D82E93AC734}"/>
              </a:ext>
            </a:extLst>
          </p:cNvPr>
          <p:cNvSpPr txBox="1"/>
          <p:nvPr/>
        </p:nvSpPr>
        <p:spPr>
          <a:xfrm>
            <a:off x="748886" y="107936"/>
            <a:ext cx="3888831" cy="677108"/>
          </a:xfrm>
          <a:prstGeom prst="rect">
            <a:avLst/>
          </a:prstGeom>
          <a:noFill/>
        </p:spPr>
        <p:txBody>
          <a:bodyPr wrap="square" rtlCol="0">
            <a:spAutoFit/>
          </a:bodyPr>
          <a:lstStyle/>
          <a:p>
            <a:r>
              <a:rPr lang="es-ES" sz="1400" dirty="0">
                <a:solidFill>
                  <a:srgbClr val="324158"/>
                </a:solidFill>
                <a:latin typeface="Poppins SemiBold" panose="00000700000000000000" pitchFamily="2" charset="0"/>
                <a:cs typeface="Poppins SemiBold" panose="00000700000000000000" pitchFamily="2" charset="0"/>
              </a:rPr>
              <a:t>Media </a:t>
            </a:r>
            <a:r>
              <a:rPr lang="es-ES" sz="1400" dirty="0" err="1">
                <a:solidFill>
                  <a:srgbClr val="324158"/>
                </a:solidFill>
                <a:latin typeface="Poppins SemiBold" panose="00000700000000000000" pitchFamily="2" charset="0"/>
                <a:cs typeface="Poppins SemiBold" panose="00000700000000000000" pitchFamily="2" charset="0"/>
              </a:rPr>
              <a:t>over</a:t>
            </a:r>
            <a:r>
              <a:rPr lang="es-ES" sz="1400" dirty="0">
                <a:solidFill>
                  <a:srgbClr val="324158"/>
                </a:solidFill>
                <a:latin typeface="Poppins SemiBold" panose="00000700000000000000" pitchFamily="2" charset="0"/>
                <a:cs typeface="Poppins SemiBold" panose="00000700000000000000" pitchFamily="2" charset="0"/>
              </a:rPr>
              <a:t> IP</a:t>
            </a:r>
          </a:p>
          <a:p>
            <a:r>
              <a:rPr lang="es-ES" sz="1200" dirty="0">
                <a:solidFill>
                  <a:srgbClr val="324158"/>
                </a:solidFill>
                <a:latin typeface="Poppins" panose="00000500000000000000" pitchFamily="2" charset="0"/>
                <a:cs typeface="Poppins" panose="00000500000000000000" pitchFamily="2" charset="0"/>
              </a:rPr>
              <a:t>Live </a:t>
            </a:r>
            <a:r>
              <a:rPr lang="es-ES" sz="1200" dirty="0" err="1">
                <a:solidFill>
                  <a:srgbClr val="324158"/>
                </a:solidFill>
                <a:latin typeface="Poppins" panose="00000500000000000000" pitchFamily="2" charset="0"/>
                <a:cs typeface="Poppins" panose="00000500000000000000" pitchFamily="2" charset="0"/>
              </a:rPr>
              <a:t>Contribution</a:t>
            </a:r>
            <a:r>
              <a:rPr lang="es-ES" sz="1200" dirty="0">
                <a:solidFill>
                  <a:srgbClr val="324158"/>
                </a:solidFill>
                <a:latin typeface="Poppins" panose="00000500000000000000" pitchFamily="2" charset="0"/>
                <a:cs typeface="Poppins" panose="00000500000000000000" pitchFamily="2" charset="0"/>
              </a:rPr>
              <a:t> and Remote </a:t>
            </a:r>
            <a:r>
              <a:rPr lang="es-ES" sz="1200" dirty="0" err="1">
                <a:solidFill>
                  <a:srgbClr val="324158"/>
                </a:solidFill>
                <a:latin typeface="Poppins" panose="00000500000000000000" pitchFamily="2" charset="0"/>
                <a:cs typeface="Poppins" panose="00000500000000000000" pitchFamily="2" charset="0"/>
              </a:rPr>
              <a:t>Production</a:t>
            </a:r>
            <a:r>
              <a:rPr lang="es-ES" sz="1200" dirty="0">
                <a:solidFill>
                  <a:srgbClr val="324158"/>
                </a:solidFill>
                <a:latin typeface="Poppins" panose="00000500000000000000" pitchFamily="2" charset="0"/>
                <a:cs typeface="Poppins" panose="00000500000000000000" pitchFamily="2" charset="0"/>
              </a:rPr>
              <a:t> </a:t>
            </a:r>
            <a:r>
              <a:rPr lang="es-ES" sz="1200" dirty="0" err="1">
                <a:solidFill>
                  <a:srgbClr val="324158"/>
                </a:solidFill>
                <a:latin typeface="Poppins" panose="00000500000000000000" pitchFamily="2" charset="0"/>
                <a:cs typeface="Poppins" panose="00000500000000000000" pitchFamily="2" charset="0"/>
              </a:rPr>
              <a:t>beyond</a:t>
            </a:r>
            <a:r>
              <a:rPr lang="es-ES" sz="1200" dirty="0">
                <a:solidFill>
                  <a:srgbClr val="324158"/>
                </a:solidFill>
                <a:latin typeface="Poppins" panose="00000500000000000000" pitchFamily="2" charset="0"/>
                <a:cs typeface="Poppins" panose="00000500000000000000" pitchFamily="2" charset="0"/>
              </a:rPr>
              <a:t> </a:t>
            </a:r>
            <a:r>
              <a:rPr lang="es-ES" sz="1200" dirty="0" err="1">
                <a:solidFill>
                  <a:srgbClr val="324158"/>
                </a:solidFill>
                <a:latin typeface="Poppins" panose="00000500000000000000" pitchFamily="2" charset="0"/>
                <a:cs typeface="Poppins" panose="00000500000000000000" pitchFamily="2" charset="0"/>
              </a:rPr>
              <a:t>just</a:t>
            </a:r>
            <a:r>
              <a:rPr lang="es-ES" sz="1200" dirty="0">
                <a:solidFill>
                  <a:srgbClr val="324158"/>
                </a:solidFill>
                <a:latin typeface="Poppins" panose="00000500000000000000" pitchFamily="2" charset="0"/>
                <a:cs typeface="Poppins" panose="00000500000000000000" pitchFamily="2" charset="0"/>
              </a:rPr>
              <a:t> </a:t>
            </a:r>
            <a:r>
              <a:rPr lang="es-ES" sz="1200" dirty="0" err="1">
                <a:solidFill>
                  <a:srgbClr val="324158"/>
                </a:solidFill>
                <a:latin typeface="Poppins" panose="00000500000000000000" pitchFamily="2" charset="0"/>
                <a:cs typeface="Poppins" panose="00000500000000000000" pitchFamily="2" charset="0"/>
              </a:rPr>
              <a:t>connectivity</a:t>
            </a:r>
            <a:endParaRPr lang="es-ES" sz="1200" dirty="0">
              <a:solidFill>
                <a:srgbClr val="324158"/>
              </a:solidFill>
              <a:latin typeface="Poppins SemiBold" panose="00000700000000000000" pitchFamily="2" charset="0"/>
              <a:cs typeface="Poppins SemiBold" panose="00000700000000000000" pitchFamily="2" charset="0"/>
            </a:endParaRPr>
          </a:p>
        </p:txBody>
      </p:sp>
      <p:pic>
        <p:nvPicPr>
          <p:cNvPr id="71" name="Picture 2">
            <a:extLst>
              <a:ext uri="{FF2B5EF4-FFF2-40B4-BE49-F238E27FC236}">
                <a16:creationId xmlns:a16="http://schemas.microsoft.com/office/drawing/2014/main" id="{4B248CF7-6EC2-6A7E-D202-3EB41F8A64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526" y="182285"/>
            <a:ext cx="466725" cy="466725"/>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8">
            <a:extLst>
              <a:ext uri="{FF2B5EF4-FFF2-40B4-BE49-F238E27FC236}">
                <a16:creationId xmlns:a16="http://schemas.microsoft.com/office/drawing/2014/main" id="{C2BC7142-2220-F9A4-8355-ED2D9CFA9D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3720" y="184682"/>
            <a:ext cx="466725" cy="466725"/>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0">
            <a:extLst>
              <a:ext uri="{FF2B5EF4-FFF2-40B4-BE49-F238E27FC236}">
                <a16:creationId xmlns:a16="http://schemas.microsoft.com/office/drawing/2014/main" id="{DD6F5C61-A02E-1034-5E97-994FB5E417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521" y="1906954"/>
            <a:ext cx="466725" cy="466725"/>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12">
            <a:extLst>
              <a:ext uri="{FF2B5EF4-FFF2-40B4-BE49-F238E27FC236}">
                <a16:creationId xmlns:a16="http://schemas.microsoft.com/office/drawing/2014/main" id="{DC410782-9149-903A-4137-081D9171652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3716" y="1042916"/>
            <a:ext cx="466725" cy="4667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Rounded Corners 9">
            <a:extLst>
              <a:ext uri="{FF2B5EF4-FFF2-40B4-BE49-F238E27FC236}">
                <a16:creationId xmlns:a16="http://schemas.microsoft.com/office/drawing/2014/main" id="{F6DC0F8B-8774-EE0C-0D09-744EC1A9B346}"/>
              </a:ext>
            </a:extLst>
          </p:cNvPr>
          <p:cNvSpPr/>
          <p:nvPr/>
        </p:nvSpPr>
        <p:spPr>
          <a:xfrm>
            <a:off x="6364824" y="4424516"/>
            <a:ext cx="2487752" cy="487233"/>
          </a:xfrm>
          <a:prstGeom prst="roundRect">
            <a:avLst/>
          </a:prstGeom>
          <a:solidFill>
            <a:schemeClr val="bg1"/>
          </a:soli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fr-CH"/>
          </a:p>
        </p:txBody>
      </p:sp>
      <p:sp>
        <p:nvSpPr>
          <p:cNvPr id="5" name="TextBox 5">
            <a:extLst>
              <a:ext uri="{FF2B5EF4-FFF2-40B4-BE49-F238E27FC236}">
                <a16:creationId xmlns:a16="http://schemas.microsoft.com/office/drawing/2014/main" id="{E429D6EC-FD98-BBAA-9466-281F17BBB5BC}"/>
              </a:ext>
            </a:extLst>
          </p:cNvPr>
          <p:cNvSpPr txBox="1"/>
          <p:nvPr/>
        </p:nvSpPr>
        <p:spPr>
          <a:xfrm>
            <a:off x="6496493" y="4400563"/>
            <a:ext cx="2342211" cy="538609"/>
          </a:xfrm>
          <a:prstGeom prst="rect">
            <a:avLst/>
          </a:prstGeom>
          <a:noFill/>
        </p:spPr>
        <p:txBody>
          <a:bodyPr wrap="square">
            <a:spAutoFit/>
          </a:bodyPr>
          <a:lstStyle/>
          <a:p>
            <a:pPr marL="0" marR="0" lvl="1" indent="0" algn="r" defTabSz="457200"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fr-CH" b="1" dirty="0">
                <a:solidFill>
                  <a:srgbClr val="00A0D2"/>
                </a:solidFill>
                <a:latin typeface="Poppins ExtraLight" panose="00000300000000000000" pitchFamily="2" charset="0"/>
                <a:cs typeface="Poppins ExtraLight" panose="00000300000000000000" pitchFamily="2" charset="0"/>
              </a:rPr>
              <a:t>Topics</a:t>
            </a:r>
          </a:p>
          <a:p>
            <a:pPr marL="0" marR="0" lvl="1" indent="0" algn="r" defTabSz="457200"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fr-CH" sz="1100" dirty="0">
                <a:solidFill>
                  <a:srgbClr val="324158"/>
                </a:solidFill>
                <a:latin typeface="Poppins SemiBold" panose="02000000000000000000" pitchFamily="2" charset="0"/>
                <a:cs typeface="Poppins SemiBold" panose="02000000000000000000" pitchFamily="2" charset="0"/>
                <a:hlinkClick r:id="rId7">
                  <a:extLst>
                    <a:ext uri="{A12FA001-AC4F-418D-AE19-62706E023703}">
                      <ahyp:hlinkClr xmlns:ahyp="http://schemas.microsoft.com/office/drawing/2018/hyperlinkcolor" val="tx"/>
                    </a:ext>
                  </a:extLst>
                </a:hlinkClick>
              </a:rPr>
              <a:t>5g-mag.com/topics</a:t>
            </a:r>
            <a:endParaRPr lang="fr-CH" sz="1100" dirty="0">
              <a:solidFill>
                <a:srgbClr val="324158"/>
              </a:solidFill>
              <a:latin typeface="Poppins SemiBold" panose="02000000000000000000" pitchFamily="2" charset="0"/>
              <a:cs typeface="Poppins SemiBold" panose="02000000000000000000" pitchFamily="2" charset="0"/>
            </a:endParaRPr>
          </a:p>
        </p:txBody>
      </p:sp>
      <p:pic>
        <p:nvPicPr>
          <p:cNvPr id="7" name="Picture 7" descr="A picture containing graphics, graphic design, design, silhouette&#10;&#10;Description automatically generated">
            <a:extLst>
              <a:ext uri="{FF2B5EF4-FFF2-40B4-BE49-F238E27FC236}">
                <a16:creationId xmlns:a16="http://schemas.microsoft.com/office/drawing/2014/main" id="{950DF4A3-5618-1066-C76A-8E0443389B6B}"/>
              </a:ext>
            </a:extLst>
          </p:cNvPr>
          <p:cNvPicPr>
            <a:picLocks noChangeAspect="1"/>
          </p:cNvPicPr>
          <p:nvPr/>
        </p:nvPicPr>
        <p:blipFill>
          <a:blip r:embed="rId8"/>
          <a:stretch>
            <a:fillRect/>
          </a:stretch>
        </p:blipFill>
        <p:spPr>
          <a:xfrm>
            <a:off x="6412690" y="4491477"/>
            <a:ext cx="362901" cy="362901"/>
          </a:xfrm>
          <a:prstGeom prst="rect">
            <a:avLst/>
          </a:prstGeom>
        </p:spPr>
      </p:pic>
      <p:pic>
        <p:nvPicPr>
          <p:cNvPr id="72" name="Picture 4">
            <a:extLst>
              <a:ext uri="{FF2B5EF4-FFF2-40B4-BE49-F238E27FC236}">
                <a16:creationId xmlns:a16="http://schemas.microsoft.com/office/drawing/2014/main" id="{C9133032-817F-D252-6C3A-B82FCCCAF90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7521" y="1044482"/>
            <a:ext cx="466725" cy="466725"/>
          </a:xfrm>
          <a:prstGeom prst="rect">
            <a:avLst/>
          </a:prstGeom>
          <a:noFill/>
          <a:extLst>
            <a:ext uri="{909E8E84-426E-40DD-AFC4-6F175D3DCCD1}">
              <a14:hiddenFill xmlns:a14="http://schemas.microsoft.com/office/drawing/2010/main">
                <a:solidFill>
                  <a:srgbClr val="FFFFFF"/>
                </a:solidFill>
              </a14:hiddenFill>
            </a:ext>
          </a:extLst>
        </p:spPr>
      </p:pic>
      <p:sp>
        <p:nvSpPr>
          <p:cNvPr id="12" name="CuadroTexto 11">
            <a:extLst>
              <a:ext uri="{FF2B5EF4-FFF2-40B4-BE49-F238E27FC236}">
                <a16:creationId xmlns:a16="http://schemas.microsoft.com/office/drawing/2014/main" id="{D53147A0-6511-E94A-8153-44012C78EF3F}"/>
              </a:ext>
            </a:extLst>
          </p:cNvPr>
          <p:cNvSpPr txBox="1"/>
          <p:nvPr/>
        </p:nvSpPr>
        <p:spPr>
          <a:xfrm>
            <a:off x="748884" y="952338"/>
            <a:ext cx="3888831" cy="677108"/>
          </a:xfrm>
          <a:prstGeom prst="rect">
            <a:avLst/>
          </a:prstGeom>
          <a:noFill/>
        </p:spPr>
        <p:txBody>
          <a:bodyPr wrap="square" rtlCol="0">
            <a:spAutoFit/>
          </a:bodyPr>
          <a:lstStyle/>
          <a:p>
            <a:r>
              <a:rPr lang="es-ES" sz="1400" dirty="0">
                <a:solidFill>
                  <a:srgbClr val="324158"/>
                </a:solidFill>
                <a:latin typeface="Poppins SemiBold" panose="00000700000000000000" pitchFamily="2" charset="0"/>
                <a:cs typeface="Poppins SemiBold" panose="00000700000000000000" pitchFamily="2" charset="0"/>
              </a:rPr>
              <a:t>5G Media </a:t>
            </a:r>
            <a:r>
              <a:rPr lang="es-ES" sz="1400" dirty="0" err="1">
                <a:solidFill>
                  <a:srgbClr val="324158"/>
                </a:solidFill>
                <a:latin typeface="Poppins SemiBold" panose="00000700000000000000" pitchFamily="2" charset="0"/>
                <a:cs typeface="Poppins SemiBold" panose="00000700000000000000" pitchFamily="2" charset="0"/>
              </a:rPr>
              <a:t>Streaming</a:t>
            </a:r>
            <a:endParaRPr lang="es-ES" sz="1400" dirty="0">
              <a:solidFill>
                <a:srgbClr val="324158"/>
              </a:solidFill>
              <a:latin typeface="Poppins SemiBold" panose="00000700000000000000" pitchFamily="2" charset="0"/>
              <a:cs typeface="Poppins SemiBold" panose="00000700000000000000" pitchFamily="2" charset="0"/>
            </a:endParaRPr>
          </a:p>
          <a:p>
            <a:pPr algn="l"/>
            <a:r>
              <a:rPr lang="en-US" sz="1200" dirty="0">
                <a:solidFill>
                  <a:srgbClr val="324158"/>
                </a:solidFill>
                <a:latin typeface="Poppins" panose="00000500000000000000" pitchFamily="2" charset="0"/>
                <a:cs typeface="Poppins" panose="00000500000000000000" pitchFamily="2" charset="0"/>
              </a:rPr>
              <a:t>Driving effective collaboration between media applications and mobile networks</a:t>
            </a:r>
            <a:endParaRPr lang="es-ES" sz="1200" dirty="0">
              <a:solidFill>
                <a:srgbClr val="324158"/>
              </a:solidFill>
              <a:latin typeface="Poppins" panose="00000500000000000000" pitchFamily="2" charset="0"/>
              <a:cs typeface="Poppins" panose="00000500000000000000" pitchFamily="2" charset="0"/>
            </a:endParaRPr>
          </a:p>
        </p:txBody>
      </p:sp>
      <p:sp>
        <p:nvSpPr>
          <p:cNvPr id="17" name="CuadroTexto 16">
            <a:extLst>
              <a:ext uri="{FF2B5EF4-FFF2-40B4-BE49-F238E27FC236}">
                <a16:creationId xmlns:a16="http://schemas.microsoft.com/office/drawing/2014/main" id="{8290BA97-1B04-2F7C-BDF5-FAD6E779580D}"/>
              </a:ext>
            </a:extLst>
          </p:cNvPr>
          <p:cNvSpPr txBox="1"/>
          <p:nvPr/>
        </p:nvSpPr>
        <p:spPr>
          <a:xfrm>
            <a:off x="748884" y="1814811"/>
            <a:ext cx="3888831" cy="677108"/>
          </a:xfrm>
          <a:prstGeom prst="rect">
            <a:avLst/>
          </a:prstGeom>
          <a:noFill/>
        </p:spPr>
        <p:txBody>
          <a:bodyPr wrap="square" rtlCol="0">
            <a:spAutoFit/>
          </a:bodyPr>
          <a:lstStyle/>
          <a:p>
            <a:r>
              <a:rPr lang="es-ES" sz="1400" dirty="0">
                <a:solidFill>
                  <a:srgbClr val="324158"/>
                </a:solidFill>
                <a:latin typeface="Poppins SemiBold" panose="00000700000000000000" pitchFamily="2" charset="0"/>
                <a:cs typeface="Poppins SemiBold" panose="00000700000000000000" pitchFamily="2" charset="0"/>
              </a:rPr>
              <a:t>5G Broadcast</a:t>
            </a:r>
          </a:p>
          <a:p>
            <a:r>
              <a:rPr lang="en-US" sz="1200" dirty="0">
                <a:solidFill>
                  <a:srgbClr val="324158"/>
                </a:solidFill>
                <a:latin typeface="Poppins" panose="00000500000000000000" pitchFamily="2" charset="0"/>
                <a:cs typeface="Poppins" panose="00000500000000000000" pitchFamily="2" charset="0"/>
              </a:rPr>
              <a:t>Global broadcast standard for TV, radio and emergency alerts on mainstream devices</a:t>
            </a:r>
            <a:endParaRPr lang="es-ES" sz="1200" dirty="0">
              <a:solidFill>
                <a:srgbClr val="324158"/>
              </a:solidFill>
              <a:latin typeface="Poppins" panose="00000500000000000000" pitchFamily="2" charset="0"/>
              <a:cs typeface="Poppins" panose="00000500000000000000" pitchFamily="2" charset="0"/>
            </a:endParaRPr>
          </a:p>
        </p:txBody>
      </p:sp>
      <p:sp>
        <p:nvSpPr>
          <p:cNvPr id="22" name="CuadroTexto 21">
            <a:extLst>
              <a:ext uri="{FF2B5EF4-FFF2-40B4-BE49-F238E27FC236}">
                <a16:creationId xmlns:a16="http://schemas.microsoft.com/office/drawing/2014/main" id="{E78B1F3A-F9CF-E15D-7F6C-EA0F0751605B}"/>
              </a:ext>
            </a:extLst>
          </p:cNvPr>
          <p:cNvSpPr txBox="1"/>
          <p:nvPr/>
        </p:nvSpPr>
        <p:spPr>
          <a:xfrm>
            <a:off x="748884" y="2642060"/>
            <a:ext cx="3999418" cy="677108"/>
          </a:xfrm>
          <a:prstGeom prst="rect">
            <a:avLst/>
          </a:prstGeom>
          <a:noFill/>
        </p:spPr>
        <p:txBody>
          <a:bodyPr wrap="square" rtlCol="0">
            <a:spAutoFit/>
          </a:bodyPr>
          <a:lstStyle/>
          <a:p>
            <a:r>
              <a:rPr lang="es-ES" sz="1400" dirty="0">
                <a:solidFill>
                  <a:srgbClr val="324158"/>
                </a:solidFill>
                <a:latin typeface="Poppins SemiBold" panose="00000700000000000000" pitchFamily="2" charset="0"/>
                <a:cs typeface="Poppins SemiBold" panose="00000700000000000000" pitchFamily="2" charset="0"/>
              </a:rPr>
              <a:t>5G </a:t>
            </a:r>
            <a:r>
              <a:rPr lang="es-ES" sz="1400" dirty="0" err="1">
                <a:solidFill>
                  <a:srgbClr val="324158"/>
                </a:solidFill>
                <a:latin typeface="Poppins SemiBold" panose="00000700000000000000" pitchFamily="2" charset="0"/>
                <a:cs typeface="Poppins SemiBold" panose="00000700000000000000" pitchFamily="2" charset="0"/>
              </a:rPr>
              <a:t>Multicast</a:t>
            </a:r>
            <a:r>
              <a:rPr lang="es-ES" sz="1400" dirty="0">
                <a:solidFill>
                  <a:srgbClr val="324158"/>
                </a:solidFill>
                <a:latin typeface="Poppins SemiBold" panose="00000700000000000000" pitchFamily="2" charset="0"/>
                <a:cs typeface="Poppins SemiBold" panose="00000700000000000000" pitchFamily="2" charset="0"/>
              </a:rPr>
              <a:t> Broadcast</a:t>
            </a:r>
          </a:p>
          <a:p>
            <a:r>
              <a:rPr lang="en-US" sz="1200" dirty="0">
                <a:solidFill>
                  <a:srgbClr val="324158"/>
                </a:solidFill>
                <a:latin typeface="Poppins" panose="00000500000000000000" pitchFamily="2" charset="0"/>
                <a:cs typeface="Poppins" panose="00000500000000000000" pitchFamily="2" charset="0"/>
              </a:rPr>
              <a:t>Scalability for content delivery in mobile networks through point-to-multipoint communication</a:t>
            </a:r>
            <a:endParaRPr lang="es-ES" sz="1200" dirty="0">
              <a:solidFill>
                <a:srgbClr val="324158"/>
              </a:solidFill>
              <a:latin typeface="Poppins" panose="00000500000000000000" pitchFamily="2" charset="0"/>
              <a:cs typeface="Poppins" panose="00000500000000000000" pitchFamily="2" charset="0"/>
            </a:endParaRPr>
          </a:p>
        </p:txBody>
      </p:sp>
      <p:pic>
        <p:nvPicPr>
          <p:cNvPr id="27" name="Picture 6">
            <a:extLst>
              <a:ext uri="{FF2B5EF4-FFF2-40B4-BE49-F238E27FC236}">
                <a16:creationId xmlns:a16="http://schemas.microsoft.com/office/drawing/2014/main" id="{351F1560-ED33-BFCB-29E5-E26088122D7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7521" y="2726311"/>
            <a:ext cx="466725" cy="466725"/>
          </a:xfrm>
          <a:prstGeom prst="rect">
            <a:avLst/>
          </a:prstGeom>
          <a:noFill/>
          <a:extLst>
            <a:ext uri="{909E8E84-426E-40DD-AFC4-6F175D3DCCD1}">
              <a14:hiddenFill xmlns:a14="http://schemas.microsoft.com/office/drawing/2010/main">
                <a:solidFill>
                  <a:srgbClr val="FFFFFF"/>
                </a:solidFill>
              </a14:hiddenFill>
            </a:ext>
          </a:extLst>
        </p:spPr>
      </p:pic>
      <p:sp>
        <p:nvSpPr>
          <p:cNvPr id="29" name="CuadroTexto 28">
            <a:extLst>
              <a:ext uri="{FF2B5EF4-FFF2-40B4-BE49-F238E27FC236}">
                <a16:creationId xmlns:a16="http://schemas.microsoft.com/office/drawing/2014/main" id="{741FEF2D-5422-A073-420B-2F0ACF0C15A4}"/>
              </a:ext>
            </a:extLst>
          </p:cNvPr>
          <p:cNvSpPr txBox="1"/>
          <p:nvPr/>
        </p:nvSpPr>
        <p:spPr>
          <a:xfrm>
            <a:off x="5305087" y="103733"/>
            <a:ext cx="3838914" cy="677108"/>
          </a:xfrm>
          <a:prstGeom prst="rect">
            <a:avLst/>
          </a:prstGeom>
          <a:noFill/>
        </p:spPr>
        <p:txBody>
          <a:bodyPr wrap="square" rtlCol="0">
            <a:spAutoFit/>
          </a:bodyPr>
          <a:lstStyle/>
          <a:p>
            <a:r>
              <a:rPr lang="es-ES" sz="1400" dirty="0">
                <a:solidFill>
                  <a:srgbClr val="324158"/>
                </a:solidFill>
                <a:latin typeface="Poppins SemiBold" panose="00000700000000000000" pitchFamily="2" charset="0"/>
                <a:cs typeface="Poppins SemiBold" panose="00000700000000000000" pitchFamily="2" charset="0"/>
              </a:rPr>
              <a:t>Media </a:t>
            </a:r>
            <a:r>
              <a:rPr lang="es-ES" sz="1400" dirty="0" err="1">
                <a:solidFill>
                  <a:srgbClr val="324158"/>
                </a:solidFill>
                <a:latin typeface="Poppins SemiBold" panose="00000700000000000000" pitchFamily="2" charset="0"/>
                <a:cs typeface="Poppins SemiBold" panose="00000700000000000000" pitchFamily="2" charset="0"/>
              </a:rPr>
              <a:t>beyond</a:t>
            </a:r>
            <a:r>
              <a:rPr lang="es-ES" sz="1400" dirty="0">
                <a:solidFill>
                  <a:srgbClr val="324158"/>
                </a:solidFill>
                <a:latin typeface="Poppins SemiBold" panose="00000700000000000000" pitchFamily="2" charset="0"/>
                <a:cs typeface="Poppins SemiBold" panose="00000700000000000000" pitchFamily="2" charset="0"/>
              </a:rPr>
              <a:t> 2D</a:t>
            </a:r>
          </a:p>
          <a:p>
            <a:pPr algn="l"/>
            <a:r>
              <a:rPr lang="en-US" sz="1200" dirty="0">
                <a:solidFill>
                  <a:srgbClr val="324158"/>
                </a:solidFill>
                <a:latin typeface="Poppins" panose="00000500000000000000" pitchFamily="2" charset="0"/>
                <a:cs typeface="Poppins" panose="00000500000000000000" pitchFamily="2" charset="0"/>
              </a:rPr>
              <a:t>User experiences beyond traditional 2D services to apps and browsers</a:t>
            </a:r>
            <a:endParaRPr lang="es-ES" sz="1200" dirty="0">
              <a:solidFill>
                <a:srgbClr val="324158"/>
              </a:solidFill>
              <a:latin typeface="Poppins" panose="00000500000000000000" pitchFamily="2" charset="0"/>
              <a:cs typeface="Poppins" panose="00000500000000000000" pitchFamily="2" charset="0"/>
            </a:endParaRPr>
          </a:p>
        </p:txBody>
      </p:sp>
      <p:sp>
        <p:nvSpPr>
          <p:cNvPr id="37" name="CuadroTexto 36">
            <a:extLst>
              <a:ext uri="{FF2B5EF4-FFF2-40B4-BE49-F238E27FC236}">
                <a16:creationId xmlns:a16="http://schemas.microsoft.com/office/drawing/2014/main" id="{9DE63B36-5035-CAFC-7A58-1BF96E1E30A1}"/>
              </a:ext>
            </a:extLst>
          </p:cNvPr>
          <p:cNvSpPr txBox="1"/>
          <p:nvPr/>
        </p:nvSpPr>
        <p:spPr>
          <a:xfrm>
            <a:off x="5305084" y="948135"/>
            <a:ext cx="3838915" cy="677108"/>
          </a:xfrm>
          <a:prstGeom prst="rect">
            <a:avLst/>
          </a:prstGeom>
          <a:noFill/>
        </p:spPr>
        <p:txBody>
          <a:bodyPr wrap="square" rtlCol="0">
            <a:spAutoFit/>
          </a:bodyPr>
          <a:lstStyle/>
          <a:p>
            <a:r>
              <a:rPr lang="es-ES" sz="1400" dirty="0" err="1">
                <a:solidFill>
                  <a:srgbClr val="324158"/>
                </a:solidFill>
                <a:latin typeface="Poppins SemiBold" panose="00000700000000000000" pitchFamily="2" charset="0"/>
                <a:cs typeface="Poppins SemiBold" panose="00000700000000000000" pitchFamily="2" charset="0"/>
              </a:rPr>
              <a:t>eXtended</a:t>
            </a:r>
            <a:r>
              <a:rPr lang="es-ES" sz="1400" dirty="0">
                <a:solidFill>
                  <a:srgbClr val="324158"/>
                </a:solidFill>
                <a:latin typeface="Poppins SemiBold" panose="00000700000000000000" pitchFamily="2" charset="0"/>
                <a:cs typeface="Poppins SemiBold" panose="00000700000000000000" pitchFamily="2" charset="0"/>
              </a:rPr>
              <a:t> </a:t>
            </a:r>
            <a:r>
              <a:rPr lang="es-ES" sz="1400" dirty="0" err="1">
                <a:solidFill>
                  <a:srgbClr val="324158"/>
                </a:solidFill>
                <a:latin typeface="Poppins SemiBold" panose="00000700000000000000" pitchFamily="2" charset="0"/>
                <a:cs typeface="Poppins SemiBold" panose="00000700000000000000" pitchFamily="2" charset="0"/>
              </a:rPr>
              <a:t>Reality</a:t>
            </a:r>
            <a:r>
              <a:rPr lang="es-ES" sz="1400" dirty="0">
                <a:solidFill>
                  <a:srgbClr val="324158"/>
                </a:solidFill>
                <a:latin typeface="Poppins SemiBold" panose="00000700000000000000" pitchFamily="2" charset="0"/>
                <a:cs typeface="Poppins SemiBold" panose="00000700000000000000" pitchFamily="2" charset="0"/>
              </a:rPr>
              <a:t> &amp; </a:t>
            </a:r>
            <a:r>
              <a:rPr lang="es-ES" sz="1400" dirty="0" err="1">
                <a:solidFill>
                  <a:srgbClr val="324158"/>
                </a:solidFill>
                <a:latin typeface="Poppins SemiBold" panose="00000700000000000000" pitchFamily="2" charset="0"/>
                <a:cs typeface="Poppins SemiBold" panose="00000700000000000000" pitchFamily="2" charset="0"/>
              </a:rPr>
              <a:t>Immersive</a:t>
            </a:r>
            <a:r>
              <a:rPr lang="es-ES" sz="1400" dirty="0">
                <a:solidFill>
                  <a:srgbClr val="324158"/>
                </a:solidFill>
                <a:latin typeface="Poppins SemiBold" panose="00000700000000000000" pitchFamily="2" charset="0"/>
                <a:cs typeface="Poppins SemiBold" panose="00000700000000000000" pitchFamily="2" charset="0"/>
              </a:rPr>
              <a:t> Media</a:t>
            </a:r>
          </a:p>
          <a:p>
            <a:r>
              <a:rPr lang="en-US" sz="1200" dirty="0">
                <a:solidFill>
                  <a:srgbClr val="324158"/>
                </a:solidFill>
                <a:latin typeface="Poppins" panose="00000500000000000000" pitchFamily="2" charset="0"/>
                <a:cs typeface="Poppins" panose="00000500000000000000" pitchFamily="2" charset="0"/>
              </a:rPr>
              <a:t>Towards the next computing platform converging the digital, physical &amp; virtual worlds</a:t>
            </a:r>
            <a:endParaRPr lang="es-ES" sz="1200" dirty="0">
              <a:solidFill>
                <a:srgbClr val="324158"/>
              </a:solidFill>
              <a:latin typeface="Poppins" panose="00000500000000000000" pitchFamily="2" charset="0"/>
              <a:cs typeface="Poppins" panose="00000500000000000000" pitchFamily="2" charset="0"/>
            </a:endParaRPr>
          </a:p>
        </p:txBody>
      </p:sp>
      <p:sp>
        <p:nvSpPr>
          <p:cNvPr id="38" name="CuadroTexto 37">
            <a:extLst>
              <a:ext uri="{FF2B5EF4-FFF2-40B4-BE49-F238E27FC236}">
                <a16:creationId xmlns:a16="http://schemas.microsoft.com/office/drawing/2014/main" id="{B6444AAE-F3E9-D435-8D33-37BEFD7CE2D5}"/>
              </a:ext>
            </a:extLst>
          </p:cNvPr>
          <p:cNvSpPr txBox="1"/>
          <p:nvPr/>
        </p:nvSpPr>
        <p:spPr>
          <a:xfrm>
            <a:off x="5305084" y="1810608"/>
            <a:ext cx="3838915" cy="677108"/>
          </a:xfrm>
          <a:prstGeom prst="rect">
            <a:avLst/>
          </a:prstGeom>
          <a:noFill/>
        </p:spPr>
        <p:txBody>
          <a:bodyPr wrap="square" rtlCol="0">
            <a:spAutoFit/>
          </a:bodyPr>
          <a:lstStyle/>
          <a:p>
            <a:r>
              <a:rPr lang="es-ES" sz="1400" dirty="0">
                <a:solidFill>
                  <a:srgbClr val="324158"/>
                </a:solidFill>
                <a:latin typeface="Poppins SemiBold" panose="00000700000000000000" pitchFamily="2" charset="0"/>
                <a:cs typeface="Poppins SemiBold" panose="00000700000000000000" pitchFamily="2" charset="0"/>
              </a:rPr>
              <a:t>Non-</a:t>
            </a:r>
            <a:r>
              <a:rPr lang="es-ES" sz="1400" dirty="0" err="1">
                <a:solidFill>
                  <a:srgbClr val="324158"/>
                </a:solidFill>
                <a:latin typeface="Poppins SemiBold" panose="00000700000000000000" pitchFamily="2" charset="0"/>
                <a:cs typeface="Poppins SemiBold" panose="00000700000000000000" pitchFamily="2" charset="0"/>
              </a:rPr>
              <a:t>Terrestrial</a:t>
            </a:r>
            <a:r>
              <a:rPr lang="es-ES" sz="1400" dirty="0">
                <a:solidFill>
                  <a:srgbClr val="324158"/>
                </a:solidFill>
                <a:latin typeface="Poppins SemiBold" panose="00000700000000000000" pitchFamily="2" charset="0"/>
                <a:cs typeface="Poppins SemiBold" panose="00000700000000000000" pitchFamily="2" charset="0"/>
              </a:rPr>
              <a:t> Networks</a:t>
            </a:r>
          </a:p>
          <a:p>
            <a:r>
              <a:rPr lang="en-US" sz="1200" dirty="0">
                <a:solidFill>
                  <a:srgbClr val="324158"/>
                </a:solidFill>
                <a:latin typeface="Poppins" panose="00000500000000000000" pitchFamily="2" charset="0"/>
                <a:cs typeface="Poppins" panose="00000500000000000000" pitchFamily="2" charset="0"/>
              </a:rPr>
              <a:t>Media over Satellites, HAPS, UVAs and hybrid TN and NTN networks</a:t>
            </a:r>
            <a:endParaRPr lang="es-ES" sz="1200" dirty="0">
              <a:solidFill>
                <a:srgbClr val="324158"/>
              </a:solidFill>
              <a:latin typeface="Poppins" panose="00000500000000000000" pitchFamily="2" charset="0"/>
              <a:cs typeface="Poppins" panose="00000500000000000000" pitchFamily="2" charset="0"/>
            </a:endParaRPr>
          </a:p>
        </p:txBody>
      </p:sp>
      <p:pic>
        <p:nvPicPr>
          <p:cNvPr id="43" name="Imagen 42" descr="Icono&#10;&#10;Descripción generada automáticamente">
            <a:extLst>
              <a:ext uri="{FF2B5EF4-FFF2-40B4-BE49-F238E27FC236}">
                <a16:creationId xmlns:a16="http://schemas.microsoft.com/office/drawing/2014/main" id="{B6EA383C-3B50-C319-684B-D086964ACD7A}"/>
              </a:ext>
            </a:extLst>
          </p:cNvPr>
          <p:cNvPicPr>
            <a:picLocks noChangeAspect="1"/>
          </p:cNvPicPr>
          <p:nvPr/>
        </p:nvPicPr>
        <p:blipFill>
          <a:blip r:embed="rId11"/>
          <a:stretch>
            <a:fillRect/>
          </a:stretch>
        </p:blipFill>
        <p:spPr>
          <a:xfrm>
            <a:off x="4803719" y="1914575"/>
            <a:ext cx="468000" cy="468000"/>
          </a:xfrm>
          <a:prstGeom prst="rect">
            <a:avLst/>
          </a:prstGeom>
        </p:spPr>
      </p:pic>
      <p:pic>
        <p:nvPicPr>
          <p:cNvPr id="3" name="Imagen 2" descr="Icono&#10;&#10;Descripción generada automáticamente">
            <a:extLst>
              <a:ext uri="{FF2B5EF4-FFF2-40B4-BE49-F238E27FC236}">
                <a16:creationId xmlns:a16="http://schemas.microsoft.com/office/drawing/2014/main" id="{3CF42F85-007E-6FDE-3D0F-A003F248B629}"/>
              </a:ext>
            </a:extLst>
          </p:cNvPr>
          <p:cNvPicPr>
            <a:picLocks noChangeAspect="1"/>
          </p:cNvPicPr>
          <p:nvPr/>
        </p:nvPicPr>
        <p:blipFill>
          <a:blip r:embed="rId12"/>
          <a:stretch>
            <a:fillRect/>
          </a:stretch>
        </p:blipFill>
        <p:spPr>
          <a:xfrm rot="19876911">
            <a:off x="7690322" y="1680564"/>
            <a:ext cx="415576" cy="415576"/>
          </a:xfrm>
          <a:prstGeom prst="rect">
            <a:avLst/>
          </a:prstGeom>
        </p:spPr>
      </p:pic>
    </p:spTree>
    <p:extLst>
      <p:ext uri="{BB962C8B-B14F-4D97-AF65-F5344CB8AC3E}">
        <p14:creationId xmlns:p14="http://schemas.microsoft.com/office/powerpoint/2010/main" val="4036415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AF087-8B67-792E-BCF9-E7356B61A213}"/>
              </a:ext>
            </a:extLst>
          </p:cNvPr>
          <p:cNvSpPr>
            <a:spLocks noGrp="1"/>
          </p:cNvSpPr>
          <p:nvPr>
            <p:ph idx="1"/>
          </p:nvPr>
        </p:nvSpPr>
        <p:spPr/>
        <p:txBody>
          <a:bodyPr/>
          <a:lstStyle/>
          <a:p>
            <a:r>
              <a:rPr lang="en-US" dirty="0">
                <a:latin typeface="Poppins" panose="00000500000000000000" pitchFamily="2" charset="0"/>
                <a:cs typeface="Poppins" panose="00000500000000000000" pitchFamily="2" charset="0"/>
              </a:rPr>
              <a:t>TS 26.501: 5GMS architecture, call flows, and procedures</a:t>
            </a:r>
          </a:p>
          <a:p>
            <a:r>
              <a:rPr lang="en-US" dirty="0">
                <a:latin typeface="Poppins" panose="00000500000000000000" pitchFamily="2" charset="0"/>
                <a:cs typeface="Poppins" panose="00000500000000000000" pitchFamily="2" charset="0"/>
              </a:rPr>
              <a:t>TS 26.512: 5G Media Streaming protocols</a:t>
            </a:r>
          </a:p>
          <a:p>
            <a:r>
              <a:rPr lang="en-US" dirty="0">
                <a:latin typeface="Poppins" panose="00000500000000000000" pitchFamily="2" charset="0"/>
                <a:cs typeface="Poppins" panose="00000500000000000000" pitchFamily="2" charset="0"/>
              </a:rPr>
              <a:t>WI 5GMS_Ph2 provides extension to 5GMS</a:t>
            </a:r>
          </a:p>
          <a:p>
            <a:r>
              <a:rPr lang="en-US" dirty="0">
                <a:latin typeface="Poppins" panose="00000500000000000000" pitchFamily="2" charset="0"/>
                <a:cs typeface="Poppins" panose="00000500000000000000" pitchFamily="2" charset="0"/>
              </a:rPr>
              <a:t>WI 5GMS_Pro_Ph2 provides extension to 5GMS protocols</a:t>
            </a:r>
          </a:p>
          <a:p>
            <a:r>
              <a:rPr lang="en-US" dirty="0">
                <a:latin typeface="Poppins" panose="00000500000000000000" pitchFamily="2" charset="0"/>
                <a:cs typeface="Poppins" panose="00000500000000000000" pitchFamily="2" charset="0"/>
              </a:rPr>
              <a:t>TS 26.510 generalizes the topic of media delivery</a:t>
            </a:r>
          </a:p>
          <a:p>
            <a:r>
              <a:rPr lang="en-US" dirty="0">
                <a:latin typeface="Poppins" panose="00000500000000000000" pitchFamily="2" charset="0"/>
                <a:cs typeface="Poppins" panose="00000500000000000000" pitchFamily="2" charset="0"/>
              </a:rPr>
              <a:t>For MBS, TS 26.502 develops User Service architecture. TS 26.517 defines MBS protocols</a:t>
            </a:r>
          </a:p>
          <a:p>
            <a:endParaRPr lang="en-US" dirty="0">
              <a:latin typeface="Poppins" panose="00000500000000000000" pitchFamily="2" charset="0"/>
              <a:cs typeface="Poppins" panose="00000500000000000000" pitchFamily="2" charset="0"/>
            </a:endParaRPr>
          </a:p>
          <a:p>
            <a:r>
              <a:rPr lang="en-US" dirty="0">
                <a:solidFill>
                  <a:srgbClr val="00A0D2"/>
                </a:solidFill>
                <a:latin typeface="Poppins SemiBold" panose="00000700000000000000" pitchFamily="2" charset="0"/>
                <a:cs typeface="Poppins SemiBold" panose="00000700000000000000" pitchFamily="2" charset="0"/>
              </a:rPr>
              <a:t>5G-MAG is developing Reference Tools for these specifications</a:t>
            </a:r>
            <a:endParaRPr lang="en-GB" dirty="0">
              <a:solidFill>
                <a:srgbClr val="00A0D2"/>
              </a:solidFill>
              <a:latin typeface="Poppins SemiBold" panose="00000700000000000000" pitchFamily="2" charset="0"/>
              <a:cs typeface="Poppins SemiBold" panose="00000700000000000000" pitchFamily="2" charset="0"/>
            </a:endParaRPr>
          </a:p>
        </p:txBody>
      </p:sp>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Background</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6</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spTree>
    <p:extLst>
      <p:ext uri="{BB962C8B-B14F-4D97-AF65-F5344CB8AC3E}">
        <p14:creationId xmlns:p14="http://schemas.microsoft.com/office/powerpoint/2010/main" val="1326468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FC07C5-A181-6DD5-51F1-98405B0F7C8D}"/>
              </a:ext>
            </a:extLst>
          </p:cNvPr>
          <p:cNvSpPr/>
          <p:nvPr/>
        </p:nvSpPr>
        <p:spPr>
          <a:xfrm>
            <a:off x="0" y="4343250"/>
            <a:ext cx="9144000" cy="800250"/>
          </a:xfrm>
          <a:prstGeom prst="rect">
            <a:avLst/>
          </a:prstGeom>
          <a:gradFill>
            <a:gsLst>
              <a:gs pos="22000">
                <a:srgbClr val="2B6CA3"/>
              </a:gs>
              <a:gs pos="87000">
                <a:srgbClr val="00A0D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857"/>
          </a:p>
        </p:txBody>
      </p:sp>
      <p:sp>
        <p:nvSpPr>
          <p:cNvPr id="4" name="Título 4">
            <a:extLst>
              <a:ext uri="{FF2B5EF4-FFF2-40B4-BE49-F238E27FC236}">
                <a16:creationId xmlns:a16="http://schemas.microsoft.com/office/drawing/2014/main" id="{E8382FD7-582B-750C-979A-6F994566735C}"/>
              </a:ext>
            </a:extLst>
          </p:cNvPr>
          <p:cNvSpPr txBox="1">
            <a:spLocks/>
          </p:cNvSpPr>
          <p:nvPr/>
        </p:nvSpPr>
        <p:spPr>
          <a:xfrm>
            <a:off x="531636" y="4670708"/>
            <a:ext cx="8313635" cy="532431"/>
          </a:xfrm>
          <a:prstGeom prst="rect">
            <a:avLst/>
          </a:prstGeom>
        </p:spPr>
        <p:txBody>
          <a:bodyPr anchor="ctr">
            <a:normAutofit/>
          </a:bodyPr>
          <a:lstStyle>
            <a:lvl1pPr algn="l" defTabSz="1433733" rtl="0" eaLnBrk="1" latinLnBrk="0" hangingPunct="1">
              <a:lnSpc>
                <a:spcPct val="90000"/>
              </a:lnSpc>
              <a:spcBef>
                <a:spcPct val="0"/>
              </a:spcBef>
              <a:buNone/>
              <a:defRPr sz="7526" b="1" kern="1200" spc="-157" baseline="0">
                <a:solidFill>
                  <a:srgbClr val="2B6CA3"/>
                </a:solidFill>
                <a:latin typeface="+mj-lt"/>
                <a:ea typeface="+mj-ea"/>
                <a:cs typeface="+mj-cs"/>
              </a:defRPr>
            </a:lvl1pPr>
          </a:lstStyle>
          <a:p>
            <a:r>
              <a:rPr lang="fr-CH" sz="2400" b="0" dirty="0">
                <a:solidFill>
                  <a:schemeClr val="bg1"/>
                </a:solidFill>
                <a:latin typeface="Poppins SemiBold" panose="02000000000000000000" pitchFamily="2" charset="0"/>
                <a:cs typeface="Poppins SemiBold" panose="02000000000000000000" pitchFamily="2" charset="0"/>
              </a:rPr>
              <a:t>Open-source Reference Tools for </a:t>
            </a:r>
            <a:r>
              <a:rPr lang="fr-CH" sz="2400" b="0" dirty="0" err="1">
                <a:solidFill>
                  <a:schemeClr val="bg1"/>
                </a:solidFill>
                <a:latin typeface="Poppins SemiBold" panose="02000000000000000000" pitchFamily="2" charset="0"/>
                <a:cs typeface="Poppins SemiBold" panose="02000000000000000000" pitchFamily="2" charset="0"/>
              </a:rPr>
              <a:t>Multimedia</a:t>
            </a:r>
            <a:r>
              <a:rPr lang="fr-CH" sz="2400" b="0" dirty="0">
                <a:solidFill>
                  <a:schemeClr val="bg1"/>
                </a:solidFill>
                <a:latin typeface="Poppins SemiBold" panose="02000000000000000000" pitchFamily="2" charset="0"/>
                <a:cs typeface="Poppins SemiBold" panose="02000000000000000000" pitchFamily="2" charset="0"/>
              </a:rPr>
              <a:t> Applications</a:t>
            </a:r>
          </a:p>
          <a:p>
            <a:endParaRPr lang="fr-CH" sz="2400" b="0" dirty="0">
              <a:solidFill>
                <a:schemeClr val="bg1"/>
              </a:solidFill>
              <a:latin typeface="Poppins SemiBold" panose="02000000000000000000" pitchFamily="2" charset="0"/>
              <a:cs typeface="Poppins SemiBold" panose="02000000000000000000" pitchFamily="2" charset="0"/>
            </a:endParaRPr>
          </a:p>
        </p:txBody>
      </p:sp>
      <p:sp>
        <p:nvSpPr>
          <p:cNvPr id="32" name="TextBox 4127">
            <a:extLst>
              <a:ext uri="{FF2B5EF4-FFF2-40B4-BE49-F238E27FC236}">
                <a16:creationId xmlns:a16="http://schemas.microsoft.com/office/drawing/2014/main" id="{5971545E-8C5D-C9FD-08B8-7D9A0616FAE5}"/>
              </a:ext>
            </a:extLst>
          </p:cNvPr>
          <p:cNvSpPr txBox="1"/>
          <p:nvPr/>
        </p:nvSpPr>
        <p:spPr>
          <a:xfrm>
            <a:off x="0" y="3367002"/>
            <a:ext cx="9144000" cy="276999"/>
          </a:xfrm>
          <a:prstGeom prst="rect">
            <a:avLst/>
          </a:prstGeom>
          <a:noFill/>
        </p:spPr>
        <p:txBody>
          <a:bodyPr wrap="square">
            <a:spAutoFit/>
          </a:bodyPr>
          <a:lstStyle/>
          <a:p>
            <a:pPr algn="ctr"/>
            <a:r>
              <a:rPr lang="en-US" sz="1200" dirty="0">
                <a:solidFill>
                  <a:srgbClr val="2B6CA3"/>
                </a:solidFill>
                <a:latin typeface="Poppins" panose="00000500000000000000" pitchFamily="2" charset="0"/>
                <a:cs typeface="Poppins" panose="00000500000000000000" pitchFamily="2" charset="0"/>
              </a:rPr>
              <a:t>Our repositories currently contain reference implementations based on specifications developed by:</a:t>
            </a:r>
          </a:p>
        </p:txBody>
      </p:sp>
      <p:pic>
        <p:nvPicPr>
          <p:cNvPr id="34" name="Picture 16">
            <a:extLst>
              <a:ext uri="{FF2B5EF4-FFF2-40B4-BE49-F238E27FC236}">
                <a16:creationId xmlns:a16="http://schemas.microsoft.com/office/drawing/2014/main" id="{227488E4-9D5A-EE33-CDFF-485C3E991D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5963" y="3724285"/>
            <a:ext cx="994013" cy="24468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0" descr="DASH-IF Logo">
            <a:extLst>
              <a:ext uri="{FF2B5EF4-FFF2-40B4-BE49-F238E27FC236}">
                <a16:creationId xmlns:a16="http://schemas.microsoft.com/office/drawing/2014/main" id="{DF1DB64A-75A7-1F80-0AE0-4B67AD0CC8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2787" y="3681794"/>
            <a:ext cx="994013" cy="351241"/>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8">
            <a:extLst>
              <a:ext uri="{FF2B5EF4-FFF2-40B4-BE49-F238E27FC236}">
                <a16:creationId xmlns:a16="http://schemas.microsoft.com/office/drawing/2014/main" id="{7E2478DB-2FA5-4BB6-13C4-2C5ECD72C4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8835" y="3681794"/>
            <a:ext cx="659328" cy="32966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a:extLst>
              <a:ext uri="{FF2B5EF4-FFF2-40B4-BE49-F238E27FC236}">
                <a16:creationId xmlns:a16="http://schemas.microsoft.com/office/drawing/2014/main" id="{A0FAD7FD-80EC-8E0E-ACA2-20B1AEE469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0245" y="3671728"/>
            <a:ext cx="697448" cy="36494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4" descr="Internet Engineering Task Force (IETF) 115: IAB Open - Center for ...">
            <a:extLst>
              <a:ext uri="{FF2B5EF4-FFF2-40B4-BE49-F238E27FC236}">
                <a16:creationId xmlns:a16="http://schemas.microsoft.com/office/drawing/2014/main" id="{C07611D9-C272-A49F-AE94-C0E7EF38DE6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0552" t="16267" r="19445" b="13678"/>
          <a:stretch/>
        </p:blipFill>
        <p:spPr bwMode="auto">
          <a:xfrm>
            <a:off x="3528246" y="3622568"/>
            <a:ext cx="745965" cy="45587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AWE USA 2020 - Khronos Group">
            <a:extLst>
              <a:ext uri="{FF2B5EF4-FFF2-40B4-BE49-F238E27FC236}">
                <a16:creationId xmlns:a16="http://schemas.microsoft.com/office/drawing/2014/main" id="{05257EBA-F72D-F8C2-E585-DA7A4897911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37383" y="3736739"/>
            <a:ext cx="1163762" cy="276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056CFDD-1939-C671-B015-11896BDC13AB}"/>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242823" y="1456852"/>
            <a:ext cx="4110395" cy="1287024"/>
          </a:xfrm>
          <a:prstGeom prst="rect">
            <a:avLst/>
          </a:prstGeom>
        </p:spPr>
      </p:pic>
      <p:sp>
        <p:nvSpPr>
          <p:cNvPr id="7" name="TextBox 6">
            <a:extLst>
              <a:ext uri="{FF2B5EF4-FFF2-40B4-BE49-F238E27FC236}">
                <a16:creationId xmlns:a16="http://schemas.microsoft.com/office/drawing/2014/main" id="{C360A1E4-8ACB-7499-CCA6-70C05F95EB3F}"/>
              </a:ext>
            </a:extLst>
          </p:cNvPr>
          <p:cNvSpPr txBox="1"/>
          <p:nvPr/>
        </p:nvSpPr>
        <p:spPr>
          <a:xfrm>
            <a:off x="242823" y="591258"/>
            <a:ext cx="4110395" cy="707886"/>
          </a:xfrm>
          <a:prstGeom prst="rect">
            <a:avLst/>
          </a:prstGeom>
          <a:noFill/>
        </p:spPr>
        <p:txBody>
          <a:bodyPr wrap="square">
            <a:spAutoFit/>
          </a:bodyPr>
          <a:lstStyle/>
          <a:p>
            <a:pPr marL="0" marR="0" lvl="1" indent="0" algn="ctr" defTabSz="457200"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fr-CH" sz="2400" b="1" kern="1200" dirty="0">
                <a:solidFill>
                  <a:srgbClr val="00A0D2"/>
                </a:solidFill>
                <a:latin typeface="Poppins ExtraLight" panose="00000300000000000000" pitchFamily="2" charset="0"/>
                <a:ea typeface="+mn-ea"/>
                <a:cs typeface="Poppins ExtraLight" panose="00000300000000000000" pitchFamily="2" charset="0"/>
              </a:rPr>
              <a:t>Technology </a:t>
            </a:r>
            <a:r>
              <a:rPr lang="fr-CH" sz="2400" b="1" kern="1200" dirty="0" err="1">
                <a:solidFill>
                  <a:srgbClr val="00A0D2"/>
                </a:solidFill>
                <a:latin typeface="Poppins ExtraLight" panose="00000300000000000000" pitchFamily="2" charset="0"/>
                <a:ea typeface="+mn-ea"/>
                <a:cs typeface="Poppins ExtraLight" panose="00000300000000000000" pitchFamily="2" charset="0"/>
              </a:rPr>
              <a:t>into</a:t>
            </a:r>
            <a:r>
              <a:rPr lang="fr-CH" sz="2400" b="1" kern="1200" dirty="0">
                <a:solidFill>
                  <a:srgbClr val="00A0D2"/>
                </a:solidFill>
                <a:latin typeface="Poppins ExtraLight" panose="00000300000000000000" pitchFamily="2" charset="0"/>
                <a:ea typeface="+mn-ea"/>
                <a:cs typeface="Poppins ExtraLight" panose="00000300000000000000" pitchFamily="2" charset="0"/>
              </a:rPr>
              <a:t> Action</a:t>
            </a:r>
          </a:p>
          <a:p>
            <a:pPr marL="0" marR="0" lvl="1" indent="0" algn="ctr" defTabSz="457200"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fr-CH" sz="1600" kern="1200" dirty="0">
                <a:solidFill>
                  <a:srgbClr val="324158"/>
                </a:solidFill>
                <a:latin typeface="poppins" panose="00000500000000000000" pitchFamily="2" charset="0"/>
                <a:cs typeface="poppins" panose="00000500000000000000" pitchFamily="2" charset="0"/>
                <a:hlinkClick r:id="rId9">
                  <a:extLst>
                    <a:ext uri="{A12FA001-AC4F-418D-AE19-62706E023703}">
                      <ahyp:hlinkClr xmlns:ahyp="http://schemas.microsoft.com/office/drawing/2018/hyperlinkcolor" val="tx"/>
                    </a:ext>
                  </a:extLst>
                </a:hlinkClick>
              </a:rPr>
              <a:t>developer.5g-mag.com</a:t>
            </a:r>
            <a:endParaRPr lang="fr-CH" sz="1600" kern="1200" dirty="0">
              <a:solidFill>
                <a:srgbClr val="324158"/>
              </a:solidFill>
              <a:latin typeface="poppins" panose="00000500000000000000" pitchFamily="2" charset="0"/>
              <a:cs typeface="poppins" panose="00000500000000000000" pitchFamily="2" charset="0"/>
            </a:endParaRPr>
          </a:p>
        </p:txBody>
      </p:sp>
      <p:pic>
        <p:nvPicPr>
          <p:cNvPr id="8" name="Picture 11">
            <a:extLst>
              <a:ext uri="{FF2B5EF4-FFF2-40B4-BE49-F238E27FC236}">
                <a16:creationId xmlns:a16="http://schemas.microsoft.com/office/drawing/2014/main" id="{9C10779B-5265-1928-DAE3-0A2DB3A25715}"/>
              </a:ext>
            </a:extLst>
          </p:cNvPr>
          <p:cNvPicPr>
            <a:picLocks noChangeAspect="1"/>
          </p:cNvPicPr>
          <p:nvPr/>
        </p:nvPicPr>
        <p:blipFill rotWithShape="1">
          <a:blip r:embed="rId10"/>
          <a:srcRect l="5805" t="5907" r="85180" b="63092"/>
          <a:stretch/>
        </p:blipFill>
        <p:spPr>
          <a:xfrm>
            <a:off x="4621274" y="560944"/>
            <a:ext cx="581891" cy="441504"/>
          </a:xfrm>
          <a:prstGeom prst="rect">
            <a:avLst/>
          </a:prstGeom>
        </p:spPr>
      </p:pic>
      <p:sp>
        <p:nvSpPr>
          <p:cNvPr id="10" name="CuadroTexto 48">
            <a:extLst>
              <a:ext uri="{FF2B5EF4-FFF2-40B4-BE49-F238E27FC236}">
                <a16:creationId xmlns:a16="http://schemas.microsoft.com/office/drawing/2014/main" id="{80265A6E-DA9E-18ED-F816-6DF9A83E74C4}"/>
              </a:ext>
            </a:extLst>
          </p:cNvPr>
          <p:cNvSpPr txBox="1"/>
          <p:nvPr/>
        </p:nvSpPr>
        <p:spPr>
          <a:xfrm>
            <a:off x="5233582" y="530090"/>
            <a:ext cx="3779456" cy="461665"/>
          </a:xfrm>
          <a:prstGeom prst="rect">
            <a:avLst/>
          </a:prstGeom>
          <a:noFill/>
        </p:spPr>
        <p:txBody>
          <a:bodyPr wrap="square" rtlCol="0">
            <a:spAutoFit/>
          </a:bodyPr>
          <a:lstStyle/>
          <a:p>
            <a:r>
              <a:rPr lang="es-ES" sz="1200" dirty="0" err="1">
                <a:latin typeface="Poppins SemiBold" panose="00000700000000000000" pitchFamily="2" charset="0"/>
                <a:cs typeface="Poppins SemiBold" panose="00000700000000000000" pitchFamily="2" charset="0"/>
              </a:rPr>
              <a:t>Community</a:t>
            </a:r>
            <a:r>
              <a:rPr lang="es-ES" sz="1200" dirty="0">
                <a:latin typeface="Poppins SemiBold" panose="00000700000000000000" pitchFamily="2" charset="0"/>
                <a:cs typeface="Poppins SemiBold" panose="00000700000000000000" pitchFamily="2" charset="0"/>
              </a:rPr>
              <a:t> of </a:t>
            </a:r>
            <a:r>
              <a:rPr lang="es-ES" sz="1200" dirty="0" err="1">
                <a:latin typeface="Poppins SemiBold" panose="00000700000000000000" pitchFamily="2" charset="0"/>
                <a:cs typeface="Poppins SemiBold" panose="00000700000000000000" pitchFamily="2" charset="0"/>
              </a:rPr>
              <a:t>Developers</a:t>
            </a:r>
            <a:endParaRPr lang="es-ES" sz="1200" dirty="0">
              <a:latin typeface="Poppins SemiBold" panose="00000700000000000000" pitchFamily="2" charset="0"/>
              <a:cs typeface="Poppins SemiBold" panose="00000700000000000000" pitchFamily="2" charset="0"/>
            </a:endParaRPr>
          </a:p>
          <a:p>
            <a:r>
              <a:rPr lang="es-ES" sz="1200" dirty="0" err="1">
                <a:latin typeface="Poppins" panose="00000500000000000000" pitchFamily="2" charset="0"/>
                <a:cs typeface="Poppins" panose="00000500000000000000" pitchFamily="2" charset="0"/>
              </a:rPr>
              <a:t>We</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bring</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technology</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closer</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to</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developers</a:t>
            </a:r>
            <a:endParaRPr lang="es-ES" sz="1200" dirty="0">
              <a:latin typeface="Poppins SemiBold" panose="00000700000000000000" pitchFamily="2" charset="0"/>
              <a:cs typeface="Poppins SemiBold" panose="00000700000000000000" pitchFamily="2" charset="0"/>
            </a:endParaRPr>
          </a:p>
        </p:txBody>
      </p:sp>
      <p:pic>
        <p:nvPicPr>
          <p:cNvPr id="13" name="Picture 11">
            <a:extLst>
              <a:ext uri="{FF2B5EF4-FFF2-40B4-BE49-F238E27FC236}">
                <a16:creationId xmlns:a16="http://schemas.microsoft.com/office/drawing/2014/main" id="{3927E457-DD61-02D8-CCDA-C0616A7D4D24}"/>
              </a:ext>
            </a:extLst>
          </p:cNvPr>
          <p:cNvPicPr>
            <a:picLocks noChangeAspect="1"/>
          </p:cNvPicPr>
          <p:nvPr/>
        </p:nvPicPr>
        <p:blipFill rotWithShape="1">
          <a:blip r:embed="rId10"/>
          <a:srcRect l="31883" t="5907" r="59102" b="63092"/>
          <a:stretch/>
        </p:blipFill>
        <p:spPr>
          <a:xfrm>
            <a:off x="4621274" y="1147080"/>
            <a:ext cx="581891" cy="441504"/>
          </a:xfrm>
          <a:prstGeom prst="rect">
            <a:avLst/>
          </a:prstGeom>
        </p:spPr>
      </p:pic>
      <p:pic>
        <p:nvPicPr>
          <p:cNvPr id="17" name="Picture 11">
            <a:extLst>
              <a:ext uri="{FF2B5EF4-FFF2-40B4-BE49-F238E27FC236}">
                <a16:creationId xmlns:a16="http://schemas.microsoft.com/office/drawing/2014/main" id="{142BB7B0-860A-80FA-B8ED-99FE45B8C559}"/>
              </a:ext>
            </a:extLst>
          </p:cNvPr>
          <p:cNvPicPr>
            <a:picLocks noChangeAspect="1"/>
          </p:cNvPicPr>
          <p:nvPr/>
        </p:nvPicPr>
        <p:blipFill rotWithShape="1">
          <a:blip r:embed="rId10"/>
          <a:srcRect l="57712" t="2632" r="33273" b="60805"/>
          <a:stretch/>
        </p:blipFill>
        <p:spPr>
          <a:xfrm>
            <a:off x="4665534" y="1754602"/>
            <a:ext cx="493369" cy="441504"/>
          </a:xfrm>
          <a:prstGeom prst="rect">
            <a:avLst/>
          </a:prstGeom>
        </p:spPr>
      </p:pic>
      <p:pic>
        <p:nvPicPr>
          <p:cNvPr id="19" name="Picture 11">
            <a:extLst>
              <a:ext uri="{FF2B5EF4-FFF2-40B4-BE49-F238E27FC236}">
                <a16:creationId xmlns:a16="http://schemas.microsoft.com/office/drawing/2014/main" id="{18142AAF-A8B7-84FF-B480-631C20CB7C2C}"/>
              </a:ext>
            </a:extLst>
          </p:cNvPr>
          <p:cNvPicPr>
            <a:picLocks noChangeAspect="1"/>
          </p:cNvPicPr>
          <p:nvPr/>
        </p:nvPicPr>
        <p:blipFill rotWithShape="1">
          <a:blip r:embed="rId10"/>
          <a:srcRect l="82952" t="1180" r="8033" b="59020"/>
          <a:stretch/>
        </p:blipFill>
        <p:spPr>
          <a:xfrm>
            <a:off x="4676943" y="2336377"/>
            <a:ext cx="470552" cy="458357"/>
          </a:xfrm>
          <a:prstGeom prst="rect">
            <a:avLst/>
          </a:prstGeom>
        </p:spPr>
      </p:pic>
      <p:sp>
        <p:nvSpPr>
          <p:cNvPr id="20" name="CuadroTexto 48">
            <a:extLst>
              <a:ext uri="{FF2B5EF4-FFF2-40B4-BE49-F238E27FC236}">
                <a16:creationId xmlns:a16="http://schemas.microsoft.com/office/drawing/2014/main" id="{5A020371-E5B9-F028-7BA9-6555943BE43D}"/>
              </a:ext>
            </a:extLst>
          </p:cNvPr>
          <p:cNvSpPr txBox="1"/>
          <p:nvPr/>
        </p:nvSpPr>
        <p:spPr>
          <a:xfrm>
            <a:off x="5233582" y="1126919"/>
            <a:ext cx="3779456" cy="461665"/>
          </a:xfrm>
          <a:prstGeom prst="rect">
            <a:avLst/>
          </a:prstGeom>
          <a:noFill/>
        </p:spPr>
        <p:txBody>
          <a:bodyPr wrap="square" rtlCol="0">
            <a:spAutoFit/>
          </a:bodyPr>
          <a:lstStyle/>
          <a:p>
            <a:r>
              <a:rPr lang="en-US" sz="1200" dirty="0">
                <a:latin typeface="Poppins SemiBold" panose="00000700000000000000" pitchFamily="2" charset="0"/>
                <a:cs typeface="Poppins SemiBold" panose="00000700000000000000" pitchFamily="2" charset="0"/>
              </a:rPr>
              <a:t>Reference Implementations</a:t>
            </a:r>
          </a:p>
          <a:p>
            <a:r>
              <a:rPr lang="es-ES" sz="1200" dirty="0" err="1">
                <a:latin typeface="Poppins" panose="00000500000000000000" pitchFamily="2" charset="0"/>
                <a:cs typeface="Poppins" panose="00000500000000000000" pitchFamily="2" charset="0"/>
              </a:rPr>
              <a:t>To</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validate</a:t>
            </a:r>
            <a:r>
              <a:rPr lang="es-ES" sz="1200" dirty="0">
                <a:latin typeface="Poppins" panose="00000500000000000000" pitchFamily="2" charset="0"/>
                <a:cs typeface="Poppins" panose="00000500000000000000" pitchFamily="2" charset="0"/>
              </a:rPr>
              <a:t>, test, demo and </a:t>
            </a:r>
            <a:r>
              <a:rPr lang="es-ES" sz="1200" dirty="0" err="1">
                <a:latin typeface="Poppins" panose="00000500000000000000" pitchFamily="2" charset="0"/>
                <a:cs typeface="Poppins" panose="00000500000000000000" pitchFamily="2" charset="0"/>
              </a:rPr>
              <a:t>create</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products</a:t>
            </a:r>
            <a:endParaRPr lang="es-ES" sz="1200" dirty="0">
              <a:latin typeface="Poppins" panose="00000500000000000000" pitchFamily="2" charset="0"/>
              <a:cs typeface="Poppins" panose="00000500000000000000" pitchFamily="2" charset="0"/>
            </a:endParaRPr>
          </a:p>
        </p:txBody>
      </p:sp>
      <p:sp>
        <p:nvSpPr>
          <p:cNvPr id="22" name="CuadroTexto 48">
            <a:extLst>
              <a:ext uri="{FF2B5EF4-FFF2-40B4-BE49-F238E27FC236}">
                <a16:creationId xmlns:a16="http://schemas.microsoft.com/office/drawing/2014/main" id="{FF9039C7-032B-2FC9-823A-318A805D1616}"/>
              </a:ext>
            </a:extLst>
          </p:cNvPr>
          <p:cNvSpPr txBox="1"/>
          <p:nvPr/>
        </p:nvSpPr>
        <p:spPr>
          <a:xfrm>
            <a:off x="5233582" y="1725072"/>
            <a:ext cx="3779456" cy="461665"/>
          </a:xfrm>
          <a:prstGeom prst="rect">
            <a:avLst/>
          </a:prstGeom>
          <a:noFill/>
        </p:spPr>
        <p:txBody>
          <a:bodyPr wrap="square" rtlCol="0">
            <a:spAutoFit/>
          </a:bodyPr>
          <a:lstStyle/>
          <a:p>
            <a:r>
              <a:rPr lang="es-ES" sz="1200" dirty="0" err="1">
                <a:latin typeface="Poppins SemiBold" panose="00000700000000000000" pitchFamily="2" charset="0"/>
                <a:cs typeface="Poppins SemiBold" panose="00000700000000000000" pitchFamily="2" charset="0"/>
              </a:rPr>
              <a:t>Feedback</a:t>
            </a:r>
            <a:r>
              <a:rPr lang="es-ES" sz="1200" dirty="0">
                <a:latin typeface="Poppins SemiBold" panose="00000700000000000000" pitchFamily="2" charset="0"/>
                <a:cs typeface="Poppins SemiBold" panose="00000700000000000000" pitchFamily="2" charset="0"/>
              </a:rPr>
              <a:t> </a:t>
            </a:r>
            <a:r>
              <a:rPr lang="es-ES" sz="1200" dirty="0" err="1">
                <a:latin typeface="Poppins SemiBold" panose="00000700000000000000" pitchFamily="2" charset="0"/>
                <a:cs typeface="Poppins SemiBold" panose="00000700000000000000" pitchFamily="2" charset="0"/>
              </a:rPr>
              <a:t>to</a:t>
            </a:r>
            <a:r>
              <a:rPr lang="es-ES" sz="1200" dirty="0">
                <a:latin typeface="Poppins SemiBold" panose="00000700000000000000" pitchFamily="2" charset="0"/>
                <a:cs typeface="Poppins SemiBold" panose="00000700000000000000" pitchFamily="2" charset="0"/>
              </a:rPr>
              <a:t> </a:t>
            </a:r>
            <a:r>
              <a:rPr lang="es-ES" sz="1200" dirty="0" err="1">
                <a:latin typeface="Poppins SemiBold" panose="00000700000000000000" pitchFamily="2" charset="0"/>
                <a:cs typeface="Poppins SemiBold" panose="00000700000000000000" pitchFamily="2" charset="0"/>
              </a:rPr>
              <a:t>SDOs</a:t>
            </a:r>
            <a:endParaRPr lang="es-ES" sz="1200" dirty="0">
              <a:latin typeface="Poppins SemiBold" panose="00000700000000000000" pitchFamily="2" charset="0"/>
              <a:cs typeface="Poppins SemiBold" panose="00000700000000000000" pitchFamily="2" charset="0"/>
            </a:endParaRPr>
          </a:p>
          <a:p>
            <a:r>
              <a:rPr lang="es-ES" sz="1200" dirty="0" err="1">
                <a:latin typeface="Poppins" panose="00000500000000000000" pitchFamily="2" charset="0"/>
                <a:cs typeface="Poppins" panose="00000500000000000000" pitchFamily="2" charset="0"/>
              </a:rPr>
              <a:t>To</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help</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improve</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specifications</a:t>
            </a:r>
            <a:endParaRPr lang="es-ES" sz="1200" dirty="0">
              <a:latin typeface="Poppins" panose="00000500000000000000" pitchFamily="2" charset="0"/>
              <a:cs typeface="Poppins" panose="00000500000000000000" pitchFamily="2" charset="0"/>
            </a:endParaRPr>
          </a:p>
        </p:txBody>
      </p:sp>
      <p:sp>
        <p:nvSpPr>
          <p:cNvPr id="23" name="CuadroTexto 48">
            <a:extLst>
              <a:ext uri="{FF2B5EF4-FFF2-40B4-BE49-F238E27FC236}">
                <a16:creationId xmlns:a16="http://schemas.microsoft.com/office/drawing/2014/main" id="{EB0CE9B2-3A28-BA9B-BB38-5AE670D2F191}"/>
              </a:ext>
            </a:extLst>
          </p:cNvPr>
          <p:cNvSpPr txBox="1"/>
          <p:nvPr/>
        </p:nvSpPr>
        <p:spPr>
          <a:xfrm>
            <a:off x="5233582" y="2313950"/>
            <a:ext cx="3779456" cy="461665"/>
          </a:xfrm>
          <a:prstGeom prst="rect">
            <a:avLst/>
          </a:prstGeom>
          <a:noFill/>
        </p:spPr>
        <p:txBody>
          <a:bodyPr wrap="square" rtlCol="0">
            <a:spAutoFit/>
          </a:bodyPr>
          <a:lstStyle/>
          <a:p>
            <a:r>
              <a:rPr lang="es-ES" sz="1200" dirty="0">
                <a:latin typeface="Poppins SemiBold" panose="00000700000000000000" pitchFamily="2" charset="0"/>
                <a:cs typeface="Poppins SemiBold" panose="00000700000000000000" pitchFamily="2" charset="0"/>
              </a:rPr>
              <a:t>IPR-</a:t>
            </a:r>
            <a:r>
              <a:rPr lang="es-ES" sz="1200" dirty="0" err="1">
                <a:latin typeface="Poppins SemiBold" panose="00000700000000000000" pitchFamily="2" charset="0"/>
                <a:cs typeface="Poppins SemiBold" panose="00000700000000000000" pitchFamily="2" charset="0"/>
              </a:rPr>
              <a:t>friendly</a:t>
            </a:r>
            <a:r>
              <a:rPr lang="es-ES" sz="1200" dirty="0">
                <a:latin typeface="Poppins SemiBold" panose="00000700000000000000" pitchFamily="2" charset="0"/>
                <a:cs typeface="Poppins SemiBold" panose="00000700000000000000" pitchFamily="2" charset="0"/>
              </a:rPr>
              <a:t> </a:t>
            </a:r>
            <a:r>
              <a:rPr lang="es-ES" sz="1200" dirty="0" err="1">
                <a:latin typeface="Poppins SemiBold" panose="00000700000000000000" pitchFamily="2" charset="0"/>
                <a:cs typeface="Poppins SemiBold" panose="00000700000000000000" pitchFamily="2" charset="0"/>
              </a:rPr>
              <a:t>License</a:t>
            </a:r>
            <a:r>
              <a:rPr lang="es-ES" sz="1200" dirty="0">
                <a:latin typeface="Poppins SemiBold" panose="00000700000000000000" pitchFamily="2" charset="0"/>
                <a:cs typeface="Poppins SemiBold" panose="00000700000000000000" pitchFamily="2" charset="0"/>
              </a:rPr>
              <a:t> </a:t>
            </a:r>
            <a:r>
              <a:rPr lang="es-ES" sz="1200" dirty="0" err="1">
                <a:latin typeface="Poppins SemiBold" panose="00000700000000000000" pitchFamily="2" charset="0"/>
                <a:cs typeface="Poppins SemiBold" panose="00000700000000000000" pitchFamily="2" charset="0"/>
              </a:rPr>
              <a:t>Model</a:t>
            </a:r>
            <a:endParaRPr lang="es-ES" sz="1200" dirty="0">
              <a:latin typeface="Poppins SemiBold" panose="00000700000000000000" pitchFamily="2" charset="0"/>
              <a:cs typeface="Poppins SemiBold" panose="00000700000000000000" pitchFamily="2" charset="0"/>
            </a:endParaRPr>
          </a:p>
          <a:p>
            <a:r>
              <a:rPr lang="es-ES" sz="1200" dirty="0" err="1">
                <a:latin typeface="Poppins" panose="00000500000000000000" pitchFamily="2" charset="0"/>
                <a:cs typeface="Poppins" panose="00000500000000000000" pitchFamily="2" charset="0"/>
              </a:rPr>
              <a:t>To</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encourage</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contributions</a:t>
            </a:r>
            <a:r>
              <a:rPr lang="es-ES" sz="1200" dirty="0">
                <a:latin typeface="Poppins" panose="00000500000000000000" pitchFamily="2" charset="0"/>
                <a:cs typeface="Poppins" panose="00000500000000000000" pitchFamily="2" charset="0"/>
              </a:rPr>
              <a:t> </a:t>
            </a:r>
            <a:r>
              <a:rPr lang="es-ES" sz="1200" dirty="0" err="1">
                <a:latin typeface="Poppins" panose="00000500000000000000" pitchFamily="2" charset="0"/>
                <a:cs typeface="Poppins" panose="00000500000000000000" pitchFamily="2" charset="0"/>
              </a:rPr>
              <a:t>from</a:t>
            </a:r>
            <a:r>
              <a:rPr lang="es-ES" sz="1200" dirty="0">
                <a:latin typeface="Poppins" panose="00000500000000000000" pitchFamily="2" charset="0"/>
                <a:cs typeface="Poppins" panose="00000500000000000000" pitchFamily="2" charset="0"/>
              </a:rPr>
              <a:t> the </a:t>
            </a:r>
            <a:r>
              <a:rPr lang="es-ES" sz="1200" dirty="0" err="1">
                <a:latin typeface="Poppins" panose="00000500000000000000" pitchFamily="2" charset="0"/>
                <a:cs typeface="Poppins" panose="00000500000000000000" pitchFamily="2" charset="0"/>
              </a:rPr>
              <a:t>industry</a:t>
            </a:r>
            <a:endParaRPr lang="es-ES" sz="1200" dirty="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4699993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EB92CD1-2674-2EDA-CF70-928F6AE83684}"/>
              </a:ext>
            </a:extLst>
          </p:cNvPr>
          <p:cNvSpPr>
            <a:spLocks noGrp="1"/>
          </p:cNvSpPr>
          <p:nvPr>
            <p:ph type="title"/>
          </p:nvPr>
        </p:nvSpPr>
        <p:spPr/>
        <p:txBody>
          <a:bodyPr/>
          <a:lstStyle/>
          <a:p>
            <a:r>
              <a:rPr lang="en-US"/>
              <a:t>Feedback on Specifications </a:t>
            </a:r>
            <a:r>
              <a:rPr lang="en-US" dirty="0"/>
              <a:t>from developers</a:t>
            </a:r>
            <a:endParaRPr lang="en-US"/>
          </a:p>
        </p:txBody>
      </p:sp>
      <p:sp>
        <p:nvSpPr>
          <p:cNvPr id="4" name="Foliennummernplatzhalter 3">
            <a:extLst>
              <a:ext uri="{FF2B5EF4-FFF2-40B4-BE49-F238E27FC236}">
                <a16:creationId xmlns:a16="http://schemas.microsoft.com/office/drawing/2014/main" id="{5223D4DC-FA9D-2950-2B28-D4D21322F1E1}"/>
              </a:ext>
            </a:extLst>
          </p:cNvPr>
          <p:cNvSpPr>
            <a:spLocks noGrp="1"/>
          </p:cNvSpPr>
          <p:nvPr>
            <p:ph type="sldNum" sz="quarter" idx="4"/>
          </p:nvPr>
        </p:nvSpPr>
        <p:spPr/>
        <p:txBody>
          <a:bodyPr/>
          <a:lstStyle/>
          <a:p>
            <a:fld id="{4FAB73BC-B049-4115-A692-8D63A059BFB8}" type="slidenum">
              <a:rPr lang="fr-CH" smtClean="0"/>
              <a:pPr/>
              <a:t>8</a:t>
            </a:fld>
            <a:endParaRPr lang="fr-CH"/>
          </a:p>
        </p:txBody>
      </p:sp>
      <p:sp>
        <p:nvSpPr>
          <p:cNvPr id="28" name="Marcador de contenido 9">
            <a:extLst>
              <a:ext uri="{FF2B5EF4-FFF2-40B4-BE49-F238E27FC236}">
                <a16:creationId xmlns:a16="http://schemas.microsoft.com/office/drawing/2014/main" id="{ACEFEA84-227F-228E-EF93-3B32BE79CA50}"/>
              </a:ext>
            </a:extLst>
          </p:cNvPr>
          <p:cNvSpPr txBox="1">
            <a:spLocks/>
          </p:cNvSpPr>
          <p:nvPr/>
        </p:nvSpPr>
        <p:spPr>
          <a:xfrm>
            <a:off x="196849" y="805416"/>
            <a:ext cx="8859821" cy="4235690"/>
          </a:xfrm>
          <a:prstGeom prst="rect">
            <a:avLst/>
          </a:prstGeom>
        </p:spPr>
        <p:txBody>
          <a:bodyPr wrap="square">
            <a:normAutofit/>
          </a:bodyPr>
          <a:lstStyle>
            <a:lvl1pPr marL="257175" indent="-257175" algn="l" defTabSz="685800" rtl="0" eaLnBrk="1" latinLnBrk="0" hangingPunct="1">
              <a:lnSpc>
                <a:spcPct val="90000"/>
              </a:lnSpc>
              <a:spcBef>
                <a:spcPts val="900"/>
              </a:spcBef>
              <a:buClr>
                <a:srgbClr val="00A0D2"/>
              </a:buClr>
              <a:buFont typeface="Wingdings" panose="05000000000000000000" pitchFamily="2" charset="2"/>
              <a:buChar char="§"/>
              <a:defRPr sz="20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1pPr>
            <a:lvl2pPr marL="5143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20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2pPr>
            <a:lvl3pPr marL="8572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16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3pPr>
            <a:lvl4pPr marL="12001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14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4pPr>
            <a:lvl5pPr marL="1543050" indent="-137160" algn="l" defTabSz="685800" rtl="0" eaLnBrk="1" latinLnBrk="0" hangingPunct="1">
              <a:lnSpc>
                <a:spcPct val="90000"/>
              </a:lnSpc>
              <a:spcBef>
                <a:spcPts val="188"/>
              </a:spcBef>
              <a:spcAft>
                <a:spcPts val="188"/>
              </a:spcAft>
              <a:buClr>
                <a:srgbClr val="00A0D2"/>
              </a:buClr>
              <a:buFont typeface="Wingdings" panose="05000000000000000000" pitchFamily="2" charset="2"/>
              <a:buChar char="§"/>
              <a:defRPr sz="1400" kern="1200">
                <a:solidFill>
                  <a:schemeClr val="tx1">
                    <a:lumMod val="65000"/>
                    <a:lumOff val="35000"/>
                  </a:schemeClr>
                </a:solidFill>
                <a:latin typeface="Poppins ExtraLight" panose="00000300000000000000" pitchFamily="2" charset="0"/>
                <a:ea typeface="+mn-ea"/>
                <a:cs typeface="Poppins ExtraLight" panose="00000300000000000000" pitchFamily="2" charset="0"/>
              </a:defRPr>
            </a:lvl5pPr>
            <a:lvl6pPr marL="18859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6pPr>
            <a:lvl7pPr marL="22288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7pPr>
            <a:lvl8pPr marL="25717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8pPr>
            <a:lvl9pPr marL="2914650" indent="-171450" algn="l" defTabSz="685800" rtl="0" eaLnBrk="1" latinLnBrk="0" hangingPunct="1">
              <a:lnSpc>
                <a:spcPct val="90000"/>
              </a:lnSpc>
              <a:spcBef>
                <a:spcPts val="188"/>
              </a:spcBef>
              <a:spcAft>
                <a:spcPts val="188"/>
              </a:spcAft>
              <a:buClr>
                <a:schemeClr val="accent1"/>
              </a:buClr>
              <a:buFont typeface="Wingdings 2" pitchFamily="18" charset="2"/>
              <a:buChar char=""/>
              <a:defRPr sz="1050" kern="1200">
                <a:solidFill>
                  <a:schemeClr val="tx1">
                    <a:lumMod val="65000"/>
                    <a:lumOff val="35000"/>
                  </a:schemeClr>
                </a:solidFill>
                <a:latin typeface="+mn-lt"/>
                <a:ea typeface="+mn-ea"/>
                <a:cs typeface="+mn-cs"/>
              </a:defRPr>
            </a:lvl9pPr>
          </a:lstStyle>
          <a:p>
            <a:pPr marL="0" indent="0" fontAlgn="base">
              <a:lnSpc>
                <a:spcPct val="110000"/>
              </a:lnSpc>
              <a:spcBef>
                <a:spcPts val="600"/>
              </a:spcBef>
              <a:buNone/>
              <a:defRPr/>
            </a:pPr>
            <a:r>
              <a:rPr lang="fr-CH" sz="1600" dirty="0" err="1">
                <a:solidFill>
                  <a:srgbClr val="000000">
                    <a:lumMod val="65000"/>
                    <a:lumOff val="35000"/>
                  </a:srgbClr>
                </a:solidFill>
                <a:latin typeface="Poppins SemiBold" panose="02000000000000000000" pitchFamily="2" charset="0"/>
                <a:cs typeface="Poppins SemiBold" panose="02000000000000000000" pitchFamily="2" charset="0"/>
              </a:rPr>
              <a:t>We</a:t>
            </a:r>
            <a:r>
              <a:rPr lang="fr-CH" sz="1600" dirty="0">
                <a:solidFill>
                  <a:srgbClr val="000000">
                    <a:lumMod val="65000"/>
                    <a:lumOff val="35000"/>
                  </a:srgbClr>
                </a:solidFill>
                <a:latin typeface="Poppins SemiBold" panose="02000000000000000000" pitchFamily="2" charset="0"/>
                <a:cs typeface="Poppins SemiBold" panose="02000000000000000000" pitchFamily="2" charset="0"/>
              </a:rPr>
              <a:t> </a:t>
            </a:r>
            <a:r>
              <a:rPr lang="fr-CH" sz="1600" dirty="0" err="1">
                <a:solidFill>
                  <a:srgbClr val="000000">
                    <a:lumMod val="65000"/>
                    <a:lumOff val="35000"/>
                  </a:srgbClr>
                </a:solidFill>
                <a:latin typeface="Poppins SemiBold" panose="02000000000000000000" pitchFamily="2" charset="0"/>
                <a:cs typeface="Poppins SemiBold" panose="02000000000000000000" pitchFamily="2" charset="0"/>
              </a:rPr>
              <a:t>funnel</a:t>
            </a:r>
            <a:r>
              <a:rPr lang="fr-CH" sz="1600" dirty="0">
                <a:solidFill>
                  <a:srgbClr val="000000">
                    <a:lumMod val="65000"/>
                    <a:lumOff val="35000"/>
                  </a:srgbClr>
                </a:solidFill>
                <a:latin typeface="Poppins SemiBold" panose="02000000000000000000" pitchFamily="2" charset="0"/>
                <a:cs typeface="Poppins SemiBold" panose="02000000000000000000" pitchFamily="2" charset="0"/>
              </a:rPr>
              <a:t> feedback </a:t>
            </a:r>
            <a:r>
              <a:rPr lang="fr-CH" sz="1600" err="1">
                <a:solidFill>
                  <a:srgbClr val="000000">
                    <a:lumMod val="65000"/>
                    <a:lumOff val="35000"/>
                  </a:srgbClr>
                </a:solidFill>
                <a:latin typeface="Poppins SemiBold" panose="02000000000000000000" pitchFamily="2" charset="0"/>
                <a:cs typeface="Poppins SemiBold" panose="02000000000000000000" pitchFamily="2" charset="0"/>
              </a:rPr>
              <a:t>from</a:t>
            </a:r>
            <a:r>
              <a:rPr lang="fr-CH" sz="1600">
                <a:solidFill>
                  <a:srgbClr val="000000">
                    <a:lumMod val="65000"/>
                    <a:lumOff val="35000"/>
                  </a:srgbClr>
                </a:solidFill>
                <a:latin typeface="Poppins SemiBold" panose="02000000000000000000" pitchFamily="2" charset="0"/>
                <a:cs typeface="Poppins SemiBold" panose="02000000000000000000" pitchFamily="2" charset="0"/>
              </a:rPr>
              <a:t> </a:t>
            </a:r>
            <a:r>
              <a:rPr lang="fr-CH" sz="1600" err="1">
                <a:solidFill>
                  <a:srgbClr val="000000">
                    <a:lumMod val="65000"/>
                    <a:lumOff val="35000"/>
                  </a:srgbClr>
                </a:solidFill>
                <a:latin typeface="Poppins SemiBold" panose="02000000000000000000" pitchFamily="2" charset="0"/>
                <a:cs typeface="Poppins SemiBold" panose="02000000000000000000" pitchFamily="2" charset="0"/>
              </a:rPr>
              <a:t>developers</a:t>
            </a:r>
            <a:r>
              <a:rPr lang="fr-CH" sz="1600">
                <a:solidFill>
                  <a:srgbClr val="000000">
                    <a:lumMod val="65000"/>
                    <a:lumOff val="35000"/>
                  </a:srgbClr>
                </a:solidFill>
                <a:latin typeface="Poppins SemiBold" panose="02000000000000000000" pitchFamily="2" charset="0"/>
                <a:cs typeface="Poppins SemiBold" panose="02000000000000000000" pitchFamily="2" charset="0"/>
              </a:rPr>
              <a:t> and </a:t>
            </a:r>
            <a:r>
              <a:rPr lang="fr-CH" sz="1600" err="1">
                <a:solidFill>
                  <a:srgbClr val="000000">
                    <a:lumMod val="65000"/>
                    <a:lumOff val="35000"/>
                  </a:srgbClr>
                </a:solidFill>
                <a:latin typeface="Poppins SemiBold" panose="02000000000000000000" pitchFamily="2" charset="0"/>
                <a:cs typeface="Poppins SemiBold" panose="02000000000000000000" pitchFamily="2" charset="0"/>
              </a:rPr>
              <a:t>users</a:t>
            </a:r>
            <a:r>
              <a:rPr lang="fr-CH" sz="1600" dirty="0">
                <a:solidFill>
                  <a:srgbClr val="000000">
                    <a:lumMod val="65000"/>
                    <a:lumOff val="35000"/>
                  </a:srgbClr>
                </a:solidFill>
                <a:latin typeface="Poppins SemiBold" panose="02000000000000000000" pitchFamily="2" charset="0"/>
                <a:cs typeface="Poppins SemiBold" panose="02000000000000000000" pitchFamily="2" charset="0"/>
              </a:rPr>
              <a:t> </a:t>
            </a:r>
            <a:r>
              <a:rPr lang="fr-CH" sz="1600" dirty="0" err="1">
                <a:solidFill>
                  <a:srgbClr val="000000">
                    <a:lumMod val="65000"/>
                    <a:lumOff val="35000"/>
                  </a:srgbClr>
                </a:solidFill>
                <a:latin typeface="Poppins SemiBold" panose="02000000000000000000" pitchFamily="2" charset="0"/>
                <a:cs typeface="Poppins SemiBold" panose="02000000000000000000" pitchFamily="2" charset="0"/>
              </a:rPr>
              <a:t>into</a:t>
            </a:r>
            <a:r>
              <a:rPr lang="fr-CH" sz="1600" dirty="0">
                <a:solidFill>
                  <a:srgbClr val="000000">
                    <a:lumMod val="65000"/>
                    <a:lumOff val="35000"/>
                  </a:srgbClr>
                </a:solidFill>
                <a:latin typeface="Poppins SemiBold" panose="02000000000000000000" pitchFamily="2" charset="0"/>
                <a:cs typeface="Poppins SemiBold" panose="02000000000000000000" pitchFamily="2" charset="0"/>
              </a:rPr>
              <a:t> </a:t>
            </a:r>
            <a:r>
              <a:rPr lang="fr-CH" sz="1600" dirty="0" err="1">
                <a:solidFill>
                  <a:srgbClr val="000000">
                    <a:lumMod val="65000"/>
                    <a:lumOff val="35000"/>
                  </a:srgbClr>
                </a:solidFill>
                <a:latin typeface="Poppins SemiBold" panose="02000000000000000000" pitchFamily="2" charset="0"/>
                <a:cs typeface="Poppins SemiBold" panose="02000000000000000000" pitchFamily="2" charset="0"/>
              </a:rPr>
              <a:t>SDOs</a:t>
            </a:r>
            <a:endParaRPr kumimoji="0" lang="en-US" sz="1600" b="0" i="0" u="none" strike="noStrike" kern="1200" cap="none" spc="0" normalizeH="0" baseline="0" noProof="0">
              <a:ln>
                <a:noFill/>
              </a:ln>
              <a:solidFill>
                <a:srgbClr val="000000">
                  <a:lumMod val="65000"/>
                  <a:lumOff val="35000"/>
                </a:srgbClr>
              </a:solidFill>
              <a:effectLst/>
              <a:uLnTx/>
              <a:uFillTx/>
              <a:latin typeface="Poppins SemiBold" panose="02000000000000000000" pitchFamily="2" charset="0"/>
              <a:ea typeface="+mn-ea"/>
              <a:cs typeface="Poppins SemiBold" panose="02000000000000000000" pitchFamily="2" charset="0"/>
            </a:endParaRPr>
          </a:p>
          <a:p>
            <a:pPr fontAlgn="base">
              <a:lnSpc>
                <a:spcPct val="100000"/>
              </a:lnSpc>
              <a:spcBef>
                <a:spcPts val="600"/>
              </a:spcBef>
              <a:defRPr/>
            </a:pPr>
            <a:r>
              <a:rPr lang="fr-CH" sz="1400" dirty="0">
                <a:solidFill>
                  <a:srgbClr val="000000">
                    <a:lumMod val="65000"/>
                    <a:lumOff val="35000"/>
                  </a:srgbClr>
                </a:solidFill>
                <a:latin typeface="Poppins" panose="00000500000000000000" pitchFamily="2" charset="0"/>
                <a:cs typeface="Poppins" panose="00000500000000000000" pitchFamily="2" charset="0"/>
              </a:rPr>
              <a:t>Issues, bugs, </a:t>
            </a:r>
            <a:r>
              <a:rPr lang="fr-CH" sz="1400" dirty="0" err="1">
                <a:solidFill>
                  <a:srgbClr val="000000">
                    <a:lumMod val="65000"/>
                    <a:lumOff val="35000"/>
                  </a:srgbClr>
                </a:solidFill>
                <a:latin typeface="Poppins" panose="00000500000000000000" pitchFamily="2" charset="0"/>
                <a:cs typeface="Poppins" panose="00000500000000000000" pitchFamily="2" charset="0"/>
              </a:rPr>
              <a:t>feature</a:t>
            </a:r>
            <a:r>
              <a:rPr lang="fr-CH" sz="1400" dirty="0">
                <a:solidFill>
                  <a:srgbClr val="000000">
                    <a:lumMod val="65000"/>
                    <a:lumOff val="35000"/>
                  </a:srgbClr>
                </a:solidFill>
                <a:latin typeface="Poppins" panose="00000500000000000000" pitchFamily="2" charset="0"/>
                <a:cs typeface="Poppins" panose="00000500000000000000" pitchFamily="2" charset="0"/>
              </a:rPr>
              <a:t> </a:t>
            </a:r>
            <a:r>
              <a:rPr lang="fr-CH" sz="1400" dirty="0" err="1">
                <a:solidFill>
                  <a:srgbClr val="000000">
                    <a:lumMod val="65000"/>
                    <a:lumOff val="35000"/>
                  </a:srgbClr>
                </a:solidFill>
                <a:latin typeface="Poppins" panose="00000500000000000000" pitchFamily="2" charset="0"/>
                <a:cs typeface="Poppins" panose="00000500000000000000" pitchFamily="2" charset="0"/>
              </a:rPr>
              <a:t>requests</a:t>
            </a:r>
            <a:r>
              <a:rPr lang="fr-CH" sz="1400" dirty="0">
                <a:solidFill>
                  <a:srgbClr val="000000">
                    <a:lumMod val="65000"/>
                    <a:lumOff val="35000"/>
                  </a:srgbClr>
                </a:solidFill>
                <a:latin typeface="Poppins" panose="00000500000000000000" pitchFamily="2" charset="0"/>
                <a:cs typeface="Poppins" panose="00000500000000000000" pitchFamily="2" charset="0"/>
              </a:rPr>
              <a:t>? </a:t>
            </a:r>
            <a:r>
              <a:rPr lang="fr-CH" sz="1400" dirty="0">
                <a:solidFill>
                  <a:srgbClr val="00A0D2"/>
                </a:solidFill>
                <a:latin typeface="Poppins" panose="00000500000000000000" pitchFamily="2" charset="0"/>
                <a:cs typeface="Poppins" panose="00000500000000000000" pitchFamily="2" charset="0"/>
                <a:hlinkClick r:id="rId3"/>
              </a:rPr>
              <a:t>github.com/5G-MAG/Standards/</a:t>
            </a:r>
            <a:endParaRPr lang="fr-CH" sz="1400" dirty="0">
              <a:solidFill>
                <a:srgbClr val="00A0D2"/>
              </a:solidFill>
              <a:latin typeface="Poppins" panose="00000500000000000000" pitchFamily="2" charset="0"/>
              <a:cs typeface="Poppins" panose="00000500000000000000" pitchFamily="2" charset="0"/>
            </a:endParaRPr>
          </a:p>
          <a:p>
            <a:pPr fontAlgn="base">
              <a:lnSpc>
                <a:spcPct val="100000"/>
              </a:lnSpc>
              <a:spcBef>
                <a:spcPts val="600"/>
              </a:spcBef>
              <a:defRPr/>
            </a:pPr>
            <a:endParaRPr lang="fr-CH" sz="1400">
              <a:solidFill>
                <a:srgbClr val="000000">
                  <a:lumMod val="65000"/>
                  <a:lumOff val="35000"/>
                </a:srgbClr>
              </a:solidFill>
            </a:endParaRPr>
          </a:p>
          <a:p>
            <a:pPr marL="0" lvl="1" indent="0" defTabSz="457189" fontAlgn="base">
              <a:lnSpc>
                <a:spcPct val="100000"/>
              </a:lnSpc>
              <a:spcBef>
                <a:spcPts val="0"/>
              </a:spcBef>
              <a:spcAft>
                <a:spcPts val="0"/>
              </a:spcAft>
              <a:buNone/>
              <a:defRPr/>
            </a:pPr>
            <a:endParaRPr lang="fr-CH" sz="1200" b="0" i="0">
              <a:solidFill>
                <a:srgbClr val="000000">
                  <a:lumMod val="65000"/>
                  <a:lumOff val="35000"/>
                </a:srgbClr>
              </a:solidFill>
              <a:effectLst/>
            </a:endParaRPr>
          </a:p>
        </p:txBody>
      </p:sp>
      <p:pic>
        <p:nvPicPr>
          <p:cNvPr id="53" name="Picture 52">
            <a:extLst>
              <a:ext uri="{FF2B5EF4-FFF2-40B4-BE49-F238E27FC236}">
                <a16:creationId xmlns:a16="http://schemas.microsoft.com/office/drawing/2014/main" id="{D8C79625-4F26-2045-E349-74E3031DC204}"/>
              </a:ext>
            </a:extLst>
          </p:cNvPr>
          <p:cNvPicPr>
            <a:picLocks noChangeAspect="1"/>
          </p:cNvPicPr>
          <p:nvPr/>
        </p:nvPicPr>
        <p:blipFill>
          <a:blip r:embed="rId4"/>
          <a:stretch>
            <a:fillRect/>
          </a:stretch>
        </p:blipFill>
        <p:spPr>
          <a:xfrm>
            <a:off x="405978" y="2911173"/>
            <a:ext cx="7018368" cy="3833363"/>
          </a:xfrm>
          <a:prstGeom prst="rect">
            <a:avLst/>
          </a:prstGeom>
        </p:spPr>
      </p:pic>
      <p:sp>
        <p:nvSpPr>
          <p:cNvPr id="2" name="Rectangle: Rounded Corners 1">
            <a:extLst>
              <a:ext uri="{FF2B5EF4-FFF2-40B4-BE49-F238E27FC236}">
                <a16:creationId xmlns:a16="http://schemas.microsoft.com/office/drawing/2014/main" id="{A9AB9E34-EF1F-BA18-DA57-7B7F827FFCDC}"/>
              </a:ext>
            </a:extLst>
          </p:cNvPr>
          <p:cNvSpPr/>
          <p:nvPr/>
        </p:nvSpPr>
        <p:spPr>
          <a:xfrm>
            <a:off x="2885573" y="1845123"/>
            <a:ext cx="880199" cy="512618"/>
          </a:xfrm>
          <a:prstGeom prst="roundRect">
            <a:avLst>
              <a:gd name="adj" fmla="val 12448"/>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0" rIns="68580" bIns="0" numCol="1" spcCol="0" rtlCol="0" fromWordArt="0" anchor="ctr" anchorCtr="0" forceAA="0" compatLnSpc="1">
            <a:prstTxWarp prst="textNoShape">
              <a:avLst/>
            </a:prstTxWarp>
            <a:noAutofit/>
          </a:bodyPr>
          <a:lstStyle/>
          <a:p>
            <a:pPr algn="ctr"/>
            <a:endParaRPr lang="fr-CH" sz="800" dirty="0">
              <a:solidFill>
                <a:srgbClr val="2B6CA3"/>
              </a:solidFill>
              <a:latin typeface="poppins" panose="00000500000000000000" pitchFamily="2" charset="0"/>
              <a:cs typeface="poppins" panose="00000500000000000000" pitchFamily="2" charset="0"/>
            </a:endParaRPr>
          </a:p>
          <a:p>
            <a:pPr algn="ctr"/>
            <a:endParaRPr lang="fr-CH" sz="800" dirty="0">
              <a:solidFill>
                <a:srgbClr val="2B6CA3"/>
              </a:solidFill>
              <a:latin typeface="poppins" panose="00000500000000000000" pitchFamily="2" charset="0"/>
              <a:cs typeface="poppins" panose="00000500000000000000" pitchFamily="2" charset="0"/>
            </a:endParaRPr>
          </a:p>
          <a:p>
            <a:pPr algn="ctr"/>
            <a:r>
              <a:rPr lang="fr-CH" sz="800" dirty="0">
                <a:solidFill>
                  <a:srgbClr val="2B6CA3"/>
                </a:solidFill>
                <a:latin typeface="poppins" panose="00000500000000000000" pitchFamily="2" charset="0"/>
                <a:cs typeface="poppins" panose="00000500000000000000" pitchFamily="2" charset="0"/>
              </a:rPr>
              <a:t>GitHub issues</a:t>
            </a:r>
          </a:p>
        </p:txBody>
      </p:sp>
      <p:pic>
        <p:nvPicPr>
          <p:cNvPr id="7" name="Picture 18">
            <a:extLst>
              <a:ext uri="{FF2B5EF4-FFF2-40B4-BE49-F238E27FC236}">
                <a16:creationId xmlns:a16="http://schemas.microsoft.com/office/drawing/2014/main" id="{7B491875-D2E1-F1C2-5C2A-5D7D559D3F2F}"/>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205802" y="1901573"/>
            <a:ext cx="252000" cy="252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o 3">
            <a:extLst>
              <a:ext uri="{FF2B5EF4-FFF2-40B4-BE49-F238E27FC236}">
                <a16:creationId xmlns:a16="http://schemas.microsoft.com/office/drawing/2014/main" id="{201AF2DC-F52F-35AD-6C02-DA9320A2CA4A}"/>
              </a:ext>
            </a:extLst>
          </p:cNvPr>
          <p:cNvGrpSpPr/>
          <p:nvPr/>
        </p:nvGrpSpPr>
        <p:grpSpPr>
          <a:xfrm>
            <a:off x="1053915" y="1856892"/>
            <a:ext cx="1772989" cy="512619"/>
            <a:chOff x="290815" y="1001401"/>
            <a:chExt cx="1772989" cy="512619"/>
          </a:xfrm>
        </p:grpSpPr>
        <p:sp>
          <p:nvSpPr>
            <p:cNvPr id="9" name="Rectangle: Rounded Corners 8">
              <a:extLst>
                <a:ext uri="{FF2B5EF4-FFF2-40B4-BE49-F238E27FC236}">
                  <a16:creationId xmlns:a16="http://schemas.microsoft.com/office/drawing/2014/main" id="{28CBE2B5-C047-1AF3-9042-F11D919F5009}"/>
                </a:ext>
              </a:extLst>
            </p:cNvPr>
            <p:cNvSpPr/>
            <p:nvPr/>
          </p:nvSpPr>
          <p:spPr>
            <a:xfrm>
              <a:off x="290815" y="1001401"/>
              <a:ext cx="1772989" cy="512619"/>
            </a:xfrm>
            <a:prstGeom prst="roundRect">
              <a:avLst>
                <a:gd name="adj" fmla="val 12448"/>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0" rIns="68580" bIns="0" numCol="1" spcCol="0" rtlCol="0" fromWordArt="0" anchor="ctr" anchorCtr="0" forceAA="0" compatLnSpc="1">
              <a:prstTxWarp prst="textNoShape">
                <a:avLst/>
              </a:prstTxWarp>
              <a:noAutofit/>
            </a:bodyPr>
            <a:lstStyle/>
            <a:p>
              <a:pPr algn="ctr"/>
              <a:endParaRPr lang="fr-CH" sz="800" dirty="0">
                <a:solidFill>
                  <a:srgbClr val="2B6CA3"/>
                </a:solidFill>
                <a:latin typeface="poppins" panose="00000500000000000000" pitchFamily="2" charset="0"/>
                <a:cs typeface="poppins" panose="00000500000000000000" pitchFamily="2" charset="0"/>
              </a:endParaRPr>
            </a:p>
            <a:p>
              <a:pPr algn="ctr"/>
              <a:endParaRPr lang="fr-CH" sz="800" dirty="0">
                <a:solidFill>
                  <a:srgbClr val="2B6CA3"/>
                </a:solidFill>
                <a:latin typeface="poppins" panose="00000500000000000000" pitchFamily="2" charset="0"/>
                <a:cs typeface="poppins" panose="00000500000000000000" pitchFamily="2" charset="0"/>
              </a:endParaRPr>
            </a:p>
            <a:p>
              <a:pPr algn="ctr"/>
              <a:r>
                <a:rPr lang="fr-CH" sz="800" dirty="0">
                  <a:solidFill>
                    <a:srgbClr val="2B6CA3"/>
                  </a:solidFill>
                  <a:latin typeface="poppins" panose="00000500000000000000" pitchFamily="2" charset="0"/>
                  <a:cs typeface="poppins" panose="00000500000000000000" pitchFamily="2" charset="0"/>
                </a:rPr>
                <a:t>Experts – </a:t>
              </a:r>
              <a:r>
                <a:rPr lang="fr-CH" sz="800" dirty="0" err="1">
                  <a:solidFill>
                    <a:srgbClr val="2B6CA3"/>
                  </a:solidFill>
                  <a:latin typeface="poppins" panose="00000500000000000000" pitchFamily="2" charset="0"/>
                  <a:cs typeface="poppins" panose="00000500000000000000" pitchFamily="2" charset="0"/>
                </a:rPr>
                <a:t>Users</a:t>
              </a:r>
              <a:r>
                <a:rPr lang="fr-CH" sz="800" dirty="0">
                  <a:solidFill>
                    <a:srgbClr val="2B6CA3"/>
                  </a:solidFill>
                  <a:latin typeface="poppins" panose="00000500000000000000" pitchFamily="2" charset="0"/>
                  <a:cs typeface="poppins" panose="00000500000000000000" pitchFamily="2" charset="0"/>
                </a:rPr>
                <a:t> - </a:t>
              </a:r>
              <a:r>
                <a:rPr lang="fr-CH" sz="800" dirty="0" err="1">
                  <a:solidFill>
                    <a:srgbClr val="2B6CA3"/>
                  </a:solidFill>
                  <a:latin typeface="poppins" panose="00000500000000000000" pitchFamily="2" charset="0"/>
                  <a:cs typeface="poppins" panose="00000500000000000000" pitchFamily="2" charset="0"/>
                </a:rPr>
                <a:t>Developers</a:t>
              </a:r>
              <a:endParaRPr lang="fr-CH" sz="800" dirty="0">
                <a:solidFill>
                  <a:srgbClr val="2B6CA3"/>
                </a:solidFill>
                <a:latin typeface="poppins" panose="00000500000000000000" pitchFamily="2" charset="0"/>
                <a:cs typeface="poppins" panose="00000500000000000000" pitchFamily="2" charset="0"/>
              </a:endParaRPr>
            </a:p>
          </p:txBody>
        </p:sp>
        <p:pic>
          <p:nvPicPr>
            <p:cNvPr id="10" name="Picture 2">
              <a:extLst>
                <a:ext uri="{FF2B5EF4-FFF2-40B4-BE49-F238E27FC236}">
                  <a16:creationId xmlns:a16="http://schemas.microsoft.com/office/drawing/2014/main" id="{4A7258B0-0B7C-9F9C-6E49-CE47A7E8B2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077" y="1036036"/>
              <a:ext cx="270000" cy="270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48AD9C8A-048C-F84C-F17E-8A9126232F02}"/>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994850" y="1046082"/>
              <a:ext cx="819684" cy="256655"/>
            </a:xfrm>
            <a:prstGeom prst="rect">
              <a:avLst/>
            </a:prstGeom>
          </p:spPr>
        </p:pic>
      </p:grpSp>
      <p:sp>
        <p:nvSpPr>
          <p:cNvPr id="12" name="Rectangle: Rounded Corners 11">
            <a:extLst>
              <a:ext uri="{FF2B5EF4-FFF2-40B4-BE49-F238E27FC236}">
                <a16:creationId xmlns:a16="http://schemas.microsoft.com/office/drawing/2014/main" id="{3A711553-D7C3-E71F-A31D-4073177F9A4F}"/>
              </a:ext>
            </a:extLst>
          </p:cNvPr>
          <p:cNvSpPr/>
          <p:nvPr/>
        </p:nvSpPr>
        <p:spPr>
          <a:xfrm>
            <a:off x="3820073" y="1856892"/>
            <a:ext cx="1772989" cy="512619"/>
          </a:xfrm>
          <a:prstGeom prst="roundRect">
            <a:avLst>
              <a:gd name="adj" fmla="val 12448"/>
            </a:avLst>
          </a:prstGeom>
          <a:solidFill>
            <a:srgbClr val="324158"/>
          </a:solidFill>
          <a:ln w="12700">
            <a:solidFill>
              <a:srgbClr val="32415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0" rIns="68580" bIns="0" numCol="1" spcCol="0" rtlCol="0" fromWordArt="0" anchor="ctr" anchorCtr="0" forceAA="0" compatLnSpc="1">
            <a:prstTxWarp prst="textNoShape">
              <a:avLst/>
            </a:prstTxWarp>
            <a:noAutofit/>
          </a:bodyPr>
          <a:lstStyle/>
          <a:p>
            <a:pPr algn="ctr"/>
            <a:r>
              <a:rPr lang="fr-CH" sz="1000" dirty="0">
                <a:solidFill>
                  <a:schemeClr val="bg1"/>
                </a:solidFill>
                <a:latin typeface="Poppins SemiBold" panose="00000700000000000000" pitchFamily="2" charset="0"/>
                <a:cs typeface="Poppins SemiBold" panose="00000700000000000000" pitchFamily="2" charset="0"/>
              </a:rPr>
              <a:t>Technical </a:t>
            </a:r>
            <a:r>
              <a:rPr lang="fr-CH" sz="1000" dirty="0" err="1">
                <a:solidFill>
                  <a:schemeClr val="bg1"/>
                </a:solidFill>
                <a:latin typeface="Poppins SemiBold" panose="00000700000000000000" pitchFamily="2" charset="0"/>
                <a:cs typeface="Poppins SemiBold" panose="00000700000000000000" pitchFamily="2" charset="0"/>
              </a:rPr>
              <a:t>Specifications</a:t>
            </a:r>
            <a:r>
              <a:rPr lang="fr-CH" sz="1000" dirty="0">
                <a:solidFill>
                  <a:schemeClr val="bg1"/>
                </a:solidFill>
                <a:latin typeface="Poppins SemiBold" panose="00000700000000000000" pitchFamily="2" charset="0"/>
                <a:cs typeface="Poppins SemiBold" panose="00000700000000000000" pitchFamily="2" charset="0"/>
              </a:rPr>
              <a:t> and relevant </a:t>
            </a:r>
            <a:r>
              <a:rPr lang="fr-CH" sz="1000" dirty="0" err="1">
                <a:solidFill>
                  <a:schemeClr val="bg1"/>
                </a:solidFill>
                <a:latin typeface="Poppins SemiBold" panose="00000700000000000000" pitchFamily="2" charset="0"/>
                <a:cs typeface="Poppins SemiBold" panose="00000700000000000000" pitchFamily="2" charset="0"/>
              </a:rPr>
              <a:t>SDOs</a:t>
            </a:r>
            <a:endParaRPr lang="fr-CH" sz="1000" dirty="0">
              <a:solidFill>
                <a:schemeClr val="bg1"/>
              </a:solidFill>
              <a:latin typeface="Poppins SemiBold" panose="00000700000000000000" pitchFamily="2" charset="0"/>
              <a:cs typeface="Poppins SemiBold" panose="00000700000000000000" pitchFamily="2" charset="0"/>
            </a:endParaRPr>
          </a:p>
        </p:txBody>
      </p:sp>
      <p:sp>
        <p:nvSpPr>
          <p:cNvPr id="13" name="Flecha: circular 46">
            <a:extLst>
              <a:ext uri="{FF2B5EF4-FFF2-40B4-BE49-F238E27FC236}">
                <a16:creationId xmlns:a16="http://schemas.microsoft.com/office/drawing/2014/main" id="{26FA7533-3E53-DD21-7C88-6433743F34BE}"/>
              </a:ext>
            </a:extLst>
          </p:cNvPr>
          <p:cNvSpPr/>
          <p:nvPr/>
        </p:nvSpPr>
        <p:spPr>
          <a:xfrm flipH="1">
            <a:off x="2666781" y="1542067"/>
            <a:ext cx="1277520" cy="765189"/>
          </a:xfrm>
          <a:prstGeom prst="circularArrow">
            <a:avLst>
              <a:gd name="adj1" fmla="val 5206"/>
              <a:gd name="adj2" fmla="val 601568"/>
              <a:gd name="adj3" fmla="val 20778211"/>
              <a:gd name="adj4" fmla="val 10800000"/>
              <a:gd name="adj5" fmla="val 12500"/>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14" name="Flecha: circular 47">
            <a:extLst>
              <a:ext uri="{FF2B5EF4-FFF2-40B4-BE49-F238E27FC236}">
                <a16:creationId xmlns:a16="http://schemas.microsoft.com/office/drawing/2014/main" id="{0239679D-E3E5-342D-637B-E2E6899BB8C1}"/>
              </a:ext>
            </a:extLst>
          </p:cNvPr>
          <p:cNvSpPr/>
          <p:nvPr/>
        </p:nvSpPr>
        <p:spPr>
          <a:xfrm rot="10800000" flipH="1">
            <a:off x="2669508" y="1857678"/>
            <a:ext cx="1277520" cy="765189"/>
          </a:xfrm>
          <a:prstGeom prst="circularArrow">
            <a:avLst>
              <a:gd name="adj1" fmla="val 5206"/>
              <a:gd name="adj2" fmla="val 601568"/>
              <a:gd name="adj3" fmla="val 20778211"/>
              <a:gd name="adj4" fmla="val 10800000"/>
              <a:gd name="adj5" fmla="val 12500"/>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18" name="Rectangle: Rounded Corners 17">
            <a:extLst>
              <a:ext uri="{FF2B5EF4-FFF2-40B4-BE49-F238E27FC236}">
                <a16:creationId xmlns:a16="http://schemas.microsoft.com/office/drawing/2014/main" id="{835E7148-5D83-3A51-6335-95AF67E18A22}"/>
              </a:ext>
            </a:extLst>
          </p:cNvPr>
          <p:cNvSpPr/>
          <p:nvPr/>
        </p:nvSpPr>
        <p:spPr>
          <a:xfrm>
            <a:off x="7019626" y="3823593"/>
            <a:ext cx="1940452" cy="817533"/>
          </a:xfrm>
          <a:prstGeom prst="roundRect">
            <a:avLst>
              <a:gd name="adj" fmla="val 5734"/>
            </a:avLst>
          </a:prstGeom>
          <a:solidFill>
            <a:schemeClr val="bg1"/>
          </a:soli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fr-CH"/>
          </a:p>
        </p:txBody>
      </p:sp>
      <p:pic>
        <p:nvPicPr>
          <p:cNvPr id="19" name="Picture 18">
            <a:extLst>
              <a:ext uri="{FF2B5EF4-FFF2-40B4-BE49-F238E27FC236}">
                <a16:creationId xmlns:a16="http://schemas.microsoft.com/office/drawing/2014/main" id="{80853E44-908C-9EBD-C0E2-A1EA1E90F895}"/>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129787" y="3894160"/>
            <a:ext cx="285750" cy="28575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
            <a:extLst>
              <a:ext uri="{FF2B5EF4-FFF2-40B4-BE49-F238E27FC236}">
                <a16:creationId xmlns:a16="http://schemas.microsoft.com/office/drawing/2014/main" id="{9B42BEEC-50CC-5DEA-7E94-F63E506DD539}"/>
              </a:ext>
            </a:extLst>
          </p:cNvPr>
          <p:cNvSpPr txBox="1"/>
          <p:nvPr/>
        </p:nvSpPr>
        <p:spPr>
          <a:xfrm>
            <a:off x="7415537" y="3844218"/>
            <a:ext cx="1571959" cy="400110"/>
          </a:xfrm>
          <a:prstGeom prst="rect">
            <a:avLst/>
          </a:prstGeom>
          <a:noFill/>
        </p:spPr>
        <p:txBody>
          <a:bodyPr wrap="square">
            <a:spAutoFit/>
          </a:bodyPr>
          <a:lstStyle/>
          <a:p>
            <a:r>
              <a:rPr lang="fr-CH" sz="1000">
                <a:solidFill>
                  <a:srgbClr val="324158"/>
                </a:solidFill>
                <a:latin typeface="poppins" panose="00000500000000000000" pitchFamily="2" charset="0"/>
                <a:cs typeface="poppins" panose="00000500000000000000" pitchFamily="2" charset="0"/>
                <a:hlinkClick r:id="rId3">
                  <a:extLst>
                    <a:ext uri="{A12FA001-AC4F-418D-AE19-62706E023703}">
                      <ahyp:hlinkClr xmlns:ahyp="http://schemas.microsoft.com/office/drawing/2018/hyperlinkcolor" val="tx"/>
                    </a:ext>
                  </a:extLst>
                </a:hlinkClick>
              </a:rPr>
              <a:t>github.com/5G-MAG/</a:t>
            </a:r>
          </a:p>
          <a:p>
            <a:r>
              <a:rPr lang="fr-CH" sz="1000">
                <a:solidFill>
                  <a:srgbClr val="324158"/>
                </a:solidFill>
                <a:latin typeface="poppins" panose="00000500000000000000" pitchFamily="2" charset="0"/>
                <a:cs typeface="poppins" panose="00000500000000000000" pitchFamily="2" charset="0"/>
                <a:hlinkClick r:id="rId3">
                  <a:extLst>
                    <a:ext uri="{A12FA001-AC4F-418D-AE19-62706E023703}">
                      <ahyp:hlinkClr xmlns:ahyp="http://schemas.microsoft.com/office/drawing/2018/hyperlinkcolor" val="tx"/>
                    </a:ext>
                  </a:extLst>
                </a:hlinkClick>
              </a:rPr>
              <a:t>Standards</a:t>
            </a:r>
            <a:endParaRPr lang="fr-CH" sz="1000">
              <a:solidFill>
                <a:srgbClr val="324158"/>
              </a:solidFill>
              <a:latin typeface="poppins" panose="00000500000000000000" pitchFamily="2" charset="0"/>
              <a:cs typeface="poppins" panose="00000500000000000000" pitchFamily="2" charset="0"/>
            </a:endParaRPr>
          </a:p>
        </p:txBody>
      </p:sp>
      <p:pic>
        <p:nvPicPr>
          <p:cNvPr id="26" name="Picture 16">
            <a:extLst>
              <a:ext uri="{FF2B5EF4-FFF2-40B4-BE49-F238E27FC236}">
                <a16:creationId xmlns:a16="http://schemas.microsoft.com/office/drawing/2014/main" id="{11552D9D-C219-F496-C106-1BF0941A6A42}"/>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140358" y="4286658"/>
            <a:ext cx="261208" cy="261208"/>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F615B48D-35FB-06F7-85EB-1FAF4036BD3E}"/>
              </a:ext>
            </a:extLst>
          </p:cNvPr>
          <p:cNvSpPr txBox="1"/>
          <p:nvPr/>
        </p:nvSpPr>
        <p:spPr>
          <a:xfrm>
            <a:off x="7410471" y="4225759"/>
            <a:ext cx="1600399" cy="400110"/>
          </a:xfrm>
          <a:prstGeom prst="rect">
            <a:avLst/>
          </a:prstGeom>
          <a:noFill/>
        </p:spPr>
        <p:txBody>
          <a:bodyPr wrap="square">
            <a:spAutoFit/>
          </a:bodyPr>
          <a:lstStyle/>
          <a:p>
            <a:r>
              <a:rPr lang="fr-CH" sz="1000">
                <a:solidFill>
                  <a:srgbClr val="324158"/>
                </a:solidFill>
                <a:latin typeface="poppins" panose="00000500000000000000" pitchFamily="2" charset="0"/>
                <a:cs typeface="poppins" panose="00000500000000000000" pitchFamily="2" charset="0"/>
                <a:hlinkClick r:id="rId9">
                  <a:extLst>
                    <a:ext uri="{A12FA001-AC4F-418D-AE19-62706E023703}">
                      <ahyp:hlinkClr xmlns:ahyp="http://schemas.microsoft.com/office/drawing/2018/hyperlinkcolor" val="tx"/>
                    </a:ext>
                  </a:extLst>
                </a:hlinkClick>
              </a:rPr>
              <a:t>Discussions at the </a:t>
            </a:r>
          </a:p>
          <a:p>
            <a:r>
              <a:rPr lang="fr-CH" sz="1000">
                <a:solidFill>
                  <a:srgbClr val="324158"/>
                </a:solidFill>
                <a:latin typeface="poppins" panose="00000500000000000000" pitchFamily="2" charset="0"/>
                <a:cs typeface="poppins" panose="00000500000000000000" pitchFamily="2" charset="0"/>
                <a:hlinkClick r:id="rId9">
                  <a:extLst>
                    <a:ext uri="{A12FA001-AC4F-418D-AE19-62706E023703}">
                      <ahyp:hlinkClr xmlns:ahyp="http://schemas.microsoft.com/office/drawing/2018/hyperlinkcolor" val="tx"/>
                    </a:ext>
                  </a:extLst>
                </a:hlinkClick>
              </a:rPr>
              <a:t>5G-MAG Forum</a:t>
            </a:r>
            <a:endParaRPr lang="fr-CH" sz="1000">
              <a:solidFill>
                <a:srgbClr val="324158"/>
              </a:solidFill>
              <a:latin typeface="poppins" panose="00000500000000000000" pitchFamily="2" charset="0"/>
              <a:cs typeface="poppins" panose="00000500000000000000" pitchFamily="2" charset="0"/>
            </a:endParaRPr>
          </a:p>
        </p:txBody>
      </p:sp>
      <p:pic>
        <p:nvPicPr>
          <p:cNvPr id="29" name="Picture 28">
            <a:extLst>
              <a:ext uri="{FF2B5EF4-FFF2-40B4-BE49-F238E27FC236}">
                <a16:creationId xmlns:a16="http://schemas.microsoft.com/office/drawing/2014/main" id="{12FB98DD-7AD5-F0C3-B8C5-3A6C317352E5}"/>
              </a:ext>
            </a:extLst>
          </p:cNvPr>
          <p:cNvPicPr>
            <a:picLocks noChangeAspect="1"/>
          </p:cNvPicPr>
          <p:nvPr/>
        </p:nvPicPr>
        <p:blipFill>
          <a:blip r:embed="rId10"/>
          <a:stretch>
            <a:fillRect/>
          </a:stretch>
        </p:blipFill>
        <p:spPr>
          <a:xfrm>
            <a:off x="7072918" y="822973"/>
            <a:ext cx="1937952" cy="512551"/>
          </a:xfrm>
          <a:prstGeom prst="rect">
            <a:avLst/>
          </a:prstGeom>
        </p:spPr>
      </p:pic>
      <p:sp>
        <p:nvSpPr>
          <p:cNvPr id="33" name="Rectangle: Rounded Corners 32">
            <a:extLst>
              <a:ext uri="{FF2B5EF4-FFF2-40B4-BE49-F238E27FC236}">
                <a16:creationId xmlns:a16="http://schemas.microsoft.com/office/drawing/2014/main" id="{CEEBC764-DA11-2ED0-D837-0324D4FEBECC}"/>
              </a:ext>
            </a:extLst>
          </p:cNvPr>
          <p:cNvSpPr/>
          <p:nvPr/>
        </p:nvSpPr>
        <p:spPr>
          <a:xfrm>
            <a:off x="7044070" y="1451003"/>
            <a:ext cx="2013128" cy="733882"/>
          </a:xfrm>
          <a:prstGeom prst="roundRect">
            <a:avLst>
              <a:gd name="adj" fmla="val 6100"/>
            </a:avLst>
          </a:prstGeom>
          <a:noFill/>
          <a:ln>
            <a:solidFill>
              <a:srgbClr val="1998CA"/>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fr-CH" sz="1000" dirty="0">
                <a:solidFill>
                  <a:srgbClr val="324158"/>
                </a:solidFill>
                <a:latin typeface="Poppins ExtraLight" panose="00000300000000000000" pitchFamily="2" charset="0"/>
                <a:cs typeface="Poppins ExtraLight" panose="00000300000000000000" pitchFamily="2" charset="0"/>
              </a:rPr>
              <a:t>Collaboration </a:t>
            </a:r>
            <a:r>
              <a:rPr lang="fr-CH" sz="1000" dirty="0" err="1">
                <a:solidFill>
                  <a:srgbClr val="324158"/>
                </a:solidFill>
                <a:latin typeface="Poppins ExtraLight" panose="00000300000000000000" pitchFamily="2" charset="0"/>
                <a:cs typeface="Poppins ExtraLight" panose="00000300000000000000" pitchFamily="2" charset="0"/>
              </a:rPr>
              <a:t>with</a:t>
            </a:r>
            <a:r>
              <a:rPr lang="fr-CH" sz="1000" dirty="0">
                <a:solidFill>
                  <a:srgbClr val="324158"/>
                </a:solidFill>
                <a:latin typeface="Poppins ExtraLight" panose="00000300000000000000" pitchFamily="2" charset="0"/>
                <a:cs typeface="Poppins ExtraLight" panose="00000300000000000000" pitchFamily="2" charset="0"/>
              </a:rPr>
              <a:t> 3GPP SA4</a:t>
            </a:r>
          </a:p>
        </p:txBody>
      </p:sp>
      <p:pic>
        <p:nvPicPr>
          <p:cNvPr id="34" name="Picture 2">
            <a:hlinkClick r:id="rId11"/>
            <a:extLst>
              <a:ext uri="{FF2B5EF4-FFF2-40B4-BE49-F238E27FC236}">
                <a16:creationId xmlns:a16="http://schemas.microsoft.com/office/drawing/2014/main" id="{BC4EFE34-2D5C-DEA2-271E-A0C7EF154B7E}"/>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a:stretch/>
        </p:blipFill>
        <p:spPr bwMode="auto">
          <a:xfrm>
            <a:off x="7898991" y="1692306"/>
            <a:ext cx="1090803" cy="40658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a:extLst>
              <a:ext uri="{FF2B5EF4-FFF2-40B4-BE49-F238E27FC236}">
                <a16:creationId xmlns:a16="http://schemas.microsoft.com/office/drawing/2014/main" id="{916CC167-96F8-DE92-7E79-0D536A86AC42}"/>
              </a:ext>
            </a:extLst>
          </p:cNvPr>
          <p:cNvPicPr>
            <a:picLocks noChangeAspect="1" noChangeArrowheads="1"/>
          </p:cNvPicPr>
          <p:nvPr/>
        </p:nvPicPr>
        <p:blipFill>
          <a:blip r:embed="rId13"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098371" y="1716886"/>
            <a:ext cx="764000" cy="382000"/>
          </a:xfrm>
          <a:prstGeom prst="rect">
            <a:avLst/>
          </a:prstGeom>
          <a:noFill/>
          <a:extLst>
            <a:ext uri="{909E8E84-426E-40DD-AFC4-6F175D3DCCD1}">
              <a14:hiddenFill xmlns:a14="http://schemas.microsoft.com/office/drawing/2010/main">
                <a:solidFill>
                  <a:srgbClr val="FFFFFF"/>
                </a:solidFill>
              </a14:hiddenFill>
            </a:ext>
          </a:extLst>
        </p:spPr>
      </p:pic>
      <p:sp>
        <p:nvSpPr>
          <p:cNvPr id="15" name="Date Placeholder 4">
            <a:extLst>
              <a:ext uri="{FF2B5EF4-FFF2-40B4-BE49-F238E27FC236}">
                <a16:creationId xmlns:a16="http://schemas.microsoft.com/office/drawing/2014/main" id="{3E634FE1-A689-1B55-323F-B18AE3B5782C}"/>
              </a:ext>
            </a:extLst>
          </p:cNvPr>
          <p:cNvSpPr>
            <a:spLocks noGrp="1"/>
          </p:cNvSpPr>
          <p:nvPr>
            <p:ph type="dt" sz="half" idx="2"/>
          </p:nvPr>
        </p:nvSpPr>
        <p:spPr>
          <a:xfrm>
            <a:off x="405978" y="4716066"/>
            <a:ext cx="1972193" cy="362732"/>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a:solidFill>
                  <a:srgbClr val="000000">
                    <a:lumMod val="65000"/>
                    <a:lumOff val="35000"/>
                  </a:srgbClr>
                </a:solidFill>
              </a:rPr>
              <a:t>© </a:t>
            </a:r>
            <a:r>
              <a:rPr kumimoji="0" lang="en-US" sz="825" b="0" i="0" u="none" strike="noStrike" kern="1200" cap="none" spc="0" normalizeH="0" baseline="0" noProof="0" dirty="0">
                <a:ln>
                  <a:noFill/>
                </a:ln>
                <a:solidFill>
                  <a:srgbClr val="324158"/>
                </a:solidFill>
                <a:effectLst/>
                <a:uLnTx/>
                <a:uFillTx/>
              </a:rPr>
              <a:t>2024</a:t>
            </a:r>
          </a:p>
        </p:txBody>
      </p:sp>
    </p:spTree>
    <p:extLst>
      <p:ext uri="{BB962C8B-B14F-4D97-AF65-F5344CB8AC3E}">
        <p14:creationId xmlns:p14="http://schemas.microsoft.com/office/powerpoint/2010/main" val="1091210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79B29C5-93C2-A53C-06E2-5D82E93AC734}"/>
              </a:ext>
            </a:extLst>
          </p:cNvPr>
          <p:cNvSpPr txBox="1"/>
          <p:nvPr/>
        </p:nvSpPr>
        <p:spPr>
          <a:xfrm>
            <a:off x="748884" y="291971"/>
            <a:ext cx="3888831" cy="338554"/>
          </a:xfrm>
          <a:prstGeom prst="rect">
            <a:avLst/>
          </a:prstGeom>
          <a:noFill/>
        </p:spPr>
        <p:txBody>
          <a:bodyPr wrap="square" rtlCol="0">
            <a:spAutoFit/>
          </a:bodyPr>
          <a:lstStyle/>
          <a:p>
            <a:r>
              <a:rPr lang="es-ES" sz="1600" dirty="0">
                <a:solidFill>
                  <a:srgbClr val="324158"/>
                </a:solidFill>
                <a:latin typeface="Poppins SemiBold" panose="00000700000000000000" pitchFamily="2" charset="0"/>
                <a:cs typeface="Poppins SemiBold" panose="00000700000000000000" pitchFamily="2" charset="0"/>
              </a:rPr>
              <a:t>5G Media </a:t>
            </a:r>
            <a:r>
              <a:rPr lang="es-ES" sz="1600" dirty="0" err="1">
                <a:solidFill>
                  <a:srgbClr val="324158"/>
                </a:solidFill>
                <a:latin typeface="Poppins SemiBold" panose="00000700000000000000" pitchFamily="2" charset="0"/>
                <a:cs typeface="Poppins SemiBold" panose="00000700000000000000" pitchFamily="2" charset="0"/>
              </a:rPr>
              <a:t>Streaming</a:t>
            </a:r>
            <a:r>
              <a:rPr lang="es-ES" sz="1600" dirty="0">
                <a:solidFill>
                  <a:srgbClr val="324158"/>
                </a:solidFill>
                <a:latin typeface="Poppins SemiBold" panose="00000700000000000000" pitchFamily="2" charset="0"/>
                <a:cs typeface="Poppins SemiBold" panose="00000700000000000000" pitchFamily="2" charset="0"/>
              </a:rPr>
              <a:t> </a:t>
            </a:r>
            <a:r>
              <a:rPr lang="es-ES" sz="1600" dirty="0" err="1">
                <a:solidFill>
                  <a:srgbClr val="324158"/>
                </a:solidFill>
                <a:latin typeface="Poppins SemiBold" panose="00000700000000000000" pitchFamily="2" charset="0"/>
                <a:cs typeface="Poppins SemiBold" panose="00000700000000000000" pitchFamily="2" charset="0"/>
              </a:rPr>
              <a:t>Architecture</a:t>
            </a:r>
            <a:endParaRPr lang="es-ES" sz="1600" dirty="0">
              <a:solidFill>
                <a:srgbClr val="324158"/>
              </a:solidFill>
              <a:latin typeface="Poppins SemiBold" panose="00000700000000000000" pitchFamily="2" charset="0"/>
              <a:cs typeface="Poppins SemiBold" panose="00000700000000000000" pitchFamily="2" charset="0"/>
            </a:endParaRPr>
          </a:p>
        </p:txBody>
      </p:sp>
      <p:sp>
        <p:nvSpPr>
          <p:cNvPr id="12" name="CuadroTexto 11">
            <a:extLst>
              <a:ext uri="{FF2B5EF4-FFF2-40B4-BE49-F238E27FC236}">
                <a16:creationId xmlns:a16="http://schemas.microsoft.com/office/drawing/2014/main" id="{D53147A0-6511-E94A-8153-44012C78EF3F}"/>
              </a:ext>
            </a:extLst>
          </p:cNvPr>
          <p:cNvSpPr txBox="1"/>
          <p:nvPr/>
        </p:nvSpPr>
        <p:spPr>
          <a:xfrm>
            <a:off x="748884" y="1140923"/>
            <a:ext cx="3888831" cy="338554"/>
          </a:xfrm>
          <a:prstGeom prst="rect">
            <a:avLst/>
          </a:prstGeom>
          <a:noFill/>
        </p:spPr>
        <p:txBody>
          <a:bodyPr wrap="square" rtlCol="0">
            <a:spAutoFit/>
          </a:bodyPr>
          <a:lstStyle/>
          <a:p>
            <a:r>
              <a:rPr lang="es-ES" sz="1600" dirty="0">
                <a:solidFill>
                  <a:srgbClr val="324158"/>
                </a:solidFill>
                <a:latin typeface="Poppins SemiBold" panose="00000700000000000000" pitchFamily="2" charset="0"/>
                <a:cs typeface="Poppins SemiBold" panose="00000700000000000000" pitchFamily="2" charset="0"/>
              </a:rPr>
              <a:t>5G Core Network </a:t>
            </a:r>
            <a:r>
              <a:rPr lang="es-ES" sz="1600" dirty="0" err="1">
                <a:solidFill>
                  <a:srgbClr val="324158"/>
                </a:solidFill>
                <a:latin typeface="Poppins SemiBold" panose="00000700000000000000" pitchFamily="2" charset="0"/>
                <a:cs typeface="Poppins SemiBold" panose="00000700000000000000" pitchFamily="2" charset="0"/>
              </a:rPr>
              <a:t>components</a:t>
            </a:r>
            <a:endParaRPr lang="es-ES" sz="1600" dirty="0">
              <a:solidFill>
                <a:srgbClr val="324158"/>
              </a:solidFill>
              <a:latin typeface="Poppins SemiBold" panose="00000700000000000000" pitchFamily="2" charset="0"/>
              <a:cs typeface="Poppins SemiBold" panose="00000700000000000000" pitchFamily="2" charset="0"/>
            </a:endParaRPr>
          </a:p>
        </p:txBody>
      </p:sp>
      <p:sp>
        <p:nvSpPr>
          <p:cNvPr id="17" name="CuadroTexto 16">
            <a:extLst>
              <a:ext uri="{FF2B5EF4-FFF2-40B4-BE49-F238E27FC236}">
                <a16:creationId xmlns:a16="http://schemas.microsoft.com/office/drawing/2014/main" id="{8290BA97-1B04-2F7C-BDF5-FAD6E779580D}"/>
              </a:ext>
            </a:extLst>
          </p:cNvPr>
          <p:cNvSpPr txBox="1"/>
          <p:nvPr/>
        </p:nvSpPr>
        <p:spPr>
          <a:xfrm>
            <a:off x="736238" y="2003469"/>
            <a:ext cx="3888831" cy="338554"/>
          </a:xfrm>
          <a:prstGeom prst="rect">
            <a:avLst/>
          </a:prstGeom>
          <a:noFill/>
        </p:spPr>
        <p:txBody>
          <a:bodyPr wrap="square" rtlCol="0">
            <a:spAutoFit/>
          </a:bodyPr>
          <a:lstStyle/>
          <a:p>
            <a:r>
              <a:rPr lang="es-ES" sz="1600" dirty="0">
                <a:solidFill>
                  <a:srgbClr val="324158"/>
                </a:solidFill>
                <a:latin typeface="Poppins SemiBold" panose="00000700000000000000" pitchFamily="2" charset="0"/>
                <a:cs typeface="Poppins SemiBold" panose="00000700000000000000" pitchFamily="2" charset="0"/>
              </a:rPr>
              <a:t>Multimedia </a:t>
            </a:r>
            <a:r>
              <a:rPr lang="es-ES" sz="1600" dirty="0" err="1">
                <a:solidFill>
                  <a:srgbClr val="324158"/>
                </a:solidFill>
                <a:latin typeface="Poppins SemiBold" panose="00000700000000000000" pitchFamily="2" charset="0"/>
                <a:cs typeface="Poppins SemiBold" panose="00000700000000000000" pitchFamily="2" charset="0"/>
              </a:rPr>
              <a:t>delivery</a:t>
            </a:r>
            <a:r>
              <a:rPr lang="es-ES" sz="1600" dirty="0">
                <a:solidFill>
                  <a:srgbClr val="324158"/>
                </a:solidFill>
                <a:latin typeface="Poppins SemiBold" panose="00000700000000000000" pitchFamily="2" charset="0"/>
                <a:cs typeface="Poppins SemiBold" panose="00000700000000000000" pitchFamily="2" charset="0"/>
              </a:rPr>
              <a:t> </a:t>
            </a:r>
            <a:r>
              <a:rPr lang="es-ES" sz="1600" dirty="0" err="1">
                <a:solidFill>
                  <a:srgbClr val="324158"/>
                </a:solidFill>
                <a:latin typeface="Poppins SemiBold" panose="00000700000000000000" pitchFamily="2" charset="0"/>
                <a:cs typeface="Poppins SemiBold" panose="00000700000000000000" pitchFamily="2" charset="0"/>
              </a:rPr>
              <a:t>protocols</a:t>
            </a:r>
            <a:endParaRPr lang="es-ES" sz="1600" dirty="0">
              <a:solidFill>
                <a:srgbClr val="324158"/>
              </a:solidFill>
              <a:latin typeface="Poppins SemiBold" panose="00000700000000000000" pitchFamily="2" charset="0"/>
              <a:cs typeface="Poppins SemiBold" panose="00000700000000000000" pitchFamily="2" charset="0"/>
            </a:endParaRPr>
          </a:p>
        </p:txBody>
      </p:sp>
      <p:sp>
        <p:nvSpPr>
          <p:cNvPr id="22" name="CuadroTexto 21">
            <a:extLst>
              <a:ext uri="{FF2B5EF4-FFF2-40B4-BE49-F238E27FC236}">
                <a16:creationId xmlns:a16="http://schemas.microsoft.com/office/drawing/2014/main" id="{E78B1F3A-F9CF-E15D-7F6C-EA0F0751605B}"/>
              </a:ext>
            </a:extLst>
          </p:cNvPr>
          <p:cNvSpPr txBox="1"/>
          <p:nvPr/>
        </p:nvSpPr>
        <p:spPr>
          <a:xfrm>
            <a:off x="748884" y="2813113"/>
            <a:ext cx="3999418" cy="338554"/>
          </a:xfrm>
          <a:prstGeom prst="rect">
            <a:avLst/>
          </a:prstGeom>
          <a:noFill/>
        </p:spPr>
        <p:txBody>
          <a:bodyPr wrap="square" rtlCol="0">
            <a:spAutoFit/>
          </a:bodyPr>
          <a:lstStyle/>
          <a:p>
            <a:r>
              <a:rPr lang="es-ES" sz="1600" dirty="0">
                <a:solidFill>
                  <a:srgbClr val="324158"/>
                </a:solidFill>
                <a:latin typeface="Poppins SemiBold" panose="00000700000000000000" pitchFamily="2" charset="0"/>
                <a:cs typeface="Poppins SemiBold" panose="00000700000000000000" pitchFamily="2" charset="0"/>
              </a:rPr>
              <a:t>MBMS &amp; LTE-</a:t>
            </a:r>
            <a:r>
              <a:rPr lang="es-ES" sz="1600" dirty="0" err="1">
                <a:solidFill>
                  <a:srgbClr val="324158"/>
                </a:solidFill>
                <a:latin typeface="Poppins SemiBold" panose="00000700000000000000" pitchFamily="2" charset="0"/>
                <a:cs typeface="Poppins SemiBold" panose="00000700000000000000" pitchFamily="2" charset="0"/>
              </a:rPr>
              <a:t>based</a:t>
            </a:r>
            <a:r>
              <a:rPr lang="es-ES" sz="1600" dirty="0">
                <a:solidFill>
                  <a:srgbClr val="324158"/>
                </a:solidFill>
                <a:latin typeface="Poppins SemiBold" panose="00000700000000000000" pitchFamily="2" charset="0"/>
                <a:cs typeface="Poppins SemiBold" panose="00000700000000000000" pitchFamily="2" charset="0"/>
              </a:rPr>
              <a:t> 5G Broadcast</a:t>
            </a:r>
          </a:p>
        </p:txBody>
      </p:sp>
      <p:sp>
        <p:nvSpPr>
          <p:cNvPr id="29" name="CuadroTexto 28">
            <a:extLst>
              <a:ext uri="{FF2B5EF4-FFF2-40B4-BE49-F238E27FC236}">
                <a16:creationId xmlns:a16="http://schemas.microsoft.com/office/drawing/2014/main" id="{741FEF2D-5422-A073-420B-2F0ACF0C15A4}"/>
              </a:ext>
            </a:extLst>
          </p:cNvPr>
          <p:cNvSpPr txBox="1"/>
          <p:nvPr/>
        </p:nvSpPr>
        <p:spPr>
          <a:xfrm>
            <a:off x="5314527" y="270906"/>
            <a:ext cx="3700899" cy="338554"/>
          </a:xfrm>
          <a:prstGeom prst="rect">
            <a:avLst/>
          </a:prstGeom>
          <a:noFill/>
        </p:spPr>
        <p:txBody>
          <a:bodyPr wrap="square" rtlCol="0">
            <a:spAutoFit/>
          </a:bodyPr>
          <a:lstStyle/>
          <a:p>
            <a:r>
              <a:rPr lang="es-ES" sz="1600" dirty="0">
                <a:solidFill>
                  <a:srgbClr val="324158"/>
                </a:solidFill>
                <a:latin typeface="Poppins SemiBold" panose="00000700000000000000" pitchFamily="2" charset="0"/>
                <a:cs typeface="Poppins SemiBold" panose="00000700000000000000" pitchFamily="2" charset="0"/>
              </a:rPr>
              <a:t>5G </a:t>
            </a:r>
            <a:r>
              <a:rPr lang="es-ES" sz="1600" dirty="0" err="1">
                <a:solidFill>
                  <a:srgbClr val="324158"/>
                </a:solidFill>
                <a:latin typeface="Poppins SemiBold" panose="00000700000000000000" pitchFamily="2" charset="0"/>
                <a:cs typeface="Poppins SemiBold" panose="00000700000000000000" pitchFamily="2" charset="0"/>
              </a:rPr>
              <a:t>Multicast</a:t>
            </a:r>
            <a:r>
              <a:rPr lang="es-ES" sz="1600" dirty="0">
                <a:solidFill>
                  <a:srgbClr val="324158"/>
                </a:solidFill>
                <a:latin typeface="Poppins SemiBold" panose="00000700000000000000" pitchFamily="2" charset="0"/>
                <a:cs typeface="Poppins SemiBold" panose="00000700000000000000" pitchFamily="2" charset="0"/>
              </a:rPr>
              <a:t> Broadcast Services</a:t>
            </a:r>
          </a:p>
        </p:txBody>
      </p:sp>
      <p:sp>
        <p:nvSpPr>
          <p:cNvPr id="37" name="CuadroTexto 36">
            <a:extLst>
              <a:ext uri="{FF2B5EF4-FFF2-40B4-BE49-F238E27FC236}">
                <a16:creationId xmlns:a16="http://schemas.microsoft.com/office/drawing/2014/main" id="{9DE63B36-5035-CAFC-7A58-1BF96E1E30A1}"/>
              </a:ext>
            </a:extLst>
          </p:cNvPr>
          <p:cNvSpPr txBox="1"/>
          <p:nvPr/>
        </p:nvSpPr>
        <p:spPr>
          <a:xfrm>
            <a:off x="5301726" y="1117625"/>
            <a:ext cx="3700899" cy="338554"/>
          </a:xfrm>
          <a:prstGeom prst="rect">
            <a:avLst/>
          </a:prstGeom>
          <a:noFill/>
        </p:spPr>
        <p:txBody>
          <a:bodyPr wrap="square" rtlCol="0">
            <a:spAutoFit/>
          </a:bodyPr>
          <a:lstStyle/>
          <a:p>
            <a:r>
              <a:rPr lang="es-ES" sz="1600" dirty="0">
                <a:solidFill>
                  <a:srgbClr val="324158"/>
                </a:solidFill>
                <a:latin typeface="Poppins SemiBold" panose="00000700000000000000" pitchFamily="2" charset="0"/>
                <a:cs typeface="Poppins SemiBold" panose="00000700000000000000" pitchFamily="2" charset="0"/>
              </a:rPr>
              <a:t>XR Media </a:t>
            </a:r>
            <a:r>
              <a:rPr lang="es-ES" sz="1600" dirty="0" err="1">
                <a:solidFill>
                  <a:srgbClr val="324158"/>
                </a:solidFill>
                <a:latin typeface="Poppins SemiBold" panose="00000700000000000000" pitchFamily="2" charset="0"/>
                <a:cs typeface="Poppins SemiBold" panose="00000700000000000000" pitchFamily="2" charset="0"/>
              </a:rPr>
              <a:t>Integration</a:t>
            </a:r>
            <a:r>
              <a:rPr lang="es-ES" sz="1600" dirty="0">
                <a:solidFill>
                  <a:srgbClr val="324158"/>
                </a:solidFill>
                <a:latin typeface="Poppins SemiBold" panose="00000700000000000000" pitchFamily="2" charset="0"/>
                <a:cs typeface="Poppins SemiBold" panose="00000700000000000000" pitchFamily="2" charset="0"/>
              </a:rPr>
              <a:t> in 5G</a:t>
            </a:r>
          </a:p>
        </p:txBody>
      </p:sp>
      <p:sp>
        <p:nvSpPr>
          <p:cNvPr id="38" name="CuadroTexto 37">
            <a:extLst>
              <a:ext uri="{FF2B5EF4-FFF2-40B4-BE49-F238E27FC236}">
                <a16:creationId xmlns:a16="http://schemas.microsoft.com/office/drawing/2014/main" id="{B6444AAE-F3E9-D435-8D33-37BEFD7CE2D5}"/>
              </a:ext>
            </a:extLst>
          </p:cNvPr>
          <p:cNvSpPr txBox="1"/>
          <p:nvPr/>
        </p:nvSpPr>
        <p:spPr>
          <a:xfrm>
            <a:off x="5301726" y="1982291"/>
            <a:ext cx="3700899" cy="338554"/>
          </a:xfrm>
          <a:prstGeom prst="rect">
            <a:avLst/>
          </a:prstGeom>
          <a:noFill/>
        </p:spPr>
        <p:txBody>
          <a:bodyPr wrap="square" rtlCol="0">
            <a:spAutoFit/>
          </a:bodyPr>
          <a:lstStyle/>
          <a:p>
            <a:r>
              <a:rPr lang="es-ES" sz="1600" dirty="0">
                <a:solidFill>
                  <a:srgbClr val="324158"/>
                </a:solidFill>
                <a:latin typeface="Poppins SemiBold" panose="00000700000000000000" pitchFamily="2" charset="0"/>
                <a:cs typeface="Poppins SemiBold" panose="00000700000000000000" pitchFamily="2" charset="0"/>
              </a:rPr>
              <a:t>AI/ML </a:t>
            </a:r>
            <a:r>
              <a:rPr lang="es-ES" sz="1600" dirty="0" err="1">
                <a:solidFill>
                  <a:srgbClr val="324158"/>
                </a:solidFill>
                <a:latin typeface="Poppins SemiBold" panose="00000700000000000000" pitchFamily="2" charset="0"/>
                <a:cs typeface="Poppins SemiBold" panose="00000700000000000000" pitchFamily="2" charset="0"/>
              </a:rPr>
              <a:t>Evaluation</a:t>
            </a:r>
            <a:r>
              <a:rPr lang="es-ES" sz="1600" dirty="0">
                <a:solidFill>
                  <a:srgbClr val="324158"/>
                </a:solidFill>
                <a:latin typeface="Poppins SemiBold" panose="00000700000000000000" pitchFamily="2" charset="0"/>
                <a:cs typeface="Poppins SemiBold" panose="00000700000000000000" pitchFamily="2" charset="0"/>
              </a:rPr>
              <a:t> Framework</a:t>
            </a:r>
          </a:p>
        </p:txBody>
      </p:sp>
      <p:sp>
        <p:nvSpPr>
          <p:cNvPr id="8" name="Rectangle 9">
            <a:extLst>
              <a:ext uri="{FF2B5EF4-FFF2-40B4-BE49-F238E27FC236}">
                <a16:creationId xmlns:a16="http://schemas.microsoft.com/office/drawing/2014/main" id="{8E092F2A-A6BE-43F0-6CD4-46495BC3CEB0}"/>
              </a:ext>
            </a:extLst>
          </p:cNvPr>
          <p:cNvSpPr/>
          <p:nvPr/>
        </p:nvSpPr>
        <p:spPr>
          <a:xfrm>
            <a:off x="0" y="4343250"/>
            <a:ext cx="9144000" cy="800250"/>
          </a:xfrm>
          <a:prstGeom prst="rect">
            <a:avLst/>
          </a:prstGeom>
          <a:gradFill>
            <a:gsLst>
              <a:gs pos="22000">
                <a:srgbClr val="2B6CA3"/>
              </a:gs>
              <a:gs pos="87000">
                <a:srgbClr val="00A0D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857"/>
          </a:p>
        </p:txBody>
      </p:sp>
      <p:sp>
        <p:nvSpPr>
          <p:cNvPr id="9" name="Título 4">
            <a:extLst>
              <a:ext uri="{FF2B5EF4-FFF2-40B4-BE49-F238E27FC236}">
                <a16:creationId xmlns:a16="http://schemas.microsoft.com/office/drawing/2014/main" id="{8318D9BC-42A5-2CA9-BA41-C5C43560F52D}"/>
              </a:ext>
            </a:extLst>
          </p:cNvPr>
          <p:cNvSpPr txBox="1">
            <a:spLocks/>
          </p:cNvSpPr>
          <p:nvPr/>
        </p:nvSpPr>
        <p:spPr>
          <a:xfrm>
            <a:off x="531636" y="4670708"/>
            <a:ext cx="8313635" cy="532431"/>
          </a:xfrm>
          <a:prstGeom prst="rect">
            <a:avLst/>
          </a:prstGeom>
        </p:spPr>
        <p:txBody>
          <a:bodyPr anchor="ctr">
            <a:normAutofit/>
          </a:bodyPr>
          <a:lstStyle>
            <a:lvl1pPr algn="l" defTabSz="1433733" rtl="0" eaLnBrk="1" latinLnBrk="0" hangingPunct="1">
              <a:lnSpc>
                <a:spcPct val="90000"/>
              </a:lnSpc>
              <a:spcBef>
                <a:spcPct val="0"/>
              </a:spcBef>
              <a:buNone/>
              <a:defRPr sz="7526" b="1" kern="1200" spc="-157" baseline="0">
                <a:solidFill>
                  <a:srgbClr val="2B6CA3"/>
                </a:solidFill>
                <a:latin typeface="+mj-lt"/>
                <a:ea typeface="+mj-ea"/>
                <a:cs typeface="+mj-cs"/>
              </a:defRPr>
            </a:lvl1pPr>
          </a:lstStyle>
          <a:p>
            <a:r>
              <a:rPr lang="fr-CH" sz="2400" b="0" dirty="0">
                <a:solidFill>
                  <a:schemeClr val="bg1"/>
                </a:solidFill>
                <a:latin typeface="Poppins SemiBold" panose="02000000000000000000" pitchFamily="2" charset="0"/>
                <a:cs typeface="Poppins SemiBold" panose="02000000000000000000" pitchFamily="2" charset="0"/>
              </a:rPr>
              <a:t>5G-MAG Reference Tools </a:t>
            </a:r>
            <a:r>
              <a:rPr lang="fr-CH" sz="2400" b="0" dirty="0" err="1">
                <a:solidFill>
                  <a:schemeClr val="bg1"/>
                </a:solidFill>
                <a:latin typeface="Poppins SemiBold" panose="02000000000000000000" pitchFamily="2" charset="0"/>
                <a:cs typeface="Poppins SemiBold" panose="02000000000000000000" pitchFamily="2" charset="0"/>
              </a:rPr>
              <a:t>under</a:t>
            </a:r>
            <a:r>
              <a:rPr lang="fr-CH" sz="2400" b="0" dirty="0">
                <a:solidFill>
                  <a:schemeClr val="bg1"/>
                </a:solidFill>
                <a:latin typeface="Poppins SemiBold" panose="02000000000000000000" pitchFamily="2" charset="0"/>
                <a:cs typeface="Poppins SemiBold" panose="02000000000000000000" pitchFamily="2" charset="0"/>
              </a:rPr>
              <a:t> </a:t>
            </a:r>
            <a:r>
              <a:rPr lang="fr-CH" sz="2400" b="0" dirty="0" err="1">
                <a:solidFill>
                  <a:schemeClr val="bg1"/>
                </a:solidFill>
                <a:latin typeface="Poppins SemiBold" panose="02000000000000000000" pitchFamily="2" charset="0"/>
                <a:cs typeface="Poppins SemiBold" panose="02000000000000000000" pitchFamily="2" charset="0"/>
              </a:rPr>
              <a:t>development</a:t>
            </a:r>
            <a:endParaRPr lang="fr-CH" sz="2400" b="0" dirty="0">
              <a:solidFill>
                <a:schemeClr val="bg1"/>
              </a:solidFill>
              <a:latin typeface="Poppins SemiBold" panose="02000000000000000000" pitchFamily="2" charset="0"/>
              <a:cs typeface="Poppins SemiBold" panose="02000000000000000000" pitchFamily="2" charset="0"/>
            </a:endParaRPr>
          </a:p>
          <a:p>
            <a:endParaRPr lang="fr-CH" sz="2400" b="0" dirty="0">
              <a:solidFill>
                <a:schemeClr val="bg1"/>
              </a:solidFill>
              <a:latin typeface="Poppins SemiBold" panose="02000000000000000000" pitchFamily="2" charset="0"/>
              <a:cs typeface="Poppins SemiBold" panose="02000000000000000000" pitchFamily="2" charset="0"/>
            </a:endParaRPr>
          </a:p>
        </p:txBody>
      </p:sp>
      <p:pic>
        <p:nvPicPr>
          <p:cNvPr id="11" name="Picture 1" descr="A picture containing text, font, traffic sign, symbol&#10;&#10;Description automatically generated">
            <a:extLst>
              <a:ext uri="{FF2B5EF4-FFF2-40B4-BE49-F238E27FC236}">
                <a16:creationId xmlns:a16="http://schemas.microsoft.com/office/drawing/2014/main" id="{10842087-6F29-0DEC-FA05-51FE7F710F95}"/>
              </a:ext>
            </a:extLst>
          </p:cNvPr>
          <p:cNvPicPr>
            <a:picLocks noChangeAspect="1"/>
          </p:cNvPicPr>
          <p:nvPr/>
        </p:nvPicPr>
        <p:blipFill>
          <a:blip r:embed="rId3"/>
          <a:stretch>
            <a:fillRect/>
          </a:stretch>
        </p:blipFill>
        <p:spPr>
          <a:xfrm>
            <a:off x="8180182" y="4164234"/>
            <a:ext cx="773542" cy="773542"/>
          </a:xfrm>
          <a:prstGeom prst="rect">
            <a:avLst/>
          </a:prstGeom>
        </p:spPr>
      </p:pic>
      <p:pic>
        <p:nvPicPr>
          <p:cNvPr id="21" name="Picture 2">
            <a:hlinkClick r:id="" action="ppaction://noaction"/>
            <a:extLst>
              <a:ext uri="{FF2B5EF4-FFF2-40B4-BE49-F238E27FC236}">
                <a16:creationId xmlns:a16="http://schemas.microsoft.com/office/drawing/2014/main" id="{F5908120-E2CA-25DA-2F1A-32F40441CE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874" y="193491"/>
            <a:ext cx="492018" cy="49201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a:hlinkClick r:id="" action="ppaction://noaction"/>
            <a:extLst>
              <a:ext uri="{FF2B5EF4-FFF2-40B4-BE49-F238E27FC236}">
                <a16:creationId xmlns:a16="http://schemas.microsoft.com/office/drawing/2014/main" id="{552B576C-48D7-ABC5-2871-C63D42F1770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516" y="3569316"/>
            <a:ext cx="492018" cy="49201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0">
            <a:extLst>
              <a:ext uri="{FF2B5EF4-FFF2-40B4-BE49-F238E27FC236}">
                <a16:creationId xmlns:a16="http://schemas.microsoft.com/office/drawing/2014/main" id="{DD6F5C61-A02E-1034-5E97-994FB5E417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2750" y="2749028"/>
            <a:ext cx="466725" cy="46672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a:hlinkClick r:id="" action="ppaction://noaction"/>
            <a:extLst>
              <a:ext uri="{FF2B5EF4-FFF2-40B4-BE49-F238E27FC236}">
                <a16:creationId xmlns:a16="http://schemas.microsoft.com/office/drawing/2014/main" id="{7CFF7AD9-A25C-E7FE-E518-DEBD4B3B64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0104" y="1918453"/>
            <a:ext cx="492018" cy="49201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a:hlinkClick r:id="" action="ppaction://noaction"/>
            <a:extLst>
              <a:ext uri="{FF2B5EF4-FFF2-40B4-BE49-F238E27FC236}">
                <a16:creationId xmlns:a16="http://schemas.microsoft.com/office/drawing/2014/main" id="{7645B16E-5C44-961D-79B1-9953F552B0E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874" y="1052632"/>
            <a:ext cx="494998" cy="494998"/>
          </a:xfrm>
          <a:prstGeom prst="rect">
            <a:avLst/>
          </a:prstGeom>
          <a:noFill/>
          <a:extLst>
            <a:ext uri="{909E8E84-426E-40DD-AFC4-6F175D3DCCD1}">
              <a14:hiddenFill xmlns:a14="http://schemas.microsoft.com/office/drawing/2010/main">
                <a:solidFill>
                  <a:srgbClr val="FFFFFF"/>
                </a:solidFill>
              </a14:hiddenFill>
            </a:ext>
          </a:extLst>
        </p:spPr>
      </p:pic>
      <p:sp>
        <p:nvSpPr>
          <p:cNvPr id="40" name="CuadroTexto 39">
            <a:extLst>
              <a:ext uri="{FF2B5EF4-FFF2-40B4-BE49-F238E27FC236}">
                <a16:creationId xmlns:a16="http://schemas.microsoft.com/office/drawing/2014/main" id="{49DD5DEA-6DB8-152C-1F12-48B1C8AE722D}"/>
              </a:ext>
            </a:extLst>
          </p:cNvPr>
          <p:cNvSpPr txBox="1"/>
          <p:nvPr/>
        </p:nvSpPr>
        <p:spPr>
          <a:xfrm>
            <a:off x="748884" y="3648510"/>
            <a:ext cx="3999418" cy="338554"/>
          </a:xfrm>
          <a:prstGeom prst="rect">
            <a:avLst/>
          </a:prstGeom>
          <a:noFill/>
        </p:spPr>
        <p:txBody>
          <a:bodyPr wrap="square" rtlCol="0">
            <a:spAutoFit/>
          </a:bodyPr>
          <a:lstStyle/>
          <a:p>
            <a:r>
              <a:rPr lang="es-ES" sz="1600" dirty="0" err="1">
                <a:solidFill>
                  <a:srgbClr val="324158"/>
                </a:solidFill>
                <a:latin typeface="Poppins SemiBold" panose="00000700000000000000" pitchFamily="2" charset="0"/>
                <a:cs typeface="Poppins SemiBold" panose="00000700000000000000" pitchFamily="2" charset="0"/>
              </a:rPr>
              <a:t>Emergency</a:t>
            </a:r>
            <a:r>
              <a:rPr lang="es-ES" sz="1600" dirty="0">
                <a:solidFill>
                  <a:srgbClr val="324158"/>
                </a:solidFill>
                <a:latin typeface="Poppins SemiBold" panose="00000700000000000000" pitchFamily="2" charset="0"/>
                <a:cs typeface="Poppins SemiBold" panose="00000700000000000000" pitchFamily="2" charset="0"/>
              </a:rPr>
              <a:t> </a:t>
            </a:r>
            <a:r>
              <a:rPr lang="es-ES" sz="1600" dirty="0" err="1">
                <a:solidFill>
                  <a:srgbClr val="324158"/>
                </a:solidFill>
                <a:latin typeface="Poppins SemiBold" panose="00000700000000000000" pitchFamily="2" charset="0"/>
                <a:cs typeface="Poppins SemiBold" panose="00000700000000000000" pitchFamily="2" charset="0"/>
              </a:rPr>
              <a:t>Alerts</a:t>
            </a:r>
            <a:r>
              <a:rPr lang="es-ES" sz="1600" dirty="0">
                <a:solidFill>
                  <a:srgbClr val="324158"/>
                </a:solidFill>
                <a:latin typeface="Poppins SemiBold" panose="00000700000000000000" pitchFamily="2" charset="0"/>
                <a:cs typeface="Poppins SemiBold" panose="00000700000000000000" pitchFamily="2" charset="0"/>
              </a:rPr>
              <a:t> </a:t>
            </a:r>
            <a:r>
              <a:rPr lang="es-ES" sz="1600" dirty="0" err="1">
                <a:solidFill>
                  <a:srgbClr val="324158"/>
                </a:solidFill>
                <a:latin typeface="Poppins SemiBold" panose="00000700000000000000" pitchFamily="2" charset="0"/>
                <a:cs typeface="Poppins SemiBold" panose="00000700000000000000" pitchFamily="2" charset="0"/>
              </a:rPr>
              <a:t>over</a:t>
            </a:r>
            <a:r>
              <a:rPr lang="es-ES" sz="1600" dirty="0">
                <a:solidFill>
                  <a:srgbClr val="324158"/>
                </a:solidFill>
                <a:latin typeface="Poppins SemiBold" panose="00000700000000000000" pitchFamily="2" charset="0"/>
                <a:cs typeface="Poppins SemiBold" panose="00000700000000000000" pitchFamily="2" charset="0"/>
              </a:rPr>
              <a:t> 5G Broadcast</a:t>
            </a:r>
          </a:p>
        </p:txBody>
      </p:sp>
      <p:pic>
        <p:nvPicPr>
          <p:cNvPr id="42" name="Picture 2">
            <a:hlinkClick r:id="" action="ppaction://noaction"/>
            <a:extLst>
              <a:ext uri="{FF2B5EF4-FFF2-40B4-BE49-F238E27FC236}">
                <a16:creationId xmlns:a16="http://schemas.microsoft.com/office/drawing/2014/main" id="{57270E73-2266-F15D-97E1-F55B47C8763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87711" y="205059"/>
            <a:ext cx="492018" cy="49201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a:hlinkClick r:id="" action="ppaction://noaction"/>
            <a:extLst>
              <a:ext uri="{FF2B5EF4-FFF2-40B4-BE49-F238E27FC236}">
                <a16:creationId xmlns:a16="http://schemas.microsoft.com/office/drawing/2014/main" id="{7AB948F9-FCAF-4343-EFE0-F210796AE08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87711" y="1905559"/>
            <a:ext cx="492018" cy="49201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3">
            <a:extLst>
              <a:ext uri="{FF2B5EF4-FFF2-40B4-BE49-F238E27FC236}">
                <a16:creationId xmlns:a16="http://schemas.microsoft.com/office/drawing/2014/main" id="{D967EFF7-9651-5644-2205-D235CC4E98D2}"/>
              </a:ext>
            </a:extLst>
          </p:cNvPr>
          <p:cNvPicPr>
            <a:picLocks noChangeAspect="1"/>
          </p:cNvPicPr>
          <p:nvPr/>
        </p:nvPicPr>
        <p:blipFill rotWithShape="1">
          <a:blip r:embed="rId11" cstate="hqprint">
            <a:extLst>
              <a:ext uri="{28A0092B-C50C-407E-A947-70E740481C1C}">
                <a14:useLocalDpi xmlns:a14="http://schemas.microsoft.com/office/drawing/2010/main"/>
              </a:ext>
            </a:extLst>
          </a:blip>
          <a:srcRect/>
          <a:stretch/>
        </p:blipFill>
        <p:spPr>
          <a:xfrm>
            <a:off x="6450208" y="3274475"/>
            <a:ext cx="2555775" cy="800251"/>
          </a:xfrm>
          <a:prstGeom prst="rect">
            <a:avLst/>
          </a:prstGeom>
        </p:spPr>
      </p:pic>
      <p:pic>
        <p:nvPicPr>
          <p:cNvPr id="46" name="Picture 4">
            <a:hlinkClick r:id="" action="ppaction://noaction"/>
            <a:extLst>
              <a:ext uri="{FF2B5EF4-FFF2-40B4-BE49-F238E27FC236}">
                <a16:creationId xmlns:a16="http://schemas.microsoft.com/office/drawing/2014/main" id="{4D6AEBFE-5698-5A72-C17E-1F14DA495EF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87711" y="1046761"/>
            <a:ext cx="492018" cy="492018"/>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37">
            <a:extLst>
              <a:ext uri="{FF2B5EF4-FFF2-40B4-BE49-F238E27FC236}">
                <a16:creationId xmlns:a16="http://schemas.microsoft.com/office/drawing/2014/main" id="{43DCA332-2D60-0A50-34C5-AD3F0E780503}"/>
              </a:ext>
            </a:extLst>
          </p:cNvPr>
          <p:cNvSpPr txBox="1"/>
          <p:nvPr/>
        </p:nvSpPr>
        <p:spPr>
          <a:xfrm>
            <a:off x="5301726" y="2799514"/>
            <a:ext cx="3700899" cy="338554"/>
          </a:xfrm>
          <a:prstGeom prst="rect">
            <a:avLst/>
          </a:prstGeom>
          <a:noFill/>
        </p:spPr>
        <p:txBody>
          <a:bodyPr wrap="square" rtlCol="0">
            <a:spAutoFit/>
          </a:bodyPr>
          <a:lstStyle/>
          <a:p>
            <a:r>
              <a:rPr lang="es-ES" sz="1600" dirty="0">
                <a:solidFill>
                  <a:srgbClr val="324158"/>
                </a:solidFill>
                <a:latin typeface="Poppins SemiBold" panose="00000700000000000000" pitchFamily="2" charset="0"/>
                <a:cs typeface="Poppins SemiBold" panose="00000700000000000000" pitchFamily="2" charset="0"/>
              </a:rPr>
              <a:t>DVB-I </a:t>
            </a:r>
            <a:r>
              <a:rPr lang="es-ES" sz="1600" dirty="0" err="1">
                <a:solidFill>
                  <a:srgbClr val="324158"/>
                </a:solidFill>
                <a:latin typeface="Poppins SemiBold" panose="00000700000000000000" pitchFamily="2" charset="0"/>
                <a:cs typeface="Poppins SemiBold" panose="00000700000000000000" pitchFamily="2" charset="0"/>
              </a:rPr>
              <a:t>over</a:t>
            </a:r>
            <a:r>
              <a:rPr lang="es-ES" sz="1600" dirty="0">
                <a:solidFill>
                  <a:srgbClr val="324158"/>
                </a:solidFill>
                <a:latin typeface="Poppins SemiBold" panose="00000700000000000000" pitchFamily="2" charset="0"/>
                <a:cs typeface="Poppins SemiBold" panose="00000700000000000000" pitchFamily="2" charset="0"/>
              </a:rPr>
              <a:t> 5G</a:t>
            </a:r>
          </a:p>
        </p:txBody>
      </p:sp>
      <p:grpSp>
        <p:nvGrpSpPr>
          <p:cNvPr id="10" name="Group 9">
            <a:extLst>
              <a:ext uri="{FF2B5EF4-FFF2-40B4-BE49-F238E27FC236}">
                <a16:creationId xmlns:a16="http://schemas.microsoft.com/office/drawing/2014/main" id="{C1BA3042-271B-93C2-FF17-DDBF563A801D}"/>
              </a:ext>
            </a:extLst>
          </p:cNvPr>
          <p:cNvGrpSpPr>
            <a:grpSpLocks noChangeAspect="1"/>
          </p:cNvGrpSpPr>
          <p:nvPr/>
        </p:nvGrpSpPr>
        <p:grpSpPr>
          <a:xfrm>
            <a:off x="4778823" y="2706906"/>
            <a:ext cx="509793" cy="509792"/>
            <a:chOff x="4701696" y="3083417"/>
            <a:chExt cx="774001" cy="774000"/>
          </a:xfrm>
        </p:grpSpPr>
        <p:sp>
          <p:nvSpPr>
            <p:cNvPr id="13" name="Oval 12">
              <a:extLst>
                <a:ext uri="{FF2B5EF4-FFF2-40B4-BE49-F238E27FC236}">
                  <a16:creationId xmlns:a16="http://schemas.microsoft.com/office/drawing/2014/main" id="{B8A6AD46-CEDB-97F4-DB77-796B48213319}"/>
                </a:ext>
              </a:extLst>
            </p:cNvPr>
            <p:cNvSpPr/>
            <p:nvPr/>
          </p:nvSpPr>
          <p:spPr>
            <a:xfrm>
              <a:off x="4701696" y="3083417"/>
              <a:ext cx="774001" cy="774000"/>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4" name="Picture 2" descr="DVB-I – Powering television in the age of the internet">
              <a:extLst>
                <a:ext uri="{FF2B5EF4-FFF2-40B4-BE49-F238E27FC236}">
                  <a16:creationId xmlns:a16="http://schemas.microsoft.com/office/drawing/2014/main" id="{8B36C9BE-16F4-1A16-A94A-E7D61A2EDE5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99352" y="3372892"/>
              <a:ext cx="631425" cy="19995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92304393"/>
      </p:ext>
    </p:extLst>
  </p:cSld>
  <p:clrMapOvr>
    <a:masterClrMapping/>
  </p:clrMapOvr>
</p:sld>
</file>

<file path=ppt/theme/theme1.xml><?xml version="1.0" encoding="utf-8"?>
<a:theme xmlns:a="http://schemas.openxmlformats.org/drawingml/2006/main" name="Marco">
  <a:themeElements>
    <a:clrScheme name="Custom 4">
      <a:dk1>
        <a:srgbClr val="000000"/>
      </a:dk1>
      <a:lt1>
        <a:srgbClr val="FFFFFF"/>
      </a:lt1>
      <a:dk2>
        <a:srgbClr val="545454"/>
      </a:dk2>
      <a:lt2>
        <a:srgbClr val="BFBFBF"/>
      </a:lt2>
      <a:accent1>
        <a:srgbClr val="15C0F2"/>
      </a:accent1>
      <a:accent2>
        <a:srgbClr val="FAB900"/>
      </a:accent2>
      <a:accent3>
        <a:srgbClr val="90BB23"/>
      </a:accent3>
      <a:accent4>
        <a:srgbClr val="EE7008"/>
      </a:accent4>
      <a:accent5>
        <a:srgbClr val="1AB39F"/>
      </a:accent5>
      <a:accent6>
        <a:srgbClr val="D5393D"/>
      </a:accent6>
      <a:hlink>
        <a:srgbClr val="00A0D2"/>
      </a:hlink>
      <a:folHlink>
        <a:srgbClr val="EE7008"/>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7C61BD80CC1A94583558D22C862E6C9" ma:contentTypeVersion="18" ma:contentTypeDescription="Create a new document." ma:contentTypeScope="" ma:versionID="319c82d0e104ab78e6a532ad71d9d1fa">
  <xsd:schema xmlns:xsd="http://www.w3.org/2001/XMLSchema" xmlns:xs="http://www.w3.org/2001/XMLSchema" xmlns:p="http://schemas.microsoft.com/office/2006/metadata/properties" xmlns:ns2="630df65b-d1fc-4aa5-a93e-44db368509f0" xmlns:ns3="36bdd8f7-2e4e-454b-8159-ad385bd63673" targetNamespace="http://schemas.microsoft.com/office/2006/metadata/properties" ma:root="true" ma:fieldsID="019aa99f935a795598f908a49f644a38" ns2:_="" ns3:_="">
    <xsd:import namespace="630df65b-d1fc-4aa5-a93e-44db368509f0"/>
    <xsd:import namespace="36bdd8f7-2e4e-454b-8159-ad385bd6367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ServiceOCR"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0df65b-d1fc-4aa5-a93e-44db368509f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9854f882-8b8b-473b-8701-530c0efaa2ea"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6bdd8f7-2e4e-454b-8159-ad385bd63673"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2a14caf-5c4f-42a0-9dfb-331093db5a1f}" ma:internalName="TaxCatchAll" ma:showField="CatchAllData" ma:web="36bdd8f7-2e4e-454b-8159-ad385bd6367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36bdd8f7-2e4e-454b-8159-ad385bd63673">
      <UserInfo>
        <DisplayName>Hoffmann, Hans</DisplayName>
        <AccountId>6</AccountId>
        <AccountType/>
      </UserInfo>
      <UserInfo>
        <DisplayName>MacAvock, Peter</DisplayName>
        <AccountId>14</AccountId>
        <AccountType/>
      </UserInfo>
      <UserInfo>
        <DisplayName>Noir, Sébastien</DisplayName>
        <AccountId>13</AccountId>
        <AccountType/>
      </UserInfo>
    </SharedWithUsers>
    <TaxCatchAll xmlns="36bdd8f7-2e4e-454b-8159-ad385bd63673" xsi:nil="true"/>
    <lcf76f155ced4ddcb4097134ff3c332f xmlns="630df65b-d1fc-4aa5-a93e-44db368509f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C662E32-9F44-4A35-9250-87F78FA8DFD4}">
  <ds:schemaRefs>
    <ds:schemaRef ds:uri="36bdd8f7-2e4e-454b-8159-ad385bd63673"/>
    <ds:schemaRef ds:uri="630df65b-d1fc-4aa5-a93e-44db368509f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396270F-550F-49A5-B1EF-4D8A7B4D7054}">
  <ds:schemaRefs>
    <ds:schemaRef ds:uri="http://schemas.microsoft.com/sharepoint/v3/contenttype/forms"/>
  </ds:schemaRefs>
</ds:datastoreItem>
</file>

<file path=customXml/itemProps3.xml><?xml version="1.0" encoding="utf-8"?>
<ds:datastoreItem xmlns:ds="http://schemas.openxmlformats.org/officeDocument/2006/customXml" ds:itemID="{EBC9E4EC-F3A8-46AD-8EA7-DF9201EB450A}">
  <ds:schemaRefs>
    <ds:schemaRef ds:uri="http://purl.org/dc/elements/1.1/"/>
    <ds:schemaRef ds:uri="630df65b-d1fc-4aa5-a93e-44db368509f0"/>
    <ds:schemaRef ds:uri="http://schemas.openxmlformats.org/package/2006/metadata/core-properties"/>
    <ds:schemaRef ds:uri="http://schemas.microsoft.com/office/infopath/2007/PartnerControls"/>
    <ds:schemaRef ds:uri="http://schemas.microsoft.com/office/2006/documentManagement/types"/>
    <ds:schemaRef ds:uri="http://purl.org/dc/dcmitype/"/>
    <ds:schemaRef ds:uri="http://www.w3.org/XML/1998/namespace"/>
    <ds:schemaRef ds:uri="36bdd8f7-2e4e-454b-8159-ad385bd63673"/>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TotalTime>
  <Words>4016</Words>
  <Application>Microsoft Office PowerPoint</Application>
  <PresentationFormat>On-screen Show (16:9)</PresentationFormat>
  <Paragraphs>425</Paragraphs>
  <Slides>36</Slides>
  <Notes>12</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2</vt:i4>
      </vt:variant>
      <vt:variant>
        <vt:lpstr>Slide Titles</vt:lpstr>
      </vt:variant>
      <vt:variant>
        <vt:i4>36</vt:i4>
      </vt:variant>
    </vt:vector>
  </HeadingPairs>
  <TitlesOfParts>
    <vt:vector size="50" baseType="lpstr">
      <vt:lpstr>Poppins SemiBold</vt:lpstr>
      <vt:lpstr>Wingdings</vt:lpstr>
      <vt:lpstr>Arial</vt:lpstr>
      <vt:lpstr>poppins</vt:lpstr>
      <vt:lpstr>Poppins Light</vt:lpstr>
      <vt:lpstr>Calibri</vt:lpstr>
      <vt:lpstr>Poppins ExtraLight</vt:lpstr>
      <vt:lpstr>Wingdings 2</vt:lpstr>
      <vt:lpstr>Times New Roman</vt:lpstr>
      <vt:lpstr>poppins</vt:lpstr>
      <vt:lpstr>Poppins Medium</vt:lpstr>
      <vt:lpstr>Marco</vt:lpstr>
      <vt:lpstr>Microsoft Visio Drawing</vt:lpstr>
      <vt:lpstr>Visio</vt:lpstr>
      <vt:lpstr>5G-MAG Views on FS_AMD Advanced Media Delivery</vt:lpstr>
      <vt:lpstr>PowerPoint Presentation</vt:lpstr>
      <vt:lpstr>PowerPoint Presentation</vt:lpstr>
      <vt:lpstr>PowerPoint Presentation</vt:lpstr>
      <vt:lpstr>PowerPoint Presentation</vt:lpstr>
      <vt:lpstr>Background</vt:lpstr>
      <vt:lpstr>PowerPoint Presentation</vt:lpstr>
      <vt:lpstr>Feedback on Specifications from developers</vt:lpstr>
      <vt:lpstr>PowerPoint Presentation</vt:lpstr>
      <vt:lpstr>Status of 5G Media Streaming development</vt:lpstr>
      <vt:lpstr>Status of 5G Media Streaming development</vt:lpstr>
      <vt:lpstr>Under development</vt:lpstr>
      <vt:lpstr>Status of 5G MBS development</vt:lpstr>
      <vt:lpstr>Status of 5G MBS development</vt:lpstr>
      <vt:lpstr>Technology into Action</vt:lpstr>
      <vt:lpstr>PowerPoint Presentation</vt:lpstr>
      <vt:lpstr>Scope of the Work Item FS_AMD</vt:lpstr>
      <vt:lpstr>Scope of the Work Item FS_AMD</vt:lpstr>
      <vt:lpstr>List of Work Topics and Views from 5G-MAG</vt:lpstr>
      <vt:lpstr>WT0: TS26.51x outline</vt:lpstr>
      <vt:lpstr>WT1: Common Client Metadata</vt:lpstr>
      <vt:lpstr>WT2: Common Server- and Network-Assisted Streaming</vt:lpstr>
      <vt:lpstr>WT3: Multi-CDN and Multi-Access Media Delivery</vt:lpstr>
      <vt:lpstr>WT3: Multi-CDN and Multi-Access Media Delivery</vt:lpstr>
      <vt:lpstr>WT3: Multi-CDN and Multi-Access Media Delivery</vt:lpstr>
      <vt:lpstr>WT4: Modem Usage Optimized Media Streaming</vt:lpstr>
      <vt:lpstr>WT5: DRM and Conditional Access </vt:lpstr>
      <vt:lpstr>WT6: In-session Unicast Repair for MBS Object Distribution </vt:lpstr>
      <vt:lpstr>WT7: MBS User Service and Delivery Protocols for eMBMS</vt:lpstr>
      <vt:lpstr>WT8: Selected MBMS Functionalities not supported in MBS</vt:lpstr>
      <vt:lpstr>WT9: DASH/HLS Interoperability </vt:lpstr>
      <vt:lpstr>WT10: Further harmonization of RTC &amp; Streaming for AMD </vt:lpstr>
      <vt:lpstr>WT11: Issues identified by Market Representation Partners </vt:lpstr>
      <vt:lpstr>WT12: Improved QoS support </vt:lpstr>
      <vt:lpstr>WT13: Impacts &amp; opps QUIC for segmented media delivery </vt:lpstr>
      <vt:lpstr>Visit www.5g-mag.com or Contact us!</vt:lpstr>
    </vt:vector>
  </TitlesOfParts>
  <Manager/>
  <Company>5G Media Action Group – 5G-MAG</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5G-MAG - Fostering Media Connectivity Ecosystems</dc:title>
  <dc:subject>Latest news on 5G-MAG activities</dc:subject>
  <dc:creator>5G Media Action Group – 5G-MAG</dc:creator>
  <cp:keywords/>
  <dc:description/>
  <cp:lastModifiedBy>Thomas Stockhammer</cp:lastModifiedBy>
  <cp:revision>12</cp:revision>
  <cp:lastPrinted>2021-11-23T09:28:34Z</cp:lastPrinted>
  <dcterms:created xsi:type="dcterms:W3CDTF">2019-08-12T07:44:03Z</dcterms:created>
  <dcterms:modified xsi:type="dcterms:W3CDTF">2024-05-02T13:59:26Z</dcterms:modified>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0x01010057C61BD80CC1A94583558D22C862E6C9</vt:lpwstr>
  </property>
  <property fmtid="{D5CDD505-2E9C-101B-9397-08002B2CF9AE}" pid="3" name="MediaServiceImageTags">
    <vt:lpwstr/>
  </property>
  <property fmtid="{D5CDD505-2E9C-101B-9397-08002B2CF9AE}" pid="4" name="MSIP_Label_6cdc86bc-e399-441c-ac06-c514d479b5d4_Enabled">
    <vt:lpwstr>true</vt:lpwstr>
  </property>
  <property fmtid="{D5CDD505-2E9C-101B-9397-08002B2CF9AE}" pid="5" name="MSIP_Label_6cdc86bc-e399-441c-ac06-c514d479b5d4_SetDate">
    <vt:lpwstr>2023-05-05T17:27:04Z</vt:lpwstr>
  </property>
  <property fmtid="{D5CDD505-2E9C-101B-9397-08002B2CF9AE}" pid="6" name="MSIP_Label_6cdc86bc-e399-441c-ac06-c514d479b5d4_Method">
    <vt:lpwstr>Standard</vt:lpwstr>
  </property>
  <property fmtid="{D5CDD505-2E9C-101B-9397-08002B2CF9AE}" pid="7" name="MSIP_Label_6cdc86bc-e399-441c-ac06-c514d479b5d4_Name">
    <vt:lpwstr>Restricted with header</vt:lpwstr>
  </property>
  <property fmtid="{D5CDD505-2E9C-101B-9397-08002B2CF9AE}" pid="8" name="MSIP_Label_6cdc86bc-e399-441c-ac06-c514d479b5d4_SiteId">
    <vt:lpwstr>b83fb3e5-147a-4ba5-9a49-adbdbd20fab1</vt:lpwstr>
  </property>
  <property fmtid="{D5CDD505-2E9C-101B-9397-08002B2CF9AE}" pid="9" name="MSIP_Label_6cdc86bc-e399-441c-ac06-c514d479b5d4_ActionId">
    <vt:lpwstr>b84430e1-131d-42c5-afa5-8df26d8ffa8b</vt:lpwstr>
  </property>
  <property fmtid="{D5CDD505-2E9C-101B-9397-08002B2CF9AE}" pid="10" name="MSIP_Label_6cdc86bc-e399-441c-ac06-c514d479b5d4_ContentBits">
    <vt:lpwstr>0</vt:lpwstr>
  </property>
</Properties>
</file>