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slideLayouts/slideLayout408.xml" ContentType="application/vnd.openxmlformats-officedocument.presentationml.slideLayout+xml"/>
  <Override PartName="/ppt/slideLayouts/slideLayout409.xml" ContentType="application/vnd.openxmlformats-officedocument.presentationml.slideLayout+xml"/>
  <Override PartName="/ppt/slideLayouts/slideLayout410.xml" ContentType="application/vnd.openxmlformats-officedocument.presentationml.slideLayout+xml"/>
  <Override PartName="/ppt/slideLayouts/slideLayout411.xml" ContentType="application/vnd.openxmlformats-officedocument.presentationml.slideLayout+xml"/>
  <Override PartName="/ppt/slideLayouts/slideLayout412.xml" ContentType="application/vnd.openxmlformats-officedocument.presentationml.slideLayout+xml"/>
  <Override PartName="/ppt/slideLayouts/slideLayout413.xml" ContentType="application/vnd.openxmlformats-officedocument.presentationml.slideLayout+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slideLayouts/slideLayout416.xml" ContentType="application/vnd.openxmlformats-officedocument.presentationml.slideLayout+xml"/>
  <Override PartName="/ppt/slideLayouts/slideLayout417.xml" ContentType="application/vnd.openxmlformats-officedocument.presentationml.slideLayout+xml"/>
  <Override PartName="/ppt/slideLayouts/slideLayout418.xml" ContentType="application/vnd.openxmlformats-officedocument.presentationml.slideLayout+xml"/>
  <Override PartName="/ppt/slideLayouts/slideLayout419.xml" ContentType="application/vnd.openxmlformats-officedocument.presentationml.slideLayout+xml"/>
  <Override PartName="/ppt/slideLayouts/slideLayout420.xml" ContentType="application/vnd.openxmlformats-officedocument.presentationml.slideLayout+xml"/>
  <Override PartName="/ppt/slideLayouts/slideLayout421.xml" ContentType="application/vnd.openxmlformats-officedocument.presentationml.slideLayout+xml"/>
  <Override PartName="/ppt/slideLayouts/slideLayout422.xml" ContentType="application/vnd.openxmlformats-officedocument.presentationml.slideLayout+xml"/>
  <Override PartName="/ppt/slideLayouts/slideLayout4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33" r:id="rId4"/>
    <p:sldMasterId id="2147484353" r:id="rId5"/>
  </p:sldMasterIdLst>
  <p:notesMasterIdLst>
    <p:notesMasterId r:id="rId27"/>
  </p:notesMasterIdLst>
  <p:handoutMasterIdLst>
    <p:handoutMasterId r:id="rId28"/>
  </p:handoutMasterIdLst>
  <p:sldIdLst>
    <p:sldId id="2142533578" r:id="rId6"/>
    <p:sldId id="2147472083" r:id="rId7"/>
    <p:sldId id="2147472140" r:id="rId8"/>
    <p:sldId id="2147472156" r:id="rId9"/>
    <p:sldId id="2147472157" r:id="rId10"/>
    <p:sldId id="2147472158" r:id="rId11"/>
    <p:sldId id="2147472159" r:id="rId12"/>
    <p:sldId id="2147472160" r:id="rId13"/>
    <p:sldId id="2147472161" r:id="rId14"/>
    <p:sldId id="2147472162" r:id="rId15"/>
    <p:sldId id="2147472163" r:id="rId16"/>
    <p:sldId id="2147472164" r:id="rId17"/>
    <p:sldId id="2147472151" r:id="rId18"/>
    <p:sldId id="2147472165" r:id="rId19"/>
    <p:sldId id="2147472153" r:id="rId20"/>
    <p:sldId id="2147472166" r:id="rId21"/>
    <p:sldId id="2147472155" r:id="rId22"/>
    <p:sldId id="2147472066" r:id="rId23"/>
    <p:sldId id="2147472096" r:id="rId24"/>
    <p:sldId id="2147472167" r:id="rId25"/>
    <p:sldId id="2142533615"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00EB"/>
    <a:srgbClr val="3253DC"/>
    <a:srgbClr val="0B2742"/>
    <a:srgbClr val="4A5A75"/>
    <a:srgbClr val="DEE3EC"/>
    <a:srgbClr val="ECECEC"/>
    <a:srgbClr val="FF40FF"/>
    <a:srgbClr val="06050B"/>
    <a:srgbClr val="02062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026ADAA-F1DE-4ADB-BF89-B8BB48BBE002}" v="13" dt="2024-01-15T12:33:32.12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655" autoAdjust="0"/>
    <p:restoredTop sz="89046" autoAdjust="0"/>
  </p:normalViewPr>
  <p:slideViewPr>
    <p:cSldViewPr snapToGrid="0">
      <p:cViewPr varScale="1">
        <p:scale>
          <a:sx n="107" d="100"/>
          <a:sy n="107" d="100"/>
        </p:scale>
        <p:origin x="1944" y="102"/>
      </p:cViewPr>
      <p:guideLst/>
    </p:cSldViewPr>
  </p:slideViewPr>
  <p:outlineViewPr>
    <p:cViewPr>
      <p:scale>
        <a:sx n="33" d="100"/>
        <a:sy n="33" d="100"/>
      </p:scale>
      <p:origin x="0" y="-38178"/>
    </p:cViewPr>
  </p:outlineViewPr>
  <p:notesTextViewPr>
    <p:cViewPr>
      <p:scale>
        <a:sx n="1" d="1"/>
        <a:sy n="1" d="1"/>
      </p:scale>
      <p:origin x="0" y="0"/>
    </p:cViewPr>
  </p:notesTextViewPr>
  <p:sorterViewPr>
    <p:cViewPr varScale="1">
      <p:scale>
        <a:sx n="1" d="1"/>
        <a:sy n="1" d="1"/>
      </p:scale>
      <p:origin x="0" y="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Stockhammer" userId="2aa20ba2-ba43-46c1-9e8b-e40494025eed" providerId="ADAL" clId="{0026ADAA-F1DE-4ADB-BF89-B8BB48BBE002}"/>
    <pc:docChg chg="undo custSel addSld delSld modSld">
      <pc:chgData name="Thomas Stockhammer" userId="2aa20ba2-ba43-46c1-9e8b-e40494025eed" providerId="ADAL" clId="{0026ADAA-F1DE-4ADB-BF89-B8BB48BBE002}" dt="2024-01-17T10:50:05.048" v="1334" actId="20577"/>
      <pc:docMkLst>
        <pc:docMk/>
      </pc:docMkLst>
      <pc:sldChg chg="modSp mod">
        <pc:chgData name="Thomas Stockhammer" userId="2aa20ba2-ba43-46c1-9e8b-e40494025eed" providerId="ADAL" clId="{0026ADAA-F1DE-4ADB-BF89-B8BB48BBE002}" dt="2024-01-16T12:30:41.246" v="359" actId="20577"/>
        <pc:sldMkLst>
          <pc:docMk/>
          <pc:sldMk cId="3306019182" sldId="2142533578"/>
        </pc:sldMkLst>
        <pc:spChg chg="mod">
          <ac:chgData name="Thomas Stockhammer" userId="2aa20ba2-ba43-46c1-9e8b-e40494025eed" providerId="ADAL" clId="{0026ADAA-F1DE-4ADB-BF89-B8BB48BBE002}" dt="2024-01-16T12:30:41.246" v="359" actId="20577"/>
          <ac:spMkLst>
            <pc:docMk/>
            <pc:sldMk cId="3306019182" sldId="2142533578"/>
            <ac:spMk id="7" creationId="{D9FF6DF7-F776-8B2E-E474-E3048A76195D}"/>
          </ac:spMkLst>
        </pc:spChg>
      </pc:sldChg>
      <pc:sldChg chg="modSp mod">
        <pc:chgData name="Thomas Stockhammer" userId="2aa20ba2-ba43-46c1-9e8b-e40494025eed" providerId="ADAL" clId="{0026ADAA-F1DE-4ADB-BF89-B8BB48BBE002}" dt="2024-01-17T10:50:05.048" v="1334" actId="20577"/>
        <pc:sldMkLst>
          <pc:docMk/>
          <pc:sldMk cId="1613514962" sldId="2147472096"/>
        </pc:sldMkLst>
        <pc:spChg chg="mod">
          <ac:chgData name="Thomas Stockhammer" userId="2aa20ba2-ba43-46c1-9e8b-e40494025eed" providerId="ADAL" clId="{0026ADAA-F1DE-4ADB-BF89-B8BB48BBE002}" dt="2024-01-16T12:57:17.639" v="913" actId="20577"/>
          <ac:spMkLst>
            <pc:docMk/>
            <pc:sldMk cId="1613514962" sldId="2147472096"/>
            <ac:spMk id="3" creationId="{D6CEE66A-A4CD-9208-044F-940F73149B0F}"/>
          </ac:spMkLst>
        </pc:spChg>
        <pc:spChg chg="mod">
          <ac:chgData name="Thomas Stockhammer" userId="2aa20ba2-ba43-46c1-9e8b-e40494025eed" providerId="ADAL" clId="{0026ADAA-F1DE-4ADB-BF89-B8BB48BBE002}" dt="2024-01-17T10:50:05.048" v="1334" actId="20577"/>
          <ac:spMkLst>
            <pc:docMk/>
            <pc:sldMk cId="1613514962" sldId="2147472096"/>
            <ac:spMk id="4" creationId="{47C8723D-99C5-62AB-5617-720E11264F00}"/>
          </ac:spMkLst>
        </pc:spChg>
      </pc:sldChg>
      <pc:sldChg chg="del">
        <pc:chgData name="Thomas Stockhammer" userId="2aa20ba2-ba43-46c1-9e8b-e40494025eed" providerId="ADAL" clId="{0026ADAA-F1DE-4ADB-BF89-B8BB48BBE002}" dt="2024-01-15T12:30:21.293" v="1" actId="47"/>
        <pc:sldMkLst>
          <pc:docMk/>
          <pc:sldMk cId="3163885187" sldId="2147472141"/>
        </pc:sldMkLst>
      </pc:sldChg>
      <pc:sldChg chg="del">
        <pc:chgData name="Thomas Stockhammer" userId="2aa20ba2-ba43-46c1-9e8b-e40494025eed" providerId="ADAL" clId="{0026ADAA-F1DE-4ADB-BF89-B8BB48BBE002}" dt="2024-01-15T12:30:38.341" v="3" actId="47"/>
        <pc:sldMkLst>
          <pc:docMk/>
          <pc:sldMk cId="3960061248" sldId="2147472142"/>
        </pc:sldMkLst>
      </pc:sldChg>
      <pc:sldChg chg="del">
        <pc:chgData name="Thomas Stockhammer" userId="2aa20ba2-ba43-46c1-9e8b-e40494025eed" providerId="ADAL" clId="{0026ADAA-F1DE-4ADB-BF89-B8BB48BBE002}" dt="2024-01-15T12:30:52.275" v="5" actId="47"/>
        <pc:sldMkLst>
          <pc:docMk/>
          <pc:sldMk cId="902002309" sldId="2147472143"/>
        </pc:sldMkLst>
      </pc:sldChg>
      <pc:sldChg chg="del">
        <pc:chgData name="Thomas Stockhammer" userId="2aa20ba2-ba43-46c1-9e8b-e40494025eed" providerId="ADAL" clId="{0026ADAA-F1DE-4ADB-BF89-B8BB48BBE002}" dt="2024-01-15T12:31:21.354" v="7" actId="47"/>
        <pc:sldMkLst>
          <pc:docMk/>
          <pc:sldMk cId="1807603654" sldId="2147472144"/>
        </pc:sldMkLst>
      </pc:sldChg>
      <pc:sldChg chg="del">
        <pc:chgData name="Thomas Stockhammer" userId="2aa20ba2-ba43-46c1-9e8b-e40494025eed" providerId="ADAL" clId="{0026ADAA-F1DE-4ADB-BF89-B8BB48BBE002}" dt="2024-01-15T12:31:37.712" v="9" actId="47"/>
        <pc:sldMkLst>
          <pc:docMk/>
          <pc:sldMk cId="1962415796" sldId="2147472145"/>
        </pc:sldMkLst>
      </pc:sldChg>
      <pc:sldChg chg="del">
        <pc:chgData name="Thomas Stockhammer" userId="2aa20ba2-ba43-46c1-9e8b-e40494025eed" providerId="ADAL" clId="{0026ADAA-F1DE-4ADB-BF89-B8BB48BBE002}" dt="2024-01-15T12:31:56.344" v="11" actId="47"/>
        <pc:sldMkLst>
          <pc:docMk/>
          <pc:sldMk cId="99650229" sldId="2147472146"/>
        </pc:sldMkLst>
      </pc:sldChg>
      <pc:sldChg chg="del">
        <pc:chgData name="Thomas Stockhammer" userId="2aa20ba2-ba43-46c1-9e8b-e40494025eed" providerId="ADAL" clId="{0026ADAA-F1DE-4ADB-BF89-B8BB48BBE002}" dt="2024-01-15T12:32:08.211" v="13" actId="47"/>
        <pc:sldMkLst>
          <pc:docMk/>
          <pc:sldMk cId="1990073352" sldId="2147472147"/>
        </pc:sldMkLst>
      </pc:sldChg>
      <pc:sldChg chg="del">
        <pc:chgData name="Thomas Stockhammer" userId="2aa20ba2-ba43-46c1-9e8b-e40494025eed" providerId="ADAL" clId="{0026ADAA-F1DE-4ADB-BF89-B8BB48BBE002}" dt="2024-01-15T12:32:19.396" v="15" actId="47"/>
        <pc:sldMkLst>
          <pc:docMk/>
          <pc:sldMk cId="1543438113" sldId="2147472148"/>
        </pc:sldMkLst>
      </pc:sldChg>
      <pc:sldChg chg="del">
        <pc:chgData name="Thomas Stockhammer" userId="2aa20ba2-ba43-46c1-9e8b-e40494025eed" providerId="ADAL" clId="{0026ADAA-F1DE-4ADB-BF89-B8BB48BBE002}" dt="2024-01-15T12:32:29.454" v="17" actId="47"/>
        <pc:sldMkLst>
          <pc:docMk/>
          <pc:sldMk cId="2523136066" sldId="2147472150"/>
        </pc:sldMkLst>
      </pc:sldChg>
      <pc:sldChg chg="del">
        <pc:chgData name="Thomas Stockhammer" userId="2aa20ba2-ba43-46c1-9e8b-e40494025eed" providerId="ADAL" clId="{0026ADAA-F1DE-4ADB-BF89-B8BB48BBE002}" dt="2024-01-15T12:33:02.713" v="20" actId="47"/>
        <pc:sldMkLst>
          <pc:docMk/>
          <pc:sldMk cId="1088460495" sldId="2147472152"/>
        </pc:sldMkLst>
      </pc:sldChg>
      <pc:sldChg chg="modSp add del mod">
        <pc:chgData name="Thomas Stockhammer" userId="2aa20ba2-ba43-46c1-9e8b-e40494025eed" providerId="ADAL" clId="{0026ADAA-F1DE-4ADB-BF89-B8BB48BBE002}" dt="2024-01-16T12:50:46.803" v="434" actId="13926"/>
        <pc:sldMkLst>
          <pc:docMk/>
          <pc:sldMk cId="3196033067" sldId="2147472153"/>
        </pc:sldMkLst>
        <pc:spChg chg="mod">
          <ac:chgData name="Thomas Stockhammer" userId="2aa20ba2-ba43-46c1-9e8b-e40494025eed" providerId="ADAL" clId="{0026ADAA-F1DE-4ADB-BF89-B8BB48BBE002}" dt="2024-01-16T12:50:46.803" v="434" actId="13926"/>
          <ac:spMkLst>
            <pc:docMk/>
            <pc:sldMk cId="3196033067" sldId="2147472153"/>
            <ac:spMk id="4" creationId="{A17A0F46-09C7-8AC0-2E1E-429CA9054E1C}"/>
          </ac:spMkLst>
        </pc:spChg>
      </pc:sldChg>
      <pc:sldChg chg="del">
        <pc:chgData name="Thomas Stockhammer" userId="2aa20ba2-ba43-46c1-9e8b-e40494025eed" providerId="ADAL" clId="{0026ADAA-F1DE-4ADB-BF89-B8BB48BBE002}" dt="2024-01-15T12:33:16.950" v="23" actId="47"/>
        <pc:sldMkLst>
          <pc:docMk/>
          <pc:sldMk cId="2720933586" sldId="2147472154"/>
        </pc:sldMkLst>
      </pc:sldChg>
      <pc:sldChg chg="modSp mod">
        <pc:chgData name="Thomas Stockhammer" userId="2aa20ba2-ba43-46c1-9e8b-e40494025eed" providerId="ADAL" clId="{0026ADAA-F1DE-4ADB-BF89-B8BB48BBE002}" dt="2024-01-17T10:49:32.701" v="1277" actId="13926"/>
        <pc:sldMkLst>
          <pc:docMk/>
          <pc:sldMk cId="1239100015" sldId="2147472155"/>
        </pc:sldMkLst>
        <pc:graphicFrameChg chg="mod modGraphic">
          <ac:chgData name="Thomas Stockhammer" userId="2aa20ba2-ba43-46c1-9e8b-e40494025eed" providerId="ADAL" clId="{0026ADAA-F1DE-4ADB-BF89-B8BB48BBE002}" dt="2024-01-17T10:49:32.701" v="1277" actId="13926"/>
          <ac:graphicFrameMkLst>
            <pc:docMk/>
            <pc:sldMk cId="1239100015" sldId="2147472155"/>
            <ac:graphicFrameMk id="6" creationId="{9A4AE686-A921-8C65-206D-862C73488964}"/>
          </ac:graphicFrameMkLst>
        </pc:graphicFrameChg>
      </pc:sldChg>
      <pc:sldChg chg="modSp add mod">
        <pc:chgData name="Thomas Stockhammer" userId="2aa20ba2-ba43-46c1-9e8b-e40494025eed" providerId="ADAL" clId="{0026ADAA-F1DE-4ADB-BF89-B8BB48BBE002}" dt="2024-01-16T12:07:54.412" v="55" actId="13926"/>
        <pc:sldMkLst>
          <pc:docMk/>
          <pc:sldMk cId="3137932796" sldId="2147472156"/>
        </pc:sldMkLst>
        <pc:spChg chg="mod">
          <ac:chgData name="Thomas Stockhammer" userId="2aa20ba2-ba43-46c1-9e8b-e40494025eed" providerId="ADAL" clId="{0026ADAA-F1DE-4ADB-BF89-B8BB48BBE002}" dt="2024-01-16T12:07:54.412" v="55" actId="13926"/>
          <ac:spMkLst>
            <pc:docMk/>
            <pc:sldMk cId="3137932796" sldId="2147472156"/>
            <ac:spMk id="4" creationId="{A17A0F46-09C7-8AC0-2E1E-429CA9054E1C}"/>
          </ac:spMkLst>
        </pc:spChg>
      </pc:sldChg>
      <pc:sldChg chg="modSp add mod">
        <pc:chgData name="Thomas Stockhammer" userId="2aa20ba2-ba43-46c1-9e8b-e40494025eed" providerId="ADAL" clId="{0026ADAA-F1DE-4ADB-BF89-B8BB48BBE002}" dt="2024-01-16T12:09:03.320" v="77" actId="13926"/>
        <pc:sldMkLst>
          <pc:docMk/>
          <pc:sldMk cId="2450834501" sldId="2147472157"/>
        </pc:sldMkLst>
        <pc:spChg chg="mod">
          <ac:chgData name="Thomas Stockhammer" userId="2aa20ba2-ba43-46c1-9e8b-e40494025eed" providerId="ADAL" clId="{0026ADAA-F1DE-4ADB-BF89-B8BB48BBE002}" dt="2024-01-16T12:09:03.320" v="77" actId="13926"/>
          <ac:spMkLst>
            <pc:docMk/>
            <pc:sldMk cId="2450834501" sldId="2147472157"/>
            <ac:spMk id="4" creationId="{A17A0F46-09C7-8AC0-2E1E-429CA9054E1C}"/>
          </ac:spMkLst>
        </pc:spChg>
      </pc:sldChg>
      <pc:sldChg chg="modSp add mod">
        <pc:chgData name="Thomas Stockhammer" userId="2aa20ba2-ba43-46c1-9e8b-e40494025eed" providerId="ADAL" clId="{0026ADAA-F1DE-4ADB-BF89-B8BB48BBE002}" dt="2024-01-16T12:09:42.902" v="97" actId="13926"/>
        <pc:sldMkLst>
          <pc:docMk/>
          <pc:sldMk cId="3951794230" sldId="2147472158"/>
        </pc:sldMkLst>
        <pc:spChg chg="mod">
          <ac:chgData name="Thomas Stockhammer" userId="2aa20ba2-ba43-46c1-9e8b-e40494025eed" providerId="ADAL" clId="{0026ADAA-F1DE-4ADB-BF89-B8BB48BBE002}" dt="2024-01-16T12:09:42.902" v="97" actId="13926"/>
          <ac:spMkLst>
            <pc:docMk/>
            <pc:sldMk cId="3951794230" sldId="2147472158"/>
            <ac:spMk id="4" creationId="{A17A0F46-09C7-8AC0-2E1E-429CA9054E1C}"/>
          </ac:spMkLst>
        </pc:spChg>
      </pc:sldChg>
      <pc:sldChg chg="modSp add mod">
        <pc:chgData name="Thomas Stockhammer" userId="2aa20ba2-ba43-46c1-9e8b-e40494025eed" providerId="ADAL" clId="{0026ADAA-F1DE-4ADB-BF89-B8BB48BBE002}" dt="2024-01-16T12:24:26.383" v="140" actId="20577"/>
        <pc:sldMkLst>
          <pc:docMk/>
          <pc:sldMk cId="2703186414" sldId="2147472159"/>
        </pc:sldMkLst>
        <pc:spChg chg="mod">
          <ac:chgData name="Thomas Stockhammer" userId="2aa20ba2-ba43-46c1-9e8b-e40494025eed" providerId="ADAL" clId="{0026ADAA-F1DE-4ADB-BF89-B8BB48BBE002}" dt="2024-01-16T12:24:26.383" v="140" actId="20577"/>
          <ac:spMkLst>
            <pc:docMk/>
            <pc:sldMk cId="2703186414" sldId="2147472159"/>
            <ac:spMk id="4" creationId="{A17A0F46-09C7-8AC0-2E1E-429CA9054E1C}"/>
          </ac:spMkLst>
        </pc:spChg>
      </pc:sldChg>
      <pc:sldChg chg="modSp add mod">
        <pc:chgData name="Thomas Stockhammer" userId="2aa20ba2-ba43-46c1-9e8b-e40494025eed" providerId="ADAL" clId="{0026ADAA-F1DE-4ADB-BF89-B8BB48BBE002}" dt="2024-01-16T12:25:32.660" v="220" actId="13926"/>
        <pc:sldMkLst>
          <pc:docMk/>
          <pc:sldMk cId="2127814811" sldId="2147472160"/>
        </pc:sldMkLst>
        <pc:spChg chg="mod">
          <ac:chgData name="Thomas Stockhammer" userId="2aa20ba2-ba43-46c1-9e8b-e40494025eed" providerId="ADAL" clId="{0026ADAA-F1DE-4ADB-BF89-B8BB48BBE002}" dt="2024-01-16T12:25:32.660" v="220" actId="13926"/>
          <ac:spMkLst>
            <pc:docMk/>
            <pc:sldMk cId="2127814811" sldId="2147472160"/>
            <ac:spMk id="4" creationId="{A17A0F46-09C7-8AC0-2E1E-429CA9054E1C}"/>
          </ac:spMkLst>
        </pc:spChg>
      </pc:sldChg>
      <pc:sldChg chg="modSp add mod">
        <pc:chgData name="Thomas Stockhammer" userId="2aa20ba2-ba43-46c1-9e8b-e40494025eed" providerId="ADAL" clId="{0026ADAA-F1DE-4ADB-BF89-B8BB48BBE002}" dt="2024-01-16T12:27:09.282" v="285" actId="2711"/>
        <pc:sldMkLst>
          <pc:docMk/>
          <pc:sldMk cId="1549258636" sldId="2147472161"/>
        </pc:sldMkLst>
        <pc:spChg chg="mod">
          <ac:chgData name="Thomas Stockhammer" userId="2aa20ba2-ba43-46c1-9e8b-e40494025eed" providerId="ADAL" clId="{0026ADAA-F1DE-4ADB-BF89-B8BB48BBE002}" dt="2024-01-16T12:27:09.282" v="285" actId="2711"/>
          <ac:spMkLst>
            <pc:docMk/>
            <pc:sldMk cId="1549258636" sldId="2147472161"/>
            <ac:spMk id="4" creationId="{A17A0F46-09C7-8AC0-2E1E-429CA9054E1C}"/>
          </ac:spMkLst>
        </pc:spChg>
      </pc:sldChg>
      <pc:sldChg chg="modSp add mod">
        <pc:chgData name="Thomas Stockhammer" userId="2aa20ba2-ba43-46c1-9e8b-e40494025eed" providerId="ADAL" clId="{0026ADAA-F1DE-4ADB-BF89-B8BB48BBE002}" dt="2024-01-17T10:49:16.755" v="1266" actId="13926"/>
        <pc:sldMkLst>
          <pc:docMk/>
          <pc:sldMk cId="4154285601" sldId="2147472162"/>
        </pc:sldMkLst>
        <pc:spChg chg="mod">
          <ac:chgData name="Thomas Stockhammer" userId="2aa20ba2-ba43-46c1-9e8b-e40494025eed" providerId="ADAL" clId="{0026ADAA-F1DE-4ADB-BF89-B8BB48BBE002}" dt="2024-01-17T10:49:16.755" v="1266" actId="13926"/>
          <ac:spMkLst>
            <pc:docMk/>
            <pc:sldMk cId="4154285601" sldId="2147472162"/>
            <ac:spMk id="4" creationId="{A17A0F46-09C7-8AC0-2E1E-429CA9054E1C}"/>
          </ac:spMkLst>
        </pc:spChg>
      </pc:sldChg>
      <pc:sldChg chg="modSp add mod">
        <pc:chgData name="Thomas Stockhammer" userId="2aa20ba2-ba43-46c1-9e8b-e40494025eed" providerId="ADAL" clId="{0026ADAA-F1DE-4ADB-BF89-B8BB48BBE002}" dt="2024-01-16T12:32:28.107" v="388" actId="2711"/>
        <pc:sldMkLst>
          <pc:docMk/>
          <pc:sldMk cId="3898843873" sldId="2147472163"/>
        </pc:sldMkLst>
        <pc:spChg chg="mod">
          <ac:chgData name="Thomas Stockhammer" userId="2aa20ba2-ba43-46c1-9e8b-e40494025eed" providerId="ADAL" clId="{0026ADAA-F1DE-4ADB-BF89-B8BB48BBE002}" dt="2024-01-16T12:32:28.107" v="388" actId="2711"/>
          <ac:spMkLst>
            <pc:docMk/>
            <pc:sldMk cId="3898843873" sldId="2147472163"/>
            <ac:spMk id="4" creationId="{A17A0F46-09C7-8AC0-2E1E-429CA9054E1C}"/>
          </ac:spMkLst>
        </pc:spChg>
      </pc:sldChg>
      <pc:sldChg chg="modSp add mod">
        <pc:chgData name="Thomas Stockhammer" userId="2aa20ba2-ba43-46c1-9e8b-e40494025eed" providerId="ADAL" clId="{0026ADAA-F1DE-4ADB-BF89-B8BB48BBE002}" dt="2024-01-16T12:49:20.524" v="409" actId="13926"/>
        <pc:sldMkLst>
          <pc:docMk/>
          <pc:sldMk cId="1992230643" sldId="2147472164"/>
        </pc:sldMkLst>
        <pc:spChg chg="mod">
          <ac:chgData name="Thomas Stockhammer" userId="2aa20ba2-ba43-46c1-9e8b-e40494025eed" providerId="ADAL" clId="{0026ADAA-F1DE-4ADB-BF89-B8BB48BBE002}" dt="2024-01-16T12:49:20.524" v="409" actId="13926"/>
          <ac:spMkLst>
            <pc:docMk/>
            <pc:sldMk cId="1992230643" sldId="2147472164"/>
            <ac:spMk id="4" creationId="{A17A0F46-09C7-8AC0-2E1E-429CA9054E1C}"/>
          </ac:spMkLst>
        </pc:spChg>
      </pc:sldChg>
      <pc:sldChg chg="modSp add mod">
        <pc:chgData name="Thomas Stockhammer" userId="2aa20ba2-ba43-46c1-9e8b-e40494025eed" providerId="ADAL" clId="{0026ADAA-F1DE-4ADB-BF89-B8BB48BBE002}" dt="2024-01-16T12:49:55.574" v="424" actId="13926"/>
        <pc:sldMkLst>
          <pc:docMk/>
          <pc:sldMk cId="3707914857" sldId="2147472165"/>
        </pc:sldMkLst>
        <pc:spChg chg="mod">
          <ac:chgData name="Thomas Stockhammer" userId="2aa20ba2-ba43-46c1-9e8b-e40494025eed" providerId="ADAL" clId="{0026ADAA-F1DE-4ADB-BF89-B8BB48BBE002}" dt="2024-01-16T12:49:55.574" v="424" actId="13926"/>
          <ac:spMkLst>
            <pc:docMk/>
            <pc:sldMk cId="3707914857" sldId="2147472165"/>
            <ac:spMk id="4" creationId="{A17A0F46-09C7-8AC0-2E1E-429CA9054E1C}"/>
          </ac:spMkLst>
        </pc:spChg>
      </pc:sldChg>
      <pc:sldChg chg="modSp add mod">
        <pc:chgData name="Thomas Stockhammer" userId="2aa20ba2-ba43-46c1-9e8b-e40494025eed" providerId="ADAL" clId="{0026ADAA-F1DE-4ADB-BF89-B8BB48BBE002}" dt="2024-01-16T12:51:57.853" v="439" actId="13926"/>
        <pc:sldMkLst>
          <pc:docMk/>
          <pc:sldMk cId="2701139286" sldId="2147472166"/>
        </pc:sldMkLst>
        <pc:spChg chg="mod">
          <ac:chgData name="Thomas Stockhammer" userId="2aa20ba2-ba43-46c1-9e8b-e40494025eed" providerId="ADAL" clId="{0026ADAA-F1DE-4ADB-BF89-B8BB48BBE002}" dt="2024-01-16T12:51:57.853" v="439" actId="13926"/>
          <ac:spMkLst>
            <pc:docMk/>
            <pc:sldMk cId="2701139286" sldId="2147472166"/>
            <ac:spMk id="4" creationId="{A17A0F46-09C7-8AC0-2E1E-429CA9054E1C}"/>
          </ac:spMkLst>
        </pc:spChg>
      </pc:sldChg>
      <pc:sldChg chg="modSp new mod">
        <pc:chgData name="Thomas Stockhammer" userId="2aa20ba2-ba43-46c1-9e8b-e40494025eed" providerId="ADAL" clId="{0026ADAA-F1DE-4ADB-BF89-B8BB48BBE002}" dt="2024-01-16T12:58:12.224" v="981" actId="20577"/>
        <pc:sldMkLst>
          <pc:docMk/>
          <pc:sldMk cId="1955013787" sldId="2147472167"/>
        </pc:sldMkLst>
        <pc:spChg chg="mod">
          <ac:chgData name="Thomas Stockhammer" userId="2aa20ba2-ba43-46c1-9e8b-e40494025eed" providerId="ADAL" clId="{0026ADAA-F1DE-4ADB-BF89-B8BB48BBE002}" dt="2024-01-16T12:57:55.223" v="938" actId="20577"/>
          <ac:spMkLst>
            <pc:docMk/>
            <pc:sldMk cId="1955013787" sldId="2147472167"/>
            <ac:spMk id="3" creationId="{9AA174C9-739F-4248-AF18-942D14C66E11}"/>
          </ac:spMkLst>
        </pc:spChg>
        <pc:spChg chg="mod">
          <ac:chgData name="Thomas Stockhammer" userId="2aa20ba2-ba43-46c1-9e8b-e40494025eed" providerId="ADAL" clId="{0026ADAA-F1DE-4ADB-BF89-B8BB48BBE002}" dt="2024-01-16T12:58:12.224" v="981" actId="20577"/>
          <ac:spMkLst>
            <pc:docMk/>
            <pc:sldMk cId="1955013787" sldId="2147472167"/>
            <ac:spMk id="4" creationId="{B9114528-2E2C-C816-D4E2-1A48A90143E5}"/>
          </ac:spMkLst>
        </pc:spChg>
        <pc:spChg chg="mod">
          <ac:chgData name="Thomas Stockhammer" userId="2aa20ba2-ba43-46c1-9e8b-e40494025eed" providerId="ADAL" clId="{0026ADAA-F1DE-4ADB-BF89-B8BB48BBE002}" dt="2024-01-16T12:57:57.800" v="939"/>
          <ac:spMkLst>
            <pc:docMk/>
            <pc:sldMk cId="1955013787" sldId="2147472167"/>
            <ac:spMk id="5" creationId="{C0DBB66E-FA7F-72AD-C244-C80813ED090E}"/>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1/16/2024</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16.01.2024</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4.svg"/></Relationships>
</file>

<file path=ppt/slideLayouts/_rels/slideLayout20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6.svg"/></Relationships>
</file>

<file path=ppt/slideLayouts/_rels/slideLayout20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6.sv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4.svg"/></Relationships>
</file>

<file path=ppt/slideLayouts/_rels/slideLayout2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4.svg"/></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6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6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26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30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307.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2.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308.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2.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309.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2.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3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3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3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3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3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37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37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37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Master" Target="../slideMasters/slideMaster2.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4.sv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png"/><Relationship Id="rId1" Type="http://schemas.openxmlformats.org/officeDocument/2006/relationships/slideMaster" Target="../slideMasters/slideMaster2.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6.svg"/></Relationships>
</file>

<file path=ppt/slideLayouts/_rels/slideLayout4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png"/><Relationship Id="rId1" Type="http://schemas.openxmlformats.org/officeDocument/2006/relationships/slideMaster" Target="../slideMasters/slideMaster2.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6.svg"/></Relationships>
</file>

<file path=ppt/slideLayouts/_rels/slideLayout4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Master" Target="../slideMasters/slideMaster2.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4.svg"/></Relationships>
</file>

<file path=ppt/slideLayouts/_rels/slideLayout4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Master" Target="../slideMasters/slideMaster2.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4.sv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1" name="Text Placeholder 7">
            <a:extLst>
              <a:ext uri="{FF2B5EF4-FFF2-40B4-BE49-F238E27FC236}">
                <a16:creationId xmlns:a16="http://schemas.microsoft.com/office/drawing/2014/main" id="{CF15FD80-2861-F44E-7FFE-F838CFAF2B7A}"/>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225523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00473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SD Title White">
    <p:bg>
      <p:bgPr>
        <a:solidFill>
          <a:srgbClr val="FFFFFF"/>
        </a:solidFill>
        <a:effectLst/>
      </p:bgPr>
    </p:bg>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B79E5F42-542A-481A-AC09-43F6241BD74A}"/>
              </a:ext>
            </a:extLst>
          </p:cNvPr>
          <p:cNvGrpSpPr/>
          <p:nvPr userDrawn="1"/>
        </p:nvGrpSpPr>
        <p:grpSpPr>
          <a:xfrm>
            <a:off x="6553200" y="-2852928"/>
            <a:ext cx="12192000" cy="12223054"/>
            <a:chOff x="2118610" y="-558521"/>
            <a:chExt cx="7954780" cy="7975042"/>
          </a:xfrm>
        </p:grpSpPr>
        <p:sp>
          <p:nvSpPr>
            <p:cNvPr id="23" name="Freeform 21">
              <a:extLst>
                <a:ext uri="{FF2B5EF4-FFF2-40B4-BE49-F238E27FC236}">
                  <a16:creationId xmlns:a16="http://schemas.microsoft.com/office/drawing/2014/main" id="{5A869BCF-7F87-4BF7-AB41-1FA0DFF2DA48}"/>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24" name="Freeform 22">
              <a:extLst>
                <a:ext uri="{FF2B5EF4-FFF2-40B4-BE49-F238E27FC236}">
                  <a16:creationId xmlns:a16="http://schemas.microsoft.com/office/drawing/2014/main" id="{05C30C20-6C83-4102-A838-D56643B62C9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5" name="Freeform 23">
              <a:extLst>
                <a:ext uri="{FF2B5EF4-FFF2-40B4-BE49-F238E27FC236}">
                  <a16:creationId xmlns:a16="http://schemas.microsoft.com/office/drawing/2014/main" id="{7311AEAC-0F28-4615-A4A3-954D691DA36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6" name="Freeform 23">
              <a:extLst>
                <a:ext uri="{FF2B5EF4-FFF2-40B4-BE49-F238E27FC236}">
                  <a16:creationId xmlns:a16="http://schemas.microsoft.com/office/drawing/2014/main" id="{1EE6416D-7043-4B54-A1C5-AF321C854B0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86E6721A-8AAF-4279-A3B0-7499E60759EC}"/>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endParaRPr lang="en-US" dirty="0"/>
          </a:p>
        </p:txBody>
      </p:sp>
      <p:sp>
        <p:nvSpPr>
          <p:cNvPr id="15" name="Footer Placeholder 2">
            <a:extLst>
              <a:ext uri="{FF2B5EF4-FFF2-40B4-BE49-F238E27FC236}">
                <a16:creationId xmlns:a16="http://schemas.microsoft.com/office/drawing/2014/main" id="{39154FE7-5393-43D1-8407-23E99F94624A}"/>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marR="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lang="en-US" sz="800" kern="1200" baseline="0">
                <a:solidFill>
                  <a:schemeClr val="accent5">
                    <a:lumMod val="60000"/>
                    <a:lumOff val="40000"/>
                  </a:schemeClr>
                </a:solidFill>
                <a:latin typeface="+mn-lt"/>
                <a:ea typeface="+mn-ea"/>
                <a:cs typeface="+mn-cs"/>
              </a:defRPr>
            </a:lvl1pPr>
          </a:lstStyle>
          <a:p>
            <a:pPr>
              <a:defRPr/>
            </a:pPr>
            <a:r>
              <a:rPr lang="en-US"/>
              <a:t>3GPP SA4#127</a:t>
            </a:r>
            <a:endParaRPr lang="en-US" dirty="0"/>
          </a:p>
        </p:txBody>
      </p:sp>
      <p:sp>
        <p:nvSpPr>
          <p:cNvPr id="31" name="Text Placeholder 7">
            <a:extLst>
              <a:ext uri="{FF2B5EF4-FFF2-40B4-BE49-F238E27FC236}">
                <a16:creationId xmlns:a16="http://schemas.microsoft.com/office/drawing/2014/main" id="{8809CAF7-2C64-531C-21AA-5FD1048CC6F9}"/>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33" name="Title 2">
            <a:extLst>
              <a:ext uri="{FF2B5EF4-FFF2-40B4-BE49-F238E27FC236}">
                <a16:creationId xmlns:a16="http://schemas.microsoft.com/office/drawing/2014/main" id="{FF1BC470-5233-7C79-4F94-9A01CCCACA3E}"/>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7" name="Text Placeholder 5">
            <a:extLst>
              <a:ext uri="{FF2B5EF4-FFF2-40B4-BE49-F238E27FC236}">
                <a16:creationId xmlns:a16="http://schemas.microsoft.com/office/drawing/2014/main" id="{85E29496-F18A-4DFC-5DC7-2C3355D470DD}"/>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9" name="Text Placeholder 7">
            <a:extLst>
              <a:ext uri="{FF2B5EF4-FFF2-40B4-BE49-F238E27FC236}">
                <a16:creationId xmlns:a16="http://schemas.microsoft.com/office/drawing/2014/main" id="{AD5B0B12-CD25-F45C-107C-20214F0A69CB}"/>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cxnSp>
        <p:nvCxnSpPr>
          <p:cNvPr id="4" name="Straight Connector 3">
            <a:extLst>
              <a:ext uri="{FF2B5EF4-FFF2-40B4-BE49-F238E27FC236}">
                <a16:creationId xmlns:a16="http://schemas.microsoft.com/office/drawing/2014/main" id="{EC4E2419-B480-369E-A69A-F2A56281C498}"/>
              </a:ext>
            </a:extLst>
          </p:cNvPr>
          <p:cNvCxnSpPr>
            <a:cxnSpLocks/>
          </p:cNvCxnSpPr>
          <p:nvPr userDrawn="1"/>
        </p:nvCxnSpPr>
        <p:spPr>
          <a:xfrm>
            <a:off x="12192000" y="-103695"/>
            <a:ext cx="0" cy="7117237"/>
          </a:xfrm>
          <a:prstGeom prst="line">
            <a:avLst/>
          </a:prstGeom>
          <a:ln w="127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FB1AF563-719C-F10B-D1AD-21E4DB854C5C}"/>
              </a:ext>
            </a:extLst>
          </p:cNvPr>
          <p:cNvPicPr>
            <a:picLocks noChangeAspect="1"/>
          </p:cNvPicPr>
          <p:nvPr userDrawn="1"/>
        </p:nvPicPr>
        <p:blipFill>
          <a:blip r:embed="rId2"/>
          <a:stretch>
            <a:fillRect/>
          </a:stretch>
        </p:blipFill>
        <p:spPr>
          <a:xfrm>
            <a:off x="484632" y="484632"/>
            <a:ext cx="1989385" cy="374904"/>
          </a:xfrm>
          <a:prstGeom prst="rect">
            <a:avLst/>
          </a:prstGeom>
        </p:spPr>
      </p:pic>
    </p:spTree>
    <p:extLst>
      <p:ext uri="{BB962C8B-B14F-4D97-AF65-F5344CB8AC3E}">
        <p14:creationId xmlns:p14="http://schemas.microsoft.com/office/powerpoint/2010/main" val="4252837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SD 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852928"/>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accent6">
                <a:lumMod val="40000"/>
                <a:lumOff val="60000"/>
              </a:schemeClr>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endParaRPr lang="en-US" dirty="0"/>
          </a:p>
        </p:txBody>
      </p:sp>
      <p:sp>
        <p:nvSpPr>
          <p:cNvPr id="16" name="Footer Placeholder 2">
            <a:extLst>
              <a:ext uri="{FF2B5EF4-FFF2-40B4-BE49-F238E27FC236}">
                <a16:creationId xmlns:a16="http://schemas.microsoft.com/office/drawing/2014/main" id="{C63E2F76-C79D-4679-8E21-AE8185311956}"/>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3GPP SA4#127</a:t>
            </a:r>
            <a:endParaRPr lang="en-US" dirty="0"/>
          </a:p>
        </p:txBody>
      </p:sp>
      <p:sp>
        <p:nvSpPr>
          <p:cNvPr id="17" name="Text Placeholder 7">
            <a:extLst>
              <a:ext uri="{FF2B5EF4-FFF2-40B4-BE49-F238E27FC236}">
                <a16:creationId xmlns:a16="http://schemas.microsoft.com/office/drawing/2014/main" id="{D55E74EB-6224-4F7F-D951-BDFBB141E1D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6" name="Title 2">
            <a:extLst>
              <a:ext uri="{FF2B5EF4-FFF2-40B4-BE49-F238E27FC236}">
                <a16:creationId xmlns:a16="http://schemas.microsoft.com/office/drawing/2014/main" id="{F24B98AB-B36A-8633-1D45-18914CE2B987}"/>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8" name="Text Placeholder 5">
            <a:extLst>
              <a:ext uri="{FF2B5EF4-FFF2-40B4-BE49-F238E27FC236}">
                <a16:creationId xmlns:a16="http://schemas.microsoft.com/office/drawing/2014/main" id="{7CDA7BE4-68B7-D9E1-BACF-378D2F8CCD23}"/>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9" name="Text Placeholder 7">
            <a:extLst>
              <a:ext uri="{FF2B5EF4-FFF2-40B4-BE49-F238E27FC236}">
                <a16:creationId xmlns:a16="http://schemas.microsoft.com/office/drawing/2014/main" id="{B1CF0B89-699E-ED28-F437-240A73E8D4B5}"/>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pic>
        <p:nvPicPr>
          <p:cNvPr id="21" name="Picture 20">
            <a:extLst>
              <a:ext uri="{FF2B5EF4-FFF2-40B4-BE49-F238E27FC236}">
                <a16:creationId xmlns:a16="http://schemas.microsoft.com/office/drawing/2014/main" id="{E18F6676-0191-CED1-4FEE-CB9C82CDD077}"/>
              </a:ext>
            </a:extLst>
          </p:cNvPr>
          <p:cNvPicPr>
            <a:picLocks noChangeAspect="1"/>
          </p:cNvPicPr>
          <p:nvPr userDrawn="1"/>
        </p:nvPicPr>
        <p:blipFill>
          <a:blip r:embed="rId2"/>
          <a:stretch>
            <a:fillRect/>
          </a:stretch>
        </p:blipFill>
        <p:spPr>
          <a:xfrm>
            <a:off x="484632" y="484632"/>
            <a:ext cx="1989385" cy="374904"/>
          </a:xfrm>
          <a:prstGeom prst="rect">
            <a:avLst/>
          </a:prstGeom>
        </p:spPr>
      </p:pic>
    </p:spTree>
    <p:extLst>
      <p:ext uri="{BB962C8B-B14F-4D97-AF65-F5344CB8AC3E}">
        <p14:creationId xmlns:p14="http://schemas.microsoft.com/office/powerpoint/2010/main" val="2357734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userDrawn="1">
  <p:cSld name="SD Title Gunmetal">
    <p:bg>
      <p:bgPr>
        <a:solidFill>
          <a:schemeClr val="accent5"/>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852928"/>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7" name="Footer Placeholder 2">
            <a:extLst>
              <a:ext uri="{FF2B5EF4-FFF2-40B4-BE49-F238E27FC236}">
                <a16:creationId xmlns:a16="http://schemas.microsoft.com/office/drawing/2014/main" id="{A63057AE-C887-4D0E-8019-7DAD9E9382DF}"/>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3GPP SA4#127</a:t>
            </a:r>
            <a:endParaRPr lang="en-US" dirty="0"/>
          </a:p>
        </p:txBody>
      </p:sp>
      <p:sp>
        <p:nvSpPr>
          <p:cNvPr id="16" name="Text Placeholder 7">
            <a:extLst>
              <a:ext uri="{FF2B5EF4-FFF2-40B4-BE49-F238E27FC236}">
                <a16:creationId xmlns:a16="http://schemas.microsoft.com/office/drawing/2014/main" id="{1686CFED-6B7A-ABE5-FFE2-2F98EB36C92D}"/>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6" name="Title 2">
            <a:extLst>
              <a:ext uri="{FF2B5EF4-FFF2-40B4-BE49-F238E27FC236}">
                <a16:creationId xmlns:a16="http://schemas.microsoft.com/office/drawing/2014/main" id="{6A4AD927-A104-7585-FBB2-355DDFC4E9FE}"/>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pic>
        <p:nvPicPr>
          <p:cNvPr id="18" name="Picture 17">
            <a:extLst>
              <a:ext uri="{FF2B5EF4-FFF2-40B4-BE49-F238E27FC236}">
                <a16:creationId xmlns:a16="http://schemas.microsoft.com/office/drawing/2014/main" id="{6B1AADF3-7E95-FC72-419F-A542DFE8C5F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19" name="Text Placeholder 5">
            <a:extLst>
              <a:ext uri="{FF2B5EF4-FFF2-40B4-BE49-F238E27FC236}">
                <a16:creationId xmlns:a16="http://schemas.microsoft.com/office/drawing/2014/main" id="{3FBC4CE4-0F6E-59F8-9114-E021C27B9949}"/>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1" name="Text Placeholder 7">
            <a:extLst>
              <a:ext uri="{FF2B5EF4-FFF2-40B4-BE49-F238E27FC236}">
                <a16:creationId xmlns:a16="http://schemas.microsoft.com/office/drawing/2014/main" id="{3F49D4FA-FE36-D3AB-A4C5-0024F131BFE2}"/>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1234513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SD Title Midnight">
    <p:bg>
      <p:bgPr>
        <a:solidFill>
          <a:schemeClr val="tx2"/>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F0A697E7-8EE0-42AD-85FC-7243FF44AFBC}"/>
              </a:ext>
            </a:extLst>
          </p:cNvPr>
          <p:cNvGrpSpPr/>
          <p:nvPr userDrawn="1"/>
        </p:nvGrpSpPr>
        <p:grpSpPr>
          <a:xfrm>
            <a:off x="6553200" y="-2852928"/>
            <a:ext cx="12192000" cy="12223054"/>
            <a:chOff x="2118610" y="-558521"/>
            <a:chExt cx="7954780" cy="7975042"/>
          </a:xfrm>
          <a:effectLst>
            <a:outerShdw blurRad="741743" dist="38100" dir="8100000" algn="tr" rotWithShape="0">
              <a:prstClr val="black">
                <a:alpha val="50550"/>
              </a:prstClr>
            </a:outerShdw>
          </a:effectLst>
        </p:grpSpPr>
        <p:sp>
          <p:nvSpPr>
            <p:cNvPr id="10" name="Freeform 21">
              <a:extLst>
                <a:ext uri="{FF2B5EF4-FFF2-40B4-BE49-F238E27FC236}">
                  <a16:creationId xmlns:a16="http://schemas.microsoft.com/office/drawing/2014/main" id="{6CB1826F-DC2F-42C7-91D1-FEC2A509FFC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1" name="Freeform 22">
              <a:extLst>
                <a:ext uri="{FF2B5EF4-FFF2-40B4-BE49-F238E27FC236}">
                  <a16:creationId xmlns:a16="http://schemas.microsoft.com/office/drawing/2014/main" id="{DDB1A6C9-78D5-48FB-990B-E7734DBB56C7}"/>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92139"/>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02FF7922-0161-4F8A-9A1D-7B958B3A5A2D}"/>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7D521DCB-6825-41A5-B175-75919D297C02}"/>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30" name="Text Placeholder 48">
            <a:extLst>
              <a:ext uri="{FF2B5EF4-FFF2-40B4-BE49-F238E27FC236}">
                <a16:creationId xmlns:a16="http://schemas.microsoft.com/office/drawing/2014/main" id="{4F8C16DE-5A81-4F2F-A856-146C2753C729}"/>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7" name="Footer Placeholder 2">
            <a:extLst>
              <a:ext uri="{FF2B5EF4-FFF2-40B4-BE49-F238E27FC236}">
                <a16:creationId xmlns:a16="http://schemas.microsoft.com/office/drawing/2014/main" id="{944A1A71-C28C-4511-9F63-4A3C1F0CCD22}"/>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3GPP SA4#127</a:t>
            </a:r>
            <a:endParaRPr lang="en-US" dirty="0"/>
          </a:p>
        </p:txBody>
      </p:sp>
      <p:sp>
        <p:nvSpPr>
          <p:cNvPr id="16" name="Text Placeholder 7">
            <a:extLst>
              <a:ext uri="{FF2B5EF4-FFF2-40B4-BE49-F238E27FC236}">
                <a16:creationId xmlns:a16="http://schemas.microsoft.com/office/drawing/2014/main" id="{F149CF9A-FDF7-3A71-4048-CA3A015E3C6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6" name="Title 2">
            <a:extLst>
              <a:ext uri="{FF2B5EF4-FFF2-40B4-BE49-F238E27FC236}">
                <a16:creationId xmlns:a16="http://schemas.microsoft.com/office/drawing/2014/main" id="{9A2509F8-6F19-2B6F-A314-F1D5494BB362}"/>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pic>
        <p:nvPicPr>
          <p:cNvPr id="19" name="Picture 18">
            <a:extLst>
              <a:ext uri="{FF2B5EF4-FFF2-40B4-BE49-F238E27FC236}">
                <a16:creationId xmlns:a16="http://schemas.microsoft.com/office/drawing/2014/main" id="{609EEA51-FF18-8B06-DED7-C8EC5E87D33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21" name="Text Placeholder 5">
            <a:extLst>
              <a:ext uri="{FF2B5EF4-FFF2-40B4-BE49-F238E27FC236}">
                <a16:creationId xmlns:a16="http://schemas.microsoft.com/office/drawing/2014/main" id="{B03A068B-130F-5EFE-0075-595323A9AF6A}"/>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2" name="Text Placeholder 7">
            <a:extLst>
              <a:ext uri="{FF2B5EF4-FFF2-40B4-BE49-F238E27FC236}">
                <a16:creationId xmlns:a16="http://schemas.microsoft.com/office/drawing/2014/main" id="{268613E5-36A8-75D1-46BC-66773839FC47}"/>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4076664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preserve="1" userDrawn="1">
  <p:cSld name="SD Agenda Big Red">
    <p:bg>
      <p:bgPr>
        <a:solidFill>
          <a:schemeClr val="bg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D1111F"/>
                </a:solidFill>
                <a:effectLst>
                  <a:innerShdw blurRad="38100" dist="25400" dir="8100000">
                    <a:srgbClr val="180204">
                      <a:alpha val="49804"/>
                    </a:srgbClr>
                  </a:innerShdw>
                </a:effectLst>
              </a:rPr>
              <a:t>Agenda</a:t>
            </a:r>
          </a:p>
        </p:txBody>
      </p:sp>
      <p:sp>
        <p:nvSpPr>
          <p:cNvPr id="7" name="Text Placeholder 2">
            <a:extLst>
              <a:ext uri="{FF2B5EF4-FFF2-40B4-BE49-F238E27FC236}">
                <a16:creationId xmlns:a16="http://schemas.microsoft.com/office/drawing/2014/main" id="{C3F56594-1474-F14B-A41D-F43DD6BD51D0}"/>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01601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preserve="1" userDrawn="1">
  <p:cSld name="SD Agenda Big White">
    <p:bg>
      <p:bgPr>
        <a:solidFill>
          <a:srgbClr val="FFFFFF"/>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20000"/>
                    <a:lumOff val="8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6B3B9127-D8AF-E548-8A0E-E6141B702B75}"/>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31780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preserve="1" userDrawn="1">
  <p:cSld name="SD Agenda Big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60000"/>
                    <a:lumOff val="4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72CF8E38-04A3-A34E-B57D-0814CF3DE5C6}"/>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08339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preserve="1" userDrawn="1">
  <p:cSld name="SD Agenda Big Gunmetal">
    <p:bg>
      <p:bgPr>
        <a:solidFill>
          <a:schemeClr val="accent5"/>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9C6A978-F95A-43B4-91EE-66A1EFC2CDD7}"/>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C805FA2C-F21B-EE4F-A31C-ECD531B1E244}"/>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27054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preserve="1" userDrawn="1">
  <p:cSld name="SD Agenda Big Midnight">
    <p:bg>
      <p:bgPr>
        <a:solidFill>
          <a:schemeClr val="tx2"/>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B815781-8802-814C-ABFE-690425339A6D}"/>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495E9130-3F7C-1B46-B3AF-1C700B3C6EED}"/>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44283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D Agenda Red">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6" name="Text Placeholder 2">
            <a:extLst>
              <a:ext uri="{FF2B5EF4-FFF2-40B4-BE49-F238E27FC236}">
                <a16:creationId xmlns:a16="http://schemas.microsoft.com/office/drawing/2014/main" id="{A080BE5C-026A-824A-9F24-7CDA1BA227FB}"/>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04139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59348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SD Agenda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82B492E3-40DB-A744-A544-A637244B80F7}"/>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05181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D Agenda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BD146A33-9805-4C48-A6F6-875CFC7CEED8}"/>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08244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SD Agenda Gun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5" name="Title 2">
            <a:extLst>
              <a:ext uri="{FF2B5EF4-FFF2-40B4-BE49-F238E27FC236}">
                <a16:creationId xmlns:a16="http://schemas.microsoft.com/office/drawing/2014/main" id="{B25BB882-FF84-4997-A4A9-C537179AE82A}"/>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7" name="Text Placeholder 2">
            <a:extLst>
              <a:ext uri="{FF2B5EF4-FFF2-40B4-BE49-F238E27FC236}">
                <a16:creationId xmlns:a16="http://schemas.microsoft.com/office/drawing/2014/main" id="{BD2FAD59-06FA-664F-B2AC-846E9295BADA}"/>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02442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D Agenda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28AA9EC-32E1-43B6-A637-836E83AC4266}"/>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8" name="Text Placeholder 2">
            <a:extLst>
              <a:ext uri="{FF2B5EF4-FFF2-40B4-BE49-F238E27FC236}">
                <a16:creationId xmlns:a16="http://schemas.microsoft.com/office/drawing/2014/main" id="{43B8DC1D-A596-0743-91CF-4035BACF78CF}"/>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64961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SD 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3GPP SA4#127</a:t>
            </a:r>
            <a:endParaRPr lang="en-US" dirty="0"/>
          </a:p>
        </p:txBody>
      </p:sp>
    </p:spTree>
    <p:extLst>
      <p:ext uri="{BB962C8B-B14F-4D97-AF65-F5344CB8AC3E}">
        <p14:creationId xmlns:p14="http://schemas.microsoft.com/office/powerpoint/2010/main" val="3867924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SD 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3GPP SA4#127</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73944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SD 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3GPP SA4#127</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9784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SD 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endParaRPr lang="en-US" dirty="0"/>
          </a:p>
        </p:txBody>
      </p:sp>
    </p:spTree>
    <p:extLst>
      <p:ext uri="{BB962C8B-B14F-4D97-AF65-F5344CB8AC3E}">
        <p14:creationId xmlns:p14="http://schemas.microsoft.com/office/powerpoint/2010/main" val="836376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SD 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3GPP SA4#127</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40621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SD 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3GPP SA4#127</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893677"/>
            <a:ext cx="2608263" cy="952155"/>
          </a:xfrm>
        </p:spPr>
        <p:txBody>
          <a:bodyPr/>
          <a:lstStyle/>
          <a:p>
            <a:r>
              <a:rPr lang="en-US"/>
              <a:t>Click to edit Master title style</a:t>
            </a:r>
          </a:p>
        </p:txBody>
      </p:sp>
      <p:sp>
        <p:nvSpPr>
          <p:cNvPr id="5" name="Subtitle">
            <a:extLst>
              <a:ext uri="{FF2B5EF4-FFF2-40B4-BE49-F238E27FC236}">
                <a16:creationId xmlns:a16="http://schemas.microsoft.com/office/drawing/2014/main" id="{8694D2CA-57FD-5A41-B5C7-1F8CECC66195}"/>
              </a:ext>
            </a:extLst>
          </p:cNvPr>
          <p:cNvSpPr>
            <a:spLocks noGrp="1"/>
          </p:cNvSpPr>
          <p:nvPr>
            <p:ph type="subTitle" idx="1" hasCustomPrompt="1"/>
          </p:nvPr>
        </p:nvSpPr>
        <p:spPr>
          <a:xfrm>
            <a:off x="494189" y="3904316"/>
            <a:ext cx="2608522" cy="1589409"/>
          </a:xfrm>
          <a:prstGeom prst="rect">
            <a:avLst/>
          </a:prstGeom>
        </p:spPr>
        <p:txBody>
          <a:bodyPr wrap="square">
            <a:spAutoFit/>
          </a:bodyPr>
          <a:lstStyle>
            <a:lvl1pPr marL="285750" indent="-285750" algn="l" defTabSz="914400" rtl="0" eaLnBrk="1" latinLnBrk="0" hangingPunct="1">
              <a:lnSpc>
                <a:spcPct val="96000"/>
              </a:lnSpc>
              <a:spcBef>
                <a:spcPts val="900"/>
              </a:spcBef>
              <a:buClr>
                <a:schemeClr val="tx2"/>
              </a:buClr>
              <a:buFont typeface="Arial" panose="020B0604020202020204" pitchFamily="34" charset="0"/>
              <a:buChar char="•"/>
              <a:defRPr lang="en-US" sz="1600" kern="1200" baseline="0" dirty="0">
                <a:solidFill>
                  <a:schemeClr val="tx2"/>
                </a:solidFill>
                <a:latin typeface="+mn-lt"/>
                <a:ea typeface="+mn-ea"/>
                <a:cs typeface="+mn-cs"/>
              </a:defRPr>
            </a:lvl1pPr>
            <a:lvl2pPr marL="301625" indent="-301625" algn="l">
              <a:buClr>
                <a:schemeClr val="tx2"/>
              </a:buClr>
              <a:buFont typeface="Arial" panose="020B0604020202020204" pitchFamily="34" charset="0"/>
              <a:buChar char="•"/>
              <a:tabLst>
                <a:tab pos="2003425" algn="l"/>
              </a:tabLst>
              <a:defRPr sz="1400"/>
            </a:lvl2pPr>
            <a:lvl3pPr marL="571500" indent="-269875" algn="l">
              <a:buClr>
                <a:schemeClr val="tx2"/>
              </a:buClr>
              <a:buFont typeface="Arial" panose="020B0604020202020204" pitchFamily="34" charset="0"/>
              <a:buChar char="•"/>
              <a:tabLst/>
              <a:defRPr sz="1800"/>
            </a:lvl3pPr>
            <a:lvl4pPr marL="571500" indent="-269875" algn="l">
              <a:buClr>
                <a:schemeClr val="tx2"/>
              </a:buClr>
              <a:buFont typeface="Arial" panose="020B0604020202020204" pitchFamily="34" charset="0"/>
              <a:buChar char="•"/>
              <a:tabLst/>
              <a:defRPr sz="1400"/>
            </a:lvl4pPr>
            <a:lvl5pPr marL="850900" indent="-279400" algn="l">
              <a:spcBef>
                <a:spcPts val="75"/>
              </a:spcBef>
              <a:spcAft>
                <a:spcPts val="75"/>
              </a:spcAft>
              <a:buFont typeface="Arial" panose="020B0604020202020204" pitchFamily="34" charset="0"/>
              <a:buChar char="•"/>
              <a:tabLst/>
              <a:defRPr sz="1400" b="0"/>
            </a:lvl5pPr>
            <a:lvl6pPr marL="800100" indent="-800100" algn="l">
              <a:buFont typeface="Arial" panose="020B0604020202020204" pitchFamily="34" charset="0"/>
              <a:buChar char="•"/>
              <a:tabLst/>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55691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2214727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SD Title and Content">
    <p:spTree>
      <p:nvGrpSpPr>
        <p:cNvPr id="1" name=""/>
        <p:cNvGrpSpPr/>
        <p:nvPr/>
      </p:nvGrpSpPr>
      <p:grpSpPr>
        <a:xfrm>
          <a:off x="0" y="0"/>
          <a:ext cx="0" cy="0"/>
          <a:chOff x="0" y="0"/>
          <a:chExt cx="0" cy="0"/>
        </a:xfrm>
      </p:grpSpPr>
      <p:sp>
        <p:nvSpPr>
          <p:cNvPr id="12" name="Content Placeholder 11">
            <a:extLst>
              <a:ext uri="{FF2B5EF4-FFF2-40B4-BE49-F238E27FC236}">
                <a16:creationId xmlns:a16="http://schemas.microsoft.com/office/drawing/2014/main" id="{96390C4F-C50D-4EA4-B36C-FD3A6D8926A2}"/>
              </a:ext>
            </a:extLst>
          </p:cNvPr>
          <p:cNvSpPr>
            <a:spLocks noGrp="1"/>
          </p:cNvSpPr>
          <p:nvPr>
            <p:ph sz="quarter" idx="16"/>
          </p:nvPr>
        </p:nvSpPr>
        <p:spPr>
          <a:xfrm>
            <a:off x="494188" y="1719072"/>
            <a:ext cx="1120251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2895"/>
            <a:ext cx="10488168" cy="118174"/>
          </a:xfrm>
        </p:spPr>
        <p:txBody>
          <a:bodyPr/>
          <a:lstStyle>
            <a:lvl1pPr>
              <a:defRPr>
                <a:solidFill>
                  <a:schemeClr val="accent5">
                    <a:lumMod val="60000"/>
                    <a:lumOff val="40000"/>
                  </a:schemeClr>
                </a:solidFill>
              </a:defRPr>
            </a:lvl1pPr>
          </a:lstStyle>
          <a:p>
            <a:pPr>
              <a:defRPr/>
            </a:pPr>
            <a:r>
              <a:rPr lang="en-US"/>
              <a:t>3GPP SA4#127</a:t>
            </a:r>
            <a:endParaRPr lang="en-US" dirty="0"/>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90786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SD 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57868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SD 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792582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preserve="1" userDrawn="1">
  <p:cSld name="SD Title and Subtitle Red">
    <p:bg>
      <p:bgPr>
        <a:solidFill>
          <a:schemeClr val="bg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2F3A8CC-E70D-4655-9738-607E9AB570D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r>
              <a:rPr lang="en-US"/>
              <a:t>3GPP SA4#127</a:t>
            </a:r>
            <a:endParaRPr lang="en-US" dirty="0"/>
          </a:p>
        </p:txBody>
      </p:sp>
      <p:sp>
        <p:nvSpPr>
          <p:cNvPr id="5" name="Title 3">
            <a:extLst>
              <a:ext uri="{FF2B5EF4-FFF2-40B4-BE49-F238E27FC236}">
                <a16:creationId xmlns:a16="http://schemas.microsoft.com/office/drawing/2014/main" id="{8BAE2EEE-D744-4DCE-AA4D-329EBB37E8D0}"/>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851BFC7F-08CD-484C-AEAC-FDDD29DB914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53270F94-B0D0-418A-A0DA-8F392DF00CE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998121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SD Title and Subtitle White">
    <p:bg>
      <p:bgPr>
        <a:solidFill>
          <a:srgbClr val="FAFBFC"/>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endParaRPr lang="en-US" dirty="0"/>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78841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SD Title and Sub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3GPP SA4#127</a:t>
            </a:r>
            <a:endParaRPr lang="en-US" dirty="0"/>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703911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userDrawn="1">
  <p:cSld name="SD Title and Subtitle Gunmetal">
    <p:bg>
      <p:bgPr>
        <a:solidFill>
          <a:schemeClr val="accent5"/>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AD80C37-2083-4D37-BD1B-FD58CA4160C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SA4#127</a:t>
            </a:r>
            <a:endParaRPr lang="en-US" dirty="0"/>
          </a:p>
        </p:txBody>
      </p:sp>
      <p:sp>
        <p:nvSpPr>
          <p:cNvPr id="5" name="Title 3">
            <a:extLst>
              <a:ext uri="{FF2B5EF4-FFF2-40B4-BE49-F238E27FC236}">
                <a16:creationId xmlns:a16="http://schemas.microsoft.com/office/drawing/2014/main" id="{C8663155-F71F-4E37-929E-734AA04A2137}"/>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1AA9D118-B949-48F9-8441-498DC3CA5E9F}"/>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F335D76E-32AD-4DEE-90A0-93ECEF4B0F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027150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preserve="1" userDrawn="1">
  <p:cSld name="SD Title and Subtitle Midnight">
    <p:bg>
      <p:bgPr>
        <a:solidFill>
          <a:schemeClr val="tx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26824E5-24D4-439C-96E3-DE800C32FF7C}"/>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SA4#127</a:t>
            </a:r>
            <a:endParaRPr lang="en-US" dirty="0"/>
          </a:p>
        </p:txBody>
      </p:sp>
      <p:sp>
        <p:nvSpPr>
          <p:cNvPr id="5" name="Title 3">
            <a:extLst>
              <a:ext uri="{FF2B5EF4-FFF2-40B4-BE49-F238E27FC236}">
                <a16:creationId xmlns:a16="http://schemas.microsoft.com/office/drawing/2014/main" id="{0321B3C6-CCC0-410B-99D2-AF5F9DBD6269}"/>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7338B18C-2B89-4572-910C-EA1F43F15ABD}"/>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B5780F14-570B-4BDF-BDF0-3FE3F89E0B5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569769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preserve="1" userDrawn="1">
  <p:cSld name="SD Blank Fireball Red">
    <p:bg>
      <p:bgPr>
        <a:solidFill>
          <a:srgbClr val="CD111E"/>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437"/>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94ED5EAF-78DC-43F8-94C6-0A3E845563B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 Placeholder 2">
            <a:extLst>
              <a:ext uri="{FF2B5EF4-FFF2-40B4-BE49-F238E27FC236}">
                <a16:creationId xmlns:a16="http://schemas.microsoft.com/office/drawing/2014/main" id="{C464D679-1580-4DBB-A11D-DC62EB97446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3" name="Text Placeholder 47">
            <a:extLst>
              <a:ext uri="{FF2B5EF4-FFF2-40B4-BE49-F238E27FC236}">
                <a16:creationId xmlns:a16="http://schemas.microsoft.com/office/drawing/2014/main" id="{158A983D-A462-49A3-A422-64FAFD233B98}"/>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447002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preserve="1" userDrawn="1">
  <p:cSld name="SD Blank Fireball White">
    <p:bg>
      <p:bgPr>
        <a:solidFill>
          <a:schemeClr val="bg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1F2F5"/>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24C35F18-0A18-4D40-939E-C1AFCB85CE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4" name="Text Placeholder 2">
            <a:extLst>
              <a:ext uri="{FF2B5EF4-FFF2-40B4-BE49-F238E27FC236}">
                <a16:creationId xmlns:a16="http://schemas.microsoft.com/office/drawing/2014/main" id="{5630368C-0CDF-411A-A191-49E899612FFC}"/>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5" name="Text Placeholder 47">
            <a:extLst>
              <a:ext uri="{FF2B5EF4-FFF2-40B4-BE49-F238E27FC236}">
                <a16:creationId xmlns:a16="http://schemas.microsoft.com/office/drawing/2014/main" id="{B94E9817-6E08-43A2-B39F-478908333721}"/>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741124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743189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SD Blank Fireball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B61F5CC4-20B6-4766-B066-5E1E7E75F489}"/>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Enter a quote or big statement here</a:t>
            </a:r>
          </a:p>
        </p:txBody>
      </p:sp>
      <p:sp>
        <p:nvSpPr>
          <p:cNvPr id="14" name="Text Placeholder 2">
            <a:extLst>
              <a:ext uri="{FF2B5EF4-FFF2-40B4-BE49-F238E27FC236}">
                <a16:creationId xmlns:a16="http://schemas.microsoft.com/office/drawing/2014/main" id="{6F743B7C-8E05-4E60-8E43-6BB66F02C141}"/>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5" name="Text Placeholder 47">
            <a:extLst>
              <a:ext uri="{FF2B5EF4-FFF2-40B4-BE49-F238E27FC236}">
                <a16:creationId xmlns:a16="http://schemas.microsoft.com/office/drawing/2014/main" id="{260ECEE4-BC8D-4E89-980A-7DBC39D89E7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916809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preserve="1" userDrawn="1">
  <p:cSld name="SD Blank Fireball Gunmetal">
    <p:bg>
      <p:bgPr>
        <a:solidFill>
          <a:srgbClr val="3D4A6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D4A61"/>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C0E12">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C0E12">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0964E06C-5CDC-4DD2-949B-419EC57E3AAB}"/>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4" name="Text Placeholder 2">
            <a:extLst>
              <a:ext uri="{FF2B5EF4-FFF2-40B4-BE49-F238E27FC236}">
                <a16:creationId xmlns:a16="http://schemas.microsoft.com/office/drawing/2014/main" id="{F88459E5-FD06-4889-9EE1-4D29E262FC04}"/>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5" name="Text Placeholder 47">
            <a:extLst>
              <a:ext uri="{FF2B5EF4-FFF2-40B4-BE49-F238E27FC236}">
                <a16:creationId xmlns:a16="http://schemas.microsoft.com/office/drawing/2014/main" id="{B30E4199-8597-44AB-B6EC-4497BD09E8D3}"/>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51737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preserve="1" userDrawn="1">
  <p:cSld name="SD Blank Fireball Midnight">
    <p:bg>
      <p:bgPr>
        <a:solidFill>
          <a:srgbClr val="081D3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071B2F"/>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A233C"/>
            </a:solidFill>
            <a:ln>
              <a:noFill/>
            </a:ln>
            <a:effectLst>
              <a:outerShdw blurRad="304800" dist="304800" dir="8100000" algn="tr" rotWithShape="0">
                <a:srgbClr val="050D13">
                  <a:alpha val="35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C8C2CAAF-CDDA-4C4A-89EC-D1913727AD1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4" name="Text Placeholder 2">
            <a:extLst>
              <a:ext uri="{FF2B5EF4-FFF2-40B4-BE49-F238E27FC236}">
                <a16:creationId xmlns:a16="http://schemas.microsoft.com/office/drawing/2014/main" id="{14B69B5A-BF88-4025-B43F-F44CE934321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5" name="Text Placeholder 47">
            <a:extLst>
              <a:ext uri="{FF2B5EF4-FFF2-40B4-BE49-F238E27FC236}">
                <a16:creationId xmlns:a16="http://schemas.microsoft.com/office/drawing/2014/main" id="{34BF50B9-4029-41B5-9009-27DD98516CC4}"/>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556575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A00C3292-75D1-4DA8-82E9-9A4CB6D8CFC8}"/>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EDDDDD52-8A68-4B86-A9C6-F0B2044B4DE6}"/>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7" name="Text Placeholder 2">
            <a:extLst>
              <a:ext uri="{FF2B5EF4-FFF2-40B4-BE49-F238E27FC236}">
                <a16:creationId xmlns:a16="http://schemas.microsoft.com/office/drawing/2014/main" id="{2F67DEC8-5B82-45EB-9E1C-1797E01FC933}"/>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8" name="Text Placeholder 47">
            <a:extLst>
              <a:ext uri="{FF2B5EF4-FFF2-40B4-BE49-F238E27FC236}">
                <a16:creationId xmlns:a16="http://schemas.microsoft.com/office/drawing/2014/main" id="{CED15783-97E6-4593-B718-789CCD8E42A3}"/>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877160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White">
    <p:bg>
      <p:bgPr>
        <a:solidFill>
          <a:srgbClr val="FFFFFF"/>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chemeClr val="bg1"/>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AFBFC"/>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64807E53-98A7-46DD-A808-B562A7449FC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6" name="Text Placeholder 2">
            <a:extLst>
              <a:ext uri="{FF2B5EF4-FFF2-40B4-BE49-F238E27FC236}">
                <a16:creationId xmlns:a16="http://schemas.microsoft.com/office/drawing/2014/main" id="{16B8C3E4-9F3D-4C8D-A8D1-1D949A9D31EA}"/>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7" name="Text Placeholder 47">
            <a:extLst>
              <a:ext uri="{FF2B5EF4-FFF2-40B4-BE49-F238E27FC236}">
                <a16:creationId xmlns:a16="http://schemas.microsoft.com/office/drawing/2014/main" id="{3F709CA9-7ECB-4967-B989-FFF289471B0B}"/>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4107021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0" name="Text Placeholder 2">
            <a:extLst>
              <a:ext uri="{FF2B5EF4-FFF2-40B4-BE49-F238E27FC236}">
                <a16:creationId xmlns:a16="http://schemas.microsoft.com/office/drawing/2014/main" id="{1B2798E6-6971-4C62-B298-8434FE93935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7" name="Text Placeholder 2">
            <a:extLst>
              <a:ext uri="{FF2B5EF4-FFF2-40B4-BE49-F238E27FC236}">
                <a16:creationId xmlns:a16="http://schemas.microsoft.com/office/drawing/2014/main" id="{1D37783B-92BD-45E0-A8C1-A8EEF709C22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8" name="Text Placeholder 47">
            <a:extLst>
              <a:ext uri="{FF2B5EF4-FFF2-40B4-BE49-F238E27FC236}">
                <a16:creationId xmlns:a16="http://schemas.microsoft.com/office/drawing/2014/main" id="{7DD45AE6-5FFF-448D-8664-D0A2D9421437}"/>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23034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Gunmetal">
    <p:bg>
      <p:bgPr>
        <a:solidFill>
          <a:schemeClr val="accent5"/>
        </a:solidFill>
        <a:effectLst/>
      </p:bgPr>
    </p:bg>
    <p:spTree>
      <p:nvGrpSpPr>
        <p:cNvPr id="1" name=""/>
        <p:cNvGrpSpPr/>
        <p:nvPr/>
      </p:nvGrpSpPr>
      <p:grpSpPr>
        <a:xfrm>
          <a:off x="0" y="0"/>
          <a:ext cx="0" cy="0"/>
          <a:chOff x="0" y="0"/>
          <a:chExt cx="0" cy="0"/>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F4D6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E5F7A"/>
          </a:solidFill>
          <a:ln>
            <a:noFill/>
          </a:ln>
          <a:effectLst>
            <a:outerShdw blurRad="304800" dist="304800" dir="8100000" algn="tr" rotWithShape="0">
              <a:srgbClr val="0A0C10">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90B0F">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80A0C">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sp>
        <p:nvSpPr>
          <p:cNvPr id="10" name="Text Placeholder 2">
            <a:extLst>
              <a:ext uri="{FF2B5EF4-FFF2-40B4-BE49-F238E27FC236}">
                <a16:creationId xmlns:a16="http://schemas.microsoft.com/office/drawing/2014/main" id="{11733D67-8F17-48E5-8721-648A321CB61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6" name="Text Placeholder 2">
            <a:extLst>
              <a:ext uri="{FF2B5EF4-FFF2-40B4-BE49-F238E27FC236}">
                <a16:creationId xmlns:a16="http://schemas.microsoft.com/office/drawing/2014/main" id="{56E69B2D-39C4-485E-868E-0BCAED86F1F6}"/>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7" name="Text Placeholder 47">
            <a:extLst>
              <a:ext uri="{FF2B5EF4-FFF2-40B4-BE49-F238E27FC236}">
                <a16:creationId xmlns:a16="http://schemas.microsoft.com/office/drawing/2014/main" id="{BA50C9A3-5C39-479C-A785-3A1A86CD75E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837540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Midnight">
    <p:bg>
      <p:bgPr>
        <a:solidFill>
          <a:schemeClr val="tx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A5DDF63-EA9F-4B09-AD38-3CF158117D3F}"/>
              </a:ext>
            </a:extLst>
          </p:cNvPr>
          <p:cNvGrpSpPr/>
          <p:nvPr userDrawn="1"/>
        </p:nvGrpSpPr>
        <p:grpSpPr>
          <a:xfrm>
            <a:off x="2118610" y="-558521"/>
            <a:ext cx="7954780" cy="7975042"/>
            <a:chOff x="2801769" y="126378"/>
            <a:chExt cx="6588462" cy="6605244"/>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801769" y="126378"/>
              <a:ext cx="6588462" cy="6589988"/>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801769" y="126378"/>
              <a:ext cx="4950118" cy="6605243"/>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D2C4B"/>
            </a:solidFill>
            <a:ln>
              <a:noFill/>
            </a:ln>
            <a:effectLst>
              <a:outerShdw blurRad="304800" dist="304800" dir="10800000" algn="r" rotWithShape="0">
                <a:srgbClr val="02080E">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0D2C4B"/>
            </a:solidFill>
            <a:ln>
              <a:noFill/>
            </a:ln>
            <a:effectLst>
              <a:innerShdw blurRad="304800" dist="304800" dir="18900000">
                <a:srgbClr val="050D13">
                  <a:alpha val="50000"/>
                </a:srgbClr>
              </a:innerShdw>
            </a:effectLst>
          </p:spPr>
          <p:txBody>
            <a:bodyPr vert="horz" wrap="square" lIns="91440" tIns="45720" rIns="91440" bIns="45720" numCol="1" anchor="t" anchorCtr="0" compatLnSpc="1">
              <a:prstTxWarp prst="textNoShape">
                <a:avLst/>
              </a:prstTxWarp>
            </a:bodyPr>
            <a:lstStyle/>
            <a:p>
              <a:endParaRPr lang="en-US"/>
            </a:p>
          </p:txBody>
        </p:sp>
      </p:grpSp>
      <p:sp>
        <p:nvSpPr>
          <p:cNvPr id="10" name="Text Placeholder 2">
            <a:extLst>
              <a:ext uri="{FF2B5EF4-FFF2-40B4-BE49-F238E27FC236}">
                <a16:creationId xmlns:a16="http://schemas.microsoft.com/office/drawing/2014/main" id="{82BF70D1-2372-4B77-B2A2-31833C33D018}"/>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5" name="Text Placeholder 2">
            <a:extLst>
              <a:ext uri="{FF2B5EF4-FFF2-40B4-BE49-F238E27FC236}">
                <a16:creationId xmlns:a16="http://schemas.microsoft.com/office/drawing/2014/main" id="{BE8555D9-AA6D-4C69-9ACF-93F32F5DB89A}"/>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6" name="Text Placeholder 47">
            <a:extLst>
              <a:ext uri="{FF2B5EF4-FFF2-40B4-BE49-F238E27FC236}">
                <a16:creationId xmlns:a16="http://schemas.microsoft.com/office/drawing/2014/main" id="{550A8FB1-A866-4D28-BA93-A8493FF075E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2751664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SD Shelf Red">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bg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42BA5A4B-EF02-4E2D-8046-A008C682485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32999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SD 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03CF40E9-DEAF-493C-B475-895B049DB0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962332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527050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SD 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1C775F73-24E3-4EFE-81CC-0A42D0DB058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69300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SD 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5C13B54D-96FE-401E-9628-2EE14ED88006}"/>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733060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SD 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EAB4FB2F-9AB9-432F-93E7-DA8BC9D85FA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647781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SD Fifty Fifty Red">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endParaRPr lang="en-US" dirty="0"/>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28603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SD 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73652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SD 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92000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SD 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5">
            <a:extLst>
              <a:ext uri="{FF2B5EF4-FFF2-40B4-BE49-F238E27FC236}">
                <a16:creationId xmlns:a16="http://schemas.microsoft.com/office/drawing/2014/main" id="{EB6F6D38-8378-8946-AE37-D76813BE4ED1}"/>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4">
            <a:extLst>
              <a:ext uri="{FF2B5EF4-FFF2-40B4-BE49-F238E27FC236}">
                <a16:creationId xmlns:a16="http://schemas.microsoft.com/office/drawing/2014/main" id="{D808691C-4519-914E-8F02-AF2542CE6739}"/>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53665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SD 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3390" y="-159655"/>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endParaRPr lang="en-US" dirty="0"/>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CE187649-C2CF-3048-88B5-038E7AE26350}"/>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4">
            <a:extLst>
              <a:ext uri="{FF2B5EF4-FFF2-40B4-BE49-F238E27FC236}">
                <a16:creationId xmlns:a16="http://schemas.microsoft.com/office/drawing/2014/main" id="{82F18929-5BBB-5E40-B967-9F715090FFDF}"/>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96261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SD_Cutaway 1/3 Right Red">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95430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SD_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41668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376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SD_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1714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SD_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6509945B-0089-450C-B2CD-0E4FBC97B735}"/>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0EB14AB7-C8B4-422F-A4E4-26D7174B5D2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222640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SD_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70BE114-8BEC-41B2-BDBA-3BB922CC597F}"/>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3699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3.xml><?xml version="1.0" encoding="utf-8"?>
<p:sldLayout xmlns:a="http://schemas.openxmlformats.org/drawingml/2006/main" xmlns:r="http://schemas.openxmlformats.org/officeDocument/2006/relationships" xmlns:p="http://schemas.openxmlformats.org/presentationml/2006/main" showMasterSp="0" preserve="1" userDrawn="1">
  <p:cSld name="SD_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7" name="Footer Placeholder 2">
            <a:extLst>
              <a:ext uri="{FF2B5EF4-FFF2-40B4-BE49-F238E27FC236}">
                <a16:creationId xmlns:a16="http://schemas.microsoft.com/office/drawing/2014/main" id="{3D22F37A-B6B9-9C47-B70D-23AE6BE4CB0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Tree>
    <p:extLst>
      <p:ext uri="{BB962C8B-B14F-4D97-AF65-F5344CB8AC3E}">
        <p14:creationId xmlns:p14="http://schemas.microsoft.com/office/powerpoint/2010/main" val="2288064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4.xml><?xml version="1.0" encoding="utf-8"?>
<p:sldLayout xmlns:a="http://schemas.openxmlformats.org/drawingml/2006/main" xmlns:r="http://schemas.openxmlformats.org/officeDocument/2006/relationships" xmlns:p="http://schemas.openxmlformats.org/presentationml/2006/main" showMasterSp="0" preserve="1" userDrawn="1">
  <p:cSld name="SD_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3GPP SA4#127</a:t>
            </a:r>
            <a:endParaRPr lang="en-US" dirty="0"/>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83231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preserve="1" userDrawn="1">
  <p:cSld name="SD_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3GPP SA4#127</a:t>
            </a:r>
            <a:endParaRPr lang="en-US" dirty="0"/>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223309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preserve="1" userDrawn="1">
  <p:cSld name="SD_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3GPP SA4#127</a:t>
            </a:r>
            <a:endParaRPr lang="en-US" dirty="0"/>
          </a:p>
        </p:txBody>
      </p:sp>
    </p:spTree>
    <p:extLst>
      <p:ext uri="{BB962C8B-B14F-4D97-AF65-F5344CB8AC3E}">
        <p14:creationId xmlns:p14="http://schemas.microsoft.com/office/powerpoint/2010/main" val="2301655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SD 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r>
              <a:rPr lang="en-US"/>
              <a:t>3GPP SA4#127</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39720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SD 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884419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SD 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3GPP SA4#127</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899434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396752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SD 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SA4#127</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764339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SD 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SA4#127</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726519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SD Showcase Circl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5A86694-1ECC-42EC-BE07-600F1C0BC62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5" y="858"/>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3GPP SA4#127</a:t>
            </a:r>
            <a:endParaRPr lang="en-US" dirty="0"/>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9A18C914-9D69-0546-A1C6-6F41BB990E49}"/>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4246927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SD Showcase Squar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C510F42-9E8C-443B-8354-231F3450AD6C}"/>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3GPP SA4#127</a:t>
            </a:r>
            <a:endParaRPr lang="en-US" dirty="0"/>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30B38128-2D95-E941-B2BF-A15CAAB123C0}"/>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344008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SD Showcase Circl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2647107-E37C-47BD-B11C-44982B708CDD}"/>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3GPP SA4#127</a:t>
            </a:r>
            <a:endParaRPr lang="en-US" dirty="0"/>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86C5B809-3E12-0A40-A02B-B0EE8552A096}"/>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2998740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SD Showcase Squar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E8CA6EA-4EC4-42A8-B386-C241EF115F9A}"/>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3GPP SA4#127</a:t>
            </a:r>
            <a:endParaRPr lang="en-US" dirty="0"/>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68CF800F-AA02-1B49-B224-9A06208DF3B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4108323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6.xml><?xml version="1.0" encoding="utf-8"?>
<p:sldLayout xmlns:a="http://schemas.openxmlformats.org/drawingml/2006/main" xmlns:r="http://schemas.openxmlformats.org/officeDocument/2006/relationships" xmlns:p="http://schemas.openxmlformats.org/presentationml/2006/main" showMasterSp="0" preserve="1" userDrawn="1">
  <p:cSld name="SD_Image Left Re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075DD4A-EECC-C547-8F7C-C486D588CEFC}"/>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C316BB8-9221-4CF5-A3AC-97DB385C7210}"/>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r>
              <a:rPr lang="en-US"/>
              <a:t>3GPP SA4#127</a:t>
            </a:r>
            <a:endParaRPr lang="en-US" dirty="0"/>
          </a:p>
        </p:txBody>
      </p:sp>
      <p:sp>
        <p:nvSpPr>
          <p:cNvPr id="11" name="TextBox 10">
            <a:extLst>
              <a:ext uri="{FF2B5EF4-FFF2-40B4-BE49-F238E27FC236}">
                <a16:creationId xmlns:a16="http://schemas.microsoft.com/office/drawing/2014/main" id="{B9D51157-61E2-4FBA-93B6-79B4052F1A1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7968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7.xml><?xml version="1.0" encoding="utf-8"?>
<p:sldLayout xmlns:a="http://schemas.openxmlformats.org/drawingml/2006/main" xmlns:r="http://schemas.openxmlformats.org/officeDocument/2006/relationships" xmlns:p="http://schemas.openxmlformats.org/presentationml/2006/main" showMasterSp="0" preserve="1" userDrawn="1">
  <p:cSld name="SD_Image Left Whit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DE128B-1DB8-554E-8F04-4D9ED492F91E}"/>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0A0B53BA-FA9B-40BF-9ADE-676B5C4BE42A}"/>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endParaRPr lang="en-US" dirty="0"/>
          </a:p>
        </p:txBody>
      </p:sp>
      <p:sp>
        <p:nvSpPr>
          <p:cNvPr id="11" name="TextBox 10">
            <a:extLst>
              <a:ext uri="{FF2B5EF4-FFF2-40B4-BE49-F238E27FC236}">
                <a16:creationId xmlns:a16="http://schemas.microsoft.com/office/drawing/2014/main" id="{B2BB9067-ED8A-4D94-9B00-8410EEA9CFE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233275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8.xml><?xml version="1.0" encoding="utf-8"?>
<p:sldLayout xmlns:a="http://schemas.openxmlformats.org/drawingml/2006/main" xmlns:r="http://schemas.openxmlformats.org/officeDocument/2006/relationships" xmlns:p="http://schemas.openxmlformats.org/presentationml/2006/main" showMasterSp="0" preserve="1" userDrawn="1">
  <p:cSld name="SD_Image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0931E04-3D83-0A42-B203-58F7D87856D9}"/>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812EEBE7-6B5F-4C1C-9CF1-59A95FAC8066}"/>
              </a:ext>
            </a:extLst>
          </p:cNvPr>
          <p:cNvSpPr>
            <a:spLocks noGrp="1"/>
          </p:cNvSpPr>
          <p:nvPr>
            <p:ph type="ftr" sz="quarter" idx="16"/>
          </p:nvPr>
        </p:nvSpPr>
        <p:spPr>
          <a:xfrm>
            <a:off x="8103394" y="6089904"/>
            <a:ext cx="357422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
        <p:nvSpPr>
          <p:cNvPr id="11" name="TextBox 10">
            <a:extLst>
              <a:ext uri="{FF2B5EF4-FFF2-40B4-BE49-F238E27FC236}">
                <a16:creationId xmlns:a16="http://schemas.microsoft.com/office/drawing/2014/main" id="{C4C9C04D-8F5D-42CA-8F1F-DE23A6DD948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396570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preserve="1" userDrawn="1">
  <p:cSld name="SD_Image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9774562-B6FE-C54A-A445-E945FBC13204}"/>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B2EE45F7-538F-4FC9-ADF8-A824AC4DAF1B}"/>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SA4#127</a:t>
            </a:r>
            <a:endParaRPr lang="en-US" dirty="0"/>
          </a:p>
        </p:txBody>
      </p:sp>
      <p:sp>
        <p:nvSpPr>
          <p:cNvPr id="11" name="TextBox 10">
            <a:extLst>
              <a:ext uri="{FF2B5EF4-FFF2-40B4-BE49-F238E27FC236}">
                <a16:creationId xmlns:a16="http://schemas.microsoft.com/office/drawing/2014/main" id="{90905DD8-9532-4B5B-8D68-64EE4A78F59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908134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8873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0.xml><?xml version="1.0" encoding="utf-8"?>
<p:sldLayout xmlns:a="http://schemas.openxmlformats.org/drawingml/2006/main" xmlns:r="http://schemas.openxmlformats.org/officeDocument/2006/relationships" xmlns:p="http://schemas.openxmlformats.org/presentationml/2006/main" showMasterSp="0" preserve="1" userDrawn="1">
  <p:cSld name="SD_Image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FBDE2E1-92E6-7343-A97E-8F2BD34E3496}"/>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F9FDB7F-4DC9-4EA1-9ED7-C137E1F9B8DF}"/>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SA4#127</a:t>
            </a:r>
            <a:endParaRPr lang="en-US" dirty="0"/>
          </a:p>
        </p:txBody>
      </p:sp>
      <p:sp>
        <p:nvSpPr>
          <p:cNvPr id="11" name="TextBox 10">
            <a:extLst>
              <a:ext uri="{FF2B5EF4-FFF2-40B4-BE49-F238E27FC236}">
                <a16:creationId xmlns:a16="http://schemas.microsoft.com/office/drawing/2014/main" id="{9F7F8BFB-AEE8-498D-9E43-0D01F53CA53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967087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1.xml><?xml version="1.0" encoding="utf-8"?>
<p:sldLayout xmlns:a="http://schemas.openxmlformats.org/drawingml/2006/main" xmlns:r="http://schemas.openxmlformats.org/officeDocument/2006/relationships" xmlns:p="http://schemas.openxmlformats.org/presentationml/2006/main" showMasterSp="0" preserve="1" userDrawn="1">
  <p:cSld name="SD_Image Right Re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r>
              <a:rPr lang="en-US"/>
              <a:t>3GPP SA4#127</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22202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2.xml><?xml version="1.0" encoding="utf-8"?>
<p:sldLayout xmlns:a="http://schemas.openxmlformats.org/drawingml/2006/main" xmlns:r="http://schemas.openxmlformats.org/officeDocument/2006/relationships" xmlns:p="http://schemas.openxmlformats.org/presentationml/2006/main" showMasterSp="0" preserve="1" userDrawn="1">
  <p:cSld name="SD_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2316503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3.xml><?xml version="1.0" encoding="utf-8"?>
<p:sldLayout xmlns:a="http://schemas.openxmlformats.org/drawingml/2006/main" xmlns:r="http://schemas.openxmlformats.org/officeDocument/2006/relationships" xmlns:p="http://schemas.openxmlformats.org/presentationml/2006/main" showMasterSp="0" preserve="1" userDrawn="1">
  <p:cSld name="SD_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3GPP SA4#127</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3736719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4.xml><?xml version="1.0" encoding="utf-8"?>
<p:sldLayout xmlns:a="http://schemas.openxmlformats.org/drawingml/2006/main" xmlns:r="http://schemas.openxmlformats.org/officeDocument/2006/relationships" xmlns:p="http://schemas.openxmlformats.org/presentationml/2006/main" showMasterSp="0" preserve="1" userDrawn="1">
  <p:cSld name="SD_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3GPP SA4#127</a:t>
            </a:r>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175753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5.xml><?xml version="1.0" encoding="utf-8"?>
<p:sldLayout xmlns:a="http://schemas.openxmlformats.org/drawingml/2006/main" xmlns:r="http://schemas.openxmlformats.org/officeDocument/2006/relationships" xmlns:p="http://schemas.openxmlformats.org/presentationml/2006/main" showMasterSp="0" preserve="1" userDrawn="1">
  <p:cSld name="SD_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3GPP SA4#127</a:t>
            </a:r>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026121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SD_Cutaway 1/4 Left Red">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56963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SD_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97138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SD_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00654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SD_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D68A6C0B-0BF9-4A22-B90D-608F5EE4090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5F2E0DD2-6F9C-4113-8407-BCBE8A4B1CA9}"/>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Tree>
    <p:extLst>
      <p:ext uri="{BB962C8B-B14F-4D97-AF65-F5344CB8AC3E}">
        <p14:creationId xmlns:p14="http://schemas.microsoft.com/office/powerpoint/2010/main" val="910884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624573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SD_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6086602B-AA9B-4FB3-83AD-F5FB2BC551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76159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1.xml><?xml version="1.0" encoding="utf-8"?>
<p:sldLayout xmlns:a="http://schemas.openxmlformats.org/drawingml/2006/main" xmlns:r="http://schemas.openxmlformats.org/officeDocument/2006/relationships" xmlns:p="http://schemas.openxmlformats.org/presentationml/2006/main" showMasterSp="0" preserve="1" userDrawn="1">
  <p:cSld name="SD_Large Circle Red 2">
    <p:bg>
      <p:bgPr>
        <a:solidFill>
          <a:schemeClr val="bg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1111F"/>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872"/>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r>
              <a:rPr lang="en-US"/>
              <a:t>3GPP SA4#127</a:t>
            </a:r>
            <a:endParaRPr lang="en-US" dirty="0"/>
          </a:p>
        </p:txBody>
      </p:sp>
      <p:sp>
        <p:nvSpPr>
          <p:cNvPr id="20" name="Title 2">
            <a:extLst>
              <a:ext uri="{FF2B5EF4-FFF2-40B4-BE49-F238E27FC236}">
                <a16:creationId xmlns:a16="http://schemas.microsoft.com/office/drawing/2014/main" id="{93599206-992C-D847-B719-FBA798CA5DBF}"/>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21" name="Subtitle">
            <a:extLst>
              <a:ext uri="{FF2B5EF4-FFF2-40B4-BE49-F238E27FC236}">
                <a16:creationId xmlns:a16="http://schemas.microsoft.com/office/drawing/2014/main" id="{2A9AEF52-D7A8-C64F-814D-4E9298CD62D9}"/>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Content Placeholder 4">
            <a:extLst>
              <a:ext uri="{FF2B5EF4-FFF2-40B4-BE49-F238E27FC236}">
                <a16:creationId xmlns:a16="http://schemas.microsoft.com/office/drawing/2014/main" id="{0129E7C8-AC10-8847-915D-92B5501FC00F}"/>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29">
            <a:extLst>
              <a:ext uri="{FF2B5EF4-FFF2-40B4-BE49-F238E27FC236}">
                <a16:creationId xmlns:a16="http://schemas.microsoft.com/office/drawing/2014/main" id="{038D6095-BEBE-BB4F-96AD-F9747306CB0A}"/>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292728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2.xml><?xml version="1.0" encoding="utf-8"?>
<p:sldLayout xmlns:a="http://schemas.openxmlformats.org/drawingml/2006/main" xmlns:r="http://schemas.openxmlformats.org/officeDocument/2006/relationships" xmlns:p="http://schemas.openxmlformats.org/presentationml/2006/main" showMasterSp="0" preserve="1" userDrawn="1">
  <p:cSld name="SD_Large Circle White 2">
    <p:bg>
      <p:bgPr>
        <a:solidFill>
          <a:schemeClr val="bg1"/>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EAEDF2"/>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16" name="Title 2">
            <a:extLst>
              <a:ext uri="{FF2B5EF4-FFF2-40B4-BE49-F238E27FC236}">
                <a16:creationId xmlns:a16="http://schemas.microsoft.com/office/drawing/2014/main" id="{215FF207-7D54-4440-A7D5-DC52EC3959F1}"/>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7" name="Subtitle">
            <a:extLst>
              <a:ext uri="{FF2B5EF4-FFF2-40B4-BE49-F238E27FC236}">
                <a16:creationId xmlns:a16="http://schemas.microsoft.com/office/drawing/2014/main" id="{F1478138-6A62-7B4B-BACB-244F3E95682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8" name="Content Placeholder 4">
            <a:extLst>
              <a:ext uri="{FF2B5EF4-FFF2-40B4-BE49-F238E27FC236}">
                <a16:creationId xmlns:a16="http://schemas.microsoft.com/office/drawing/2014/main" id="{E60FE8FC-8E72-2842-906A-77D42E2B258F}"/>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29">
            <a:extLst>
              <a:ext uri="{FF2B5EF4-FFF2-40B4-BE49-F238E27FC236}">
                <a16:creationId xmlns:a16="http://schemas.microsoft.com/office/drawing/2014/main" id="{C214789A-742D-3A44-93B4-05AE6682ED4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86679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3.xml><?xml version="1.0" encoding="utf-8"?>
<p:sldLayout xmlns:a="http://schemas.openxmlformats.org/drawingml/2006/main" xmlns:r="http://schemas.openxmlformats.org/officeDocument/2006/relationships" xmlns:p="http://schemas.openxmlformats.org/presentationml/2006/main" showMasterSp="0" preserve="1" userDrawn="1">
  <p:cSld name="SD_Large Circl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3DAE5"/>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3GPP SA4#127</a:t>
            </a:r>
            <a:endParaRPr lang="en-US" dirty="0"/>
          </a:p>
        </p:txBody>
      </p:sp>
      <p:sp>
        <p:nvSpPr>
          <p:cNvPr id="13" name="Title 2">
            <a:extLst>
              <a:ext uri="{FF2B5EF4-FFF2-40B4-BE49-F238E27FC236}">
                <a16:creationId xmlns:a16="http://schemas.microsoft.com/office/drawing/2014/main" id="{A88E3116-BFC5-1841-9418-761CF03241DC}"/>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8A2C3CB4-6003-1C42-A155-F977A899CED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2BD9774F-06C2-FC47-8791-39A0CF387E4C}"/>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29">
            <a:extLst>
              <a:ext uri="{FF2B5EF4-FFF2-40B4-BE49-F238E27FC236}">
                <a16:creationId xmlns:a16="http://schemas.microsoft.com/office/drawing/2014/main" id="{A3B88A5A-3F4A-4142-8EC3-A5DE5D094E5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972247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4.xml><?xml version="1.0" encoding="utf-8"?>
<p:sldLayout xmlns:a="http://schemas.openxmlformats.org/drawingml/2006/main" xmlns:r="http://schemas.openxmlformats.org/officeDocument/2006/relationships" xmlns:p="http://schemas.openxmlformats.org/presentationml/2006/main" showMasterSp="0" preserve="1" userDrawn="1">
  <p:cSld name="SD_Large Circle Gun Metal 2">
    <p:bg>
      <p:bgPr>
        <a:solidFill>
          <a:schemeClr val="accent5"/>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rgbClr val="44536C"/>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3GPP SA4#127</a:t>
            </a:r>
            <a:endParaRPr lang="en-US" dirty="0"/>
          </a:p>
        </p:txBody>
      </p:sp>
      <p:sp>
        <p:nvSpPr>
          <p:cNvPr id="13" name="Title 2">
            <a:extLst>
              <a:ext uri="{FF2B5EF4-FFF2-40B4-BE49-F238E27FC236}">
                <a16:creationId xmlns:a16="http://schemas.microsoft.com/office/drawing/2014/main" id="{B36D15F6-7DE5-6443-9613-C4B2FBC1F848}"/>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CBEB3E5-81CA-814D-ADF5-BF5AC22CC9CB}"/>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19189C48-4D09-6448-9A16-6C4D04527AD6}"/>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29">
            <a:extLst>
              <a:ext uri="{FF2B5EF4-FFF2-40B4-BE49-F238E27FC236}">
                <a16:creationId xmlns:a16="http://schemas.microsoft.com/office/drawing/2014/main" id="{E11DFE3E-54AF-B840-B32E-6EC908B58E66}"/>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227173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5.xml><?xml version="1.0" encoding="utf-8"?>
<p:sldLayout xmlns:a="http://schemas.openxmlformats.org/drawingml/2006/main" xmlns:r="http://schemas.openxmlformats.org/officeDocument/2006/relationships" xmlns:p="http://schemas.openxmlformats.org/presentationml/2006/main" showMasterSp="0" preserve="1" userDrawn="1">
  <p:cSld name="SD_Large Circle Midnight 2">
    <p:bg>
      <p:bgPr>
        <a:solidFill>
          <a:schemeClr val="tx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rgbClr val="092139"/>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3GPP SA4#127</a:t>
            </a:r>
            <a:endParaRPr lang="en-US" dirty="0"/>
          </a:p>
        </p:txBody>
      </p:sp>
      <p:sp>
        <p:nvSpPr>
          <p:cNvPr id="9" name="Title 2">
            <a:extLst>
              <a:ext uri="{FF2B5EF4-FFF2-40B4-BE49-F238E27FC236}">
                <a16:creationId xmlns:a16="http://schemas.microsoft.com/office/drawing/2014/main" id="{B1282066-7F06-B246-AE8C-29172F144371}"/>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2" name="Subtitle">
            <a:extLst>
              <a:ext uri="{FF2B5EF4-FFF2-40B4-BE49-F238E27FC236}">
                <a16:creationId xmlns:a16="http://schemas.microsoft.com/office/drawing/2014/main" id="{D1151056-DC79-0A42-B719-F2F0C08292CA}"/>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376E5248-EDE9-3046-BAE5-2B5039AC66FE}"/>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Text Placeholder 29">
            <a:extLst>
              <a:ext uri="{FF2B5EF4-FFF2-40B4-BE49-F238E27FC236}">
                <a16:creationId xmlns:a16="http://schemas.microsoft.com/office/drawing/2014/main" id="{7DC32646-24CD-1143-9669-355185C160ED}"/>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70984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6.xml><?xml version="1.0" encoding="utf-8"?>
<p:sldLayout xmlns:a="http://schemas.openxmlformats.org/drawingml/2006/main" xmlns:r="http://schemas.openxmlformats.org/officeDocument/2006/relationships" xmlns:p="http://schemas.openxmlformats.org/presentationml/2006/main" showMasterSp="0" preserve="1" userDrawn="1">
  <p:cSld name="SD_Segue Red">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523227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7.xml><?xml version="1.0" encoding="utf-8"?>
<p:sldLayout xmlns:a="http://schemas.openxmlformats.org/drawingml/2006/main" xmlns:r="http://schemas.openxmlformats.org/officeDocument/2006/relationships" xmlns:p="http://schemas.openxmlformats.org/presentationml/2006/main" showMasterSp="0" preserve="1" userDrawn="1">
  <p:cSld name="SD_Segue White">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3038467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8.xml><?xml version="1.0" encoding="utf-8"?>
<p:sldLayout xmlns:a="http://schemas.openxmlformats.org/drawingml/2006/main" xmlns:r="http://schemas.openxmlformats.org/officeDocument/2006/relationships" xmlns:p="http://schemas.openxmlformats.org/presentationml/2006/main" showMasterSp="0" preserve="1" userDrawn="1">
  <p:cSld name="SD_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3705973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9.xml><?xml version="1.0" encoding="utf-8"?>
<p:sldLayout xmlns:a="http://schemas.openxmlformats.org/drawingml/2006/main" xmlns:r="http://schemas.openxmlformats.org/officeDocument/2006/relationships" xmlns:p="http://schemas.openxmlformats.org/presentationml/2006/main" showMasterSp="0" preserve="1" userDrawn="1">
  <p:cSld name="SD_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035828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28816"/>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endParaRPr lang="en-US" dirty="0"/>
          </a:p>
        </p:txBody>
      </p:sp>
    </p:spTree>
    <p:extLst>
      <p:ext uri="{BB962C8B-B14F-4D97-AF65-F5344CB8AC3E}">
        <p14:creationId xmlns:p14="http://schemas.microsoft.com/office/powerpoint/2010/main" val="424323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0.xml><?xml version="1.0" encoding="utf-8"?>
<p:sldLayout xmlns:a="http://schemas.openxmlformats.org/drawingml/2006/main" xmlns:r="http://schemas.openxmlformats.org/officeDocument/2006/relationships" xmlns:p="http://schemas.openxmlformats.org/presentationml/2006/main" showMasterSp="0" preserve="1" userDrawn="1">
  <p:cSld name="SD_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628466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1.xml><?xml version="1.0" encoding="utf-8"?>
<p:sldLayout xmlns:a="http://schemas.openxmlformats.org/drawingml/2006/main" xmlns:r="http://schemas.openxmlformats.org/officeDocument/2006/relationships" xmlns:p="http://schemas.openxmlformats.org/presentationml/2006/main" showMasterSp="0" preserve="1" userDrawn="1">
  <p:cSld name="SD_Segue Red 2">
    <p:bg>
      <p:bgPr>
        <a:solidFill>
          <a:schemeClr val="bg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1111F"/>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758758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2.xml><?xml version="1.0" encoding="utf-8"?>
<p:sldLayout xmlns:a="http://schemas.openxmlformats.org/drawingml/2006/main" xmlns:r="http://schemas.openxmlformats.org/officeDocument/2006/relationships" xmlns:p="http://schemas.openxmlformats.org/presentationml/2006/main" showMasterSp="0" preserve="1" userDrawn="1">
  <p:cSld name="SD_Segue White 2">
    <p:bg>
      <p:bgPr>
        <a:solidFill>
          <a:schemeClr val="bg1"/>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EFF1F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16605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3.xml><?xml version="1.0" encoding="utf-8"?>
<p:sldLayout xmlns:a="http://schemas.openxmlformats.org/drawingml/2006/main" xmlns:r="http://schemas.openxmlformats.org/officeDocument/2006/relationships" xmlns:p="http://schemas.openxmlformats.org/presentationml/2006/main" showMasterSp="0" preserve="1" userDrawn="1">
  <p:cSld name="SD_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254828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4.xml><?xml version="1.0" encoding="utf-8"?>
<p:sldLayout xmlns:a="http://schemas.openxmlformats.org/drawingml/2006/main" xmlns:r="http://schemas.openxmlformats.org/officeDocument/2006/relationships" xmlns:p="http://schemas.openxmlformats.org/presentationml/2006/main" showMasterSp="0" preserve="1" userDrawn="1">
  <p:cSld name="SD_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802859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5.xml><?xml version="1.0" encoding="utf-8"?>
<p:sldLayout xmlns:a="http://schemas.openxmlformats.org/drawingml/2006/main" xmlns:r="http://schemas.openxmlformats.org/officeDocument/2006/relationships" xmlns:p="http://schemas.openxmlformats.org/presentationml/2006/main" showMasterSp="0" preserve="1" userDrawn="1">
  <p:cSld name="SD_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88873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6.xml><?xml version="1.0" encoding="utf-8"?>
<p:sldLayout xmlns:a="http://schemas.openxmlformats.org/drawingml/2006/main" xmlns:r="http://schemas.openxmlformats.org/officeDocument/2006/relationships" xmlns:p="http://schemas.openxmlformats.org/presentationml/2006/main" showMasterSp="0" preserve="1" userDrawn="1">
  <p:cSld name="SD Segue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E08C4B33-F8CC-4197-B915-DA991CD5E6C6}"/>
              </a:ext>
            </a:extLst>
          </p:cNvPr>
          <p:cNvGrpSpPr/>
          <p:nvPr userDrawn="1"/>
        </p:nvGrpSpPr>
        <p:grpSpPr>
          <a:xfrm>
            <a:off x="5264150" y="1085955"/>
            <a:ext cx="8686026" cy="8686800"/>
            <a:chOff x="2118610" y="-558521"/>
            <a:chExt cx="7954780" cy="7975042"/>
          </a:xfrm>
        </p:grpSpPr>
        <p:sp>
          <p:nvSpPr>
            <p:cNvPr id="12" name="Freeform 21">
              <a:extLst>
                <a:ext uri="{FF2B5EF4-FFF2-40B4-BE49-F238E27FC236}">
                  <a16:creationId xmlns:a16="http://schemas.microsoft.com/office/drawing/2014/main" id="{FCE1034B-B952-482E-B5BD-3D74DC622EF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3" name="Freeform 22">
              <a:extLst>
                <a:ext uri="{FF2B5EF4-FFF2-40B4-BE49-F238E27FC236}">
                  <a16:creationId xmlns:a16="http://schemas.microsoft.com/office/drawing/2014/main" id="{F511B2A5-5879-4724-8EA8-B068501A7C49}"/>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4" name="Freeform 23">
              <a:extLst>
                <a:ext uri="{FF2B5EF4-FFF2-40B4-BE49-F238E27FC236}">
                  <a16:creationId xmlns:a16="http://schemas.microsoft.com/office/drawing/2014/main" id="{8ABE833E-11B6-41D0-A3EA-C51CF277F921}"/>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E9A408BA-944B-41C4-83D5-BB3A7D38327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7" name="Subtitle">
            <a:extLst>
              <a:ext uri="{FF2B5EF4-FFF2-40B4-BE49-F238E27FC236}">
                <a16:creationId xmlns:a16="http://schemas.microsoft.com/office/drawing/2014/main" id="{95FCDFC9-7609-4879-BB7A-41D84D84FDF0}"/>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8" name="Title 1">
            <a:extLst>
              <a:ext uri="{FF2B5EF4-FFF2-40B4-BE49-F238E27FC236}">
                <a16:creationId xmlns:a16="http://schemas.microsoft.com/office/drawing/2014/main" id="{AB7FE436-ECEE-446A-82A4-FD95FAB4768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191484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7.xml><?xml version="1.0" encoding="utf-8"?>
<p:sldLayout xmlns:a="http://schemas.openxmlformats.org/drawingml/2006/main" xmlns:r="http://schemas.openxmlformats.org/officeDocument/2006/relationships" xmlns:p="http://schemas.openxmlformats.org/presentationml/2006/main" showMasterSp="0" preserve="1" userDrawn="1">
  <p:cSld name="SD Segue White">
    <p:bg>
      <p:bgPr>
        <a:solidFill>
          <a:srgbClr val="FFFFFF"/>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1A8A1B41-DD86-4CC6-BB23-4639A3825C7E}"/>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EB5AB6E0-2FFC-40AE-8A71-DCBE6B384E21}"/>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E681A099-F31B-4476-B9E6-42DAD17198C8}"/>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5F07C53E-FAF6-4844-BB37-35D97BAF4BB8}"/>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9B7103C-EFE9-41A7-8616-4AD2DAB11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1"/>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705526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8.xml><?xml version="1.0" encoding="utf-8"?>
<p:sldLayout xmlns:a="http://schemas.openxmlformats.org/drawingml/2006/main" xmlns:r="http://schemas.openxmlformats.org/officeDocument/2006/relationships" xmlns:p="http://schemas.openxmlformats.org/presentationml/2006/main" showMasterSp="0" preserve="1" userDrawn="1">
  <p:cSld name="SD Segu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53995637-D09E-4C2D-A6A8-AF45BAD58465}"/>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B7A66708-ADEC-4638-A33A-46DCF451B424}"/>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C329A767-5738-486D-BBF0-00850276E5AD}"/>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8DDC509B-6BC5-4B06-8116-E88999EBD245}"/>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C56DEE9-71A7-4C5B-90D6-DC58833209D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3070773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9.xml><?xml version="1.0" encoding="utf-8"?>
<p:sldLayout xmlns:a="http://schemas.openxmlformats.org/drawingml/2006/main" xmlns:r="http://schemas.openxmlformats.org/officeDocument/2006/relationships" xmlns:p="http://schemas.openxmlformats.org/presentationml/2006/main" showMasterSp="0" preserve="1" userDrawn="1">
  <p:cSld name="SD Segue Gunmetal">
    <p:bg>
      <p:bgPr>
        <a:solidFill>
          <a:schemeClr val="accent5"/>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EF7FB884-98FF-49F3-BC97-59F225D25E12}"/>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D1729F58-5BA1-4640-B7B9-E94D565AE2E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DD0D4E0D-57F1-4154-B50F-74535C36D50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F617D"/>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DB9B5929-7301-48A9-B841-0BE61CA7A8CA}"/>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16F91B29-9007-4D8A-8C02-55645583D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667FC2DA-5B00-4EA7-952E-317316DAA878}"/>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41F7F217-0194-4AD6-8E1C-386E2E132F49}"/>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831224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 Placeholder 7">
            <a:extLst>
              <a:ext uri="{FF2B5EF4-FFF2-40B4-BE49-F238E27FC236}">
                <a16:creationId xmlns:a16="http://schemas.microsoft.com/office/drawing/2014/main" id="{7046D437-3264-F6DC-A2E1-DDEF4AC5BB1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6218B41B-AA06-EB46-A468-6C030F63EC7A}"/>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6" name="Title 2">
            <a:extLst>
              <a:ext uri="{FF2B5EF4-FFF2-40B4-BE49-F238E27FC236}">
                <a16:creationId xmlns:a16="http://schemas.microsoft.com/office/drawing/2014/main" id="{9ACEF7A7-EEB2-CFA1-B461-4924F8BF02F9}"/>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7" name="Freeform 5">
            <a:extLst>
              <a:ext uri="{FF2B5EF4-FFF2-40B4-BE49-F238E27FC236}">
                <a16:creationId xmlns:a16="http://schemas.microsoft.com/office/drawing/2014/main" id="{2A123356-318C-095C-E708-AEAD9C4BC772}"/>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 Placeholder 7">
            <a:extLst>
              <a:ext uri="{FF2B5EF4-FFF2-40B4-BE49-F238E27FC236}">
                <a16:creationId xmlns:a16="http://schemas.microsoft.com/office/drawing/2014/main" id="{6EEAD541-6CB5-0443-91CE-1EBFA0EF558B}"/>
              </a:ext>
            </a:extLst>
          </p:cNvPr>
          <p:cNvSpPr>
            <a:spLocks noGrp="1"/>
          </p:cNvSpPr>
          <p:nvPr>
            <p:ph type="body" sz="quarter" idx="12" hasCustomPrompt="1"/>
          </p:nvPr>
        </p:nvSpPr>
        <p:spPr bwMode="gray">
          <a:xfrm>
            <a:off x="2401888" y="512165"/>
            <a:ext cx="5484812"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3215199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2" name="Footer Placeholder 1">
            <a:extLst>
              <a:ext uri="{FF2B5EF4-FFF2-40B4-BE49-F238E27FC236}">
                <a16:creationId xmlns:a16="http://schemas.microsoft.com/office/drawing/2014/main" id="{E04A89CF-52C1-C41F-D449-47AC5A56B655}"/>
              </a:ext>
            </a:extLst>
          </p:cNvPr>
          <p:cNvSpPr>
            <a:spLocks noGrp="1"/>
          </p:cNvSpPr>
          <p:nvPr>
            <p:ph type="ftr" sz="quarter" idx="10"/>
          </p:nvPr>
        </p:nvSpPr>
        <p:spPr/>
        <p:txBody>
          <a:bodyPr/>
          <a:lstStyle/>
          <a:p>
            <a:r>
              <a:rPr lang="en-US"/>
              <a:t>3GPP SA4#127</a:t>
            </a:r>
            <a:endParaRPr lang="en-US" dirty="0"/>
          </a:p>
        </p:txBody>
      </p:sp>
    </p:spTree>
    <p:extLst>
      <p:ext uri="{BB962C8B-B14F-4D97-AF65-F5344CB8AC3E}">
        <p14:creationId xmlns:p14="http://schemas.microsoft.com/office/powerpoint/2010/main" val="1107743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0.xml><?xml version="1.0" encoding="utf-8"?>
<p:sldLayout xmlns:a="http://schemas.openxmlformats.org/drawingml/2006/main" xmlns:r="http://schemas.openxmlformats.org/officeDocument/2006/relationships" xmlns:p="http://schemas.openxmlformats.org/presentationml/2006/main" showMasterSp="0" preserve="1" userDrawn="1">
  <p:cSld name="SD Segue Midnight">
    <p:bg>
      <p:bgPr>
        <a:solidFill>
          <a:schemeClr val="tx2"/>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D48F3DEE-F59E-4FD9-BD86-03F5F40D7A2E}"/>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7041D8A3-B9AF-4F2D-AA73-3D2AF4DFDBCE}"/>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C4FF451B-9E7B-4956-8927-3F6D18114FF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B2845"/>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4AD20902-EBB9-4879-BBE8-7873C117122F}"/>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D3D03E25-E54F-4D62-B7B5-CBE3507B8488}"/>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B395992B-C0C1-46B0-B7C8-830159C0C506}"/>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AE0053FF-8E38-4E49-A437-9A4B96C84C5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1204908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1.xml><?xml version="1.0" encoding="utf-8"?>
<p:sldLayout xmlns:a="http://schemas.openxmlformats.org/drawingml/2006/main" xmlns:r="http://schemas.openxmlformats.org/officeDocument/2006/relationships" xmlns:p="http://schemas.openxmlformats.org/presentationml/2006/main" showMasterSp="0" preserve="1" userDrawn="1">
  <p:cSld name="SD_Big Statement Quote Red">
    <p:bg>
      <p:bgPr>
        <a:gradFill>
          <a:gsLst>
            <a:gs pos="4000">
              <a:srgbClr val="E71324"/>
            </a:gs>
            <a:gs pos="35000">
              <a:srgbClr val="D91323"/>
            </a:gs>
            <a:gs pos="100000">
              <a:srgbClr val="C10B1A"/>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573ABA57-7B0F-43F2-941C-D1BCE46689A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9" name="Text Placeholder 2">
            <a:extLst>
              <a:ext uri="{FF2B5EF4-FFF2-40B4-BE49-F238E27FC236}">
                <a16:creationId xmlns:a16="http://schemas.microsoft.com/office/drawing/2014/main" id="{85EE95F5-5179-43BC-9DD2-80F8782000E1}"/>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1FABDB6A-D52B-4DE9-8DAD-88E3352866F8}"/>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08128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2.xml><?xml version="1.0" encoding="utf-8"?>
<p:sldLayout xmlns:a="http://schemas.openxmlformats.org/drawingml/2006/main" xmlns:r="http://schemas.openxmlformats.org/officeDocument/2006/relationships" xmlns:p="http://schemas.openxmlformats.org/presentationml/2006/main" showMasterSp="0" preserve="1" userDrawn="1">
  <p:cSld name="SD_Big Statement 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0D061AF6-2D27-4DFB-9E70-8CDFD058F0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7" name="Text Placeholder 2">
            <a:extLst>
              <a:ext uri="{FF2B5EF4-FFF2-40B4-BE49-F238E27FC236}">
                <a16:creationId xmlns:a16="http://schemas.microsoft.com/office/drawing/2014/main" id="{9EDB003F-E656-4E18-BDBB-152AEB3E5757}"/>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8" name="Text Placeholder 47">
            <a:extLst>
              <a:ext uri="{FF2B5EF4-FFF2-40B4-BE49-F238E27FC236}">
                <a16:creationId xmlns:a16="http://schemas.microsoft.com/office/drawing/2014/main" id="{8C7691D9-F78A-4A80-B9A6-F365D28D8257}"/>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48551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3.xml><?xml version="1.0" encoding="utf-8"?>
<p:sldLayout xmlns:a="http://schemas.openxmlformats.org/drawingml/2006/main" xmlns:r="http://schemas.openxmlformats.org/officeDocument/2006/relationships" xmlns:p="http://schemas.openxmlformats.org/presentationml/2006/main" showMasterSp="0" preserve="1" userDrawn="1">
  <p:cSld name="SD_Big Statement 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3984EDA3-B44F-4674-BEB3-8C74287BAF93}"/>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9" name="Text Placeholder 2">
            <a:extLst>
              <a:ext uri="{FF2B5EF4-FFF2-40B4-BE49-F238E27FC236}">
                <a16:creationId xmlns:a16="http://schemas.microsoft.com/office/drawing/2014/main" id="{90007351-1444-4ACF-8C42-1EB26B3A6F40}"/>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0" name="Text Placeholder 47">
            <a:extLst>
              <a:ext uri="{FF2B5EF4-FFF2-40B4-BE49-F238E27FC236}">
                <a16:creationId xmlns:a16="http://schemas.microsoft.com/office/drawing/2014/main" id="{4DCBE15A-FE6C-4FC2-9DF8-7E7AB8404005}"/>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749294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4.xml><?xml version="1.0" encoding="utf-8"?>
<p:sldLayout xmlns:a="http://schemas.openxmlformats.org/drawingml/2006/main" xmlns:r="http://schemas.openxmlformats.org/officeDocument/2006/relationships" xmlns:p="http://schemas.openxmlformats.org/presentationml/2006/main" showMasterSp="0" preserve="1" userDrawn="1">
  <p:cSld name="SD Big Statement 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140F1B7A-8A94-40B5-B3CB-3D0D52C87C9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9" name="Text Placeholder 2">
            <a:extLst>
              <a:ext uri="{FF2B5EF4-FFF2-40B4-BE49-F238E27FC236}">
                <a16:creationId xmlns:a16="http://schemas.microsoft.com/office/drawing/2014/main" id="{82F58234-108D-4115-84F1-20F6F6470996}"/>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0" name="Text Placeholder 47">
            <a:extLst>
              <a:ext uri="{FF2B5EF4-FFF2-40B4-BE49-F238E27FC236}">
                <a16:creationId xmlns:a16="http://schemas.microsoft.com/office/drawing/2014/main" id="{15A49285-70CB-4F70-B08A-1615E6DCF20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24587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5.xml><?xml version="1.0" encoding="utf-8"?>
<p:sldLayout xmlns:a="http://schemas.openxmlformats.org/drawingml/2006/main" xmlns:r="http://schemas.openxmlformats.org/officeDocument/2006/relationships" xmlns:p="http://schemas.openxmlformats.org/presentationml/2006/main" showMasterSp="0" preserve="1" userDrawn="1">
  <p:cSld name="SD Big Statement Quote Midnight Gradien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47597F80-3233-4A24-B364-D3CE4D2E0D64}"/>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92029BF2-073D-4907-B717-01C49791F9E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6702750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6.xml><?xml version="1.0" encoding="utf-8"?>
<p:sldLayout xmlns:a="http://schemas.openxmlformats.org/drawingml/2006/main" xmlns:r="http://schemas.openxmlformats.org/officeDocument/2006/relationships" xmlns:p="http://schemas.openxmlformats.org/presentationml/2006/main" showMasterSp="0" preserve="1" userDrawn="1">
  <p:cSld name="SD Big Statement Quote Midnight Gradient Red Tex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Enter a quote or big statement here</a:t>
            </a:r>
          </a:p>
        </p:txBody>
      </p:sp>
      <p:sp>
        <p:nvSpPr>
          <p:cNvPr id="10" name="Text Placeholder 2">
            <a:extLst>
              <a:ext uri="{FF2B5EF4-FFF2-40B4-BE49-F238E27FC236}">
                <a16:creationId xmlns:a16="http://schemas.microsoft.com/office/drawing/2014/main" id="{6A27B7E2-5374-46BF-874E-25F309D45740}"/>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17E27798-673A-444E-A3F7-F8B33EC19061}"/>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72843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7.xml><?xml version="1.0" encoding="utf-8"?>
<p:sldLayout xmlns:a="http://schemas.openxmlformats.org/drawingml/2006/main" xmlns:r="http://schemas.openxmlformats.org/officeDocument/2006/relationships" xmlns:p="http://schemas.openxmlformats.org/presentationml/2006/main" showMasterSp="0" preserve="1" userDrawn="1">
  <p:cSld name="SD Thank You Red">
    <p:bg>
      <p:bgPr>
        <a:solidFill>
          <a:schemeClr val="bg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48998"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D41220"/>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324182"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snapdragon.com &amp; snapdragoninsiders.com</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of Qualcomm Incorporated. Other products and brand names may</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be trademarks or registered trademarks of their respective owners.</a:t>
            </a:r>
          </a:p>
        </p:txBody>
      </p:sp>
      <p:sp>
        <p:nvSpPr>
          <p:cNvPr id="17" name="TextBox 16">
            <a:extLst>
              <a:ext uri="{FF2B5EF4-FFF2-40B4-BE49-F238E27FC236}">
                <a16:creationId xmlns:a16="http://schemas.microsoft.com/office/drawing/2014/main" id="{F0995CCD-1161-A943-A67A-BEEDC634FB49}"/>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9111E"/>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9111E"/>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9111E"/>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9111E"/>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9111E"/>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9111E"/>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9111E"/>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9111E"/>
                </a:solidFill>
                <a:effectLst>
                  <a:innerShdw blurRad="25400" dist="12700" dir="13500000">
                    <a:prstClr val="black">
                      <a:alpha val="50000"/>
                    </a:prstClr>
                  </a:innerShdw>
                </a:effectLst>
                <a:uLnTx/>
                <a:uFillTx/>
              </a:rPr>
              <a:t>u</a:t>
            </a:r>
          </a:p>
        </p:txBody>
      </p:sp>
      <p:sp>
        <p:nvSpPr>
          <p:cNvPr id="20" name="TextBox 19">
            <a:extLst>
              <a:ext uri="{FF2B5EF4-FFF2-40B4-BE49-F238E27FC236}">
                <a16:creationId xmlns:a16="http://schemas.microsoft.com/office/drawing/2014/main" id="{AA6B7D0B-0D2E-95C4-54F6-67F4481BA594}"/>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including our QCT semiconductor business.</a:t>
            </a:r>
          </a:p>
        </p:txBody>
      </p:sp>
      <p:pic>
        <p:nvPicPr>
          <p:cNvPr id="3" name="Picture 2">
            <a:extLst>
              <a:ext uri="{FF2B5EF4-FFF2-40B4-BE49-F238E27FC236}">
                <a16:creationId xmlns:a16="http://schemas.microsoft.com/office/drawing/2014/main" id="{097E1413-3066-9CBC-019E-ABF2282E4834}"/>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16" name="Group 15">
            <a:extLst>
              <a:ext uri="{FF2B5EF4-FFF2-40B4-BE49-F238E27FC236}">
                <a16:creationId xmlns:a16="http://schemas.microsoft.com/office/drawing/2014/main" id="{EEDBF8F0-B7ED-590C-7416-FC57D4AE0403}"/>
              </a:ext>
            </a:extLst>
          </p:cNvPr>
          <p:cNvGrpSpPr/>
          <p:nvPr userDrawn="1"/>
        </p:nvGrpSpPr>
        <p:grpSpPr>
          <a:xfrm>
            <a:off x="1673310" y="5680514"/>
            <a:ext cx="883045" cy="161966"/>
            <a:chOff x="7906823" y="3619162"/>
            <a:chExt cx="883045" cy="161966"/>
          </a:xfrm>
        </p:grpSpPr>
        <p:sp>
          <p:nvSpPr>
            <p:cNvPr id="18" name="Freeform 12">
              <a:extLst>
                <a:ext uri="{FF2B5EF4-FFF2-40B4-BE49-F238E27FC236}">
                  <a16:creationId xmlns:a16="http://schemas.microsoft.com/office/drawing/2014/main" id="{5339DBA6-4436-35F8-6458-51D976548B43}"/>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8CED0221-91B0-9F8B-12BC-AB1F51D18FB7}"/>
                </a:ext>
              </a:extLst>
            </p:cNvPr>
            <p:cNvGrpSpPr>
              <a:grpSpLocks noChangeAspect="1"/>
            </p:cNvGrpSpPr>
            <p:nvPr/>
          </p:nvGrpSpPr>
          <p:grpSpPr bwMode="gray">
            <a:xfrm>
              <a:off x="8147208" y="3631565"/>
              <a:ext cx="138792" cy="137160"/>
              <a:chOff x="3331" y="1656"/>
              <a:chExt cx="1020" cy="1008"/>
            </a:xfrm>
            <a:solidFill>
              <a:schemeClr val="bg1"/>
            </a:solidFill>
          </p:grpSpPr>
          <p:sp>
            <p:nvSpPr>
              <p:cNvPr id="25" name="Freeform 6">
                <a:extLst>
                  <a:ext uri="{FF2B5EF4-FFF2-40B4-BE49-F238E27FC236}">
                    <a16:creationId xmlns:a16="http://schemas.microsoft.com/office/drawing/2014/main" id="{BCA829DF-853B-EB6C-28D9-00E3337DE072}"/>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6" name="Freeform 7">
                <a:extLst>
                  <a:ext uri="{FF2B5EF4-FFF2-40B4-BE49-F238E27FC236}">
                    <a16:creationId xmlns:a16="http://schemas.microsoft.com/office/drawing/2014/main" id="{8DAC9D6B-FD72-B27B-BA8D-F5EB518B5C89}"/>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E35F2244-7462-D33F-31FD-185CFCD5C66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23" name="Graphic 22">
              <a:extLst>
                <a:ext uri="{FF2B5EF4-FFF2-40B4-BE49-F238E27FC236}">
                  <a16:creationId xmlns:a16="http://schemas.microsoft.com/office/drawing/2014/main" id="{1991C727-8EF3-B323-1327-98E3279A9967}"/>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Tree>
    <p:extLst>
      <p:ext uri="{BB962C8B-B14F-4D97-AF65-F5344CB8AC3E}">
        <p14:creationId xmlns:p14="http://schemas.microsoft.com/office/powerpoint/2010/main" val="3052575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8.xml><?xml version="1.0" encoding="utf-8"?>
<p:sldLayout xmlns:a="http://schemas.openxmlformats.org/drawingml/2006/main" xmlns:r="http://schemas.openxmlformats.org/officeDocument/2006/relationships" xmlns:p="http://schemas.openxmlformats.org/presentationml/2006/main" showMasterSp="0" preserve="1" userDrawn="1">
  <p:cSld name="SD Thank You White">
    <p:bg>
      <p:bgPr>
        <a:solidFill>
          <a:srgbClr val="FFFFFF"/>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bg1"/>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355932"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snapdragon.com &amp; snapdragoninsiders.com</a:t>
            </a:r>
          </a:p>
        </p:txBody>
      </p:sp>
      <p:sp>
        <p:nvSpPr>
          <p:cNvPr id="26" name="TextBox 25">
            <a:extLst>
              <a:ext uri="{FF2B5EF4-FFF2-40B4-BE49-F238E27FC236}">
                <a16:creationId xmlns:a16="http://schemas.microsoft.com/office/drawing/2014/main" id="{9E80EF5E-5AD8-4C4F-8447-CFEB663B5E20}"/>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u</a:t>
            </a:r>
          </a:p>
        </p:txBody>
      </p:sp>
      <p:pic>
        <p:nvPicPr>
          <p:cNvPr id="3" name="Picture 2">
            <a:extLst>
              <a:ext uri="{FF2B5EF4-FFF2-40B4-BE49-F238E27FC236}">
                <a16:creationId xmlns:a16="http://schemas.microsoft.com/office/drawing/2014/main" id="{3E315087-CE08-1290-C75D-4EE03AD25FA5}"/>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18" name="Group 17">
            <a:extLst>
              <a:ext uri="{FF2B5EF4-FFF2-40B4-BE49-F238E27FC236}">
                <a16:creationId xmlns:a16="http://schemas.microsoft.com/office/drawing/2014/main" id="{0A28ACFB-1767-8558-133E-CF8F4517B1E2}"/>
              </a:ext>
            </a:extLst>
          </p:cNvPr>
          <p:cNvGrpSpPr/>
          <p:nvPr userDrawn="1"/>
        </p:nvGrpSpPr>
        <p:grpSpPr>
          <a:xfrm>
            <a:off x="1673310" y="5680514"/>
            <a:ext cx="883045" cy="161966"/>
            <a:chOff x="7906823" y="3619162"/>
            <a:chExt cx="883045" cy="161966"/>
          </a:xfrm>
          <a:solidFill>
            <a:schemeClr val="tx2"/>
          </a:solidFill>
        </p:grpSpPr>
        <p:sp>
          <p:nvSpPr>
            <p:cNvPr id="19" name="Freeform 12">
              <a:extLst>
                <a:ext uri="{FF2B5EF4-FFF2-40B4-BE49-F238E27FC236}">
                  <a16:creationId xmlns:a16="http://schemas.microsoft.com/office/drawing/2014/main" id="{E88FDBDE-81A9-2B82-E565-BF1030A462AA}"/>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0" name="Group 5">
              <a:extLst>
                <a:ext uri="{FF2B5EF4-FFF2-40B4-BE49-F238E27FC236}">
                  <a16:creationId xmlns:a16="http://schemas.microsoft.com/office/drawing/2014/main" id="{8EDB353E-78D6-2D53-7EB5-D1717266CC07}"/>
                </a:ext>
              </a:extLst>
            </p:cNvPr>
            <p:cNvGrpSpPr>
              <a:grpSpLocks noChangeAspect="1"/>
            </p:cNvGrpSpPr>
            <p:nvPr/>
          </p:nvGrpSpPr>
          <p:grpSpPr bwMode="gray">
            <a:xfrm>
              <a:off x="8147208" y="3631565"/>
              <a:ext cx="138792" cy="137160"/>
              <a:chOff x="3331" y="1656"/>
              <a:chExt cx="1020" cy="1008"/>
            </a:xfrm>
            <a:grpFill/>
          </p:grpSpPr>
          <p:sp>
            <p:nvSpPr>
              <p:cNvPr id="23" name="Freeform 6">
                <a:extLst>
                  <a:ext uri="{FF2B5EF4-FFF2-40B4-BE49-F238E27FC236}">
                    <a16:creationId xmlns:a16="http://schemas.microsoft.com/office/drawing/2014/main" id="{90AA4090-A6FF-1DAB-E494-4B9A8884EE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973D1104-63EC-99F0-2204-88DA4159F473}"/>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1" name="Graphic 20">
              <a:extLst>
                <a:ext uri="{FF2B5EF4-FFF2-40B4-BE49-F238E27FC236}">
                  <a16:creationId xmlns:a16="http://schemas.microsoft.com/office/drawing/2014/main" id="{90F8BFE5-03A5-A328-C156-0B3F225197F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22" name="Graphic 21">
              <a:extLst>
                <a:ext uri="{FF2B5EF4-FFF2-40B4-BE49-F238E27FC236}">
                  <a16:creationId xmlns:a16="http://schemas.microsoft.com/office/drawing/2014/main" id="{5F4413BE-6AC2-E4D6-13E8-EE6A21C40B2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
        <p:nvSpPr>
          <p:cNvPr id="25" name="TextBox 24">
            <a:extLst>
              <a:ext uri="{FF2B5EF4-FFF2-40B4-BE49-F238E27FC236}">
                <a16:creationId xmlns:a16="http://schemas.microsoft.com/office/drawing/2014/main" id="{9B0E48E1-C592-03EF-85E9-8D15C48A9B23}"/>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of Qualcomm Incorporated. Other products and brand names may</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be trademarks or registered trademarks of their respective owners.</a:t>
            </a:r>
          </a:p>
        </p:txBody>
      </p:sp>
      <p:sp>
        <p:nvSpPr>
          <p:cNvPr id="27" name="TextBox 26">
            <a:extLst>
              <a:ext uri="{FF2B5EF4-FFF2-40B4-BE49-F238E27FC236}">
                <a16:creationId xmlns:a16="http://schemas.microsoft.com/office/drawing/2014/main" id="{FA42F64C-934C-104B-6AC7-096F691F5648}"/>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2869686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9.xml><?xml version="1.0" encoding="utf-8"?>
<p:sldLayout xmlns:a="http://schemas.openxmlformats.org/drawingml/2006/main" xmlns:r="http://schemas.openxmlformats.org/officeDocument/2006/relationships" xmlns:p="http://schemas.openxmlformats.org/presentationml/2006/main" showMasterSp="0" preserve="1" userDrawn="1">
  <p:cSld name="SD 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7" name="Rectangle: Rounded Corners 16">
            <a:extLst>
              <a:ext uri="{FF2B5EF4-FFF2-40B4-BE49-F238E27FC236}">
                <a16:creationId xmlns:a16="http://schemas.microsoft.com/office/drawing/2014/main" id="{F169C4E2-C712-43C2-81F7-333C1C705928}"/>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96000"/>
              </a:lnSpc>
              <a:spcBef>
                <a:spcPts val="0"/>
              </a:spcBef>
              <a:spcAft>
                <a:spcPts val="0"/>
              </a:spcAft>
              <a:buClrTx/>
              <a:buSzTx/>
              <a:buFontTx/>
              <a:buNone/>
              <a:tabLst/>
            </a:pPr>
            <a:endParaRPr kumimoji="0" lang="en-US" b="0" i="0" u="none" strike="noStrike" cap="none" spc="0" normalizeH="0" baseline="0" err="1">
              <a:ln>
                <a:noFill/>
              </a:ln>
              <a:solidFill>
                <a:srgbClr val="0B2742"/>
              </a:solidFill>
              <a:effectLst/>
              <a:uLnTx/>
              <a:uFillTx/>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7B0A0F38-A166-4E1D-966C-05E6318A1E66}"/>
              </a:ext>
            </a:extLst>
          </p:cNvPr>
          <p:cNvSpPr txBox="1"/>
          <p:nvPr userDrawn="1"/>
        </p:nvSpPr>
        <p:spPr bwMode="gray">
          <a:xfrm>
            <a:off x="847768" y="5687930"/>
            <a:ext cx="3463882"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snapdragon.com &amp; snapdragoninsiders.com</a:t>
            </a:r>
          </a:p>
        </p:txBody>
      </p:sp>
      <p:sp>
        <p:nvSpPr>
          <p:cNvPr id="18" name="TextBox 17">
            <a:extLst>
              <a:ext uri="{FF2B5EF4-FFF2-40B4-BE49-F238E27FC236}">
                <a16:creationId xmlns:a16="http://schemas.microsoft.com/office/drawing/2014/main" id="{84B01FB6-EA3D-8A4A-9948-A84C6941E09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pic>
        <p:nvPicPr>
          <p:cNvPr id="28" name="Picture 27">
            <a:extLst>
              <a:ext uri="{FF2B5EF4-FFF2-40B4-BE49-F238E27FC236}">
                <a16:creationId xmlns:a16="http://schemas.microsoft.com/office/drawing/2014/main" id="{E5B7EB14-87A7-11E3-4F1E-1E8381F0F6EF}"/>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27" name="Group 26">
            <a:extLst>
              <a:ext uri="{FF2B5EF4-FFF2-40B4-BE49-F238E27FC236}">
                <a16:creationId xmlns:a16="http://schemas.microsoft.com/office/drawing/2014/main" id="{0F27D979-BE65-06FD-023E-F7A3C642A0E0}"/>
              </a:ext>
            </a:extLst>
          </p:cNvPr>
          <p:cNvGrpSpPr/>
          <p:nvPr userDrawn="1"/>
        </p:nvGrpSpPr>
        <p:grpSpPr>
          <a:xfrm>
            <a:off x="1673310" y="5680514"/>
            <a:ext cx="883045" cy="161966"/>
            <a:chOff x="7906823" y="3619162"/>
            <a:chExt cx="883045" cy="161966"/>
          </a:xfrm>
          <a:solidFill>
            <a:schemeClr val="tx2"/>
          </a:solidFill>
        </p:grpSpPr>
        <p:sp>
          <p:nvSpPr>
            <p:cNvPr id="29" name="Freeform 12">
              <a:extLst>
                <a:ext uri="{FF2B5EF4-FFF2-40B4-BE49-F238E27FC236}">
                  <a16:creationId xmlns:a16="http://schemas.microsoft.com/office/drawing/2014/main" id="{C163B9EC-D897-5F9F-302B-0558F7936C18}"/>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0" name="Group 5">
              <a:extLst>
                <a:ext uri="{FF2B5EF4-FFF2-40B4-BE49-F238E27FC236}">
                  <a16:creationId xmlns:a16="http://schemas.microsoft.com/office/drawing/2014/main" id="{A5782D74-4A6A-02A0-3DAA-A41EB7223AA4}"/>
                </a:ext>
              </a:extLst>
            </p:cNvPr>
            <p:cNvGrpSpPr>
              <a:grpSpLocks noChangeAspect="1"/>
            </p:cNvGrpSpPr>
            <p:nvPr/>
          </p:nvGrpSpPr>
          <p:grpSpPr bwMode="gray">
            <a:xfrm>
              <a:off x="8147208" y="3631565"/>
              <a:ext cx="138792" cy="137160"/>
              <a:chOff x="3331" y="1656"/>
              <a:chExt cx="1020" cy="1008"/>
            </a:xfrm>
            <a:grpFill/>
          </p:grpSpPr>
          <p:sp>
            <p:nvSpPr>
              <p:cNvPr id="33" name="Freeform 6">
                <a:extLst>
                  <a:ext uri="{FF2B5EF4-FFF2-40B4-BE49-F238E27FC236}">
                    <a16:creationId xmlns:a16="http://schemas.microsoft.com/office/drawing/2014/main" id="{6978AF0B-03AE-DBE3-8CF7-D7BC42516B78}"/>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58C79AB4-458B-039B-14C2-5C572AECFD99}"/>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31" name="Graphic 30">
              <a:extLst>
                <a:ext uri="{FF2B5EF4-FFF2-40B4-BE49-F238E27FC236}">
                  <a16:creationId xmlns:a16="http://schemas.microsoft.com/office/drawing/2014/main" id="{E6985FE9-3B55-32D4-DF37-ED6019EB5CC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32" name="Graphic 31">
              <a:extLst>
                <a:ext uri="{FF2B5EF4-FFF2-40B4-BE49-F238E27FC236}">
                  <a16:creationId xmlns:a16="http://schemas.microsoft.com/office/drawing/2014/main" id="{28547C7B-FA91-CCDC-834E-0488679F4E4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
        <p:nvSpPr>
          <p:cNvPr id="20" name="TextBox 19">
            <a:extLst>
              <a:ext uri="{FF2B5EF4-FFF2-40B4-BE49-F238E27FC236}">
                <a16:creationId xmlns:a16="http://schemas.microsoft.com/office/drawing/2014/main" id="{FFDBC82C-7176-8B19-35BC-20C22280C2D0}"/>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of Qualcomm Incorporated. Other products and brand names may</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be trademarks or registered trademarks of their respective owners.</a:t>
            </a:r>
          </a:p>
        </p:txBody>
      </p:sp>
      <p:sp>
        <p:nvSpPr>
          <p:cNvPr id="21" name="TextBox 20">
            <a:extLst>
              <a:ext uri="{FF2B5EF4-FFF2-40B4-BE49-F238E27FC236}">
                <a16:creationId xmlns:a16="http://schemas.microsoft.com/office/drawing/2014/main" id="{765F7F8A-FDA6-22FB-4B14-11C419F056AA}"/>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793240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endParaRPr lang="en-US" dirty="0"/>
          </a:p>
        </p:txBody>
      </p:sp>
    </p:spTree>
    <p:extLst>
      <p:ext uri="{BB962C8B-B14F-4D97-AF65-F5344CB8AC3E}">
        <p14:creationId xmlns:p14="http://schemas.microsoft.com/office/powerpoint/2010/main" val="3598516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0.xml><?xml version="1.0" encoding="utf-8"?>
<p:sldLayout xmlns:a="http://schemas.openxmlformats.org/drawingml/2006/main" xmlns:r="http://schemas.openxmlformats.org/officeDocument/2006/relationships" xmlns:p="http://schemas.openxmlformats.org/presentationml/2006/main" showMasterSp="0" preserve="1" userDrawn="1">
  <p:cSld name="SD 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7" y="5687930"/>
            <a:ext cx="3327357"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snapdragon.com &amp; snapdragoninsiders.com</a:t>
            </a:r>
          </a:p>
        </p:txBody>
      </p:sp>
      <p:sp>
        <p:nvSpPr>
          <p:cNvPr id="17" name="TextBox 16">
            <a:extLst>
              <a:ext uri="{FF2B5EF4-FFF2-40B4-BE49-F238E27FC236}">
                <a16:creationId xmlns:a16="http://schemas.microsoft.com/office/drawing/2014/main" id="{C9F9697D-5F59-614B-BC89-2CD5217CBA57}"/>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pic>
        <p:nvPicPr>
          <p:cNvPr id="18" name="Picture 17">
            <a:extLst>
              <a:ext uri="{FF2B5EF4-FFF2-40B4-BE49-F238E27FC236}">
                <a16:creationId xmlns:a16="http://schemas.microsoft.com/office/drawing/2014/main" id="{DFE0751D-9153-C8C6-C2ED-D7BF2532ABB2}"/>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19" name="Group 18">
            <a:extLst>
              <a:ext uri="{FF2B5EF4-FFF2-40B4-BE49-F238E27FC236}">
                <a16:creationId xmlns:a16="http://schemas.microsoft.com/office/drawing/2014/main" id="{8FE969D9-7157-36FE-CF65-33E551BE3900}"/>
              </a:ext>
            </a:extLst>
          </p:cNvPr>
          <p:cNvGrpSpPr/>
          <p:nvPr userDrawn="1"/>
        </p:nvGrpSpPr>
        <p:grpSpPr>
          <a:xfrm>
            <a:off x="1673310" y="5680514"/>
            <a:ext cx="883045" cy="161966"/>
            <a:chOff x="7906823" y="3619162"/>
            <a:chExt cx="883045" cy="161966"/>
          </a:xfrm>
        </p:grpSpPr>
        <p:sp>
          <p:nvSpPr>
            <p:cNvPr id="20" name="Freeform 12">
              <a:extLst>
                <a:ext uri="{FF2B5EF4-FFF2-40B4-BE49-F238E27FC236}">
                  <a16:creationId xmlns:a16="http://schemas.microsoft.com/office/drawing/2014/main" id="{BBC80F60-F568-0B31-EAA1-4F378517F5E9}"/>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40AF7CF7-57EE-E106-4454-AB60F08097D8}"/>
                </a:ext>
              </a:extLst>
            </p:cNvPr>
            <p:cNvGrpSpPr>
              <a:grpSpLocks noChangeAspect="1"/>
            </p:cNvGrpSpPr>
            <p:nvPr/>
          </p:nvGrpSpPr>
          <p:grpSpPr bwMode="gray">
            <a:xfrm>
              <a:off x="8147208" y="3631565"/>
              <a:ext cx="138792" cy="137160"/>
              <a:chOff x="3331" y="1656"/>
              <a:chExt cx="1020" cy="1008"/>
            </a:xfrm>
            <a:solidFill>
              <a:schemeClr val="bg1"/>
            </a:solidFill>
          </p:grpSpPr>
          <p:sp>
            <p:nvSpPr>
              <p:cNvPr id="28" name="Freeform 6">
                <a:extLst>
                  <a:ext uri="{FF2B5EF4-FFF2-40B4-BE49-F238E27FC236}">
                    <a16:creationId xmlns:a16="http://schemas.microsoft.com/office/drawing/2014/main" id="{CD1B5FC6-C922-EF71-078B-9ABA8C5DD3B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0AA5E281-185F-E9ED-4F46-B94C425FF2A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5CE00529-A4FA-8A31-D759-541F4EE6FDF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23" name="Graphic 22">
              <a:extLst>
                <a:ext uri="{FF2B5EF4-FFF2-40B4-BE49-F238E27FC236}">
                  <a16:creationId xmlns:a16="http://schemas.microsoft.com/office/drawing/2014/main" id="{4585B54E-8D9E-ACBD-0D12-EE21A0294DF6}"/>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
        <p:nvSpPr>
          <p:cNvPr id="26" name="TextBox 25">
            <a:extLst>
              <a:ext uri="{FF2B5EF4-FFF2-40B4-BE49-F238E27FC236}">
                <a16:creationId xmlns:a16="http://schemas.microsoft.com/office/drawing/2014/main" id="{50BC99B3-5B0A-7B43-408D-E0845A61AA42}"/>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of Qualcomm Incorporated. Other products and brand names may</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be trademarks or registered trademarks of their respective owners.</a:t>
            </a:r>
          </a:p>
        </p:txBody>
      </p:sp>
      <p:sp>
        <p:nvSpPr>
          <p:cNvPr id="27" name="TextBox 26">
            <a:extLst>
              <a:ext uri="{FF2B5EF4-FFF2-40B4-BE49-F238E27FC236}">
                <a16:creationId xmlns:a16="http://schemas.microsoft.com/office/drawing/2014/main" id="{13965EF0-1EDF-3A1A-D27B-DC74058E638C}"/>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316350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1.xml><?xml version="1.0" encoding="utf-8"?>
<p:sldLayout xmlns:a="http://schemas.openxmlformats.org/drawingml/2006/main" xmlns:r="http://schemas.openxmlformats.org/officeDocument/2006/relationships" xmlns:p="http://schemas.openxmlformats.org/presentationml/2006/main" showMasterSp="0" preserve="1" userDrawn="1">
  <p:cSld name="SD 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7" y="5687930"/>
            <a:ext cx="3384507"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snapdragon.com &amp; snapdragoninsiders.com</a:t>
            </a:r>
          </a:p>
        </p:txBody>
      </p:sp>
      <p:sp>
        <p:nvSpPr>
          <p:cNvPr id="17" name="TextBox 16">
            <a:extLst>
              <a:ext uri="{FF2B5EF4-FFF2-40B4-BE49-F238E27FC236}">
                <a16:creationId xmlns:a16="http://schemas.microsoft.com/office/drawing/2014/main" id="{88F96979-71AD-F74C-9C4A-10AFBEB8E8A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pic>
        <p:nvPicPr>
          <p:cNvPr id="18" name="Picture 17">
            <a:extLst>
              <a:ext uri="{FF2B5EF4-FFF2-40B4-BE49-F238E27FC236}">
                <a16:creationId xmlns:a16="http://schemas.microsoft.com/office/drawing/2014/main" id="{494AB793-75DE-5E86-A56E-CA01A7C0D557}"/>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27" name="Group 26">
            <a:extLst>
              <a:ext uri="{FF2B5EF4-FFF2-40B4-BE49-F238E27FC236}">
                <a16:creationId xmlns:a16="http://schemas.microsoft.com/office/drawing/2014/main" id="{D0842190-8CAB-FD82-628A-C1942D3A3410}"/>
              </a:ext>
            </a:extLst>
          </p:cNvPr>
          <p:cNvGrpSpPr/>
          <p:nvPr userDrawn="1"/>
        </p:nvGrpSpPr>
        <p:grpSpPr>
          <a:xfrm>
            <a:off x="1673310" y="5680514"/>
            <a:ext cx="883045" cy="161966"/>
            <a:chOff x="7906823" y="3619162"/>
            <a:chExt cx="883045" cy="161966"/>
          </a:xfrm>
        </p:grpSpPr>
        <p:sp>
          <p:nvSpPr>
            <p:cNvPr id="28" name="Freeform 12">
              <a:extLst>
                <a:ext uri="{FF2B5EF4-FFF2-40B4-BE49-F238E27FC236}">
                  <a16:creationId xmlns:a16="http://schemas.microsoft.com/office/drawing/2014/main" id="{19B21F0A-F994-5C2D-F873-B45653E36C61}"/>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9" name="Group 5">
              <a:extLst>
                <a:ext uri="{FF2B5EF4-FFF2-40B4-BE49-F238E27FC236}">
                  <a16:creationId xmlns:a16="http://schemas.microsoft.com/office/drawing/2014/main" id="{D77282F0-3CD1-3E1B-22D9-D5EFCB20D40B}"/>
                </a:ext>
              </a:extLst>
            </p:cNvPr>
            <p:cNvGrpSpPr>
              <a:grpSpLocks noChangeAspect="1"/>
            </p:cNvGrpSpPr>
            <p:nvPr/>
          </p:nvGrpSpPr>
          <p:grpSpPr bwMode="gray">
            <a:xfrm>
              <a:off x="8147208" y="3631565"/>
              <a:ext cx="138792" cy="137160"/>
              <a:chOff x="3331" y="1656"/>
              <a:chExt cx="1020" cy="1008"/>
            </a:xfrm>
            <a:solidFill>
              <a:schemeClr val="bg1"/>
            </a:solidFill>
          </p:grpSpPr>
          <p:sp>
            <p:nvSpPr>
              <p:cNvPr id="32" name="Freeform 6">
                <a:extLst>
                  <a:ext uri="{FF2B5EF4-FFF2-40B4-BE49-F238E27FC236}">
                    <a16:creationId xmlns:a16="http://schemas.microsoft.com/office/drawing/2014/main" id="{C9239764-E65B-45BF-9512-143E99AEE1C6}"/>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3" name="Freeform 7">
                <a:extLst>
                  <a:ext uri="{FF2B5EF4-FFF2-40B4-BE49-F238E27FC236}">
                    <a16:creationId xmlns:a16="http://schemas.microsoft.com/office/drawing/2014/main" id="{48609ABF-3C53-81B1-8760-86856FCDBF14}"/>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30" name="Graphic 29">
              <a:extLst>
                <a:ext uri="{FF2B5EF4-FFF2-40B4-BE49-F238E27FC236}">
                  <a16:creationId xmlns:a16="http://schemas.microsoft.com/office/drawing/2014/main" id="{D2BF707D-59DB-19D8-8631-18041ADDC34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31" name="Graphic 30">
              <a:extLst>
                <a:ext uri="{FF2B5EF4-FFF2-40B4-BE49-F238E27FC236}">
                  <a16:creationId xmlns:a16="http://schemas.microsoft.com/office/drawing/2014/main" id="{0AD6C70E-BC0B-B9C1-FE36-1D75F33CF81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
        <p:nvSpPr>
          <p:cNvPr id="20" name="TextBox 19">
            <a:extLst>
              <a:ext uri="{FF2B5EF4-FFF2-40B4-BE49-F238E27FC236}">
                <a16:creationId xmlns:a16="http://schemas.microsoft.com/office/drawing/2014/main" id="{8B6C1807-AC8B-D652-8E27-CC75B39B8192}"/>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of Qualcomm Incorporated. Other products and brand names may</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be trademarks or registered trademarks of their respective owners.</a:t>
            </a:r>
          </a:p>
        </p:txBody>
      </p:sp>
      <p:sp>
        <p:nvSpPr>
          <p:cNvPr id="21" name="TextBox 20">
            <a:extLst>
              <a:ext uri="{FF2B5EF4-FFF2-40B4-BE49-F238E27FC236}">
                <a16:creationId xmlns:a16="http://schemas.microsoft.com/office/drawing/2014/main" id="{D1E971C6-4D25-8F25-DA59-7BE987162399}"/>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1273398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2.xml><?xml version="1.0" encoding="utf-8"?>
<p:sldLayout xmlns:a="http://schemas.openxmlformats.org/drawingml/2006/main" xmlns:r="http://schemas.openxmlformats.org/officeDocument/2006/relationships" xmlns:p="http://schemas.openxmlformats.org/presentationml/2006/main"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02E57736-0E58-D948-BC24-BB0EC5FFEA43}"/>
              </a:ext>
            </a:extLst>
          </p:cNvPr>
          <p:cNvSpPr txBox="1"/>
          <p:nvPr userDrawn="1"/>
        </p:nvSpPr>
        <p:spPr>
          <a:xfrm>
            <a:off x="498245"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95535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3.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0" name="TextBox 9">
            <a:extLst>
              <a:ext uri="{FF2B5EF4-FFF2-40B4-BE49-F238E27FC236}">
                <a16:creationId xmlns:a16="http://schemas.microsoft.com/office/drawing/2014/main" id="{13EDBCEA-3011-7246-B482-3F2BC945635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1" name="Text Placeholder 7">
            <a:extLst>
              <a:ext uri="{FF2B5EF4-FFF2-40B4-BE49-F238E27FC236}">
                <a16:creationId xmlns:a16="http://schemas.microsoft.com/office/drawing/2014/main" id="{CF15FD80-2861-F44E-7FFE-F838CFAF2B7A}"/>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4006822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14.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9" name="TextBox 8">
            <a:extLst>
              <a:ext uri="{FF2B5EF4-FFF2-40B4-BE49-F238E27FC236}">
                <a16:creationId xmlns:a16="http://schemas.microsoft.com/office/drawing/2014/main" id="{AD73AE66-D2D6-2F4A-B881-C8B70F38B6E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0" name="Text Placeholder 7">
            <a:extLst>
              <a:ext uri="{FF2B5EF4-FFF2-40B4-BE49-F238E27FC236}">
                <a16:creationId xmlns:a16="http://schemas.microsoft.com/office/drawing/2014/main" id="{7046D437-3264-F6DC-A2E1-DDEF4AC5BB1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3" name="Text Placeholder 5">
            <a:extLst>
              <a:ext uri="{FF2B5EF4-FFF2-40B4-BE49-F238E27FC236}">
                <a16:creationId xmlns:a16="http://schemas.microsoft.com/office/drawing/2014/main" id="{6218B41B-AA06-EB46-A468-6C030F63EC7A}"/>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6" name="Title 2">
            <a:extLst>
              <a:ext uri="{FF2B5EF4-FFF2-40B4-BE49-F238E27FC236}">
                <a16:creationId xmlns:a16="http://schemas.microsoft.com/office/drawing/2014/main" id="{9ACEF7A7-EEB2-CFA1-B461-4924F8BF02F9}"/>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17" name="Freeform 5">
            <a:extLst>
              <a:ext uri="{FF2B5EF4-FFF2-40B4-BE49-F238E27FC236}">
                <a16:creationId xmlns:a16="http://schemas.microsoft.com/office/drawing/2014/main" id="{2A123356-318C-095C-E708-AEAD9C4BC772}"/>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 Placeholder 7">
            <a:extLst>
              <a:ext uri="{FF2B5EF4-FFF2-40B4-BE49-F238E27FC236}">
                <a16:creationId xmlns:a16="http://schemas.microsoft.com/office/drawing/2014/main" id="{6EEAD541-6CB5-0443-91CE-1EBFA0EF558B}"/>
              </a:ext>
            </a:extLst>
          </p:cNvPr>
          <p:cNvSpPr>
            <a:spLocks noGrp="1"/>
          </p:cNvSpPr>
          <p:nvPr>
            <p:ph type="body" sz="quarter" idx="12" hasCustomPrompt="1"/>
          </p:nvPr>
        </p:nvSpPr>
        <p:spPr bwMode="gray">
          <a:xfrm>
            <a:off x="2401888" y="512165"/>
            <a:ext cx="5484812"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1404999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15.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9" name="TextBox 8">
            <a:extLst>
              <a:ext uri="{FF2B5EF4-FFF2-40B4-BE49-F238E27FC236}">
                <a16:creationId xmlns:a16="http://schemas.microsoft.com/office/drawing/2014/main" id="{73E3A743-A15B-FB4C-BEF7-099512A606F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
        <p:nvSpPr>
          <p:cNvPr id="10" name="Text Placeholder 7">
            <a:extLst>
              <a:ext uri="{FF2B5EF4-FFF2-40B4-BE49-F238E27FC236}">
                <a16:creationId xmlns:a16="http://schemas.microsoft.com/office/drawing/2014/main" id="{EEA10B34-F7FE-E96A-53FC-8454E607F28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1" name="Text Placeholder 7">
            <a:extLst>
              <a:ext uri="{FF2B5EF4-FFF2-40B4-BE49-F238E27FC236}">
                <a16:creationId xmlns:a16="http://schemas.microsoft.com/office/drawing/2014/main" id="{9FA6681A-B52F-DB20-A9AF-D17C702AE9CC}"/>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12" name="Text Placeholder 5">
            <a:extLst>
              <a:ext uri="{FF2B5EF4-FFF2-40B4-BE49-F238E27FC236}">
                <a16:creationId xmlns:a16="http://schemas.microsoft.com/office/drawing/2014/main" id="{06E8827C-B909-5B38-0773-12F93F19FBC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8C8F2FB8-2E39-725C-6AA5-92378D0DB8F6}"/>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14" name="Freeform 5">
            <a:extLst>
              <a:ext uri="{FF2B5EF4-FFF2-40B4-BE49-F238E27FC236}">
                <a16:creationId xmlns:a16="http://schemas.microsoft.com/office/drawing/2014/main" id="{D52CF34C-DCED-1EA5-780E-B511C58297B0}"/>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026620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16.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0" name="TextBox 9">
            <a:extLst>
              <a:ext uri="{FF2B5EF4-FFF2-40B4-BE49-F238E27FC236}">
                <a16:creationId xmlns:a16="http://schemas.microsoft.com/office/drawing/2014/main" id="{8B2608F0-95ED-EF42-8399-6A838020E81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2">
                    <a:lumMod val="40000"/>
                    <a:lumOff val="60000"/>
                  </a:schemeClr>
                </a:solidFill>
              </a:rPr>
              <a:t>Confidential – Qualcomm Technologies, Inc. and/or its affiliated companies – May Contain Trade Secrets</a:t>
            </a:r>
          </a:p>
        </p:txBody>
      </p:sp>
      <p:sp>
        <p:nvSpPr>
          <p:cNvPr id="11" name="Text Placeholder 7">
            <a:extLst>
              <a:ext uri="{FF2B5EF4-FFF2-40B4-BE49-F238E27FC236}">
                <a16:creationId xmlns:a16="http://schemas.microsoft.com/office/drawing/2014/main" id="{A4CE2BBA-DEBC-8040-A56C-C6C64C29A740}"/>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2" name="Text Placeholder 5">
            <a:extLst>
              <a:ext uri="{FF2B5EF4-FFF2-40B4-BE49-F238E27FC236}">
                <a16:creationId xmlns:a16="http://schemas.microsoft.com/office/drawing/2014/main" id="{1BFE83DC-9E6F-C938-88C6-2E34095F842F}"/>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ABD83B88-A2C3-D414-9EA3-8923652EF50B}"/>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4" name="Freeform 5">
            <a:extLst>
              <a:ext uri="{FF2B5EF4-FFF2-40B4-BE49-F238E27FC236}">
                <a16:creationId xmlns:a16="http://schemas.microsoft.com/office/drawing/2014/main" id="{4631230A-B24E-306B-C5ED-54A596C81C1B}"/>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1C4BFDED-1EBC-5640-DD94-82C0EE38DB2E}"/>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3327919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17.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0" name="TextBox 9">
            <a:extLst>
              <a:ext uri="{FF2B5EF4-FFF2-40B4-BE49-F238E27FC236}">
                <a16:creationId xmlns:a16="http://schemas.microsoft.com/office/drawing/2014/main" id="{58ACBF89-AA8C-6A42-B617-C39E6FA2922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40000"/>
                    <a:lumOff val="60000"/>
                  </a:schemeClr>
                </a:solidFill>
              </a:rPr>
              <a:t>Confidential – Qualcomm Technologies, Inc. and/or its affiliated companies – May Contain Trade Secrets</a:t>
            </a:r>
          </a:p>
        </p:txBody>
      </p:sp>
      <p:sp>
        <p:nvSpPr>
          <p:cNvPr id="11" name="Text Placeholder 7">
            <a:extLst>
              <a:ext uri="{FF2B5EF4-FFF2-40B4-BE49-F238E27FC236}">
                <a16:creationId xmlns:a16="http://schemas.microsoft.com/office/drawing/2014/main" id="{97FC8AC1-D033-B9FF-0F8C-CEBF0C300671}"/>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2" name="Text Placeholder 5">
            <a:extLst>
              <a:ext uri="{FF2B5EF4-FFF2-40B4-BE49-F238E27FC236}">
                <a16:creationId xmlns:a16="http://schemas.microsoft.com/office/drawing/2014/main" id="{9734089C-8E02-8D96-F22C-04C3B1C245D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3E3AF855-3611-0106-B775-3EBADA15C3B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4" name="Freeform 5">
            <a:extLst>
              <a:ext uri="{FF2B5EF4-FFF2-40B4-BE49-F238E27FC236}">
                <a16:creationId xmlns:a16="http://schemas.microsoft.com/office/drawing/2014/main" id="{3E0DF7D0-FEC6-B774-BCEC-EA89597AA878}"/>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47375881-F3B9-B0F8-CEA2-FF68FCDAE13B}"/>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2877889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18.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0" name="TextBox 9">
            <a:extLst>
              <a:ext uri="{FF2B5EF4-FFF2-40B4-BE49-F238E27FC236}">
                <a16:creationId xmlns:a16="http://schemas.microsoft.com/office/drawing/2014/main" id="{9EE37F25-07F0-8945-9DD7-E2E3142A766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11" name="Text Placeholder 7">
            <a:extLst>
              <a:ext uri="{FF2B5EF4-FFF2-40B4-BE49-F238E27FC236}">
                <a16:creationId xmlns:a16="http://schemas.microsoft.com/office/drawing/2014/main" id="{D043D7F6-7F93-F7CF-3840-FFF07D47805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2" name="Text Placeholder 5">
            <a:extLst>
              <a:ext uri="{FF2B5EF4-FFF2-40B4-BE49-F238E27FC236}">
                <a16:creationId xmlns:a16="http://schemas.microsoft.com/office/drawing/2014/main" id="{EBB518DE-F87D-8B31-49FA-525093326100}"/>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A39A9A2E-8B2C-BB64-C22A-DCFD27E3636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4" name="Freeform 5">
            <a:extLst>
              <a:ext uri="{FF2B5EF4-FFF2-40B4-BE49-F238E27FC236}">
                <a16:creationId xmlns:a16="http://schemas.microsoft.com/office/drawing/2014/main" id="{1CED0297-B528-27CB-0056-8F411D95C8CF}"/>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EA849893-F193-3E50-F947-0B333F93B606}"/>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736133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19.xml><?xml version="1.0" encoding="utf-8"?>
<p:sldLayout xmlns:a="http://schemas.openxmlformats.org/drawingml/2006/main" xmlns:r="http://schemas.openxmlformats.org/officeDocument/2006/relationships" xmlns:p="http://schemas.openxmlformats.org/presentationml/2006/main" showMasterSp="0"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0E65990-6D95-1492-F960-A7AAF2C48D71}"/>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40836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endParaRPr lang="en-US" dirty="0"/>
          </a:p>
        </p:txBody>
      </p:sp>
    </p:spTree>
    <p:extLst>
      <p:ext uri="{BB962C8B-B14F-4D97-AF65-F5344CB8AC3E}">
        <p14:creationId xmlns:p14="http://schemas.microsoft.com/office/powerpoint/2010/main" val="966540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0.xml><?xml version="1.0" encoding="utf-8"?>
<p:sldLayout xmlns:a="http://schemas.openxmlformats.org/drawingml/2006/main" xmlns:r="http://schemas.openxmlformats.org/officeDocument/2006/relationships" xmlns:p="http://schemas.openxmlformats.org/presentationml/2006/main" showMasterSp="0"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60000"/>
                    <a:lumOff val="4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D790478-0EE6-604E-9546-008EA9A0058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45117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1.xml><?xml version="1.0" encoding="utf-8"?>
<p:sldLayout xmlns:a="http://schemas.openxmlformats.org/drawingml/2006/main" xmlns:r="http://schemas.openxmlformats.org/officeDocument/2006/relationships" xmlns:p="http://schemas.openxmlformats.org/presentationml/2006/main" showMasterSp="0"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214ACD"/>
                </a:solidFill>
                <a:effectLst>
                  <a:innerShdw blurRad="38100" dist="25400" dir="8100000">
                    <a:prstClr val="black">
                      <a:alpha val="50000"/>
                    </a:prstClr>
                  </a:innerShdw>
                </a:effectLst>
              </a:rPr>
              <a:t>Agenda</a:t>
            </a:r>
          </a:p>
        </p:txBody>
      </p:sp>
      <p:sp>
        <p:nvSpPr>
          <p:cNvPr id="10" name="TextBox 9">
            <a:extLst>
              <a:ext uri="{FF2B5EF4-FFF2-40B4-BE49-F238E27FC236}">
                <a16:creationId xmlns:a16="http://schemas.microsoft.com/office/drawing/2014/main" id="{70776204-764E-2844-9DCD-91A3C29BB96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42461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2.xml><?xml version="1.0" encoding="utf-8"?>
<p:sldLayout xmlns:a="http://schemas.openxmlformats.org/drawingml/2006/main" xmlns:r="http://schemas.openxmlformats.org/officeDocument/2006/relationships" xmlns:p="http://schemas.openxmlformats.org/presentationml/2006/main" showMasterSp="0"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11" name="TextBox 10">
            <a:extLst>
              <a:ext uri="{FF2B5EF4-FFF2-40B4-BE49-F238E27FC236}">
                <a16:creationId xmlns:a16="http://schemas.microsoft.com/office/drawing/2014/main" id="{07BEC940-B4ED-DC49-9299-BDA70EB23F9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69891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3.xml><?xml version="1.0" encoding="utf-8"?>
<p:sldLayout xmlns:a="http://schemas.openxmlformats.org/drawingml/2006/main" xmlns:r="http://schemas.openxmlformats.org/officeDocument/2006/relationships" xmlns:p="http://schemas.openxmlformats.org/presentationml/2006/main" showMasterSp="0"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50000"/>
                  </a:schemeClr>
                </a:solidFill>
                <a:effectLst>
                  <a:innerShdw blurRad="38100" dist="25400" dir="8100000">
                    <a:prstClr val="black">
                      <a:alpha val="50000"/>
                    </a:prstClr>
                  </a:innerShdw>
                </a:effectLst>
              </a:rPr>
              <a:t>Agenda</a:t>
            </a: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208D36FA-EC4D-7D4A-B095-AC92E8A9595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99673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2110382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3289600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343331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697709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537659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09780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92920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4017504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28816"/>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p>
        </p:txBody>
      </p:sp>
    </p:spTree>
    <p:extLst>
      <p:ext uri="{BB962C8B-B14F-4D97-AF65-F5344CB8AC3E}">
        <p14:creationId xmlns:p14="http://schemas.microsoft.com/office/powerpoint/2010/main" val="794122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p>
        </p:txBody>
      </p:sp>
    </p:spTree>
    <p:extLst>
      <p:ext uri="{BB962C8B-B14F-4D97-AF65-F5344CB8AC3E}">
        <p14:creationId xmlns:p14="http://schemas.microsoft.com/office/powerpoint/2010/main" val="1062453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p>
        </p:txBody>
      </p:sp>
    </p:spTree>
    <p:extLst>
      <p:ext uri="{BB962C8B-B14F-4D97-AF65-F5344CB8AC3E}">
        <p14:creationId xmlns:p14="http://schemas.microsoft.com/office/powerpoint/2010/main" val="1399699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p>
        </p:txBody>
      </p:sp>
    </p:spTree>
    <p:extLst>
      <p:ext uri="{BB962C8B-B14F-4D97-AF65-F5344CB8AC3E}">
        <p14:creationId xmlns:p14="http://schemas.microsoft.com/office/powerpoint/2010/main" val="1623693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51779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91617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5943600" cy="118174"/>
          </a:xfrm>
        </p:spPr>
        <p:txBody>
          <a:bodyPr/>
          <a:lstStyle>
            <a:lvl1pPr>
              <a:defRPr>
                <a:solidFill>
                  <a:schemeClr val="accent5">
                    <a:lumMod val="60000"/>
                    <a:lumOff val="40000"/>
                  </a:schemeClr>
                </a:solidFill>
              </a:defRPr>
            </a:lvl1pPr>
          </a:lstStyle>
          <a:p>
            <a:r>
              <a:rPr lang="en-US"/>
              <a:t>3GPP SA4#127</a:t>
            </a:r>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en-US"/>
              <a:t>Click to edit Master title style</a:t>
            </a:r>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024723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780183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411143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75736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SA4#127</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9" name="TextBox 8">
            <a:extLst>
              <a:ext uri="{FF2B5EF4-FFF2-40B4-BE49-F238E27FC236}">
                <a16:creationId xmlns:a16="http://schemas.microsoft.com/office/drawing/2014/main" id="{998A71DB-976E-A24A-96E2-B18CF91A65F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54609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SA4#127</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
        <p:nvSpPr>
          <p:cNvPr id="10" name="TextBox 9">
            <a:extLst>
              <a:ext uri="{FF2B5EF4-FFF2-40B4-BE49-F238E27FC236}">
                <a16:creationId xmlns:a16="http://schemas.microsoft.com/office/drawing/2014/main" id="{80801655-BB5D-8D42-BF35-5552419A184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10435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SA4#127</a:t>
            </a: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2675B83E-0BE5-D244-AA83-CABD189E8C6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30023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SA4#127</a:t>
            </a: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0" name="TextBox 9">
            <a:extLst>
              <a:ext uri="{FF2B5EF4-FFF2-40B4-BE49-F238E27FC236}">
                <a16:creationId xmlns:a16="http://schemas.microsoft.com/office/drawing/2014/main" id="{E1348D7E-2C52-0648-B459-2BB160BEC88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05242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SA4#127</a:t>
            </a: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1684853D-5F0A-494C-9888-7AAEF3B1B6D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47255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SA4#127</a:t>
            </a: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D9A81EAB-DE44-ED41-8D8F-2A4169FC143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66926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SA4#127</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72C27C62-1DFD-8E4E-8A14-4A72529B9377}"/>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092276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268259"/>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92076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33417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810975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10488168" cy="118174"/>
          </a:xfrm>
        </p:spPr>
        <p:txBody>
          <a:bodyPr/>
          <a:lstStyle>
            <a:lvl1pPr>
              <a:defRPr>
                <a:solidFill>
                  <a:schemeClr val="accent5">
                    <a:lumMod val="60000"/>
                    <a:lumOff val="40000"/>
                  </a:schemeClr>
                </a:solidFill>
              </a:defRPr>
            </a:lvl1pPr>
          </a:lstStyle>
          <a:p>
            <a:r>
              <a:rPr lang="en-US"/>
              <a:t>3GPP SA4#127</a:t>
            </a:r>
            <a:endParaRPr lang="en-US" dirty="0"/>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en-US"/>
              <a:t>Click to edit Master title style</a:t>
            </a:r>
            <a:endParaRPr lang="en-US" dirty="0"/>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71579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02902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6000" y="-154842"/>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66975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91918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266691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2256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07976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317692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7.xml><?xml version="1.0" encoding="utf-8"?>
<p:sldLayout xmlns:a="http://schemas.openxmlformats.org/drawingml/2006/main" xmlns:r="http://schemas.openxmlformats.org/officeDocument/2006/relationships" xmlns:p="http://schemas.openxmlformats.org/presentationml/2006/main" showMasterSp="0"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SA4#127</a:t>
            </a:r>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6" name="TextBox 5">
            <a:extLst>
              <a:ext uri="{FF2B5EF4-FFF2-40B4-BE49-F238E27FC236}">
                <a16:creationId xmlns:a16="http://schemas.microsoft.com/office/drawing/2014/main" id="{09D6CCF0-57C4-384B-B6F4-DBD59EA7DA36}"/>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30476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8.xml><?xml version="1.0" encoding="utf-8"?>
<p:sldLayout xmlns:a="http://schemas.openxmlformats.org/drawingml/2006/main" xmlns:r="http://schemas.openxmlformats.org/officeDocument/2006/relationships" xmlns:p="http://schemas.openxmlformats.org/presentationml/2006/main" showMasterSp="0"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SA4#127</a:t>
            </a:r>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6" name="TextBox 5">
            <a:extLst>
              <a:ext uri="{FF2B5EF4-FFF2-40B4-BE49-F238E27FC236}">
                <a16:creationId xmlns:a16="http://schemas.microsoft.com/office/drawing/2014/main" id="{2967F99B-809C-A140-B160-DAEC57DB6B6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959521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9.xml><?xml version="1.0" encoding="utf-8"?>
<p:sldLayout xmlns:a="http://schemas.openxmlformats.org/drawingml/2006/main" xmlns:r="http://schemas.openxmlformats.org/officeDocument/2006/relationships" xmlns:p="http://schemas.openxmlformats.org/presentationml/2006/main" showMasterSp="0"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SA4#127</a:t>
            </a:r>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TextBox 6">
            <a:extLst>
              <a:ext uri="{FF2B5EF4-FFF2-40B4-BE49-F238E27FC236}">
                <a16:creationId xmlns:a16="http://schemas.microsoft.com/office/drawing/2014/main" id="{DC89C629-A9B6-E647-8093-A390B13275C6}"/>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49568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0872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0.xml><?xml version="1.0" encoding="utf-8"?>
<p:sldLayout xmlns:a="http://schemas.openxmlformats.org/drawingml/2006/main" xmlns:r="http://schemas.openxmlformats.org/officeDocument/2006/relationships" xmlns:p="http://schemas.openxmlformats.org/presentationml/2006/main" showMasterSp="0"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SA4#127</a:t>
            </a:r>
          </a:p>
        </p:txBody>
      </p:sp>
      <p:sp>
        <p:nvSpPr>
          <p:cNvPr id="5" name="TextBox 4">
            <a:extLst>
              <a:ext uri="{FF2B5EF4-FFF2-40B4-BE49-F238E27FC236}">
                <a16:creationId xmlns:a16="http://schemas.microsoft.com/office/drawing/2014/main" id="{01F4AD81-1574-E14F-8F0D-32C28C3162C9}"/>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59214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1.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A3AF58CE-3469-E745-820A-134FF84006C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04744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2.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r>
              <a:rPr lang="en-US"/>
              <a:t>3GPP SA4#127</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8E411577-17FB-C649-9670-726F4CAE6C8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solidFill>
              </a:rPr>
              <a:t>Confidential – Qualcomm Technologies, Inc. and/or its affiliated companies – May Contain Trade Secrets</a:t>
            </a:r>
          </a:p>
        </p:txBody>
      </p:sp>
    </p:spTree>
    <p:extLst>
      <p:ext uri="{BB962C8B-B14F-4D97-AF65-F5344CB8AC3E}">
        <p14:creationId xmlns:p14="http://schemas.microsoft.com/office/powerpoint/2010/main" val="3795470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3.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r>
              <a:rPr lang="en-US"/>
              <a:t>3GPP SA4#127</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0E80D881-AF3F-E040-ACE4-6B37EF43041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04919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4.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r>
              <a:rPr lang="en-US"/>
              <a:t>3GPP SA4#127</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FDF54461-5151-C04D-8440-C6989E1AC50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42745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5.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SA4#127</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787F20BE-385D-1546-8719-238B0EDC7B5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82161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6.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3GPP SA4#127</a:t>
            </a:r>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
        <p:nvSpPr>
          <p:cNvPr id="7" name="TextBox 6">
            <a:extLst>
              <a:ext uri="{FF2B5EF4-FFF2-40B4-BE49-F238E27FC236}">
                <a16:creationId xmlns:a16="http://schemas.microsoft.com/office/drawing/2014/main" id="{C2B1A7AF-F3D5-A247-8FE4-3EEB17DF0D5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06861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7.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3GPP SA4#127</a:t>
            </a:r>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
        <p:nvSpPr>
          <p:cNvPr id="7" name="TextBox 6">
            <a:extLst>
              <a:ext uri="{FF2B5EF4-FFF2-40B4-BE49-F238E27FC236}">
                <a16:creationId xmlns:a16="http://schemas.microsoft.com/office/drawing/2014/main" id="{2CB94F15-8CAD-6B46-AB34-F89C3C2278B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05123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8.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3GPP SA4#127</a:t>
            </a:r>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
        <p:nvSpPr>
          <p:cNvPr id="8" name="TextBox 7">
            <a:extLst>
              <a:ext uri="{FF2B5EF4-FFF2-40B4-BE49-F238E27FC236}">
                <a16:creationId xmlns:a16="http://schemas.microsoft.com/office/drawing/2014/main" id="{C49EAFA4-AEE1-6C46-B6E5-72CA3FA3C5C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514353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9.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3GPP SA4#127</a:t>
            </a:r>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
        <p:nvSpPr>
          <p:cNvPr id="8" name="TextBox 7">
            <a:extLst>
              <a:ext uri="{FF2B5EF4-FFF2-40B4-BE49-F238E27FC236}">
                <a16:creationId xmlns:a16="http://schemas.microsoft.com/office/drawing/2014/main" id="{1956C6D9-5D4F-7341-B4D7-17E41010580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04877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16302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0.xml><?xml version="1.0" encoding="utf-8"?>
<p:sldLayout xmlns:a="http://schemas.openxmlformats.org/drawingml/2006/main" xmlns:r="http://schemas.openxmlformats.org/officeDocument/2006/relationships" xmlns:p="http://schemas.openxmlformats.org/presentationml/2006/main" showMasterSp="0" preserve="1" userDrawn="1">
  <p:cSld name="Image Left White">
    <p:spTree>
      <p:nvGrpSpPr>
        <p:cNvPr id="1" name=""/>
        <p:cNvGrpSpPr/>
        <p:nvPr/>
      </p:nvGrpSpPr>
      <p:grpSpPr>
        <a:xfrm>
          <a:off x="0" y="0"/>
          <a:ext cx="0" cy="0"/>
          <a:chOff x="0" y="0"/>
          <a:chExt cx="0" cy="0"/>
        </a:xfrm>
      </p:grpSpPr>
      <p:sp>
        <p:nvSpPr>
          <p:cNvPr id="13" name="Rectangle: Rounded Corners 4">
            <a:extLst>
              <a:ext uri="{FF2B5EF4-FFF2-40B4-BE49-F238E27FC236}">
                <a16:creationId xmlns:a16="http://schemas.microsoft.com/office/drawing/2014/main" id="{C988A4B5-657E-A827-878F-6C41AF5B4316}"/>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1245870"/>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Footer Placeholder 2">
            <a:extLst>
              <a:ext uri="{FF2B5EF4-FFF2-40B4-BE49-F238E27FC236}">
                <a16:creationId xmlns:a16="http://schemas.microsoft.com/office/drawing/2014/main" id="{5D223FAD-8C90-4F07-856D-C7765F16364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14" name="TextBox 13">
            <a:extLst>
              <a:ext uri="{FF2B5EF4-FFF2-40B4-BE49-F238E27FC236}">
                <a16:creationId xmlns:a16="http://schemas.microsoft.com/office/drawing/2014/main" id="{A3010EDA-BD94-443C-AE7B-15DA27CDA5F4}"/>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75000"/>
                  </a:schemeClr>
                </a:solidFill>
              </a:rPr>
              <a:t>Confidential – Qualcomm Technologies, Inc.</a:t>
            </a:r>
            <a:br>
              <a:rPr lang="en-US">
                <a:solidFill>
                  <a:schemeClr val="accent6">
                    <a:lumMod val="75000"/>
                  </a:schemeClr>
                </a:solidFill>
              </a:rPr>
            </a:br>
            <a:r>
              <a:rPr lang="en-US">
                <a:solidFill>
                  <a:schemeClr val="accent6">
                    <a:lumMod val="75000"/>
                  </a:schemeClr>
                </a:solidFill>
              </a:rPr>
              <a:t>and/or its affiliated companies – May Contain Trade Secrets</a:t>
            </a:r>
          </a:p>
        </p:txBody>
      </p:sp>
      <p:sp>
        <p:nvSpPr>
          <p:cNvPr id="15" name="TextBox 14">
            <a:extLst>
              <a:ext uri="{FF2B5EF4-FFF2-40B4-BE49-F238E27FC236}">
                <a16:creationId xmlns:a16="http://schemas.microsoft.com/office/drawing/2014/main" id="{BD71D3C4-2064-78F0-B159-598E25F7319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96392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1.xml><?xml version="1.0" encoding="utf-8"?>
<p:sldLayout xmlns:a="http://schemas.openxmlformats.org/drawingml/2006/main" xmlns:r="http://schemas.openxmlformats.org/officeDocument/2006/relationships" xmlns:p="http://schemas.openxmlformats.org/presentationml/2006/main" showMasterSp="0"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4" name="Footer Placeholder 2">
            <a:extLst>
              <a:ext uri="{FF2B5EF4-FFF2-40B4-BE49-F238E27FC236}">
                <a16:creationId xmlns:a16="http://schemas.microsoft.com/office/drawing/2014/main" id="{DB0D856A-1CCF-412C-8CCA-E1147546037E}"/>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15" name="TextBox 14">
            <a:extLst>
              <a:ext uri="{FF2B5EF4-FFF2-40B4-BE49-F238E27FC236}">
                <a16:creationId xmlns:a16="http://schemas.microsoft.com/office/drawing/2014/main" id="{6A103163-FD6E-454C-AE45-8AD32972CE49}"/>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75000"/>
                  </a:schemeClr>
                </a:solidFill>
              </a:rPr>
              <a:t>Confidential – Qualcomm Technologies, Inc.</a:t>
            </a:r>
            <a:br>
              <a:rPr lang="en-US">
                <a:solidFill>
                  <a:schemeClr val="accent6">
                    <a:lumMod val="75000"/>
                  </a:schemeClr>
                </a:solidFill>
              </a:rPr>
            </a:br>
            <a:r>
              <a:rPr lang="en-US">
                <a:solidFill>
                  <a:schemeClr val="accent6">
                    <a:lumMod val="75000"/>
                  </a:schemeClr>
                </a:solidFill>
              </a:rPr>
              <a:t>and/or its affiliated companies – May Contain Trade Secrets</a:t>
            </a:r>
          </a:p>
        </p:txBody>
      </p:sp>
    </p:spTree>
    <p:extLst>
      <p:ext uri="{BB962C8B-B14F-4D97-AF65-F5344CB8AC3E}">
        <p14:creationId xmlns:p14="http://schemas.microsoft.com/office/powerpoint/2010/main" val="3408148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2.xml><?xml version="1.0" encoding="utf-8"?>
<p:sldLayout xmlns:a="http://schemas.openxmlformats.org/drawingml/2006/main" xmlns:r="http://schemas.openxmlformats.org/officeDocument/2006/relationships" xmlns:p="http://schemas.openxmlformats.org/presentationml/2006/main" showMasterSp="0"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3" name="Footer Placeholder 2">
            <a:extLst>
              <a:ext uri="{FF2B5EF4-FFF2-40B4-BE49-F238E27FC236}">
                <a16:creationId xmlns:a16="http://schemas.microsoft.com/office/drawing/2014/main" id="{97866D95-F0A8-46B5-9FDE-7A9D5D88C303}"/>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3GPP SA4#127</a:t>
            </a:r>
          </a:p>
        </p:txBody>
      </p:sp>
      <p:sp>
        <p:nvSpPr>
          <p:cNvPr id="14" name="TextBox 13">
            <a:extLst>
              <a:ext uri="{FF2B5EF4-FFF2-40B4-BE49-F238E27FC236}">
                <a16:creationId xmlns:a16="http://schemas.microsoft.com/office/drawing/2014/main" id="{D4CB5266-98D8-4025-A040-1787B6793DF2}"/>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2">
                    <a:lumMod val="40000"/>
                    <a:lumOff val="60000"/>
                  </a:schemeClr>
                </a:solidFill>
              </a:rPr>
              <a:t>Confidential – Qualcomm Technologies, Inc.</a:t>
            </a:r>
            <a:br>
              <a:rPr lang="en-US">
                <a:solidFill>
                  <a:schemeClr val="accent2">
                    <a:lumMod val="40000"/>
                    <a:lumOff val="60000"/>
                  </a:schemeClr>
                </a:solidFill>
              </a:rPr>
            </a:br>
            <a:r>
              <a:rPr lang="en-US">
                <a:solidFill>
                  <a:schemeClr val="accent2">
                    <a:lumMod val="40000"/>
                    <a:lumOff val="60000"/>
                  </a:schemeClr>
                </a:solidFill>
              </a:rPr>
              <a:t>and/or its affiliated companies – May Contain Trade Secrets</a:t>
            </a:r>
          </a:p>
        </p:txBody>
      </p:sp>
    </p:spTree>
    <p:extLst>
      <p:ext uri="{BB962C8B-B14F-4D97-AF65-F5344CB8AC3E}">
        <p14:creationId xmlns:p14="http://schemas.microsoft.com/office/powerpoint/2010/main" val="3411849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3.xml><?xml version="1.0" encoding="utf-8"?>
<p:sldLayout xmlns:a="http://schemas.openxmlformats.org/drawingml/2006/main" xmlns:r="http://schemas.openxmlformats.org/officeDocument/2006/relationships" xmlns:p="http://schemas.openxmlformats.org/presentationml/2006/main" showMasterSp="0"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14" name="Footer Placeholder 2">
            <a:extLst>
              <a:ext uri="{FF2B5EF4-FFF2-40B4-BE49-F238E27FC236}">
                <a16:creationId xmlns:a16="http://schemas.microsoft.com/office/drawing/2014/main" id="{178F5B55-13E7-4483-B3E9-017D9BC0E304}"/>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3GPP SA4#127</a:t>
            </a:r>
          </a:p>
        </p:txBody>
      </p:sp>
      <p:sp>
        <p:nvSpPr>
          <p:cNvPr id="16" name="TextBox 15">
            <a:extLst>
              <a:ext uri="{FF2B5EF4-FFF2-40B4-BE49-F238E27FC236}">
                <a16:creationId xmlns:a16="http://schemas.microsoft.com/office/drawing/2014/main" id="{B4633CCB-0D5C-4030-9B97-6F7EFE02C69F}"/>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40000"/>
                    <a:lumOff val="60000"/>
                  </a:schemeClr>
                </a:solidFill>
              </a:rPr>
              <a:t>Confidential – Qualcomm Technologies, Inc.</a:t>
            </a:r>
            <a:br>
              <a:rPr lang="en-US">
                <a:solidFill>
                  <a:schemeClr val="accent6">
                    <a:lumMod val="40000"/>
                    <a:lumOff val="60000"/>
                  </a:schemeClr>
                </a:solidFill>
              </a:rPr>
            </a:br>
            <a:r>
              <a:rPr lang="en-US">
                <a:solidFill>
                  <a:schemeClr val="accent6">
                    <a:lumMod val="40000"/>
                    <a:lumOff val="60000"/>
                  </a:schemeClr>
                </a:solidFill>
              </a:rPr>
              <a:t>and/or its affiliated companies – May Contain Trade Secrets</a:t>
            </a:r>
          </a:p>
        </p:txBody>
      </p:sp>
    </p:spTree>
    <p:extLst>
      <p:ext uri="{BB962C8B-B14F-4D97-AF65-F5344CB8AC3E}">
        <p14:creationId xmlns:p14="http://schemas.microsoft.com/office/powerpoint/2010/main" val="3070793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4.xml><?xml version="1.0" encoding="utf-8"?>
<p:sldLayout xmlns:a="http://schemas.openxmlformats.org/drawingml/2006/main" xmlns:r="http://schemas.openxmlformats.org/officeDocument/2006/relationships" xmlns:p="http://schemas.openxmlformats.org/presentationml/2006/main" showMasterSp="0"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SA4#127</a:t>
            </a:r>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4" name="TextBox 13">
            <a:extLst>
              <a:ext uri="{FF2B5EF4-FFF2-40B4-BE49-F238E27FC236}">
                <a16:creationId xmlns:a16="http://schemas.microsoft.com/office/drawing/2014/main" id="{812B847A-F98E-4732-BDC9-A85DC2ED67AA}"/>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5">
                    <a:lumMod val="40000"/>
                    <a:lumOff val="60000"/>
                  </a:schemeClr>
                </a:solidFill>
              </a:rPr>
              <a:t>Confidential – Qualcomm Technologies, Inc.</a:t>
            </a:r>
            <a:br>
              <a:rPr lang="en-US">
                <a:solidFill>
                  <a:schemeClr val="accent5">
                    <a:lumMod val="40000"/>
                    <a:lumOff val="60000"/>
                  </a:schemeClr>
                </a:solidFill>
              </a:rPr>
            </a:br>
            <a:r>
              <a:rPr lang="en-US">
                <a:solidFill>
                  <a:schemeClr val="accent5">
                    <a:lumMod val="40000"/>
                    <a:lumOff val="60000"/>
                  </a:schemeClr>
                </a:solidFill>
              </a:rPr>
              <a:t>and/or its affiliated companies – May Contain Trade Secrets</a:t>
            </a:r>
          </a:p>
        </p:txBody>
      </p:sp>
    </p:spTree>
    <p:extLst>
      <p:ext uri="{BB962C8B-B14F-4D97-AF65-F5344CB8AC3E}">
        <p14:creationId xmlns:p14="http://schemas.microsoft.com/office/powerpoint/2010/main" val="2373262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5.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3938407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6.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795942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3GPP SA4#127</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76079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8.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3GPP SA4#127</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940050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9.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SA4#127</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554775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SA4#127</a:t>
            </a:r>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992430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0.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3527321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1.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4271344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2.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116489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3.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854618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4.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99929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5.xml><?xml version="1.0" encoding="utf-8"?>
<p:sldLayout xmlns:a="http://schemas.openxmlformats.org/drawingml/2006/main" xmlns:r="http://schemas.openxmlformats.org/officeDocument/2006/relationships" xmlns:p="http://schemas.openxmlformats.org/presentationml/2006/main" showMasterSp="0"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E113887F-F1F6-4687-8811-699E1BCA13F4}"/>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71713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6.xml><?xml version="1.0" encoding="utf-8"?>
<p:sldLayout xmlns:a="http://schemas.openxmlformats.org/drawingml/2006/main" xmlns:r="http://schemas.openxmlformats.org/officeDocument/2006/relationships" xmlns:p="http://schemas.openxmlformats.org/presentationml/2006/main" showMasterSp="0"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7" name="TextBox 16">
            <a:extLst>
              <a:ext uri="{FF2B5EF4-FFF2-40B4-BE49-F238E27FC236}">
                <a16:creationId xmlns:a16="http://schemas.microsoft.com/office/drawing/2014/main" id="{DE11D47D-1BE2-4595-9A02-FCAD5EB91EB3}"/>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08039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7.xml><?xml version="1.0" encoding="utf-8"?>
<p:sldLayout xmlns:a="http://schemas.openxmlformats.org/drawingml/2006/main" xmlns:r="http://schemas.openxmlformats.org/officeDocument/2006/relationships" xmlns:p="http://schemas.openxmlformats.org/presentationml/2006/main" showMasterSp="0"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0" name="TextBox 9">
            <a:extLst>
              <a:ext uri="{FF2B5EF4-FFF2-40B4-BE49-F238E27FC236}">
                <a16:creationId xmlns:a16="http://schemas.microsoft.com/office/drawing/2014/main" id="{68EACA4D-43F0-4FE1-BA26-E107C4AA8BA7}"/>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52223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8.xml><?xml version="1.0" encoding="utf-8"?>
<p:sldLayout xmlns:a="http://schemas.openxmlformats.org/drawingml/2006/main" xmlns:r="http://schemas.openxmlformats.org/officeDocument/2006/relationships" xmlns:p="http://schemas.openxmlformats.org/presentationml/2006/main" showMasterSp="0"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8" name="TextBox 17">
            <a:extLst>
              <a:ext uri="{FF2B5EF4-FFF2-40B4-BE49-F238E27FC236}">
                <a16:creationId xmlns:a16="http://schemas.microsoft.com/office/drawing/2014/main" id="{F5FB867F-175C-F748-B316-10276DFF6346}"/>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119352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9.xml><?xml version="1.0" encoding="utf-8"?>
<p:sldLayout xmlns:a="http://schemas.openxmlformats.org/drawingml/2006/main" xmlns:r="http://schemas.openxmlformats.org/officeDocument/2006/relationships" xmlns:p="http://schemas.openxmlformats.org/presentationml/2006/main" showMasterSp="0"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7" name="TextBox 16">
            <a:extLst>
              <a:ext uri="{FF2B5EF4-FFF2-40B4-BE49-F238E27FC236}">
                <a16:creationId xmlns:a16="http://schemas.microsoft.com/office/drawing/2014/main" id="{50F57A78-9BA0-4F58-B7F7-7758910F55B1}"/>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574247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SA4#127</a:t>
            </a:r>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Tree>
    <p:extLst>
      <p:ext uri="{BB962C8B-B14F-4D97-AF65-F5344CB8AC3E}">
        <p14:creationId xmlns:p14="http://schemas.microsoft.com/office/powerpoint/2010/main" val="81250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0.xml><?xml version="1.0" encoding="utf-8"?>
<p:sldLayout xmlns:a="http://schemas.openxmlformats.org/drawingml/2006/main" xmlns:r="http://schemas.openxmlformats.org/officeDocument/2006/relationships" xmlns:p="http://schemas.openxmlformats.org/presentationml/2006/main" showMasterSp="0"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10" name="TextBox 9">
            <a:extLst>
              <a:ext uri="{FF2B5EF4-FFF2-40B4-BE49-F238E27FC236}">
                <a16:creationId xmlns:a16="http://schemas.microsoft.com/office/drawing/2014/main" id="{2B5700CA-9E56-0709-F89D-C4E99A26765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72258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1.xml><?xml version="1.0" encoding="utf-8"?>
<p:sldLayout xmlns:a="http://schemas.openxmlformats.org/drawingml/2006/main" xmlns:r="http://schemas.openxmlformats.org/officeDocument/2006/relationships" xmlns:p="http://schemas.openxmlformats.org/presentationml/2006/main" showMasterSp="0"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8" name="TextBox 7">
            <a:extLst>
              <a:ext uri="{FF2B5EF4-FFF2-40B4-BE49-F238E27FC236}">
                <a16:creationId xmlns:a16="http://schemas.microsoft.com/office/drawing/2014/main" id="{76FF450D-4022-72EA-97D4-4C2A7D1CEAD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952201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2.xml><?xml version="1.0" encoding="utf-8"?>
<p:sldLayout xmlns:a="http://schemas.openxmlformats.org/drawingml/2006/main" xmlns:r="http://schemas.openxmlformats.org/officeDocument/2006/relationships" xmlns:p="http://schemas.openxmlformats.org/presentationml/2006/main" showMasterSp="0"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TextBox 5">
            <a:extLst>
              <a:ext uri="{FF2B5EF4-FFF2-40B4-BE49-F238E27FC236}">
                <a16:creationId xmlns:a16="http://schemas.microsoft.com/office/drawing/2014/main" id="{A61116F4-BD7A-EC36-6183-633ACC7CF35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046715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3.xml><?xml version="1.0" encoding="utf-8"?>
<p:sldLayout xmlns:a="http://schemas.openxmlformats.org/drawingml/2006/main" xmlns:r="http://schemas.openxmlformats.org/officeDocument/2006/relationships" xmlns:p="http://schemas.openxmlformats.org/presentationml/2006/main" showMasterSp="0"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8B2FAD12-681E-7873-D4F9-CF2B54ECBDBA}"/>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335965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4.xml><?xml version="1.0" encoding="utf-8"?>
<p:sldLayout xmlns:a="http://schemas.openxmlformats.org/drawingml/2006/main" xmlns:r="http://schemas.openxmlformats.org/officeDocument/2006/relationships" xmlns:p="http://schemas.openxmlformats.org/presentationml/2006/main" showMasterSp="0"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F53C9B4C-AE7E-43E6-8F17-29900FA9155A}"/>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00328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5.xml><?xml version="1.0" encoding="utf-8"?>
<p:sldLayout xmlns:a="http://schemas.openxmlformats.org/drawingml/2006/main" xmlns:r="http://schemas.openxmlformats.org/officeDocument/2006/relationships" xmlns:p="http://schemas.openxmlformats.org/presentationml/2006/main" showMasterSp="0"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9" name="TextBox 8">
            <a:extLst>
              <a:ext uri="{FF2B5EF4-FFF2-40B4-BE49-F238E27FC236}">
                <a16:creationId xmlns:a16="http://schemas.microsoft.com/office/drawing/2014/main" id="{151D5F09-2CE5-A8D8-9997-166E3D321FB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74772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6.xml><?xml version="1.0" encoding="utf-8"?>
<p:sldLayout xmlns:a="http://schemas.openxmlformats.org/drawingml/2006/main" xmlns:r="http://schemas.openxmlformats.org/officeDocument/2006/relationships" xmlns:p="http://schemas.openxmlformats.org/presentationml/2006/main" showMasterSp="0"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8" name="TextBox 7">
            <a:extLst>
              <a:ext uri="{FF2B5EF4-FFF2-40B4-BE49-F238E27FC236}">
                <a16:creationId xmlns:a16="http://schemas.microsoft.com/office/drawing/2014/main" id="{9F791B87-171D-B840-B21D-BA358261FEF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60776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7.xml><?xml version="1.0" encoding="utf-8"?>
<p:sldLayout xmlns:a="http://schemas.openxmlformats.org/drawingml/2006/main" xmlns:r="http://schemas.openxmlformats.org/officeDocument/2006/relationships" xmlns:p="http://schemas.openxmlformats.org/presentationml/2006/main" showMasterSp="0"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6" name="TextBox 5">
            <a:extLst>
              <a:ext uri="{FF2B5EF4-FFF2-40B4-BE49-F238E27FC236}">
                <a16:creationId xmlns:a16="http://schemas.microsoft.com/office/drawing/2014/main" id="{A021DA7D-2853-DA40-A8E7-3023F80F1BD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362722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8.xml><?xml version="1.0" encoding="utf-8"?>
<p:sldLayout xmlns:a="http://schemas.openxmlformats.org/drawingml/2006/main" xmlns:r="http://schemas.openxmlformats.org/officeDocument/2006/relationships" xmlns:p="http://schemas.openxmlformats.org/presentationml/2006/main" showMasterSp="0"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21B99F37-6FCD-294A-A33C-5CBA2E7B978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55738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9.xml><?xml version="1.0" encoding="utf-8"?>
<p:sldLayout xmlns:a="http://schemas.openxmlformats.org/drawingml/2006/main" xmlns:r="http://schemas.openxmlformats.org/officeDocument/2006/relationships" xmlns:p="http://schemas.openxmlformats.org/presentationml/2006/main" showMasterSp="0"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11DC50CB-427A-2049-BC78-11BFEDC94C1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51859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 Placeholder 7">
            <a:extLst>
              <a:ext uri="{FF2B5EF4-FFF2-40B4-BE49-F238E27FC236}">
                <a16:creationId xmlns:a16="http://schemas.microsoft.com/office/drawing/2014/main" id="{EEA10B34-F7FE-E96A-53FC-8454E607F28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1" name="Text Placeholder 7">
            <a:extLst>
              <a:ext uri="{FF2B5EF4-FFF2-40B4-BE49-F238E27FC236}">
                <a16:creationId xmlns:a16="http://schemas.microsoft.com/office/drawing/2014/main" id="{9FA6681A-B52F-DB20-A9AF-D17C702AE9CC}"/>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12" name="Text Placeholder 5">
            <a:extLst>
              <a:ext uri="{FF2B5EF4-FFF2-40B4-BE49-F238E27FC236}">
                <a16:creationId xmlns:a16="http://schemas.microsoft.com/office/drawing/2014/main" id="{06E8827C-B909-5B38-0773-12F93F19FBC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8C8F2FB8-2E39-725C-6AA5-92378D0DB8F6}"/>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D52CF34C-DCED-1EA5-780E-B511C58297B0}"/>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758297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SA4#127</a:t>
            </a:r>
            <a:endParaRPr lang="en-US" dirty="0"/>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3956531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0.xml><?xml version="1.0" encoding="utf-8"?>
<p:sldLayout xmlns:a="http://schemas.openxmlformats.org/drawingml/2006/main" xmlns:r="http://schemas.openxmlformats.org/officeDocument/2006/relationships" xmlns:p="http://schemas.openxmlformats.org/presentationml/2006/main" showMasterSp="0"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
        <p:nvSpPr>
          <p:cNvPr id="6" name="TextBox 5">
            <a:extLst>
              <a:ext uri="{FF2B5EF4-FFF2-40B4-BE49-F238E27FC236}">
                <a16:creationId xmlns:a16="http://schemas.microsoft.com/office/drawing/2014/main" id="{203911EB-8270-F61E-B42D-4149558B2B5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93496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1.xml><?xml version="1.0" encoding="utf-8"?>
<p:sldLayout xmlns:a="http://schemas.openxmlformats.org/drawingml/2006/main" xmlns:r="http://schemas.openxmlformats.org/officeDocument/2006/relationships" xmlns:p="http://schemas.openxmlformats.org/presentationml/2006/main" showMasterSp="0"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
        <p:nvSpPr>
          <p:cNvPr id="6" name="TextBox 5">
            <a:extLst>
              <a:ext uri="{FF2B5EF4-FFF2-40B4-BE49-F238E27FC236}">
                <a16:creationId xmlns:a16="http://schemas.microsoft.com/office/drawing/2014/main" id="{991A2DA2-4881-0041-B3D1-865CD82059A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677955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2.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121"/>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502285"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
        <p:nvSpPr>
          <p:cNvPr id="7" name="TextBox 6">
            <a:extLst>
              <a:ext uri="{FF2B5EF4-FFF2-40B4-BE49-F238E27FC236}">
                <a16:creationId xmlns:a16="http://schemas.microsoft.com/office/drawing/2014/main" id="{A4785F6F-9012-B34D-9137-F9A437AD947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53722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3.xml><?xml version="1.0" encoding="utf-8"?>
<p:sldLayout xmlns:a="http://schemas.openxmlformats.org/drawingml/2006/main" xmlns:r="http://schemas.openxmlformats.org/officeDocument/2006/relationships" xmlns:p="http://schemas.openxmlformats.org/presentationml/2006/main" showMasterSp="0"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7695"/>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504826"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
        <p:nvSpPr>
          <p:cNvPr id="6" name="TextBox 5">
            <a:extLst>
              <a:ext uri="{FF2B5EF4-FFF2-40B4-BE49-F238E27FC236}">
                <a16:creationId xmlns:a16="http://schemas.microsoft.com/office/drawing/2014/main" id="{760A6F2D-E69A-9E46-8950-23F4CE879311}"/>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63588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4.xml><?xml version="1.0" encoding="utf-8"?>
<p:sldLayout xmlns:a="http://schemas.openxmlformats.org/drawingml/2006/main" xmlns:r="http://schemas.openxmlformats.org/officeDocument/2006/relationships" xmlns:p="http://schemas.openxmlformats.org/presentationml/2006/main" showMasterSp="0"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299" y="613191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
        <p:nvSpPr>
          <p:cNvPr id="6" name="TextBox 5">
            <a:extLst>
              <a:ext uri="{FF2B5EF4-FFF2-40B4-BE49-F238E27FC236}">
                <a16:creationId xmlns:a16="http://schemas.microsoft.com/office/drawing/2014/main" id="{6CCCA2F2-B9AA-3E47-8215-C015C839EAF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35041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5.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13238" y="5149207"/>
            <a:ext cx="4101089" cy="104644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companies and all rights therein are expressly reserved. By accepting this material the</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recipient agrees that this material and the information contained therein will not be used,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copied, reproduced in whole or in part, nor its contents revealed in any manner to others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without the express written permission of Qualcomm Technologies, Inc. Nothing in these</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 companies.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All Rights Reserved.</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20CE67DB-173F-A847-BB03-5CCE0B67BA18}"/>
              </a:ext>
            </a:extLst>
          </p:cNvPr>
          <p:cNvSpPr txBox="1"/>
          <p:nvPr userDrawn="1"/>
        </p:nvSpPr>
        <p:spPr>
          <a:xfrm>
            <a:off x="75296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28" name="TextBox 27">
            <a:extLst>
              <a:ext uri="{FF2B5EF4-FFF2-40B4-BE49-F238E27FC236}">
                <a16:creationId xmlns:a16="http://schemas.microsoft.com/office/drawing/2014/main" id="{42769655-B7D3-BF0A-8736-695F37B9AE92}"/>
              </a:ext>
            </a:extLst>
          </p:cNvPr>
          <p:cNvSpPr txBox="1"/>
          <p:nvPr userDrawn="1"/>
        </p:nvSpPr>
        <p:spPr bwMode="gray">
          <a:xfrm>
            <a:off x="8118475" y="5149207"/>
            <a:ext cx="4073525" cy="126188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is a trademark or registered trademark of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Other products and brand names may be trademarks or registered trademarks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of their respective owners.</a:t>
            </a:r>
          </a:p>
          <a:p>
            <a:pPr>
              <a:lnSpc>
                <a:spcPct val="100000"/>
              </a:lnSpc>
              <a:spcBef>
                <a:spcPts val="400"/>
              </a:spcBef>
              <a:spcAft>
                <a:spcPts val="0"/>
              </a:spcAf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including our QCT semiconductor business.</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grpSp>
        <p:nvGrpSpPr>
          <p:cNvPr id="29" name="Group 28">
            <a:extLst>
              <a:ext uri="{FF2B5EF4-FFF2-40B4-BE49-F238E27FC236}">
                <a16:creationId xmlns:a16="http://schemas.microsoft.com/office/drawing/2014/main" id="{5F8D9654-726B-330A-4BD0-985CC87DEF53}"/>
              </a:ext>
            </a:extLst>
          </p:cNvPr>
          <p:cNvGrpSpPr/>
          <p:nvPr userDrawn="1"/>
        </p:nvGrpSpPr>
        <p:grpSpPr>
          <a:xfrm>
            <a:off x="1710812" y="5696712"/>
            <a:ext cx="1036171" cy="137160"/>
            <a:chOff x="2442332" y="4081331"/>
            <a:chExt cx="1036171" cy="137160"/>
          </a:xfrm>
          <a:solidFill>
            <a:schemeClr val="tx2"/>
          </a:solidFill>
        </p:grpSpPr>
        <p:sp>
          <p:nvSpPr>
            <p:cNvPr id="30" name="Freeform 12">
              <a:extLst>
                <a:ext uri="{FF2B5EF4-FFF2-40B4-BE49-F238E27FC236}">
                  <a16:creationId xmlns:a16="http://schemas.microsoft.com/office/drawing/2014/main" id="{08E5BCE7-99E6-86C6-9BEF-06FE5EA07F7C}"/>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051CF8C3-B7CB-5240-3B10-EDC3FE69E7AE}"/>
                </a:ext>
              </a:extLst>
            </p:cNvPr>
            <p:cNvGrpSpPr>
              <a:grpSpLocks noChangeAspect="1"/>
            </p:cNvGrpSpPr>
            <p:nvPr/>
          </p:nvGrpSpPr>
          <p:grpSpPr bwMode="gray">
            <a:xfrm>
              <a:off x="2442332" y="4081331"/>
              <a:ext cx="138792" cy="137160"/>
              <a:chOff x="3331" y="1656"/>
              <a:chExt cx="1020" cy="1008"/>
            </a:xfrm>
            <a:grpFill/>
          </p:grpSpPr>
          <p:sp>
            <p:nvSpPr>
              <p:cNvPr id="38" name="Freeform 6">
                <a:extLst>
                  <a:ext uri="{FF2B5EF4-FFF2-40B4-BE49-F238E27FC236}">
                    <a16:creationId xmlns:a16="http://schemas.microsoft.com/office/drawing/2014/main" id="{E67FFCF4-6BC4-4C0B-123A-C50389AF369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EF3F5689-03D1-CD72-3B35-F67EB877F20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2" name="Group 4">
              <a:extLst>
                <a:ext uri="{FF2B5EF4-FFF2-40B4-BE49-F238E27FC236}">
                  <a16:creationId xmlns:a16="http://schemas.microsoft.com/office/drawing/2014/main" id="{A2D6CA45-1A15-70B5-5A99-A4308370A7DF}"/>
                </a:ext>
              </a:extLst>
            </p:cNvPr>
            <p:cNvGrpSpPr>
              <a:grpSpLocks noChangeAspect="1"/>
            </p:cNvGrpSpPr>
            <p:nvPr/>
          </p:nvGrpSpPr>
          <p:grpSpPr bwMode="auto">
            <a:xfrm>
              <a:off x="2877851" y="4081836"/>
              <a:ext cx="136034" cy="136150"/>
              <a:chOff x="2653" y="972"/>
              <a:chExt cx="2372" cy="2374"/>
            </a:xfrm>
            <a:grpFill/>
          </p:grpSpPr>
          <p:sp>
            <p:nvSpPr>
              <p:cNvPr id="35" name="Freeform 5">
                <a:extLst>
                  <a:ext uri="{FF2B5EF4-FFF2-40B4-BE49-F238E27FC236}">
                    <a16:creationId xmlns:a16="http://schemas.microsoft.com/office/drawing/2014/main" id="{86920FC4-92E1-DE43-42D4-A36C1F973A01}"/>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6" name="Freeform 6">
                <a:extLst>
                  <a:ext uri="{FF2B5EF4-FFF2-40B4-BE49-F238E27FC236}">
                    <a16:creationId xmlns:a16="http://schemas.microsoft.com/office/drawing/2014/main" id="{A097CA6B-4D8C-D44C-3B3F-67B5A85BCCAD}"/>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Oval 7">
                <a:extLst>
                  <a:ext uri="{FF2B5EF4-FFF2-40B4-BE49-F238E27FC236}">
                    <a16:creationId xmlns:a16="http://schemas.microsoft.com/office/drawing/2014/main" id="{B33D91C7-3C77-43B8-FA1E-690164263E8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3" name="Graphic 32">
              <a:extLst>
                <a:ext uri="{FF2B5EF4-FFF2-40B4-BE49-F238E27FC236}">
                  <a16:creationId xmlns:a16="http://schemas.microsoft.com/office/drawing/2014/main" id="{8A9B8798-24F0-BD54-4DA7-7F134271E0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4" name="Graphic 33">
              <a:extLst>
                <a:ext uri="{FF2B5EF4-FFF2-40B4-BE49-F238E27FC236}">
                  <a16:creationId xmlns:a16="http://schemas.microsoft.com/office/drawing/2014/main" id="{21A0DD81-1551-14EF-B4D8-5E9915CCC1F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Tree>
    <p:extLst>
      <p:ext uri="{BB962C8B-B14F-4D97-AF65-F5344CB8AC3E}">
        <p14:creationId xmlns:p14="http://schemas.microsoft.com/office/powerpoint/2010/main" val="4046183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6.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u</a:t>
            </a:r>
          </a:p>
        </p:txBody>
      </p:sp>
      <p:sp>
        <p:nvSpPr>
          <p:cNvPr id="17" name="TextBox 16">
            <a:extLst>
              <a:ext uri="{FF2B5EF4-FFF2-40B4-BE49-F238E27FC236}">
                <a16:creationId xmlns:a16="http://schemas.microsoft.com/office/drawing/2014/main" id="{9B7E8119-D08E-A04E-A14D-872716D70D93}"/>
              </a:ext>
            </a:extLst>
          </p:cNvPr>
          <p:cNvSpPr txBox="1"/>
          <p:nvPr userDrawn="1"/>
        </p:nvSpPr>
        <p:spPr>
          <a:xfrm>
            <a:off x="75296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
        <p:nvSpPr>
          <p:cNvPr id="29" name="TextBox 28">
            <a:extLst>
              <a:ext uri="{FF2B5EF4-FFF2-40B4-BE49-F238E27FC236}">
                <a16:creationId xmlns:a16="http://schemas.microsoft.com/office/drawing/2014/main" id="{4D300438-7B29-1238-1D3D-C9E7568113E8}"/>
              </a:ext>
            </a:extLst>
          </p:cNvPr>
          <p:cNvSpPr txBox="1"/>
          <p:nvPr userDrawn="1"/>
        </p:nvSpPr>
        <p:spPr bwMode="gray">
          <a:xfrm>
            <a:off x="4313238" y="5149207"/>
            <a:ext cx="4101089" cy="104644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companies and all rights therein are expressly reserved. By accepting this material the</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recipient agrees that this material and the information contained therein will not be used,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copied, reproduced in whole or in part, nor its contents revealed in any manner to others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without the express written permission of Qualcomm Technologies, Inc. Nothing in these</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 companies.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All Rights Reserved.</a:t>
            </a:r>
          </a:p>
        </p:txBody>
      </p:sp>
      <p:sp>
        <p:nvSpPr>
          <p:cNvPr id="30" name="TextBox 29">
            <a:extLst>
              <a:ext uri="{FF2B5EF4-FFF2-40B4-BE49-F238E27FC236}">
                <a16:creationId xmlns:a16="http://schemas.microsoft.com/office/drawing/2014/main" id="{C6814108-5BD7-ADD6-1E27-D5BC017E51DE}"/>
              </a:ext>
            </a:extLst>
          </p:cNvPr>
          <p:cNvSpPr txBox="1"/>
          <p:nvPr userDrawn="1"/>
        </p:nvSpPr>
        <p:spPr bwMode="gray">
          <a:xfrm>
            <a:off x="8118475" y="5149207"/>
            <a:ext cx="4073525" cy="126188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is a trademark or registered trademark of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Other products and brand names may be trademarks or registered trademarks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of their respective owners.</a:t>
            </a:r>
          </a:p>
          <a:p>
            <a:pPr>
              <a:lnSpc>
                <a:spcPct val="100000"/>
              </a:lnSpc>
              <a:spcBef>
                <a:spcPts val="400"/>
              </a:spcBef>
              <a:spcAft>
                <a:spcPts val="0"/>
              </a:spcAf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including our QCT semiconductor business.</a:t>
            </a:r>
          </a:p>
        </p:txBody>
      </p:sp>
      <p:grpSp>
        <p:nvGrpSpPr>
          <p:cNvPr id="27" name="Group 26">
            <a:extLst>
              <a:ext uri="{FF2B5EF4-FFF2-40B4-BE49-F238E27FC236}">
                <a16:creationId xmlns:a16="http://schemas.microsoft.com/office/drawing/2014/main" id="{45126FBF-A5C8-E753-702F-BE6629CA1F8E}"/>
              </a:ext>
            </a:extLst>
          </p:cNvPr>
          <p:cNvGrpSpPr/>
          <p:nvPr userDrawn="1"/>
        </p:nvGrpSpPr>
        <p:grpSpPr>
          <a:xfrm>
            <a:off x="1710812" y="5696712"/>
            <a:ext cx="1036171" cy="137160"/>
            <a:chOff x="2442332" y="4081331"/>
            <a:chExt cx="1036171" cy="137160"/>
          </a:xfrm>
          <a:solidFill>
            <a:schemeClr val="tx2"/>
          </a:solidFill>
        </p:grpSpPr>
        <p:sp>
          <p:nvSpPr>
            <p:cNvPr id="28" name="Freeform 12">
              <a:extLst>
                <a:ext uri="{FF2B5EF4-FFF2-40B4-BE49-F238E27FC236}">
                  <a16:creationId xmlns:a16="http://schemas.microsoft.com/office/drawing/2014/main" id="{BCE9D064-F704-8362-39B8-D61F18A05C82}"/>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57A26EB6-BF0D-3631-40BF-D8EEE225336D}"/>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208F8E96-E928-21FA-EFEE-ADFA54D214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AC1DD193-55D1-442F-0C4B-13D489394677}"/>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AA4E505B-3C25-224A-D3F6-938F9C2D82D7}"/>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B94371F3-6684-AFD8-9A10-E321127995F5}"/>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BBDC5DC2-A3E5-2962-AF11-1A51499DB79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A37CBBE8-47E6-18A7-6A66-9009E961960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B9949FE9-C734-1308-F4E7-E12D5825CE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5B843766-C686-78CC-9812-118C4BFBBA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Tree>
    <p:extLst>
      <p:ext uri="{BB962C8B-B14F-4D97-AF65-F5344CB8AC3E}">
        <p14:creationId xmlns:p14="http://schemas.microsoft.com/office/powerpoint/2010/main" val="1469667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68" name="TextBox 67">
            <a:extLst>
              <a:ext uri="{FF2B5EF4-FFF2-40B4-BE49-F238E27FC236}">
                <a16:creationId xmlns:a16="http://schemas.microsoft.com/office/drawing/2014/main" id="{2C46E43E-DAC5-48FD-B064-58807FF1A8C2}"/>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qualcomm.com &amp; qualcomm.com/blog</a:t>
            </a: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1F46C3"/>
                </a:solidFill>
                <a:effectLst>
                  <a:innerShdw blurRad="25400" dist="12700" dir="13500000">
                    <a:prstClr val="black">
                      <a:alpha val="50000"/>
                    </a:prstClr>
                  </a:innerShdw>
                </a:effectLst>
                <a:uLnTx/>
                <a:uFillTx/>
              </a:rPr>
              <a:t>u</a:t>
            </a:r>
          </a:p>
        </p:txBody>
      </p:sp>
      <p:sp>
        <p:nvSpPr>
          <p:cNvPr id="17" name="TextBox 16">
            <a:extLst>
              <a:ext uri="{FF2B5EF4-FFF2-40B4-BE49-F238E27FC236}">
                <a16:creationId xmlns:a16="http://schemas.microsoft.com/office/drawing/2014/main" id="{D75122FF-3E10-2A4C-925A-B860E64E0D5A}"/>
              </a:ext>
            </a:extLst>
          </p:cNvPr>
          <p:cNvSpPr txBox="1"/>
          <p:nvPr userDrawn="1"/>
        </p:nvSpPr>
        <p:spPr>
          <a:xfrm>
            <a:off x="75296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2">
                    <a:lumMod val="40000"/>
                    <a:lumOff val="6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59EA7A12-3AC1-314C-39FF-9314B2E77000}"/>
              </a:ext>
            </a:extLst>
          </p:cNvPr>
          <p:cNvSpPr txBox="1"/>
          <p:nvPr userDrawn="1"/>
        </p:nvSpPr>
        <p:spPr bwMode="gray">
          <a:xfrm>
            <a:off x="4313238" y="5149207"/>
            <a:ext cx="4101089" cy="104644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and all rights therein are expressly reserved. By accepting this material the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recipient agrees that this material and the information contained therein will not be used,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copied, reproduced in whole or in part, nor its contents revealed in any manner to others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without the express written permission of Qualcomm Technologies, Inc. Nothing in these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All Rights Reserved.</a:t>
            </a:r>
          </a:p>
        </p:txBody>
      </p:sp>
      <p:sp>
        <p:nvSpPr>
          <p:cNvPr id="23" name="TextBox 22">
            <a:extLst>
              <a:ext uri="{FF2B5EF4-FFF2-40B4-BE49-F238E27FC236}">
                <a16:creationId xmlns:a16="http://schemas.microsoft.com/office/drawing/2014/main" id="{C9715419-C911-9D37-1CD2-77C18B26F503}"/>
              </a:ext>
            </a:extLst>
          </p:cNvPr>
          <p:cNvSpPr txBox="1"/>
          <p:nvPr userDrawn="1"/>
        </p:nvSpPr>
        <p:spPr bwMode="gray">
          <a:xfrm>
            <a:off x="8118475" y="5149207"/>
            <a:ext cx="4073525" cy="126188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is a trademark or registered trademark of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Other products and brand names may be trademarks or registered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of their respective owners.</a:t>
            </a:r>
          </a:p>
          <a:p>
            <a:pPr>
              <a:lnSpc>
                <a:spcPct val="100000"/>
              </a:lnSpc>
              <a:spcBef>
                <a:spcPts val="400"/>
              </a:spcBef>
              <a:spcAft>
                <a:spcPts val="0"/>
              </a:spcAf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grpSp>
        <p:nvGrpSpPr>
          <p:cNvPr id="20" name="Group 19">
            <a:extLst>
              <a:ext uri="{FF2B5EF4-FFF2-40B4-BE49-F238E27FC236}">
                <a16:creationId xmlns:a16="http://schemas.microsoft.com/office/drawing/2014/main" id="{2841E068-486B-0543-4130-3D8176627778}"/>
              </a:ext>
            </a:extLst>
          </p:cNvPr>
          <p:cNvGrpSpPr/>
          <p:nvPr userDrawn="1"/>
        </p:nvGrpSpPr>
        <p:grpSpPr>
          <a:xfrm>
            <a:off x="1710812" y="5696712"/>
            <a:ext cx="1036171" cy="137160"/>
            <a:chOff x="2442332" y="4081331"/>
            <a:chExt cx="1036171" cy="137160"/>
          </a:xfrm>
          <a:solidFill>
            <a:schemeClr val="bg1"/>
          </a:solidFill>
        </p:grpSpPr>
        <p:sp>
          <p:nvSpPr>
            <p:cNvPr id="21" name="Freeform 12">
              <a:extLst>
                <a:ext uri="{FF2B5EF4-FFF2-40B4-BE49-F238E27FC236}">
                  <a16:creationId xmlns:a16="http://schemas.microsoft.com/office/drawing/2014/main" id="{CDE91238-9485-8E94-027E-16F7C041DF5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233E33BB-455A-9947-5EE1-DF56753F870F}"/>
                </a:ext>
              </a:extLst>
            </p:cNvPr>
            <p:cNvGrpSpPr>
              <a:grpSpLocks noChangeAspect="1"/>
            </p:cNvGrpSpPr>
            <p:nvPr/>
          </p:nvGrpSpPr>
          <p:grpSpPr bwMode="gray">
            <a:xfrm>
              <a:off x="2442332" y="4081331"/>
              <a:ext cx="138792" cy="137160"/>
              <a:chOff x="3331" y="1656"/>
              <a:chExt cx="1020" cy="1008"/>
            </a:xfrm>
            <a:grpFill/>
          </p:grpSpPr>
          <p:sp>
            <p:nvSpPr>
              <p:cNvPr id="33" name="Freeform 6">
                <a:extLst>
                  <a:ext uri="{FF2B5EF4-FFF2-40B4-BE49-F238E27FC236}">
                    <a16:creationId xmlns:a16="http://schemas.microsoft.com/office/drawing/2014/main" id="{C8B65F3F-3643-23C8-939A-CFFEDC20343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9A36BC85-9A15-8F8B-C0A9-0CFC53B9D398}"/>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27" name="Group 4">
              <a:extLst>
                <a:ext uri="{FF2B5EF4-FFF2-40B4-BE49-F238E27FC236}">
                  <a16:creationId xmlns:a16="http://schemas.microsoft.com/office/drawing/2014/main" id="{04476DB9-9A8B-9A53-594B-AA02AE22E7E2}"/>
                </a:ext>
              </a:extLst>
            </p:cNvPr>
            <p:cNvGrpSpPr>
              <a:grpSpLocks noChangeAspect="1"/>
            </p:cNvGrpSpPr>
            <p:nvPr/>
          </p:nvGrpSpPr>
          <p:grpSpPr bwMode="auto">
            <a:xfrm>
              <a:off x="2877851" y="4081836"/>
              <a:ext cx="136034" cy="136150"/>
              <a:chOff x="2653" y="972"/>
              <a:chExt cx="2372" cy="2374"/>
            </a:xfrm>
            <a:grpFill/>
          </p:grpSpPr>
          <p:sp>
            <p:nvSpPr>
              <p:cNvPr id="30" name="Freeform 5">
                <a:extLst>
                  <a:ext uri="{FF2B5EF4-FFF2-40B4-BE49-F238E27FC236}">
                    <a16:creationId xmlns:a16="http://schemas.microsoft.com/office/drawing/2014/main" id="{DC5FEC81-F12C-C503-0399-FF0ECAB731F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1" name="Freeform 6">
                <a:extLst>
                  <a:ext uri="{FF2B5EF4-FFF2-40B4-BE49-F238E27FC236}">
                    <a16:creationId xmlns:a16="http://schemas.microsoft.com/office/drawing/2014/main" id="{51B6A364-AE35-B8CB-DB38-51CB7ABA1320}"/>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Oval 7">
                <a:extLst>
                  <a:ext uri="{FF2B5EF4-FFF2-40B4-BE49-F238E27FC236}">
                    <a16:creationId xmlns:a16="http://schemas.microsoft.com/office/drawing/2014/main" id="{DC4144AE-5CAB-E0C0-F8E3-CEB18CFE6B5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28" name="Graphic 27">
              <a:extLst>
                <a:ext uri="{FF2B5EF4-FFF2-40B4-BE49-F238E27FC236}">
                  <a16:creationId xmlns:a16="http://schemas.microsoft.com/office/drawing/2014/main" id="{F2026A78-00BA-BE50-00A6-3FD889B1F17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29" name="Graphic 28">
              <a:extLst>
                <a:ext uri="{FF2B5EF4-FFF2-40B4-BE49-F238E27FC236}">
                  <a16:creationId xmlns:a16="http://schemas.microsoft.com/office/drawing/2014/main" id="{44BB85A7-9F56-8BFD-2982-1D196CA5C67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Tree>
    <p:extLst>
      <p:ext uri="{BB962C8B-B14F-4D97-AF65-F5344CB8AC3E}">
        <p14:creationId xmlns:p14="http://schemas.microsoft.com/office/powerpoint/2010/main" val="2356349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8.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u</a:t>
            </a:r>
          </a:p>
        </p:txBody>
      </p:sp>
      <p:sp>
        <p:nvSpPr>
          <p:cNvPr id="17" name="TextBox 16">
            <a:extLst>
              <a:ext uri="{FF2B5EF4-FFF2-40B4-BE49-F238E27FC236}">
                <a16:creationId xmlns:a16="http://schemas.microsoft.com/office/drawing/2014/main" id="{BE5D3E93-63CE-5040-80CD-074D41AE79DD}"/>
              </a:ext>
            </a:extLst>
          </p:cNvPr>
          <p:cNvSpPr txBox="1"/>
          <p:nvPr userDrawn="1"/>
        </p:nvSpPr>
        <p:spPr>
          <a:xfrm>
            <a:off x="75296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28" name="TextBox 27">
            <a:extLst>
              <a:ext uri="{FF2B5EF4-FFF2-40B4-BE49-F238E27FC236}">
                <a16:creationId xmlns:a16="http://schemas.microsoft.com/office/drawing/2014/main" id="{724175FF-4C47-0EC0-D29A-B6372469C717}"/>
              </a:ext>
            </a:extLst>
          </p:cNvPr>
          <p:cNvSpPr txBox="1"/>
          <p:nvPr userDrawn="1"/>
        </p:nvSpPr>
        <p:spPr bwMode="gray">
          <a:xfrm>
            <a:off x="4313238" y="5149207"/>
            <a:ext cx="4101089" cy="104644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and all rights therein are expressly reserved. By accepting this material the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recipient agrees that this material and the information contained therein will not be used,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copied, reproduced in whole or in part, nor its contents revealed in any manner to others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without the express written permission of Qualcomm Technologies, Inc. Nothing in these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All Rights Reserved.</a:t>
            </a:r>
          </a:p>
        </p:txBody>
      </p:sp>
      <p:sp>
        <p:nvSpPr>
          <p:cNvPr id="29" name="TextBox 28">
            <a:extLst>
              <a:ext uri="{FF2B5EF4-FFF2-40B4-BE49-F238E27FC236}">
                <a16:creationId xmlns:a16="http://schemas.microsoft.com/office/drawing/2014/main" id="{C0AFA2A3-A65F-766C-B1CC-72DDBF306D11}"/>
              </a:ext>
            </a:extLst>
          </p:cNvPr>
          <p:cNvSpPr txBox="1"/>
          <p:nvPr userDrawn="1"/>
        </p:nvSpPr>
        <p:spPr bwMode="gray">
          <a:xfrm>
            <a:off x="8118475" y="5149207"/>
            <a:ext cx="4073525" cy="126188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is a trademark or registered trademark of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Other products and brand names may be trademarks or registered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of their respective owners.</a:t>
            </a:r>
          </a:p>
          <a:p>
            <a:pPr>
              <a:lnSpc>
                <a:spcPct val="100000"/>
              </a:lnSpc>
              <a:spcBef>
                <a:spcPts val="400"/>
              </a:spcBef>
              <a:spcAft>
                <a:spcPts val="0"/>
              </a:spcAf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grpSp>
        <p:nvGrpSpPr>
          <p:cNvPr id="30" name="Group 29">
            <a:extLst>
              <a:ext uri="{FF2B5EF4-FFF2-40B4-BE49-F238E27FC236}">
                <a16:creationId xmlns:a16="http://schemas.microsoft.com/office/drawing/2014/main" id="{4C2C7FFC-0D1B-9CD5-03A8-998B92A2DA6B}"/>
              </a:ext>
            </a:extLst>
          </p:cNvPr>
          <p:cNvGrpSpPr/>
          <p:nvPr userDrawn="1"/>
        </p:nvGrpSpPr>
        <p:grpSpPr>
          <a:xfrm>
            <a:off x="1710812" y="5696712"/>
            <a:ext cx="1036171" cy="137160"/>
            <a:chOff x="2442332" y="4081331"/>
            <a:chExt cx="1036171" cy="137160"/>
          </a:xfrm>
          <a:solidFill>
            <a:schemeClr val="bg1"/>
          </a:solidFill>
        </p:grpSpPr>
        <p:sp>
          <p:nvSpPr>
            <p:cNvPr id="31" name="Freeform 12">
              <a:extLst>
                <a:ext uri="{FF2B5EF4-FFF2-40B4-BE49-F238E27FC236}">
                  <a16:creationId xmlns:a16="http://schemas.microsoft.com/office/drawing/2014/main" id="{8F179865-B5B4-EF04-24F6-8AF5475D792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5">
              <a:extLst>
                <a:ext uri="{FF2B5EF4-FFF2-40B4-BE49-F238E27FC236}">
                  <a16:creationId xmlns:a16="http://schemas.microsoft.com/office/drawing/2014/main" id="{AE9079EC-B465-5574-4564-EE68C08E41A5}"/>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BF0C7DCC-1282-A8D2-04FC-7AAE1D6E559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0428D95C-6C06-D764-49A8-D7A887B2B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6C68C859-4EC8-1507-DF29-1BC152138E18}"/>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661E46D6-FA00-2261-EF99-579FDD22495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96CAD447-43F7-CB49-9D57-D6D554FB876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CEE36BB7-E502-D8BD-6207-587878D3DE04}"/>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F46A1345-8A86-DBC5-3E68-FA0B090445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6D6790E1-F869-72D0-E342-E41433348D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Tree>
    <p:extLst>
      <p:ext uri="{BB962C8B-B14F-4D97-AF65-F5344CB8AC3E}">
        <p14:creationId xmlns:p14="http://schemas.microsoft.com/office/powerpoint/2010/main" val="2523785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9.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u</a:t>
            </a:r>
          </a:p>
        </p:txBody>
      </p:sp>
      <p:sp>
        <p:nvSpPr>
          <p:cNvPr id="18" name="TextBox 17">
            <a:extLst>
              <a:ext uri="{FF2B5EF4-FFF2-40B4-BE49-F238E27FC236}">
                <a16:creationId xmlns:a16="http://schemas.microsoft.com/office/drawing/2014/main" id="{2A980C16-EC75-CB40-AB7F-F5BBCD203B3E}"/>
              </a:ext>
            </a:extLst>
          </p:cNvPr>
          <p:cNvSpPr txBox="1"/>
          <p:nvPr userDrawn="1"/>
        </p:nvSpPr>
        <p:spPr>
          <a:xfrm>
            <a:off x="75296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grpSp>
        <p:nvGrpSpPr>
          <p:cNvPr id="22" name="Group 21">
            <a:extLst>
              <a:ext uri="{FF2B5EF4-FFF2-40B4-BE49-F238E27FC236}">
                <a16:creationId xmlns:a16="http://schemas.microsoft.com/office/drawing/2014/main" id="{1358A744-C834-54E9-AA30-C951C986B342}"/>
              </a:ext>
            </a:extLst>
          </p:cNvPr>
          <p:cNvGrpSpPr/>
          <p:nvPr userDrawn="1"/>
        </p:nvGrpSpPr>
        <p:grpSpPr>
          <a:xfrm>
            <a:off x="1710812" y="5696712"/>
            <a:ext cx="1036171" cy="137160"/>
            <a:chOff x="2442332" y="4081331"/>
            <a:chExt cx="1036171" cy="137160"/>
          </a:xfrm>
          <a:solidFill>
            <a:schemeClr val="bg1"/>
          </a:solidFill>
        </p:grpSpPr>
        <p:sp>
          <p:nvSpPr>
            <p:cNvPr id="23" name="Freeform 12">
              <a:extLst>
                <a:ext uri="{FF2B5EF4-FFF2-40B4-BE49-F238E27FC236}">
                  <a16:creationId xmlns:a16="http://schemas.microsoft.com/office/drawing/2014/main" id="{C79C791E-32A0-D50B-85EB-CC1611B194FE}"/>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0D4430FF-72B3-C0B0-6A1C-BA142B4277BB}"/>
                </a:ext>
              </a:extLst>
            </p:cNvPr>
            <p:cNvGrpSpPr>
              <a:grpSpLocks noChangeAspect="1"/>
            </p:cNvGrpSpPr>
            <p:nvPr/>
          </p:nvGrpSpPr>
          <p:grpSpPr bwMode="gray">
            <a:xfrm>
              <a:off x="2442332" y="4081331"/>
              <a:ext cx="138792" cy="137160"/>
              <a:chOff x="3331" y="1656"/>
              <a:chExt cx="1020" cy="1008"/>
            </a:xfrm>
            <a:grpFill/>
          </p:grpSpPr>
          <p:sp>
            <p:nvSpPr>
              <p:cNvPr id="44" name="Freeform 6">
                <a:extLst>
                  <a:ext uri="{FF2B5EF4-FFF2-40B4-BE49-F238E27FC236}">
                    <a16:creationId xmlns:a16="http://schemas.microsoft.com/office/drawing/2014/main" id="{DC6A2126-4B46-D02B-846A-EB935D2FEDA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1CD6DA10-A899-0BD6-9501-169D3CE96C6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02B235D2-9980-4D2D-5378-ADCF60E06361}"/>
                </a:ext>
              </a:extLst>
            </p:cNvPr>
            <p:cNvGrpSpPr>
              <a:grpSpLocks noChangeAspect="1"/>
            </p:cNvGrpSpPr>
            <p:nvPr/>
          </p:nvGrpSpPr>
          <p:grpSpPr bwMode="auto">
            <a:xfrm>
              <a:off x="2877851" y="4081836"/>
              <a:ext cx="136034" cy="136150"/>
              <a:chOff x="2653" y="972"/>
              <a:chExt cx="2372" cy="2374"/>
            </a:xfrm>
            <a:grpFill/>
          </p:grpSpPr>
          <p:sp>
            <p:nvSpPr>
              <p:cNvPr id="41" name="Freeform 5">
                <a:extLst>
                  <a:ext uri="{FF2B5EF4-FFF2-40B4-BE49-F238E27FC236}">
                    <a16:creationId xmlns:a16="http://schemas.microsoft.com/office/drawing/2014/main" id="{2B728F9D-9B40-E03A-53A6-80B4A9813CDF}"/>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2" name="Freeform 6">
                <a:extLst>
                  <a:ext uri="{FF2B5EF4-FFF2-40B4-BE49-F238E27FC236}">
                    <a16:creationId xmlns:a16="http://schemas.microsoft.com/office/drawing/2014/main" id="{B882109E-504A-E233-7DA7-EF5B5ADE7604}"/>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3" name="Oval 7">
                <a:extLst>
                  <a:ext uri="{FF2B5EF4-FFF2-40B4-BE49-F238E27FC236}">
                    <a16:creationId xmlns:a16="http://schemas.microsoft.com/office/drawing/2014/main" id="{9B6288A8-5CDF-23A6-BBEC-62EA8B7E0857}"/>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9" name="Graphic 38">
              <a:extLst>
                <a:ext uri="{FF2B5EF4-FFF2-40B4-BE49-F238E27FC236}">
                  <a16:creationId xmlns:a16="http://schemas.microsoft.com/office/drawing/2014/main" id="{C18DC95A-E6E7-E6E8-9AA3-A2ED22B265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40" name="Graphic 39">
              <a:extLst>
                <a:ext uri="{FF2B5EF4-FFF2-40B4-BE49-F238E27FC236}">
                  <a16:creationId xmlns:a16="http://schemas.microsoft.com/office/drawing/2014/main" id="{B60697B6-C5CD-081C-B2BD-0AD7CA429C8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6" name="TextBox 45">
            <a:extLst>
              <a:ext uri="{FF2B5EF4-FFF2-40B4-BE49-F238E27FC236}">
                <a16:creationId xmlns:a16="http://schemas.microsoft.com/office/drawing/2014/main" id="{744BC0EA-4693-AA8C-378F-81E7B0BE23DE}"/>
              </a:ext>
            </a:extLst>
          </p:cNvPr>
          <p:cNvSpPr txBox="1"/>
          <p:nvPr userDrawn="1"/>
        </p:nvSpPr>
        <p:spPr bwMode="gray">
          <a:xfrm>
            <a:off x="4313238" y="5149207"/>
            <a:ext cx="4101089" cy="104644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and all rights therein are expressly reserved. By accepting this material the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recipient agrees that this material and the information contained therein will not be used,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copied, reproduced in whole or in part, nor its contents revealed in any manner to others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without the express written permission of Qualcomm Technologies, Inc. Nothing in these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All Rights Reserved.</a:t>
            </a:r>
          </a:p>
        </p:txBody>
      </p:sp>
      <p:sp>
        <p:nvSpPr>
          <p:cNvPr id="47" name="TextBox 46">
            <a:extLst>
              <a:ext uri="{FF2B5EF4-FFF2-40B4-BE49-F238E27FC236}">
                <a16:creationId xmlns:a16="http://schemas.microsoft.com/office/drawing/2014/main" id="{5646B856-483C-1B34-B426-2FC7C9A12E1C}"/>
              </a:ext>
            </a:extLst>
          </p:cNvPr>
          <p:cNvSpPr txBox="1"/>
          <p:nvPr userDrawn="1"/>
        </p:nvSpPr>
        <p:spPr bwMode="gray">
          <a:xfrm>
            <a:off x="8118475" y="5149207"/>
            <a:ext cx="4073525" cy="126188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is a trademark or registered trademark of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Other products and brand names may be trademarks or registered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of their respective owners.</a:t>
            </a:r>
          </a:p>
          <a:p>
            <a:pPr>
              <a:lnSpc>
                <a:spcPct val="100000"/>
              </a:lnSpc>
              <a:spcBef>
                <a:spcPts val="400"/>
              </a:spcBef>
              <a:spcAft>
                <a:spcPts val="0"/>
              </a:spcAf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2604925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SA4#127</a:t>
            </a:r>
            <a:endParaRPr lang="en-US" dirty="0"/>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516696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0.xml><?xml version="1.0" encoding="utf-8"?>
<p:sldLayout xmlns:a="http://schemas.openxmlformats.org/drawingml/2006/main" xmlns:r="http://schemas.openxmlformats.org/officeDocument/2006/relationships" xmlns:p="http://schemas.openxmlformats.org/presentationml/2006/main" showMasterSp="0" preserve="1" userDrawn="1">
  <p:cSld name="SD 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9" name="Text Placeholder 48">
            <a:extLst>
              <a:ext uri="{FF2B5EF4-FFF2-40B4-BE49-F238E27FC236}">
                <a16:creationId xmlns:a16="http://schemas.microsoft.com/office/drawing/2014/main" id="{7FFBC827-F060-4124-9E77-70A3670A8E66}"/>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p:txBody>
      </p:sp>
      <p:sp>
        <p:nvSpPr>
          <p:cNvPr id="10" name="Footer Placeholder 2">
            <a:extLst>
              <a:ext uri="{FF2B5EF4-FFF2-40B4-BE49-F238E27FC236}">
                <a16:creationId xmlns:a16="http://schemas.microsoft.com/office/drawing/2014/main" id="{11394C91-0ECD-4A2E-A5C6-77B0EFFDD1F0}"/>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3GPP SA4#127</a:t>
            </a:r>
          </a:p>
        </p:txBody>
      </p:sp>
      <p:sp>
        <p:nvSpPr>
          <p:cNvPr id="14" name="TextBox 13">
            <a:extLst>
              <a:ext uri="{FF2B5EF4-FFF2-40B4-BE49-F238E27FC236}">
                <a16:creationId xmlns:a16="http://schemas.microsoft.com/office/drawing/2014/main" id="{00A0D3CC-ABF9-394D-9BFB-0D9BEE41E3C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12" name="Text Placeholder 7">
            <a:extLst>
              <a:ext uri="{FF2B5EF4-FFF2-40B4-BE49-F238E27FC236}">
                <a16:creationId xmlns:a16="http://schemas.microsoft.com/office/drawing/2014/main" id="{22B4B7F2-9257-E9BC-4E85-37019D2FECD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5" name="Title 2">
            <a:extLst>
              <a:ext uri="{FF2B5EF4-FFF2-40B4-BE49-F238E27FC236}">
                <a16:creationId xmlns:a16="http://schemas.microsoft.com/office/drawing/2014/main" id="{78FF28B7-017F-B3EE-EB3A-CD76353626B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pic>
        <p:nvPicPr>
          <p:cNvPr id="18" name="Picture 17">
            <a:extLst>
              <a:ext uri="{FF2B5EF4-FFF2-40B4-BE49-F238E27FC236}">
                <a16:creationId xmlns:a16="http://schemas.microsoft.com/office/drawing/2014/main" id="{17979B82-C39F-98CA-AA4A-EE4EA62DC29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23" name="Text Placeholder 5">
            <a:extLst>
              <a:ext uri="{FF2B5EF4-FFF2-40B4-BE49-F238E27FC236}">
                <a16:creationId xmlns:a16="http://schemas.microsoft.com/office/drawing/2014/main" id="{63C8CC7D-D393-2065-7AF4-980CFE94B2F5}"/>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4" name="Text Placeholder 7">
            <a:extLst>
              <a:ext uri="{FF2B5EF4-FFF2-40B4-BE49-F238E27FC236}">
                <a16:creationId xmlns:a16="http://schemas.microsoft.com/office/drawing/2014/main" id="{7199A3E9-BF97-138B-93A2-95BE682304EB}"/>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287705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1.xml><?xml version="1.0" encoding="utf-8"?>
<p:sldLayout xmlns:a="http://schemas.openxmlformats.org/drawingml/2006/main" xmlns:r="http://schemas.openxmlformats.org/officeDocument/2006/relationships" xmlns:p="http://schemas.openxmlformats.org/presentationml/2006/main" preserve="1" userDrawn="1">
  <p:cSld name="SD Title Red">
    <p:bg>
      <p:bgPr>
        <a:solidFill>
          <a:schemeClr val="bg2"/>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63B2BBF7-2804-471D-B156-C43D3BE2AE94}"/>
              </a:ext>
            </a:extLst>
          </p:cNvPr>
          <p:cNvGrpSpPr/>
          <p:nvPr userDrawn="1"/>
        </p:nvGrpSpPr>
        <p:grpSpPr>
          <a:xfrm>
            <a:off x="6553200" y="-2853800"/>
            <a:ext cx="12192000" cy="12223054"/>
            <a:chOff x="2118610" y="-558521"/>
            <a:chExt cx="7954780" cy="7975042"/>
          </a:xfrm>
        </p:grpSpPr>
        <p:sp>
          <p:nvSpPr>
            <p:cNvPr id="9" name="Freeform 21">
              <a:extLst>
                <a:ext uri="{FF2B5EF4-FFF2-40B4-BE49-F238E27FC236}">
                  <a16:creationId xmlns:a16="http://schemas.microsoft.com/office/drawing/2014/main" id="{47560505-2EFD-4F5F-8152-2936FDB34462}"/>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DCA622B7-C125-476C-9874-54D3CC640EBB}"/>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291979CC-F981-4686-9D45-BB9AE15D97B3}"/>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FABF63AC-C929-40F9-9844-0A21AE3749E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92647A1B-6237-4C19-BE76-B28E84D67F5D}"/>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p:txBody>
      </p:sp>
      <p:sp>
        <p:nvSpPr>
          <p:cNvPr id="17" name="Footer Placeholder 2">
            <a:extLst>
              <a:ext uri="{FF2B5EF4-FFF2-40B4-BE49-F238E27FC236}">
                <a16:creationId xmlns:a16="http://schemas.microsoft.com/office/drawing/2014/main" id="{6988F201-2BAB-47D5-B487-071113E79661}"/>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marR="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lang="en-US" sz="800" kern="1200" baseline="0">
                <a:solidFill>
                  <a:schemeClr val="bg1"/>
                </a:solidFill>
                <a:latin typeface="+mn-lt"/>
                <a:ea typeface="+mn-ea"/>
                <a:cs typeface="+mn-cs"/>
              </a:defRPr>
            </a:lvl1pPr>
          </a:lstStyle>
          <a:p>
            <a:pPr>
              <a:defRPr/>
            </a:pPr>
            <a:r>
              <a:rPr lang="en-US"/>
              <a:t>3GPP SA4#127</a:t>
            </a:r>
          </a:p>
        </p:txBody>
      </p:sp>
      <p:sp>
        <p:nvSpPr>
          <p:cNvPr id="20" name="TextBox 19">
            <a:extLst>
              <a:ext uri="{FF2B5EF4-FFF2-40B4-BE49-F238E27FC236}">
                <a16:creationId xmlns:a16="http://schemas.microsoft.com/office/drawing/2014/main" id="{6A843309-E0A1-5247-9312-CC4E16618A4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bg1"/>
                </a:solidFill>
              </a:rPr>
              <a:t>Confidential – Qualcomm Technologies, Inc. and/or its affiliated companies – May Contain Trade Secrets</a:t>
            </a:r>
          </a:p>
        </p:txBody>
      </p:sp>
      <p:sp>
        <p:nvSpPr>
          <p:cNvPr id="16" name="Text Placeholder 7">
            <a:extLst>
              <a:ext uri="{FF2B5EF4-FFF2-40B4-BE49-F238E27FC236}">
                <a16:creationId xmlns:a16="http://schemas.microsoft.com/office/drawing/2014/main" id="{30E485AF-557B-29F2-ADB1-D899FE0EDB5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23" name="Title 2">
            <a:extLst>
              <a:ext uri="{FF2B5EF4-FFF2-40B4-BE49-F238E27FC236}">
                <a16:creationId xmlns:a16="http://schemas.microsoft.com/office/drawing/2014/main" id="{D97AA817-7754-311C-CCE1-0724407542E7}"/>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pic>
        <p:nvPicPr>
          <p:cNvPr id="24" name="Picture 23">
            <a:extLst>
              <a:ext uri="{FF2B5EF4-FFF2-40B4-BE49-F238E27FC236}">
                <a16:creationId xmlns:a16="http://schemas.microsoft.com/office/drawing/2014/main" id="{3F5F6F96-5CC0-BE5B-65FE-75C6F87E570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26" name="Text Placeholder 5">
            <a:extLst>
              <a:ext uri="{FF2B5EF4-FFF2-40B4-BE49-F238E27FC236}">
                <a16:creationId xmlns:a16="http://schemas.microsoft.com/office/drawing/2014/main" id="{F90869F0-7594-737E-73B6-F9EDF99972D5}"/>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7" name="Text Placeholder 7">
            <a:extLst>
              <a:ext uri="{FF2B5EF4-FFF2-40B4-BE49-F238E27FC236}">
                <a16:creationId xmlns:a16="http://schemas.microsoft.com/office/drawing/2014/main" id="{F3CEFD0B-12F7-A937-291D-4972CE50177F}"/>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1300812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2.xml><?xml version="1.0" encoding="utf-8"?>
<p:sldLayout xmlns:a="http://schemas.openxmlformats.org/drawingml/2006/main" xmlns:r="http://schemas.openxmlformats.org/officeDocument/2006/relationships" xmlns:p="http://schemas.openxmlformats.org/presentationml/2006/main" showMasterSp="0" preserve="1" userDrawn="1">
  <p:cSld name="SD Title White">
    <p:bg>
      <p:bgPr>
        <a:solidFill>
          <a:srgbClr val="FFFFFF"/>
        </a:solidFill>
        <a:effectLst/>
      </p:bgPr>
    </p:bg>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B79E5F42-542A-481A-AC09-43F6241BD74A}"/>
              </a:ext>
            </a:extLst>
          </p:cNvPr>
          <p:cNvGrpSpPr/>
          <p:nvPr userDrawn="1"/>
        </p:nvGrpSpPr>
        <p:grpSpPr>
          <a:xfrm>
            <a:off x="6553200" y="-2852928"/>
            <a:ext cx="12192000" cy="12223054"/>
            <a:chOff x="2118610" y="-558521"/>
            <a:chExt cx="7954780" cy="7975042"/>
          </a:xfrm>
        </p:grpSpPr>
        <p:sp>
          <p:nvSpPr>
            <p:cNvPr id="23" name="Freeform 21">
              <a:extLst>
                <a:ext uri="{FF2B5EF4-FFF2-40B4-BE49-F238E27FC236}">
                  <a16:creationId xmlns:a16="http://schemas.microsoft.com/office/drawing/2014/main" id="{5A869BCF-7F87-4BF7-AB41-1FA0DFF2DA48}"/>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24" name="Freeform 22">
              <a:extLst>
                <a:ext uri="{FF2B5EF4-FFF2-40B4-BE49-F238E27FC236}">
                  <a16:creationId xmlns:a16="http://schemas.microsoft.com/office/drawing/2014/main" id="{05C30C20-6C83-4102-A838-D56643B62C9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5" name="Freeform 23">
              <a:extLst>
                <a:ext uri="{FF2B5EF4-FFF2-40B4-BE49-F238E27FC236}">
                  <a16:creationId xmlns:a16="http://schemas.microsoft.com/office/drawing/2014/main" id="{7311AEAC-0F28-4615-A4A3-954D691DA36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6" name="Freeform 23">
              <a:extLst>
                <a:ext uri="{FF2B5EF4-FFF2-40B4-BE49-F238E27FC236}">
                  <a16:creationId xmlns:a16="http://schemas.microsoft.com/office/drawing/2014/main" id="{1EE6416D-7043-4B54-A1C5-AF321C854B0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86E6721A-8AAF-4279-A3B0-7499E60759EC}"/>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endParaRPr lang="en-US"/>
          </a:p>
        </p:txBody>
      </p:sp>
      <p:sp>
        <p:nvSpPr>
          <p:cNvPr id="15" name="Footer Placeholder 2">
            <a:extLst>
              <a:ext uri="{FF2B5EF4-FFF2-40B4-BE49-F238E27FC236}">
                <a16:creationId xmlns:a16="http://schemas.microsoft.com/office/drawing/2014/main" id="{39154FE7-5393-43D1-8407-23E99F94624A}"/>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marR="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lang="en-US" sz="800" kern="1200" baseline="0">
                <a:solidFill>
                  <a:schemeClr val="accent5">
                    <a:lumMod val="60000"/>
                    <a:lumOff val="40000"/>
                  </a:schemeClr>
                </a:solidFill>
                <a:latin typeface="+mn-lt"/>
                <a:ea typeface="+mn-ea"/>
                <a:cs typeface="+mn-cs"/>
              </a:defRPr>
            </a:lvl1pPr>
          </a:lstStyle>
          <a:p>
            <a:pPr>
              <a:defRPr/>
            </a:pPr>
            <a:r>
              <a:rPr lang="en-US"/>
              <a:t>3GPP SA4#127</a:t>
            </a:r>
          </a:p>
        </p:txBody>
      </p:sp>
      <p:sp>
        <p:nvSpPr>
          <p:cNvPr id="18" name="TextBox 17">
            <a:extLst>
              <a:ext uri="{FF2B5EF4-FFF2-40B4-BE49-F238E27FC236}">
                <a16:creationId xmlns:a16="http://schemas.microsoft.com/office/drawing/2014/main" id="{AA578684-7771-014A-A136-F6303FE2F8D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31" name="Text Placeholder 7">
            <a:extLst>
              <a:ext uri="{FF2B5EF4-FFF2-40B4-BE49-F238E27FC236}">
                <a16:creationId xmlns:a16="http://schemas.microsoft.com/office/drawing/2014/main" id="{8809CAF7-2C64-531C-21AA-5FD1048CC6F9}"/>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33" name="Title 2">
            <a:extLst>
              <a:ext uri="{FF2B5EF4-FFF2-40B4-BE49-F238E27FC236}">
                <a16:creationId xmlns:a16="http://schemas.microsoft.com/office/drawing/2014/main" id="{FF1BC470-5233-7C79-4F94-9A01CCCACA3E}"/>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17" name="Text Placeholder 5">
            <a:extLst>
              <a:ext uri="{FF2B5EF4-FFF2-40B4-BE49-F238E27FC236}">
                <a16:creationId xmlns:a16="http://schemas.microsoft.com/office/drawing/2014/main" id="{85E29496-F18A-4DFC-5DC7-2C3355D470DD}"/>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9" name="Text Placeholder 7">
            <a:extLst>
              <a:ext uri="{FF2B5EF4-FFF2-40B4-BE49-F238E27FC236}">
                <a16:creationId xmlns:a16="http://schemas.microsoft.com/office/drawing/2014/main" id="{AD5B0B12-CD25-F45C-107C-20214F0A69CB}"/>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cxnSp>
        <p:nvCxnSpPr>
          <p:cNvPr id="4" name="Straight Connector 3">
            <a:extLst>
              <a:ext uri="{FF2B5EF4-FFF2-40B4-BE49-F238E27FC236}">
                <a16:creationId xmlns:a16="http://schemas.microsoft.com/office/drawing/2014/main" id="{EC4E2419-B480-369E-A69A-F2A56281C498}"/>
              </a:ext>
            </a:extLst>
          </p:cNvPr>
          <p:cNvCxnSpPr>
            <a:cxnSpLocks/>
          </p:cNvCxnSpPr>
          <p:nvPr userDrawn="1"/>
        </p:nvCxnSpPr>
        <p:spPr>
          <a:xfrm>
            <a:off x="12192000" y="-103695"/>
            <a:ext cx="0" cy="7117237"/>
          </a:xfrm>
          <a:prstGeom prst="line">
            <a:avLst/>
          </a:prstGeom>
          <a:ln w="127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FB1AF563-719C-F10B-D1AD-21E4DB854C5C}"/>
              </a:ext>
            </a:extLst>
          </p:cNvPr>
          <p:cNvPicPr>
            <a:picLocks noChangeAspect="1"/>
          </p:cNvPicPr>
          <p:nvPr userDrawn="1"/>
        </p:nvPicPr>
        <p:blipFill>
          <a:blip r:embed="rId2"/>
          <a:stretch>
            <a:fillRect/>
          </a:stretch>
        </p:blipFill>
        <p:spPr>
          <a:xfrm>
            <a:off x="484632" y="484632"/>
            <a:ext cx="1989385" cy="374904"/>
          </a:xfrm>
          <a:prstGeom prst="rect">
            <a:avLst/>
          </a:prstGeom>
        </p:spPr>
      </p:pic>
    </p:spTree>
    <p:extLst>
      <p:ext uri="{BB962C8B-B14F-4D97-AF65-F5344CB8AC3E}">
        <p14:creationId xmlns:p14="http://schemas.microsoft.com/office/powerpoint/2010/main" val="2893609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3.xml><?xml version="1.0" encoding="utf-8"?>
<p:sldLayout xmlns:a="http://schemas.openxmlformats.org/drawingml/2006/main" xmlns:r="http://schemas.openxmlformats.org/officeDocument/2006/relationships" xmlns:p="http://schemas.openxmlformats.org/presentationml/2006/main" showMasterSp="0" preserve="1" userDrawn="1">
  <p:cSld name="SD 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852928"/>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accent6">
                <a:lumMod val="40000"/>
                <a:lumOff val="60000"/>
              </a:schemeClr>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endParaRPr lang="en-US"/>
          </a:p>
        </p:txBody>
      </p:sp>
      <p:sp>
        <p:nvSpPr>
          <p:cNvPr id="16" name="Footer Placeholder 2">
            <a:extLst>
              <a:ext uri="{FF2B5EF4-FFF2-40B4-BE49-F238E27FC236}">
                <a16:creationId xmlns:a16="http://schemas.microsoft.com/office/drawing/2014/main" id="{C63E2F76-C79D-4679-8E21-AE8185311956}"/>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3GPP SA4#127</a:t>
            </a:r>
          </a:p>
        </p:txBody>
      </p:sp>
      <p:sp>
        <p:nvSpPr>
          <p:cNvPr id="20" name="TextBox 19">
            <a:extLst>
              <a:ext uri="{FF2B5EF4-FFF2-40B4-BE49-F238E27FC236}">
                <a16:creationId xmlns:a16="http://schemas.microsoft.com/office/drawing/2014/main" id="{5BA4EC28-CF88-3F4E-8728-73E0896B7D4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7" name="Text Placeholder 7">
            <a:extLst>
              <a:ext uri="{FF2B5EF4-FFF2-40B4-BE49-F238E27FC236}">
                <a16:creationId xmlns:a16="http://schemas.microsoft.com/office/drawing/2014/main" id="{D55E74EB-6224-4F7F-D951-BDFBB141E1D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26" name="Title 2">
            <a:extLst>
              <a:ext uri="{FF2B5EF4-FFF2-40B4-BE49-F238E27FC236}">
                <a16:creationId xmlns:a16="http://schemas.microsoft.com/office/drawing/2014/main" id="{F24B98AB-B36A-8633-1D45-18914CE2B987}"/>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18" name="Text Placeholder 5">
            <a:extLst>
              <a:ext uri="{FF2B5EF4-FFF2-40B4-BE49-F238E27FC236}">
                <a16:creationId xmlns:a16="http://schemas.microsoft.com/office/drawing/2014/main" id="{7CDA7BE4-68B7-D9E1-BACF-378D2F8CCD23}"/>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9" name="Text Placeholder 7">
            <a:extLst>
              <a:ext uri="{FF2B5EF4-FFF2-40B4-BE49-F238E27FC236}">
                <a16:creationId xmlns:a16="http://schemas.microsoft.com/office/drawing/2014/main" id="{B1CF0B89-699E-ED28-F437-240A73E8D4B5}"/>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pic>
        <p:nvPicPr>
          <p:cNvPr id="21" name="Picture 20">
            <a:extLst>
              <a:ext uri="{FF2B5EF4-FFF2-40B4-BE49-F238E27FC236}">
                <a16:creationId xmlns:a16="http://schemas.microsoft.com/office/drawing/2014/main" id="{E18F6676-0191-CED1-4FEE-CB9C82CDD077}"/>
              </a:ext>
            </a:extLst>
          </p:cNvPr>
          <p:cNvPicPr>
            <a:picLocks noChangeAspect="1"/>
          </p:cNvPicPr>
          <p:nvPr userDrawn="1"/>
        </p:nvPicPr>
        <p:blipFill>
          <a:blip r:embed="rId2"/>
          <a:stretch>
            <a:fillRect/>
          </a:stretch>
        </p:blipFill>
        <p:spPr>
          <a:xfrm>
            <a:off x="484632" y="484632"/>
            <a:ext cx="1989385" cy="374904"/>
          </a:xfrm>
          <a:prstGeom prst="rect">
            <a:avLst/>
          </a:prstGeom>
        </p:spPr>
      </p:pic>
    </p:spTree>
    <p:extLst>
      <p:ext uri="{BB962C8B-B14F-4D97-AF65-F5344CB8AC3E}">
        <p14:creationId xmlns:p14="http://schemas.microsoft.com/office/powerpoint/2010/main" val="3491166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4.xml><?xml version="1.0" encoding="utf-8"?>
<p:sldLayout xmlns:a="http://schemas.openxmlformats.org/drawingml/2006/main" xmlns:r="http://schemas.openxmlformats.org/officeDocument/2006/relationships" xmlns:p="http://schemas.openxmlformats.org/presentationml/2006/main" showMasterSp="0" preserve="1" userDrawn="1">
  <p:cSld name="SD Title Gunmetal">
    <p:bg>
      <p:bgPr>
        <a:solidFill>
          <a:schemeClr val="accent5"/>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852928"/>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p:txBody>
      </p:sp>
      <p:sp>
        <p:nvSpPr>
          <p:cNvPr id="17" name="Footer Placeholder 2">
            <a:extLst>
              <a:ext uri="{FF2B5EF4-FFF2-40B4-BE49-F238E27FC236}">
                <a16:creationId xmlns:a16="http://schemas.microsoft.com/office/drawing/2014/main" id="{A63057AE-C887-4D0E-8019-7DAD9E9382DF}"/>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3GPP SA4#127</a:t>
            </a:r>
          </a:p>
        </p:txBody>
      </p:sp>
      <p:sp>
        <p:nvSpPr>
          <p:cNvPr id="20" name="TextBox 19">
            <a:extLst>
              <a:ext uri="{FF2B5EF4-FFF2-40B4-BE49-F238E27FC236}">
                <a16:creationId xmlns:a16="http://schemas.microsoft.com/office/drawing/2014/main" id="{9984F95E-5B15-0A43-BF2C-D4BD1E2149F6}"/>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16" name="Text Placeholder 7">
            <a:extLst>
              <a:ext uri="{FF2B5EF4-FFF2-40B4-BE49-F238E27FC236}">
                <a16:creationId xmlns:a16="http://schemas.microsoft.com/office/drawing/2014/main" id="{1686CFED-6B7A-ABE5-FFE2-2F98EB36C92D}"/>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26" name="Title 2">
            <a:extLst>
              <a:ext uri="{FF2B5EF4-FFF2-40B4-BE49-F238E27FC236}">
                <a16:creationId xmlns:a16="http://schemas.microsoft.com/office/drawing/2014/main" id="{6A4AD927-A104-7585-FBB2-355DDFC4E9FE}"/>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pic>
        <p:nvPicPr>
          <p:cNvPr id="18" name="Picture 17">
            <a:extLst>
              <a:ext uri="{FF2B5EF4-FFF2-40B4-BE49-F238E27FC236}">
                <a16:creationId xmlns:a16="http://schemas.microsoft.com/office/drawing/2014/main" id="{6B1AADF3-7E95-FC72-419F-A542DFE8C5F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19" name="Text Placeholder 5">
            <a:extLst>
              <a:ext uri="{FF2B5EF4-FFF2-40B4-BE49-F238E27FC236}">
                <a16:creationId xmlns:a16="http://schemas.microsoft.com/office/drawing/2014/main" id="{3FBC4CE4-0F6E-59F8-9114-E021C27B9949}"/>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1" name="Text Placeholder 7">
            <a:extLst>
              <a:ext uri="{FF2B5EF4-FFF2-40B4-BE49-F238E27FC236}">
                <a16:creationId xmlns:a16="http://schemas.microsoft.com/office/drawing/2014/main" id="{3F49D4FA-FE36-D3AB-A4C5-0024F131BFE2}"/>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2827599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5.xml><?xml version="1.0" encoding="utf-8"?>
<p:sldLayout xmlns:a="http://schemas.openxmlformats.org/drawingml/2006/main" xmlns:r="http://schemas.openxmlformats.org/officeDocument/2006/relationships" xmlns:p="http://schemas.openxmlformats.org/presentationml/2006/main" showMasterSp="0" preserve="1" userDrawn="1">
  <p:cSld name="SD Title Midnight">
    <p:bg>
      <p:bgPr>
        <a:solidFill>
          <a:schemeClr val="tx2"/>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F0A697E7-8EE0-42AD-85FC-7243FF44AFBC}"/>
              </a:ext>
            </a:extLst>
          </p:cNvPr>
          <p:cNvGrpSpPr/>
          <p:nvPr userDrawn="1"/>
        </p:nvGrpSpPr>
        <p:grpSpPr>
          <a:xfrm>
            <a:off x="6553200" y="-2852928"/>
            <a:ext cx="12192000" cy="12223054"/>
            <a:chOff x="2118610" y="-558521"/>
            <a:chExt cx="7954780" cy="7975042"/>
          </a:xfrm>
          <a:effectLst>
            <a:outerShdw blurRad="741743" dist="38100" dir="8100000" algn="tr" rotWithShape="0">
              <a:prstClr val="black">
                <a:alpha val="50550"/>
              </a:prstClr>
            </a:outerShdw>
          </a:effectLst>
        </p:grpSpPr>
        <p:sp>
          <p:nvSpPr>
            <p:cNvPr id="10" name="Freeform 21">
              <a:extLst>
                <a:ext uri="{FF2B5EF4-FFF2-40B4-BE49-F238E27FC236}">
                  <a16:creationId xmlns:a16="http://schemas.microsoft.com/office/drawing/2014/main" id="{6CB1826F-DC2F-42C7-91D1-FEC2A509FFC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1" name="Freeform 22">
              <a:extLst>
                <a:ext uri="{FF2B5EF4-FFF2-40B4-BE49-F238E27FC236}">
                  <a16:creationId xmlns:a16="http://schemas.microsoft.com/office/drawing/2014/main" id="{DDB1A6C9-78D5-48FB-990B-E7734DBB56C7}"/>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92139"/>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02FF7922-0161-4F8A-9A1D-7B958B3A5A2D}"/>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7D521DCB-6825-41A5-B175-75919D297C02}"/>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30" name="Text Placeholder 48">
            <a:extLst>
              <a:ext uri="{FF2B5EF4-FFF2-40B4-BE49-F238E27FC236}">
                <a16:creationId xmlns:a16="http://schemas.microsoft.com/office/drawing/2014/main" id="{4F8C16DE-5A81-4F2F-A856-146C2753C729}"/>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p:txBody>
      </p:sp>
      <p:sp>
        <p:nvSpPr>
          <p:cNvPr id="17" name="Footer Placeholder 2">
            <a:extLst>
              <a:ext uri="{FF2B5EF4-FFF2-40B4-BE49-F238E27FC236}">
                <a16:creationId xmlns:a16="http://schemas.microsoft.com/office/drawing/2014/main" id="{944A1A71-C28C-4511-9F63-4A3C1F0CCD22}"/>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3GPP SA4#127</a:t>
            </a:r>
          </a:p>
        </p:txBody>
      </p:sp>
      <p:sp>
        <p:nvSpPr>
          <p:cNvPr id="20" name="TextBox 19">
            <a:extLst>
              <a:ext uri="{FF2B5EF4-FFF2-40B4-BE49-F238E27FC236}">
                <a16:creationId xmlns:a16="http://schemas.microsoft.com/office/drawing/2014/main" id="{D84357B0-A3CD-6045-8BDB-9045570C678A}"/>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16" name="Text Placeholder 7">
            <a:extLst>
              <a:ext uri="{FF2B5EF4-FFF2-40B4-BE49-F238E27FC236}">
                <a16:creationId xmlns:a16="http://schemas.microsoft.com/office/drawing/2014/main" id="{F149CF9A-FDF7-3A71-4048-CA3A015E3C6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26" name="Title 2">
            <a:extLst>
              <a:ext uri="{FF2B5EF4-FFF2-40B4-BE49-F238E27FC236}">
                <a16:creationId xmlns:a16="http://schemas.microsoft.com/office/drawing/2014/main" id="{9A2509F8-6F19-2B6F-A314-F1D5494BB362}"/>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pic>
        <p:nvPicPr>
          <p:cNvPr id="19" name="Picture 18">
            <a:extLst>
              <a:ext uri="{FF2B5EF4-FFF2-40B4-BE49-F238E27FC236}">
                <a16:creationId xmlns:a16="http://schemas.microsoft.com/office/drawing/2014/main" id="{609EEA51-FF18-8B06-DED7-C8EC5E87D33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21" name="Text Placeholder 5">
            <a:extLst>
              <a:ext uri="{FF2B5EF4-FFF2-40B4-BE49-F238E27FC236}">
                <a16:creationId xmlns:a16="http://schemas.microsoft.com/office/drawing/2014/main" id="{B03A068B-130F-5EFE-0075-595323A9AF6A}"/>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2" name="Text Placeholder 7">
            <a:extLst>
              <a:ext uri="{FF2B5EF4-FFF2-40B4-BE49-F238E27FC236}">
                <a16:creationId xmlns:a16="http://schemas.microsoft.com/office/drawing/2014/main" id="{268613E5-36A8-75D1-46BC-66773839FC47}"/>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3418502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6.xml><?xml version="1.0" encoding="utf-8"?>
<p:sldLayout xmlns:a="http://schemas.openxmlformats.org/drawingml/2006/main" xmlns:r="http://schemas.openxmlformats.org/officeDocument/2006/relationships" xmlns:p="http://schemas.openxmlformats.org/presentationml/2006/main" showMasterSp="0" preserve="1" userDrawn="1">
  <p:cSld name="SD Agenda Big Red">
    <p:bg>
      <p:bgPr>
        <a:solidFill>
          <a:schemeClr val="bg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D1111F"/>
                </a:solidFill>
                <a:effectLst>
                  <a:innerShdw blurRad="38100" dist="25400" dir="8100000">
                    <a:srgbClr val="180204">
                      <a:alpha val="49804"/>
                    </a:srgbClr>
                  </a:innerShdw>
                </a:effectLst>
              </a:rPr>
              <a:t>Agenda</a:t>
            </a:r>
          </a:p>
        </p:txBody>
      </p:sp>
      <p:sp>
        <p:nvSpPr>
          <p:cNvPr id="7" name="Text Placeholder 2">
            <a:extLst>
              <a:ext uri="{FF2B5EF4-FFF2-40B4-BE49-F238E27FC236}">
                <a16:creationId xmlns:a16="http://schemas.microsoft.com/office/drawing/2014/main" id="{C3F56594-1474-F14B-A41D-F43DD6BD51D0}"/>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737F365F-7EEE-AA45-8532-53CE290F3047}"/>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bg1"/>
                </a:solidFill>
              </a:rPr>
              <a:t>Confidential – Qualcomm Technologies, Inc. and/or its affiliated companies – May Contain Trade Secrets</a:t>
            </a:r>
          </a:p>
        </p:txBody>
      </p:sp>
    </p:spTree>
    <p:extLst>
      <p:ext uri="{BB962C8B-B14F-4D97-AF65-F5344CB8AC3E}">
        <p14:creationId xmlns:p14="http://schemas.microsoft.com/office/powerpoint/2010/main" val="2886008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7.xml><?xml version="1.0" encoding="utf-8"?>
<p:sldLayout xmlns:a="http://schemas.openxmlformats.org/drawingml/2006/main" xmlns:r="http://schemas.openxmlformats.org/officeDocument/2006/relationships" xmlns:p="http://schemas.openxmlformats.org/presentationml/2006/main" showMasterSp="0" preserve="1" userDrawn="1">
  <p:cSld name="SD Agenda Big White">
    <p:bg>
      <p:bgPr>
        <a:solidFill>
          <a:srgbClr val="FFFFFF"/>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20000"/>
                    <a:lumOff val="8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6B3B9127-D8AF-E548-8A0E-E6141B702B75}"/>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Box 6">
            <a:extLst>
              <a:ext uri="{FF2B5EF4-FFF2-40B4-BE49-F238E27FC236}">
                <a16:creationId xmlns:a16="http://schemas.microsoft.com/office/drawing/2014/main" id="{B421317D-AD5C-6F5F-F6A6-3BDC6388892A}"/>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500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8.xml><?xml version="1.0" encoding="utf-8"?>
<p:sldLayout xmlns:a="http://schemas.openxmlformats.org/drawingml/2006/main" xmlns:r="http://schemas.openxmlformats.org/officeDocument/2006/relationships" xmlns:p="http://schemas.openxmlformats.org/presentationml/2006/main" showMasterSp="0" preserve="1" userDrawn="1">
  <p:cSld name="SD Agenda Big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60000"/>
                    <a:lumOff val="4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72CF8E38-04A3-A34E-B57D-0814CF3DE5C6}"/>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Box 6">
            <a:extLst>
              <a:ext uri="{FF2B5EF4-FFF2-40B4-BE49-F238E27FC236}">
                <a16:creationId xmlns:a16="http://schemas.microsoft.com/office/drawing/2014/main" id="{CCDE8135-DEA4-D944-85A4-19C6AF52940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651442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9.xml><?xml version="1.0" encoding="utf-8"?>
<p:sldLayout xmlns:a="http://schemas.openxmlformats.org/drawingml/2006/main" xmlns:r="http://schemas.openxmlformats.org/officeDocument/2006/relationships" xmlns:p="http://schemas.openxmlformats.org/presentationml/2006/main" showMasterSp="0" preserve="1" userDrawn="1">
  <p:cSld name="SD Agenda Big Gunmetal">
    <p:bg>
      <p:bgPr>
        <a:solidFill>
          <a:schemeClr val="accent5"/>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9C6A978-F95A-43B4-91EE-66A1EFC2CDD7}"/>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C805FA2C-F21B-EE4F-A31C-ECD531B1E244}"/>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Box 6">
            <a:extLst>
              <a:ext uri="{FF2B5EF4-FFF2-40B4-BE49-F238E27FC236}">
                <a16:creationId xmlns:a16="http://schemas.microsoft.com/office/drawing/2014/main" id="{ECFEECC4-DC29-1941-A6E0-5ACEFD341DF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50898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SA4#127</a:t>
            </a:r>
            <a:endParaRPr lang="en-US" dirty="0"/>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Tree>
    <p:extLst>
      <p:ext uri="{BB962C8B-B14F-4D97-AF65-F5344CB8AC3E}">
        <p14:creationId xmlns:p14="http://schemas.microsoft.com/office/powerpoint/2010/main" val="1063936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0.xml><?xml version="1.0" encoding="utf-8"?>
<p:sldLayout xmlns:a="http://schemas.openxmlformats.org/drawingml/2006/main" xmlns:r="http://schemas.openxmlformats.org/officeDocument/2006/relationships" xmlns:p="http://schemas.openxmlformats.org/presentationml/2006/main" showMasterSp="0" preserve="1" userDrawn="1">
  <p:cSld name="SD Agenda Big Midnight">
    <p:bg>
      <p:bgPr>
        <a:solidFill>
          <a:schemeClr val="tx2"/>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B815781-8802-814C-ABFE-690425339A6D}"/>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5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495E9130-3F7C-1B46-B3AF-1C700B3C6EED}"/>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779F154B-536A-D226-DF30-F2C6EA881FA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74754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1.xml><?xml version="1.0" encoding="utf-8"?>
<p:sldLayout xmlns:a="http://schemas.openxmlformats.org/drawingml/2006/main" xmlns:r="http://schemas.openxmlformats.org/officeDocument/2006/relationships" xmlns:p="http://schemas.openxmlformats.org/presentationml/2006/main" preserve="1" userDrawn="1">
  <p:cSld name="SD Agenda Red">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6" name="Text Placeholder 2">
            <a:extLst>
              <a:ext uri="{FF2B5EF4-FFF2-40B4-BE49-F238E27FC236}">
                <a16:creationId xmlns:a16="http://schemas.microsoft.com/office/drawing/2014/main" id="{A080BE5C-026A-824A-9F24-7CDA1BA227FB}"/>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733358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2.xml><?xml version="1.0" encoding="utf-8"?>
<p:sldLayout xmlns:a="http://schemas.openxmlformats.org/drawingml/2006/main" xmlns:r="http://schemas.openxmlformats.org/officeDocument/2006/relationships" xmlns:p="http://schemas.openxmlformats.org/presentationml/2006/main" preserve="1" userDrawn="1">
  <p:cSld name="SD Agenda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82B492E3-40DB-A744-A544-A637244B80F7}"/>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8073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3.xml><?xml version="1.0" encoding="utf-8"?>
<p:sldLayout xmlns:a="http://schemas.openxmlformats.org/drawingml/2006/main" xmlns:r="http://schemas.openxmlformats.org/officeDocument/2006/relationships" xmlns:p="http://schemas.openxmlformats.org/presentationml/2006/main" preserve="1" userDrawn="1">
  <p:cSld name="SD Agenda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BD146A33-9805-4C48-A6F6-875CFC7CEED8}"/>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63940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4.xml><?xml version="1.0" encoding="utf-8"?>
<p:sldLayout xmlns:a="http://schemas.openxmlformats.org/drawingml/2006/main" xmlns:r="http://schemas.openxmlformats.org/officeDocument/2006/relationships" xmlns:p="http://schemas.openxmlformats.org/presentationml/2006/main" preserve="1" userDrawn="1">
  <p:cSld name="SD Agenda Gun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5" name="Title 2">
            <a:extLst>
              <a:ext uri="{FF2B5EF4-FFF2-40B4-BE49-F238E27FC236}">
                <a16:creationId xmlns:a16="http://schemas.microsoft.com/office/drawing/2014/main" id="{B25BB882-FF84-4997-A4A9-C537179AE82A}"/>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7" name="Text Placeholder 2">
            <a:extLst>
              <a:ext uri="{FF2B5EF4-FFF2-40B4-BE49-F238E27FC236}">
                <a16:creationId xmlns:a16="http://schemas.microsoft.com/office/drawing/2014/main" id="{BD2FAD59-06FA-664F-B2AC-846E9295BADA}"/>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19320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5.xml><?xml version="1.0" encoding="utf-8"?>
<p:sldLayout xmlns:a="http://schemas.openxmlformats.org/drawingml/2006/main" xmlns:r="http://schemas.openxmlformats.org/officeDocument/2006/relationships" xmlns:p="http://schemas.openxmlformats.org/presentationml/2006/main" preserve="1" userDrawn="1">
  <p:cSld name="SD Agenda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28AA9EC-32E1-43B6-A637-836E83AC4266}"/>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8" name="Text Placeholder 2">
            <a:extLst>
              <a:ext uri="{FF2B5EF4-FFF2-40B4-BE49-F238E27FC236}">
                <a16:creationId xmlns:a16="http://schemas.microsoft.com/office/drawing/2014/main" id="{43B8DC1D-A596-0743-91CF-4035BACF78CF}"/>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288131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6.xml><?xml version="1.0" encoding="utf-8"?>
<p:sldLayout xmlns:a="http://schemas.openxmlformats.org/drawingml/2006/main" xmlns:r="http://schemas.openxmlformats.org/officeDocument/2006/relationships" xmlns:p="http://schemas.openxmlformats.org/presentationml/2006/main" preserve="1" userDrawn="1">
  <p:cSld name="SD 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3GPP SA4#127</a:t>
            </a:r>
          </a:p>
        </p:txBody>
      </p:sp>
    </p:spTree>
    <p:extLst>
      <p:ext uri="{BB962C8B-B14F-4D97-AF65-F5344CB8AC3E}">
        <p14:creationId xmlns:p14="http://schemas.microsoft.com/office/powerpoint/2010/main" val="954752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7.xml><?xml version="1.0" encoding="utf-8"?>
<p:sldLayout xmlns:a="http://schemas.openxmlformats.org/drawingml/2006/main" xmlns:r="http://schemas.openxmlformats.org/officeDocument/2006/relationships" xmlns:p="http://schemas.openxmlformats.org/presentationml/2006/main" preserve="1" userDrawn="1">
  <p:cSld name="SD 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3GPP SA4#127</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10107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8.xml><?xml version="1.0" encoding="utf-8"?>
<p:sldLayout xmlns:a="http://schemas.openxmlformats.org/drawingml/2006/main" xmlns:r="http://schemas.openxmlformats.org/officeDocument/2006/relationships" xmlns:p="http://schemas.openxmlformats.org/presentationml/2006/main" preserve="1" userDrawn="1">
  <p:cSld name="SD 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3GPP SA4#127</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831506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9.xml><?xml version="1.0" encoding="utf-8"?>
<p:sldLayout xmlns:a="http://schemas.openxmlformats.org/drawingml/2006/main" xmlns:r="http://schemas.openxmlformats.org/officeDocument/2006/relationships" xmlns:p="http://schemas.openxmlformats.org/presentationml/2006/main" preserve="1" userDrawn="1">
  <p:cSld name="SD 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p>
        </p:txBody>
      </p:sp>
    </p:spTree>
    <p:extLst>
      <p:ext uri="{BB962C8B-B14F-4D97-AF65-F5344CB8AC3E}">
        <p14:creationId xmlns:p14="http://schemas.microsoft.com/office/powerpoint/2010/main" val="1849340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SA4#127</a:t>
            </a:r>
            <a:endParaRPr lang="en-US" dirty="0"/>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576188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0.xml><?xml version="1.0" encoding="utf-8"?>
<p:sldLayout xmlns:a="http://schemas.openxmlformats.org/drawingml/2006/main" xmlns:r="http://schemas.openxmlformats.org/officeDocument/2006/relationships" xmlns:p="http://schemas.openxmlformats.org/presentationml/2006/main" preserve="1" userDrawn="1">
  <p:cSld name="SD 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3GPP SA4#127</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62897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1.xml><?xml version="1.0" encoding="utf-8"?>
<p:sldLayout xmlns:a="http://schemas.openxmlformats.org/drawingml/2006/main" xmlns:r="http://schemas.openxmlformats.org/officeDocument/2006/relationships" xmlns:p="http://schemas.openxmlformats.org/presentationml/2006/main" preserve="1" userDrawn="1">
  <p:cSld name="SD 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3GPP SA4#127</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893677"/>
            <a:ext cx="2608263" cy="952155"/>
          </a:xfrm>
        </p:spPr>
        <p:txBody>
          <a:bodyPr/>
          <a:lstStyle/>
          <a:p>
            <a:r>
              <a:rPr lang="en-US"/>
              <a:t>Click to edit Master title style</a:t>
            </a:r>
          </a:p>
        </p:txBody>
      </p:sp>
      <p:sp>
        <p:nvSpPr>
          <p:cNvPr id="5" name="Subtitle">
            <a:extLst>
              <a:ext uri="{FF2B5EF4-FFF2-40B4-BE49-F238E27FC236}">
                <a16:creationId xmlns:a16="http://schemas.microsoft.com/office/drawing/2014/main" id="{8694D2CA-57FD-5A41-B5C7-1F8CECC66195}"/>
              </a:ext>
            </a:extLst>
          </p:cNvPr>
          <p:cNvSpPr>
            <a:spLocks noGrp="1"/>
          </p:cNvSpPr>
          <p:nvPr>
            <p:ph type="subTitle" idx="1" hasCustomPrompt="1"/>
          </p:nvPr>
        </p:nvSpPr>
        <p:spPr>
          <a:xfrm>
            <a:off x="494189" y="3904316"/>
            <a:ext cx="2608522" cy="1589409"/>
          </a:xfrm>
          <a:prstGeom prst="rect">
            <a:avLst/>
          </a:prstGeom>
        </p:spPr>
        <p:txBody>
          <a:bodyPr wrap="square">
            <a:spAutoFit/>
          </a:bodyPr>
          <a:lstStyle>
            <a:lvl1pPr marL="285750" indent="-285750" algn="l" defTabSz="914400" rtl="0" eaLnBrk="1" latinLnBrk="0" hangingPunct="1">
              <a:lnSpc>
                <a:spcPct val="96000"/>
              </a:lnSpc>
              <a:spcBef>
                <a:spcPts val="900"/>
              </a:spcBef>
              <a:buClr>
                <a:schemeClr val="tx2"/>
              </a:buClr>
              <a:buFont typeface="Arial" panose="020B0604020202020204" pitchFamily="34" charset="0"/>
              <a:buChar char="•"/>
              <a:defRPr lang="en-US" sz="1600" kern="1200" baseline="0" dirty="0">
                <a:solidFill>
                  <a:schemeClr val="tx2"/>
                </a:solidFill>
                <a:latin typeface="+mn-lt"/>
                <a:ea typeface="+mn-ea"/>
                <a:cs typeface="+mn-cs"/>
              </a:defRPr>
            </a:lvl1pPr>
            <a:lvl2pPr marL="301625" indent="-301625" algn="l">
              <a:buClr>
                <a:schemeClr val="tx2"/>
              </a:buClr>
              <a:buFont typeface="Arial" panose="020B0604020202020204" pitchFamily="34" charset="0"/>
              <a:buChar char="•"/>
              <a:tabLst>
                <a:tab pos="2003425" algn="l"/>
              </a:tabLst>
              <a:defRPr sz="1400"/>
            </a:lvl2pPr>
            <a:lvl3pPr marL="571500" indent="-269875" algn="l">
              <a:buClr>
                <a:schemeClr val="tx2"/>
              </a:buClr>
              <a:buFont typeface="Arial" panose="020B0604020202020204" pitchFamily="34" charset="0"/>
              <a:buChar char="•"/>
              <a:tabLst/>
              <a:defRPr sz="1800"/>
            </a:lvl3pPr>
            <a:lvl4pPr marL="571500" indent="-269875" algn="l">
              <a:buClr>
                <a:schemeClr val="tx2"/>
              </a:buClr>
              <a:buFont typeface="Arial" panose="020B0604020202020204" pitchFamily="34" charset="0"/>
              <a:buChar char="•"/>
              <a:tabLst/>
              <a:defRPr sz="1400"/>
            </a:lvl4pPr>
            <a:lvl5pPr marL="850900" indent="-279400" algn="l">
              <a:spcBef>
                <a:spcPts val="75"/>
              </a:spcBef>
              <a:spcAft>
                <a:spcPts val="75"/>
              </a:spcAft>
              <a:buFont typeface="Arial" panose="020B0604020202020204" pitchFamily="34" charset="0"/>
              <a:buChar char="•"/>
              <a:tabLst/>
              <a:defRPr sz="1400" b="0"/>
            </a:lvl5pPr>
            <a:lvl6pPr marL="800100" indent="-800100" algn="l">
              <a:buFont typeface="Arial" panose="020B0604020202020204" pitchFamily="34" charset="0"/>
              <a:buChar char="•"/>
              <a:tabLst/>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85108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2.xml><?xml version="1.0" encoding="utf-8"?>
<p:sldLayout xmlns:a="http://schemas.openxmlformats.org/drawingml/2006/main" xmlns:r="http://schemas.openxmlformats.org/officeDocument/2006/relationships" xmlns:p="http://schemas.openxmlformats.org/presentationml/2006/main" preserve="1" userDrawn="1">
  <p:cSld name="SD Title and Content">
    <p:spTree>
      <p:nvGrpSpPr>
        <p:cNvPr id="1" name=""/>
        <p:cNvGrpSpPr/>
        <p:nvPr/>
      </p:nvGrpSpPr>
      <p:grpSpPr>
        <a:xfrm>
          <a:off x="0" y="0"/>
          <a:ext cx="0" cy="0"/>
          <a:chOff x="0" y="0"/>
          <a:chExt cx="0" cy="0"/>
        </a:xfrm>
      </p:grpSpPr>
      <p:sp>
        <p:nvSpPr>
          <p:cNvPr id="12" name="Content Placeholder 11">
            <a:extLst>
              <a:ext uri="{FF2B5EF4-FFF2-40B4-BE49-F238E27FC236}">
                <a16:creationId xmlns:a16="http://schemas.microsoft.com/office/drawing/2014/main" id="{96390C4F-C50D-4EA4-B36C-FD3A6D8926A2}"/>
              </a:ext>
            </a:extLst>
          </p:cNvPr>
          <p:cNvSpPr>
            <a:spLocks noGrp="1"/>
          </p:cNvSpPr>
          <p:nvPr>
            <p:ph sz="quarter" idx="16"/>
          </p:nvPr>
        </p:nvSpPr>
        <p:spPr>
          <a:xfrm>
            <a:off x="494188" y="1719072"/>
            <a:ext cx="1120251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2895"/>
            <a:ext cx="5943600" cy="118174"/>
          </a:xfrm>
        </p:spPr>
        <p:txBody>
          <a:bodyPr/>
          <a:lstStyle>
            <a:lvl1pPr>
              <a:defRPr>
                <a:solidFill>
                  <a:schemeClr val="accent5">
                    <a:lumMod val="60000"/>
                    <a:lumOff val="40000"/>
                  </a:schemeClr>
                </a:solidFill>
              </a:defRPr>
            </a:lvl1pPr>
          </a:lstStyle>
          <a:p>
            <a:pPr>
              <a:defRPr/>
            </a:pPr>
            <a:r>
              <a:rPr lang="en-US"/>
              <a:t>3GPP SA4#127</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43144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33.xml><?xml version="1.0" encoding="utf-8"?>
<p:sldLayout xmlns:a="http://schemas.openxmlformats.org/drawingml/2006/main" xmlns:r="http://schemas.openxmlformats.org/officeDocument/2006/relationships" xmlns:p="http://schemas.openxmlformats.org/presentationml/2006/main" preserve="1" userDrawn="1">
  <p:cSld name="SD 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95826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4.xml><?xml version="1.0" encoding="utf-8"?>
<p:sldLayout xmlns:a="http://schemas.openxmlformats.org/drawingml/2006/main" xmlns:r="http://schemas.openxmlformats.org/officeDocument/2006/relationships" xmlns:p="http://schemas.openxmlformats.org/presentationml/2006/main" preserve="1" userDrawn="1">
  <p:cSld name="SD 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889365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5.xml><?xml version="1.0" encoding="utf-8"?>
<p:sldLayout xmlns:a="http://schemas.openxmlformats.org/drawingml/2006/main" xmlns:r="http://schemas.openxmlformats.org/officeDocument/2006/relationships" xmlns:p="http://schemas.openxmlformats.org/presentationml/2006/main" showMasterSp="0" preserve="1" userDrawn="1">
  <p:cSld name="SD Title and Subtitle Red">
    <p:bg>
      <p:bgPr>
        <a:solidFill>
          <a:schemeClr val="bg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2F3A8CC-E70D-4655-9738-607E9AB570D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r>
              <a:rPr lang="en-US"/>
              <a:t>3GPP SA4#127</a:t>
            </a:r>
          </a:p>
        </p:txBody>
      </p:sp>
      <p:sp>
        <p:nvSpPr>
          <p:cNvPr id="5" name="Title 3">
            <a:extLst>
              <a:ext uri="{FF2B5EF4-FFF2-40B4-BE49-F238E27FC236}">
                <a16:creationId xmlns:a16="http://schemas.microsoft.com/office/drawing/2014/main" id="{8BAE2EEE-D744-4DCE-AA4D-329EBB37E8D0}"/>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851BFC7F-08CD-484C-AEAC-FDDD29DB914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53270F94-B0D0-418A-A0DA-8F392DF00CE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7" name="TextBox 6">
            <a:extLst>
              <a:ext uri="{FF2B5EF4-FFF2-40B4-BE49-F238E27FC236}">
                <a16:creationId xmlns:a16="http://schemas.microsoft.com/office/drawing/2014/main" id="{8C7A4937-F361-A84D-BBA4-930690AF585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bg1"/>
                </a:solidFill>
              </a:rPr>
              <a:t>Confidential – Qualcomm Technologies, Inc. and/or its affiliated companies – May Contain Trade Secrets</a:t>
            </a:r>
          </a:p>
        </p:txBody>
      </p:sp>
    </p:spTree>
    <p:extLst>
      <p:ext uri="{BB962C8B-B14F-4D97-AF65-F5344CB8AC3E}">
        <p14:creationId xmlns:p14="http://schemas.microsoft.com/office/powerpoint/2010/main" val="4149198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6.xml><?xml version="1.0" encoding="utf-8"?>
<p:sldLayout xmlns:a="http://schemas.openxmlformats.org/drawingml/2006/main" xmlns:r="http://schemas.openxmlformats.org/officeDocument/2006/relationships" xmlns:p="http://schemas.openxmlformats.org/presentationml/2006/main" preserve="1" userDrawn="1">
  <p:cSld name="SD Title and Subtitle White">
    <p:bg>
      <p:bgPr>
        <a:solidFill>
          <a:srgbClr val="FAFBFC"/>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544390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7.xml><?xml version="1.0" encoding="utf-8"?>
<p:sldLayout xmlns:a="http://schemas.openxmlformats.org/drawingml/2006/main" xmlns:r="http://schemas.openxmlformats.org/officeDocument/2006/relationships" xmlns:p="http://schemas.openxmlformats.org/presentationml/2006/main" preserve="1" userDrawn="1">
  <p:cSld name="SD Title and Sub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3GPP SA4#127</a:t>
            </a:r>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90374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8.xml><?xml version="1.0" encoding="utf-8"?>
<p:sldLayout xmlns:a="http://schemas.openxmlformats.org/drawingml/2006/main" xmlns:r="http://schemas.openxmlformats.org/officeDocument/2006/relationships" xmlns:p="http://schemas.openxmlformats.org/presentationml/2006/main" showMasterSp="0" preserve="1" userDrawn="1">
  <p:cSld name="SD Title and Subtitle Gunmetal">
    <p:bg>
      <p:bgPr>
        <a:solidFill>
          <a:schemeClr val="accent5"/>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AD80C37-2083-4D37-BD1B-FD58CA4160C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SA4#127</a:t>
            </a:r>
          </a:p>
        </p:txBody>
      </p:sp>
      <p:sp>
        <p:nvSpPr>
          <p:cNvPr id="5" name="Title 3">
            <a:extLst>
              <a:ext uri="{FF2B5EF4-FFF2-40B4-BE49-F238E27FC236}">
                <a16:creationId xmlns:a16="http://schemas.microsoft.com/office/drawing/2014/main" id="{C8663155-F71F-4E37-929E-734AA04A2137}"/>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1AA9D118-B949-48F9-8441-498DC3CA5E9F}"/>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F335D76E-32AD-4DEE-90A0-93ECEF4B0F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9" name="TextBox 8">
            <a:extLst>
              <a:ext uri="{FF2B5EF4-FFF2-40B4-BE49-F238E27FC236}">
                <a16:creationId xmlns:a16="http://schemas.microsoft.com/office/drawing/2014/main" id="{AD838838-BE57-E34A-ABF5-2C0070416E0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939456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9.xml><?xml version="1.0" encoding="utf-8"?>
<p:sldLayout xmlns:a="http://schemas.openxmlformats.org/drawingml/2006/main" xmlns:r="http://schemas.openxmlformats.org/officeDocument/2006/relationships" xmlns:p="http://schemas.openxmlformats.org/presentationml/2006/main" showMasterSp="0" preserve="1" userDrawn="1">
  <p:cSld name="SD Title and Subtitle Midnight">
    <p:bg>
      <p:bgPr>
        <a:solidFill>
          <a:schemeClr val="tx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26824E5-24D4-439C-96E3-DE800C32FF7C}"/>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SA4#127</a:t>
            </a:r>
          </a:p>
        </p:txBody>
      </p:sp>
      <p:sp>
        <p:nvSpPr>
          <p:cNvPr id="5" name="Title 3">
            <a:extLst>
              <a:ext uri="{FF2B5EF4-FFF2-40B4-BE49-F238E27FC236}">
                <a16:creationId xmlns:a16="http://schemas.microsoft.com/office/drawing/2014/main" id="{0321B3C6-CCC0-410B-99D2-AF5F9DBD6269}"/>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7338B18C-2B89-4572-910C-EA1F43F15ABD}"/>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B5780F14-570B-4BDF-BDF0-3FE3F89E0B5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7" name="TextBox 6">
            <a:extLst>
              <a:ext uri="{FF2B5EF4-FFF2-40B4-BE49-F238E27FC236}">
                <a16:creationId xmlns:a16="http://schemas.microsoft.com/office/drawing/2014/main" id="{BB07E57D-E08F-644F-934B-0835F92FB4B9}"/>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67186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SA4#127</a:t>
            </a:r>
            <a:endParaRPr lang="en-US" dirty="0"/>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981424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0.xml><?xml version="1.0" encoding="utf-8"?>
<p:sldLayout xmlns:a="http://schemas.openxmlformats.org/drawingml/2006/main" xmlns:r="http://schemas.openxmlformats.org/officeDocument/2006/relationships" xmlns:p="http://schemas.openxmlformats.org/presentationml/2006/main" showMasterSp="0" preserve="1" userDrawn="1">
  <p:cSld name="SD Blank Fireball Red">
    <p:bg>
      <p:bgPr>
        <a:solidFill>
          <a:srgbClr val="CD111E"/>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437"/>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94ED5EAF-78DC-43F8-94C6-0A3E845563B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Box 9">
            <a:extLst>
              <a:ext uri="{FF2B5EF4-FFF2-40B4-BE49-F238E27FC236}">
                <a16:creationId xmlns:a16="http://schemas.microsoft.com/office/drawing/2014/main" id="{5E89D24C-C3C5-0B41-A42D-29F52EE22F9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bg1"/>
                </a:solidFill>
              </a:rPr>
              <a:t>Confidential – Qualcomm Technologies, Inc. and/or its affiliated companies – May Contain Trade Secrets</a:t>
            </a:r>
          </a:p>
        </p:txBody>
      </p:sp>
      <p:sp>
        <p:nvSpPr>
          <p:cNvPr id="12" name="Text Placeholder 2">
            <a:extLst>
              <a:ext uri="{FF2B5EF4-FFF2-40B4-BE49-F238E27FC236}">
                <a16:creationId xmlns:a16="http://schemas.microsoft.com/office/drawing/2014/main" id="{C464D679-1580-4DBB-A11D-DC62EB97446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3" name="Text Placeholder 47">
            <a:extLst>
              <a:ext uri="{FF2B5EF4-FFF2-40B4-BE49-F238E27FC236}">
                <a16:creationId xmlns:a16="http://schemas.microsoft.com/office/drawing/2014/main" id="{158A983D-A462-49A3-A422-64FAFD233B98}"/>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572321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1.xml><?xml version="1.0" encoding="utf-8"?>
<p:sldLayout xmlns:a="http://schemas.openxmlformats.org/drawingml/2006/main" xmlns:r="http://schemas.openxmlformats.org/officeDocument/2006/relationships" xmlns:p="http://schemas.openxmlformats.org/presentationml/2006/main" showMasterSp="0" preserve="1" userDrawn="1">
  <p:cSld name="SD Blank Fireball White">
    <p:bg>
      <p:bgPr>
        <a:solidFill>
          <a:schemeClr val="bg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1F2F5"/>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24C35F18-0A18-4D40-939E-C1AFCB85CE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Box 9">
            <a:extLst>
              <a:ext uri="{FF2B5EF4-FFF2-40B4-BE49-F238E27FC236}">
                <a16:creationId xmlns:a16="http://schemas.microsoft.com/office/drawing/2014/main" id="{4BE19A9C-A507-B142-B455-AA5933A548D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4" name="Text Placeholder 2">
            <a:extLst>
              <a:ext uri="{FF2B5EF4-FFF2-40B4-BE49-F238E27FC236}">
                <a16:creationId xmlns:a16="http://schemas.microsoft.com/office/drawing/2014/main" id="{5630368C-0CDF-411A-A191-49E899612FFC}"/>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5" name="Text Placeholder 47">
            <a:extLst>
              <a:ext uri="{FF2B5EF4-FFF2-40B4-BE49-F238E27FC236}">
                <a16:creationId xmlns:a16="http://schemas.microsoft.com/office/drawing/2014/main" id="{B94E9817-6E08-43A2-B39F-478908333721}"/>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745005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2.xml><?xml version="1.0" encoding="utf-8"?>
<p:sldLayout xmlns:a="http://schemas.openxmlformats.org/drawingml/2006/main" xmlns:r="http://schemas.openxmlformats.org/officeDocument/2006/relationships" xmlns:p="http://schemas.openxmlformats.org/presentationml/2006/main" preserve="1" userDrawn="1">
  <p:cSld name="SD Blank Fireball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B61F5CC4-20B6-4766-B066-5E1E7E75F489}"/>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Box 9">
            <a:extLst>
              <a:ext uri="{FF2B5EF4-FFF2-40B4-BE49-F238E27FC236}">
                <a16:creationId xmlns:a16="http://schemas.microsoft.com/office/drawing/2014/main" id="{C725D2C4-F421-3647-8C79-00B1B8E506D6}"/>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
        <p:nvSpPr>
          <p:cNvPr id="14" name="Text Placeholder 2">
            <a:extLst>
              <a:ext uri="{FF2B5EF4-FFF2-40B4-BE49-F238E27FC236}">
                <a16:creationId xmlns:a16="http://schemas.microsoft.com/office/drawing/2014/main" id="{6F743B7C-8E05-4E60-8E43-6BB66F02C141}"/>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5" name="Text Placeholder 47">
            <a:extLst>
              <a:ext uri="{FF2B5EF4-FFF2-40B4-BE49-F238E27FC236}">
                <a16:creationId xmlns:a16="http://schemas.microsoft.com/office/drawing/2014/main" id="{260ECEE4-BC8D-4E89-980A-7DBC39D89E7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933006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3.xml><?xml version="1.0" encoding="utf-8"?>
<p:sldLayout xmlns:a="http://schemas.openxmlformats.org/drawingml/2006/main" xmlns:r="http://schemas.openxmlformats.org/officeDocument/2006/relationships" xmlns:p="http://schemas.openxmlformats.org/presentationml/2006/main" showMasterSp="0" preserve="1" userDrawn="1">
  <p:cSld name="SD Blank Fireball Gunmetal">
    <p:bg>
      <p:bgPr>
        <a:solidFill>
          <a:srgbClr val="3D4A6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D4A61"/>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C0E12">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C0E12">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0964E06C-5CDC-4DD2-949B-419EC57E3AAB}"/>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Box 9">
            <a:extLst>
              <a:ext uri="{FF2B5EF4-FFF2-40B4-BE49-F238E27FC236}">
                <a16:creationId xmlns:a16="http://schemas.microsoft.com/office/drawing/2014/main" id="{5A74494B-FB0A-7644-BDB3-59749D99E35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14" name="Text Placeholder 2">
            <a:extLst>
              <a:ext uri="{FF2B5EF4-FFF2-40B4-BE49-F238E27FC236}">
                <a16:creationId xmlns:a16="http://schemas.microsoft.com/office/drawing/2014/main" id="{F88459E5-FD06-4889-9EE1-4D29E262FC04}"/>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5" name="Text Placeholder 47">
            <a:extLst>
              <a:ext uri="{FF2B5EF4-FFF2-40B4-BE49-F238E27FC236}">
                <a16:creationId xmlns:a16="http://schemas.microsoft.com/office/drawing/2014/main" id="{B30E4199-8597-44AB-B6EC-4497BD09E8D3}"/>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2179354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4.xml><?xml version="1.0" encoding="utf-8"?>
<p:sldLayout xmlns:a="http://schemas.openxmlformats.org/drawingml/2006/main" xmlns:r="http://schemas.openxmlformats.org/officeDocument/2006/relationships" xmlns:p="http://schemas.openxmlformats.org/presentationml/2006/main" showMasterSp="0" preserve="1" userDrawn="1">
  <p:cSld name="SD Blank Fireball Midnight">
    <p:bg>
      <p:bgPr>
        <a:solidFill>
          <a:srgbClr val="081D3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071B2F"/>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A233C"/>
            </a:solidFill>
            <a:ln>
              <a:noFill/>
            </a:ln>
            <a:effectLst>
              <a:outerShdw blurRad="304800" dist="304800" dir="8100000" algn="tr" rotWithShape="0">
                <a:srgbClr val="050D13">
                  <a:alpha val="35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C8C2CAAF-CDDA-4C4A-89EC-D1913727AD1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Box 9">
            <a:extLst>
              <a:ext uri="{FF2B5EF4-FFF2-40B4-BE49-F238E27FC236}">
                <a16:creationId xmlns:a16="http://schemas.microsoft.com/office/drawing/2014/main" id="{5F53FCEE-0955-084E-8D70-8129C635A407}"/>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
        <p:nvSpPr>
          <p:cNvPr id="14" name="Text Placeholder 2">
            <a:extLst>
              <a:ext uri="{FF2B5EF4-FFF2-40B4-BE49-F238E27FC236}">
                <a16:creationId xmlns:a16="http://schemas.microsoft.com/office/drawing/2014/main" id="{14B69B5A-BF88-4025-B43F-F44CE934321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5" name="Text Placeholder 47">
            <a:extLst>
              <a:ext uri="{FF2B5EF4-FFF2-40B4-BE49-F238E27FC236}">
                <a16:creationId xmlns:a16="http://schemas.microsoft.com/office/drawing/2014/main" id="{34BF50B9-4029-41B5-9009-27DD98516CC4}"/>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860749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5.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A00C3292-75D1-4DA8-82E9-9A4CB6D8CFC8}"/>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EDDDDD52-8A68-4B86-A9C6-F0B2044B4DE6}"/>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Box 11">
            <a:extLst>
              <a:ext uri="{FF2B5EF4-FFF2-40B4-BE49-F238E27FC236}">
                <a16:creationId xmlns:a16="http://schemas.microsoft.com/office/drawing/2014/main" id="{EA7A73CF-3EA7-E444-8AC7-9CA650E8702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bg1"/>
                </a:solidFill>
              </a:rPr>
              <a:t>Confidential – Qualcomm Technologies, Inc. and/or its affiliated companies – May Contain Trade Secrets</a:t>
            </a:r>
          </a:p>
        </p:txBody>
      </p:sp>
      <p:sp>
        <p:nvSpPr>
          <p:cNvPr id="17" name="Text Placeholder 2">
            <a:extLst>
              <a:ext uri="{FF2B5EF4-FFF2-40B4-BE49-F238E27FC236}">
                <a16:creationId xmlns:a16="http://schemas.microsoft.com/office/drawing/2014/main" id="{2F67DEC8-5B82-45EB-9E1C-1797E01FC933}"/>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8" name="Text Placeholder 47">
            <a:extLst>
              <a:ext uri="{FF2B5EF4-FFF2-40B4-BE49-F238E27FC236}">
                <a16:creationId xmlns:a16="http://schemas.microsoft.com/office/drawing/2014/main" id="{CED15783-97E6-4593-B718-789CCD8E42A3}"/>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251527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6.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White">
    <p:bg>
      <p:bgPr>
        <a:solidFill>
          <a:srgbClr val="FFFFFF"/>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chemeClr val="bg1"/>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AFBFC"/>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64807E53-98A7-46DD-A808-B562A7449FC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Box 9">
            <a:extLst>
              <a:ext uri="{FF2B5EF4-FFF2-40B4-BE49-F238E27FC236}">
                <a16:creationId xmlns:a16="http://schemas.microsoft.com/office/drawing/2014/main" id="{DAAB8A5D-AC60-C84A-A928-281A9137C12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6" name="Text Placeholder 2">
            <a:extLst>
              <a:ext uri="{FF2B5EF4-FFF2-40B4-BE49-F238E27FC236}">
                <a16:creationId xmlns:a16="http://schemas.microsoft.com/office/drawing/2014/main" id="{16B8C3E4-9F3D-4C8D-A8D1-1D949A9D31EA}"/>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7" name="Text Placeholder 47">
            <a:extLst>
              <a:ext uri="{FF2B5EF4-FFF2-40B4-BE49-F238E27FC236}">
                <a16:creationId xmlns:a16="http://schemas.microsoft.com/office/drawing/2014/main" id="{3F709CA9-7ECB-4967-B989-FFF289471B0B}"/>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3817990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7.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0" name="Text Placeholder 2">
            <a:extLst>
              <a:ext uri="{FF2B5EF4-FFF2-40B4-BE49-F238E27FC236}">
                <a16:creationId xmlns:a16="http://schemas.microsoft.com/office/drawing/2014/main" id="{1B2798E6-6971-4C62-B298-8434FE93935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3" name="TextBox 12">
            <a:extLst>
              <a:ext uri="{FF2B5EF4-FFF2-40B4-BE49-F238E27FC236}">
                <a16:creationId xmlns:a16="http://schemas.microsoft.com/office/drawing/2014/main" id="{92ED7BC6-7327-5148-BD05-DC8203396EC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
        <p:nvSpPr>
          <p:cNvPr id="17" name="Text Placeholder 2">
            <a:extLst>
              <a:ext uri="{FF2B5EF4-FFF2-40B4-BE49-F238E27FC236}">
                <a16:creationId xmlns:a16="http://schemas.microsoft.com/office/drawing/2014/main" id="{1D37783B-92BD-45E0-A8C1-A8EEF709C22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8" name="Text Placeholder 47">
            <a:extLst>
              <a:ext uri="{FF2B5EF4-FFF2-40B4-BE49-F238E27FC236}">
                <a16:creationId xmlns:a16="http://schemas.microsoft.com/office/drawing/2014/main" id="{7DD45AE6-5FFF-448D-8664-D0A2D9421437}"/>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2364492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8.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Gunmetal">
    <p:bg>
      <p:bgPr>
        <a:solidFill>
          <a:schemeClr val="accent5"/>
        </a:solidFill>
        <a:effectLst/>
      </p:bgPr>
    </p:bg>
    <p:spTree>
      <p:nvGrpSpPr>
        <p:cNvPr id="1" name=""/>
        <p:cNvGrpSpPr/>
        <p:nvPr/>
      </p:nvGrpSpPr>
      <p:grpSpPr>
        <a:xfrm>
          <a:off x="0" y="0"/>
          <a:ext cx="0" cy="0"/>
          <a:chOff x="0" y="0"/>
          <a:chExt cx="0" cy="0"/>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F4D6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E5F7A"/>
          </a:solidFill>
          <a:ln>
            <a:noFill/>
          </a:ln>
          <a:effectLst>
            <a:outerShdw blurRad="304800" dist="304800" dir="8100000" algn="tr" rotWithShape="0">
              <a:srgbClr val="0A0C10">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90B0F">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80A0C">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sp>
        <p:nvSpPr>
          <p:cNvPr id="10" name="Text Placeholder 2">
            <a:extLst>
              <a:ext uri="{FF2B5EF4-FFF2-40B4-BE49-F238E27FC236}">
                <a16:creationId xmlns:a16="http://schemas.microsoft.com/office/drawing/2014/main" id="{11733D67-8F17-48E5-8721-648A321CB61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9" name="TextBox 8">
            <a:extLst>
              <a:ext uri="{FF2B5EF4-FFF2-40B4-BE49-F238E27FC236}">
                <a16:creationId xmlns:a16="http://schemas.microsoft.com/office/drawing/2014/main" id="{2C995166-EB53-2842-BADE-906F0C8250DA}"/>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16" name="Text Placeholder 2">
            <a:extLst>
              <a:ext uri="{FF2B5EF4-FFF2-40B4-BE49-F238E27FC236}">
                <a16:creationId xmlns:a16="http://schemas.microsoft.com/office/drawing/2014/main" id="{56E69B2D-39C4-485E-868E-0BCAED86F1F6}"/>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7" name="Text Placeholder 47">
            <a:extLst>
              <a:ext uri="{FF2B5EF4-FFF2-40B4-BE49-F238E27FC236}">
                <a16:creationId xmlns:a16="http://schemas.microsoft.com/office/drawing/2014/main" id="{BA50C9A3-5C39-479C-A785-3A1A86CD75E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463254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9.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Midnight">
    <p:bg>
      <p:bgPr>
        <a:solidFill>
          <a:schemeClr val="tx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A5DDF63-EA9F-4B09-AD38-3CF158117D3F}"/>
              </a:ext>
            </a:extLst>
          </p:cNvPr>
          <p:cNvGrpSpPr/>
          <p:nvPr userDrawn="1"/>
        </p:nvGrpSpPr>
        <p:grpSpPr>
          <a:xfrm>
            <a:off x="2118610" y="-558521"/>
            <a:ext cx="7954780" cy="7975042"/>
            <a:chOff x="2801769" y="126378"/>
            <a:chExt cx="6588462" cy="6605244"/>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801769" y="126378"/>
              <a:ext cx="6588462" cy="6589988"/>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801769" y="126378"/>
              <a:ext cx="4950118" cy="6605243"/>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D2C4B"/>
            </a:solidFill>
            <a:ln>
              <a:noFill/>
            </a:ln>
            <a:effectLst>
              <a:outerShdw blurRad="304800" dist="304800" dir="10800000" algn="r" rotWithShape="0">
                <a:srgbClr val="02080E">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0D2C4B"/>
            </a:solidFill>
            <a:ln>
              <a:noFill/>
            </a:ln>
            <a:effectLst>
              <a:innerShdw blurRad="304800" dist="304800" dir="18900000">
                <a:srgbClr val="050D13">
                  <a:alpha val="50000"/>
                </a:srgbClr>
              </a:innerShdw>
            </a:effectLst>
          </p:spPr>
          <p:txBody>
            <a:bodyPr vert="horz" wrap="square" lIns="91440" tIns="45720" rIns="91440" bIns="45720" numCol="1" anchor="t" anchorCtr="0" compatLnSpc="1">
              <a:prstTxWarp prst="textNoShape">
                <a:avLst/>
              </a:prstTxWarp>
            </a:bodyPr>
            <a:lstStyle/>
            <a:p>
              <a:endParaRPr lang="en-US"/>
            </a:p>
          </p:txBody>
        </p:sp>
      </p:grpSp>
      <p:sp>
        <p:nvSpPr>
          <p:cNvPr id="10" name="Text Placeholder 2">
            <a:extLst>
              <a:ext uri="{FF2B5EF4-FFF2-40B4-BE49-F238E27FC236}">
                <a16:creationId xmlns:a16="http://schemas.microsoft.com/office/drawing/2014/main" id="{82BF70D1-2372-4B77-B2A2-31833C33D018}"/>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3" name="TextBox 12">
            <a:extLst>
              <a:ext uri="{FF2B5EF4-FFF2-40B4-BE49-F238E27FC236}">
                <a16:creationId xmlns:a16="http://schemas.microsoft.com/office/drawing/2014/main" id="{C5058962-74F8-A743-AD5E-27A4A90189BA}"/>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
        <p:nvSpPr>
          <p:cNvPr id="15" name="Text Placeholder 2">
            <a:extLst>
              <a:ext uri="{FF2B5EF4-FFF2-40B4-BE49-F238E27FC236}">
                <a16:creationId xmlns:a16="http://schemas.microsoft.com/office/drawing/2014/main" id="{BE8555D9-AA6D-4C69-9ACF-93F32F5DB89A}"/>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6" name="Text Placeholder 47">
            <a:extLst>
              <a:ext uri="{FF2B5EF4-FFF2-40B4-BE49-F238E27FC236}">
                <a16:creationId xmlns:a16="http://schemas.microsoft.com/office/drawing/2014/main" id="{550A8FB1-A866-4D28-BA93-A8493FF075E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13219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endParaRPr lang="en-US" dirty="0"/>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268259"/>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9294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0.xml><?xml version="1.0" encoding="utf-8"?>
<p:sldLayout xmlns:a="http://schemas.openxmlformats.org/drawingml/2006/main" xmlns:r="http://schemas.openxmlformats.org/officeDocument/2006/relationships" xmlns:p="http://schemas.openxmlformats.org/presentationml/2006/main" preserve="1" userDrawn="1">
  <p:cSld name="SD Shelf Red">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bg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3GPP SA4#127</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42BA5A4B-EF02-4E2D-8046-A008C682485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0" name="TextBox 9">
            <a:extLst>
              <a:ext uri="{FF2B5EF4-FFF2-40B4-BE49-F238E27FC236}">
                <a16:creationId xmlns:a16="http://schemas.microsoft.com/office/drawing/2014/main" id="{5C7CD035-E3AE-094C-9116-E763D4650A7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bg1"/>
                </a:solidFill>
              </a:rPr>
              <a:t>Confidential – Qualcomm Technologies, Inc. and/or its affiliated companies – May Contain Trade Secrets</a:t>
            </a:r>
          </a:p>
        </p:txBody>
      </p:sp>
    </p:spTree>
    <p:extLst>
      <p:ext uri="{BB962C8B-B14F-4D97-AF65-F5344CB8AC3E}">
        <p14:creationId xmlns:p14="http://schemas.microsoft.com/office/powerpoint/2010/main" val="2782108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1.xml><?xml version="1.0" encoding="utf-8"?>
<p:sldLayout xmlns:a="http://schemas.openxmlformats.org/drawingml/2006/main" xmlns:r="http://schemas.openxmlformats.org/officeDocument/2006/relationships" xmlns:p="http://schemas.openxmlformats.org/presentationml/2006/main" preserve="1" userDrawn="1">
  <p:cSld name="SD 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3GPP SA4#127</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03CF40E9-DEAF-493C-B475-895B049DB0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0" name="TextBox 9">
            <a:extLst>
              <a:ext uri="{FF2B5EF4-FFF2-40B4-BE49-F238E27FC236}">
                <a16:creationId xmlns:a16="http://schemas.microsoft.com/office/drawing/2014/main" id="{CF84B7E2-7102-7249-878F-AE7424E637F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4148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2.xml><?xml version="1.0" encoding="utf-8"?>
<p:sldLayout xmlns:a="http://schemas.openxmlformats.org/drawingml/2006/main" xmlns:r="http://schemas.openxmlformats.org/officeDocument/2006/relationships" xmlns:p="http://schemas.openxmlformats.org/presentationml/2006/main" preserve="1" userDrawn="1">
  <p:cSld name="SD 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pPr>
              <a:defRPr/>
            </a:pPr>
            <a:r>
              <a:rPr lang="en-US"/>
              <a:t>3GPP SA4#127</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1C775F73-24E3-4EFE-81CC-0A42D0DB058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0" name="TextBox 9">
            <a:extLst>
              <a:ext uri="{FF2B5EF4-FFF2-40B4-BE49-F238E27FC236}">
                <a16:creationId xmlns:a16="http://schemas.microsoft.com/office/drawing/2014/main" id="{11923F10-D7DD-9C42-B84B-BC4F192B70B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40027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3.xml><?xml version="1.0" encoding="utf-8"?>
<p:sldLayout xmlns:a="http://schemas.openxmlformats.org/drawingml/2006/main" xmlns:r="http://schemas.openxmlformats.org/officeDocument/2006/relationships" xmlns:p="http://schemas.openxmlformats.org/presentationml/2006/main" preserve="1" userDrawn="1">
  <p:cSld name="SD 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3GPP SA4#127</a:t>
            </a: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5C13B54D-96FE-401E-9628-2EE14ED88006}"/>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C4DA8D7E-8B55-4949-9258-214A3F27320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71696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4.xml><?xml version="1.0" encoding="utf-8"?>
<p:sldLayout xmlns:a="http://schemas.openxmlformats.org/drawingml/2006/main" xmlns:r="http://schemas.openxmlformats.org/officeDocument/2006/relationships" xmlns:p="http://schemas.openxmlformats.org/presentationml/2006/main" preserve="1" userDrawn="1">
  <p:cSld name="SD 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3GPP SA4#127</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EAB4FB2F-9AB9-432F-93E7-DA8BC9D85FA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2FE1FE39-599B-8149-8E95-00D55D065F79}"/>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0287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5.xml><?xml version="1.0" encoding="utf-8"?>
<p:sldLayout xmlns:a="http://schemas.openxmlformats.org/drawingml/2006/main" xmlns:r="http://schemas.openxmlformats.org/officeDocument/2006/relationships" xmlns:p="http://schemas.openxmlformats.org/presentationml/2006/main" preserve="1" userDrawn="1">
  <p:cSld name="SD Fifty Fifty Red">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03035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6.xml><?xml version="1.0" encoding="utf-8"?>
<p:sldLayout xmlns:a="http://schemas.openxmlformats.org/drawingml/2006/main" xmlns:r="http://schemas.openxmlformats.org/officeDocument/2006/relationships" xmlns:p="http://schemas.openxmlformats.org/presentationml/2006/main" preserve="1" userDrawn="1">
  <p:cSld name="SD 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16261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7.xml><?xml version="1.0" encoding="utf-8"?>
<p:sldLayout xmlns:a="http://schemas.openxmlformats.org/drawingml/2006/main" xmlns:r="http://schemas.openxmlformats.org/officeDocument/2006/relationships" xmlns:p="http://schemas.openxmlformats.org/presentationml/2006/main" preserve="1" userDrawn="1">
  <p:cSld name="SD 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74016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8.xml><?xml version="1.0" encoding="utf-8"?>
<p:sldLayout xmlns:a="http://schemas.openxmlformats.org/drawingml/2006/main" xmlns:r="http://schemas.openxmlformats.org/officeDocument/2006/relationships" xmlns:p="http://schemas.openxmlformats.org/presentationml/2006/main" preserve="1" userDrawn="1">
  <p:cSld name="SD 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EB6F6D38-8378-8946-AE37-D76813BE4ED1}"/>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4">
            <a:extLst>
              <a:ext uri="{FF2B5EF4-FFF2-40B4-BE49-F238E27FC236}">
                <a16:creationId xmlns:a16="http://schemas.microsoft.com/office/drawing/2014/main" id="{D808691C-4519-914E-8F02-AF2542CE6739}"/>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05663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9.xml><?xml version="1.0" encoding="utf-8"?>
<p:sldLayout xmlns:a="http://schemas.openxmlformats.org/drawingml/2006/main" xmlns:r="http://schemas.openxmlformats.org/officeDocument/2006/relationships" xmlns:p="http://schemas.openxmlformats.org/presentationml/2006/main" preserve="1" userDrawn="1">
  <p:cSld name="SD 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3390" y="-159655"/>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CE187649-C2CF-3048-88B5-038E7AE26350}"/>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4">
            <a:extLst>
              <a:ext uri="{FF2B5EF4-FFF2-40B4-BE49-F238E27FC236}">
                <a16:creationId xmlns:a16="http://schemas.microsoft.com/office/drawing/2014/main" id="{82F18929-5BBB-5E40-B967-9F715090FFDF}"/>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98065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endParaRPr lang="en-US" dirty="0"/>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04255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0.xml><?xml version="1.0" encoding="utf-8"?>
<p:sldLayout xmlns:a="http://schemas.openxmlformats.org/drawingml/2006/main" xmlns:r="http://schemas.openxmlformats.org/officeDocument/2006/relationships" xmlns:p="http://schemas.openxmlformats.org/presentationml/2006/main" preserve="1" userDrawn="1">
  <p:cSld name="SD_Cutaway 1/3 Right Red">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16004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1.xml><?xml version="1.0" encoding="utf-8"?>
<p:sldLayout xmlns:a="http://schemas.openxmlformats.org/drawingml/2006/main" xmlns:r="http://schemas.openxmlformats.org/officeDocument/2006/relationships" xmlns:p="http://schemas.openxmlformats.org/presentationml/2006/main" preserve="1" userDrawn="1">
  <p:cSld name="SD_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723084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2.xml><?xml version="1.0" encoding="utf-8"?>
<p:sldLayout xmlns:a="http://schemas.openxmlformats.org/drawingml/2006/main" xmlns:r="http://schemas.openxmlformats.org/officeDocument/2006/relationships" xmlns:p="http://schemas.openxmlformats.org/presentationml/2006/main" preserve="1" userDrawn="1">
  <p:cSld name="SD_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54881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3.xml><?xml version="1.0" encoding="utf-8"?>
<p:sldLayout xmlns:a="http://schemas.openxmlformats.org/drawingml/2006/main" xmlns:r="http://schemas.openxmlformats.org/officeDocument/2006/relationships" xmlns:p="http://schemas.openxmlformats.org/presentationml/2006/main" preserve="1" userDrawn="1">
  <p:cSld name="SD_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6509945B-0089-450C-B2CD-0E4FBC97B735}"/>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0EB14AB7-C8B4-422F-A4E4-26D7174B5D2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254998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4.xml><?xml version="1.0" encoding="utf-8"?>
<p:sldLayout xmlns:a="http://schemas.openxmlformats.org/drawingml/2006/main" xmlns:r="http://schemas.openxmlformats.org/officeDocument/2006/relationships" xmlns:p="http://schemas.openxmlformats.org/presentationml/2006/main" preserve="1" userDrawn="1">
  <p:cSld name="SD_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70BE114-8BEC-41B2-BDBA-3BB922CC597F}"/>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26548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5.xml><?xml version="1.0" encoding="utf-8"?>
<p:sldLayout xmlns:a="http://schemas.openxmlformats.org/drawingml/2006/main" xmlns:r="http://schemas.openxmlformats.org/officeDocument/2006/relationships" xmlns:p="http://schemas.openxmlformats.org/presentationml/2006/main" showMasterSp="0" preserve="1" userDrawn="1">
  <p:cSld name="SD_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7" name="Footer Placeholder 2">
            <a:extLst>
              <a:ext uri="{FF2B5EF4-FFF2-40B4-BE49-F238E27FC236}">
                <a16:creationId xmlns:a16="http://schemas.microsoft.com/office/drawing/2014/main" id="{3D22F37A-B6B9-9C47-B70D-23AE6BE4CB02}"/>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9" name="TextBox 8">
            <a:extLst>
              <a:ext uri="{FF2B5EF4-FFF2-40B4-BE49-F238E27FC236}">
                <a16:creationId xmlns:a16="http://schemas.microsoft.com/office/drawing/2014/main" id="{C6B6FB58-AA0E-DC15-AACC-6F08F21FD312}"/>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816568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6.xml><?xml version="1.0" encoding="utf-8"?>
<p:sldLayout xmlns:a="http://schemas.openxmlformats.org/drawingml/2006/main" xmlns:r="http://schemas.openxmlformats.org/officeDocument/2006/relationships" xmlns:p="http://schemas.openxmlformats.org/presentationml/2006/main" showMasterSp="0" preserve="1" userDrawn="1">
  <p:cSld name="SD_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3GPP SA4#127</a:t>
            </a:r>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F688A1DC-6E2A-57AD-266E-351F71C2D9E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539459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7.xml><?xml version="1.0" encoding="utf-8"?>
<p:sldLayout xmlns:a="http://schemas.openxmlformats.org/drawingml/2006/main" xmlns:r="http://schemas.openxmlformats.org/officeDocument/2006/relationships" xmlns:p="http://schemas.openxmlformats.org/presentationml/2006/main" showMasterSp="0" preserve="1" userDrawn="1">
  <p:cSld name="SD_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3GPP SA4#127</a:t>
            </a:r>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02FB666D-3907-0AF7-AF5D-C7344D39F197}"/>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829831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8.xml><?xml version="1.0" encoding="utf-8"?>
<p:sldLayout xmlns:a="http://schemas.openxmlformats.org/drawingml/2006/main" xmlns:r="http://schemas.openxmlformats.org/officeDocument/2006/relationships" xmlns:p="http://schemas.openxmlformats.org/presentationml/2006/main" showMasterSp="0" preserve="1" userDrawn="1">
  <p:cSld name="SD_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3GPP SA4#127</a:t>
            </a:r>
          </a:p>
        </p:txBody>
      </p:sp>
      <p:sp>
        <p:nvSpPr>
          <p:cNvPr id="5" name="TextBox 4">
            <a:extLst>
              <a:ext uri="{FF2B5EF4-FFF2-40B4-BE49-F238E27FC236}">
                <a16:creationId xmlns:a16="http://schemas.microsoft.com/office/drawing/2014/main" id="{69EC8DBE-004F-FE4A-8441-FB8D26CB0297}"/>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34217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9.xml><?xml version="1.0" encoding="utf-8"?>
<p:sldLayout xmlns:a="http://schemas.openxmlformats.org/drawingml/2006/main" xmlns:r="http://schemas.openxmlformats.org/officeDocument/2006/relationships" xmlns:p="http://schemas.openxmlformats.org/presentationml/2006/main" preserve="1" userDrawn="1">
  <p:cSld name="SD 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r>
              <a:rPr lang="en-US"/>
              <a:t>3GPP SA4#127</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6E88897A-387B-264D-9522-9C3B1FF1F3A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bg1"/>
                </a:solidFill>
              </a:rPr>
              <a:t>Confidential – Qualcomm Technologies, Inc. and/or its affiliated companies – May Contain Trade Secrets</a:t>
            </a:r>
          </a:p>
        </p:txBody>
      </p:sp>
    </p:spTree>
    <p:extLst>
      <p:ext uri="{BB962C8B-B14F-4D97-AF65-F5344CB8AC3E}">
        <p14:creationId xmlns:p14="http://schemas.microsoft.com/office/powerpoint/2010/main" val="914456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endParaRPr lang="en-US" dirty="0"/>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7056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0.xml><?xml version="1.0" encoding="utf-8"?>
<p:sldLayout xmlns:a="http://schemas.openxmlformats.org/drawingml/2006/main" xmlns:r="http://schemas.openxmlformats.org/officeDocument/2006/relationships" xmlns:p="http://schemas.openxmlformats.org/presentationml/2006/main" preserve="1" userDrawn="1">
  <p:cSld name="SD 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BD3313CA-8613-B249-821B-0584EDEB883A}"/>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61695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1.xml><?xml version="1.0" encoding="utf-8"?>
<p:sldLayout xmlns:a="http://schemas.openxmlformats.org/drawingml/2006/main" xmlns:r="http://schemas.openxmlformats.org/officeDocument/2006/relationships" xmlns:p="http://schemas.openxmlformats.org/presentationml/2006/main" preserve="1" userDrawn="1">
  <p:cSld name="SD 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3GPP SA4#127</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AD2B00E6-D523-6C40-8C3C-EA1A6C03A58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0837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2.xml><?xml version="1.0" encoding="utf-8"?>
<p:sldLayout xmlns:a="http://schemas.openxmlformats.org/drawingml/2006/main" xmlns:r="http://schemas.openxmlformats.org/officeDocument/2006/relationships" xmlns:p="http://schemas.openxmlformats.org/presentationml/2006/main" preserve="1" userDrawn="1">
  <p:cSld name="SD 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SA4#127</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5E00948D-7B2D-714B-8E6D-4A37ADA6CC92}"/>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17336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3.xml><?xml version="1.0" encoding="utf-8"?>
<p:sldLayout xmlns:a="http://schemas.openxmlformats.org/drawingml/2006/main" xmlns:r="http://schemas.openxmlformats.org/officeDocument/2006/relationships" xmlns:p="http://schemas.openxmlformats.org/presentationml/2006/main" preserve="1" userDrawn="1">
  <p:cSld name="SD 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SA4#127</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0DE5A83F-9153-3C44-8957-2EC27B94572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2811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4.xml><?xml version="1.0" encoding="utf-8"?>
<p:sldLayout xmlns:a="http://schemas.openxmlformats.org/drawingml/2006/main" xmlns:r="http://schemas.openxmlformats.org/officeDocument/2006/relationships" xmlns:p="http://schemas.openxmlformats.org/presentationml/2006/main" preserve="1" userDrawn="1">
  <p:cSld name="SD Showcase Circl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5A86694-1ECC-42EC-BE07-600F1C0BC62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5" y="858"/>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3GPP SA4#127</a:t>
            </a:r>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9A18C914-9D69-0546-A1C6-6F41BB990E49}"/>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
        <p:nvSpPr>
          <p:cNvPr id="7" name="TextBox 6">
            <a:extLst>
              <a:ext uri="{FF2B5EF4-FFF2-40B4-BE49-F238E27FC236}">
                <a16:creationId xmlns:a16="http://schemas.microsoft.com/office/drawing/2014/main" id="{39C70112-9A84-A446-8F7F-6CF61C9967B6}"/>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1339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5.xml><?xml version="1.0" encoding="utf-8"?>
<p:sldLayout xmlns:a="http://schemas.openxmlformats.org/drawingml/2006/main" xmlns:r="http://schemas.openxmlformats.org/officeDocument/2006/relationships" xmlns:p="http://schemas.openxmlformats.org/presentationml/2006/main" preserve="1" userDrawn="1">
  <p:cSld name="SD Showcase Squar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C510F42-9E8C-443B-8354-231F3450AD6C}"/>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3GPP SA4#127</a:t>
            </a:r>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5" name="Picture Placeholder 5">
            <a:extLst>
              <a:ext uri="{FF2B5EF4-FFF2-40B4-BE49-F238E27FC236}">
                <a16:creationId xmlns:a16="http://schemas.microsoft.com/office/drawing/2014/main" id="{30B38128-2D95-E941-B2BF-A15CAAB123C0}"/>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
        <p:nvSpPr>
          <p:cNvPr id="7" name="TextBox 6">
            <a:extLst>
              <a:ext uri="{FF2B5EF4-FFF2-40B4-BE49-F238E27FC236}">
                <a16:creationId xmlns:a16="http://schemas.microsoft.com/office/drawing/2014/main" id="{6097F0B3-929E-A344-8B69-23BC6D52B50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676136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6.xml><?xml version="1.0" encoding="utf-8"?>
<p:sldLayout xmlns:a="http://schemas.openxmlformats.org/drawingml/2006/main" xmlns:r="http://schemas.openxmlformats.org/officeDocument/2006/relationships" xmlns:p="http://schemas.openxmlformats.org/presentationml/2006/main" preserve="1" userDrawn="1">
  <p:cSld name="SD Showcase Circl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2647107-E37C-47BD-B11C-44982B708CDD}"/>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3GPP SA4#127</a:t>
            </a:r>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86C5B809-3E12-0A40-A02B-B0EE8552A096}"/>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
        <p:nvSpPr>
          <p:cNvPr id="9" name="TextBox 8">
            <a:extLst>
              <a:ext uri="{FF2B5EF4-FFF2-40B4-BE49-F238E27FC236}">
                <a16:creationId xmlns:a16="http://schemas.microsoft.com/office/drawing/2014/main" id="{CD189F20-8729-2444-981C-23DCC2E2BBB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16960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7.xml><?xml version="1.0" encoding="utf-8"?>
<p:sldLayout xmlns:a="http://schemas.openxmlformats.org/drawingml/2006/main" xmlns:r="http://schemas.openxmlformats.org/officeDocument/2006/relationships" xmlns:p="http://schemas.openxmlformats.org/presentationml/2006/main" preserve="1" userDrawn="1">
  <p:cSld name="SD Showcase Squar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E8CA6EA-4EC4-42A8-B386-C241EF115F9A}"/>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3GPP SA4#127</a:t>
            </a:r>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68CF800F-AA02-1B49-B224-9A06208DF3B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
        <p:nvSpPr>
          <p:cNvPr id="9" name="TextBox 8">
            <a:extLst>
              <a:ext uri="{FF2B5EF4-FFF2-40B4-BE49-F238E27FC236}">
                <a16:creationId xmlns:a16="http://schemas.microsoft.com/office/drawing/2014/main" id="{19FE6D94-B327-084F-BDAB-3298CA78BE5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141711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8.xml><?xml version="1.0" encoding="utf-8"?>
<p:sldLayout xmlns:a="http://schemas.openxmlformats.org/drawingml/2006/main" xmlns:r="http://schemas.openxmlformats.org/officeDocument/2006/relationships" xmlns:p="http://schemas.openxmlformats.org/presentationml/2006/main" showMasterSp="0" preserve="1" userDrawn="1">
  <p:cSld name="SD_Image Left Re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075DD4A-EECC-C547-8F7C-C486D588CEFC}"/>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C316BB8-9221-4CF5-A3AC-97DB385C7210}"/>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r>
              <a:rPr lang="en-US"/>
              <a:t>3GPP SA4#127</a:t>
            </a:r>
          </a:p>
        </p:txBody>
      </p:sp>
      <p:sp>
        <p:nvSpPr>
          <p:cNvPr id="11" name="TextBox 10">
            <a:extLst>
              <a:ext uri="{FF2B5EF4-FFF2-40B4-BE49-F238E27FC236}">
                <a16:creationId xmlns:a16="http://schemas.microsoft.com/office/drawing/2014/main" id="{B9D51157-61E2-4FBA-93B6-79B4052F1A1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BE6B4DBC-D544-C040-A8B4-3C5F9841AC80}"/>
              </a:ext>
            </a:extLst>
          </p:cNvPr>
          <p:cNvSpPr txBox="1"/>
          <p:nvPr userDrawn="1"/>
        </p:nvSpPr>
        <p:spPr>
          <a:xfrm>
            <a:off x="8091774" y="6296283"/>
            <a:ext cx="358584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bg1"/>
                </a:solidFill>
              </a:rPr>
              <a:t>Confidential – Qualcomm Technologies, Inc. and/or its affiliated companies – May Contain Trade Secrets</a:t>
            </a:r>
          </a:p>
        </p:txBody>
      </p:sp>
    </p:spTree>
    <p:extLst>
      <p:ext uri="{BB962C8B-B14F-4D97-AF65-F5344CB8AC3E}">
        <p14:creationId xmlns:p14="http://schemas.microsoft.com/office/powerpoint/2010/main" val="1046093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9.xml><?xml version="1.0" encoding="utf-8"?>
<p:sldLayout xmlns:a="http://schemas.openxmlformats.org/drawingml/2006/main" xmlns:r="http://schemas.openxmlformats.org/officeDocument/2006/relationships" xmlns:p="http://schemas.openxmlformats.org/presentationml/2006/main" showMasterSp="0" preserve="1" userDrawn="1">
  <p:cSld name="SD_Image Left Whit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DE128B-1DB8-554E-8F04-4D9ED492F91E}"/>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0A0B53BA-FA9B-40BF-9ADE-676B5C4BE42A}"/>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p>
        </p:txBody>
      </p:sp>
      <p:sp>
        <p:nvSpPr>
          <p:cNvPr id="11" name="TextBox 10">
            <a:extLst>
              <a:ext uri="{FF2B5EF4-FFF2-40B4-BE49-F238E27FC236}">
                <a16:creationId xmlns:a16="http://schemas.microsoft.com/office/drawing/2014/main" id="{B2BB9067-ED8A-4D94-9B00-8410EEA9CFE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3" name="TextBox 12">
            <a:extLst>
              <a:ext uri="{FF2B5EF4-FFF2-40B4-BE49-F238E27FC236}">
                <a16:creationId xmlns:a16="http://schemas.microsoft.com/office/drawing/2014/main" id="{4C60EE0F-8B28-E747-AB44-F8BE2D093FDC}"/>
              </a:ext>
            </a:extLst>
          </p:cNvPr>
          <p:cNvSpPr txBox="1"/>
          <p:nvPr userDrawn="1"/>
        </p:nvSpPr>
        <p:spPr>
          <a:xfrm>
            <a:off x="8091774" y="6296283"/>
            <a:ext cx="358584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217697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endParaRPr lang="en-US" dirty="0"/>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39947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0.xml><?xml version="1.0" encoding="utf-8"?>
<p:sldLayout xmlns:a="http://schemas.openxmlformats.org/drawingml/2006/main" xmlns:r="http://schemas.openxmlformats.org/officeDocument/2006/relationships" xmlns:p="http://schemas.openxmlformats.org/presentationml/2006/main" showMasterSp="0" preserve="1" userDrawn="1">
  <p:cSld name="SD_Image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0931E04-3D83-0A42-B203-58F7D87856D9}"/>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812EEBE7-6B5F-4C1C-9CF1-59A95FAC8066}"/>
              </a:ext>
            </a:extLst>
          </p:cNvPr>
          <p:cNvSpPr>
            <a:spLocks noGrp="1"/>
          </p:cNvSpPr>
          <p:nvPr>
            <p:ph type="ftr" sz="quarter" idx="16"/>
          </p:nvPr>
        </p:nvSpPr>
        <p:spPr>
          <a:xfrm>
            <a:off x="8103394" y="6089904"/>
            <a:ext cx="357422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11" name="TextBox 10">
            <a:extLst>
              <a:ext uri="{FF2B5EF4-FFF2-40B4-BE49-F238E27FC236}">
                <a16:creationId xmlns:a16="http://schemas.microsoft.com/office/drawing/2014/main" id="{C4C9C04D-8F5D-42CA-8F1F-DE23A6DD948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3" name="TextBox 12">
            <a:extLst>
              <a:ext uri="{FF2B5EF4-FFF2-40B4-BE49-F238E27FC236}">
                <a16:creationId xmlns:a16="http://schemas.microsoft.com/office/drawing/2014/main" id="{76C493A7-E235-4249-944C-8CC5F6857D03}"/>
              </a:ext>
            </a:extLst>
          </p:cNvPr>
          <p:cNvSpPr txBox="1"/>
          <p:nvPr userDrawn="1"/>
        </p:nvSpPr>
        <p:spPr>
          <a:xfrm>
            <a:off x="8091774" y="6296283"/>
            <a:ext cx="358584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89510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1.xml><?xml version="1.0" encoding="utf-8"?>
<p:sldLayout xmlns:a="http://schemas.openxmlformats.org/drawingml/2006/main" xmlns:r="http://schemas.openxmlformats.org/officeDocument/2006/relationships" xmlns:p="http://schemas.openxmlformats.org/presentationml/2006/main" showMasterSp="0" preserve="1" userDrawn="1">
  <p:cSld name="SD_Image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9774562-B6FE-C54A-A445-E945FBC13204}"/>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B2EE45F7-538F-4FC9-ADF8-A824AC4DAF1B}"/>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SA4#127</a:t>
            </a:r>
          </a:p>
        </p:txBody>
      </p:sp>
      <p:sp>
        <p:nvSpPr>
          <p:cNvPr id="11" name="TextBox 10">
            <a:extLst>
              <a:ext uri="{FF2B5EF4-FFF2-40B4-BE49-F238E27FC236}">
                <a16:creationId xmlns:a16="http://schemas.microsoft.com/office/drawing/2014/main" id="{90905DD8-9532-4B5B-8D68-64EE4A78F59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3" name="TextBox 12">
            <a:extLst>
              <a:ext uri="{FF2B5EF4-FFF2-40B4-BE49-F238E27FC236}">
                <a16:creationId xmlns:a16="http://schemas.microsoft.com/office/drawing/2014/main" id="{BBB2E7B5-124A-3D42-9E7D-712CCC9B139F}"/>
              </a:ext>
            </a:extLst>
          </p:cNvPr>
          <p:cNvSpPr txBox="1"/>
          <p:nvPr userDrawn="1"/>
        </p:nvSpPr>
        <p:spPr>
          <a:xfrm>
            <a:off x="8091774" y="6296283"/>
            <a:ext cx="358584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72191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2.xml><?xml version="1.0" encoding="utf-8"?>
<p:sldLayout xmlns:a="http://schemas.openxmlformats.org/drawingml/2006/main" xmlns:r="http://schemas.openxmlformats.org/officeDocument/2006/relationships" xmlns:p="http://schemas.openxmlformats.org/presentationml/2006/main" showMasterSp="0" preserve="1" userDrawn="1">
  <p:cSld name="SD_Image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FBDE2E1-92E6-7343-A97E-8F2BD34E3496}"/>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F9FDB7F-4DC9-4EA1-9ED7-C137E1F9B8DF}"/>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SA4#127</a:t>
            </a:r>
          </a:p>
        </p:txBody>
      </p:sp>
      <p:sp>
        <p:nvSpPr>
          <p:cNvPr id="11" name="TextBox 10">
            <a:extLst>
              <a:ext uri="{FF2B5EF4-FFF2-40B4-BE49-F238E27FC236}">
                <a16:creationId xmlns:a16="http://schemas.microsoft.com/office/drawing/2014/main" id="{9F7F8BFB-AEE8-498D-9E43-0D01F53CA53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2" name="TextBox 11">
            <a:extLst>
              <a:ext uri="{FF2B5EF4-FFF2-40B4-BE49-F238E27FC236}">
                <a16:creationId xmlns:a16="http://schemas.microsoft.com/office/drawing/2014/main" id="{15673EF2-F010-6A45-B5DE-07FD51C42857}"/>
              </a:ext>
            </a:extLst>
          </p:cNvPr>
          <p:cNvSpPr txBox="1"/>
          <p:nvPr userDrawn="1"/>
        </p:nvSpPr>
        <p:spPr>
          <a:xfrm>
            <a:off x="8091774" y="6296283"/>
            <a:ext cx="358584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738726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3.xml><?xml version="1.0" encoding="utf-8"?>
<p:sldLayout xmlns:a="http://schemas.openxmlformats.org/drawingml/2006/main" xmlns:r="http://schemas.openxmlformats.org/officeDocument/2006/relationships" xmlns:p="http://schemas.openxmlformats.org/presentationml/2006/main" showMasterSp="0" preserve="1" userDrawn="1">
  <p:cSld name="SD_Image Right Re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r>
              <a:rPr lang="en-US"/>
              <a:t>3GPP SA4#127</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7" name="TextBox 6">
            <a:extLst>
              <a:ext uri="{FF2B5EF4-FFF2-40B4-BE49-F238E27FC236}">
                <a16:creationId xmlns:a16="http://schemas.microsoft.com/office/drawing/2014/main" id="{B89CA83A-45CB-F251-159E-F280BAB204B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94108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4.xml><?xml version="1.0" encoding="utf-8"?>
<p:sldLayout xmlns:a="http://schemas.openxmlformats.org/drawingml/2006/main" xmlns:r="http://schemas.openxmlformats.org/officeDocument/2006/relationships" xmlns:p="http://schemas.openxmlformats.org/presentationml/2006/main" showMasterSp="0" preserve="1" userDrawn="1">
  <p:cSld name="SD_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7" name="TextBox 6">
            <a:extLst>
              <a:ext uri="{FF2B5EF4-FFF2-40B4-BE49-F238E27FC236}">
                <a16:creationId xmlns:a16="http://schemas.microsoft.com/office/drawing/2014/main" id="{B9F45113-68D9-B2FC-F747-BE9A8646A049}"/>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3251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5.xml><?xml version="1.0" encoding="utf-8"?>
<p:sldLayout xmlns:a="http://schemas.openxmlformats.org/drawingml/2006/main" xmlns:r="http://schemas.openxmlformats.org/officeDocument/2006/relationships" xmlns:p="http://schemas.openxmlformats.org/presentationml/2006/main" showMasterSp="0" preserve="1" userDrawn="1">
  <p:cSld name="SD_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3GPP SA4#127</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7" name="TextBox 6">
            <a:extLst>
              <a:ext uri="{FF2B5EF4-FFF2-40B4-BE49-F238E27FC236}">
                <a16:creationId xmlns:a16="http://schemas.microsoft.com/office/drawing/2014/main" id="{17D643E7-2A99-2F12-C4D2-7ACAA412F5F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26455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6.xml><?xml version="1.0" encoding="utf-8"?>
<p:sldLayout xmlns:a="http://schemas.openxmlformats.org/drawingml/2006/main" xmlns:r="http://schemas.openxmlformats.org/officeDocument/2006/relationships" xmlns:p="http://schemas.openxmlformats.org/presentationml/2006/main" showMasterSp="0" preserve="1" userDrawn="1">
  <p:cSld name="SD_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3GPP SA4#127</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7" name="TextBox 6">
            <a:extLst>
              <a:ext uri="{FF2B5EF4-FFF2-40B4-BE49-F238E27FC236}">
                <a16:creationId xmlns:a16="http://schemas.microsoft.com/office/drawing/2014/main" id="{BFC8033F-2F88-6505-E202-4B8D75B2149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5252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7.xml><?xml version="1.0" encoding="utf-8"?>
<p:sldLayout xmlns:a="http://schemas.openxmlformats.org/drawingml/2006/main" xmlns:r="http://schemas.openxmlformats.org/officeDocument/2006/relationships" xmlns:p="http://schemas.openxmlformats.org/presentationml/2006/main" showMasterSp="0" preserve="1" userDrawn="1">
  <p:cSld name="SD_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3GPP SA4#127</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7" name="TextBox 6">
            <a:extLst>
              <a:ext uri="{FF2B5EF4-FFF2-40B4-BE49-F238E27FC236}">
                <a16:creationId xmlns:a16="http://schemas.microsoft.com/office/drawing/2014/main" id="{7D76EA51-5C9D-DC12-4F45-AA693CB163B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75851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8.xml><?xml version="1.0" encoding="utf-8"?>
<p:sldLayout xmlns:a="http://schemas.openxmlformats.org/drawingml/2006/main" xmlns:r="http://schemas.openxmlformats.org/officeDocument/2006/relationships" xmlns:p="http://schemas.openxmlformats.org/presentationml/2006/main" preserve="1" userDrawn="1">
  <p:cSld name="SD_Cutaway 1/4 Left Red">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66752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9.xml><?xml version="1.0" encoding="utf-8"?>
<p:sldLayout xmlns:a="http://schemas.openxmlformats.org/drawingml/2006/main" xmlns:r="http://schemas.openxmlformats.org/officeDocument/2006/relationships" xmlns:p="http://schemas.openxmlformats.org/presentationml/2006/main" preserve="1" userDrawn="1">
  <p:cSld name="SD_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36392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6000" y="-154842"/>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endParaRPr lang="en-US" dirty="0"/>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019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0.xml><?xml version="1.0" encoding="utf-8"?>
<p:sldLayout xmlns:a="http://schemas.openxmlformats.org/drawingml/2006/main" xmlns:r="http://schemas.openxmlformats.org/officeDocument/2006/relationships" xmlns:p="http://schemas.openxmlformats.org/presentationml/2006/main" preserve="1" userDrawn="1">
  <p:cSld name="SD_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56532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1.xml><?xml version="1.0" encoding="utf-8"?>
<p:sldLayout xmlns:a="http://schemas.openxmlformats.org/drawingml/2006/main" xmlns:r="http://schemas.openxmlformats.org/officeDocument/2006/relationships" xmlns:p="http://schemas.openxmlformats.org/presentationml/2006/main" preserve="1" userDrawn="1">
  <p:cSld name="SD_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D68A6C0B-0BF9-4A22-B90D-608F5EE4090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5F2E0DD2-6F9C-4113-8407-BCBE8A4B1CA9}"/>
              </a:ext>
            </a:extLst>
          </p:cNvPr>
          <p:cNvSpPr>
            <a:spLocks noGrp="1"/>
          </p:cNvSpPr>
          <p:nvPr>
            <p:ph type="ftr" sz="quarter" idx="16"/>
          </p:nvPr>
        </p:nvSpPr>
        <p:spPr>
          <a:xfrm>
            <a:off x="495300"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Tree>
    <p:extLst>
      <p:ext uri="{BB962C8B-B14F-4D97-AF65-F5344CB8AC3E}">
        <p14:creationId xmlns:p14="http://schemas.microsoft.com/office/powerpoint/2010/main" val="2570253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2.xml><?xml version="1.0" encoding="utf-8"?>
<p:sldLayout xmlns:a="http://schemas.openxmlformats.org/drawingml/2006/main" xmlns:r="http://schemas.openxmlformats.org/officeDocument/2006/relationships" xmlns:p="http://schemas.openxmlformats.org/presentationml/2006/main" preserve="1" userDrawn="1">
  <p:cSld name="SD_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6086602B-AA9B-4FB3-83AD-F5FB2BC551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2963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3.xml><?xml version="1.0" encoding="utf-8"?>
<p:sldLayout xmlns:a="http://schemas.openxmlformats.org/drawingml/2006/main" xmlns:r="http://schemas.openxmlformats.org/officeDocument/2006/relationships" xmlns:p="http://schemas.openxmlformats.org/presentationml/2006/main" showMasterSp="0" preserve="1" userDrawn="1">
  <p:cSld name="SD_Large Circle Red 2">
    <p:bg>
      <p:bgPr>
        <a:solidFill>
          <a:schemeClr val="bg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1111F"/>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872"/>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r>
              <a:rPr lang="en-US"/>
              <a:t>3GPP SA4#127</a:t>
            </a:r>
          </a:p>
        </p:txBody>
      </p:sp>
      <p:sp>
        <p:nvSpPr>
          <p:cNvPr id="20" name="Title 2">
            <a:extLst>
              <a:ext uri="{FF2B5EF4-FFF2-40B4-BE49-F238E27FC236}">
                <a16:creationId xmlns:a16="http://schemas.microsoft.com/office/drawing/2014/main" id="{93599206-992C-D847-B719-FBA798CA5DBF}"/>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21" name="Subtitle">
            <a:extLst>
              <a:ext uri="{FF2B5EF4-FFF2-40B4-BE49-F238E27FC236}">
                <a16:creationId xmlns:a16="http://schemas.microsoft.com/office/drawing/2014/main" id="{2A9AEF52-D7A8-C64F-814D-4E9298CD62D9}"/>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Content Placeholder 4">
            <a:extLst>
              <a:ext uri="{FF2B5EF4-FFF2-40B4-BE49-F238E27FC236}">
                <a16:creationId xmlns:a16="http://schemas.microsoft.com/office/drawing/2014/main" id="{0129E7C8-AC10-8847-915D-92B5501FC00F}"/>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29">
            <a:extLst>
              <a:ext uri="{FF2B5EF4-FFF2-40B4-BE49-F238E27FC236}">
                <a16:creationId xmlns:a16="http://schemas.microsoft.com/office/drawing/2014/main" id="{038D6095-BEBE-BB4F-96AD-F9747306CB0A}"/>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3" name="TextBox 12">
            <a:extLst>
              <a:ext uri="{FF2B5EF4-FFF2-40B4-BE49-F238E27FC236}">
                <a16:creationId xmlns:a16="http://schemas.microsoft.com/office/drawing/2014/main" id="{51666D16-72E8-4EFF-8DCE-432DA7CA2C35}"/>
              </a:ext>
            </a:extLst>
          </p:cNvPr>
          <p:cNvSpPr txBox="1"/>
          <p:nvPr userDrawn="1"/>
        </p:nvSpPr>
        <p:spPr>
          <a:xfrm>
            <a:off x="9379392" y="6417160"/>
            <a:ext cx="281260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bg1"/>
                </a:solidFill>
              </a:rPr>
              <a:t>Confidential – Qualcomm Technologies, Inc.</a:t>
            </a:r>
            <a:br>
              <a:rPr lang="en-US">
                <a:solidFill>
                  <a:schemeClr val="bg1"/>
                </a:solidFill>
              </a:rPr>
            </a:br>
            <a:r>
              <a:rPr lang="en-US">
                <a:solidFill>
                  <a:schemeClr val="bg1"/>
                </a:solidFill>
              </a:rPr>
              <a:t>and/or its affiliated companies – May Contain Trade Secrets</a:t>
            </a:r>
          </a:p>
        </p:txBody>
      </p:sp>
    </p:spTree>
    <p:extLst>
      <p:ext uri="{BB962C8B-B14F-4D97-AF65-F5344CB8AC3E}">
        <p14:creationId xmlns:p14="http://schemas.microsoft.com/office/powerpoint/2010/main" val="2353459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4.xml><?xml version="1.0" encoding="utf-8"?>
<p:sldLayout xmlns:a="http://schemas.openxmlformats.org/drawingml/2006/main" xmlns:r="http://schemas.openxmlformats.org/officeDocument/2006/relationships" xmlns:p="http://schemas.openxmlformats.org/presentationml/2006/main" showMasterSp="0" preserve="1" userDrawn="1">
  <p:cSld name="SD_Large Circle White 2">
    <p:bg>
      <p:bgPr>
        <a:solidFill>
          <a:schemeClr val="bg1"/>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EAEDF2"/>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16" name="Title 2">
            <a:extLst>
              <a:ext uri="{FF2B5EF4-FFF2-40B4-BE49-F238E27FC236}">
                <a16:creationId xmlns:a16="http://schemas.microsoft.com/office/drawing/2014/main" id="{215FF207-7D54-4440-A7D5-DC52EC3959F1}"/>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7" name="Subtitle">
            <a:extLst>
              <a:ext uri="{FF2B5EF4-FFF2-40B4-BE49-F238E27FC236}">
                <a16:creationId xmlns:a16="http://schemas.microsoft.com/office/drawing/2014/main" id="{F1478138-6A62-7B4B-BACB-244F3E95682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8" name="Content Placeholder 4">
            <a:extLst>
              <a:ext uri="{FF2B5EF4-FFF2-40B4-BE49-F238E27FC236}">
                <a16:creationId xmlns:a16="http://schemas.microsoft.com/office/drawing/2014/main" id="{E60FE8FC-8E72-2842-906A-77D42E2B258F}"/>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29">
            <a:extLst>
              <a:ext uri="{FF2B5EF4-FFF2-40B4-BE49-F238E27FC236}">
                <a16:creationId xmlns:a16="http://schemas.microsoft.com/office/drawing/2014/main" id="{C214789A-742D-3A44-93B4-05AE6682ED4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3" name="TextBox 12">
            <a:extLst>
              <a:ext uri="{FF2B5EF4-FFF2-40B4-BE49-F238E27FC236}">
                <a16:creationId xmlns:a16="http://schemas.microsoft.com/office/drawing/2014/main" id="{6DE0EA69-353A-4377-9420-BAD85996AF96}"/>
              </a:ext>
            </a:extLst>
          </p:cNvPr>
          <p:cNvSpPr txBox="1"/>
          <p:nvPr userDrawn="1"/>
        </p:nvSpPr>
        <p:spPr>
          <a:xfrm>
            <a:off x="9379392" y="6417160"/>
            <a:ext cx="281260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75000"/>
                  </a:schemeClr>
                </a:solidFill>
              </a:rPr>
              <a:t>Confidential – Qualcomm Technologies, Inc.</a:t>
            </a:r>
            <a:br>
              <a:rPr lang="en-US">
                <a:solidFill>
                  <a:schemeClr val="accent6">
                    <a:lumMod val="75000"/>
                  </a:schemeClr>
                </a:solidFill>
              </a:rPr>
            </a:br>
            <a:r>
              <a:rPr lang="en-US">
                <a:solidFill>
                  <a:schemeClr val="accent6">
                    <a:lumMod val="75000"/>
                  </a:schemeClr>
                </a:solidFill>
              </a:rPr>
              <a:t>and/or its affiliated companies – May Contain Trade Secrets</a:t>
            </a:r>
          </a:p>
        </p:txBody>
      </p:sp>
    </p:spTree>
    <p:extLst>
      <p:ext uri="{BB962C8B-B14F-4D97-AF65-F5344CB8AC3E}">
        <p14:creationId xmlns:p14="http://schemas.microsoft.com/office/powerpoint/2010/main" val="3515212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5.xml><?xml version="1.0" encoding="utf-8"?>
<p:sldLayout xmlns:a="http://schemas.openxmlformats.org/drawingml/2006/main" xmlns:r="http://schemas.openxmlformats.org/officeDocument/2006/relationships" xmlns:p="http://schemas.openxmlformats.org/presentationml/2006/main" showMasterSp="0" preserve="1" userDrawn="1">
  <p:cSld name="SD_Large Circl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3DAE5"/>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3GPP SA4#127</a:t>
            </a:r>
          </a:p>
        </p:txBody>
      </p:sp>
      <p:sp>
        <p:nvSpPr>
          <p:cNvPr id="13" name="Title 2">
            <a:extLst>
              <a:ext uri="{FF2B5EF4-FFF2-40B4-BE49-F238E27FC236}">
                <a16:creationId xmlns:a16="http://schemas.microsoft.com/office/drawing/2014/main" id="{A88E3116-BFC5-1841-9418-761CF03241DC}"/>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8A2C3CB4-6003-1C42-A155-F977A899CED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2BD9774F-06C2-FC47-8791-39A0CF387E4C}"/>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29">
            <a:extLst>
              <a:ext uri="{FF2B5EF4-FFF2-40B4-BE49-F238E27FC236}">
                <a16:creationId xmlns:a16="http://schemas.microsoft.com/office/drawing/2014/main" id="{A3B88A5A-3F4A-4142-8EC3-A5DE5D094E5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6" name="TextBox 15">
            <a:extLst>
              <a:ext uri="{FF2B5EF4-FFF2-40B4-BE49-F238E27FC236}">
                <a16:creationId xmlns:a16="http://schemas.microsoft.com/office/drawing/2014/main" id="{16F9DABE-F471-456C-A562-07765D13BFBA}"/>
              </a:ext>
            </a:extLst>
          </p:cNvPr>
          <p:cNvSpPr txBox="1"/>
          <p:nvPr userDrawn="1"/>
        </p:nvSpPr>
        <p:spPr>
          <a:xfrm>
            <a:off x="9379392" y="6417160"/>
            <a:ext cx="281260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75000"/>
                  </a:schemeClr>
                </a:solidFill>
              </a:rPr>
              <a:t>Confidential – Qualcomm Technologies, Inc.</a:t>
            </a:r>
            <a:br>
              <a:rPr lang="en-US">
                <a:solidFill>
                  <a:schemeClr val="accent6">
                    <a:lumMod val="75000"/>
                  </a:schemeClr>
                </a:solidFill>
              </a:rPr>
            </a:br>
            <a:r>
              <a:rPr lang="en-US">
                <a:solidFill>
                  <a:schemeClr val="accent6">
                    <a:lumMod val="75000"/>
                  </a:schemeClr>
                </a:solidFill>
              </a:rPr>
              <a:t>and/or its affiliated companies – May Contain Trade Secrets</a:t>
            </a:r>
          </a:p>
        </p:txBody>
      </p:sp>
    </p:spTree>
    <p:extLst>
      <p:ext uri="{BB962C8B-B14F-4D97-AF65-F5344CB8AC3E}">
        <p14:creationId xmlns:p14="http://schemas.microsoft.com/office/powerpoint/2010/main" val="720229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6.xml><?xml version="1.0" encoding="utf-8"?>
<p:sldLayout xmlns:a="http://schemas.openxmlformats.org/drawingml/2006/main" xmlns:r="http://schemas.openxmlformats.org/officeDocument/2006/relationships" xmlns:p="http://schemas.openxmlformats.org/presentationml/2006/main" showMasterSp="0" preserve="1" userDrawn="1">
  <p:cSld name="SD_Large Circle Gun Metal 2">
    <p:bg>
      <p:bgPr>
        <a:solidFill>
          <a:schemeClr val="accent5"/>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rgbClr val="44536C"/>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3GPP SA4#127</a:t>
            </a:r>
          </a:p>
        </p:txBody>
      </p:sp>
      <p:sp>
        <p:nvSpPr>
          <p:cNvPr id="13" name="Title 2">
            <a:extLst>
              <a:ext uri="{FF2B5EF4-FFF2-40B4-BE49-F238E27FC236}">
                <a16:creationId xmlns:a16="http://schemas.microsoft.com/office/drawing/2014/main" id="{B36D15F6-7DE5-6443-9613-C4B2FBC1F848}"/>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CBEB3E5-81CA-814D-ADF5-BF5AC22CC9CB}"/>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19189C48-4D09-6448-9A16-6C4D04527AD6}"/>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29">
            <a:extLst>
              <a:ext uri="{FF2B5EF4-FFF2-40B4-BE49-F238E27FC236}">
                <a16:creationId xmlns:a16="http://schemas.microsoft.com/office/drawing/2014/main" id="{E11DFE3E-54AF-B840-B32E-6EC908B58E66}"/>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6" name="TextBox 15">
            <a:extLst>
              <a:ext uri="{FF2B5EF4-FFF2-40B4-BE49-F238E27FC236}">
                <a16:creationId xmlns:a16="http://schemas.microsoft.com/office/drawing/2014/main" id="{F38CC6BF-4FF8-4D6D-B41B-0D91B3088BFF}"/>
              </a:ext>
            </a:extLst>
          </p:cNvPr>
          <p:cNvSpPr txBox="1"/>
          <p:nvPr userDrawn="1"/>
        </p:nvSpPr>
        <p:spPr>
          <a:xfrm>
            <a:off x="9379392" y="6417160"/>
            <a:ext cx="281260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5">
                    <a:lumMod val="40000"/>
                    <a:lumOff val="60000"/>
                  </a:schemeClr>
                </a:solidFill>
              </a:rPr>
              <a:t>Confidential – Qualcomm Technologies, Inc.</a:t>
            </a:r>
            <a:br>
              <a:rPr lang="en-US">
                <a:solidFill>
                  <a:schemeClr val="accent5">
                    <a:lumMod val="40000"/>
                    <a:lumOff val="60000"/>
                  </a:schemeClr>
                </a:solidFill>
              </a:rPr>
            </a:br>
            <a:r>
              <a:rPr lang="en-US">
                <a:solidFill>
                  <a:schemeClr val="accent5">
                    <a:lumMod val="40000"/>
                    <a:lumOff val="60000"/>
                  </a:schemeClr>
                </a:solidFill>
              </a:rPr>
              <a:t>and/or its affiliated companies – May Contain Trade Secrets</a:t>
            </a:r>
          </a:p>
        </p:txBody>
      </p:sp>
    </p:spTree>
    <p:extLst>
      <p:ext uri="{BB962C8B-B14F-4D97-AF65-F5344CB8AC3E}">
        <p14:creationId xmlns:p14="http://schemas.microsoft.com/office/powerpoint/2010/main" val="2719974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7.xml><?xml version="1.0" encoding="utf-8"?>
<p:sldLayout xmlns:a="http://schemas.openxmlformats.org/drawingml/2006/main" xmlns:r="http://schemas.openxmlformats.org/officeDocument/2006/relationships" xmlns:p="http://schemas.openxmlformats.org/presentationml/2006/main" showMasterSp="0" preserve="1" userDrawn="1">
  <p:cSld name="SD_Large Circle Midnight 2">
    <p:bg>
      <p:bgPr>
        <a:solidFill>
          <a:schemeClr val="tx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rgbClr val="092139"/>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3GPP SA4#127</a:t>
            </a:r>
          </a:p>
        </p:txBody>
      </p:sp>
      <p:sp>
        <p:nvSpPr>
          <p:cNvPr id="9" name="Title 2">
            <a:extLst>
              <a:ext uri="{FF2B5EF4-FFF2-40B4-BE49-F238E27FC236}">
                <a16:creationId xmlns:a16="http://schemas.microsoft.com/office/drawing/2014/main" id="{B1282066-7F06-B246-AE8C-29172F144371}"/>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2" name="Subtitle">
            <a:extLst>
              <a:ext uri="{FF2B5EF4-FFF2-40B4-BE49-F238E27FC236}">
                <a16:creationId xmlns:a16="http://schemas.microsoft.com/office/drawing/2014/main" id="{D1151056-DC79-0A42-B719-F2F0C08292CA}"/>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376E5248-EDE9-3046-BAE5-2B5039AC66FE}"/>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Text Placeholder 29">
            <a:extLst>
              <a:ext uri="{FF2B5EF4-FFF2-40B4-BE49-F238E27FC236}">
                <a16:creationId xmlns:a16="http://schemas.microsoft.com/office/drawing/2014/main" id="{7DC32646-24CD-1143-9669-355185C160ED}"/>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3" name="TextBox 12">
            <a:extLst>
              <a:ext uri="{FF2B5EF4-FFF2-40B4-BE49-F238E27FC236}">
                <a16:creationId xmlns:a16="http://schemas.microsoft.com/office/drawing/2014/main" id="{DFF20135-2D08-9A4B-9DB4-5704D9E00215}"/>
              </a:ext>
            </a:extLst>
          </p:cNvPr>
          <p:cNvSpPr txBox="1"/>
          <p:nvPr userDrawn="1"/>
        </p:nvSpPr>
        <p:spPr>
          <a:xfrm>
            <a:off x="9379392" y="6417160"/>
            <a:ext cx="281260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5">
                    <a:lumMod val="40000"/>
                    <a:lumOff val="60000"/>
                  </a:schemeClr>
                </a:solidFill>
              </a:rPr>
              <a:t>Confidential – Qualcomm Technologies, Inc.</a:t>
            </a:r>
            <a:br>
              <a:rPr lang="en-US">
                <a:solidFill>
                  <a:schemeClr val="accent5">
                    <a:lumMod val="40000"/>
                    <a:lumOff val="60000"/>
                  </a:schemeClr>
                </a:solidFill>
              </a:rPr>
            </a:br>
            <a:r>
              <a:rPr lang="en-US">
                <a:solidFill>
                  <a:schemeClr val="accent5">
                    <a:lumMod val="40000"/>
                    <a:lumOff val="60000"/>
                  </a:schemeClr>
                </a:solidFill>
              </a:rPr>
              <a:t>and/or its affiliated companies – May Contain Trade Secrets</a:t>
            </a:r>
          </a:p>
        </p:txBody>
      </p:sp>
    </p:spTree>
    <p:extLst>
      <p:ext uri="{BB962C8B-B14F-4D97-AF65-F5344CB8AC3E}">
        <p14:creationId xmlns:p14="http://schemas.microsoft.com/office/powerpoint/2010/main" val="1575985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8.xml><?xml version="1.0" encoding="utf-8"?>
<p:sldLayout xmlns:a="http://schemas.openxmlformats.org/drawingml/2006/main" xmlns:r="http://schemas.openxmlformats.org/officeDocument/2006/relationships" xmlns:p="http://schemas.openxmlformats.org/presentationml/2006/main" showMasterSp="0" preserve="1" userDrawn="1">
  <p:cSld name="SD_Segue Red">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5EF27F35-676D-13EE-DD32-95FDC16E81B7}"/>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014495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9.xml><?xml version="1.0" encoding="utf-8"?>
<p:sldLayout xmlns:a="http://schemas.openxmlformats.org/drawingml/2006/main" xmlns:r="http://schemas.openxmlformats.org/officeDocument/2006/relationships" xmlns:p="http://schemas.openxmlformats.org/presentationml/2006/main" showMasterSp="0" preserve="1" userDrawn="1">
  <p:cSld name="SD_Segue White">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8" name="TextBox 7">
            <a:extLst>
              <a:ext uri="{FF2B5EF4-FFF2-40B4-BE49-F238E27FC236}">
                <a16:creationId xmlns:a16="http://schemas.microsoft.com/office/drawing/2014/main" id="{DA20019A-5B50-D36B-64ED-1FEF35AA270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95330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1" name="Text Placeholder 7">
            <a:extLst>
              <a:ext uri="{FF2B5EF4-FFF2-40B4-BE49-F238E27FC236}">
                <a16:creationId xmlns:a16="http://schemas.microsoft.com/office/drawing/2014/main" id="{A4CE2BBA-DEBC-8040-A56C-C6C64C29A740}"/>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1BFE83DC-9E6F-C938-88C6-2E34095F842F}"/>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BD83B88-A2C3-D414-9EA3-8923652EF50B}"/>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4631230A-B24E-306B-C5ED-54A596C81C1B}"/>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1C4BFDED-1EBC-5640-DD94-82C0EE38DB2E}"/>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1951717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endParaRPr lang="en-US" dirty="0"/>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03226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0.xml><?xml version="1.0" encoding="utf-8"?>
<p:sldLayout xmlns:a="http://schemas.openxmlformats.org/drawingml/2006/main" xmlns:r="http://schemas.openxmlformats.org/officeDocument/2006/relationships" xmlns:p="http://schemas.openxmlformats.org/presentationml/2006/main" showMasterSp="0" preserve="1" userDrawn="1">
  <p:cSld name="SD_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8" name="TextBox 7">
            <a:extLst>
              <a:ext uri="{FF2B5EF4-FFF2-40B4-BE49-F238E27FC236}">
                <a16:creationId xmlns:a16="http://schemas.microsoft.com/office/drawing/2014/main" id="{33EE2393-F1DD-8F90-C1C5-310FD4F821B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65100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1.xml><?xml version="1.0" encoding="utf-8"?>
<p:sldLayout xmlns:a="http://schemas.openxmlformats.org/drawingml/2006/main" xmlns:r="http://schemas.openxmlformats.org/officeDocument/2006/relationships" xmlns:p="http://schemas.openxmlformats.org/presentationml/2006/main" showMasterSp="0" preserve="1" userDrawn="1">
  <p:cSld name="SD_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04D8947B-492A-C7A3-31F2-92001AD8CF6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668995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2.xml><?xml version="1.0" encoding="utf-8"?>
<p:sldLayout xmlns:a="http://schemas.openxmlformats.org/drawingml/2006/main" xmlns:r="http://schemas.openxmlformats.org/officeDocument/2006/relationships" xmlns:p="http://schemas.openxmlformats.org/presentationml/2006/main" showMasterSp="0" preserve="1" userDrawn="1">
  <p:cSld name="SD_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67A699D8-81A9-495D-7F4A-DCB6A20D4B21}"/>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811108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3.xml><?xml version="1.0" encoding="utf-8"?>
<p:sldLayout xmlns:a="http://schemas.openxmlformats.org/drawingml/2006/main" xmlns:r="http://schemas.openxmlformats.org/officeDocument/2006/relationships" xmlns:p="http://schemas.openxmlformats.org/presentationml/2006/main" showMasterSp="0" preserve="1" userDrawn="1">
  <p:cSld name="SD_Segue Red 2">
    <p:bg>
      <p:bgPr>
        <a:solidFill>
          <a:schemeClr val="bg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1111F"/>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8364F97B-57A1-B049-A5E0-7D6B2527B65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bg1"/>
                </a:solidFill>
              </a:rPr>
              <a:t>Confidential – Qualcomm Technologies, Inc. and/or its affiliated companies – May Contain Trade Secrets</a:t>
            </a:r>
          </a:p>
        </p:txBody>
      </p:sp>
    </p:spTree>
    <p:extLst>
      <p:ext uri="{BB962C8B-B14F-4D97-AF65-F5344CB8AC3E}">
        <p14:creationId xmlns:p14="http://schemas.microsoft.com/office/powerpoint/2010/main" val="4208155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4.xml><?xml version="1.0" encoding="utf-8"?>
<p:sldLayout xmlns:a="http://schemas.openxmlformats.org/drawingml/2006/main" xmlns:r="http://schemas.openxmlformats.org/officeDocument/2006/relationships" xmlns:p="http://schemas.openxmlformats.org/presentationml/2006/main" showMasterSp="0" preserve="1" userDrawn="1">
  <p:cSld name="SD_Segue White 2">
    <p:bg>
      <p:bgPr>
        <a:solidFill>
          <a:schemeClr val="bg1"/>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EFF1F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8" name="TextBox 7">
            <a:extLst>
              <a:ext uri="{FF2B5EF4-FFF2-40B4-BE49-F238E27FC236}">
                <a16:creationId xmlns:a16="http://schemas.microsoft.com/office/drawing/2014/main" id="{FD42B6F1-9BF6-6EE5-EDD5-46AE2E8E535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046543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5.xml><?xml version="1.0" encoding="utf-8"?>
<p:sldLayout xmlns:a="http://schemas.openxmlformats.org/drawingml/2006/main" xmlns:r="http://schemas.openxmlformats.org/officeDocument/2006/relationships" xmlns:p="http://schemas.openxmlformats.org/presentationml/2006/main" showMasterSp="0" preserve="1" userDrawn="1">
  <p:cSld name="SD_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8" name="TextBox 7">
            <a:extLst>
              <a:ext uri="{FF2B5EF4-FFF2-40B4-BE49-F238E27FC236}">
                <a16:creationId xmlns:a16="http://schemas.microsoft.com/office/drawing/2014/main" id="{6A6DA815-E1E7-8546-96C6-984328A681C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80735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6.xml><?xml version="1.0" encoding="utf-8"?>
<p:sldLayout xmlns:a="http://schemas.openxmlformats.org/drawingml/2006/main" xmlns:r="http://schemas.openxmlformats.org/officeDocument/2006/relationships" xmlns:p="http://schemas.openxmlformats.org/presentationml/2006/main" showMasterSp="0" preserve="1" userDrawn="1">
  <p:cSld name="SD_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73923CA3-7C0F-744C-902A-1EF88F946329}"/>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611607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7.xml><?xml version="1.0" encoding="utf-8"?>
<p:sldLayout xmlns:a="http://schemas.openxmlformats.org/drawingml/2006/main" xmlns:r="http://schemas.openxmlformats.org/officeDocument/2006/relationships" xmlns:p="http://schemas.openxmlformats.org/presentationml/2006/main" showMasterSp="0" preserve="1" userDrawn="1">
  <p:cSld name="SD_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D03B7E6D-4046-9744-8D9C-C93F42A774F6}"/>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041952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8.xml><?xml version="1.0" encoding="utf-8"?>
<p:sldLayout xmlns:a="http://schemas.openxmlformats.org/drawingml/2006/main" xmlns:r="http://schemas.openxmlformats.org/officeDocument/2006/relationships" xmlns:p="http://schemas.openxmlformats.org/presentationml/2006/main" showMasterSp="0" preserve="1" userDrawn="1">
  <p:cSld name="SD Segue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E08C4B33-F8CC-4197-B915-DA991CD5E6C6}"/>
              </a:ext>
            </a:extLst>
          </p:cNvPr>
          <p:cNvGrpSpPr/>
          <p:nvPr userDrawn="1"/>
        </p:nvGrpSpPr>
        <p:grpSpPr>
          <a:xfrm>
            <a:off x="5264150" y="1085955"/>
            <a:ext cx="8686026" cy="8686800"/>
            <a:chOff x="2118610" y="-558521"/>
            <a:chExt cx="7954780" cy="7975042"/>
          </a:xfrm>
        </p:grpSpPr>
        <p:sp>
          <p:nvSpPr>
            <p:cNvPr id="12" name="Freeform 21">
              <a:extLst>
                <a:ext uri="{FF2B5EF4-FFF2-40B4-BE49-F238E27FC236}">
                  <a16:creationId xmlns:a16="http://schemas.microsoft.com/office/drawing/2014/main" id="{FCE1034B-B952-482E-B5BD-3D74DC622EF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3" name="Freeform 22">
              <a:extLst>
                <a:ext uri="{FF2B5EF4-FFF2-40B4-BE49-F238E27FC236}">
                  <a16:creationId xmlns:a16="http://schemas.microsoft.com/office/drawing/2014/main" id="{F511B2A5-5879-4724-8EA8-B068501A7C49}"/>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4" name="Freeform 23">
              <a:extLst>
                <a:ext uri="{FF2B5EF4-FFF2-40B4-BE49-F238E27FC236}">
                  <a16:creationId xmlns:a16="http://schemas.microsoft.com/office/drawing/2014/main" id="{8ABE833E-11B6-41D0-A3EA-C51CF277F921}"/>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E9A408BA-944B-41C4-83D5-BB3A7D38327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7" name="Subtitle">
            <a:extLst>
              <a:ext uri="{FF2B5EF4-FFF2-40B4-BE49-F238E27FC236}">
                <a16:creationId xmlns:a16="http://schemas.microsoft.com/office/drawing/2014/main" id="{95FCDFC9-7609-4879-BB7A-41D84D84FDF0}"/>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8" name="Title 1">
            <a:extLst>
              <a:ext uri="{FF2B5EF4-FFF2-40B4-BE49-F238E27FC236}">
                <a16:creationId xmlns:a16="http://schemas.microsoft.com/office/drawing/2014/main" id="{AB7FE436-ECEE-446A-82A4-FD95FAB4768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659929F3-1218-7545-89B5-A760ED49531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bg1"/>
                </a:solidFill>
              </a:rPr>
              <a:t>Confidential – Qualcomm Technologies, Inc. and/or its affiliated companies – May Contain Trade Secrets</a:t>
            </a:r>
          </a:p>
        </p:txBody>
      </p:sp>
    </p:spTree>
    <p:extLst>
      <p:ext uri="{BB962C8B-B14F-4D97-AF65-F5344CB8AC3E}">
        <p14:creationId xmlns:p14="http://schemas.microsoft.com/office/powerpoint/2010/main" val="3977792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9.xml><?xml version="1.0" encoding="utf-8"?>
<p:sldLayout xmlns:a="http://schemas.openxmlformats.org/drawingml/2006/main" xmlns:r="http://schemas.openxmlformats.org/officeDocument/2006/relationships" xmlns:p="http://schemas.openxmlformats.org/presentationml/2006/main" showMasterSp="0" preserve="1" userDrawn="1">
  <p:cSld name="SD Segue White">
    <p:bg>
      <p:bgPr>
        <a:solidFill>
          <a:srgbClr val="FFFFFF"/>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1A8A1B41-DD86-4CC6-BB23-4639A3825C7E}"/>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EB5AB6E0-2FFC-40AE-8A71-DCBE6B384E21}"/>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E681A099-F31B-4476-B9E6-42DAD17198C8}"/>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5F07C53E-FAF6-4844-BB37-35D97BAF4BB8}"/>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9B7103C-EFE9-41A7-8616-4AD2DAB11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1"/>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9" name="TextBox 8">
            <a:extLst>
              <a:ext uri="{FF2B5EF4-FFF2-40B4-BE49-F238E27FC236}">
                <a16:creationId xmlns:a16="http://schemas.microsoft.com/office/drawing/2014/main" id="{744352BA-9C23-1C42-B3D8-30FF4BF0D4E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57509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endParaRPr lang="en-US" dirty="0"/>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57414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0.xml><?xml version="1.0" encoding="utf-8"?>
<p:sldLayout xmlns:a="http://schemas.openxmlformats.org/drawingml/2006/main" xmlns:r="http://schemas.openxmlformats.org/officeDocument/2006/relationships" xmlns:p="http://schemas.openxmlformats.org/presentationml/2006/main" showMasterSp="0" preserve="1" userDrawn="1">
  <p:cSld name="SD Segu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53995637-D09E-4C2D-A6A8-AF45BAD58465}"/>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B7A66708-ADEC-4638-A33A-46DCF451B424}"/>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C329A767-5738-486D-BBF0-00850276E5AD}"/>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8DDC509B-6BC5-4B06-8116-E88999EBD245}"/>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C56DEE9-71A7-4C5B-90D6-DC58833209D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9" name="TextBox 8">
            <a:extLst>
              <a:ext uri="{FF2B5EF4-FFF2-40B4-BE49-F238E27FC236}">
                <a16:creationId xmlns:a16="http://schemas.microsoft.com/office/drawing/2014/main" id="{B0237052-9941-6F43-9B15-2B71743E443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273737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1.xml><?xml version="1.0" encoding="utf-8"?>
<p:sldLayout xmlns:a="http://schemas.openxmlformats.org/drawingml/2006/main" xmlns:r="http://schemas.openxmlformats.org/officeDocument/2006/relationships" xmlns:p="http://schemas.openxmlformats.org/presentationml/2006/main" showMasterSp="0" preserve="1" userDrawn="1">
  <p:cSld name="SD Segue Gunmetal">
    <p:bg>
      <p:bgPr>
        <a:solidFill>
          <a:schemeClr val="accent5"/>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EF7FB884-98FF-49F3-BC97-59F225D25E12}"/>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D1729F58-5BA1-4640-B7B9-E94D565AE2E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DD0D4E0D-57F1-4154-B50F-74535C36D50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F617D"/>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DB9B5929-7301-48A9-B841-0BE61CA7A8CA}"/>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16F91B29-9007-4D8A-8C02-55645583D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667FC2DA-5B00-4EA7-952E-317316DAA878}"/>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41F7F217-0194-4AD6-8E1C-386E2E132F49}"/>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2EBF3BA2-2875-3949-83C5-76692BC35497}"/>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67142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2.xml><?xml version="1.0" encoding="utf-8"?>
<p:sldLayout xmlns:a="http://schemas.openxmlformats.org/drawingml/2006/main" xmlns:r="http://schemas.openxmlformats.org/officeDocument/2006/relationships" xmlns:p="http://schemas.openxmlformats.org/presentationml/2006/main" showMasterSp="0" preserve="1" userDrawn="1">
  <p:cSld name="SD Segue Midnight">
    <p:bg>
      <p:bgPr>
        <a:solidFill>
          <a:schemeClr val="tx2"/>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D48F3DEE-F59E-4FD9-BD86-03F5F40D7A2E}"/>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7041D8A3-B9AF-4F2D-AA73-3D2AF4DFDBCE}"/>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C4FF451B-9E7B-4956-8927-3F6D18114FF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B2845"/>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4AD20902-EBB9-4879-BBE8-7873C117122F}"/>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D3D03E25-E54F-4D62-B7B5-CBE3507B8488}"/>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B395992B-C0C1-46B0-B7C8-830159C0C506}"/>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AE0053FF-8E38-4E49-A437-9A4B96C84C5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10B95D78-DDB9-844A-9CFA-6A22FDD90B5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43927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3.xml><?xml version="1.0" encoding="utf-8"?>
<p:sldLayout xmlns:a="http://schemas.openxmlformats.org/drawingml/2006/main" xmlns:r="http://schemas.openxmlformats.org/officeDocument/2006/relationships" xmlns:p="http://schemas.openxmlformats.org/presentationml/2006/main" showMasterSp="0" preserve="1" userDrawn="1">
  <p:cSld name="SD_Big Statement Quote Red">
    <p:bg>
      <p:bgPr>
        <a:gradFill>
          <a:gsLst>
            <a:gs pos="4000">
              <a:srgbClr val="E71324"/>
            </a:gs>
            <a:gs pos="35000">
              <a:srgbClr val="D91323"/>
            </a:gs>
            <a:gs pos="100000">
              <a:srgbClr val="C10B1A"/>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573ABA57-7B0F-43F2-941C-D1BCE46689A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7" name="TextBox 6">
            <a:extLst>
              <a:ext uri="{FF2B5EF4-FFF2-40B4-BE49-F238E27FC236}">
                <a16:creationId xmlns:a16="http://schemas.microsoft.com/office/drawing/2014/main" id="{7000B909-6C3C-8B43-BC80-F7EF1B464E4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bg1"/>
                </a:solidFill>
              </a:rPr>
              <a:t>Confidential – Qualcomm Technologies, Inc. and/or its affiliated companies – May Contain Trade Secrets</a:t>
            </a:r>
          </a:p>
        </p:txBody>
      </p:sp>
      <p:sp>
        <p:nvSpPr>
          <p:cNvPr id="9" name="Text Placeholder 2">
            <a:extLst>
              <a:ext uri="{FF2B5EF4-FFF2-40B4-BE49-F238E27FC236}">
                <a16:creationId xmlns:a16="http://schemas.microsoft.com/office/drawing/2014/main" id="{85EE95F5-5179-43BC-9DD2-80F8782000E1}"/>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1" name="Text Placeholder 47">
            <a:extLst>
              <a:ext uri="{FF2B5EF4-FFF2-40B4-BE49-F238E27FC236}">
                <a16:creationId xmlns:a16="http://schemas.microsoft.com/office/drawing/2014/main" id="{1FABDB6A-D52B-4DE9-8DAD-88E3352866F8}"/>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149728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4.xml><?xml version="1.0" encoding="utf-8"?>
<p:sldLayout xmlns:a="http://schemas.openxmlformats.org/drawingml/2006/main" xmlns:r="http://schemas.openxmlformats.org/officeDocument/2006/relationships" xmlns:p="http://schemas.openxmlformats.org/presentationml/2006/main" showMasterSp="0" preserve="1" userDrawn="1">
  <p:cSld name="SD_Big Statement 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0D061AF6-2D27-4DFB-9E70-8CDFD058F0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7" name="Text Placeholder 2">
            <a:extLst>
              <a:ext uri="{FF2B5EF4-FFF2-40B4-BE49-F238E27FC236}">
                <a16:creationId xmlns:a16="http://schemas.microsoft.com/office/drawing/2014/main" id="{9EDB003F-E656-4E18-BDBB-152AEB3E5757}"/>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8" name="Text Placeholder 47">
            <a:extLst>
              <a:ext uri="{FF2B5EF4-FFF2-40B4-BE49-F238E27FC236}">
                <a16:creationId xmlns:a16="http://schemas.microsoft.com/office/drawing/2014/main" id="{8C7691D9-F78A-4A80-B9A6-F365D28D8257}"/>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6" name="TextBox 5">
            <a:extLst>
              <a:ext uri="{FF2B5EF4-FFF2-40B4-BE49-F238E27FC236}">
                <a16:creationId xmlns:a16="http://schemas.microsoft.com/office/drawing/2014/main" id="{147A281D-2BFD-8BF7-702A-88B785236D4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21551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5.xml><?xml version="1.0" encoding="utf-8"?>
<p:sldLayout xmlns:a="http://schemas.openxmlformats.org/drawingml/2006/main" xmlns:r="http://schemas.openxmlformats.org/officeDocument/2006/relationships" xmlns:p="http://schemas.openxmlformats.org/presentationml/2006/main" showMasterSp="0" preserve="1" userDrawn="1">
  <p:cSld name="SD_Big Statement 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3984EDA3-B44F-4674-BEB3-8C74287BAF93}"/>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7" name="TextBox 6">
            <a:extLst>
              <a:ext uri="{FF2B5EF4-FFF2-40B4-BE49-F238E27FC236}">
                <a16:creationId xmlns:a16="http://schemas.microsoft.com/office/drawing/2014/main" id="{696D14D0-7E77-B546-AE82-A3C8CBD47F06}"/>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
        <p:nvSpPr>
          <p:cNvPr id="9" name="Text Placeholder 2">
            <a:extLst>
              <a:ext uri="{FF2B5EF4-FFF2-40B4-BE49-F238E27FC236}">
                <a16:creationId xmlns:a16="http://schemas.microsoft.com/office/drawing/2014/main" id="{90007351-1444-4ACF-8C42-1EB26B3A6F40}"/>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0" name="Text Placeholder 47">
            <a:extLst>
              <a:ext uri="{FF2B5EF4-FFF2-40B4-BE49-F238E27FC236}">
                <a16:creationId xmlns:a16="http://schemas.microsoft.com/office/drawing/2014/main" id="{4DCBE15A-FE6C-4FC2-9DF8-7E7AB8404005}"/>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264301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6.xml><?xml version="1.0" encoding="utf-8"?>
<p:sldLayout xmlns:a="http://schemas.openxmlformats.org/drawingml/2006/main" xmlns:r="http://schemas.openxmlformats.org/officeDocument/2006/relationships" xmlns:p="http://schemas.openxmlformats.org/presentationml/2006/main" showMasterSp="0" preserve="1" userDrawn="1">
  <p:cSld name="SD Big Statement 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140F1B7A-8A94-40B5-B3CB-3D0D52C87C9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7" name="TextBox 6">
            <a:extLst>
              <a:ext uri="{FF2B5EF4-FFF2-40B4-BE49-F238E27FC236}">
                <a16:creationId xmlns:a16="http://schemas.microsoft.com/office/drawing/2014/main" id="{3FF1B48E-7335-1E4A-A06A-C56F904A908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9" name="Text Placeholder 2">
            <a:extLst>
              <a:ext uri="{FF2B5EF4-FFF2-40B4-BE49-F238E27FC236}">
                <a16:creationId xmlns:a16="http://schemas.microsoft.com/office/drawing/2014/main" id="{82F58234-108D-4115-84F1-20F6F6470996}"/>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0" name="Text Placeholder 47">
            <a:extLst>
              <a:ext uri="{FF2B5EF4-FFF2-40B4-BE49-F238E27FC236}">
                <a16:creationId xmlns:a16="http://schemas.microsoft.com/office/drawing/2014/main" id="{15A49285-70CB-4F70-B08A-1615E6DCF20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2848799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7.xml><?xml version="1.0" encoding="utf-8"?>
<p:sldLayout xmlns:a="http://schemas.openxmlformats.org/drawingml/2006/main" xmlns:r="http://schemas.openxmlformats.org/officeDocument/2006/relationships" xmlns:p="http://schemas.openxmlformats.org/presentationml/2006/main" showMasterSp="0" preserve="1" userDrawn="1">
  <p:cSld name="SD Big Statement Quote Midnight Gradien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5" name="TextBox 4">
            <a:extLst>
              <a:ext uri="{FF2B5EF4-FFF2-40B4-BE49-F238E27FC236}">
                <a16:creationId xmlns:a16="http://schemas.microsoft.com/office/drawing/2014/main" id="{64627586-85E3-E04B-8F2D-2F49C5A5755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10" name="Text Placeholder 2">
            <a:extLst>
              <a:ext uri="{FF2B5EF4-FFF2-40B4-BE49-F238E27FC236}">
                <a16:creationId xmlns:a16="http://schemas.microsoft.com/office/drawing/2014/main" id="{47597F80-3233-4A24-B364-D3CE4D2E0D64}"/>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1" name="Text Placeholder 47">
            <a:extLst>
              <a:ext uri="{FF2B5EF4-FFF2-40B4-BE49-F238E27FC236}">
                <a16:creationId xmlns:a16="http://schemas.microsoft.com/office/drawing/2014/main" id="{92029BF2-073D-4907-B717-01C49791F9E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358797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8.xml><?xml version="1.0" encoding="utf-8"?>
<p:sldLayout xmlns:a="http://schemas.openxmlformats.org/drawingml/2006/main" xmlns:r="http://schemas.openxmlformats.org/officeDocument/2006/relationships" xmlns:p="http://schemas.openxmlformats.org/presentationml/2006/main" showMasterSp="0" preserve="1" userDrawn="1">
  <p:cSld name="SD Big Statement Quote Midnight Gradient Red Tex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5" name="TextBox 4">
            <a:extLst>
              <a:ext uri="{FF2B5EF4-FFF2-40B4-BE49-F238E27FC236}">
                <a16:creationId xmlns:a16="http://schemas.microsoft.com/office/drawing/2014/main" id="{29F80990-6F8C-3748-88B9-6C6BCF266B4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10" name="Text Placeholder 2">
            <a:extLst>
              <a:ext uri="{FF2B5EF4-FFF2-40B4-BE49-F238E27FC236}">
                <a16:creationId xmlns:a16="http://schemas.microsoft.com/office/drawing/2014/main" id="{6A27B7E2-5374-46BF-874E-25F309D45740}"/>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1" name="Text Placeholder 47">
            <a:extLst>
              <a:ext uri="{FF2B5EF4-FFF2-40B4-BE49-F238E27FC236}">
                <a16:creationId xmlns:a16="http://schemas.microsoft.com/office/drawing/2014/main" id="{17E27798-673A-444E-A3F7-F8B33EC19061}"/>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3408072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9.xml><?xml version="1.0" encoding="utf-8"?>
<p:sldLayout xmlns:a="http://schemas.openxmlformats.org/drawingml/2006/main" xmlns:r="http://schemas.openxmlformats.org/officeDocument/2006/relationships" xmlns:p="http://schemas.openxmlformats.org/presentationml/2006/main" showMasterSp="0" preserve="1" userDrawn="1">
  <p:cSld name="SD Thank You Red">
    <p:bg>
      <p:bgPr>
        <a:solidFill>
          <a:schemeClr val="bg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D41220"/>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324182"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snapdragon.com &amp; snapdragoninsiders.com</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1" y="5145088"/>
            <a:ext cx="4436711"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All data and information contained in or disclosed by this document is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confidential and proprietary information of Qualcomm Technologies, Inc.</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and/or its affiliated companies and all rights therein are expressly reserved.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By accepting this material the recipient agrees that this material and the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information contained therein will not be used, copied, reproduced in whole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in part, nor its contents revealed in any manner to others without the express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written permission of Qualcomm Technologies, Inc. Nothing in these materials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All Rights Reserved.</a:t>
            </a:r>
          </a:p>
        </p:txBody>
      </p:sp>
      <p:sp>
        <p:nvSpPr>
          <p:cNvPr id="17" name="TextBox 16">
            <a:extLst>
              <a:ext uri="{FF2B5EF4-FFF2-40B4-BE49-F238E27FC236}">
                <a16:creationId xmlns:a16="http://schemas.microsoft.com/office/drawing/2014/main" id="{F0995CCD-1161-A943-A67A-BEEDC634FB49}"/>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C9111E"/>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C9111E"/>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C9111E"/>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C9111E"/>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C9111E"/>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C9111E"/>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C9111E"/>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C9111E"/>
                </a:solidFill>
                <a:effectLst>
                  <a:innerShdw blurRad="25400" dist="12700" dir="13500000">
                    <a:prstClr val="black">
                      <a:alpha val="50000"/>
                    </a:prstClr>
                  </a:innerShdw>
                </a:effectLst>
                <a:uLnTx/>
                <a:uFillTx/>
              </a:rPr>
              <a:t>u</a:t>
            </a:r>
          </a:p>
        </p:txBody>
      </p:sp>
      <p:sp>
        <p:nvSpPr>
          <p:cNvPr id="19" name="TextBox 18">
            <a:extLst>
              <a:ext uri="{FF2B5EF4-FFF2-40B4-BE49-F238E27FC236}">
                <a16:creationId xmlns:a16="http://schemas.microsoft.com/office/drawing/2014/main" id="{95B79772-CAC0-EC40-A00B-F83093249A1A}"/>
              </a:ext>
            </a:extLst>
          </p:cNvPr>
          <p:cNvSpPr txBox="1"/>
          <p:nvPr userDrawn="1"/>
        </p:nvSpPr>
        <p:spPr>
          <a:xfrm>
            <a:off x="745275"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bg1"/>
                </a:solidFill>
              </a:rPr>
              <a:t>Confidential – Qualcomm Technologies, Inc. and/or its affiliated companies – May Contain Trade Secrets</a:t>
            </a:r>
          </a:p>
        </p:txBody>
      </p:sp>
      <p:sp>
        <p:nvSpPr>
          <p:cNvPr id="20" name="TextBox 19">
            <a:extLst>
              <a:ext uri="{FF2B5EF4-FFF2-40B4-BE49-F238E27FC236}">
                <a16:creationId xmlns:a16="http://schemas.microsoft.com/office/drawing/2014/main" id="{AA6B7D0B-0D2E-95C4-54F6-67F4481BA594}"/>
              </a:ext>
            </a:extLst>
          </p:cNvPr>
          <p:cNvSpPr txBox="1"/>
          <p:nvPr userDrawn="1"/>
        </p:nvSpPr>
        <p:spPr bwMode="gray">
          <a:xfrm>
            <a:off x="7894802" y="5145088"/>
            <a:ext cx="4273222"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 of Qualcomm</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Incorporated. Other products and brand names may be trademarks or registered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trademarks of their respective owners.</a:t>
            </a:r>
          </a:p>
          <a:p>
            <a:pPr>
              <a:lnSpc>
                <a:spcPct val="100000"/>
              </a:lnSpc>
              <a:spcBef>
                <a:spcPts val="400"/>
              </a:spcBef>
              <a:spcAft>
                <a:spcPts val="0"/>
              </a:spcAf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pic>
        <p:nvPicPr>
          <p:cNvPr id="3" name="Picture 2">
            <a:extLst>
              <a:ext uri="{FF2B5EF4-FFF2-40B4-BE49-F238E27FC236}">
                <a16:creationId xmlns:a16="http://schemas.microsoft.com/office/drawing/2014/main" id="{097E1413-3066-9CBC-019E-ABF2282E4834}"/>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16" name="Group 15">
            <a:extLst>
              <a:ext uri="{FF2B5EF4-FFF2-40B4-BE49-F238E27FC236}">
                <a16:creationId xmlns:a16="http://schemas.microsoft.com/office/drawing/2014/main" id="{EEDBF8F0-B7ED-590C-7416-FC57D4AE0403}"/>
              </a:ext>
            </a:extLst>
          </p:cNvPr>
          <p:cNvGrpSpPr/>
          <p:nvPr userDrawn="1"/>
        </p:nvGrpSpPr>
        <p:grpSpPr>
          <a:xfrm>
            <a:off x="1673310" y="5680514"/>
            <a:ext cx="883045" cy="161966"/>
            <a:chOff x="7906823" y="3619162"/>
            <a:chExt cx="883045" cy="161966"/>
          </a:xfrm>
        </p:grpSpPr>
        <p:sp>
          <p:nvSpPr>
            <p:cNvPr id="18" name="Freeform 12">
              <a:extLst>
                <a:ext uri="{FF2B5EF4-FFF2-40B4-BE49-F238E27FC236}">
                  <a16:creationId xmlns:a16="http://schemas.microsoft.com/office/drawing/2014/main" id="{5339DBA6-4436-35F8-6458-51D976548B43}"/>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8CED0221-91B0-9F8B-12BC-AB1F51D18FB7}"/>
                </a:ext>
              </a:extLst>
            </p:cNvPr>
            <p:cNvGrpSpPr>
              <a:grpSpLocks noChangeAspect="1"/>
            </p:cNvGrpSpPr>
            <p:nvPr/>
          </p:nvGrpSpPr>
          <p:grpSpPr bwMode="gray">
            <a:xfrm>
              <a:off x="8147208" y="3631565"/>
              <a:ext cx="138792" cy="137160"/>
              <a:chOff x="3331" y="1656"/>
              <a:chExt cx="1020" cy="1008"/>
            </a:xfrm>
            <a:solidFill>
              <a:schemeClr val="bg1"/>
            </a:solidFill>
          </p:grpSpPr>
          <p:sp>
            <p:nvSpPr>
              <p:cNvPr id="25" name="Freeform 6">
                <a:extLst>
                  <a:ext uri="{FF2B5EF4-FFF2-40B4-BE49-F238E27FC236}">
                    <a16:creationId xmlns:a16="http://schemas.microsoft.com/office/drawing/2014/main" id="{BCA829DF-853B-EB6C-28D9-00E3337DE072}"/>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6" name="Freeform 7">
                <a:extLst>
                  <a:ext uri="{FF2B5EF4-FFF2-40B4-BE49-F238E27FC236}">
                    <a16:creationId xmlns:a16="http://schemas.microsoft.com/office/drawing/2014/main" id="{8DAC9D6B-FD72-B27B-BA8D-F5EB518B5C89}"/>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E35F2244-7462-D33F-31FD-185CFCD5C66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23" name="Graphic 22">
              <a:extLst>
                <a:ext uri="{FF2B5EF4-FFF2-40B4-BE49-F238E27FC236}">
                  <a16:creationId xmlns:a16="http://schemas.microsoft.com/office/drawing/2014/main" id="{1991C727-8EF3-B323-1327-98E3279A9967}"/>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Tree>
    <p:extLst>
      <p:ext uri="{BB962C8B-B14F-4D97-AF65-F5344CB8AC3E}">
        <p14:creationId xmlns:p14="http://schemas.microsoft.com/office/powerpoint/2010/main" val="3701152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endParaRPr lang="en-US" dirty="0"/>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172753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0.xml><?xml version="1.0" encoding="utf-8"?>
<p:sldLayout xmlns:a="http://schemas.openxmlformats.org/drawingml/2006/main" xmlns:r="http://schemas.openxmlformats.org/officeDocument/2006/relationships" xmlns:p="http://schemas.openxmlformats.org/presentationml/2006/main" showMasterSp="0" preserve="1" userDrawn="1">
  <p:cSld name="SD Thank You White">
    <p:bg>
      <p:bgPr>
        <a:solidFill>
          <a:srgbClr val="FFFFFF"/>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bg1"/>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355932"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snapdragon.com &amp; snapdragoninsiders.com</a:t>
            </a:r>
          </a:p>
        </p:txBody>
      </p:sp>
      <p:sp>
        <p:nvSpPr>
          <p:cNvPr id="26" name="TextBox 25">
            <a:extLst>
              <a:ext uri="{FF2B5EF4-FFF2-40B4-BE49-F238E27FC236}">
                <a16:creationId xmlns:a16="http://schemas.microsoft.com/office/drawing/2014/main" id="{9E80EF5E-5AD8-4C4F-8447-CFEB663B5E20}"/>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20000"/>
                    <a:lumOff val="8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20000"/>
                    <a:lumOff val="8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20000"/>
                    <a:lumOff val="8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chemeClr val="accent6">
                    <a:lumMod val="20000"/>
                    <a:lumOff val="8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20000"/>
                    <a:lumOff val="8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20000"/>
                    <a:lumOff val="8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20000"/>
                    <a:lumOff val="8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20000"/>
                    <a:lumOff val="80000"/>
                  </a:schemeClr>
                </a:solidFill>
                <a:effectLst>
                  <a:innerShdw blurRad="25400" dist="12700" dir="13500000">
                    <a:prstClr val="black">
                      <a:alpha val="50000"/>
                    </a:prstClr>
                  </a:innerShdw>
                </a:effectLst>
                <a:uLnTx/>
                <a:uFillTx/>
              </a:rPr>
              <a:t>u</a:t>
            </a:r>
          </a:p>
        </p:txBody>
      </p:sp>
      <p:sp>
        <p:nvSpPr>
          <p:cNvPr id="17" name="TextBox 16">
            <a:extLst>
              <a:ext uri="{FF2B5EF4-FFF2-40B4-BE49-F238E27FC236}">
                <a16:creationId xmlns:a16="http://schemas.microsoft.com/office/drawing/2014/main" id="{41B591FD-7815-DB45-95D6-A01BA3CC5361}"/>
              </a:ext>
            </a:extLst>
          </p:cNvPr>
          <p:cNvSpPr txBox="1"/>
          <p:nvPr userDrawn="1"/>
        </p:nvSpPr>
        <p:spPr>
          <a:xfrm>
            <a:off x="740890"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5" name="TextBox 14">
            <a:extLst>
              <a:ext uri="{FF2B5EF4-FFF2-40B4-BE49-F238E27FC236}">
                <a16:creationId xmlns:a16="http://schemas.microsoft.com/office/drawing/2014/main" id="{BC0B640B-5629-8237-CEE1-DBD7B05ED5DF}"/>
              </a:ext>
            </a:extLst>
          </p:cNvPr>
          <p:cNvSpPr txBox="1"/>
          <p:nvPr userDrawn="1"/>
        </p:nvSpPr>
        <p:spPr bwMode="gray">
          <a:xfrm>
            <a:off x="4334171" y="5145088"/>
            <a:ext cx="4436711"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All data and information contained in or disclosed by this document is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confidential and proprietary information of Qualcomm Technologies, Inc.</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and/or its affiliated companies and all rights therein are expressly reserved.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By accepting this material the recipient agrees that this material and the</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information contained therein will not be used, copied, reproduced in whole</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in part, nor its contents revealed in any manner to others without the express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written permission of Qualcomm Technologies, Inc. Nothing in these materials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 companies.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All Rights Reserved.</a:t>
            </a:r>
          </a:p>
        </p:txBody>
      </p:sp>
      <p:sp>
        <p:nvSpPr>
          <p:cNvPr id="16" name="TextBox 15">
            <a:extLst>
              <a:ext uri="{FF2B5EF4-FFF2-40B4-BE49-F238E27FC236}">
                <a16:creationId xmlns:a16="http://schemas.microsoft.com/office/drawing/2014/main" id="{166478F6-2F60-6B11-D4FA-BB3AE90D2C2B}"/>
              </a:ext>
            </a:extLst>
          </p:cNvPr>
          <p:cNvSpPr txBox="1"/>
          <p:nvPr userDrawn="1"/>
        </p:nvSpPr>
        <p:spPr bwMode="gray">
          <a:xfrm>
            <a:off x="7894802" y="5145088"/>
            <a:ext cx="4273222"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and Snapdragon are trademarks or registered trademarks of Qualcomm</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Incorporated. Other products and brand names may be trademarks or registered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trademarks of their respective owners.</a:t>
            </a:r>
          </a:p>
          <a:p>
            <a:pPr>
              <a:lnSpc>
                <a:spcPct val="100000"/>
              </a:lnSpc>
              <a:spcBef>
                <a:spcPts val="400"/>
              </a:spcBef>
              <a:spcAft>
                <a:spcPts val="0"/>
              </a:spcAf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including our QCT semiconductor business.</a:t>
            </a:r>
          </a:p>
        </p:txBody>
      </p:sp>
      <p:pic>
        <p:nvPicPr>
          <p:cNvPr id="3" name="Picture 2">
            <a:extLst>
              <a:ext uri="{FF2B5EF4-FFF2-40B4-BE49-F238E27FC236}">
                <a16:creationId xmlns:a16="http://schemas.microsoft.com/office/drawing/2014/main" id="{3E315087-CE08-1290-C75D-4EE03AD25FA5}"/>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18" name="Group 17">
            <a:extLst>
              <a:ext uri="{FF2B5EF4-FFF2-40B4-BE49-F238E27FC236}">
                <a16:creationId xmlns:a16="http://schemas.microsoft.com/office/drawing/2014/main" id="{0A28ACFB-1767-8558-133E-CF8F4517B1E2}"/>
              </a:ext>
            </a:extLst>
          </p:cNvPr>
          <p:cNvGrpSpPr/>
          <p:nvPr userDrawn="1"/>
        </p:nvGrpSpPr>
        <p:grpSpPr>
          <a:xfrm>
            <a:off x="1673310" y="5680514"/>
            <a:ext cx="883045" cy="161966"/>
            <a:chOff x="7906823" y="3619162"/>
            <a:chExt cx="883045" cy="161966"/>
          </a:xfrm>
          <a:solidFill>
            <a:schemeClr val="tx2"/>
          </a:solidFill>
        </p:grpSpPr>
        <p:sp>
          <p:nvSpPr>
            <p:cNvPr id="19" name="Freeform 12">
              <a:extLst>
                <a:ext uri="{FF2B5EF4-FFF2-40B4-BE49-F238E27FC236}">
                  <a16:creationId xmlns:a16="http://schemas.microsoft.com/office/drawing/2014/main" id="{E88FDBDE-81A9-2B82-E565-BF1030A462AA}"/>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0" name="Group 5">
              <a:extLst>
                <a:ext uri="{FF2B5EF4-FFF2-40B4-BE49-F238E27FC236}">
                  <a16:creationId xmlns:a16="http://schemas.microsoft.com/office/drawing/2014/main" id="{8EDB353E-78D6-2D53-7EB5-D1717266CC07}"/>
                </a:ext>
              </a:extLst>
            </p:cNvPr>
            <p:cNvGrpSpPr>
              <a:grpSpLocks noChangeAspect="1"/>
            </p:cNvGrpSpPr>
            <p:nvPr/>
          </p:nvGrpSpPr>
          <p:grpSpPr bwMode="gray">
            <a:xfrm>
              <a:off x="8147208" y="3631565"/>
              <a:ext cx="138792" cy="137160"/>
              <a:chOff x="3331" y="1656"/>
              <a:chExt cx="1020" cy="1008"/>
            </a:xfrm>
            <a:grpFill/>
          </p:grpSpPr>
          <p:sp>
            <p:nvSpPr>
              <p:cNvPr id="23" name="Freeform 6">
                <a:extLst>
                  <a:ext uri="{FF2B5EF4-FFF2-40B4-BE49-F238E27FC236}">
                    <a16:creationId xmlns:a16="http://schemas.microsoft.com/office/drawing/2014/main" id="{90AA4090-A6FF-1DAB-E494-4B9A8884EE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973D1104-63EC-99F0-2204-88DA4159F473}"/>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1" name="Graphic 20">
              <a:extLst>
                <a:ext uri="{FF2B5EF4-FFF2-40B4-BE49-F238E27FC236}">
                  <a16:creationId xmlns:a16="http://schemas.microsoft.com/office/drawing/2014/main" id="{90F8BFE5-03A5-A328-C156-0B3F225197F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22" name="Graphic 21">
              <a:extLst>
                <a:ext uri="{FF2B5EF4-FFF2-40B4-BE49-F238E27FC236}">
                  <a16:creationId xmlns:a16="http://schemas.microsoft.com/office/drawing/2014/main" id="{5F4413BE-6AC2-E4D6-13E8-EE6A21C40B2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Tree>
    <p:extLst>
      <p:ext uri="{BB962C8B-B14F-4D97-AF65-F5344CB8AC3E}">
        <p14:creationId xmlns:p14="http://schemas.microsoft.com/office/powerpoint/2010/main" val="3294296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1.xml><?xml version="1.0" encoding="utf-8"?>
<p:sldLayout xmlns:a="http://schemas.openxmlformats.org/drawingml/2006/main" xmlns:r="http://schemas.openxmlformats.org/officeDocument/2006/relationships" xmlns:p="http://schemas.openxmlformats.org/presentationml/2006/main" showMasterSp="0" preserve="1" userDrawn="1">
  <p:cSld name="SD 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7" name="Rectangle: Rounded Corners 16">
            <a:extLst>
              <a:ext uri="{FF2B5EF4-FFF2-40B4-BE49-F238E27FC236}">
                <a16:creationId xmlns:a16="http://schemas.microsoft.com/office/drawing/2014/main" id="{F169C4E2-C712-43C2-81F7-333C1C705928}"/>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96000"/>
              </a:lnSpc>
              <a:spcBef>
                <a:spcPts val="0"/>
              </a:spcBef>
              <a:spcAft>
                <a:spcPts val="0"/>
              </a:spcAft>
              <a:buClrTx/>
              <a:buSzTx/>
              <a:buFontTx/>
              <a:buNone/>
              <a:tabLst/>
            </a:pPr>
            <a:endParaRPr kumimoji="0" lang="en-US" b="0" i="0" u="none" strike="noStrike" cap="none" spc="0" normalizeH="0" baseline="0" err="1">
              <a:ln>
                <a:noFill/>
              </a:ln>
              <a:solidFill>
                <a:srgbClr val="0B2742"/>
              </a:solidFill>
              <a:effectLst/>
              <a:uLnTx/>
              <a:uFillTx/>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7B0A0F38-A166-4E1D-966C-05E6318A1E66}"/>
              </a:ext>
            </a:extLst>
          </p:cNvPr>
          <p:cNvSpPr txBox="1"/>
          <p:nvPr userDrawn="1"/>
        </p:nvSpPr>
        <p:spPr bwMode="gray">
          <a:xfrm>
            <a:off x="847768" y="5687930"/>
            <a:ext cx="3463882"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snapdragon.com &amp; snapdragoninsiders.com</a:t>
            </a:r>
          </a:p>
        </p:txBody>
      </p:sp>
      <p:sp>
        <p:nvSpPr>
          <p:cNvPr id="18" name="TextBox 17">
            <a:extLst>
              <a:ext uri="{FF2B5EF4-FFF2-40B4-BE49-F238E27FC236}">
                <a16:creationId xmlns:a16="http://schemas.microsoft.com/office/drawing/2014/main" id="{84B01FB6-EA3D-8A4A-9948-A84C6941E09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u</a:t>
            </a:r>
          </a:p>
        </p:txBody>
      </p:sp>
      <p:sp>
        <p:nvSpPr>
          <p:cNvPr id="19" name="TextBox 18">
            <a:extLst>
              <a:ext uri="{FF2B5EF4-FFF2-40B4-BE49-F238E27FC236}">
                <a16:creationId xmlns:a16="http://schemas.microsoft.com/office/drawing/2014/main" id="{C86D7F3F-CCFD-B846-B232-FD8ABABC9DAC}"/>
              </a:ext>
            </a:extLst>
          </p:cNvPr>
          <p:cNvSpPr txBox="1"/>
          <p:nvPr userDrawn="1"/>
        </p:nvSpPr>
        <p:spPr>
          <a:xfrm>
            <a:off x="733400"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
        <p:nvSpPr>
          <p:cNvPr id="15" name="TextBox 14">
            <a:extLst>
              <a:ext uri="{FF2B5EF4-FFF2-40B4-BE49-F238E27FC236}">
                <a16:creationId xmlns:a16="http://schemas.microsoft.com/office/drawing/2014/main" id="{5F90AE63-0A99-B44F-0E1A-C883CC031E82}"/>
              </a:ext>
            </a:extLst>
          </p:cNvPr>
          <p:cNvSpPr txBox="1"/>
          <p:nvPr userDrawn="1"/>
        </p:nvSpPr>
        <p:spPr bwMode="gray">
          <a:xfrm>
            <a:off x="4334171" y="5145088"/>
            <a:ext cx="4436711"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All data and information contained in or disclosed by this document is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confidential and proprietary information of Qualcomm Technologies, Inc.</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and/or its affiliated companies and all rights therein are expressly reserved.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By accepting this material the recipient agrees that this material and the</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information contained therein will not be used, copied, reproduced in whole</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in part, nor its contents revealed in any manner to others without the express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written permission of Qualcomm Technologies, Inc. Nothing in these materials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 companies.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All Rights Reserved.</a:t>
            </a:r>
          </a:p>
        </p:txBody>
      </p:sp>
      <p:sp>
        <p:nvSpPr>
          <p:cNvPr id="16" name="TextBox 15">
            <a:extLst>
              <a:ext uri="{FF2B5EF4-FFF2-40B4-BE49-F238E27FC236}">
                <a16:creationId xmlns:a16="http://schemas.microsoft.com/office/drawing/2014/main" id="{7ED0814D-95E2-2D83-AFD9-6EC125F0F0BB}"/>
              </a:ext>
            </a:extLst>
          </p:cNvPr>
          <p:cNvSpPr txBox="1"/>
          <p:nvPr userDrawn="1"/>
        </p:nvSpPr>
        <p:spPr bwMode="gray">
          <a:xfrm>
            <a:off x="7894802" y="5145088"/>
            <a:ext cx="4273222"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and Snapdragon are trademarks or registered trademarks of Qualcomm</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Incorporated. Other products and brand names may be trademarks or registered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trademarks of their respective owners.</a:t>
            </a:r>
          </a:p>
          <a:p>
            <a:pPr>
              <a:lnSpc>
                <a:spcPct val="100000"/>
              </a:lnSpc>
              <a:spcBef>
                <a:spcPts val="400"/>
              </a:spcBef>
              <a:spcAft>
                <a:spcPts val="0"/>
              </a:spcAf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including our QCT semiconductor business.</a:t>
            </a:r>
          </a:p>
        </p:txBody>
      </p:sp>
      <p:pic>
        <p:nvPicPr>
          <p:cNvPr id="28" name="Picture 27">
            <a:extLst>
              <a:ext uri="{FF2B5EF4-FFF2-40B4-BE49-F238E27FC236}">
                <a16:creationId xmlns:a16="http://schemas.microsoft.com/office/drawing/2014/main" id="{E5B7EB14-87A7-11E3-4F1E-1E8381F0F6EF}"/>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27" name="Group 26">
            <a:extLst>
              <a:ext uri="{FF2B5EF4-FFF2-40B4-BE49-F238E27FC236}">
                <a16:creationId xmlns:a16="http://schemas.microsoft.com/office/drawing/2014/main" id="{0F27D979-BE65-06FD-023E-F7A3C642A0E0}"/>
              </a:ext>
            </a:extLst>
          </p:cNvPr>
          <p:cNvGrpSpPr/>
          <p:nvPr userDrawn="1"/>
        </p:nvGrpSpPr>
        <p:grpSpPr>
          <a:xfrm>
            <a:off x="1673310" y="5680514"/>
            <a:ext cx="883045" cy="161966"/>
            <a:chOff x="7906823" y="3619162"/>
            <a:chExt cx="883045" cy="161966"/>
          </a:xfrm>
          <a:solidFill>
            <a:schemeClr val="tx2"/>
          </a:solidFill>
        </p:grpSpPr>
        <p:sp>
          <p:nvSpPr>
            <p:cNvPr id="29" name="Freeform 12">
              <a:extLst>
                <a:ext uri="{FF2B5EF4-FFF2-40B4-BE49-F238E27FC236}">
                  <a16:creationId xmlns:a16="http://schemas.microsoft.com/office/drawing/2014/main" id="{C163B9EC-D897-5F9F-302B-0558F7936C18}"/>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0" name="Group 5">
              <a:extLst>
                <a:ext uri="{FF2B5EF4-FFF2-40B4-BE49-F238E27FC236}">
                  <a16:creationId xmlns:a16="http://schemas.microsoft.com/office/drawing/2014/main" id="{A5782D74-4A6A-02A0-3DAA-A41EB7223AA4}"/>
                </a:ext>
              </a:extLst>
            </p:cNvPr>
            <p:cNvGrpSpPr>
              <a:grpSpLocks noChangeAspect="1"/>
            </p:cNvGrpSpPr>
            <p:nvPr/>
          </p:nvGrpSpPr>
          <p:grpSpPr bwMode="gray">
            <a:xfrm>
              <a:off x="8147208" y="3631565"/>
              <a:ext cx="138792" cy="137160"/>
              <a:chOff x="3331" y="1656"/>
              <a:chExt cx="1020" cy="1008"/>
            </a:xfrm>
            <a:grpFill/>
          </p:grpSpPr>
          <p:sp>
            <p:nvSpPr>
              <p:cNvPr id="33" name="Freeform 6">
                <a:extLst>
                  <a:ext uri="{FF2B5EF4-FFF2-40B4-BE49-F238E27FC236}">
                    <a16:creationId xmlns:a16="http://schemas.microsoft.com/office/drawing/2014/main" id="{6978AF0B-03AE-DBE3-8CF7-D7BC42516B78}"/>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58C79AB4-458B-039B-14C2-5C572AECFD99}"/>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31" name="Graphic 30">
              <a:extLst>
                <a:ext uri="{FF2B5EF4-FFF2-40B4-BE49-F238E27FC236}">
                  <a16:creationId xmlns:a16="http://schemas.microsoft.com/office/drawing/2014/main" id="{E6985FE9-3B55-32D4-DF37-ED6019EB5CC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32" name="Graphic 31">
              <a:extLst>
                <a:ext uri="{FF2B5EF4-FFF2-40B4-BE49-F238E27FC236}">
                  <a16:creationId xmlns:a16="http://schemas.microsoft.com/office/drawing/2014/main" id="{28547C7B-FA91-CCDC-834E-0488679F4E4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Tree>
    <p:extLst>
      <p:ext uri="{BB962C8B-B14F-4D97-AF65-F5344CB8AC3E}">
        <p14:creationId xmlns:p14="http://schemas.microsoft.com/office/powerpoint/2010/main" val="3084450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2.xml><?xml version="1.0" encoding="utf-8"?>
<p:sldLayout xmlns:a="http://schemas.openxmlformats.org/drawingml/2006/main" xmlns:r="http://schemas.openxmlformats.org/officeDocument/2006/relationships" xmlns:p="http://schemas.openxmlformats.org/presentationml/2006/main" showMasterSp="0" preserve="1" userDrawn="1">
  <p:cSld name="SD 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7" y="5687930"/>
            <a:ext cx="3327357"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snapdragon.com &amp; snapdragoninsiders.com</a:t>
            </a:r>
          </a:p>
        </p:txBody>
      </p:sp>
      <p:sp>
        <p:nvSpPr>
          <p:cNvPr id="17" name="TextBox 16">
            <a:extLst>
              <a:ext uri="{FF2B5EF4-FFF2-40B4-BE49-F238E27FC236}">
                <a16:creationId xmlns:a16="http://schemas.microsoft.com/office/drawing/2014/main" id="{C9F9697D-5F59-614B-BC89-2CD5217CBA57}"/>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u</a:t>
            </a:r>
          </a:p>
        </p:txBody>
      </p:sp>
      <p:sp>
        <p:nvSpPr>
          <p:cNvPr id="25" name="TextBox 24">
            <a:extLst>
              <a:ext uri="{FF2B5EF4-FFF2-40B4-BE49-F238E27FC236}">
                <a16:creationId xmlns:a16="http://schemas.microsoft.com/office/drawing/2014/main" id="{7AF01AB1-AA01-154B-8F42-8AF7B1BFB94F}"/>
              </a:ext>
            </a:extLst>
          </p:cNvPr>
          <p:cNvSpPr txBox="1"/>
          <p:nvPr userDrawn="1"/>
        </p:nvSpPr>
        <p:spPr>
          <a:xfrm>
            <a:off x="733400"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15" name="TextBox 14">
            <a:extLst>
              <a:ext uri="{FF2B5EF4-FFF2-40B4-BE49-F238E27FC236}">
                <a16:creationId xmlns:a16="http://schemas.microsoft.com/office/drawing/2014/main" id="{7283F846-2DA6-4813-0F48-B2333D518C80}"/>
              </a:ext>
            </a:extLst>
          </p:cNvPr>
          <p:cNvSpPr txBox="1"/>
          <p:nvPr userDrawn="1"/>
        </p:nvSpPr>
        <p:spPr bwMode="gray">
          <a:xfrm>
            <a:off x="4334171" y="5145088"/>
            <a:ext cx="4436711"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All data and information contained in or disclosed by this document is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confidential and proprietary information of Qualcomm Technologies, Inc.</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and/or its affiliated companies and all rights therein are expressly reserved.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By accepting this material the recipient agrees that this material and the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information contained therein will not be used, copied, reproduced in whole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in part, nor its contents revealed in any manner to others without the express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written permission of Qualcomm Technologies, Inc. Nothing in these materials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All Rights Reserved.</a:t>
            </a:r>
          </a:p>
        </p:txBody>
      </p:sp>
      <p:sp>
        <p:nvSpPr>
          <p:cNvPr id="16" name="TextBox 15">
            <a:extLst>
              <a:ext uri="{FF2B5EF4-FFF2-40B4-BE49-F238E27FC236}">
                <a16:creationId xmlns:a16="http://schemas.microsoft.com/office/drawing/2014/main" id="{9CA9E428-2BB3-6DCE-7F59-320F777DB0E9}"/>
              </a:ext>
            </a:extLst>
          </p:cNvPr>
          <p:cNvSpPr txBox="1"/>
          <p:nvPr userDrawn="1"/>
        </p:nvSpPr>
        <p:spPr bwMode="gray">
          <a:xfrm>
            <a:off x="7894802" y="5145088"/>
            <a:ext cx="4273222"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 of Qualcomm</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Incorporated. Other products and brand names may be trademarks or registered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trademarks of their respective owners.</a:t>
            </a:r>
          </a:p>
          <a:p>
            <a:pPr>
              <a:lnSpc>
                <a:spcPct val="100000"/>
              </a:lnSpc>
              <a:spcBef>
                <a:spcPts val="400"/>
              </a:spcBef>
              <a:spcAft>
                <a:spcPts val="0"/>
              </a:spcAf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pic>
        <p:nvPicPr>
          <p:cNvPr id="18" name="Picture 17">
            <a:extLst>
              <a:ext uri="{FF2B5EF4-FFF2-40B4-BE49-F238E27FC236}">
                <a16:creationId xmlns:a16="http://schemas.microsoft.com/office/drawing/2014/main" id="{DFE0751D-9153-C8C6-C2ED-D7BF2532ABB2}"/>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19" name="Group 18">
            <a:extLst>
              <a:ext uri="{FF2B5EF4-FFF2-40B4-BE49-F238E27FC236}">
                <a16:creationId xmlns:a16="http://schemas.microsoft.com/office/drawing/2014/main" id="{8FE969D9-7157-36FE-CF65-33E551BE3900}"/>
              </a:ext>
            </a:extLst>
          </p:cNvPr>
          <p:cNvGrpSpPr/>
          <p:nvPr userDrawn="1"/>
        </p:nvGrpSpPr>
        <p:grpSpPr>
          <a:xfrm>
            <a:off x="1673310" y="5680514"/>
            <a:ext cx="883045" cy="161966"/>
            <a:chOff x="7906823" y="3619162"/>
            <a:chExt cx="883045" cy="161966"/>
          </a:xfrm>
        </p:grpSpPr>
        <p:sp>
          <p:nvSpPr>
            <p:cNvPr id="20" name="Freeform 12">
              <a:extLst>
                <a:ext uri="{FF2B5EF4-FFF2-40B4-BE49-F238E27FC236}">
                  <a16:creationId xmlns:a16="http://schemas.microsoft.com/office/drawing/2014/main" id="{BBC80F60-F568-0B31-EAA1-4F378517F5E9}"/>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40AF7CF7-57EE-E106-4454-AB60F08097D8}"/>
                </a:ext>
              </a:extLst>
            </p:cNvPr>
            <p:cNvGrpSpPr>
              <a:grpSpLocks noChangeAspect="1"/>
            </p:cNvGrpSpPr>
            <p:nvPr/>
          </p:nvGrpSpPr>
          <p:grpSpPr bwMode="gray">
            <a:xfrm>
              <a:off x="8147208" y="3631565"/>
              <a:ext cx="138792" cy="137160"/>
              <a:chOff x="3331" y="1656"/>
              <a:chExt cx="1020" cy="1008"/>
            </a:xfrm>
            <a:solidFill>
              <a:schemeClr val="bg1"/>
            </a:solidFill>
          </p:grpSpPr>
          <p:sp>
            <p:nvSpPr>
              <p:cNvPr id="28" name="Freeform 6">
                <a:extLst>
                  <a:ext uri="{FF2B5EF4-FFF2-40B4-BE49-F238E27FC236}">
                    <a16:creationId xmlns:a16="http://schemas.microsoft.com/office/drawing/2014/main" id="{CD1B5FC6-C922-EF71-078B-9ABA8C5DD3B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0AA5E281-185F-E9ED-4F46-B94C425FF2A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5CE00529-A4FA-8A31-D759-541F4EE6FDF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23" name="Graphic 22">
              <a:extLst>
                <a:ext uri="{FF2B5EF4-FFF2-40B4-BE49-F238E27FC236}">
                  <a16:creationId xmlns:a16="http://schemas.microsoft.com/office/drawing/2014/main" id="{4585B54E-8D9E-ACBD-0D12-EE21A0294DF6}"/>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Tree>
    <p:extLst>
      <p:ext uri="{BB962C8B-B14F-4D97-AF65-F5344CB8AC3E}">
        <p14:creationId xmlns:p14="http://schemas.microsoft.com/office/powerpoint/2010/main" val="1386656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3.xml><?xml version="1.0" encoding="utf-8"?>
<p:sldLayout xmlns:a="http://schemas.openxmlformats.org/drawingml/2006/main" xmlns:r="http://schemas.openxmlformats.org/officeDocument/2006/relationships" xmlns:p="http://schemas.openxmlformats.org/presentationml/2006/main" showMasterSp="0" preserve="1" userDrawn="1">
  <p:cSld name="SD 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7" y="5687930"/>
            <a:ext cx="3384507"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snapdragon.com &amp; snapdragoninsiders.com</a:t>
            </a:r>
          </a:p>
        </p:txBody>
      </p:sp>
      <p:sp>
        <p:nvSpPr>
          <p:cNvPr id="17" name="TextBox 16">
            <a:extLst>
              <a:ext uri="{FF2B5EF4-FFF2-40B4-BE49-F238E27FC236}">
                <a16:creationId xmlns:a16="http://schemas.microsoft.com/office/drawing/2014/main" id="{88F96979-71AD-F74C-9C4A-10AFBEB8E8A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u</a:t>
            </a:r>
          </a:p>
        </p:txBody>
      </p:sp>
      <p:sp>
        <p:nvSpPr>
          <p:cNvPr id="19" name="TextBox 18">
            <a:extLst>
              <a:ext uri="{FF2B5EF4-FFF2-40B4-BE49-F238E27FC236}">
                <a16:creationId xmlns:a16="http://schemas.microsoft.com/office/drawing/2014/main" id="{DBF1D5AB-98DB-0A49-A61A-49AE41A978C7}"/>
              </a:ext>
            </a:extLst>
          </p:cNvPr>
          <p:cNvSpPr txBox="1"/>
          <p:nvPr userDrawn="1"/>
        </p:nvSpPr>
        <p:spPr>
          <a:xfrm>
            <a:off x="733400"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15" name="TextBox 14">
            <a:extLst>
              <a:ext uri="{FF2B5EF4-FFF2-40B4-BE49-F238E27FC236}">
                <a16:creationId xmlns:a16="http://schemas.microsoft.com/office/drawing/2014/main" id="{C75D312A-BAC6-F69D-9F7D-B713A98EFEA7}"/>
              </a:ext>
            </a:extLst>
          </p:cNvPr>
          <p:cNvSpPr txBox="1"/>
          <p:nvPr userDrawn="1"/>
        </p:nvSpPr>
        <p:spPr bwMode="gray">
          <a:xfrm>
            <a:off x="4334171" y="5145088"/>
            <a:ext cx="4436711"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All data and information contained in or disclosed by this document is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confidential and proprietary information of Qualcomm Technologies, Inc.</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and/or its affiliated companies and all rights therein are expressly reserved.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By accepting this material the recipient agrees that this material and the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information contained therein will not be used, copied, reproduced in whole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in part, nor its contents revealed in any manner to others without the express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written permission of Qualcomm Technologies, Inc. Nothing in these materials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All Rights Reserved.</a:t>
            </a:r>
          </a:p>
        </p:txBody>
      </p:sp>
      <p:sp>
        <p:nvSpPr>
          <p:cNvPr id="16" name="TextBox 15">
            <a:extLst>
              <a:ext uri="{FF2B5EF4-FFF2-40B4-BE49-F238E27FC236}">
                <a16:creationId xmlns:a16="http://schemas.microsoft.com/office/drawing/2014/main" id="{CDA8361D-B4AE-7DDA-48B6-D2FEFE66AD4E}"/>
              </a:ext>
            </a:extLst>
          </p:cNvPr>
          <p:cNvSpPr txBox="1"/>
          <p:nvPr userDrawn="1"/>
        </p:nvSpPr>
        <p:spPr bwMode="gray">
          <a:xfrm>
            <a:off x="7894802" y="5145088"/>
            <a:ext cx="4273222"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 of Qualcomm</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Incorporated. Other products and brand names may be trademarks or registered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trademarks of their respective owners.</a:t>
            </a:r>
          </a:p>
          <a:p>
            <a:pPr>
              <a:lnSpc>
                <a:spcPct val="100000"/>
              </a:lnSpc>
              <a:spcBef>
                <a:spcPts val="400"/>
              </a:spcBef>
              <a:spcAft>
                <a:spcPts val="0"/>
              </a:spcAf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pic>
        <p:nvPicPr>
          <p:cNvPr id="18" name="Picture 17">
            <a:extLst>
              <a:ext uri="{FF2B5EF4-FFF2-40B4-BE49-F238E27FC236}">
                <a16:creationId xmlns:a16="http://schemas.microsoft.com/office/drawing/2014/main" id="{494AB793-75DE-5E86-A56E-CA01A7C0D557}"/>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27" name="Group 26">
            <a:extLst>
              <a:ext uri="{FF2B5EF4-FFF2-40B4-BE49-F238E27FC236}">
                <a16:creationId xmlns:a16="http://schemas.microsoft.com/office/drawing/2014/main" id="{D0842190-8CAB-FD82-628A-C1942D3A3410}"/>
              </a:ext>
            </a:extLst>
          </p:cNvPr>
          <p:cNvGrpSpPr/>
          <p:nvPr userDrawn="1"/>
        </p:nvGrpSpPr>
        <p:grpSpPr>
          <a:xfrm>
            <a:off x="1673310" y="5680514"/>
            <a:ext cx="883045" cy="161966"/>
            <a:chOff x="7906823" y="3619162"/>
            <a:chExt cx="883045" cy="161966"/>
          </a:xfrm>
        </p:grpSpPr>
        <p:sp>
          <p:nvSpPr>
            <p:cNvPr id="28" name="Freeform 12">
              <a:extLst>
                <a:ext uri="{FF2B5EF4-FFF2-40B4-BE49-F238E27FC236}">
                  <a16:creationId xmlns:a16="http://schemas.microsoft.com/office/drawing/2014/main" id="{19B21F0A-F994-5C2D-F873-B45653E36C61}"/>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9" name="Group 5">
              <a:extLst>
                <a:ext uri="{FF2B5EF4-FFF2-40B4-BE49-F238E27FC236}">
                  <a16:creationId xmlns:a16="http://schemas.microsoft.com/office/drawing/2014/main" id="{D77282F0-3CD1-3E1B-22D9-D5EFCB20D40B}"/>
                </a:ext>
              </a:extLst>
            </p:cNvPr>
            <p:cNvGrpSpPr>
              <a:grpSpLocks noChangeAspect="1"/>
            </p:cNvGrpSpPr>
            <p:nvPr/>
          </p:nvGrpSpPr>
          <p:grpSpPr bwMode="gray">
            <a:xfrm>
              <a:off x="8147208" y="3631565"/>
              <a:ext cx="138792" cy="137160"/>
              <a:chOff x="3331" y="1656"/>
              <a:chExt cx="1020" cy="1008"/>
            </a:xfrm>
            <a:solidFill>
              <a:schemeClr val="bg1"/>
            </a:solidFill>
          </p:grpSpPr>
          <p:sp>
            <p:nvSpPr>
              <p:cNvPr id="32" name="Freeform 6">
                <a:extLst>
                  <a:ext uri="{FF2B5EF4-FFF2-40B4-BE49-F238E27FC236}">
                    <a16:creationId xmlns:a16="http://schemas.microsoft.com/office/drawing/2014/main" id="{C9239764-E65B-45BF-9512-143E99AEE1C6}"/>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3" name="Freeform 7">
                <a:extLst>
                  <a:ext uri="{FF2B5EF4-FFF2-40B4-BE49-F238E27FC236}">
                    <a16:creationId xmlns:a16="http://schemas.microsoft.com/office/drawing/2014/main" id="{48609ABF-3C53-81B1-8760-86856FCDBF14}"/>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30" name="Graphic 29">
              <a:extLst>
                <a:ext uri="{FF2B5EF4-FFF2-40B4-BE49-F238E27FC236}">
                  <a16:creationId xmlns:a16="http://schemas.microsoft.com/office/drawing/2014/main" id="{D2BF707D-59DB-19D8-8631-18041ADDC34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31" name="Graphic 30">
              <a:extLst>
                <a:ext uri="{FF2B5EF4-FFF2-40B4-BE49-F238E27FC236}">
                  <a16:creationId xmlns:a16="http://schemas.microsoft.com/office/drawing/2014/main" id="{0AD6C70E-BC0B-B9C1-FE36-1D75F33CF81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Tree>
    <p:extLst>
      <p:ext uri="{BB962C8B-B14F-4D97-AF65-F5344CB8AC3E}">
        <p14:creationId xmlns:p14="http://schemas.microsoft.com/office/powerpoint/2010/main" val="282701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endParaRPr lang="en-US" dirty="0"/>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045018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endParaRPr lang="en-US" dirty="0"/>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18422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SA4#127</a:t>
            </a:r>
            <a:endParaRPr lang="en-US" dirty="0"/>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334241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SA4#127</a:t>
            </a:r>
            <a:endParaRPr lang="en-US" dirty="0"/>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861139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SA4#127</a:t>
            </a:r>
            <a:endParaRPr lang="en-US" dirty="0"/>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endParaRPr lang="en-US" dirty="0"/>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01091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SA4#127</a:t>
            </a:r>
            <a:endParaRPr lang="en-US" dirty="0"/>
          </a:p>
        </p:txBody>
      </p:sp>
    </p:spTree>
    <p:extLst>
      <p:ext uri="{BB962C8B-B14F-4D97-AF65-F5344CB8AC3E}">
        <p14:creationId xmlns:p14="http://schemas.microsoft.com/office/powerpoint/2010/main" val="2514191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837512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97FC8AC1-D033-B9FF-0F8C-CEBF0C300671}"/>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9734089C-8E02-8D96-F22C-04C3B1C245D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3E3AF855-3611-0106-B775-3EBADA15C3B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3E0DF7D0-FEC6-B774-BCEC-EA89597AA878}"/>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47375881-F3B9-B0F8-CEA2-FF68FCDAE13B}"/>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327033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r>
              <a:rPr lang="en-US"/>
              <a:t>3GPP SA4#127</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414533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r>
              <a:rPr lang="en-US"/>
              <a:t>3GPP SA4#127</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517385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r>
              <a:rPr lang="en-US"/>
              <a:t>3GPP SA4#127</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62699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SA4#127</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369220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3GPP SA4#127</a:t>
            </a:r>
            <a:endParaRPr lang="en-US" dirty="0"/>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879451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3GPP SA4#127</a:t>
            </a:r>
            <a:endParaRPr lang="en-US" dirty="0"/>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75060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3GPP SA4#127</a:t>
            </a:r>
            <a:endParaRPr lang="en-US" dirty="0"/>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921321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3GPP SA4#127</a:t>
            </a:r>
            <a:endParaRPr lang="en-US" dirty="0"/>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402312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Image Left White">
    <p:spTree>
      <p:nvGrpSpPr>
        <p:cNvPr id="1" name=""/>
        <p:cNvGrpSpPr/>
        <p:nvPr/>
      </p:nvGrpSpPr>
      <p:grpSpPr>
        <a:xfrm>
          <a:off x="0" y="0"/>
          <a:ext cx="0" cy="0"/>
          <a:chOff x="0" y="0"/>
          <a:chExt cx="0" cy="0"/>
        </a:xfrm>
      </p:grpSpPr>
      <p:sp>
        <p:nvSpPr>
          <p:cNvPr id="13" name="Rectangle: Rounded Corners 4">
            <a:extLst>
              <a:ext uri="{FF2B5EF4-FFF2-40B4-BE49-F238E27FC236}">
                <a16:creationId xmlns:a16="http://schemas.microsoft.com/office/drawing/2014/main" id="{C988A4B5-657E-A827-878F-6C41AF5B4316}"/>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1245870"/>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
        <p:nvSpPr>
          <p:cNvPr id="11" name="Footer Placeholder 2">
            <a:extLst>
              <a:ext uri="{FF2B5EF4-FFF2-40B4-BE49-F238E27FC236}">
                <a16:creationId xmlns:a16="http://schemas.microsoft.com/office/drawing/2014/main" id="{5D223FAD-8C90-4F07-856D-C7765F16364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
        <p:nvSpPr>
          <p:cNvPr id="15" name="TextBox 14">
            <a:extLst>
              <a:ext uri="{FF2B5EF4-FFF2-40B4-BE49-F238E27FC236}">
                <a16:creationId xmlns:a16="http://schemas.microsoft.com/office/drawing/2014/main" id="{BD71D3C4-2064-78F0-B159-598E25F7319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750379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4" name="Footer Placeholder 2">
            <a:extLst>
              <a:ext uri="{FF2B5EF4-FFF2-40B4-BE49-F238E27FC236}">
                <a16:creationId xmlns:a16="http://schemas.microsoft.com/office/drawing/2014/main" id="{DB0D856A-1CCF-412C-8CCA-E1147546037E}"/>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Tree>
    <p:extLst>
      <p:ext uri="{BB962C8B-B14F-4D97-AF65-F5344CB8AC3E}">
        <p14:creationId xmlns:p14="http://schemas.microsoft.com/office/powerpoint/2010/main" val="3161167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D043D7F6-7F93-F7CF-3840-FFF07D47805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EBB518DE-F87D-8B31-49FA-525093326100}"/>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39A9A2E-8B2C-BB64-C22A-DCFD27E3636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1CED0297-B528-27CB-0056-8F411D95C8CF}"/>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EA849893-F193-3E50-F947-0B333F93B606}"/>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1120207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3" name="Footer Placeholder 2">
            <a:extLst>
              <a:ext uri="{FF2B5EF4-FFF2-40B4-BE49-F238E27FC236}">
                <a16:creationId xmlns:a16="http://schemas.microsoft.com/office/drawing/2014/main" id="{97866D95-F0A8-46B5-9FDE-7A9D5D88C303}"/>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3GPP SA4#127</a:t>
            </a:r>
            <a:endParaRPr lang="en-US" dirty="0"/>
          </a:p>
        </p:txBody>
      </p:sp>
    </p:spTree>
    <p:extLst>
      <p:ext uri="{BB962C8B-B14F-4D97-AF65-F5344CB8AC3E}">
        <p14:creationId xmlns:p14="http://schemas.microsoft.com/office/powerpoint/2010/main" val="2694359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14" name="Footer Placeholder 2">
            <a:extLst>
              <a:ext uri="{FF2B5EF4-FFF2-40B4-BE49-F238E27FC236}">
                <a16:creationId xmlns:a16="http://schemas.microsoft.com/office/drawing/2014/main" id="{178F5B55-13E7-4483-B3E9-017D9BC0E304}"/>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3GPP SA4#127</a:t>
            </a:r>
            <a:endParaRPr lang="en-US" dirty="0"/>
          </a:p>
        </p:txBody>
      </p:sp>
    </p:spTree>
    <p:extLst>
      <p:ext uri="{BB962C8B-B14F-4D97-AF65-F5344CB8AC3E}">
        <p14:creationId xmlns:p14="http://schemas.microsoft.com/office/powerpoint/2010/main" val="2056405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SA4#127</a:t>
            </a:r>
            <a:endParaRPr lang="en-US" dirty="0"/>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493642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888707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511704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3GPP SA4#127</a:t>
            </a:r>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743076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3GPP SA4#127</a:t>
            </a:r>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04467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SA4#127</a:t>
            </a:r>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782627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134868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72451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408266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0297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0479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16554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182218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77241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742446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22168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92375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957125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370133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60000"/>
                    <a:lumOff val="4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588146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722342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73886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952309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1167859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405984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530774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691605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548305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3986461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19435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rgbClr val="214ACD"/>
                </a:solidFill>
                <a:effectLst>
                  <a:innerShdw blurRad="38100" dist="25400" dir="8100000">
                    <a:prstClr val="black">
                      <a:alpha val="50000"/>
                    </a:prstClr>
                  </a:innerShdw>
                </a:effectLst>
              </a:rPr>
              <a:t>Agenda</a:t>
            </a:r>
          </a:p>
        </p:txBody>
      </p:sp>
    </p:spTree>
    <p:extLst>
      <p:ext uri="{BB962C8B-B14F-4D97-AF65-F5344CB8AC3E}">
        <p14:creationId xmlns:p14="http://schemas.microsoft.com/office/powerpoint/2010/main" val="399831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121"/>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502285"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779656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7695"/>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504826"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2306228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299" y="613191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00320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registered trademarks of their respective owners.</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28" name="TextBox 27">
            <a:extLst>
              <a:ext uri="{FF2B5EF4-FFF2-40B4-BE49-F238E27FC236}">
                <a16:creationId xmlns:a16="http://schemas.microsoft.com/office/drawing/2014/main" id="{42769655-B7D3-BF0A-8736-695F37B9AE92}"/>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including our QCT semiconductor business.</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grpSp>
        <p:nvGrpSpPr>
          <p:cNvPr id="29" name="Group 28">
            <a:extLst>
              <a:ext uri="{FF2B5EF4-FFF2-40B4-BE49-F238E27FC236}">
                <a16:creationId xmlns:a16="http://schemas.microsoft.com/office/drawing/2014/main" id="{5F8D9654-726B-330A-4BD0-985CC87DEF53}"/>
              </a:ext>
            </a:extLst>
          </p:cNvPr>
          <p:cNvGrpSpPr/>
          <p:nvPr userDrawn="1"/>
        </p:nvGrpSpPr>
        <p:grpSpPr>
          <a:xfrm>
            <a:off x="1710812" y="5696712"/>
            <a:ext cx="1036171" cy="137160"/>
            <a:chOff x="2442332" y="4081331"/>
            <a:chExt cx="1036171" cy="137160"/>
          </a:xfrm>
          <a:solidFill>
            <a:schemeClr val="tx2"/>
          </a:solidFill>
        </p:grpSpPr>
        <p:sp>
          <p:nvSpPr>
            <p:cNvPr id="30" name="Freeform 12">
              <a:extLst>
                <a:ext uri="{FF2B5EF4-FFF2-40B4-BE49-F238E27FC236}">
                  <a16:creationId xmlns:a16="http://schemas.microsoft.com/office/drawing/2014/main" id="{08E5BCE7-99E6-86C6-9BEF-06FE5EA07F7C}"/>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051CF8C3-B7CB-5240-3B10-EDC3FE69E7AE}"/>
                </a:ext>
              </a:extLst>
            </p:cNvPr>
            <p:cNvGrpSpPr>
              <a:grpSpLocks noChangeAspect="1"/>
            </p:cNvGrpSpPr>
            <p:nvPr/>
          </p:nvGrpSpPr>
          <p:grpSpPr bwMode="gray">
            <a:xfrm>
              <a:off x="2442332" y="4081331"/>
              <a:ext cx="138792" cy="137160"/>
              <a:chOff x="3331" y="1656"/>
              <a:chExt cx="1020" cy="1008"/>
            </a:xfrm>
            <a:grpFill/>
          </p:grpSpPr>
          <p:sp>
            <p:nvSpPr>
              <p:cNvPr id="38" name="Freeform 6">
                <a:extLst>
                  <a:ext uri="{FF2B5EF4-FFF2-40B4-BE49-F238E27FC236}">
                    <a16:creationId xmlns:a16="http://schemas.microsoft.com/office/drawing/2014/main" id="{E67FFCF4-6BC4-4C0B-123A-C50389AF369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EF3F5689-03D1-CD72-3B35-F67EB877F20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2" name="Group 4">
              <a:extLst>
                <a:ext uri="{FF2B5EF4-FFF2-40B4-BE49-F238E27FC236}">
                  <a16:creationId xmlns:a16="http://schemas.microsoft.com/office/drawing/2014/main" id="{A2D6CA45-1A15-70B5-5A99-A4308370A7DF}"/>
                </a:ext>
              </a:extLst>
            </p:cNvPr>
            <p:cNvGrpSpPr>
              <a:grpSpLocks noChangeAspect="1"/>
            </p:cNvGrpSpPr>
            <p:nvPr/>
          </p:nvGrpSpPr>
          <p:grpSpPr bwMode="auto">
            <a:xfrm>
              <a:off x="2877851" y="4081836"/>
              <a:ext cx="136034" cy="136150"/>
              <a:chOff x="2653" y="972"/>
              <a:chExt cx="2372" cy="2374"/>
            </a:xfrm>
            <a:grpFill/>
          </p:grpSpPr>
          <p:sp>
            <p:nvSpPr>
              <p:cNvPr id="35" name="Freeform 5">
                <a:extLst>
                  <a:ext uri="{FF2B5EF4-FFF2-40B4-BE49-F238E27FC236}">
                    <a16:creationId xmlns:a16="http://schemas.microsoft.com/office/drawing/2014/main" id="{86920FC4-92E1-DE43-42D4-A36C1F973A01}"/>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6" name="Freeform 6">
                <a:extLst>
                  <a:ext uri="{FF2B5EF4-FFF2-40B4-BE49-F238E27FC236}">
                    <a16:creationId xmlns:a16="http://schemas.microsoft.com/office/drawing/2014/main" id="{A097CA6B-4D8C-D44C-3B3F-67B5A85BCCAD}"/>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Oval 7">
                <a:extLst>
                  <a:ext uri="{FF2B5EF4-FFF2-40B4-BE49-F238E27FC236}">
                    <a16:creationId xmlns:a16="http://schemas.microsoft.com/office/drawing/2014/main" id="{B33D91C7-3C77-43B8-FA1E-690164263E8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3" name="Graphic 32">
              <a:extLst>
                <a:ext uri="{FF2B5EF4-FFF2-40B4-BE49-F238E27FC236}">
                  <a16:creationId xmlns:a16="http://schemas.microsoft.com/office/drawing/2014/main" id="{8A9B8798-24F0-BD54-4DA7-7F134271E0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4" name="Graphic 33">
              <a:extLst>
                <a:ext uri="{FF2B5EF4-FFF2-40B4-BE49-F238E27FC236}">
                  <a16:creationId xmlns:a16="http://schemas.microsoft.com/office/drawing/2014/main" id="{21A0DD81-1551-14EF-B4D8-5E9915CCC1F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Tree>
    <p:extLst>
      <p:ext uri="{BB962C8B-B14F-4D97-AF65-F5344CB8AC3E}">
        <p14:creationId xmlns:p14="http://schemas.microsoft.com/office/powerpoint/2010/main" val="1275213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grpSp>
        <p:nvGrpSpPr>
          <p:cNvPr id="27" name="Group 26">
            <a:extLst>
              <a:ext uri="{FF2B5EF4-FFF2-40B4-BE49-F238E27FC236}">
                <a16:creationId xmlns:a16="http://schemas.microsoft.com/office/drawing/2014/main" id="{45126FBF-A5C8-E753-702F-BE6629CA1F8E}"/>
              </a:ext>
            </a:extLst>
          </p:cNvPr>
          <p:cNvGrpSpPr/>
          <p:nvPr userDrawn="1"/>
        </p:nvGrpSpPr>
        <p:grpSpPr>
          <a:xfrm>
            <a:off x="1710812" y="5696712"/>
            <a:ext cx="1036171" cy="137160"/>
            <a:chOff x="2442332" y="4081331"/>
            <a:chExt cx="1036171" cy="137160"/>
          </a:xfrm>
          <a:solidFill>
            <a:schemeClr val="tx2"/>
          </a:solidFill>
        </p:grpSpPr>
        <p:sp>
          <p:nvSpPr>
            <p:cNvPr id="28" name="Freeform 12">
              <a:extLst>
                <a:ext uri="{FF2B5EF4-FFF2-40B4-BE49-F238E27FC236}">
                  <a16:creationId xmlns:a16="http://schemas.microsoft.com/office/drawing/2014/main" id="{BCE9D064-F704-8362-39B8-D61F18A05C82}"/>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57A26EB6-BF0D-3631-40BF-D8EEE225336D}"/>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208F8E96-E928-21FA-EFEE-ADFA54D214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AC1DD193-55D1-442F-0C4B-13D489394677}"/>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AA4E505B-3C25-224A-D3F6-938F9C2D82D7}"/>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B94371F3-6684-AFD8-9A10-E321127995F5}"/>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BBDC5DC2-A3E5-2962-AF11-1A51499DB79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A37CBBE8-47E6-18A7-6A66-9009E961960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B9949FE9-C734-1308-F4E7-E12D5825CE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5B843766-C686-78CC-9812-118C4BFBBA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0" name="TextBox 19">
            <a:extLst>
              <a:ext uri="{FF2B5EF4-FFF2-40B4-BE49-F238E27FC236}">
                <a16:creationId xmlns:a16="http://schemas.microsoft.com/office/drawing/2014/main" id="{CB53DCFA-2CDA-FA28-220F-FF5D2D674F84}"/>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registered trademarks of their respective owners.</a:t>
            </a:r>
          </a:p>
        </p:txBody>
      </p:sp>
      <p:sp>
        <p:nvSpPr>
          <p:cNvPr id="21" name="TextBox 20">
            <a:extLst>
              <a:ext uri="{FF2B5EF4-FFF2-40B4-BE49-F238E27FC236}">
                <a16:creationId xmlns:a16="http://schemas.microsoft.com/office/drawing/2014/main" id="{5F5E6746-EB76-DA4D-C8F9-3CE4360509E9}"/>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167794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68" name="TextBox 67">
            <a:extLst>
              <a:ext uri="{FF2B5EF4-FFF2-40B4-BE49-F238E27FC236}">
                <a16:creationId xmlns:a16="http://schemas.microsoft.com/office/drawing/2014/main" id="{2C46E43E-DAC5-48FD-B064-58807FF1A8C2}"/>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u</a:t>
            </a:r>
          </a:p>
        </p:txBody>
      </p:sp>
      <p:grpSp>
        <p:nvGrpSpPr>
          <p:cNvPr id="20" name="Group 19">
            <a:extLst>
              <a:ext uri="{FF2B5EF4-FFF2-40B4-BE49-F238E27FC236}">
                <a16:creationId xmlns:a16="http://schemas.microsoft.com/office/drawing/2014/main" id="{2841E068-486B-0543-4130-3D8176627778}"/>
              </a:ext>
            </a:extLst>
          </p:cNvPr>
          <p:cNvGrpSpPr/>
          <p:nvPr userDrawn="1"/>
        </p:nvGrpSpPr>
        <p:grpSpPr>
          <a:xfrm>
            <a:off x="1710812" y="5696712"/>
            <a:ext cx="1036171" cy="137160"/>
            <a:chOff x="2442332" y="4081331"/>
            <a:chExt cx="1036171" cy="137160"/>
          </a:xfrm>
          <a:solidFill>
            <a:schemeClr val="bg1"/>
          </a:solidFill>
        </p:grpSpPr>
        <p:sp>
          <p:nvSpPr>
            <p:cNvPr id="21" name="Freeform 12">
              <a:extLst>
                <a:ext uri="{FF2B5EF4-FFF2-40B4-BE49-F238E27FC236}">
                  <a16:creationId xmlns:a16="http://schemas.microsoft.com/office/drawing/2014/main" id="{CDE91238-9485-8E94-027E-16F7C041DF5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233E33BB-455A-9947-5EE1-DF56753F870F}"/>
                </a:ext>
              </a:extLst>
            </p:cNvPr>
            <p:cNvGrpSpPr>
              <a:grpSpLocks noChangeAspect="1"/>
            </p:cNvGrpSpPr>
            <p:nvPr/>
          </p:nvGrpSpPr>
          <p:grpSpPr bwMode="gray">
            <a:xfrm>
              <a:off x="2442332" y="4081331"/>
              <a:ext cx="138792" cy="137160"/>
              <a:chOff x="3331" y="1656"/>
              <a:chExt cx="1020" cy="1008"/>
            </a:xfrm>
            <a:grpFill/>
          </p:grpSpPr>
          <p:sp>
            <p:nvSpPr>
              <p:cNvPr id="33" name="Freeform 6">
                <a:extLst>
                  <a:ext uri="{FF2B5EF4-FFF2-40B4-BE49-F238E27FC236}">
                    <a16:creationId xmlns:a16="http://schemas.microsoft.com/office/drawing/2014/main" id="{C8B65F3F-3643-23C8-939A-CFFEDC20343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9A36BC85-9A15-8F8B-C0A9-0CFC53B9D398}"/>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27" name="Group 4">
              <a:extLst>
                <a:ext uri="{FF2B5EF4-FFF2-40B4-BE49-F238E27FC236}">
                  <a16:creationId xmlns:a16="http://schemas.microsoft.com/office/drawing/2014/main" id="{04476DB9-9A8B-9A53-594B-AA02AE22E7E2}"/>
                </a:ext>
              </a:extLst>
            </p:cNvPr>
            <p:cNvGrpSpPr>
              <a:grpSpLocks noChangeAspect="1"/>
            </p:cNvGrpSpPr>
            <p:nvPr/>
          </p:nvGrpSpPr>
          <p:grpSpPr bwMode="auto">
            <a:xfrm>
              <a:off x="2877851" y="4081836"/>
              <a:ext cx="136034" cy="136150"/>
              <a:chOff x="2653" y="972"/>
              <a:chExt cx="2372" cy="2374"/>
            </a:xfrm>
            <a:grpFill/>
          </p:grpSpPr>
          <p:sp>
            <p:nvSpPr>
              <p:cNvPr id="30" name="Freeform 5">
                <a:extLst>
                  <a:ext uri="{FF2B5EF4-FFF2-40B4-BE49-F238E27FC236}">
                    <a16:creationId xmlns:a16="http://schemas.microsoft.com/office/drawing/2014/main" id="{DC5FEC81-F12C-C503-0399-FF0ECAB731F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1" name="Freeform 6">
                <a:extLst>
                  <a:ext uri="{FF2B5EF4-FFF2-40B4-BE49-F238E27FC236}">
                    <a16:creationId xmlns:a16="http://schemas.microsoft.com/office/drawing/2014/main" id="{51B6A364-AE35-B8CB-DB38-51CB7ABA1320}"/>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Oval 7">
                <a:extLst>
                  <a:ext uri="{FF2B5EF4-FFF2-40B4-BE49-F238E27FC236}">
                    <a16:creationId xmlns:a16="http://schemas.microsoft.com/office/drawing/2014/main" id="{DC4144AE-5CAB-E0C0-F8E3-CEB18CFE6B5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28" name="Graphic 27">
              <a:extLst>
                <a:ext uri="{FF2B5EF4-FFF2-40B4-BE49-F238E27FC236}">
                  <a16:creationId xmlns:a16="http://schemas.microsoft.com/office/drawing/2014/main" id="{F2026A78-00BA-BE50-00A6-3FD889B1F17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29" name="Graphic 28">
              <a:extLst>
                <a:ext uri="{FF2B5EF4-FFF2-40B4-BE49-F238E27FC236}">
                  <a16:creationId xmlns:a16="http://schemas.microsoft.com/office/drawing/2014/main" id="{44BB85A7-9F56-8BFD-2982-1D196CA5C67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35" name="TextBox 34">
            <a:extLst>
              <a:ext uri="{FF2B5EF4-FFF2-40B4-BE49-F238E27FC236}">
                <a16:creationId xmlns:a16="http://schemas.microsoft.com/office/drawing/2014/main" id="{C767FC40-C210-29F6-E244-24E1F03D5E33}"/>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36" name="TextBox 35">
            <a:extLst>
              <a:ext uri="{FF2B5EF4-FFF2-40B4-BE49-F238E27FC236}">
                <a16:creationId xmlns:a16="http://schemas.microsoft.com/office/drawing/2014/main" id="{B4F7E28D-5EC6-25E1-89D9-70F5E53A85FA}"/>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3747457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grpSp>
        <p:nvGrpSpPr>
          <p:cNvPr id="30" name="Group 29">
            <a:extLst>
              <a:ext uri="{FF2B5EF4-FFF2-40B4-BE49-F238E27FC236}">
                <a16:creationId xmlns:a16="http://schemas.microsoft.com/office/drawing/2014/main" id="{4C2C7FFC-0D1B-9CD5-03A8-998B92A2DA6B}"/>
              </a:ext>
            </a:extLst>
          </p:cNvPr>
          <p:cNvGrpSpPr/>
          <p:nvPr userDrawn="1"/>
        </p:nvGrpSpPr>
        <p:grpSpPr>
          <a:xfrm>
            <a:off x="1710812" y="5696712"/>
            <a:ext cx="1036171" cy="137160"/>
            <a:chOff x="2442332" y="4081331"/>
            <a:chExt cx="1036171" cy="137160"/>
          </a:xfrm>
          <a:solidFill>
            <a:schemeClr val="bg1"/>
          </a:solidFill>
        </p:grpSpPr>
        <p:sp>
          <p:nvSpPr>
            <p:cNvPr id="31" name="Freeform 12">
              <a:extLst>
                <a:ext uri="{FF2B5EF4-FFF2-40B4-BE49-F238E27FC236}">
                  <a16:creationId xmlns:a16="http://schemas.microsoft.com/office/drawing/2014/main" id="{8F179865-B5B4-EF04-24F6-8AF5475D792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5">
              <a:extLst>
                <a:ext uri="{FF2B5EF4-FFF2-40B4-BE49-F238E27FC236}">
                  <a16:creationId xmlns:a16="http://schemas.microsoft.com/office/drawing/2014/main" id="{AE9079EC-B465-5574-4564-EE68C08E41A5}"/>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BF0C7DCC-1282-A8D2-04FC-7AAE1D6E559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0428D95C-6C06-D764-49A8-D7A887B2B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6C68C859-4EC8-1507-DF29-1BC152138E18}"/>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661E46D6-FA00-2261-EF99-579FDD22495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96CAD447-43F7-CB49-9D57-D6D554FB876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CEE36BB7-E502-D8BD-6207-587878D3DE04}"/>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F46A1345-8A86-DBC5-3E68-FA0B090445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6D6790E1-F869-72D0-E342-E41433348D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0" name="TextBox 19">
            <a:extLst>
              <a:ext uri="{FF2B5EF4-FFF2-40B4-BE49-F238E27FC236}">
                <a16:creationId xmlns:a16="http://schemas.microsoft.com/office/drawing/2014/main" id="{EDA679E8-7804-BA54-B20A-6627E53705B0}"/>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21" name="TextBox 20">
            <a:extLst>
              <a:ext uri="{FF2B5EF4-FFF2-40B4-BE49-F238E27FC236}">
                <a16:creationId xmlns:a16="http://schemas.microsoft.com/office/drawing/2014/main" id="{1FF9F1C7-8EDC-2456-DF5D-34793021FD27}"/>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30679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22" name="Group 21">
            <a:extLst>
              <a:ext uri="{FF2B5EF4-FFF2-40B4-BE49-F238E27FC236}">
                <a16:creationId xmlns:a16="http://schemas.microsoft.com/office/drawing/2014/main" id="{1358A744-C834-54E9-AA30-C951C986B342}"/>
              </a:ext>
            </a:extLst>
          </p:cNvPr>
          <p:cNvGrpSpPr/>
          <p:nvPr userDrawn="1"/>
        </p:nvGrpSpPr>
        <p:grpSpPr>
          <a:xfrm>
            <a:off x="1710812" y="5696712"/>
            <a:ext cx="1036171" cy="137160"/>
            <a:chOff x="2442332" y="4081331"/>
            <a:chExt cx="1036171" cy="137160"/>
          </a:xfrm>
          <a:solidFill>
            <a:schemeClr val="bg1"/>
          </a:solidFill>
        </p:grpSpPr>
        <p:sp>
          <p:nvSpPr>
            <p:cNvPr id="23" name="Freeform 12">
              <a:extLst>
                <a:ext uri="{FF2B5EF4-FFF2-40B4-BE49-F238E27FC236}">
                  <a16:creationId xmlns:a16="http://schemas.microsoft.com/office/drawing/2014/main" id="{C79C791E-32A0-D50B-85EB-CC1611B194FE}"/>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0D4430FF-72B3-C0B0-6A1C-BA142B4277BB}"/>
                </a:ext>
              </a:extLst>
            </p:cNvPr>
            <p:cNvGrpSpPr>
              <a:grpSpLocks noChangeAspect="1"/>
            </p:cNvGrpSpPr>
            <p:nvPr/>
          </p:nvGrpSpPr>
          <p:grpSpPr bwMode="gray">
            <a:xfrm>
              <a:off x="2442332" y="4081331"/>
              <a:ext cx="138792" cy="137160"/>
              <a:chOff x="3331" y="1656"/>
              <a:chExt cx="1020" cy="1008"/>
            </a:xfrm>
            <a:grpFill/>
          </p:grpSpPr>
          <p:sp>
            <p:nvSpPr>
              <p:cNvPr id="44" name="Freeform 6">
                <a:extLst>
                  <a:ext uri="{FF2B5EF4-FFF2-40B4-BE49-F238E27FC236}">
                    <a16:creationId xmlns:a16="http://schemas.microsoft.com/office/drawing/2014/main" id="{DC6A2126-4B46-D02B-846A-EB935D2FEDA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1CD6DA10-A899-0BD6-9501-169D3CE96C6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02B235D2-9980-4D2D-5378-ADCF60E06361}"/>
                </a:ext>
              </a:extLst>
            </p:cNvPr>
            <p:cNvGrpSpPr>
              <a:grpSpLocks noChangeAspect="1"/>
            </p:cNvGrpSpPr>
            <p:nvPr/>
          </p:nvGrpSpPr>
          <p:grpSpPr bwMode="auto">
            <a:xfrm>
              <a:off x="2877851" y="4081836"/>
              <a:ext cx="136034" cy="136150"/>
              <a:chOff x="2653" y="972"/>
              <a:chExt cx="2372" cy="2374"/>
            </a:xfrm>
            <a:grpFill/>
          </p:grpSpPr>
          <p:sp>
            <p:nvSpPr>
              <p:cNvPr id="41" name="Freeform 5">
                <a:extLst>
                  <a:ext uri="{FF2B5EF4-FFF2-40B4-BE49-F238E27FC236}">
                    <a16:creationId xmlns:a16="http://schemas.microsoft.com/office/drawing/2014/main" id="{2B728F9D-9B40-E03A-53A6-80B4A9813CDF}"/>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2" name="Freeform 6">
                <a:extLst>
                  <a:ext uri="{FF2B5EF4-FFF2-40B4-BE49-F238E27FC236}">
                    <a16:creationId xmlns:a16="http://schemas.microsoft.com/office/drawing/2014/main" id="{B882109E-504A-E233-7DA7-EF5B5ADE7604}"/>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3" name="Oval 7">
                <a:extLst>
                  <a:ext uri="{FF2B5EF4-FFF2-40B4-BE49-F238E27FC236}">
                    <a16:creationId xmlns:a16="http://schemas.microsoft.com/office/drawing/2014/main" id="{9B6288A8-5CDF-23A6-BBEC-62EA8B7E0857}"/>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9" name="Graphic 38">
              <a:extLst>
                <a:ext uri="{FF2B5EF4-FFF2-40B4-BE49-F238E27FC236}">
                  <a16:creationId xmlns:a16="http://schemas.microsoft.com/office/drawing/2014/main" id="{C18DC95A-E6E7-E6E8-9AA3-A2ED22B265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40" name="Graphic 39">
              <a:extLst>
                <a:ext uri="{FF2B5EF4-FFF2-40B4-BE49-F238E27FC236}">
                  <a16:creationId xmlns:a16="http://schemas.microsoft.com/office/drawing/2014/main" id="{B60697B6-C5CD-081C-B2BD-0AD7CA429C8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0" name="TextBox 19">
            <a:extLst>
              <a:ext uri="{FF2B5EF4-FFF2-40B4-BE49-F238E27FC236}">
                <a16:creationId xmlns:a16="http://schemas.microsoft.com/office/drawing/2014/main" id="{CD1CF1CD-1472-20C4-2C69-065B3764BD43}"/>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21" name="TextBox 20">
            <a:extLst>
              <a:ext uri="{FF2B5EF4-FFF2-40B4-BE49-F238E27FC236}">
                <a16:creationId xmlns:a16="http://schemas.microsoft.com/office/drawing/2014/main" id="{CFADACD0-F473-E1E4-8F0C-DAECB9B2622C}"/>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2944611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SD 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9" name="Text Placeholder 48">
            <a:extLst>
              <a:ext uri="{FF2B5EF4-FFF2-40B4-BE49-F238E27FC236}">
                <a16:creationId xmlns:a16="http://schemas.microsoft.com/office/drawing/2014/main" id="{7FFBC827-F060-4124-9E77-70A3670A8E66}"/>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0" name="Footer Placeholder 2">
            <a:extLst>
              <a:ext uri="{FF2B5EF4-FFF2-40B4-BE49-F238E27FC236}">
                <a16:creationId xmlns:a16="http://schemas.microsoft.com/office/drawing/2014/main" id="{11394C91-0ECD-4A2E-A5C6-77B0EFFDD1F0}"/>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3GPP SA4#127</a:t>
            </a:r>
            <a:endParaRPr lang="en-US" dirty="0"/>
          </a:p>
        </p:txBody>
      </p:sp>
      <p:sp>
        <p:nvSpPr>
          <p:cNvPr id="12" name="Text Placeholder 7">
            <a:extLst>
              <a:ext uri="{FF2B5EF4-FFF2-40B4-BE49-F238E27FC236}">
                <a16:creationId xmlns:a16="http://schemas.microsoft.com/office/drawing/2014/main" id="{22B4B7F2-9257-E9BC-4E85-37019D2FECD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5" name="Title 2">
            <a:extLst>
              <a:ext uri="{FF2B5EF4-FFF2-40B4-BE49-F238E27FC236}">
                <a16:creationId xmlns:a16="http://schemas.microsoft.com/office/drawing/2014/main" id="{78FF28B7-017F-B3EE-EB3A-CD76353626B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pic>
        <p:nvPicPr>
          <p:cNvPr id="18" name="Picture 17">
            <a:extLst>
              <a:ext uri="{FF2B5EF4-FFF2-40B4-BE49-F238E27FC236}">
                <a16:creationId xmlns:a16="http://schemas.microsoft.com/office/drawing/2014/main" id="{17979B82-C39F-98CA-AA4A-EE4EA62DC29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23" name="Text Placeholder 5">
            <a:extLst>
              <a:ext uri="{FF2B5EF4-FFF2-40B4-BE49-F238E27FC236}">
                <a16:creationId xmlns:a16="http://schemas.microsoft.com/office/drawing/2014/main" id="{63C8CC7D-D393-2065-7AF4-980CFE94B2F5}"/>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4" name="Text Placeholder 7">
            <a:extLst>
              <a:ext uri="{FF2B5EF4-FFF2-40B4-BE49-F238E27FC236}">
                <a16:creationId xmlns:a16="http://schemas.microsoft.com/office/drawing/2014/main" id="{7199A3E9-BF97-138B-93A2-95BE682304EB}"/>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2584516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SD Title Red">
    <p:bg>
      <p:bgPr>
        <a:solidFill>
          <a:schemeClr val="bg2"/>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63B2BBF7-2804-471D-B156-C43D3BE2AE94}"/>
              </a:ext>
            </a:extLst>
          </p:cNvPr>
          <p:cNvGrpSpPr/>
          <p:nvPr userDrawn="1"/>
        </p:nvGrpSpPr>
        <p:grpSpPr>
          <a:xfrm>
            <a:off x="6553200" y="-2853800"/>
            <a:ext cx="12192000" cy="12223054"/>
            <a:chOff x="2118610" y="-558521"/>
            <a:chExt cx="7954780" cy="7975042"/>
          </a:xfrm>
        </p:grpSpPr>
        <p:sp>
          <p:nvSpPr>
            <p:cNvPr id="9" name="Freeform 21">
              <a:extLst>
                <a:ext uri="{FF2B5EF4-FFF2-40B4-BE49-F238E27FC236}">
                  <a16:creationId xmlns:a16="http://schemas.microsoft.com/office/drawing/2014/main" id="{47560505-2EFD-4F5F-8152-2936FDB34462}"/>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DCA622B7-C125-476C-9874-54D3CC640EBB}"/>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291979CC-F981-4686-9D45-BB9AE15D97B3}"/>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FABF63AC-C929-40F9-9844-0A21AE3749E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92647A1B-6237-4C19-BE76-B28E84D67F5D}"/>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7" name="Footer Placeholder 2">
            <a:extLst>
              <a:ext uri="{FF2B5EF4-FFF2-40B4-BE49-F238E27FC236}">
                <a16:creationId xmlns:a16="http://schemas.microsoft.com/office/drawing/2014/main" id="{6988F201-2BAB-47D5-B487-071113E79661}"/>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marR="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lang="en-US" sz="800" kern="1200" baseline="0">
                <a:solidFill>
                  <a:schemeClr val="bg1"/>
                </a:solidFill>
                <a:latin typeface="+mn-lt"/>
                <a:ea typeface="+mn-ea"/>
                <a:cs typeface="+mn-cs"/>
              </a:defRPr>
            </a:lvl1pPr>
          </a:lstStyle>
          <a:p>
            <a:pPr>
              <a:defRPr/>
            </a:pPr>
            <a:r>
              <a:rPr lang="en-US"/>
              <a:t>3GPP SA4#127</a:t>
            </a:r>
            <a:endParaRPr lang="en-US" dirty="0"/>
          </a:p>
        </p:txBody>
      </p:sp>
      <p:sp>
        <p:nvSpPr>
          <p:cNvPr id="16" name="Text Placeholder 7">
            <a:extLst>
              <a:ext uri="{FF2B5EF4-FFF2-40B4-BE49-F238E27FC236}">
                <a16:creationId xmlns:a16="http://schemas.microsoft.com/office/drawing/2014/main" id="{30E485AF-557B-29F2-ADB1-D899FE0EDB5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3" name="Title 2">
            <a:extLst>
              <a:ext uri="{FF2B5EF4-FFF2-40B4-BE49-F238E27FC236}">
                <a16:creationId xmlns:a16="http://schemas.microsoft.com/office/drawing/2014/main" id="{D97AA817-7754-311C-CCE1-0724407542E7}"/>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pic>
        <p:nvPicPr>
          <p:cNvPr id="24" name="Picture 23">
            <a:extLst>
              <a:ext uri="{FF2B5EF4-FFF2-40B4-BE49-F238E27FC236}">
                <a16:creationId xmlns:a16="http://schemas.microsoft.com/office/drawing/2014/main" id="{3F5F6F96-5CC0-BE5B-65FE-75C6F87E570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26" name="Text Placeholder 5">
            <a:extLst>
              <a:ext uri="{FF2B5EF4-FFF2-40B4-BE49-F238E27FC236}">
                <a16:creationId xmlns:a16="http://schemas.microsoft.com/office/drawing/2014/main" id="{F90869F0-7594-737E-73B6-F9EDF99972D5}"/>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7">
            <a:extLst>
              <a:ext uri="{FF2B5EF4-FFF2-40B4-BE49-F238E27FC236}">
                <a16:creationId xmlns:a16="http://schemas.microsoft.com/office/drawing/2014/main" id="{F3CEFD0B-12F7-A937-291D-4972CE50177F}"/>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2664224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117" Type="http://schemas.openxmlformats.org/officeDocument/2006/relationships/slideLayout" Target="../slideLayouts/slideLayout117.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63" Type="http://schemas.openxmlformats.org/officeDocument/2006/relationships/slideLayout" Target="../slideLayouts/slideLayout63.xml"/><Relationship Id="rId84" Type="http://schemas.openxmlformats.org/officeDocument/2006/relationships/slideLayout" Target="../slideLayouts/slideLayout84.xml"/><Relationship Id="rId138" Type="http://schemas.openxmlformats.org/officeDocument/2006/relationships/slideLayout" Target="../slideLayouts/slideLayout138.xml"/><Relationship Id="rId159" Type="http://schemas.openxmlformats.org/officeDocument/2006/relationships/slideLayout" Target="../slideLayouts/slideLayout159.xml"/><Relationship Id="rId170" Type="http://schemas.openxmlformats.org/officeDocument/2006/relationships/slideLayout" Target="../slideLayouts/slideLayout170.xml"/><Relationship Id="rId191" Type="http://schemas.openxmlformats.org/officeDocument/2006/relationships/slideLayout" Target="../slideLayouts/slideLayout191.xml"/><Relationship Id="rId205" Type="http://schemas.openxmlformats.org/officeDocument/2006/relationships/slideLayout" Target="../slideLayouts/slideLayout205.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53" Type="http://schemas.openxmlformats.org/officeDocument/2006/relationships/slideLayout" Target="../slideLayouts/slideLayout53.xml"/><Relationship Id="rId74" Type="http://schemas.openxmlformats.org/officeDocument/2006/relationships/slideLayout" Target="../slideLayouts/slideLayout74.xml"/><Relationship Id="rId128" Type="http://schemas.openxmlformats.org/officeDocument/2006/relationships/slideLayout" Target="../slideLayouts/slideLayout128.xml"/><Relationship Id="rId149" Type="http://schemas.openxmlformats.org/officeDocument/2006/relationships/slideLayout" Target="../slideLayouts/slideLayout149.xml"/><Relationship Id="rId5" Type="http://schemas.openxmlformats.org/officeDocument/2006/relationships/slideLayout" Target="../slideLayouts/slideLayout5.xml"/><Relationship Id="rId95" Type="http://schemas.openxmlformats.org/officeDocument/2006/relationships/slideLayout" Target="../slideLayouts/slideLayout95.xml"/><Relationship Id="rId160" Type="http://schemas.openxmlformats.org/officeDocument/2006/relationships/slideLayout" Target="../slideLayouts/slideLayout160.xml"/><Relationship Id="rId181" Type="http://schemas.openxmlformats.org/officeDocument/2006/relationships/slideLayout" Target="../slideLayouts/slideLayout181.xml"/><Relationship Id="rId22" Type="http://schemas.openxmlformats.org/officeDocument/2006/relationships/slideLayout" Target="../slideLayouts/slideLayout22.xml"/><Relationship Id="rId43" Type="http://schemas.openxmlformats.org/officeDocument/2006/relationships/slideLayout" Target="../slideLayouts/slideLayout43.xml"/><Relationship Id="rId64" Type="http://schemas.openxmlformats.org/officeDocument/2006/relationships/slideLayout" Target="../slideLayouts/slideLayout64.xml"/><Relationship Id="rId118" Type="http://schemas.openxmlformats.org/officeDocument/2006/relationships/slideLayout" Target="../slideLayouts/slideLayout118.xml"/><Relationship Id="rId139" Type="http://schemas.openxmlformats.org/officeDocument/2006/relationships/slideLayout" Target="../slideLayouts/slideLayout139.xml"/><Relationship Id="rId85" Type="http://schemas.openxmlformats.org/officeDocument/2006/relationships/slideLayout" Target="../slideLayouts/slideLayout85.xml"/><Relationship Id="rId150" Type="http://schemas.openxmlformats.org/officeDocument/2006/relationships/slideLayout" Target="../slideLayouts/slideLayout150.xml"/><Relationship Id="rId171" Type="http://schemas.openxmlformats.org/officeDocument/2006/relationships/slideLayout" Target="../slideLayouts/slideLayout171.xml"/><Relationship Id="rId192" Type="http://schemas.openxmlformats.org/officeDocument/2006/relationships/slideLayout" Target="../slideLayouts/slideLayout192.xml"/><Relationship Id="rId206" Type="http://schemas.openxmlformats.org/officeDocument/2006/relationships/slideLayout" Target="../slideLayouts/slideLayout206.xml"/><Relationship Id="rId12" Type="http://schemas.openxmlformats.org/officeDocument/2006/relationships/slideLayout" Target="../slideLayouts/slideLayout12.xml"/><Relationship Id="rId33" Type="http://schemas.openxmlformats.org/officeDocument/2006/relationships/slideLayout" Target="../slideLayouts/slideLayout33.xml"/><Relationship Id="rId108" Type="http://schemas.openxmlformats.org/officeDocument/2006/relationships/slideLayout" Target="../slideLayouts/slideLayout108.xml"/><Relationship Id="rId129" Type="http://schemas.openxmlformats.org/officeDocument/2006/relationships/slideLayout" Target="../slideLayouts/slideLayout129.xml"/><Relationship Id="rId54" Type="http://schemas.openxmlformats.org/officeDocument/2006/relationships/slideLayout" Target="../slideLayouts/slideLayout54.xml"/><Relationship Id="rId75" Type="http://schemas.openxmlformats.org/officeDocument/2006/relationships/slideLayout" Target="../slideLayouts/slideLayout75.xml"/><Relationship Id="rId96" Type="http://schemas.openxmlformats.org/officeDocument/2006/relationships/slideLayout" Target="../slideLayouts/slideLayout96.xml"/><Relationship Id="rId140" Type="http://schemas.openxmlformats.org/officeDocument/2006/relationships/slideLayout" Target="../slideLayouts/slideLayout140.xml"/><Relationship Id="rId161" Type="http://schemas.openxmlformats.org/officeDocument/2006/relationships/slideLayout" Target="../slideLayouts/slideLayout161.xml"/><Relationship Id="rId182" Type="http://schemas.openxmlformats.org/officeDocument/2006/relationships/slideLayout" Target="../slideLayouts/slideLayout182.xml"/><Relationship Id="rId6" Type="http://schemas.openxmlformats.org/officeDocument/2006/relationships/slideLayout" Target="../slideLayouts/slideLayout6.xml"/><Relationship Id="rId23" Type="http://schemas.openxmlformats.org/officeDocument/2006/relationships/slideLayout" Target="../slideLayouts/slideLayout23.xml"/><Relationship Id="rId119" Type="http://schemas.openxmlformats.org/officeDocument/2006/relationships/slideLayout" Target="../slideLayouts/slideLayout119.xml"/><Relationship Id="rId44" Type="http://schemas.openxmlformats.org/officeDocument/2006/relationships/slideLayout" Target="../slideLayouts/slideLayout44.xml"/><Relationship Id="rId65" Type="http://schemas.openxmlformats.org/officeDocument/2006/relationships/slideLayout" Target="../slideLayouts/slideLayout65.xml"/><Relationship Id="rId86" Type="http://schemas.openxmlformats.org/officeDocument/2006/relationships/slideLayout" Target="../slideLayouts/slideLayout86.xml"/><Relationship Id="rId130" Type="http://schemas.openxmlformats.org/officeDocument/2006/relationships/slideLayout" Target="../slideLayouts/slideLayout130.xml"/><Relationship Id="rId151" Type="http://schemas.openxmlformats.org/officeDocument/2006/relationships/slideLayout" Target="../slideLayouts/slideLayout151.xml"/><Relationship Id="rId172" Type="http://schemas.openxmlformats.org/officeDocument/2006/relationships/slideLayout" Target="../slideLayouts/slideLayout172.xml"/><Relationship Id="rId193" Type="http://schemas.openxmlformats.org/officeDocument/2006/relationships/slideLayout" Target="../slideLayouts/slideLayout193.xml"/><Relationship Id="rId207" Type="http://schemas.openxmlformats.org/officeDocument/2006/relationships/slideLayout" Target="../slideLayouts/slideLayout207.xml"/><Relationship Id="rId13" Type="http://schemas.openxmlformats.org/officeDocument/2006/relationships/slideLayout" Target="../slideLayouts/slideLayout13.xml"/><Relationship Id="rId109" Type="http://schemas.openxmlformats.org/officeDocument/2006/relationships/slideLayout" Target="../slideLayouts/slideLayout109.xml"/><Relationship Id="rId34" Type="http://schemas.openxmlformats.org/officeDocument/2006/relationships/slideLayout" Target="../slideLayouts/slideLayout34.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20" Type="http://schemas.openxmlformats.org/officeDocument/2006/relationships/slideLayout" Target="../slideLayouts/slideLayout120.xml"/><Relationship Id="rId141" Type="http://schemas.openxmlformats.org/officeDocument/2006/relationships/slideLayout" Target="../slideLayouts/slideLayout141.xml"/><Relationship Id="rId7" Type="http://schemas.openxmlformats.org/officeDocument/2006/relationships/slideLayout" Target="../slideLayouts/slideLayout7.xml"/><Relationship Id="rId162" Type="http://schemas.openxmlformats.org/officeDocument/2006/relationships/slideLayout" Target="../slideLayouts/slideLayout162.xml"/><Relationship Id="rId183" Type="http://schemas.openxmlformats.org/officeDocument/2006/relationships/slideLayout" Target="../slideLayouts/slideLayout183.xml"/><Relationship Id="rId24" Type="http://schemas.openxmlformats.org/officeDocument/2006/relationships/slideLayout" Target="../slideLayouts/slideLayout24.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110" Type="http://schemas.openxmlformats.org/officeDocument/2006/relationships/slideLayout" Target="../slideLayouts/slideLayout110.xml"/><Relationship Id="rId131" Type="http://schemas.openxmlformats.org/officeDocument/2006/relationships/slideLayout" Target="../slideLayouts/slideLayout131.xml"/><Relationship Id="rId152" Type="http://schemas.openxmlformats.org/officeDocument/2006/relationships/slideLayout" Target="../slideLayouts/slideLayout152.xml"/><Relationship Id="rId173" Type="http://schemas.openxmlformats.org/officeDocument/2006/relationships/slideLayout" Target="../slideLayouts/slideLayout173.xml"/><Relationship Id="rId194" Type="http://schemas.openxmlformats.org/officeDocument/2006/relationships/slideLayout" Target="../slideLayouts/slideLayout194.xml"/><Relationship Id="rId208" Type="http://schemas.openxmlformats.org/officeDocument/2006/relationships/slideLayout" Target="../slideLayouts/slideLayout208.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126" Type="http://schemas.openxmlformats.org/officeDocument/2006/relationships/slideLayout" Target="../slideLayouts/slideLayout126.xml"/><Relationship Id="rId147" Type="http://schemas.openxmlformats.org/officeDocument/2006/relationships/slideLayout" Target="../slideLayouts/slideLayout147.xml"/><Relationship Id="rId168" Type="http://schemas.openxmlformats.org/officeDocument/2006/relationships/slideLayout" Target="../slideLayouts/slideLayout16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121" Type="http://schemas.openxmlformats.org/officeDocument/2006/relationships/slideLayout" Target="../slideLayouts/slideLayout121.xml"/><Relationship Id="rId142" Type="http://schemas.openxmlformats.org/officeDocument/2006/relationships/slideLayout" Target="../slideLayouts/slideLayout142.xml"/><Relationship Id="rId163" Type="http://schemas.openxmlformats.org/officeDocument/2006/relationships/slideLayout" Target="../slideLayouts/slideLayout163.xml"/><Relationship Id="rId184" Type="http://schemas.openxmlformats.org/officeDocument/2006/relationships/slideLayout" Target="../slideLayouts/slideLayout184.xml"/><Relationship Id="rId189" Type="http://schemas.openxmlformats.org/officeDocument/2006/relationships/slideLayout" Target="../slideLayouts/slideLayout189.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 Id="rId116" Type="http://schemas.openxmlformats.org/officeDocument/2006/relationships/slideLayout" Target="../slideLayouts/slideLayout116.xml"/><Relationship Id="rId137" Type="http://schemas.openxmlformats.org/officeDocument/2006/relationships/slideLayout" Target="../slideLayouts/slideLayout137.xml"/><Relationship Id="rId158" Type="http://schemas.openxmlformats.org/officeDocument/2006/relationships/slideLayout" Target="../slideLayouts/slideLayout158.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62" Type="http://schemas.openxmlformats.org/officeDocument/2006/relationships/slideLayout" Target="../slideLayouts/slideLayout62.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111" Type="http://schemas.openxmlformats.org/officeDocument/2006/relationships/slideLayout" Target="../slideLayouts/slideLayout111.xml"/><Relationship Id="rId132" Type="http://schemas.openxmlformats.org/officeDocument/2006/relationships/slideLayout" Target="../slideLayouts/slideLayout132.xml"/><Relationship Id="rId153" Type="http://schemas.openxmlformats.org/officeDocument/2006/relationships/slideLayout" Target="../slideLayouts/slideLayout153.xml"/><Relationship Id="rId174" Type="http://schemas.openxmlformats.org/officeDocument/2006/relationships/slideLayout" Target="../slideLayouts/slideLayout174.xml"/><Relationship Id="rId179" Type="http://schemas.openxmlformats.org/officeDocument/2006/relationships/slideLayout" Target="../slideLayouts/slideLayout179.xml"/><Relationship Id="rId195" Type="http://schemas.openxmlformats.org/officeDocument/2006/relationships/slideLayout" Target="../slideLayouts/slideLayout195.xml"/><Relationship Id="rId209" Type="http://schemas.openxmlformats.org/officeDocument/2006/relationships/slideLayout" Target="../slideLayouts/slideLayout209.xml"/><Relationship Id="rId190" Type="http://schemas.openxmlformats.org/officeDocument/2006/relationships/slideLayout" Target="../slideLayouts/slideLayout190.xml"/><Relationship Id="rId204" Type="http://schemas.openxmlformats.org/officeDocument/2006/relationships/slideLayout" Target="../slideLayouts/slideLayout204.xml"/><Relationship Id="rId15" Type="http://schemas.openxmlformats.org/officeDocument/2006/relationships/slideLayout" Target="../slideLayouts/slideLayout15.xml"/><Relationship Id="rId36" Type="http://schemas.openxmlformats.org/officeDocument/2006/relationships/slideLayout" Target="../slideLayouts/slideLayout36.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27" Type="http://schemas.openxmlformats.org/officeDocument/2006/relationships/slideLayout" Target="../slideLayouts/slideLayout12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52" Type="http://schemas.openxmlformats.org/officeDocument/2006/relationships/slideLayout" Target="../slideLayouts/slideLayout52.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122" Type="http://schemas.openxmlformats.org/officeDocument/2006/relationships/slideLayout" Target="../slideLayouts/slideLayout122.xml"/><Relationship Id="rId143" Type="http://schemas.openxmlformats.org/officeDocument/2006/relationships/slideLayout" Target="../slideLayouts/slideLayout143.xml"/><Relationship Id="rId148" Type="http://schemas.openxmlformats.org/officeDocument/2006/relationships/slideLayout" Target="../slideLayouts/slideLayout148.xml"/><Relationship Id="rId164" Type="http://schemas.openxmlformats.org/officeDocument/2006/relationships/slideLayout" Target="../slideLayouts/slideLayout164.xml"/><Relationship Id="rId169" Type="http://schemas.openxmlformats.org/officeDocument/2006/relationships/slideLayout" Target="../slideLayouts/slideLayout169.xml"/><Relationship Id="rId185" Type="http://schemas.openxmlformats.org/officeDocument/2006/relationships/slideLayout" Target="../slideLayouts/slideLayout185.xml"/><Relationship Id="rId4" Type="http://schemas.openxmlformats.org/officeDocument/2006/relationships/slideLayout" Target="../slideLayouts/slideLayout4.xml"/><Relationship Id="rId9" Type="http://schemas.openxmlformats.org/officeDocument/2006/relationships/slideLayout" Target="../slideLayouts/slideLayout9.xml"/><Relationship Id="rId180" Type="http://schemas.openxmlformats.org/officeDocument/2006/relationships/slideLayout" Target="../slideLayouts/slideLayout180.xml"/><Relationship Id="rId210" Type="http://schemas.openxmlformats.org/officeDocument/2006/relationships/slideLayout" Target="../slideLayouts/slideLayout210.xml"/><Relationship Id="rId26" Type="http://schemas.openxmlformats.org/officeDocument/2006/relationships/slideLayout" Target="../slideLayouts/slideLayout26.xml"/><Relationship Id="rId47" Type="http://schemas.openxmlformats.org/officeDocument/2006/relationships/slideLayout" Target="../slideLayouts/slideLayout47.xml"/><Relationship Id="rId68" Type="http://schemas.openxmlformats.org/officeDocument/2006/relationships/slideLayout" Target="../slideLayouts/slideLayout68.xml"/><Relationship Id="rId89" Type="http://schemas.openxmlformats.org/officeDocument/2006/relationships/slideLayout" Target="../slideLayouts/slideLayout89.xml"/><Relationship Id="rId112" Type="http://schemas.openxmlformats.org/officeDocument/2006/relationships/slideLayout" Target="../slideLayouts/slideLayout112.xml"/><Relationship Id="rId133" Type="http://schemas.openxmlformats.org/officeDocument/2006/relationships/slideLayout" Target="../slideLayouts/slideLayout133.xml"/><Relationship Id="rId154" Type="http://schemas.openxmlformats.org/officeDocument/2006/relationships/slideLayout" Target="../slideLayouts/slideLayout154.xml"/><Relationship Id="rId175" Type="http://schemas.openxmlformats.org/officeDocument/2006/relationships/slideLayout" Target="../slideLayouts/slideLayout175.xml"/><Relationship Id="rId196" Type="http://schemas.openxmlformats.org/officeDocument/2006/relationships/slideLayout" Target="../slideLayouts/slideLayout196.xml"/><Relationship Id="rId200" Type="http://schemas.openxmlformats.org/officeDocument/2006/relationships/slideLayout" Target="../slideLayouts/slideLayout200.xml"/><Relationship Id="rId16" Type="http://schemas.openxmlformats.org/officeDocument/2006/relationships/slideLayout" Target="../slideLayouts/slideLayout16.xml"/><Relationship Id="rId37" Type="http://schemas.openxmlformats.org/officeDocument/2006/relationships/slideLayout" Target="../slideLayouts/slideLayout37.xml"/><Relationship Id="rId58" Type="http://schemas.openxmlformats.org/officeDocument/2006/relationships/slideLayout" Target="../slideLayouts/slideLayout58.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123" Type="http://schemas.openxmlformats.org/officeDocument/2006/relationships/slideLayout" Target="../slideLayouts/slideLayout123.xml"/><Relationship Id="rId144" Type="http://schemas.openxmlformats.org/officeDocument/2006/relationships/slideLayout" Target="../slideLayouts/slideLayout144.xml"/><Relationship Id="rId90" Type="http://schemas.openxmlformats.org/officeDocument/2006/relationships/slideLayout" Target="../slideLayouts/slideLayout90.xml"/><Relationship Id="rId165" Type="http://schemas.openxmlformats.org/officeDocument/2006/relationships/slideLayout" Target="../slideLayouts/slideLayout165.xml"/><Relationship Id="rId186" Type="http://schemas.openxmlformats.org/officeDocument/2006/relationships/slideLayout" Target="../slideLayouts/slideLayout186.xml"/><Relationship Id="rId211" Type="http://schemas.openxmlformats.org/officeDocument/2006/relationships/slideLayout" Target="../slideLayouts/slideLayout211.xml"/><Relationship Id="rId27" Type="http://schemas.openxmlformats.org/officeDocument/2006/relationships/slideLayout" Target="../slideLayouts/slideLayout27.xml"/><Relationship Id="rId48" Type="http://schemas.openxmlformats.org/officeDocument/2006/relationships/slideLayout" Target="../slideLayouts/slideLayout48.xml"/><Relationship Id="rId69" Type="http://schemas.openxmlformats.org/officeDocument/2006/relationships/slideLayout" Target="../slideLayouts/slideLayout69.xml"/><Relationship Id="rId113" Type="http://schemas.openxmlformats.org/officeDocument/2006/relationships/slideLayout" Target="../slideLayouts/slideLayout113.xml"/><Relationship Id="rId134" Type="http://schemas.openxmlformats.org/officeDocument/2006/relationships/slideLayout" Target="../slideLayouts/slideLayout134.xml"/><Relationship Id="rId80" Type="http://schemas.openxmlformats.org/officeDocument/2006/relationships/slideLayout" Target="../slideLayouts/slideLayout80.xml"/><Relationship Id="rId155" Type="http://schemas.openxmlformats.org/officeDocument/2006/relationships/slideLayout" Target="../slideLayouts/slideLayout155.xml"/><Relationship Id="rId176" Type="http://schemas.openxmlformats.org/officeDocument/2006/relationships/slideLayout" Target="../slideLayouts/slideLayout176.xml"/><Relationship Id="rId197" Type="http://schemas.openxmlformats.org/officeDocument/2006/relationships/slideLayout" Target="../slideLayouts/slideLayout197.xml"/><Relationship Id="rId201" Type="http://schemas.openxmlformats.org/officeDocument/2006/relationships/slideLayout" Target="../slideLayouts/slideLayout201.xml"/><Relationship Id="rId17" Type="http://schemas.openxmlformats.org/officeDocument/2006/relationships/slideLayout" Target="../slideLayouts/slideLayout17.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124" Type="http://schemas.openxmlformats.org/officeDocument/2006/relationships/slideLayout" Target="../slideLayouts/slideLayout124.xml"/><Relationship Id="rId70" Type="http://schemas.openxmlformats.org/officeDocument/2006/relationships/slideLayout" Target="../slideLayouts/slideLayout70.xml"/><Relationship Id="rId91" Type="http://schemas.openxmlformats.org/officeDocument/2006/relationships/slideLayout" Target="../slideLayouts/slideLayout91.xml"/><Relationship Id="rId145" Type="http://schemas.openxmlformats.org/officeDocument/2006/relationships/slideLayout" Target="../slideLayouts/slideLayout145.xml"/><Relationship Id="rId166" Type="http://schemas.openxmlformats.org/officeDocument/2006/relationships/slideLayout" Target="../slideLayouts/slideLayout166.xml"/><Relationship Id="rId187" Type="http://schemas.openxmlformats.org/officeDocument/2006/relationships/slideLayout" Target="../slideLayouts/slideLayout187.xml"/><Relationship Id="rId1" Type="http://schemas.openxmlformats.org/officeDocument/2006/relationships/slideLayout" Target="../slideLayouts/slideLayout1.xml"/><Relationship Id="rId212" Type="http://schemas.openxmlformats.org/officeDocument/2006/relationships/slideLayout" Target="../slideLayouts/slideLayout212.xml"/><Relationship Id="rId28" Type="http://schemas.openxmlformats.org/officeDocument/2006/relationships/slideLayout" Target="../slideLayouts/slideLayout28.xml"/><Relationship Id="rId49" Type="http://schemas.openxmlformats.org/officeDocument/2006/relationships/slideLayout" Target="../slideLayouts/slideLayout49.xml"/><Relationship Id="rId114" Type="http://schemas.openxmlformats.org/officeDocument/2006/relationships/slideLayout" Target="../slideLayouts/slideLayout114.xml"/><Relationship Id="rId60" Type="http://schemas.openxmlformats.org/officeDocument/2006/relationships/slideLayout" Target="../slideLayouts/slideLayout60.xml"/><Relationship Id="rId81" Type="http://schemas.openxmlformats.org/officeDocument/2006/relationships/slideLayout" Target="../slideLayouts/slideLayout81.xml"/><Relationship Id="rId135" Type="http://schemas.openxmlformats.org/officeDocument/2006/relationships/slideLayout" Target="../slideLayouts/slideLayout135.xml"/><Relationship Id="rId156" Type="http://schemas.openxmlformats.org/officeDocument/2006/relationships/slideLayout" Target="../slideLayouts/slideLayout156.xml"/><Relationship Id="rId177" Type="http://schemas.openxmlformats.org/officeDocument/2006/relationships/slideLayout" Target="../slideLayouts/slideLayout177.xml"/><Relationship Id="rId198" Type="http://schemas.openxmlformats.org/officeDocument/2006/relationships/slideLayout" Target="../slideLayouts/slideLayout198.xml"/><Relationship Id="rId202" Type="http://schemas.openxmlformats.org/officeDocument/2006/relationships/slideLayout" Target="../slideLayouts/slideLayout202.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50" Type="http://schemas.openxmlformats.org/officeDocument/2006/relationships/slideLayout" Target="../slideLayouts/slideLayout50.xml"/><Relationship Id="rId104" Type="http://schemas.openxmlformats.org/officeDocument/2006/relationships/slideLayout" Target="../slideLayouts/slideLayout104.xml"/><Relationship Id="rId125" Type="http://schemas.openxmlformats.org/officeDocument/2006/relationships/slideLayout" Target="../slideLayouts/slideLayout125.xml"/><Relationship Id="rId146" Type="http://schemas.openxmlformats.org/officeDocument/2006/relationships/slideLayout" Target="../slideLayouts/slideLayout146.xml"/><Relationship Id="rId167" Type="http://schemas.openxmlformats.org/officeDocument/2006/relationships/slideLayout" Target="../slideLayouts/slideLayout167.xml"/><Relationship Id="rId188" Type="http://schemas.openxmlformats.org/officeDocument/2006/relationships/slideLayout" Target="../slideLayouts/slideLayout188.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13" Type="http://schemas.openxmlformats.org/officeDocument/2006/relationships/theme" Target="../theme/theme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40" Type="http://schemas.openxmlformats.org/officeDocument/2006/relationships/slideLayout" Target="../slideLayouts/slideLayout40.xml"/><Relationship Id="rId115" Type="http://schemas.openxmlformats.org/officeDocument/2006/relationships/slideLayout" Target="../slideLayouts/slideLayout115.xml"/><Relationship Id="rId136" Type="http://schemas.openxmlformats.org/officeDocument/2006/relationships/slideLayout" Target="../slideLayouts/slideLayout136.xml"/><Relationship Id="rId157" Type="http://schemas.openxmlformats.org/officeDocument/2006/relationships/slideLayout" Target="../slideLayouts/slideLayout157.xml"/><Relationship Id="rId178" Type="http://schemas.openxmlformats.org/officeDocument/2006/relationships/slideLayout" Target="../slideLayouts/slideLayout178.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9" Type="http://schemas.openxmlformats.org/officeDocument/2006/relationships/slideLayout" Target="../slideLayouts/slideLayout199.xml"/><Relationship Id="rId203" Type="http://schemas.openxmlformats.org/officeDocument/2006/relationships/slideLayout" Target="../slideLayouts/slideLayout203.xml"/></Relationships>
</file>

<file path=ppt/slideMasters/_rels/slideMaster2.xml.rels><?xml version="1.0" encoding="UTF-8" standalone="yes"?>
<Relationships xmlns="http://schemas.openxmlformats.org/package/2006/relationships"><Relationship Id="rId117" Type="http://schemas.openxmlformats.org/officeDocument/2006/relationships/slideLayout" Target="../slideLayouts/slideLayout329.xml"/><Relationship Id="rId21" Type="http://schemas.openxmlformats.org/officeDocument/2006/relationships/slideLayout" Target="../slideLayouts/slideLayout233.xml"/><Relationship Id="rId42" Type="http://schemas.openxmlformats.org/officeDocument/2006/relationships/slideLayout" Target="../slideLayouts/slideLayout254.xml"/><Relationship Id="rId63" Type="http://schemas.openxmlformats.org/officeDocument/2006/relationships/slideLayout" Target="../slideLayouts/slideLayout275.xml"/><Relationship Id="rId84" Type="http://schemas.openxmlformats.org/officeDocument/2006/relationships/slideLayout" Target="../slideLayouts/slideLayout296.xml"/><Relationship Id="rId138" Type="http://schemas.openxmlformats.org/officeDocument/2006/relationships/slideLayout" Target="../slideLayouts/slideLayout350.xml"/><Relationship Id="rId159" Type="http://schemas.openxmlformats.org/officeDocument/2006/relationships/slideLayout" Target="../slideLayouts/slideLayout371.xml"/><Relationship Id="rId170" Type="http://schemas.openxmlformats.org/officeDocument/2006/relationships/slideLayout" Target="../slideLayouts/slideLayout382.xml"/><Relationship Id="rId191" Type="http://schemas.openxmlformats.org/officeDocument/2006/relationships/slideLayout" Target="../slideLayouts/slideLayout403.xml"/><Relationship Id="rId205" Type="http://schemas.openxmlformats.org/officeDocument/2006/relationships/slideLayout" Target="../slideLayouts/slideLayout417.xml"/><Relationship Id="rId107" Type="http://schemas.openxmlformats.org/officeDocument/2006/relationships/slideLayout" Target="../slideLayouts/slideLayout319.xml"/><Relationship Id="rId11" Type="http://schemas.openxmlformats.org/officeDocument/2006/relationships/slideLayout" Target="../slideLayouts/slideLayout223.xml"/><Relationship Id="rId32" Type="http://schemas.openxmlformats.org/officeDocument/2006/relationships/slideLayout" Target="../slideLayouts/slideLayout244.xml"/><Relationship Id="rId53" Type="http://schemas.openxmlformats.org/officeDocument/2006/relationships/slideLayout" Target="../slideLayouts/slideLayout265.xml"/><Relationship Id="rId74" Type="http://schemas.openxmlformats.org/officeDocument/2006/relationships/slideLayout" Target="../slideLayouts/slideLayout286.xml"/><Relationship Id="rId128" Type="http://schemas.openxmlformats.org/officeDocument/2006/relationships/slideLayout" Target="../slideLayouts/slideLayout340.xml"/><Relationship Id="rId149" Type="http://schemas.openxmlformats.org/officeDocument/2006/relationships/slideLayout" Target="../slideLayouts/slideLayout361.xml"/><Relationship Id="rId5" Type="http://schemas.openxmlformats.org/officeDocument/2006/relationships/slideLayout" Target="../slideLayouts/slideLayout217.xml"/><Relationship Id="rId95" Type="http://schemas.openxmlformats.org/officeDocument/2006/relationships/slideLayout" Target="../slideLayouts/slideLayout307.xml"/><Relationship Id="rId160" Type="http://schemas.openxmlformats.org/officeDocument/2006/relationships/slideLayout" Target="../slideLayouts/slideLayout372.xml"/><Relationship Id="rId181" Type="http://schemas.openxmlformats.org/officeDocument/2006/relationships/slideLayout" Target="../slideLayouts/slideLayout393.xml"/><Relationship Id="rId22" Type="http://schemas.openxmlformats.org/officeDocument/2006/relationships/slideLayout" Target="../slideLayouts/slideLayout234.xml"/><Relationship Id="rId43" Type="http://schemas.openxmlformats.org/officeDocument/2006/relationships/slideLayout" Target="../slideLayouts/slideLayout255.xml"/><Relationship Id="rId64" Type="http://schemas.openxmlformats.org/officeDocument/2006/relationships/slideLayout" Target="../slideLayouts/slideLayout276.xml"/><Relationship Id="rId118" Type="http://schemas.openxmlformats.org/officeDocument/2006/relationships/slideLayout" Target="../slideLayouts/slideLayout330.xml"/><Relationship Id="rId139" Type="http://schemas.openxmlformats.org/officeDocument/2006/relationships/slideLayout" Target="../slideLayouts/slideLayout351.xml"/><Relationship Id="rId85" Type="http://schemas.openxmlformats.org/officeDocument/2006/relationships/slideLayout" Target="../slideLayouts/slideLayout297.xml"/><Relationship Id="rId150" Type="http://schemas.openxmlformats.org/officeDocument/2006/relationships/slideLayout" Target="../slideLayouts/slideLayout362.xml"/><Relationship Id="rId171" Type="http://schemas.openxmlformats.org/officeDocument/2006/relationships/slideLayout" Target="../slideLayouts/slideLayout383.xml"/><Relationship Id="rId192" Type="http://schemas.openxmlformats.org/officeDocument/2006/relationships/slideLayout" Target="../slideLayouts/slideLayout404.xml"/><Relationship Id="rId206" Type="http://schemas.openxmlformats.org/officeDocument/2006/relationships/slideLayout" Target="../slideLayouts/slideLayout418.xml"/><Relationship Id="rId12" Type="http://schemas.openxmlformats.org/officeDocument/2006/relationships/slideLayout" Target="../slideLayouts/slideLayout224.xml"/><Relationship Id="rId33" Type="http://schemas.openxmlformats.org/officeDocument/2006/relationships/slideLayout" Target="../slideLayouts/slideLayout245.xml"/><Relationship Id="rId108" Type="http://schemas.openxmlformats.org/officeDocument/2006/relationships/slideLayout" Target="../slideLayouts/slideLayout320.xml"/><Relationship Id="rId129" Type="http://schemas.openxmlformats.org/officeDocument/2006/relationships/slideLayout" Target="../slideLayouts/slideLayout341.xml"/><Relationship Id="rId54" Type="http://schemas.openxmlformats.org/officeDocument/2006/relationships/slideLayout" Target="../slideLayouts/slideLayout266.xml"/><Relationship Id="rId75" Type="http://schemas.openxmlformats.org/officeDocument/2006/relationships/slideLayout" Target="../slideLayouts/slideLayout287.xml"/><Relationship Id="rId96" Type="http://schemas.openxmlformats.org/officeDocument/2006/relationships/slideLayout" Target="../slideLayouts/slideLayout308.xml"/><Relationship Id="rId140" Type="http://schemas.openxmlformats.org/officeDocument/2006/relationships/slideLayout" Target="../slideLayouts/slideLayout352.xml"/><Relationship Id="rId161" Type="http://schemas.openxmlformats.org/officeDocument/2006/relationships/slideLayout" Target="../slideLayouts/slideLayout373.xml"/><Relationship Id="rId182" Type="http://schemas.openxmlformats.org/officeDocument/2006/relationships/slideLayout" Target="../slideLayouts/slideLayout394.xml"/><Relationship Id="rId6" Type="http://schemas.openxmlformats.org/officeDocument/2006/relationships/slideLayout" Target="../slideLayouts/slideLayout218.xml"/><Relationship Id="rId23" Type="http://schemas.openxmlformats.org/officeDocument/2006/relationships/slideLayout" Target="../slideLayouts/slideLayout235.xml"/><Relationship Id="rId119" Type="http://schemas.openxmlformats.org/officeDocument/2006/relationships/slideLayout" Target="../slideLayouts/slideLayout331.xml"/><Relationship Id="rId44" Type="http://schemas.openxmlformats.org/officeDocument/2006/relationships/slideLayout" Target="../slideLayouts/slideLayout256.xml"/><Relationship Id="rId65" Type="http://schemas.openxmlformats.org/officeDocument/2006/relationships/slideLayout" Target="../slideLayouts/slideLayout277.xml"/><Relationship Id="rId86" Type="http://schemas.openxmlformats.org/officeDocument/2006/relationships/slideLayout" Target="../slideLayouts/slideLayout298.xml"/><Relationship Id="rId130" Type="http://schemas.openxmlformats.org/officeDocument/2006/relationships/slideLayout" Target="../slideLayouts/slideLayout342.xml"/><Relationship Id="rId151" Type="http://schemas.openxmlformats.org/officeDocument/2006/relationships/slideLayout" Target="../slideLayouts/slideLayout363.xml"/><Relationship Id="rId172" Type="http://schemas.openxmlformats.org/officeDocument/2006/relationships/slideLayout" Target="../slideLayouts/slideLayout384.xml"/><Relationship Id="rId193" Type="http://schemas.openxmlformats.org/officeDocument/2006/relationships/slideLayout" Target="../slideLayouts/slideLayout405.xml"/><Relationship Id="rId207" Type="http://schemas.openxmlformats.org/officeDocument/2006/relationships/slideLayout" Target="../slideLayouts/slideLayout419.xml"/><Relationship Id="rId13" Type="http://schemas.openxmlformats.org/officeDocument/2006/relationships/slideLayout" Target="../slideLayouts/slideLayout225.xml"/><Relationship Id="rId109" Type="http://schemas.openxmlformats.org/officeDocument/2006/relationships/slideLayout" Target="../slideLayouts/slideLayout321.xml"/><Relationship Id="rId34" Type="http://schemas.openxmlformats.org/officeDocument/2006/relationships/slideLayout" Target="../slideLayouts/slideLayout246.xml"/><Relationship Id="rId55" Type="http://schemas.openxmlformats.org/officeDocument/2006/relationships/slideLayout" Target="../slideLayouts/slideLayout267.xml"/><Relationship Id="rId76" Type="http://schemas.openxmlformats.org/officeDocument/2006/relationships/slideLayout" Target="../slideLayouts/slideLayout288.xml"/><Relationship Id="rId97" Type="http://schemas.openxmlformats.org/officeDocument/2006/relationships/slideLayout" Target="../slideLayouts/slideLayout309.xml"/><Relationship Id="rId120" Type="http://schemas.openxmlformats.org/officeDocument/2006/relationships/slideLayout" Target="../slideLayouts/slideLayout332.xml"/><Relationship Id="rId141" Type="http://schemas.openxmlformats.org/officeDocument/2006/relationships/slideLayout" Target="../slideLayouts/slideLayout353.xml"/><Relationship Id="rId7" Type="http://schemas.openxmlformats.org/officeDocument/2006/relationships/slideLayout" Target="../slideLayouts/slideLayout219.xml"/><Relationship Id="rId162" Type="http://schemas.openxmlformats.org/officeDocument/2006/relationships/slideLayout" Target="../slideLayouts/slideLayout374.xml"/><Relationship Id="rId183" Type="http://schemas.openxmlformats.org/officeDocument/2006/relationships/slideLayout" Target="../slideLayouts/slideLayout395.xml"/><Relationship Id="rId24" Type="http://schemas.openxmlformats.org/officeDocument/2006/relationships/slideLayout" Target="../slideLayouts/slideLayout236.xml"/><Relationship Id="rId45" Type="http://schemas.openxmlformats.org/officeDocument/2006/relationships/slideLayout" Target="../slideLayouts/slideLayout257.xml"/><Relationship Id="rId66" Type="http://schemas.openxmlformats.org/officeDocument/2006/relationships/slideLayout" Target="../slideLayouts/slideLayout278.xml"/><Relationship Id="rId87" Type="http://schemas.openxmlformats.org/officeDocument/2006/relationships/slideLayout" Target="../slideLayouts/slideLayout299.xml"/><Relationship Id="rId110" Type="http://schemas.openxmlformats.org/officeDocument/2006/relationships/slideLayout" Target="../slideLayouts/slideLayout322.xml"/><Relationship Id="rId131" Type="http://schemas.openxmlformats.org/officeDocument/2006/relationships/slideLayout" Target="../slideLayouts/slideLayout343.xml"/><Relationship Id="rId61" Type="http://schemas.openxmlformats.org/officeDocument/2006/relationships/slideLayout" Target="../slideLayouts/slideLayout273.xml"/><Relationship Id="rId82" Type="http://schemas.openxmlformats.org/officeDocument/2006/relationships/slideLayout" Target="../slideLayouts/slideLayout294.xml"/><Relationship Id="rId152" Type="http://schemas.openxmlformats.org/officeDocument/2006/relationships/slideLayout" Target="../slideLayouts/slideLayout364.xml"/><Relationship Id="rId173" Type="http://schemas.openxmlformats.org/officeDocument/2006/relationships/slideLayout" Target="../slideLayouts/slideLayout385.xml"/><Relationship Id="rId194" Type="http://schemas.openxmlformats.org/officeDocument/2006/relationships/slideLayout" Target="../slideLayouts/slideLayout406.xml"/><Relationship Id="rId199" Type="http://schemas.openxmlformats.org/officeDocument/2006/relationships/slideLayout" Target="../slideLayouts/slideLayout411.xml"/><Relationship Id="rId203" Type="http://schemas.openxmlformats.org/officeDocument/2006/relationships/slideLayout" Target="../slideLayouts/slideLayout415.xml"/><Relationship Id="rId208" Type="http://schemas.openxmlformats.org/officeDocument/2006/relationships/slideLayout" Target="../slideLayouts/slideLayout420.xml"/><Relationship Id="rId19" Type="http://schemas.openxmlformats.org/officeDocument/2006/relationships/slideLayout" Target="../slideLayouts/slideLayout231.xml"/><Relationship Id="rId14" Type="http://schemas.openxmlformats.org/officeDocument/2006/relationships/slideLayout" Target="../slideLayouts/slideLayout226.xml"/><Relationship Id="rId30" Type="http://schemas.openxmlformats.org/officeDocument/2006/relationships/slideLayout" Target="../slideLayouts/slideLayout242.xml"/><Relationship Id="rId35" Type="http://schemas.openxmlformats.org/officeDocument/2006/relationships/slideLayout" Target="../slideLayouts/slideLayout247.xml"/><Relationship Id="rId56" Type="http://schemas.openxmlformats.org/officeDocument/2006/relationships/slideLayout" Target="../slideLayouts/slideLayout268.xml"/><Relationship Id="rId77" Type="http://schemas.openxmlformats.org/officeDocument/2006/relationships/slideLayout" Target="../slideLayouts/slideLayout289.xml"/><Relationship Id="rId100" Type="http://schemas.openxmlformats.org/officeDocument/2006/relationships/slideLayout" Target="../slideLayouts/slideLayout312.xml"/><Relationship Id="rId105" Type="http://schemas.openxmlformats.org/officeDocument/2006/relationships/slideLayout" Target="../slideLayouts/slideLayout317.xml"/><Relationship Id="rId126" Type="http://schemas.openxmlformats.org/officeDocument/2006/relationships/slideLayout" Target="../slideLayouts/slideLayout338.xml"/><Relationship Id="rId147" Type="http://schemas.openxmlformats.org/officeDocument/2006/relationships/slideLayout" Target="../slideLayouts/slideLayout359.xml"/><Relationship Id="rId168" Type="http://schemas.openxmlformats.org/officeDocument/2006/relationships/slideLayout" Target="../slideLayouts/slideLayout380.xml"/><Relationship Id="rId8" Type="http://schemas.openxmlformats.org/officeDocument/2006/relationships/slideLayout" Target="../slideLayouts/slideLayout220.xml"/><Relationship Id="rId51" Type="http://schemas.openxmlformats.org/officeDocument/2006/relationships/slideLayout" Target="../slideLayouts/slideLayout263.xml"/><Relationship Id="rId72" Type="http://schemas.openxmlformats.org/officeDocument/2006/relationships/slideLayout" Target="../slideLayouts/slideLayout284.xml"/><Relationship Id="rId93" Type="http://schemas.openxmlformats.org/officeDocument/2006/relationships/slideLayout" Target="../slideLayouts/slideLayout305.xml"/><Relationship Id="rId98" Type="http://schemas.openxmlformats.org/officeDocument/2006/relationships/slideLayout" Target="../slideLayouts/slideLayout310.xml"/><Relationship Id="rId121" Type="http://schemas.openxmlformats.org/officeDocument/2006/relationships/slideLayout" Target="../slideLayouts/slideLayout333.xml"/><Relationship Id="rId142" Type="http://schemas.openxmlformats.org/officeDocument/2006/relationships/slideLayout" Target="../slideLayouts/slideLayout354.xml"/><Relationship Id="rId163" Type="http://schemas.openxmlformats.org/officeDocument/2006/relationships/slideLayout" Target="../slideLayouts/slideLayout375.xml"/><Relationship Id="rId184" Type="http://schemas.openxmlformats.org/officeDocument/2006/relationships/slideLayout" Target="../slideLayouts/slideLayout396.xml"/><Relationship Id="rId189" Type="http://schemas.openxmlformats.org/officeDocument/2006/relationships/slideLayout" Target="../slideLayouts/slideLayout401.xml"/><Relationship Id="rId3" Type="http://schemas.openxmlformats.org/officeDocument/2006/relationships/slideLayout" Target="../slideLayouts/slideLayout215.xml"/><Relationship Id="rId25" Type="http://schemas.openxmlformats.org/officeDocument/2006/relationships/slideLayout" Target="../slideLayouts/slideLayout237.xml"/><Relationship Id="rId46" Type="http://schemas.openxmlformats.org/officeDocument/2006/relationships/slideLayout" Target="../slideLayouts/slideLayout258.xml"/><Relationship Id="rId67" Type="http://schemas.openxmlformats.org/officeDocument/2006/relationships/slideLayout" Target="../slideLayouts/slideLayout279.xml"/><Relationship Id="rId116" Type="http://schemas.openxmlformats.org/officeDocument/2006/relationships/slideLayout" Target="../slideLayouts/slideLayout328.xml"/><Relationship Id="rId137" Type="http://schemas.openxmlformats.org/officeDocument/2006/relationships/slideLayout" Target="../slideLayouts/slideLayout349.xml"/><Relationship Id="rId158" Type="http://schemas.openxmlformats.org/officeDocument/2006/relationships/slideLayout" Target="../slideLayouts/slideLayout370.xml"/><Relationship Id="rId20" Type="http://schemas.openxmlformats.org/officeDocument/2006/relationships/slideLayout" Target="../slideLayouts/slideLayout232.xml"/><Relationship Id="rId41" Type="http://schemas.openxmlformats.org/officeDocument/2006/relationships/slideLayout" Target="../slideLayouts/slideLayout253.xml"/><Relationship Id="rId62" Type="http://schemas.openxmlformats.org/officeDocument/2006/relationships/slideLayout" Target="../slideLayouts/slideLayout274.xml"/><Relationship Id="rId83" Type="http://schemas.openxmlformats.org/officeDocument/2006/relationships/slideLayout" Target="../slideLayouts/slideLayout295.xml"/><Relationship Id="rId88" Type="http://schemas.openxmlformats.org/officeDocument/2006/relationships/slideLayout" Target="../slideLayouts/slideLayout300.xml"/><Relationship Id="rId111" Type="http://schemas.openxmlformats.org/officeDocument/2006/relationships/slideLayout" Target="../slideLayouts/slideLayout323.xml"/><Relationship Id="rId132" Type="http://schemas.openxmlformats.org/officeDocument/2006/relationships/slideLayout" Target="../slideLayouts/slideLayout344.xml"/><Relationship Id="rId153" Type="http://schemas.openxmlformats.org/officeDocument/2006/relationships/slideLayout" Target="../slideLayouts/slideLayout365.xml"/><Relationship Id="rId174" Type="http://schemas.openxmlformats.org/officeDocument/2006/relationships/slideLayout" Target="../slideLayouts/slideLayout386.xml"/><Relationship Id="rId179" Type="http://schemas.openxmlformats.org/officeDocument/2006/relationships/slideLayout" Target="../slideLayouts/slideLayout391.xml"/><Relationship Id="rId195" Type="http://schemas.openxmlformats.org/officeDocument/2006/relationships/slideLayout" Target="../slideLayouts/slideLayout407.xml"/><Relationship Id="rId209" Type="http://schemas.openxmlformats.org/officeDocument/2006/relationships/slideLayout" Target="../slideLayouts/slideLayout421.xml"/><Relationship Id="rId190" Type="http://schemas.openxmlformats.org/officeDocument/2006/relationships/slideLayout" Target="../slideLayouts/slideLayout402.xml"/><Relationship Id="rId204" Type="http://schemas.openxmlformats.org/officeDocument/2006/relationships/slideLayout" Target="../slideLayouts/slideLayout416.xml"/><Relationship Id="rId15" Type="http://schemas.openxmlformats.org/officeDocument/2006/relationships/slideLayout" Target="../slideLayouts/slideLayout227.xml"/><Relationship Id="rId36" Type="http://schemas.openxmlformats.org/officeDocument/2006/relationships/slideLayout" Target="../slideLayouts/slideLayout248.xml"/><Relationship Id="rId57" Type="http://schemas.openxmlformats.org/officeDocument/2006/relationships/slideLayout" Target="../slideLayouts/slideLayout269.xml"/><Relationship Id="rId106" Type="http://schemas.openxmlformats.org/officeDocument/2006/relationships/slideLayout" Target="../slideLayouts/slideLayout318.xml"/><Relationship Id="rId127" Type="http://schemas.openxmlformats.org/officeDocument/2006/relationships/slideLayout" Target="../slideLayouts/slideLayout339.xml"/><Relationship Id="rId10" Type="http://schemas.openxmlformats.org/officeDocument/2006/relationships/slideLayout" Target="../slideLayouts/slideLayout222.xml"/><Relationship Id="rId31" Type="http://schemas.openxmlformats.org/officeDocument/2006/relationships/slideLayout" Target="../slideLayouts/slideLayout243.xml"/><Relationship Id="rId52" Type="http://schemas.openxmlformats.org/officeDocument/2006/relationships/slideLayout" Target="../slideLayouts/slideLayout264.xml"/><Relationship Id="rId73" Type="http://schemas.openxmlformats.org/officeDocument/2006/relationships/slideLayout" Target="../slideLayouts/slideLayout285.xml"/><Relationship Id="rId78" Type="http://schemas.openxmlformats.org/officeDocument/2006/relationships/slideLayout" Target="../slideLayouts/slideLayout290.xml"/><Relationship Id="rId94" Type="http://schemas.openxmlformats.org/officeDocument/2006/relationships/slideLayout" Target="../slideLayouts/slideLayout306.xml"/><Relationship Id="rId99" Type="http://schemas.openxmlformats.org/officeDocument/2006/relationships/slideLayout" Target="../slideLayouts/slideLayout311.xml"/><Relationship Id="rId101" Type="http://schemas.openxmlformats.org/officeDocument/2006/relationships/slideLayout" Target="../slideLayouts/slideLayout313.xml"/><Relationship Id="rId122" Type="http://schemas.openxmlformats.org/officeDocument/2006/relationships/slideLayout" Target="../slideLayouts/slideLayout334.xml"/><Relationship Id="rId143" Type="http://schemas.openxmlformats.org/officeDocument/2006/relationships/slideLayout" Target="../slideLayouts/slideLayout355.xml"/><Relationship Id="rId148" Type="http://schemas.openxmlformats.org/officeDocument/2006/relationships/slideLayout" Target="../slideLayouts/slideLayout360.xml"/><Relationship Id="rId164" Type="http://schemas.openxmlformats.org/officeDocument/2006/relationships/slideLayout" Target="../slideLayouts/slideLayout376.xml"/><Relationship Id="rId169" Type="http://schemas.openxmlformats.org/officeDocument/2006/relationships/slideLayout" Target="../slideLayouts/slideLayout381.xml"/><Relationship Id="rId185" Type="http://schemas.openxmlformats.org/officeDocument/2006/relationships/slideLayout" Target="../slideLayouts/slideLayout397.xml"/><Relationship Id="rId4" Type="http://schemas.openxmlformats.org/officeDocument/2006/relationships/slideLayout" Target="../slideLayouts/slideLayout216.xml"/><Relationship Id="rId9" Type="http://schemas.openxmlformats.org/officeDocument/2006/relationships/slideLayout" Target="../slideLayouts/slideLayout221.xml"/><Relationship Id="rId180" Type="http://schemas.openxmlformats.org/officeDocument/2006/relationships/slideLayout" Target="../slideLayouts/slideLayout392.xml"/><Relationship Id="rId210" Type="http://schemas.openxmlformats.org/officeDocument/2006/relationships/slideLayout" Target="../slideLayouts/slideLayout422.xml"/><Relationship Id="rId26" Type="http://schemas.openxmlformats.org/officeDocument/2006/relationships/slideLayout" Target="../slideLayouts/slideLayout238.xml"/><Relationship Id="rId47" Type="http://schemas.openxmlformats.org/officeDocument/2006/relationships/slideLayout" Target="../slideLayouts/slideLayout259.xml"/><Relationship Id="rId68" Type="http://schemas.openxmlformats.org/officeDocument/2006/relationships/slideLayout" Target="../slideLayouts/slideLayout280.xml"/><Relationship Id="rId89" Type="http://schemas.openxmlformats.org/officeDocument/2006/relationships/slideLayout" Target="../slideLayouts/slideLayout301.xml"/><Relationship Id="rId112" Type="http://schemas.openxmlformats.org/officeDocument/2006/relationships/slideLayout" Target="../slideLayouts/slideLayout324.xml"/><Relationship Id="rId133" Type="http://schemas.openxmlformats.org/officeDocument/2006/relationships/slideLayout" Target="../slideLayouts/slideLayout345.xml"/><Relationship Id="rId154" Type="http://schemas.openxmlformats.org/officeDocument/2006/relationships/slideLayout" Target="../slideLayouts/slideLayout366.xml"/><Relationship Id="rId175" Type="http://schemas.openxmlformats.org/officeDocument/2006/relationships/slideLayout" Target="../slideLayouts/slideLayout387.xml"/><Relationship Id="rId196" Type="http://schemas.openxmlformats.org/officeDocument/2006/relationships/slideLayout" Target="../slideLayouts/slideLayout408.xml"/><Relationship Id="rId200" Type="http://schemas.openxmlformats.org/officeDocument/2006/relationships/slideLayout" Target="../slideLayouts/slideLayout412.xml"/><Relationship Id="rId16" Type="http://schemas.openxmlformats.org/officeDocument/2006/relationships/slideLayout" Target="../slideLayouts/slideLayout228.xml"/><Relationship Id="rId37" Type="http://schemas.openxmlformats.org/officeDocument/2006/relationships/slideLayout" Target="../slideLayouts/slideLayout249.xml"/><Relationship Id="rId58" Type="http://schemas.openxmlformats.org/officeDocument/2006/relationships/slideLayout" Target="../slideLayouts/slideLayout270.xml"/><Relationship Id="rId79" Type="http://schemas.openxmlformats.org/officeDocument/2006/relationships/slideLayout" Target="../slideLayouts/slideLayout291.xml"/><Relationship Id="rId102" Type="http://schemas.openxmlformats.org/officeDocument/2006/relationships/slideLayout" Target="../slideLayouts/slideLayout314.xml"/><Relationship Id="rId123" Type="http://schemas.openxmlformats.org/officeDocument/2006/relationships/slideLayout" Target="../slideLayouts/slideLayout335.xml"/><Relationship Id="rId144" Type="http://schemas.openxmlformats.org/officeDocument/2006/relationships/slideLayout" Target="../slideLayouts/slideLayout356.xml"/><Relationship Id="rId90" Type="http://schemas.openxmlformats.org/officeDocument/2006/relationships/slideLayout" Target="../slideLayouts/slideLayout302.xml"/><Relationship Id="rId165" Type="http://schemas.openxmlformats.org/officeDocument/2006/relationships/slideLayout" Target="../slideLayouts/slideLayout377.xml"/><Relationship Id="rId186" Type="http://schemas.openxmlformats.org/officeDocument/2006/relationships/slideLayout" Target="../slideLayouts/slideLayout398.xml"/><Relationship Id="rId211" Type="http://schemas.openxmlformats.org/officeDocument/2006/relationships/slideLayout" Target="../slideLayouts/slideLayout423.xml"/><Relationship Id="rId27" Type="http://schemas.openxmlformats.org/officeDocument/2006/relationships/slideLayout" Target="../slideLayouts/slideLayout239.xml"/><Relationship Id="rId48" Type="http://schemas.openxmlformats.org/officeDocument/2006/relationships/slideLayout" Target="../slideLayouts/slideLayout260.xml"/><Relationship Id="rId69" Type="http://schemas.openxmlformats.org/officeDocument/2006/relationships/slideLayout" Target="../slideLayouts/slideLayout281.xml"/><Relationship Id="rId113" Type="http://schemas.openxmlformats.org/officeDocument/2006/relationships/slideLayout" Target="../slideLayouts/slideLayout325.xml"/><Relationship Id="rId134" Type="http://schemas.openxmlformats.org/officeDocument/2006/relationships/slideLayout" Target="../slideLayouts/slideLayout346.xml"/><Relationship Id="rId80" Type="http://schemas.openxmlformats.org/officeDocument/2006/relationships/slideLayout" Target="../slideLayouts/slideLayout292.xml"/><Relationship Id="rId155" Type="http://schemas.openxmlformats.org/officeDocument/2006/relationships/slideLayout" Target="../slideLayouts/slideLayout367.xml"/><Relationship Id="rId176" Type="http://schemas.openxmlformats.org/officeDocument/2006/relationships/slideLayout" Target="../slideLayouts/slideLayout388.xml"/><Relationship Id="rId197" Type="http://schemas.openxmlformats.org/officeDocument/2006/relationships/slideLayout" Target="../slideLayouts/slideLayout409.xml"/><Relationship Id="rId201" Type="http://schemas.openxmlformats.org/officeDocument/2006/relationships/slideLayout" Target="../slideLayouts/slideLayout413.xml"/><Relationship Id="rId17" Type="http://schemas.openxmlformats.org/officeDocument/2006/relationships/slideLayout" Target="../slideLayouts/slideLayout229.xml"/><Relationship Id="rId38" Type="http://schemas.openxmlformats.org/officeDocument/2006/relationships/slideLayout" Target="../slideLayouts/slideLayout250.xml"/><Relationship Id="rId59" Type="http://schemas.openxmlformats.org/officeDocument/2006/relationships/slideLayout" Target="../slideLayouts/slideLayout271.xml"/><Relationship Id="rId103" Type="http://schemas.openxmlformats.org/officeDocument/2006/relationships/slideLayout" Target="../slideLayouts/slideLayout315.xml"/><Relationship Id="rId124" Type="http://schemas.openxmlformats.org/officeDocument/2006/relationships/slideLayout" Target="../slideLayouts/slideLayout336.xml"/><Relationship Id="rId70" Type="http://schemas.openxmlformats.org/officeDocument/2006/relationships/slideLayout" Target="../slideLayouts/slideLayout282.xml"/><Relationship Id="rId91" Type="http://schemas.openxmlformats.org/officeDocument/2006/relationships/slideLayout" Target="../slideLayouts/slideLayout303.xml"/><Relationship Id="rId145" Type="http://schemas.openxmlformats.org/officeDocument/2006/relationships/slideLayout" Target="../slideLayouts/slideLayout357.xml"/><Relationship Id="rId166" Type="http://schemas.openxmlformats.org/officeDocument/2006/relationships/slideLayout" Target="../slideLayouts/slideLayout378.xml"/><Relationship Id="rId187" Type="http://schemas.openxmlformats.org/officeDocument/2006/relationships/slideLayout" Target="../slideLayouts/slideLayout399.xml"/><Relationship Id="rId1" Type="http://schemas.openxmlformats.org/officeDocument/2006/relationships/slideLayout" Target="../slideLayouts/slideLayout213.xml"/><Relationship Id="rId212" Type="http://schemas.openxmlformats.org/officeDocument/2006/relationships/theme" Target="../theme/theme2.xml"/><Relationship Id="rId28" Type="http://schemas.openxmlformats.org/officeDocument/2006/relationships/slideLayout" Target="../slideLayouts/slideLayout240.xml"/><Relationship Id="rId49" Type="http://schemas.openxmlformats.org/officeDocument/2006/relationships/slideLayout" Target="../slideLayouts/slideLayout261.xml"/><Relationship Id="rId114" Type="http://schemas.openxmlformats.org/officeDocument/2006/relationships/slideLayout" Target="../slideLayouts/slideLayout326.xml"/><Relationship Id="rId60" Type="http://schemas.openxmlformats.org/officeDocument/2006/relationships/slideLayout" Target="../slideLayouts/slideLayout272.xml"/><Relationship Id="rId81" Type="http://schemas.openxmlformats.org/officeDocument/2006/relationships/slideLayout" Target="../slideLayouts/slideLayout293.xml"/><Relationship Id="rId135" Type="http://schemas.openxmlformats.org/officeDocument/2006/relationships/slideLayout" Target="../slideLayouts/slideLayout347.xml"/><Relationship Id="rId156" Type="http://schemas.openxmlformats.org/officeDocument/2006/relationships/slideLayout" Target="../slideLayouts/slideLayout368.xml"/><Relationship Id="rId177" Type="http://schemas.openxmlformats.org/officeDocument/2006/relationships/slideLayout" Target="../slideLayouts/slideLayout389.xml"/><Relationship Id="rId198" Type="http://schemas.openxmlformats.org/officeDocument/2006/relationships/slideLayout" Target="../slideLayouts/slideLayout410.xml"/><Relationship Id="rId202" Type="http://schemas.openxmlformats.org/officeDocument/2006/relationships/slideLayout" Target="../slideLayouts/slideLayout414.xml"/><Relationship Id="rId18" Type="http://schemas.openxmlformats.org/officeDocument/2006/relationships/slideLayout" Target="../slideLayouts/slideLayout230.xml"/><Relationship Id="rId39" Type="http://schemas.openxmlformats.org/officeDocument/2006/relationships/slideLayout" Target="../slideLayouts/slideLayout251.xml"/><Relationship Id="rId50" Type="http://schemas.openxmlformats.org/officeDocument/2006/relationships/slideLayout" Target="../slideLayouts/slideLayout262.xml"/><Relationship Id="rId104" Type="http://schemas.openxmlformats.org/officeDocument/2006/relationships/slideLayout" Target="../slideLayouts/slideLayout316.xml"/><Relationship Id="rId125" Type="http://schemas.openxmlformats.org/officeDocument/2006/relationships/slideLayout" Target="../slideLayouts/slideLayout337.xml"/><Relationship Id="rId146" Type="http://schemas.openxmlformats.org/officeDocument/2006/relationships/slideLayout" Target="../slideLayouts/slideLayout358.xml"/><Relationship Id="rId167" Type="http://schemas.openxmlformats.org/officeDocument/2006/relationships/slideLayout" Target="../slideLayouts/slideLayout379.xml"/><Relationship Id="rId188" Type="http://schemas.openxmlformats.org/officeDocument/2006/relationships/slideLayout" Target="../slideLayouts/slideLayout400.xml"/><Relationship Id="rId71" Type="http://schemas.openxmlformats.org/officeDocument/2006/relationships/slideLayout" Target="../slideLayouts/slideLayout283.xml"/><Relationship Id="rId92" Type="http://schemas.openxmlformats.org/officeDocument/2006/relationships/slideLayout" Target="../slideLayouts/slideLayout304.xml"/><Relationship Id="rId2" Type="http://schemas.openxmlformats.org/officeDocument/2006/relationships/slideLayout" Target="../slideLayouts/slideLayout214.xml"/><Relationship Id="rId29" Type="http://schemas.openxmlformats.org/officeDocument/2006/relationships/slideLayout" Target="../slideLayouts/slideLayout241.xml"/><Relationship Id="rId40" Type="http://schemas.openxmlformats.org/officeDocument/2006/relationships/slideLayout" Target="../slideLayouts/slideLayout252.xml"/><Relationship Id="rId115" Type="http://schemas.openxmlformats.org/officeDocument/2006/relationships/slideLayout" Target="../slideLayouts/slideLayout327.xml"/><Relationship Id="rId136" Type="http://schemas.openxmlformats.org/officeDocument/2006/relationships/slideLayout" Target="../slideLayouts/slideLayout348.xml"/><Relationship Id="rId157" Type="http://schemas.openxmlformats.org/officeDocument/2006/relationships/slideLayout" Target="../slideLayouts/slideLayout369.xml"/><Relationship Id="rId178" Type="http://schemas.openxmlformats.org/officeDocument/2006/relationships/slideLayout" Target="../slideLayouts/slideLayout39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3GPP SA4#127</a:t>
            </a:r>
            <a:endParaRPr lang="en-US" dirty="0"/>
          </a:p>
        </p:txBody>
      </p:sp>
    </p:spTree>
    <p:extLst>
      <p:ext uri="{BB962C8B-B14F-4D97-AF65-F5344CB8AC3E}">
        <p14:creationId xmlns:p14="http://schemas.microsoft.com/office/powerpoint/2010/main" val="306139523"/>
      </p:ext>
    </p:extLst>
  </p:cSld>
  <p:clrMap bg1="lt1" tx1="dk1" bg2="lt2" tx2="dk2" accent1="accent1" accent2="accent2" accent3="accent3" accent4="accent4" accent5="accent5" accent6="accent6" hlink="hlink" folHlink="folHlink"/>
  <p:sldLayoutIdLst>
    <p:sldLayoutId id="2147483834" r:id="rId1"/>
    <p:sldLayoutId id="2147484314" r:id="rId2"/>
    <p:sldLayoutId id="2147483838" r:id="rId3"/>
    <p:sldLayoutId id="2147483835" r:id="rId4"/>
    <p:sldLayoutId id="2147483839" r:id="rId5"/>
    <p:sldLayoutId id="2147483840" r:id="rId6"/>
    <p:sldLayoutId id="2147484315" r:id="rId7"/>
    <p:sldLayoutId id="2147483933" r:id="rId8"/>
    <p:sldLayoutId id="2147483930" r:id="rId9"/>
    <p:sldLayoutId id="2147483934" r:id="rId10"/>
    <p:sldLayoutId id="2147484023" r:id="rId11"/>
    <p:sldLayoutId id="2147483988" r:id="rId12"/>
    <p:sldLayoutId id="2147483844" r:id="rId13"/>
    <p:sldLayoutId id="2147483841" r:id="rId14"/>
    <p:sldLayoutId id="2147483842" r:id="rId15"/>
    <p:sldLayoutId id="2147483843" r:id="rId16"/>
    <p:sldLayoutId id="2147483845" r:id="rId17"/>
    <p:sldLayoutId id="2147483846" r:id="rId18"/>
    <p:sldLayoutId id="2147483853" r:id="rId19"/>
    <p:sldLayoutId id="2147483854" r:id="rId20"/>
    <p:sldLayoutId id="2147484336" r:id="rId21"/>
    <p:sldLayoutId id="2147484334" r:id="rId22"/>
    <p:sldLayoutId id="2147484113" r:id="rId23"/>
    <p:sldLayoutId id="2147484021" r:id="rId24"/>
    <p:sldLayoutId id="2147483855" r:id="rId25"/>
    <p:sldLayoutId id="2147483856" r:id="rId26"/>
    <p:sldLayoutId id="2147483857" r:id="rId27"/>
    <p:sldLayoutId id="2147483979" r:id="rId28"/>
    <p:sldLayoutId id="2147483861" r:id="rId29"/>
    <p:sldLayoutId id="2147483858" r:id="rId30"/>
    <p:sldLayoutId id="2147483859" r:id="rId31"/>
    <p:sldLayoutId id="2147483860" r:id="rId32"/>
    <p:sldLayoutId id="2147483862" r:id="rId33"/>
    <p:sldLayoutId id="2147483863" r:id="rId34"/>
    <p:sldLayoutId id="2147483978" r:id="rId35"/>
    <p:sldLayoutId id="2147483867" r:id="rId36"/>
    <p:sldLayoutId id="2147483864" r:id="rId37"/>
    <p:sldLayoutId id="2147483868" r:id="rId38"/>
    <p:sldLayoutId id="2147483869" r:id="rId39"/>
    <p:sldLayoutId id="2147483870" r:id="rId40"/>
    <p:sldLayoutId id="2147483977" r:id="rId41"/>
    <p:sldLayoutId id="2147483873" r:id="rId42"/>
    <p:sldLayoutId id="2147483874" r:id="rId43"/>
    <p:sldLayoutId id="2147483875" r:id="rId44"/>
    <p:sldLayoutId id="2147483877" r:id="rId45"/>
    <p:sldLayoutId id="2147483876" r:id="rId46"/>
    <p:sldLayoutId id="2147484004" r:id="rId47"/>
    <p:sldLayoutId id="2147483878" r:id="rId48"/>
    <p:sldLayoutId id="2147484339" r:id="rId49"/>
    <p:sldLayoutId id="2147484340" r:id="rId50"/>
    <p:sldLayoutId id="2147484338" r:id="rId51"/>
    <p:sldLayoutId id="2147484343" r:id="rId52"/>
    <p:sldLayoutId id="2147484344" r:id="rId53"/>
    <p:sldLayoutId id="2147484211" r:id="rId54"/>
    <p:sldLayoutId id="2147483943" r:id="rId55"/>
    <p:sldLayoutId id="2147483942" r:id="rId56"/>
    <p:sldLayoutId id="2147484212" r:id="rId57"/>
    <p:sldLayoutId id="2147483976" r:id="rId58"/>
    <p:sldLayoutId id="2147483882" r:id="rId59"/>
    <p:sldLayoutId id="2147483879" r:id="rId60"/>
    <p:sldLayoutId id="2147483883" r:id="rId61"/>
    <p:sldLayoutId id="2147483884" r:id="rId62"/>
    <p:sldLayoutId id="2147483975" r:id="rId63"/>
    <p:sldLayoutId id="2147483888" r:id="rId64"/>
    <p:sldLayoutId id="2147483885" r:id="rId65"/>
    <p:sldLayoutId id="2147483889" r:id="rId66"/>
    <p:sldLayoutId id="2147483890" r:id="rId67"/>
    <p:sldLayoutId id="2147483973" r:id="rId68"/>
    <p:sldLayoutId id="2147483894" r:id="rId69"/>
    <p:sldLayoutId id="2147483891" r:id="rId70"/>
    <p:sldLayoutId id="2147483895" r:id="rId71"/>
    <p:sldLayoutId id="2147483896" r:id="rId72"/>
    <p:sldLayoutId id="2147483972" r:id="rId73"/>
    <p:sldLayoutId id="2147483900" r:id="rId74"/>
    <p:sldLayoutId id="2147483897" r:id="rId75"/>
    <p:sldLayoutId id="2147483901" r:id="rId76"/>
    <p:sldLayoutId id="2147483902" r:id="rId77"/>
    <p:sldLayoutId id="2147483968" r:id="rId78"/>
    <p:sldLayoutId id="2147483912" r:id="rId79"/>
    <p:sldLayoutId id="2147483909" r:id="rId80"/>
    <p:sldLayoutId id="2147483913" r:id="rId81"/>
    <p:sldLayoutId id="2147483914" r:id="rId82"/>
    <p:sldLayoutId id="2147484076" r:id="rId83"/>
    <p:sldLayoutId id="2147484077" r:id="rId84"/>
    <p:sldLayoutId id="2147484073" r:id="rId85"/>
    <p:sldLayoutId id="2147484080" r:id="rId86"/>
    <p:sldLayoutId id="2147484081" r:id="rId87"/>
    <p:sldLayoutId id="2147483950" r:id="rId88"/>
    <p:sldLayoutId id="2147483947" r:id="rId89"/>
    <p:sldLayoutId id="2147483944" r:id="rId90"/>
    <p:sldLayoutId id="2147483948" r:id="rId91"/>
    <p:sldLayoutId id="2147483949" r:id="rId92"/>
    <p:sldLayoutId id="2147483958" r:id="rId93"/>
    <p:sldLayoutId id="2147483957" r:id="rId94"/>
    <p:sldLayoutId id="2147483954" r:id="rId95"/>
    <p:sldLayoutId id="2147483959" r:id="rId96"/>
    <p:sldLayoutId id="2147484027" r:id="rId97"/>
    <p:sldLayoutId id="2147484053" r:id="rId98"/>
    <p:sldLayoutId id="2147484057" r:id="rId99"/>
    <p:sldLayoutId id="2147484056" r:id="rId100"/>
    <p:sldLayoutId id="2147484318" r:id="rId101"/>
    <p:sldLayoutId id="2147484055" r:id="rId102"/>
    <p:sldLayoutId id="2147484054" r:id="rId103"/>
    <p:sldLayoutId id="2147484062" r:id="rId104"/>
    <p:sldLayoutId id="2147484207" r:id="rId105"/>
    <p:sldLayoutId id="2147484061" r:id="rId106"/>
    <p:sldLayoutId id="2147484060" r:id="rId107"/>
    <p:sldLayoutId id="2147484058" r:id="rId108"/>
    <p:sldLayoutId id="2147484066" r:id="rId109"/>
    <p:sldLayoutId id="2147484208" r:id="rId110"/>
    <p:sldLayoutId id="2147484063" r:id="rId111"/>
    <p:sldLayoutId id="2147484064" r:id="rId112"/>
    <p:sldLayoutId id="2147484065" r:id="rId113"/>
    <p:sldLayoutId id="2147484171" r:id="rId114"/>
    <p:sldLayoutId id="2147484337" r:id="rId115"/>
    <p:sldLayoutId id="2147484172" r:id="rId116"/>
    <p:sldLayoutId id="2147484335" r:id="rId117"/>
    <p:sldLayoutId id="2147484173" r:id="rId118"/>
    <p:sldLayoutId id="2147484174" r:id="rId119"/>
    <p:sldLayoutId id="2147484175" r:id="rId120"/>
    <p:sldLayoutId id="2147484176" r:id="rId121"/>
    <p:sldLayoutId id="2147484177" r:id="rId122"/>
    <p:sldLayoutId id="2147484046" r:id="rId123"/>
    <p:sldLayoutId id="2147484179" r:id="rId124"/>
    <p:sldLayoutId id="2147484045" r:id="rId125"/>
    <p:sldLayoutId id="2147484044" r:id="rId126"/>
    <p:sldLayoutId id="2147484043" r:id="rId127"/>
    <p:sldLayoutId id="2147484029" r:id="rId128"/>
    <p:sldLayoutId id="2147484319" r:id="rId129"/>
    <p:sldLayoutId id="2147484180" r:id="rId130"/>
    <p:sldLayoutId id="2147484030" r:id="rId131"/>
    <p:sldLayoutId id="2147484028" r:id="rId132"/>
    <p:sldLayoutId id="2147484032" r:id="rId133"/>
    <p:sldLayoutId id="2147484034" r:id="rId134"/>
    <p:sldLayoutId id="2147484181" r:id="rId135"/>
    <p:sldLayoutId id="2147484033" r:id="rId136"/>
    <p:sldLayoutId id="2147484020" r:id="rId137"/>
    <p:sldLayoutId id="2147484182" r:id="rId138"/>
    <p:sldLayoutId id="2147484125" r:id="rId139"/>
    <p:sldLayoutId id="2147484178" r:id="rId140"/>
    <p:sldLayoutId id="2147484126" r:id="rId141"/>
    <p:sldLayoutId id="2147484127" r:id="rId142"/>
    <p:sldLayoutId id="2147484184" r:id="rId143"/>
    <p:sldLayoutId id="2147484183" r:id="rId144"/>
    <p:sldLayoutId id="2147484128" r:id="rId145"/>
    <p:sldLayoutId id="2147484129" r:id="rId146"/>
    <p:sldLayoutId id="2147484130" r:id="rId147"/>
    <p:sldLayoutId id="2147484186" r:id="rId148"/>
    <p:sldLayoutId id="2147484185" r:id="rId149"/>
    <p:sldLayoutId id="2147484131" r:id="rId150"/>
    <p:sldLayoutId id="2147484132" r:id="rId151"/>
    <p:sldLayoutId id="2147484133" r:id="rId152"/>
    <p:sldLayoutId id="2147484135" r:id="rId153"/>
    <p:sldLayoutId id="2147484134" r:id="rId154"/>
    <p:sldLayoutId id="2147484137" r:id="rId155"/>
    <p:sldLayoutId id="2147484136" r:id="rId156"/>
    <p:sldLayoutId id="2147484347" r:id="rId157"/>
    <p:sldLayoutId id="2147484345" r:id="rId158"/>
    <p:sldLayoutId id="2147484346" r:id="rId159"/>
    <p:sldLayoutId id="2147484348" r:id="rId160"/>
    <p:sldLayoutId id="2147484349" r:id="rId161"/>
    <p:sldLayoutId id="2147484213" r:id="rId162"/>
    <p:sldLayoutId id="2147484214" r:id="rId163"/>
    <p:sldLayoutId id="2147484215" r:id="rId164"/>
    <p:sldLayoutId id="2147484216" r:id="rId165"/>
    <p:sldLayoutId id="2147484188" r:id="rId166"/>
    <p:sldLayoutId id="2147484187" r:id="rId167"/>
    <p:sldLayoutId id="2147484140" r:id="rId168"/>
    <p:sldLayoutId id="2147484141" r:id="rId169"/>
    <p:sldLayoutId id="2147484142" r:id="rId170"/>
    <p:sldLayoutId id="2147484190" r:id="rId171"/>
    <p:sldLayoutId id="2147484189" r:id="rId172"/>
    <p:sldLayoutId id="2147484143" r:id="rId173"/>
    <p:sldLayoutId id="2147484144" r:id="rId174"/>
    <p:sldLayoutId id="2147484145" r:id="rId175"/>
    <p:sldLayoutId id="2147484192" r:id="rId176"/>
    <p:sldLayoutId id="2147484191" r:id="rId177"/>
    <p:sldLayoutId id="2147484146" r:id="rId178"/>
    <p:sldLayoutId id="2147484147" r:id="rId179"/>
    <p:sldLayoutId id="2147484148" r:id="rId180"/>
    <p:sldLayoutId id="2147484196" r:id="rId181"/>
    <p:sldLayoutId id="2147484195" r:id="rId182"/>
    <p:sldLayoutId id="2147484152" r:id="rId183"/>
    <p:sldLayoutId id="2147484153" r:id="rId184"/>
    <p:sldLayoutId id="2147484154" r:id="rId185"/>
    <p:sldLayoutId id="2147484198" r:id="rId186"/>
    <p:sldLayoutId id="2147484197" r:id="rId187"/>
    <p:sldLayoutId id="2147484155" r:id="rId188"/>
    <p:sldLayoutId id="2147484156" r:id="rId189"/>
    <p:sldLayoutId id="2147484157" r:id="rId190"/>
    <p:sldLayoutId id="2147484200" r:id="rId191"/>
    <p:sldLayoutId id="2147484199" r:id="rId192"/>
    <p:sldLayoutId id="2147484158" r:id="rId193"/>
    <p:sldLayoutId id="2147484159" r:id="rId194"/>
    <p:sldLayoutId id="2147484160" r:id="rId195"/>
    <p:sldLayoutId id="2147484052" r:id="rId196"/>
    <p:sldLayoutId id="2147484051" r:id="rId197"/>
    <p:sldLayoutId id="2147484206" r:id="rId198"/>
    <p:sldLayoutId id="2147484050" r:id="rId199"/>
    <p:sldLayoutId id="2147484049" r:id="rId200"/>
    <p:sldLayoutId id="2147484037" r:id="rId201"/>
    <p:sldLayoutId id="2147484038" r:id="rId202"/>
    <p:sldLayoutId id="2147484167" r:id="rId203"/>
    <p:sldLayoutId id="2147484035" r:id="rId204"/>
    <p:sldLayoutId id="2147484220" r:id="rId205"/>
    <p:sldLayoutId id="2147484333" r:id="rId206"/>
    <p:sldLayoutId id="2147484071" r:id="rId207"/>
    <p:sldLayoutId id="2147484068" r:id="rId208"/>
    <p:sldLayoutId id="2147484210" r:id="rId209"/>
    <p:sldLayoutId id="2147484069" r:id="rId210"/>
    <p:sldLayoutId id="2147484070" r:id="rId211"/>
    <p:sldLayoutId id="2147484350" r:id="rId2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userDrawn="1">
          <p15:clr>
            <a:srgbClr val="F26B43"/>
          </p15:clr>
        </p15:guide>
        <p15:guide id="2" pos="303" userDrawn="1">
          <p15:clr>
            <a:srgbClr val="F26B43"/>
          </p15:clr>
        </p15:guide>
        <p15:guide id="3" orient="horz" pos="1076" userDrawn="1">
          <p15:clr>
            <a:srgbClr val="F26B43"/>
          </p15:clr>
        </p15:guide>
        <p15:guide id="4" orient="horz" pos="216" userDrawn="1">
          <p15:clr>
            <a:srgbClr val="F26B43"/>
          </p15:clr>
        </p15:guide>
        <p15:guide id="6" pos="7368">
          <p15:clr>
            <a:srgbClr val="F26B43"/>
          </p15:clr>
        </p15:guide>
        <p15:guide id="7" orient="horz" pos="4320" userDrawn="1">
          <p15:clr>
            <a:srgbClr val="F26B43"/>
          </p15:clr>
        </p15:guide>
        <p15:guide id="8" orient="horz" pos="648" userDrawn="1">
          <p15:clr>
            <a:srgbClr val="F26B43"/>
          </p15:clr>
        </p15:guide>
        <p15:guide id="9" pos="3912" userDrawn="1">
          <p15:clr>
            <a:srgbClr val="F26B43"/>
          </p15:clr>
        </p15:guide>
        <p15:guide id="10" pos="756" userDrawn="1">
          <p15:clr>
            <a:srgbClr val="F26B43"/>
          </p15:clr>
        </p15:guide>
        <p15:guide id="11" pos="908" userDrawn="1">
          <p15:clr>
            <a:srgbClr val="F26B43"/>
          </p15:clr>
        </p15:guide>
        <p15:guide id="12" pos="1361" userDrawn="1">
          <p15:clr>
            <a:srgbClr val="F26B43"/>
          </p15:clr>
        </p15:guide>
        <p15:guide id="13" pos="1513" userDrawn="1">
          <p15:clr>
            <a:srgbClr val="F26B43"/>
          </p15:clr>
        </p15:guide>
        <p15:guide id="14" pos="1955" userDrawn="1">
          <p15:clr>
            <a:srgbClr val="F26B43"/>
          </p15:clr>
        </p15:guide>
        <p15:guide id="15" pos="2106" userDrawn="1">
          <p15:clr>
            <a:srgbClr val="F26B43"/>
          </p15:clr>
        </p15:guide>
        <p15:guide id="16" pos="2554" userDrawn="1">
          <p15:clr>
            <a:srgbClr val="F26B43"/>
          </p15:clr>
        </p15:guide>
        <p15:guide id="17" pos="2717" userDrawn="1">
          <p15:clr>
            <a:srgbClr val="F26B43"/>
          </p15:clr>
        </p15:guide>
        <p15:guide id="18" pos="3159" userDrawn="1">
          <p15:clr>
            <a:srgbClr val="F26B43"/>
          </p15:clr>
        </p15:guide>
        <p15:guide id="19" pos="3316" userDrawn="1">
          <p15:clr>
            <a:srgbClr val="F26B43"/>
          </p15:clr>
        </p15:guide>
        <p15:guide id="20" pos="3759" userDrawn="1">
          <p15:clr>
            <a:srgbClr val="F26B43"/>
          </p15:clr>
        </p15:guide>
        <p15:guide id="21" pos="4364" userDrawn="1">
          <p15:clr>
            <a:srgbClr val="F26B43"/>
          </p15:clr>
        </p15:guide>
        <p15:guide id="22" pos="4509" userDrawn="1">
          <p15:clr>
            <a:srgbClr val="F26B43"/>
          </p15:clr>
        </p15:guide>
        <p15:guide id="23" pos="4968" userDrawn="1">
          <p15:clr>
            <a:srgbClr val="F26B43"/>
          </p15:clr>
        </p15:guide>
        <p15:guide id="24" pos="5114" userDrawn="1">
          <p15:clr>
            <a:srgbClr val="F26B43"/>
          </p15:clr>
        </p15:guide>
        <p15:guide id="25" pos="5562" userDrawn="1">
          <p15:clr>
            <a:srgbClr val="F26B43"/>
          </p15:clr>
        </p15:guide>
        <p15:guide id="26" pos="5713" userDrawn="1">
          <p15:clr>
            <a:srgbClr val="F26B43"/>
          </p15:clr>
        </p15:guide>
        <p15:guide id="27" pos="6161" userDrawn="1">
          <p15:clr>
            <a:srgbClr val="F26B43"/>
          </p15:clr>
        </p15:guide>
        <p15:guide id="28" pos="6319" userDrawn="1">
          <p15:clr>
            <a:srgbClr val="F26B43"/>
          </p15:clr>
        </p15:guide>
        <p15:guide id="29" pos="6761" userDrawn="1">
          <p15:clr>
            <a:srgbClr val="F26B43"/>
          </p15:clr>
        </p15:guide>
        <p15:guide id="30" pos="6918" userDrawn="1">
          <p15:clr>
            <a:srgbClr val="F26B43"/>
          </p15:clr>
        </p15:guide>
        <p15:guide id="32" pos="7680" userDrawn="1">
          <p15:clr>
            <a:srgbClr val="F26B43"/>
          </p15:clr>
        </p15:guide>
        <p15:guide id="33" userDrawn="1">
          <p15:clr>
            <a:srgbClr val="F26B43"/>
          </p15:clr>
        </p15:guide>
        <p15:guide id="34" orient="horz" pos="431" userDrawn="1">
          <p15:clr>
            <a:srgbClr val="F26B43"/>
          </p15:clr>
        </p15:guide>
        <p15:guide id="35" orient="horz" pos="861" userDrawn="1">
          <p15:clr>
            <a:srgbClr val="F26B43"/>
          </p15:clr>
        </p15:guide>
        <p15:guide id="36" orient="horz" pos="1297" userDrawn="1">
          <p15:clr>
            <a:srgbClr val="F26B43"/>
          </p15:clr>
        </p15:guide>
        <p15:guide id="37" orient="horz" pos="1513" userDrawn="1">
          <p15:clr>
            <a:srgbClr val="F26B43"/>
          </p15:clr>
        </p15:guide>
        <p15:guide id="38" orient="horz" pos="1728" userDrawn="1">
          <p15:clr>
            <a:srgbClr val="F26B43"/>
          </p15:clr>
        </p15:guide>
        <p15:guide id="39" orient="horz" pos="1943" userDrawn="1">
          <p15:clr>
            <a:srgbClr val="F26B43"/>
          </p15:clr>
        </p15:guide>
        <p15:guide id="40" orient="horz" pos="2159" userDrawn="1">
          <p15:clr>
            <a:srgbClr val="F26B43"/>
          </p15:clr>
        </p15:guide>
        <p15:guide id="41" orient="horz" userDrawn="1">
          <p15:clr>
            <a:srgbClr val="F26B43"/>
          </p15:clr>
        </p15:guide>
        <p15:guide id="42" orient="horz" pos="2374" userDrawn="1">
          <p15:clr>
            <a:srgbClr val="F26B43"/>
          </p15:clr>
        </p15:guide>
        <p15:guide id="43" orient="horz" pos="2589" userDrawn="1">
          <p15:clr>
            <a:srgbClr val="F26B43"/>
          </p15:clr>
        </p15:guide>
        <p15:guide id="44" orient="horz" pos="2804" userDrawn="1">
          <p15:clr>
            <a:srgbClr val="F26B43"/>
          </p15:clr>
        </p15:guide>
        <p15:guide id="45" orient="horz" pos="3025" userDrawn="1">
          <p15:clr>
            <a:srgbClr val="F26B43"/>
          </p15:clr>
        </p15:guide>
        <p15:guide id="46" orient="horz" pos="3241" userDrawn="1">
          <p15:clr>
            <a:srgbClr val="F26B43"/>
          </p15:clr>
        </p15:guide>
        <p15:guide id="47" orient="horz" pos="3456" userDrawn="1">
          <p15:clr>
            <a:srgbClr val="F26B43"/>
          </p15:clr>
        </p15:guide>
        <p15:guide id="48" orient="horz" pos="3671" userDrawn="1">
          <p15:clr>
            <a:srgbClr val="F26B43"/>
          </p15:clr>
        </p15:guide>
        <p15:guide id="49" orient="horz" pos="3887"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300"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3GPP SA4#127</a:t>
            </a:r>
          </a:p>
        </p:txBody>
      </p:sp>
      <p:sp>
        <p:nvSpPr>
          <p:cNvPr id="6" name="TextBox 5">
            <a:extLst>
              <a:ext uri="{FF2B5EF4-FFF2-40B4-BE49-F238E27FC236}">
                <a16:creationId xmlns:a16="http://schemas.microsoft.com/office/drawing/2014/main" id="{71F88E0A-636B-0D47-AC95-D4F0E44882E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560686500"/>
      </p:ext>
    </p:extLst>
  </p:cSld>
  <p:clrMap bg1="lt1" tx1="dk1" bg2="lt2" tx2="dk2" accent1="accent1" accent2="accent2" accent3="accent3" accent4="accent4" accent5="accent5" accent6="accent6" hlink="hlink" folHlink="folHlink"/>
  <p:sldLayoutIdLst>
    <p:sldLayoutId id="2147484354" r:id="rId1"/>
    <p:sldLayoutId id="2147484355" r:id="rId2"/>
    <p:sldLayoutId id="2147484356" r:id="rId3"/>
    <p:sldLayoutId id="2147484357" r:id="rId4"/>
    <p:sldLayoutId id="2147484358" r:id="rId5"/>
    <p:sldLayoutId id="2147484359" r:id="rId6"/>
    <p:sldLayoutId id="2147484360" r:id="rId7"/>
    <p:sldLayoutId id="2147484361" r:id="rId8"/>
    <p:sldLayoutId id="2147484362" r:id="rId9"/>
    <p:sldLayoutId id="2147484363" r:id="rId10"/>
    <p:sldLayoutId id="2147484364" r:id="rId11"/>
    <p:sldLayoutId id="2147484365" r:id="rId12"/>
    <p:sldLayoutId id="2147484366" r:id="rId13"/>
    <p:sldLayoutId id="2147484367" r:id="rId14"/>
    <p:sldLayoutId id="2147484368" r:id="rId15"/>
    <p:sldLayoutId id="2147484369" r:id="rId16"/>
    <p:sldLayoutId id="2147484370" r:id="rId17"/>
    <p:sldLayoutId id="2147484371" r:id="rId18"/>
    <p:sldLayoutId id="2147484372" r:id="rId19"/>
    <p:sldLayoutId id="2147484373" r:id="rId20"/>
    <p:sldLayoutId id="2147484374" r:id="rId21"/>
    <p:sldLayoutId id="2147484375" r:id="rId22"/>
    <p:sldLayoutId id="2147484376" r:id="rId23"/>
    <p:sldLayoutId id="2147484377" r:id="rId24"/>
    <p:sldLayoutId id="2147484378" r:id="rId25"/>
    <p:sldLayoutId id="2147484379" r:id="rId26"/>
    <p:sldLayoutId id="2147484380" r:id="rId27"/>
    <p:sldLayoutId id="2147484381" r:id="rId28"/>
    <p:sldLayoutId id="2147484382" r:id="rId29"/>
    <p:sldLayoutId id="2147484383" r:id="rId30"/>
    <p:sldLayoutId id="2147484384" r:id="rId31"/>
    <p:sldLayoutId id="2147484385" r:id="rId32"/>
    <p:sldLayoutId id="2147484386" r:id="rId33"/>
    <p:sldLayoutId id="2147484387" r:id="rId34"/>
    <p:sldLayoutId id="2147484388" r:id="rId35"/>
    <p:sldLayoutId id="2147484389" r:id="rId36"/>
    <p:sldLayoutId id="2147484390" r:id="rId37"/>
    <p:sldLayoutId id="2147484391" r:id="rId38"/>
    <p:sldLayoutId id="2147484392" r:id="rId39"/>
    <p:sldLayoutId id="2147484393" r:id="rId40"/>
    <p:sldLayoutId id="2147484394" r:id="rId41"/>
    <p:sldLayoutId id="2147484395" r:id="rId42"/>
    <p:sldLayoutId id="2147484396" r:id="rId43"/>
    <p:sldLayoutId id="2147484397" r:id="rId44"/>
    <p:sldLayoutId id="2147484398" r:id="rId45"/>
    <p:sldLayoutId id="2147484399" r:id="rId46"/>
    <p:sldLayoutId id="2147484400" r:id="rId47"/>
    <p:sldLayoutId id="2147484401" r:id="rId48"/>
    <p:sldLayoutId id="2147484402" r:id="rId49"/>
    <p:sldLayoutId id="2147484403" r:id="rId50"/>
    <p:sldLayoutId id="2147484404" r:id="rId51"/>
    <p:sldLayoutId id="2147484405" r:id="rId52"/>
    <p:sldLayoutId id="2147484406" r:id="rId53"/>
    <p:sldLayoutId id="2147484407" r:id="rId54"/>
    <p:sldLayoutId id="2147484408" r:id="rId55"/>
    <p:sldLayoutId id="2147484409" r:id="rId56"/>
    <p:sldLayoutId id="2147484410" r:id="rId57"/>
    <p:sldLayoutId id="2147484411" r:id="rId58"/>
    <p:sldLayoutId id="2147484412" r:id="rId59"/>
    <p:sldLayoutId id="2147484413" r:id="rId60"/>
    <p:sldLayoutId id="2147484414" r:id="rId61"/>
    <p:sldLayoutId id="2147484415" r:id="rId62"/>
    <p:sldLayoutId id="2147484416" r:id="rId63"/>
    <p:sldLayoutId id="2147484417" r:id="rId64"/>
    <p:sldLayoutId id="2147484418" r:id="rId65"/>
    <p:sldLayoutId id="2147484419" r:id="rId66"/>
    <p:sldLayoutId id="2147484420" r:id="rId67"/>
    <p:sldLayoutId id="2147484421" r:id="rId68"/>
    <p:sldLayoutId id="2147484422" r:id="rId69"/>
    <p:sldLayoutId id="2147484423" r:id="rId70"/>
    <p:sldLayoutId id="2147484424" r:id="rId71"/>
    <p:sldLayoutId id="2147484425" r:id="rId72"/>
    <p:sldLayoutId id="2147484426" r:id="rId73"/>
    <p:sldLayoutId id="2147484427" r:id="rId74"/>
    <p:sldLayoutId id="2147484428" r:id="rId75"/>
    <p:sldLayoutId id="2147484429" r:id="rId76"/>
    <p:sldLayoutId id="2147484430" r:id="rId77"/>
    <p:sldLayoutId id="2147484431" r:id="rId78"/>
    <p:sldLayoutId id="2147484432" r:id="rId79"/>
    <p:sldLayoutId id="2147484433" r:id="rId80"/>
    <p:sldLayoutId id="2147484434" r:id="rId81"/>
    <p:sldLayoutId id="2147484435" r:id="rId82"/>
    <p:sldLayoutId id="2147484436" r:id="rId83"/>
    <p:sldLayoutId id="2147484437" r:id="rId84"/>
    <p:sldLayoutId id="2147484438" r:id="rId85"/>
    <p:sldLayoutId id="2147484439" r:id="rId86"/>
    <p:sldLayoutId id="2147484440" r:id="rId87"/>
    <p:sldLayoutId id="2147484441" r:id="rId88"/>
    <p:sldLayoutId id="2147484442" r:id="rId89"/>
    <p:sldLayoutId id="2147484443" r:id="rId90"/>
    <p:sldLayoutId id="2147484444" r:id="rId91"/>
    <p:sldLayoutId id="2147484445" r:id="rId92"/>
    <p:sldLayoutId id="2147484446" r:id="rId93"/>
    <p:sldLayoutId id="2147484447" r:id="rId94"/>
    <p:sldLayoutId id="2147484448" r:id="rId95"/>
    <p:sldLayoutId id="2147484449" r:id="rId96"/>
    <p:sldLayoutId id="2147484450" r:id="rId97"/>
    <p:sldLayoutId id="2147484451" r:id="rId98"/>
    <p:sldLayoutId id="2147484452" r:id="rId99"/>
    <p:sldLayoutId id="2147484453" r:id="rId100"/>
    <p:sldLayoutId id="2147484454" r:id="rId101"/>
    <p:sldLayoutId id="2147484455" r:id="rId102"/>
    <p:sldLayoutId id="2147484456" r:id="rId103"/>
    <p:sldLayoutId id="2147484457" r:id="rId104"/>
    <p:sldLayoutId id="2147484458" r:id="rId105"/>
    <p:sldLayoutId id="2147484459" r:id="rId106"/>
    <p:sldLayoutId id="2147484460" r:id="rId107"/>
    <p:sldLayoutId id="2147484461" r:id="rId108"/>
    <p:sldLayoutId id="2147484462" r:id="rId109"/>
    <p:sldLayoutId id="2147484463" r:id="rId110"/>
    <p:sldLayoutId id="2147484464" r:id="rId111"/>
    <p:sldLayoutId id="2147484465" r:id="rId112"/>
    <p:sldLayoutId id="2147484466" r:id="rId113"/>
    <p:sldLayoutId id="2147484467" r:id="rId114"/>
    <p:sldLayoutId id="2147484468" r:id="rId115"/>
    <p:sldLayoutId id="2147484469" r:id="rId116"/>
    <p:sldLayoutId id="2147484470" r:id="rId117"/>
    <p:sldLayoutId id="2147484471" r:id="rId118"/>
    <p:sldLayoutId id="2147484472" r:id="rId119"/>
    <p:sldLayoutId id="2147484473" r:id="rId120"/>
    <p:sldLayoutId id="2147484474" r:id="rId121"/>
    <p:sldLayoutId id="2147484475" r:id="rId122"/>
    <p:sldLayoutId id="2147484476" r:id="rId123"/>
    <p:sldLayoutId id="2147484477" r:id="rId124"/>
    <p:sldLayoutId id="2147484478" r:id="rId125"/>
    <p:sldLayoutId id="2147484479" r:id="rId126"/>
    <p:sldLayoutId id="2147484480" r:id="rId127"/>
    <p:sldLayoutId id="2147484481" r:id="rId128"/>
    <p:sldLayoutId id="2147484482" r:id="rId129"/>
    <p:sldLayoutId id="2147484483" r:id="rId130"/>
    <p:sldLayoutId id="2147484484" r:id="rId131"/>
    <p:sldLayoutId id="2147484485" r:id="rId132"/>
    <p:sldLayoutId id="2147484486" r:id="rId133"/>
    <p:sldLayoutId id="2147484487" r:id="rId134"/>
    <p:sldLayoutId id="2147484488" r:id="rId135"/>
    <p:sldLayoutId id="2147484489" r:id="rId136"/>
    <p:sldLayoutId id="2147484490" r:id="rId137"/>
    <p:sldLayoutId id="2147484491" r:id="rId138"/>
    <p:sldLayoutId id="2147484492" r:id="rId139"/>
    <p:sldLayoutId id="2147484493" r:id="rId140"/>
    <p:sldLayoutId id="2147484494" r:id="rId141"/>
    <p:sldLayoutId id="2147484495" r:id="rId142"/>
    <p:sldLayoutId id="2147484496" r:id="rId143"/>
    <p:sldLayoutId id="2147484497" r:id="rId144"/>
    <p:sldLayoutId id="2147484498" r:id="rId145"/>
    <p:sldLayoutId id="2147484499" r:id="rId146"/>
    <p:sldLayoutId id="2147484500" r:id="rId147"/>
    <p:sldLayoutId id="2147484501" r:id="rId148"/>
    <p:sldLayoutId id="2147484502" r:id="rId149"/>
    <p:sldLayoutId id="2147484503" r:id="rId150"/>
    <p:sldLayoutId id="2147484504" r:id="rId151"/>
    <p:sldLayoutId id="2147484505" r:id="rId152"/>
    <p:sldLayoutId id="2147484506" r:id="rId153"/>
    <p:sldLayoutId id="2147484507" r:id="rId154"/>
    <p:sldLayoutId id="2147484508" r:id="rId155"/>
    <p:sldLayoutId id="2147484509" r:id="rId156"/>
    <p:sldLayoutId id="2147484510" r:id="rId157"/>
    <p:sldLayoutId id="2147484511" r:id="rId158"/>
    <p:sldLayoutId id="2147484512" r:id="rId159"/>
    <p:sldLayoutId id="2147484513" r:id="rId160"/>
    <p:sldLayoutId id="2147484514" r:id="rId161"/>
    <p:sldLayoutId id="2147484515" r:id="rId162"/>
    <p:sldLayoutId id="2147484516" r:id="rId163"/>
    <p:sldLayoutId id="2147484517" r:id="rId164"/>
    <p:sldLayoutId id="2147484518" r:id="rId165"/>
    <p:sldLayoutId id="2147484519" r:id="rId166"/>
    <p:sldLayoutId id="2147484520" r:id="rId167"/>
    <p:sldLayoutId id="2147484521" r:id="rId168"/>
    <p:sldLayoutId id="2147484522" r:id="rId169"/>
    <p:sldLayoutId id="2147484523" r:id="rId170"/>
    <p:sldLayoutId id="2147484524" r:id="rId171"/>
    <p:sldLayoutId id="2147484525" r:id="rId172"/>
    <p:sldLayoutId id="2147484526" r:id="rId173"/>
    <p:sldLayoutId id="2147484527" r:id="rId174"/>
    <p:sldLayoutId id="2147484528" r:id="rId175"/>
    <p:sldLayoutId id="2147484529" r:id="rId176"/>
    <p:sldLayoutId id="2147484530" r:id="rId177"/>
    <p:sldLayoutId id="2147484531" r:id="rId178"/>
    <p:sldLayoutId id="2147484532" r:id="rId179"/>
    <p:sldLayoutId id="2147484533" r:id="rId180"/>
    <p:sldLayoutId id="2147484534" r:id="rId181"/>
    <p:sldLayoutId id="2147484535" r:id="rId182"/>
    <p:sldLayoutId id="2147484536" r:id="rId183"/>
    <p:sldLayoutId id="2147484537" r:id="rId184"/>
    <p:sldLayoutId id="2147484538" r:id="rId185"/>
    <p:sldLayoutId id="2147484539" r:id="rId186"/>
    <p:sldLayoutId id="2147484540" r:id="rId187"/>
    <p:sldLayoutId id="2147484541" r:id="rId188"/>
    <p:sldLayoutId id="2147484542" r:id="rId189"/>
    <p:sldLayoutId id="2147484543" r:id="rId190"/>
    <p:sldLayoutId id="2147484544" r:id="rId191"/>
    <p:sldLayoutId id="2147484545" r:id="rId192"/>
    <p:sldLayoutId id="2147484546" r:id="rId193"/>
    <p:sldLayoutId id="2147484547" r:id="rId194"/>
    <p:sldLayoutId id="2147484548" r:id="rId195"/>
    <p:sldLayoutId id="2147484549" r:id="rId196"/>
    <p:sldLayoutId id="2147484550" r:id="rId197"/>
    <p:sldLayoutId id="2147484551" r:id="rId198"/>
    <p:sldLayoutId id="2147484552" r:id="rId199"/>
    <p:sldLayoutId id="2147484553" r:id="rId200"/>
    <p:sldLayoutId id="2147484554" r:id="rId201"/>
    <p:sldLayoutId id="2147484555" r:id="rId202"/>
    <p:sldLayoutId id="2147484556" r:id="rId203"/>
    <p:sldLayoutId id="2147484557" r:id="rId204"/>
    <p:sldLayoutId id="2147484558" r:id="rId205"/>
    <p:sldLayoutId id="2147484559" r:id="rId206"/>
    <p:sldLayoutId id="2147484560" r:id="rId207"/>
    <p:sldLayoutId id="2147484561" r:id="rId208"/>
    <p:sldLayoutId id="2147484562" r:id="rId209"/>
    <p:sldLayoutId id="2147484563" r:id="rId210"/>
    <p:sldLayoutId id="2147484564" r:id="rId2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p15:clr>
            <a:srgbClr val="F26B43"/>
          </p15:clr>
        </p15:guide>
        <p15:guide id="2" pos="303">
          <p15:clr>
            <a:srgbClr val="F26B43"/>
          </p15:clr>
        </p15:guide>
        <p15:guide id="3" orient="horz" pos="1076">
          <p15:clr>
            <a:srgbClr val="F26B43"/>
          </p15:clr>
        </p15:guide>
        <p15:guide id="4" orient="horz" pos="216">
          <p15:clr>
            <a:srgbClr val="F26B43"/>
          </p15:clr>
        </p15:guide>
        <p15:guide id="6" pos="7368">
          <p15:clr>
            <a:srgbClr val="F26B43"/>
          </p15:clr>
        </p15:guide>
        <p15:guide id="7" orient="horz" pos="4320">
          <p15:clr>
            <a:srgbClr val="F26B43"/>
          </p15:clr>
        </p15:guide>
        <p15:guide id="8" orient="horz" pos="648">
          <p15:clr>
            <a:srgbClr val="F26B43"/>
          </p15:clr>
        </p15:guide>
        <p15:guide id="9" pos="3912">
          <p15:clr>
            <a:srgbClr val="F26B43"/>
          </p15:clr>
        </p15:guide>
        <p15:guide id="10" pos="756">
          <p15:clr>
            <a:srgbClr val="F26B43"/>
          </p15:clr>
        </p15:guide>
        <p15:guide id="11" pos="908">
          <p15:clr>
            <a:srgbClr val="F26B43"/>
          </p15:clr>
        </p15:guide>
        <p15:guide id="12" pos="1361">
          <p15:clr>
            <a:srgbClr val="F26B43"/>
          </p15:clr>
        </p15:guide>
        <p15:guide id="13" pos="1513">
          <p15:clr>
            <a:srgbClr val="F26B43"/>
          </p15:clr>
        </p15:guide>
        <p15:guide id="14" pos="1955">
          <p15:clr>
            <a:srgbClr val="F26B43"/>
          </p15:clr>
        </p15:guide>
        <p15:guide id="15" pos="2106">
          <p15:clr>
            <a:srgbClr val="F26B43"/>
          </p15:clr>
        </p15:guide>
        <p15:guide id="16" pos="2554">
          <p15:clr>
            <a:srgbClr val="F26B43"/>
          </p15:clr>
        </p15:guide>
        <p15:guide id="17" pos="2717">
          <p15:clr>
            <a:srgbClr val="F26B43"/>
          </p15:clr>
        </p15:guide>
        <p15:guide id="18" pos="3159">
          <p15:clr>
            <a:srgbClr val="F26B43"/>
          </p15:clr>
        </p15:guide>
        <p15:guide id="19" pos="3316">
          <p15:clr>
            <a:srgbClr val="F26B43"/>
          </p15:clr>
        </p15:guide>
        <p15:guide id="20" pos="3759">
          <p15:clr>
            <a:srgbClr val="F26B43"/>
          </p15:clr>
        </p15:guide>
        <p15:guide id="21" pos="4364">
          <p15:clr>
            <a:srgbClr val="F26B43"/>
          </p15:clr>
        </p15:guide>
        <p15:guide id="22" pos="4509">
          <p15:clr>
            <a:srgbClr val="F26B43"/>
          </p15:clr>
        </p15:guide>
        <p15:guide id="23" pos="4968">
          <p15:clr>
            <a:srgbClr val="F26B43"/>
          </p15:clr>
        </p15:guide>
        <p15:guide id="24" pos="5114">
          <p15:clr>
            <a:srgbClr val="F26B43"/>
          </p15:clr>
        </p15:guide>
        <p15:guide id="25" pos="5562">
          <p15:clr>
            <a:srgbClr val="F26B43"/>
          </p15:clr>
        </p15:guide>
        <p15:guide id="26" pos="5713">
          <p15:clr>
            <a:srgbClr val="F26B43"/>
          </p15:clr>
        </p15:guide>
        <p15:guide id="27" pos="6161">
          <p15:clr>
            <a:srgbClr val="F26B43"/>
          </p15:clr>
        </p15:guide>
        <p15:guide id="28" pos="6319">
          <p15:clr>
            <a:srgbClr val="F26B43"/>
          </p15:clr>
        </p15:guide>
        <p15:guide id="29" pos="6761">
          <p15:clr>
            <a:srgbClr val="F26B43"/>
          </p15:clr>
        </p15:guide>
        <p15:guide id="30" pos="6918">
          <p15:clr>
            <a:srgbClr val="F26B43"/>
          </p15:clr>
        </p15:guide>
        <p15:guide id="32" pos="7680">
          <p15:clr>
            <a:srgbClr val="F26B43"/>
          </p15:clr>
        </p15:guide>
        <p15:guide id="33">
          <p15:clr>
            <a:srgbClr val="F26B43"/>
          </p15:clr>
        </p15:guide>
        <p15:guide id="34" orient="horz" pos="431">
          <p15:clr>
            <a:srgbClr val="F26B43"/>
          </p15:clr>
        </p15:guide>
        <p15:guide id="35" orient="horz" pos="861">
          <p15:clr>
            <a:srgbClr val="F26B43"/>
          </p15:clr>
        </p15:guide>
        <p15:guide id="36" orient="horz" pos="1297">
          <p15:clr>
            <a:srgbClr val="F26B43"/>
          </p15:clr>
        </p15:guide>
        <p15:guide id="37" orient="horz" pos="1513">
          <p15:clr>
            <a:srgbClr val="F26B43"/>
          </p15:clr>
        </p15:guide>
        <p15:guide id="38" orient="horz" pos="1728">
          <p15:clr>
            <a:srgbClr val="F26B43"/>
          </p15:clr>
        </p15:guide>
        <p15:guide id="39" orient="horz" pos="1943">
          <p15:clr>
            <a:srgbClr val="F26B43"/>
          </p15:clr>
        </p15:guide>
        <p15:guide id="40" orient="horz" pos="2159">
          <p15:clr>
            <a:srgbClr val="F26B43"/>
          </p15:clr>
        </p15:guide>
        <p15:guide id="41" orient="horz">
          <p15:clr>
            <a:srgbClr val="F26B43"/>
          </p15:clr>
        </p15:guide>
        <p15:guide id="42" orient="horz" pos="2374">
          <p15:clr>
            <a:srgbClr val="F26B43"/>
          </p15:clr>
        </p15:guide>
        <p15:guide id="43" orient="horz" pos="2589">
          <p15:clr>
            <a:srgbClr val="F26B43"/>
          </p15:clr>
        </p15:guide>
        <p15:guide id="44" orient="horz" pos="2804">
          <p15:clr>
            <a:srgbClr val="F26B43"/>
          </p15:clr>
        </p15:guide>
        <p15:guide id="45" orient="horz" pos="3025">
          <p15:clr>
            <a:srgbClr val="F26B43"/>
          </p15:clr>
        </p15:guide>
        <p15:guide id="46" orient="horz" pos="3241">
          <p15:clr>
            <a:srgbClr val="F26B43"/>
          </p15:clr>
        </p15:guide>
        <p15:guide id="47" orient="horz" pos="3456">
          <p15:clr>
            <a:srgbClr val="F26B43"/>
          </p15:clr>
        </p15:guide>
        <p15:guide id="48" orient="horz" pos="3671">
          <p15:clr>
            <a:srgbClr val="F26B43"/>
          </p15:clr>
        </p15:guide>
        <p15:guide id="49" orient="horz" pos="3887">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TSG_SA/WG4_CODEC/TSGS4_126_Chicago/Docs/S4-232003.zip" TargetMode="External"/><Relationship Id="rId2" Type="http://schemas.openxmlformats.org/officeDocument/2006/relationships/hyperlink" Target="https://www.3gpp.org/ftp/TSG_SA/WG4_CODEC/TSGS4_126_Chicago/Docs/S4-232004.zip" TargetMode="External"/><Relationship Id="rId1" Type="http://schemas.openxmlformats.org/officeDocument/2006/relationships/slideLayout" Target="../slideLayouts/slideLayout25.xml"/><Relationship Id="rId6" Type="http://schemas.openxmlformats.org/officeDocument/2006/relationships/hyperlink" Target="https://www.3gpp.org/ftp/TSG_SA/WG4_CODEC/TSGS4_126_Chicago/Docs/S4-231791.zip" TargetMode="External"/><Relationship Id="rId5" Type="http://schemas.openxmlformats.org/officeDocument/2006/relationships/hyperlink" Target="https://www.3gpp.org/ftp/TSG_SA/WG4_CODEC/TSGS4_126_Chicago/Docs/S4-231653.zip" TargetMode="External"/><Relationship Id="rId4" Type="http://schemas.openxmlformats.org/officeDocument/2006/relationships/hyperlink" Target="https://www.3gpp.org/ftp/TSG_SA/WG4_CODEC/TSGS4_125_Gotheneburg/Docs/S4-231194.zip" TargetMode="External"/></Relationships>
</file>

<file path=ppt/slides/_rels/slide11.xml.rels><?xml version="1.0" encoding="UTF-8" standalone="yes"?>
<Relationships xmlns="http://schemas.openxmlformats.org/package/2006/relationships"><Relationship Id="rId2" Type="http://schemas.openxmlformats.org/officeDocument/2006/relationships/hyperlink" Target="https://www.3gpp.org/ftp/TSG_SA/WG4_CODEC/TSGS4_126_Chicago/Docs/S4-231753.zip" TargetMode="External"/><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2" Type="http://schemas.openxmlformats.org/officeDocument/2006/relationships/hyperlink" Target="https://www.3gpp.org/ftp/TSG_SA/WG4_CODEC/TSGS4_126_Chicago/Docs/S4-231636.zip" TargetMode="External"/><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2" Type="http://schemas.openxmlformats.org/officeDocument/2006/relationships/hyperlink" Target="https://www.3gpp.org/ftp/TSG_SA/WG4_CODEC/TSGS4_126_Chicago/Docs/S4-231985.zip" TargetMode="External"/><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3" Type="http://schemas.openxmlformats.org/officeDocument/2006/relationships/hyperlink" Target="https://www.3gpp.org/ftp/TSG_SA/WG4_CODEC/TSGS4_126_Chicago/Docs/S4-231889.zip" TargetMode="External"/><Relationship Id="rId2" Type="http://schemas.openxmlformats.org/officeDocument/2006/relationships/hyperlink" Target="https://www.3gpp.org/ftp/TSG_SA/WG4_CODEC/TSGS4_126_Chicago/Docs/S4-231843.zip" TargetMode="External"/><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3" Type="http://schemas.openxmlformats.org/officeDocument/2006/relationships/hyperlink" Target="https://www.3gpp.org/ftp/TSG_SA/WG4_CODEC/3GPP_SA4_AHOC_MTGs/SA4_MBS/Docs/S4aI230188.zip" TargetMode="External"/><Relationship Id="rId2" Type="http://schemas.openxmlformats.org/officeDocument/2006/relationships/hyperlink" Target="https://www.3gpp.org/ftp/TSG_SA/WG4_CODEC/3GPP_SA4_AHOC_MTGs/SA4_MBS/Docs/S4aI230185.zip" TargetMode="External"/><Relationship Id="rId1" Type="http://schemas.openxmlformats.org/officeDocument/2006/relationships/slideLayout" Target="../slideLayouts/slideLayout25.xml"/><Relationship Id="rId4" Type="http://schemas.openxmlformats.org/officeDocument/2006/relationships/hyperlink" Target="https://www.3gpp.org/ftp/TSG_SA/WG4_CODEC/3GPP_SA4_AHOC_MTGs/SA4_MBS/Docs/S4aI230192.zip"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SA/WG4_CODEC/TSGS4_126_Chicago/Docs/S4-231683.zip" TargetMode="External"/><Relationship Id="rId7" Type="http://schemas.openxmlformats.org/officeDocument/2006/relationships/hyperlink" Target="https://www.3gpp.org/ftp/TSG_SA/WG4_CODEC/TSGS4_126_Chicago/Docs/S4-232010.zip" TargetMode="External"/><Relationship Id="rId2" Type="http://schemas.openxmlformats.org/officeDocument/2006/relationships/hyperlink" Target="https://www.3gpp.org/ftp/TSG_SA/WG4_CODEC/TSGS4_125_Gotheneburg/Input%20to%20TSG%20SA%23101/SP-230976.zip" TargetMode="External"/><Relationship Id="rId1" Type="http://schemas.openxmlformats.org/officeDocument/2006/relationships/slideLayout" Target="../slideLayouts/slideLayout25.xml"/><Relationship Id="rId6" Type="http://schemas.openxmlformats.org/officeDocument/2006/relationships/hyperlink" Target="https://www.3gpp.org/ftp/TSG_SA/WG4_CODEC/TSGS4_126_Chicago/Docs/S4-232009.zip" TargetMode="External"/><Relationship Id="rId5" Type="http://schemas.openxmlformats.org/officeDocument/2006/relationships/hyperlink" Target="https://www.3gpp.org/ftp/TSG_SA/WG4_CODEC/TSGS4_126_Chicago/Docs/S4-232008.zip" TargetMode="External"/><Relationship Id="rId4" Type="http://schemas.openxmlformats.org/officeDocument/2006/relationships/hyperlink" Target="https://www.3gpp.org/ftp/TSG_SA/WG4_CODEC/TSGS4_126_Chicago/Docs/S4-232002.zip"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3" Type="http://schemas.openxmlformats.org/officeDocument/2006/relationships/hyperlink" Target="https://www.3gpp.org/ftp/TSG_SA/WG4_CODEC/TSGS4_126_Chicago/Docs/S4-231652.zip" TargetMode="External"/><Relationship Id="rId2" Type="http://schemas.openxmlformats.org/officeDocument/2006/relationships/hyperlink" Target="https://www.3gpp.org/ftp/TSG_SA/WG4_CODEC/TSGS4_126_Chicago/Docs/S4-231834.zip" TargetMode="External"/><Relationship Id="rId1" Type="http://schemas.openxmlformats.org/officeDocument/2006/relationships/slideLayout" Target="../slideLayouts/slideLayout25.xml"/><Relationship Id="rId4" Type="http://schemas.openxmlformats.org/officeDocument/2006/relationships/hyperlink" Target="https://www.3gpp.org/ftp/TSG_SA/WG4_CODEC/3GPP_SA4_AHOC_MTGs/SA4_MBS/Docs/S4aI230175.zip"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www.3gpp.org/ftp/TSG_SA/WG4_CODEC/3GPP_SA4_AHOC_MTGs/SA4_MBS/Docs/S4aI230175.zip" TargetMode="External"/><Relationship Id="rId2" Type="http://schemas.openxmlformats.org/officeDocument/2006/relationships/hyperlink" Target="https://www.3gpp.org/ftp/TSG_SA/WG4_CODEC/TSGS4_126_Chicago/Docs/S4-231972.zip" TargetMode="External"/><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2" Type="http://schemas.openxmlformats.org/officeDocument/2006/relationships/hyperlink" Target="https://www.3gpp.org/ftp/TSG_SA/WG4_CODEC/TSGS4_126_Chicago/Docs/S4-231973.zip" TargetMode="Externa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3" Type="http://schemas.openxmlformats.org/officeDocument/2006/relationships/hyperlink" Target="https://www.3gpp.org/ftp/TSG_SA/WG4_CODEC/3GPP_SA4_AHOC_MTGs/SA4_MBS/Docs/S4aI230175.zip" TargetMode="External"/><Relationship Id="rId2" Type="http://schemas.openxmlformats.org/officeDocument/2006/relationships/hyperlink" Target="https://www.3gpp.org/ftp/TSG_SA/WG4_CODEC/TSGS4_125_Gotheneburg/Docs/S4-231471.zip" TargetMode="External"/><Relationship Id="rId1" Type="http://schemas.openxmlformats.org/officeDocument/2006/relationships/slideLayout" Target="../slideLayouts/slideLayout25.xml"/><Relationship Id="rId4" Type="http://schemas.openxmlformats.org/officeDocument/2006/relationships/hyperlink" Target="https://www.3gpp.org/ftp/TSG_SA/WG4_CODEC/TSGS4_126_Chicago/Docs/S4-231971.zip" TargetMode="External"/></Relationships>
</file>

<file path=ppt/slides/_rels/slide8.xml.rels><?xml version="1.0" encoding="UTF-8" standalone="yes"?>
<Relationships xmlns="http://schemas.openxmlformats.org/package/2006/relationships"><Relationship Id="rId2" Type="http://schemas.openxmlformats.org/officeDocument/2006/relationships/hyperlink" Target="https://www.3gpp.org/ftp/TSG_SA/WG4_CODEC/TSGS4_126_Chicago/Docs/S4-231754.zip" TargetMode="External"/><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SA/WG4_CODEC/3GPP_SA4_AHOC_MTGs/SA4_MBS/Docs/S4aI230175.zip" TargetMode="External"/><Relationship Id="rId2" Type="http://schemas.openxmlformats.org/officeDocument/2006/relationships/hyperlink" Target="https://www.3gpp.org/ftp/TSG_SA/WG4_CODEC/TSGS4_126_Chicago/Docs/S4-231854.zip" TargetMode="Externa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D9FF6DF7-F776-8B2E-E474-E3048A76195D}"/>
              </a:ext>
            </a:extLst>
          </p:cNvPr>
          <p:cNvSpPr>
            <a:spLocks noGrp="1"/>
          </p:cNvSpPr>
          <p:nvPr>
            <p:ph type="body" sz="quarter" idx="10"/>
          </p:nvPr>
        </p:nvSpPr>
        <p:spPr/>
        <p:txBody>
          <a:bodyPr/>
          <a:lstStyle/>
          <a:p>
            <a:r>
              <a:rPr lang="de-DE" dirty="0"/>
              <a:t>Thomas Stockhammer (Rapporteur), Richard Bradbury (Editor)</a:t>
            </a:r>
          </a:p>
          <a:p>
            <a:r>
              <a:rPr lang="de-DE" dirty="0"/>
              <a:t>Qualcomm Technologies, BBC</a:t>
            </a:r>
          </a:p>
        </p:txBody>
      </p:sp>
      <p:sp>
        <p:nvSpPr>
          <p:cNvPr id="11" name="Text Placeholder 10">
            <a:extLst>
              <a:ext uri="{FF2B5EF4-FFF2-40B4-BE49-F238E27FC236}">
                <a16:creationId xmlns:a16="http://schemas.microsoft.com/office/drawing/2014/main" id="{A42E64AD-595F-DAB7-DBC6-ED788620CF9C}"/>
              </a:ext>
            </a:extLst>
          </p:cNvPr>
          <p:cNvSpPr>
            <a:spLocks noGrp="1"/>
          </p:cNvSpPr>
          <p:nvPr>
            <p:ph type="body" sz="quarter" idx="14"/>
          </p:nvPr>
        </p:nvSpPr>
        <p:spPr>
          <a:xfrm>
            <a:off x="495300" y="5777134"/>
            <a:ext cx="6454175" cy="265271"/>
          </a:xfrm>
        </p:spPr>
        <p:txBody>
          <a:bodyPr/>
          <a:lstStyle/>
          <a:p>
            <a:r>
              <a:rPr lang="de-DE" dirty="0"/>
              <a:t>tsto@qti.qualcomm.com</a:t>
            </a:r>
            <a:endParaRPr lang="en-US" dirty="0"/>
          </a:p>
        </p:txBody>
      </p:sp>
      <p:sp>
        <p:nvSpPr>
          <p:cNvPr id="5" name="Title 4">
            <a:extLst>
              <a:ext uri="{FF2B5EF4-FFF2-40B4-BE49-F238E27FC236}">
                <a16:creationId xmlns:a16="http://schemas.microsoft.com/office/drawing/2014/main" id="{BDEDC922-2F88-ED49-8B42-6B07516760BE}"/>
              </a:ext>
            </a:extLst>
          </p:cNvPr>
          <p:cNvSpPr>
            <a:spLocks noGrp="1"/>
          </p:cNvSpPr>
          <p:nvPr>
            <p:ph type="title"/>
          </p:nvPr>
        </p:nvSpPr>
        <p:spPr>
          <a:xfrm>
            <a:off x="495300" y="1842179"/>
            <a:ext cx="8416582" cy="2168863"/>
          </a:xfrm>
        </p:spPr>
        <p:txBody>
          <a:bodyPr/>
          <a:lstStyle/>
          <a:p>
            <a:r>
              <a:rPr lang="en-US" dirty="0"/>
              <a:t>Rel-18 Status 5GMS_Pro_Ph2 and Potential Impact for Rel-19</a:t>
            </a:r>
          </a:p>
        </p:txBody>
      </p:sp>
      <p:sp>
        <p:nvSpPr>
          <p:cNvPr id="3" name="TextBox 2">
            <a:extLst>
              <a:ext uri="{FF2B5EF4-FFF2-40B4-BE49-F238E27FC236}">
                <a16:creationId xmlns:a16="http://schemas.microsoft.com/office/drawing/2014/main" id="{F0FC35E3-8A61-5AE3-A1E1-74A3DD1F2DEE}"/>
              </a:ext>
            </a:extLst>
          </p:cNvPr>
          <p:cNvSpPr txBox="1"/>
          <p:nvPr/>
        </p:nvSpPr>
        <p:spPr>
          <a:xfrm>
            <a:off x="3048000" y="393013"/>
            <a:ext cx="8780206" cy="708592"/>
          </a:xfrm>
          <a:prstGeom prst="rect">
            <a:avLst/>
          </a:prstGeom>
          <a:noFill/>
        </p:spPr>
        <p:txBody>
          <a:bodyPr wrap="square">
            <a:spAutoFit/>
          </a:bodyPr>
          <a:lstStyle/>
          <a:p>
            <a:pPr marL="0" marR="0">
              <a:lnSpc>
                <a:spcPct val="107000"/>
              </a:lnSpc>
              <a:spcBef>
                <a:spcPts val="0"/>
              </a:spcBef>
              <a:spcAft>
                <a:spcPts val="300"/>
              </a:spcAft>
              <a:tabLst>
                <a:tab pos="5941060" algn="r"/>
              </a:tabLst>
            </a:pPr>
            <a:r>
              <a:rPr lang="en-GB" sz="1800" b="1" dirty="0">
                <a:solidFill>
                  <a:srgbClr val="FFFFFF"/>
                </a:solidFill>
                <a:effectLst/>
                <a:latin typeface="Arial" panose="020B0604020202020204" pitchFamily="34" charset="0"/>
                <a:ea typeface="Batang" panose="02030600000101010101" pitchFamily="18" charset="-127"/>
                <a:cs typeface="Times New Roman" panose="02020603050405020304" pitchFamily="18" charset="0"/>
              </a:rPr>
              <a:t>3GPP TSG SA WG4 Meeting #127 			S4aI230201</a:t>
            </a:r>
            <a:endParaRPr lang="en-US" sz="1800" dirty="0">
              <a:solidFill>
                <a:srgbClr val="FFFFFF"/>
              </a:solidFill>
              <a:effectLst/>
              <a:latin typeface="Calibri" panose="020F0502020204030204" pitchFamily="34" charset="0"/>
              <a:ea typeface="Malgun Gothic" panose="020B0503020000020004" pitchFamily="34" charset="-127"/>
              <a:cs typeface="Arial" panose="020B0604020202020204" pitchFamily="34" charset="0"/>
            </a:endParaRPr>
          </a:p>
          <a:p>
            <a:pPr marL="0" marR="0">
              <a:lnSpc>
                <a:spcPct val="107000"/>
              </a:lnSpc>
              <a:spcBef>
                <a:spcPts val="0"/>
              </a:spcBef>
              <a:spcAft>
                <a:spcPts val="600"/>
              </a:spcAft>
              <a:tabLst>
                <a:tab pos="5941060" algn="r"/>
              </a:tabLst>
            </a:pPr>
            <a:r>
              <a:rPr lang="en-US" sz="1800" b="1" dirty="0">
                <a:solidFill>
                  <a:srgbClr val="FFFFFF"/>
                </a:solidFill>
                <a:effectLst/>
                <a:latin typeface="Arial" panose="020B0604020202020204" pitchFamily="34" charset="0"/>
                <a:ea typeface="Malgun Gothic" panose="020B0503020000020004" pitchFamily="34" charset="-127"/>
                <a:cs typeface="Times New Roman" panose="02020603050405020304" pitchFamily="18" charset="0"/>
              </a:rPr>
              <a:t>Sophia Antipolis, France 29 January – 2 February 2024	 	    rev of S4aI230190</a:t>
            </a:r>
            <a:endParaRPr lang="en-US" sz="1800" dirty="0">
              <a:solidFill>
                <a:srgbClr val="FFFFFF"/>
              </a:solidFill>
              <a:effectLst/>
              <a:latin typeface="Calibri" panose="020F0502020204030204" pitchFamily="34" charset="0"/>
              <a:ea typeface="Malgun Gothic" panose="020B0503020000020004" pitchFamily="34" charset="-127"/>
              <a:cs typeface="Arial" panose="020B0604020202020204" pitchFamily="34" charset="0"/>
            </a:endParaRPr>
          </a:p>
        </p:txBody>
      </p:sp>
    </p:spTree>
    <p:extLst>
      <p:ext uri="{BB962C8B-B14F-4D97-AF65-F5344CB8AC3E}">
        <p14:creationId xmlns:p14="http://schemas.microsoft.com/office/powerpoint/2010/main" val="3306019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63C10A-EDE5-7823-3944-78AC0EC644E2}"/>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C1890D79-6C61-2B7B-4C27-AB1B37A0CAC1}"/>
              </a:ext>
            </a:extLst>
          </p:cNvPr>
          <p:cNvSpPr>
            <a:spLocks noGrp="1"/>
          </p:cNvSpPr>
          <p:nvPr>
            <p:ph type="title"/>
          </p:nvPr>
        </p:nvSpPr>
        <p:spPr>
          <a:xfrm>
            <a:off x="495300" y="642644"/>
            <a:ext cx="11187112" cy="361959"/>
          </a:xfrm>
        </p:spPr>
        <p:txBody>
          <a:bodyPr/>
          <a:lstStyle/>
          <a:p>
            <a:r>
              <a:rPr lang="en-US" dirty="0"/>
              <a:t>7) Background Data Transfer</a:t>
            </a:r>
          </a:p>
        </p:txBody>
      </p:sp>
      <p:sp>
        <p:nvSpPr>
          <p:cNvPr id="4" name="Content Placeholder 3">
            <a:extLst>
              <a:ext uri="{FF2B5EF4-FFF2-40B4-BE49-F238E27FC236}">
                <a16:creationId xmlns:a16="http://schemas.microsoft.com/office/drawing/2014/main" id="{A17A0F46-09C7-8AC0-2E1E-429CA9054E1C}"/>
              </a:ext>
            </a:extLst>
          </p:cNvPr>
          <p:cNvSpPr>
            <a:spLocks noGrp="1"/>
          </p:cNvSpPr>
          <p:nvPr>
            <p:ph sz="quarter" idx="14"/>
          </p:nvPr>
        </p:nvSpPr>
        <p:spPr>
          <a:xfrm>
            <a:off x="495300" y="1766048"/>
            <a:ext cx="11187112" cy="4634752"/>
          </a:xfrm>
        </p:spPr>
        <p:txBody>
          <a:bodyPr>
            <a:normAutofit lnSpcReduction="10000"/>
          </a:bodyPr>
          <a:lstStyle/>
          <a:p>
            <a:pPr>
              <a:lnSpc>
                <a:spcPct val="110000"/>
              </a:lnSpc>
              <a:spcBef>
                <a:spcPts val="0"/>
              </a:spcBef>
              <a:spcAft>
                <a:spcPts val="0"/>
              </a:spcAft>
            </a:pPr>
            <a:r>
              <a:rPr lang="en-US" dirty="0"/>
              <a:t>Stage-2 approval</a:t>
            </a:r>
          </a:p>
          <a:p>
            <a:pPr lvl="1">
              <a:lnSpc>
                <a:spcPct val="110000"/>
              </a:lnSpc>
              <a:spcBef>
                <a:spcPts val="0"/>
              </a:spcBef>
              <a:spcAft>
                <a:spcPts val="0"/>
              </a:spcAft>
            </a:pPr>
            <a:r>
              <a:rPr lang="en-GB" sz="1800" dirty="0">
                <a:effectLst/>
                <a:hlinkClick r:id="rId2"/>
              </a:rPr>
              <a:t>S4-232004</a:t>
            </a:r>
            <a:r>
              <a:rPr lang="en-GB" sz="1800" dirty="0">
                <a:effectLst/>
              </a:rPr>
              <a:t> 26.501 </a:t>
            </a:r>
            <a:r>
              <a:rPr lang="en-GB" sz="1800" b="1" dirty="0">
                <a:effectLst/>
              </a:rPr>
              <a:t>CR0077</a:t>
            </a:r>
            <a:r>
              <a:rPr lang="en-GB" sz="1800" dirty="0">
                <a:effectLst/>
              </a:rPr>
              <a:t> [5GMS_Ph2] Addition of Background Data Transfer feature, BBC, Qualcomm</a:t>
            </a:r>
          </a:p>
          <a:p>
            <a:pPr lvl="1">
              <a:lnSpc>
                <a:spcPct val="110000"/>
              </a:lnSpc>
              <a:spcBef>
                <a:spcPts val="0"/>
              </a:spcBef>
              <a:spcAft>
                <a:spcPts val="0"/>
              </a:spcAft>
            </a:pPr>
            <a:r>
              <a:rPr lang="en-GB" sz="1800" dirty="0">
                <a:hlinkClick r:id="rId3"/>
              </a:rPr>
              <a:t>S4-232003</a:t>
            </a:r>
            <a:r>
              <a:rPr lang="en-GB" sz="1800" dirty="0"/>
              <a:t> 26.501 </a:t>
            </a:r>
            <a:r>
              <a:rPr lang="en-GB" sz="1800" b="1" dirty="0"/>
              <a:t>CR0081</a:t>
            </a:r>
            <a:r>
              <a:rPr lang="en-GB" sz="1800" dirty="0"/>
              <a:t> </a:t>
            </a:r>
            <a:r>
              <a:rPr lang="en-US" sz="1800" dirty="0"/>
              <a:t>[5GMS_Ph2] Addition the dynamic policies invocation for uplink streaming (incl. BDT)</a:t>
            </a:r>
          </a:p>
          <a:p>
            <a:pPr lvl="2">
              <a:lnSpc>
                <a:spcPct val="110000"/>
              </a:lnSpc>
              <a:spcBef>
                <a:spcPts val="0"/>
              </a:spcBef>
              <a:spcAft>
                <a:spcPts val="0"/>
              </a:spcAft>
            </a:pPr>
            <a:r>
              <a:rPr lang="en-US" sz="1400" dirty="0"/>
              <a:t>Both approved at SA#102 and already published in TS 26.501 V18.4.0.</a:t>
            </a:r>
          </a:p>
          <a:p>
            <a:pPr>
              <a:lnSpc>
                <a:spcPct val="110000"/>
              </a:lnSpc>
              <a:spcBef>
                <a:spcPts val="0"/>
              </a:spcBef>
              <a:spcAft>
                <a:spcPts val="0"/>
              </a:spcAft>
            </a:pPr>
            <a:r>
              <a:rPr lang="en-US" dirty="0"/>
              <a:t>Documents</a:t>
            </a:r>
          </a:p>
          <a:p>
            <a:pPr lvl="1">
              <a:lnSpc>
                <a:spcPct val="110000"/>
              </a:lnSpc>
              <a:spcBef>
                <a:spcPts val="0"/>
              </a:spcBef>
              <a:spcAft>
                <a:spcPts val="0"/>
              </a:spcAft>
            </a:pPr>
            <a:r>
              <a:rPr lang="en-US" sz="1800" dirty="0">
                <a:cs typeface="Calibri" panose="020F0502020204030204" pitchFamily="34" charset="0"/>
                <a:hlinkClick r:id="rId4"/>
              </a:rPr>
              <a:t>S4-231194</a:t>
            </a:r>
            <a:r>
              <a:rPr lang="en-US" sz="1800" dirty="0">
                <a:cs typeface="Calibri" panose="020F0502020204030204" pitchFamily="34" charset="0"/>
              </a:rPr>
              <a:t> 26.512 </a:t>
            </a:r>
            <a:r>
              <a:rPr lang="en-US" sz="1800" b="1" dirty="0">
                <a:cs typeface="Calibri" panose="020F0502020204030204" pitchFamily="34" charset="0"/>
              </a:rPr>
              <a:t>CR0045</a:t>
            </a:r>
            <a:r>
              <a:rPr lang="en-US" sz="1800" dirty="0">
                <a:cs typeface="Calibri" panose="020F0502020204030204" pitchFamily="34" charset="0"/>
              </a:rPr>
              <a:t> </a:t>
            </a:r>
            <a:r>
              <a:rPr lang="en-US" sz="1800" i="1" dirty="0">
                <a:cs typeface="Calibri" panose="020F0502020204030204" pitchFamily="34" charset="0"/>
              </a:rPr>
              <a:t>Background Data Transfer in 5GMS</a:t>
            </a:r>
            <a:r>
              <a:rPr lang="en-US" sz="1800" dirty="0">
                <a:cs typeface="Calibri" panose="020F0502020204030204" pitchFamily="34" charset="0"/>
              </a:rPr>
              <a:t>, Qualcomm </a:t>
            </a:r>
            <a:r>
              <a:rPr lang="en-US" sz="1800" i="1" dirty="0">
                <a:cs typeface="Calibri" panose="020F0502020204030204" pitchFamily="34" charset="0"/>
              </a:rPr>
              <a:t>(endorsed)</a:t>
            </a:r>
          </a:p>
          <a:p>
            <a:pPr lvl="1">
              <a:lnSpc>
                <a:spcPct val="110000"/>
              </a:lnSpc>
              <a:spcBef>
                <a:spcPts val="0"/>
              </a:spcBef>
              <a:spcAft>
                <a:spcPts val="0"/>
              </a:spcAft>
            </a:pPr>
            <a:r>
              <a:rPr lang="en-US" sz="1800" dirty="0">
                <a:cs typeface="Calibri" panose="020F0502020204030204" pitchFamily="34" charset="0"/>
                <a:hlinkClick r:id="rId5"/>
              </a:rPr>
              <a:t>S4-231653</a:t>
            </a:r>
            <a:r>
              <a:rPr lang="en-US" sz="1800" dirty="0">
                <a:cs typeface="Calibri" panose="020F0502020204030204" pitchFamily="34" charset="0"/>
              </a:rPr>
              <a:t> 26.512 </a:t>
            </a:r>
            <a:r>
              <a:rPr lang="en-US" sz="1800" b="1" dirty="0">
                <a:cs typeface="Calibri" panose="020F0502020204030204" pitchFamily="34" charset="0"/>
              </a:rPr>
              <a:t>CR0058</a:t>
            </a:r>
            <a:r>
              <a:rPr lang="en-US" sz="1800" dirty="0">
                <a:cs typeface="Calibri" panose="020F0502020204030204" pitchFamily="34" charset="0"/>
              </a:rPr>
              <a:t> </a:t>
            </a:r>
            <a:r>
              <a:rPr lang="en-US" sz="1800" i="1" dirty="0">
                <a:cs typeface="Calibri" panose="020F0502020204030204" pitchFamily="34" charset="0"/>
              </a:rPr>
              <a:t>[5GMS_Pro_Ph2] Improvements on Background Data Transfer in 5GMS</a:t>
            </a:r>
            <a:r>
              <a:rPr lang="en-US" sz="1800" dirty="0">
                <a:cs typeface="Calibri" panose="020F0502020204030204" pitchFamily="34" charset="0"/>
              </a:rPr>
              <a:t>, Tencent </a:t>
            </a:r>
            <a:r>
              <a:rPr lang="en-US" sz="1800" i="1" dirty="0">
                <a:cs typeface="Calibri" panose="020F0502020204030204" pitchFamily="34" charset="0"/>
              </a:rPr>
              <a:t>(noted)</a:t>
            </a:r>
          </a:p>
          <a:p>
            <a:pPr lvl="1">
              <a:lnSpc>
                <a:spcPct val="110000"/>
              </a:lnSpc>
              <a:spcBef>
                <a:spcPts val="0"/>
              </a:spcBef>
              <a:spcAft>
                <a:spcPts val="0"/>
              </a:spcAft>
            </a:pPr>
            <a:r>
              <a:rPr lang="en-US" sz="1800" dirty="0">
                <a:cs typeface="Calibri" panose="020F0502020204030204" pitchFamily="34" charset="0"/>
                <a:hlinkClick r:id="rId6"/>
              </a:rPr>
              <a:t>S4-231791</a:t>
            </a:r>
            <a:r>
              <a:rPr lang="en-US" sz="1800" dirty="0">
                <a:cs typeface="Calibri" panose="020F0502020204030204" pitchFamily="34" charset="0"/>
              </a:rPr>
              <a:t> 26.512 </a:t>
            </a:r>
            <a:r>
              <a:rPr lang="en-US" sz="1800" b="1" dirty="0">
                <a:cs typeface="Calibri" panose="020F0502020204030204" pitchFamily="34" charset="0"/>
              </a:rPr>
              <a:t>CR0061</a:t>
            </a:r>
            <a:r>
              <a:rPr lang="en-US" sz="1800" dirty="0">
                <a:cs typeface="Calibri" panose="020F0502020204030204" pitchFamily="34" charset="0"/>
              </a:rPr>
              <a:t> </a:t>
            </a:r>
            <a:r>
              <a:rPr lang="en-US" sz="1800" i="1" dirty="0">
                <a:cs typeface="Calibri" panose="020F0502020204030204" pitchFamily="34" charset="0"/>
              </a:rPr>
              <a:t>MQTT notification channel</a:t>
            </a:r>
            <a:r>
              <a:rPr lang="en-US" sz="1800" dirty="0">
                <a:cs typeface="Calibri" panose="020F0502020204030204" pitchFamily="34" charset="0"/>
              </a:rPr>
              <a:t>, Qualcomm Germany</a:t>
            </a:r>
            <a:r>
              <a:rPr lang="en-US" sz="1800" i="1" dirty="0">
                <a:cs typeface="Calibri" panose="020F0502020204030204" pitchFamily="34" charset="0"/>
              </a:rPr>
              <a:t> (noted)</a:t>
            </a:r>
            <a:endParaRPr lang="en-US" sz="1800" dirty="0">
              <a:cs typeface="Calibri" panose="020F0502020204030204" pitchFamily="34" charset="0"/>
            </a:endParaRPr>
          </a:p>
          <a:p>
            <a:pPr>
              <a:lnSpc>
                <a:spcPct val="110000"/>
              </a:lnSpc>
              <a:spcBef>
                <a:spcPts val="0"/>
              </a:spcBef>
              <a:spcAft>
                <a:spcPts val="0"/>
              </a:spcAft>
            </a:pPr>
            <a:r>
              <a:rPr lang="de-DE" dirty="0"/>
              <a:t>Candidate for TS 26.510: yes</a:t>
            </a:r>
          </a:p>
          <a:p>
            <a:pPr>
              <a:lnSpc>
                <a:spcPct val="110000"/>
              </a:lnSpc>
              <a:spcBef>
                <a:spcPts val="0"/>
              </a:spcBef>
              <a:spcAft>
                <a:spcPts val="0"/>
              </a:spcAft>
            </a:pPr>
            <a:r>
              <a:rPr lang="de-DE" dirty="0"/>
              <a:t>Status: </a:t>
            </a:r>
            <a:r>
              <a:rPr lang="en-US" dirty="0"/>
              <a:t>50% complete</a:t>
            </a:r>
          </a:p>
          <a:p>
            <a:pPr>
              <a:lnSpc>
                <a:spcPct val="110000"/>
              </a:lnSpc>
              <a:spcBef>
                <a:spcPts val="0"/>
              </a:spcBef>
              <a:spcAft>
                <a:spcPts val="0"/>
              </a:spcAft>
            </a:pPr>
            <a:r>
              <a:rPr lang="en-US" dirty="0"/>
              <a:t>Outstanding Issues</a:t>
            </a:r>
          </a:p>
          <a:p>
            <a:pPr lvl="1">
              <a:lnSpc>
                <a:spcPct val="110000"/>
              </a:lnSpc>
              <a:spcBef>
                <a:spcPts val="0"/>
              </a:spcBef>
              <a:spcAft>
                <a:spcPts val="0"/>
              </a:spcAft>
            </a:pPr>
            <a:r>
              <a:rPr lang="en-US" sz="1800" dirty="0">
                <a:cs typeface="Calibri" panose="020F0502020204030204" pitchFamily="34" charset="0"/>
              </a:rPr>
              <a:t>Recommend merging CR0058 into CR0045 before submitting as a TS 26.510 pCR.</a:t>
            </a:r>
          </a:p>
          <a:p>
            <a:pPr lvl="1">
              <a:lnSpc>
                <a:spcPct val="110000"/>
              </a:lnSpc>
              <a:spcBef>
                <a:spcPts val="0"/>
              </a:spcBef>
              <a:spcAft>
                <a:spcPts val="0"/>
              </a:spcAft>
            </a:pPr>
            <a:r>
              <a:rPr lang="en-US" sz="1800" dirty="0">
                <a:cs typeface="Calibri" panose="020F0502020204030204" pitchFamily="34" charset="0"/>
              </a:rPr>
              <a:t>Corresponding OpenAPI YAML also needed.</a:t>
            </a:r>
          </a:p>
          <a:p>
            <a:pPr>
              <a:lnSpc>
                <a:spcPct val="110000"/>
              </a:lnSpc>
              <a:spcBef>
                <a:spcPts val="0"/>
              </a:spcBef>
              <a:spcAft>
                <a:spcPts val="0"/>
              </a:spcAft>
            </a:pPr>
            <a:r>
              <a:rPr lang="en-US" dirty="0">
                <a:highlight>
                  <a:srgbClr val="FFFF00"/>
                </a:highlight>
              </a:rPr>
              <a:t>Possible completion at SA4#127</a:t>
            </a:r>
          </a:p>
        </p:txBody>
      </p:sp>
      <p:graphicFrame>
        <p:nvGraphicFramePr>
          <p:cNvPr id="11" name="Table 10">
            <a:extLst>
              <a:ext uri="{FF2B5EF4-FFF2-40B4-BE49-F238E27FC236}">
                <a16:creationId xmlns:a16="http://schemas.microsoft.com/office/drawing/2014/main" id="{D35E5E40-5B25-DD6B-42B0-CCAFCD4D661F}"/>
              </a:ext>
            </a:extLst>
          </p:cNvPr>
          <p:cNvGraphicFramePr>
            <a:graphicFrameLocks noGrp="1"/>
          </p:cNvGraphicFramePr>
          <p:nvPr/>
        </p:nvGraphicFramePr>
        <p:xfrm>
          <a:off x="495299" y="1133702"/>
          <a:ext cx="11187111" cy="365760"/>
        </p:xfrm>
        <a:graphic>
          <a:graphicData uri="http://schemas.openxmlformats.org/drawingml/2006/table">
            <a:tbl>
              <a:tblPr>
                <a:tableStyleId>{5C22544A-7EE6-4342-B048-85BDC9FD1C3A}</a:tableStyleId>
              </a:tblPr>
              <a:tblGrid>
                <a:gridCol w="369893">
                  <a:extLst>
                    <a:ext uri="{9D8B030D-6E8A-4147-A177-3AD203B41FA5}">
                      <a16:colId xmlns:a16="http://schemas.microsoft.com/office/drawing/2014/main" val="4163644019"/>
                    </a:ext>
                  </a:extLst>
                </a:gridCol>
                <a:gridCol w="5628148">
                  <a:extLst>
                    <a:ext uri="{9D8B030D-6E8A-4147-A177-3AD203B41FA5}">
                      <a16:colId xmlns:a16="http://schemas.microsoft.com/office/drawing/2014/main" val="4039183483"/>
                    </a:ext>
                  </a:extLst>
                </a:gridCol>
                <a:gridCol w="3481898">
                  <a:extLst>
                    <a:ext uri="{9D8B030D-6E8A-4147-A177-3AD203B41FA5}">
                      <a16:colId xmlns:a16="http://schemas.microsoft.com/office/drawing/2014/main" val="2405886427"/>
                    </a:ext>
                  </a:extLst>
                </a:gridCol>
                <a:gridCol w="1707172">
                  <a:extLst>
                    <a:ext uri="{9D8B030D-6E8A-4147-A177-3AD203B41FA5}">
                      <a16:colId xmlns:a16="http://schemas.microsoft.com/office/drawing/2014/main" val="2870288420"/>
                    </a:ext>
                  </a:extLst>
                </a:gridCol>
              </a:tblGrid>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7</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Addition of necessary parameter extensions to the M1, M5, and M6 reference points to provide access to </a:t>
                      </a:r>
                      <a:r>
                        <a:rPr lang="en-US" sz="1000" dirty="0">
                          <a:effectLst/>
                        </a:rPr>
                        <a:t>Background Data Transfer based on the conclusions in clause 6.6 of TR 26.804.</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explicit supporters Qualcomm, BBC; </a:t>
                      </a:r>
                    </a:p>
                    <a:p>
                      <a:pPr marL="0" marR="0">
                        <a:spcBef>
                          <a:spcPts val="0"/>
                        </a:spcBef>
                        <a:spcAft>
                          <a:spcPts val="0"/>
                        </a:spcAft>
                      </a:pPr>
                      <a:r>
                        <a:rPr lang="en-GB" sz="1000" dirty="0">
                          <a:effectLst/>
                        </a:rPr>
                        <a:t>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endParaRPr lang="en-US" dirty="0"/>
                    </a:p>
                  </a:txBody>
                  <a:tcPr>
                    <a:solidFill>
                      <a:srgbClr val="FFC000"/>
                    </a:solidFill>
                  </a:tcPr>
                </a:tc>
                <a:extLst>
                  <a:ext uri="{0D108BD9-81ED-4DB2-BD59-A6C34878D82A}">
                    <a16:rowId xmlns:a16="http://schemas.microsoft.com/office/drawing/2014/main" val="965415293"/>
                  </a:ext>
                </a:extLst>
              </a:tr>
            </a:tbl>
          </a:graphicData>
        </a:graphic>
      </p:graphicFrame>
    </p:spTree>
    <p:extLst>
      <p:ext uri="{BB962C8B-B14F-4D97-AF65-F5344CB8AC3E}">
        <p14:creationId xmlns:p14="http://schemas.microsoft.com/office/powerpoint/2010/main" val="4154285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63C10A-EDE5-7823-3944-78AC0EC644E2}"/>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C1890D79-6C61-2B7B-4C27-AB1B37A0CAC1}"/>
              </a:ext>
            </a:extLst>
          </p:cNvPr>
          <p:cNvSpPr>
            <a:spLocks noGrp="1"/>
          </p:cNvSpPr>
          <p:nvPr>
            <p:ph type="title"/>
          </p:nvPr>
        </p:nvSpPr>
        <p:spPr>
          <a:xfrm>
            <a:off x="495300" y="642644"/>
            <a:ext cx="11187112" cy="361959"/>
          </a:xfrm>
        </p:spPr>
        <p:txBody>
          <a:bodyPr/>
          <a:lstStyle/>
          <a:p>
            <a:r>
              <a:rPr lang="en-US" dirty="0"/>
              <a:t>8) OAuth2.0</a:t>
            </a:r>
          </a:p>
        </p:txBody>
      </p:sp>
      <p:sp>
        <p:nvSpPr>
          <p:cNvPr id="4" name="Content Placeholder 3">
            <a:extLst>
              <a:ext uri="{FF2B5EF4-FFF2-40B4-BE49-F238E27FC236}">
                <a16:creationId xmlns:a16="http://schemas.microsoft.com/office/drawing/2014/main" id="{A17A0F46-09C7-8AC0-2E1E-429CA9054E1C}"/>
              </a:ext>
            </a:extLst>
          </p:cNvPr>
          <p:cNvSpPr>
            <a:spLocks noGrp="1"/>
          </p:cNvSpPr>
          <p:nvPr>
            <p:ph sz="quarter" idx="14"/>
          </p:nvPr>
        </p:nvSpPr>
        <p:spPr>
          <a:xfrm>
            <a:off x="495300" y="1766048"/>
            <a:ext cx="11187112" cy="4634752"/>
          </a:xfrm>
        </p:spPr>
        <p:txBody>
          <a:bodyPr/>
          <a:lstStyle/>
          <a:p>
            <a:r>
              <a:rPr lang="de-DE" dirty="0"/>
              <a:t>Documents</a:t>
            </a:r>
          </a:p>
          <a:p>
            <a:pPr lvl="1"/>
            <a:r>
              <a:rPr lang="en-GB" sz="1800" dirty="0">
                <a:effectLst/>
                <a:hlinkClick r:id="rId2"/>
              </a:rPr>
              <a:t>S4-231753</a:t>
            </a:r>
            <a:r>
              <a:rPr lang="en-GB" sz="1800" dirty="0">
                <a:solidFill>
                  <a:srgbClr val="000000"/>
                </a:solidFill>
                <a:effectLst/>
              </a:rPr>
              <a:t> TS 26.512 </a:t>
            </a:r>
            <a:r>
              <a:rPr lang="en-GB" sz="1800" b="1" dirty="0">
                <a:solidFill>
                  <a:srgbClr val="000000"/>
                </a:solidFill>
                <a:effectLst/>
              </a:rPr>
              <a:t>CR0059</a:t>
            </a:r>
            <a:r>
              <a:rPr lang="en-GB" sz="1800" i="1" dirty="0">
                <a:solidFill>
                  <a:srgbClr val="000000"/>
                </a:solidFill>
                <a:effectLst/>
              </a:rPr>
              <a:t> Extending 5GMS with Oauth 2.0 support, Ericsson LM</a:t>
            </a:r>
          </a:p>
          <a:p>
            <a:r>
              <a:rPr lang="de-DE" dirty="0"/>
              <a:t>Candidate for TS 26.510: Yes</a:t>
            </a:r>
          </a:p>
          <a:p>
            <a:r>
              <a:rPr lang="de-DE" dirty="0"/>
              <a:t>Status</a:t>
            </a:r>
          </a:p>
          <a:p>
            <a:pPr lvl="1"/>
            <a:r>
              <a:rPr lang="en-US" dirty="0"/>
              <a:t>75% complete (OpenAPI YAML already prototyped)</a:t>
            </a:r>
          </a:p>
          <a:p>
            <a:r>
              <a:rPr lang="en-US" dirty="0"/>
              <a:t>Discussion from SA4#126:</a:t>
            </a:r>
          </a:p>
          <a:p>
            <a:pPr lvl="1">
              <a:spcBef>
                <a:spcPts val="100"/>
              </a:spcBef>
              <a:spcAft>
                <a:spcPts val="100"/>
              </a:spcAft>
            </a:pPr>
            <a:r>
              <a:rPr lang="en-US" sz="1200" dirty="0"/>
              <a:t>Richard: Is the idea to obtain an authorization code, and use it subsequently in M5</a:t>
            </a:r>
          </a:p>
          <a:p>
            <a:pPr lvl="1">
              <a:spcBef>
                <a:spcPts val="100"/>
              </a:spcBef>
              <a:spcAft>
                <a:spcPts val="100"/>
              </a:spcAft>
            </a:pPr>
            <a:r>
              <a:rPr lang="en-US" sz="1200" dirty="0"/>
              <a:t>Thorsten: Yes</a:t>
            </a:r>
          </a:p>
          <a:p>
            <a:pPr lvl="1">
              <a:spcBef>
                <a:spcPts val="100"/>
              </a:spcBef>
              <a:spcAft>
                <a:spcPts val="100"/>
              </a:spcAft>
            </a:pPr>
            <a:r>
              <a:rPr lang="en-US" sz="1200" dirty="0"/>
              <a:t>Richard: Do we need this kind of security (oauth) at M5? Understand for M1. We got a security network right. What are you protecting against</a:t>
            </a:r>
          </a:p>
          <a:p>
            <a:pPr lvl="1">
              <a:spcBef>
                <a:spcPts val="100"/>
              </a:spcBef>
              <a:spcAft>
                <a:spcPts val="100"/>
              </a:spcAft>
            </a:pPr>
            <a:r>
              <a:rPr lang="en-US" sz="1200" dirty="0"/>
              <a:t>Thorsten: For example, you could have applications using policy templates of other applications that it is not intended to use</a:t>
            </a:r>
          </a:p>
          <a:p>
            <a:pPr lvl="1">
              <a:spcBef>
                <a:spcPts val="100"/>
              </a:spcBef>
              <a:spcAft>
                <a:spcPts val="100"/>
              </a:spcAft>
            </a:pPr>
            <a:r>
              <a:rPr lang="en-US" sz="1200" dirty="0"/>
              <a:t>Imed: Just to follow up, this is calls invoked my MSH, not by application. Maybe we need to dig deeper. Where will the MSH get it</a:t>
            </a:r>
          </a:p>
          <a:p>
            <a:pPr lvl="1">
              <a:spcBef>
                <a:spcPts val="100"/>
              </a:spcBef>
              <a:spcAft>
                <a:spcPts val="100"/>
              </a:spcAft>
            </a:pPr>
            <a:r>
              <a:rPr lang="en-US" sz="1200" dirty="0"/>
              <a:t>Thorsten: In 26804, we have done some scenarios. People should start looking</a:t>
            </a:r>
            <a:endParaRPr lang="en-US" sz="1400" dirty="0"/>
          </a:p>
          <a:p>
            <a:r>
              <a:rPr lang="en-US" dirty="0"/>
              <a:t>Outstanding Issues</a:t>
            </a:r>
          </a:p>
          <a:p>
            <a:pPr lvl="1"/>
            <a:r>
              <a:rPr lang="en-US" dirty="0"/>
              <a:t>Thorsten to produce a pCR to TS 26.510 clause 7.1.4 providing descriptive text about API security token.</a:t>
            </a:r>
          </a:p>
          <a:p>
            <a:r>
              <a:rPr lang="en-US" dirty="0">
                <a:highlight>
                  <a:srgbClr val="FFFF00"/>
                </a:highlight>
              </a:rPr>
              <a:t>Potential completion at SA4#127</a:t>
            </a:r>
          </a:p>
          <a:p>
            <a:endParaRPr lang="en-US" dirty="0"/>
          </a:p>
        </p:txBody>
      </p:sp>
      <p:graphicFrame>
        <p:nvGraphicFramePr>
          <p:cNvPr id="11" name="Table 10">
            <a:extLst>
              <a:ext uri="{FF2B5EF4-FFF2-40B4-BE49-F238E27FC236}">
                <a16:creationId xmlns:a16="http://schemas.microsoft.com/office/drawing/2014/main" id="{D35E5E40-5B25-DD6B-42B0-CCAFCD4D661F}"/>
              </a:ext>
            </a:extLst>
          </p:cNvPr>
          <p:cNvGraphicFramePr>
            <a:graphicFrameLocks noGrp="1"/>
          </p:cNvGraphicFramePr>
          <p:nvPr/>
        </p:nvGraphicFramePr>
        <p:xfrm>
          <a:off x="495299" y="1133702"/>
          <a:ext cx="11187111" cy="365760"/>
        </p:xfrm>
        <a:graphic>
          <a:graphicData uri="http://schemas.openxmlformats.org/drawingml/2006/table">
            <a:tbl>
              <a:tblPr>
                <a:tableStyleId>{5C22544A-7EE6-4342-B048-85BDC9FD1C3A}</a:tableStyleId>
              </a:tblPr>
              <a:tblGrid>
                <a:gridCol w="369893">
                  <a:extLst>
                    <a:ext uri="{9D8B030D-6E8A-4147-A177-3AD203B41FA5}">
                      <a16:colId xmlns:a16="http://schemas.microsoft.com/office/drawing/2014/main" val="4163644019"/>
                    </a:ext>
                  </a:extLst>
                </a:gridCol>
                <a:gridCol w="5628148">
                  <a:extLst>
                    <a:ext uri="{9D8B030D-6E8A-4147-A177-3AD203B41FA5}">
                      <a16:colId xmlns:a16="http://schemas.microsoft.com/office/drawing/2014/main" val="4039183483"/>
                    </a:ext>
                  </a:extLst>
                </a:gridCol>
                <a:gridCol w="3481898">
                  <a:extLst>
                    <a:ext uri="{9D8B030D-6E8A-4147-A177-3AD203B41FA5}">
                      <a16:colId xmlns:a16="http://schemas.microsoft.com/office/drawing/2014/main" val="2405886427"/>
                    </a:ext>
                  </a:extLst>
                </a:gridCol>
                <a:gridCol w="1707172">
                  <a:extLst>
                    <a:ext uri="{9D8B030D-6E8A-4147-A177-3AD203B41FA5}">
                      <a16:colId xmlns:a16="http://schemas.microsoft.com/office/drawing/2014/main" val="2870288420"/>
                    </a:ext>
                  </a:extLst>
                </a:gridCol>
              </a:tblGrid>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8</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a:effectLst/>
                        </a:rPr>
                        <a:t>Specification of the usage of Oauth 2.0 (according to the SA3 guidelines) for 5GMS protocols based on the conclusions in clause 6.9 of TR 26.804.</a:t>
                      </a:r>
                      <a:endParaRPr lang="en-US" sz="100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explicit supporters Ericsson, BBC, Qualcomm; 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endParaRPr lang="en-US" dirty="0"/>
                    </a:p>
                  </a:txBody>
                  <a:tcPr>
                    <a:solidFill>
                      <a:srgbClr val="FFC000"/>
                    </a:solidFill>
                  </a:tcPr>
                </a:tc>
                <a:extLst>
                  <a:ext uri="{0D108BD9-81ED-4DB2-BD59-A6C34878D82A}">
                    <a16:rowId xmlns:a16="http://schemas.microsoft.com/office/drawing/2014/main" val="965415293"/>
                  </a:ext>
                </a:extLst>
              </a:tr>
            </a:tbl>
          </a:graphicData>
        </a:graphic>
      </p:graphicFrame>
    </p:spTree>
    <p:extLst>
      <p:ext uri="{BB962C8B-B14F-4D97-AF65-F5344CB8AC3E}">
        <p14:creationId xmlns:p14="http://schemas.microsoft.com/office/powerpoint/2010/main" val="3898843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63C10A-EDE5-7823-3944-78AC0EC644E2}"/>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C1890D79-6C61-2B7B-4C27-AB1B37A0CAC1}"/>
              </a:ext>
            </a:extLst>
          </p:cNvPr>
          <p:cNvSpPr>
            <a:spLocks noGrp="1"/>
          </p:cNvSpPr>
          <p:nvPr>
            <p:ph type="title"/>
          </p:nvPr>
        </p:nvSpPr>
        <p:spPr>
          <a:xfrm>
            <a:off x="495300" y="642644"/>
            <a:ext cx="11187112" cy="361959"/>
          </a:xfrm>
        </p:spPr>
        <p:txBody>
          <a:bodyPr/>
          <a:lstStyle/>
          <a:p>
            <a:r>
              <a:rPr lang="en-US" dirty="0"/>
              <a:t>9) Service URL Handler</a:t>
            </a:r>
          </a:p>
        </p:txBody>
      </p:sp>
      <p:sp>
        <p:nvSpPr>
          <p:cNvPr id="4" name="Content Placeholder 3">
            <a:extLst>
              <a:ext uri="{FF2B5EF4-FFF2-40B4-BE49-F238E27FC236}">
                <a16:creationId xmlns:a16="http://schemas.microsoft.com/office/drawing/2014/main" id="{A17A0F46-09C7-8AC0-2E1E-429CA9054E1C}"/>
              </a:ext>
            </a:extLst>
          </p:cNvPr>
          <p:cNvSpPr>
            <a:spLocks noGrp="1"/>
          </p:cNvSpPr>
          <p:nvPr>
            <p:ph sz="quarter" idx="14"/>
          </p:nvPr>
        </p:nvSpPr>
        <p:spPr>
          <a:xfrm>
            <a:off x="495300" y="1766048"/>
            <a:ext cx="11187112" cy="4634752"/>
          </a:xfrm>
        </p:spPr>
        <p:txBody>
          <a:bodyPr>
            <a:normAutofit lnSpcReduction="10000"/>
          </a:bodyPr>
          <a:lstStyle/>
          <a:p>
            <a:r>
              <a:rPr lang="en-US" dirty="0"/>
              <a:t>Documents</a:t>
            </a:r>
          </a:p>
          <a:p>
            <a:pPr lvl="1"/>
            <a:r>
              <a:rPr lang="en-US" sz="1800" dirty="0"/>
              <a:t>S4-231464 TS 26.512 </a:t>
            </a:r>
            <a:r>
              <a:rPr lang="en-US" sz="1800" b="1" dirty="0"/>
              <a:t>CR0046</a:t>
            </a:r>
            <a:r>
              <a:rPr lang="en-US" sz="1800" dirty="0"/>
              <a:t> </a:t>
            </a:r>
            <a:r>
              <a:rPr lang="en-US" sz="1800" i="1" dirty="0"/>
              <a:t>[5GMS_Pro_Ph2] Service URL Handling</a:t>
            </a:r>
          </a:p>
          <a:p>
            <a:pPr lvl="2"/>
            <a:r>
              <a:rPr lang="en-GB" sz="1400" dirty="0"/>
              <a:t>Main description of generic 3GPP Service URL needs to be redirected to TS 26.510 clause 6 pCR.</a:t>
            </a:r>
          </a:p>
          <a:p>
            <a:pPr lvl="2"/>
            <a:r>
              <a:rPr lang="en-GB" sz="1400" dirty="0"/>
              <a:t>Instantiation for 5G Media Streaming remains in this TS 26.512 CR.</a:t>
            </a:r>
            <a:endParaRPr lang="en-GB" dirty="0">
              <a:hlinkClick r:id="rId2"/>
            </a:endParaRPr>
          </a:p>
          <a:p>
            <a:pPr lvl="1"/>
            <a:r>
              <a:rPr lang="en-GB" sz="1800" dirty="0">
                <a:effectLst/>
                <a:hlinkClick r:id="rId2"/>
              </a:rPr>
              <a:t>S4-231636</a:t>
            </a:r>
            <a:r>
              <a:rPr lang="en-GB" sz="1800" dirty="0">
                <a:solidFill>
                  <a:srgbClr val="000000"/>
                </a:solidFill>
                <a:effectLst/>
              </a:rPr>
              <a:t> TS 26.512 </a:t>
            </a:r>
            <a:r>
              <a:rPr lang="en-GB" sz="1800" b="1" dirty="0">
                <a:solidFill>
                  <a:srgbClr val="000000"/>
                </a:solidFill>
                <a:effectLst/>
              </a:rPr>
              <a:t>CR0036</a:t>
            </a:r>
            <a:r>
              <a:rPr lang="en-GB" sz="1800" i="1" dirty="0">
                <a:solidFill>
                  <a:srgbClr val="000000"/>
                </a:solidFill>
                <a:effectLst/>
              </a:rPr>
              <a:t> Rel-18 API changes to support 3GPP Service URL</a:t>
            </a:r>
            <a:r>
              <a:rPr lang="en-GB" sz="1800" dirty="0">
                <a:solidFill>
                  <a:srgbClr val="000000"/>
                </a:solidFill>
                <a:effectLst/>
              </a:rPr>
              <a:t>, BBC</a:t>
            </a:r>
          </a:p>
          <a:p>
            <a:pPr lvl="2"/>
            <a:r>
              <a:rPr lang="en-GB" sz="1400" dirty="0">
                <a:solidFill>
                  <a:srgbClr val="000000"/>
                </a:solidFill>
              </a:rPr>
              <a:t>Change to M5 Service Access Information API so that the external service identifier is used as the query rather than Provisioning Session ID.</a:t>
            </a:r>
            <a:endParaRPr lang="en-US" sz="1400" dirty="0">
              <a:solidFill>
                <a:srgbClr val="000000"/>
              </a:solidFill>
              <a:effectLst/>
            </a:endParaRPr>
          </a:p>
          <a:p>
            <a:r>
              <a:rPr lang="de-DE" dirty="0"/>
              <a:t>Candidate for TS 26.510: possibly</a:t>
            </a:r>
          </a:p>
          <a:p>
            <a:r>
              <a:rPr lang="de-DE" dirty="0"/>
              <a:t>Outstanding Issues</a:t>
            </a:r>
          </a:p>
          <a:p>
            <a:pPr lvl="1"/>
            <a:r>
              <a:rPr lang="de-DE" dirty="0"/>
              <a:t>See endorsed CRs</a:t>
            </a:r>
          </a:p>
          <a:p>
            <a:pPr lvl="1"/>
            <a:r>
              <a:rPr lang="de-DE" dirty="0"/>
              <a:t>CR0046 to be split into two contributions, the second one a pCR to TS 26.510.</a:t>
            </a:r>
          </a:p>
          <a:p>
            <a:pPr lvl="1"/>
            <a:r>
              <a:rPr lang="de-DE" dirty="0"/>
              <a:t>CR0036 to be converted into a pCR to TS 26.510, including OpenAPI YAML changes.</a:t>
            </a:r>
          </a:p>
          <a:p>
            <a:r>
              <a:rPr lang="de-DE" dirty="0"/>
              <a:t>Status</a:t>
            </a:r>
          </a:p>
          <a:p>
            <a:pPr lvl="1"/>
            <a:r>
              <a:rPr lang="en-US" dirty="0"/>
              <a:t>60% complete</a:t>
            </a:r>
          </a:p>
          <a:p>
            <a:r>
              <a:rPr lang="en-US" dirty="0">
                <a:highlight>
                  <a:srgbClr val="FF00FF"/>
                </a:highlight>
              </a:rPr>
              <a:t>Unlikely completion at SA4#127</a:t>
            </a:r>
          </a:p>
          <a:p>
            <a:endParaRPr lang="en-US" dirty="0"/>
          </a:p>
        </p:txBody>
      </p:sp>
      <p:graphicFrame>
        <p:nvGraphicFramePr>
          <p:cNvPr id="11" name="Table 10">
            <a:extLst>
              <a:ext uri="{FF2B5EF4-FFF2-40B4-BE49-F238E27FC236}">
                <a16:creationId xmlns:a16="http://schemas.microsoft.com/office/drawing/2014/main" id="{D35E5E40-5B25-DD6B-42B0-CCAFCD4D661F}"/>
              </a:ext>
            </a:extLst>
          </p:cNvPr>
          <p:cNvGraphicFramePr>
            <a:graphicFrameLocks noGrp="1"/>
          </p:cNvGraphicFramePr>
          <p:nvPr/>
        </p:nvGraphicFramePr>
        <p:xfrm>
          <a:off x="495299" y="1133702"/>
          <a:ext cx="11187111" cy="457200"/>
        </p:xfrm>
        <a:graphic>
          <a:graphicData uri="http://schemas.openxmlformats.org/drawingml/2006/table">
            <a:tbl>
              <a:tblPr>
                <a:tableStyleId>{5C22544A-7EE6-4342-B048-85BDC9FD1C3A}</a:tableStyleId>
              </a:tblPr>
              <a:tblGrid>
                <a:gridCol w="369893">
                  <a:extLst>
                    <a:ext uri="{9D8B030D-6E8A-4147-A177-3AD203B41FA5}">
                      <a16:colId xmlns:a16="http://schemas.microsoft.com/office/drawing/2014/main" val="4163644019"/>
                    </a:ext>
                  </a:extLst>
                </a:gridCol>
                <a:gridCol w="5628148">
                  <a:extLst>
                    <a:ext uri="{9D8B030D-6E8A-4147-A177-3AD203B41FA5}">
                      <a16:colId xmlns:a16="http://schemas.microsoft.com/office/drawing/2014/main" val="4039183483"/>
                    </a:ext>
                  </a:extLst>
                </a:gridCol>
                <a:gridCol w="3481898">
                  <a:extLst>
                    <a:ext uri="{9D8B030D-6E8A-4147-A177-3AD203B41FA5}">
                      <a16:colId xmlns:a16="http://schemas.microsoft.com/office/drawing/2014/main" val="2405886427"/>
                    </a:ext>
                  </a:extLst>
                </a:gridCol>
                <a:gridCol w="1707172">
                  <a:extLst>
                    <a:ext uri="{9D8B030D-6E8A-4147-A177-3AD203B41FA5}">
                      <a16:colId xmlns:a16="http://schemas.microsoft.com/office/drawing/2014/main" val="2870288420"/>
                    </a:ext>
                  </a:extLst>
                </a:gridCol>
              </a:tblGrid>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9</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Specifications for the 3GPP Service Handler and URL including the necessary functions on UE and device to support automatic launch of 5G System services in the context of 5G Media Streaming based on the conclusions in clause 6.13 of TR 26.804.</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Qualcomm, BBC, Dolby, Tencent; </a:t>
                      </a:r>
                    </a:p>
                    <a:p>
                      <a:pPr marL="0" marR="0">
                        <a:spcBef>
                          <a:spcPts val="0"/>
                        </a:spcBef>
                        <a:spcAft>
                          <a:spcPts val="0"/>
                        </a:spcAft>
                      </a:pPr>
                      <a:r>
                        <a:rPr lang="en-GB" sz="1000" dirty="0">
                          <a:effectLst/>
                        </a:rPr>
                        <a:t>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endParaRPr lang="en-US" dirty="0"/>
                    </a:p>
                  </a:txBody>
                  <a:tcPr>
                    <a:solidFill>
                      <a:srgbClr val="FFC000"/>
                    </a:solidFill>
                  </a:tcPr>
                </a:tc>
                <a:extLst>
                  <a:ext uri="{0D108BD9-81ED-4DB2-BD59-A6C34878D82A}">
                    <a16:rowId xmlns:a16="http://schemas.microsoft.com/office/drawing/2014/main" val="965415293"/>
                  </a:ext>
                </a:extLst>
              </a:tr>
            </a:tbl>
          </a:graphicData>
        </a:graphic>
      </p:graphicFrame>
    </p:spTree>
    <p:extLst>
      <p:ext uri="{BB962C8B-B14F-4D97-AF65-F5344CB8AC3E}">
        <p14:creationId xmlns:p14="http://schemas.microsoft.com/office/powerpoint/2010/main" val="1992230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63C10A-EDE5-7823-3944-78AC0EC644E2}"/>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C1890D79-6C61-2B7B-4C27-AB1B37A0CAC1}"/>
              </a:ext>
            </a:extLst>
          </p:cNvPr>
          <p:cNvSpPr>
            <a:spLocks noGrp="1"/>
          </p:cNvSpPr>
          <p:nvPr>
            <p:ph type="title"/>
          </p:nvPr>
        </p:nvSpPr>
        <p:spPr>
          <a:xfrm>
            <a:off x="495300" y="642644"/>
            <a:ext cx="11187112" cy="361959"/>
          </a:xfrm>
        </p:spPr>
        <p:txBody>
          <a:bodyPr/>
          <a:lstStyle/>
          <a:p>
            <a:r>
              <a:rPr lang="en-US" dirty="0"/>
              <a:t>10) 5G-MAG Feedback</a:t>
            </a:r>
          </a:p>
        </p:txBody>
      </p:sp>
      <p:sp>
        <p:nvSpPr>
          <p:cNvPr id="4" name="Content Placeholder 3">
            <a:extLst>
              <a:ext uri="{FF2B5EF4-FFF2-40B4-BE49-F238E27FC236}">
                <a16:creationId xmlns:a16="http://schemas.microsoft.com/office/drawing/2014/main" id="{A17A0F46-09C7-8AC0-2E1E-429CA9054E1C}"/>
              </a:ext>
            </a:extLst>
          </p:cNvPr>
          <p:cNvSpPr>
            <a:spLocks noGrp="1"/>
          </p:cNvSpPr>
          <p:nvPr>
            <p:ph sz="quarter" idx="14"/>
          </p:nvPr>
        </p:nvSpPr>
        <p:spPr>
          <a:xfrm>
            <a:off x="495300" y="1766048"/>
            <a:ext cx="11187112" cy="4634752"/>
          </a:xfrm>
        </p:spPr>
        <p:txBody>
          <a:bodyPr/>
          <a:lstStyle/>
          <a:p>
            <a:r>
              <a:rPr lang="en-US" dirty="0"/>
              <a:t>Documents</a:t>
            </a:r>
          </a:p>
          <a:p>
            <a:pPr lvl="1"/>
            <a:r>
              <a:rPr lang="en-US" dirty="0"/>
              <a:t>none</a:t>
            </a:r>
          </a:p>
          <a:p>
            <a:r>
              <a:rPr lang="de-DE" dirty="0"/>
              <a:t>Candidate for TS 26.510: no</a:t>
            </a:r>
          </a:p>
          <a:p>
            <a:r>
              <a:rPr lang="de-DE" dirty="0"/>
              <a:t>Status</a:t>
            </a:r>
          </a:p>
          <a:p>
            <a:pPr lvl="1"/>
            <a:r>
              <a:rPr lang="en-US" dirty="0"/>
              <a:t>100% complete</a:t>
            </a:r>
          </a:p>
          <a:p>
            <a:r>
              <a:rPr lang="de-DE" dirty="0"/>
              <a:t>Outstanding Issues</a:t>
            </a:r>
          </a:p>
          <a:p>
            <a:pPr lvl="1"/>
            <a:r>
              <a:rPr lang="de-DE" dirty="0"/>
              <a:t>None</a:t>
            </a:r>
            <a:endParaRPr lang="en-US" dirty="0"/>
          </a:p>
          <a:p>
            <a:r>
              <a:rPr lang="en-US" dirty="0"/>
              <a:t>Expect completion at SA4#127</a:t>
            </a:r>
          </a:p>
          <a:p>
            <a:endParaRPr lang="en-US" dirty="0"/>
          </a:p>
        </p:txBody>
      </p:sp>
      <p:graphicFrame>
        <p:nvGraphicFramePr>
          <p:cNvPr id="11" name="Table 10">
            <a:extLst>
              <a:ext uri="{FF2B5EF4-FFF2-40B4-BE49-F238E27FC236}">
                <a16:creationId xmlns:a16="http://schemas.microsoft.com/office/drawing/2014/main" id="{D35E5E40-5B25-DD6B-42B0-CCAFCD4D661F}"/>
              </a:ext>
            </a:extLst>
          </p:cNvPr>
          <p:cNvGraphicFramePr>
            <a:graphicFrameLocks noGrp="1"/>
          </p:cNvGraphicFramePr>
          <p:nvPr>
            <p:extLst>
              <p:ext uri="{D42A27DB-BD31-4B8C-83A1-F6EECF244321}">
                <p14:modId xmlns:p14="http://schemas.microsoft.com/office/powerpoint/2010/main" val="3829265690"/>
              </p:ext>
            </p:extLst>
          </p:nvPr>
        </p:nvGraphicFramePr>
        <p:xfrm>
          <a:off x="495299" y="1133702"/>
          <a:ext cx="11187111" cy="365760"/>
        </p:xfrm>
        <a:graphic>
          <a:graphicData uri="http://schemas.openxmlformats.org/drawingml/2006/table">
            <a:tbl>
              <a:tblPr>
                <a:tableStyleId>{5C22544A-7EE6-4342-B048-85BDC9FD1C3A}</a:tableStyleId>
              </a:tblPr>
              <a:tblGrid>
                <a:gridCol w="369893">
                  <a:extLst>
                    <a:ext uri="{9D8B030D-6E8A-4147-A177-3AD203B41FA5}">
                      <a16:colId xmlns:a16="http://schemas.microsoft.com/office/drawing/2014/main" val="4163644019"/>
                    </a:ext>
                  </a:extLst>
                </a:gridCol>
                <a:gridCol w="5628148">
                  <a:extLst>
                    <a:ext uri="{9D8B030D-6E8A-4147-A177-3AD203B41FA5}">
                      <a16:colId xmlns:a16="http://schemas.microsoft.com/office/drawing/2014/main" val="4039183483"/>
                    </a:ext>
                  </a:extLst>
                </a:gridCol>
                <a:gridCol w="3481898">
                  <a:extLst>
                    <a:ext uri="{9D8B030D-6E8A-4147-A177-3AD203B41FA5}">
                      <a16:colId xmlns:a16="http://schemas.microsoft.com/office/drawing/2014/main" val="2405886427"/>
                    </a:ext>
                  </a:extLst>
                </a:gridCol>
                <a:gridCol w="1707172">
                  <a:extLst>
                    <a:ext uri="{9D8B030D-6E8A-4147-A177-3AD203B41FA5}">
                      <a16:colId xmlns:a16="http://schemas.microsoft.com/office/drawing/2014/main" val="2870288420"/>
                    </a:ext>
                  </a:extLst>
                </a:gridCol>
              </a:tblGrid>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10</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Additional minor enhancements based on feedback from 5G-MAG Reference tool developments.</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BBC, Qualcomm, Dolby; </a:t>
                      </a:r>
                    </a:p>
                    <a:p>
                      <a:pPr marL="0" marR="0">
                        <a:spcBef>
                          <a:spcPts val="0"/>
                        </a:spcBef>
                        <a:spcAft>
                          <a:spcPts val="0"/>
                        </a:spcAft>
                      </a:pPr>
                      <a:r>
                        <a:rPr lang="en-GB" sz="1000" dirty="0">
                          <a:effectLst/>
                        </a:rPr>
                        <a:t>expected efforts low</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endParaRPr lang="en-US" dirty="0"/>
                    </a:p>
                  </a:txBody>
                  <a:tcPr>
                    <a:solidFill>
                      <a:srgbClr val="FFC000"/>
                    </a:solidFill>
                  </a:tcPr>
                </a:tc>
                <a:extLst>
                  <a:ext uri="{0D108BD9-81ED-4DB2-BD59-A6C34878D82A}">
                    <a16:rowId xmlns:a16="http://schemas.microsoft.com/office/drawing/2014/main" val="965415293"/>
                  </a:ext>
                </a:extLst>
              </a:tr>
            </a:tbl>
          </a:graphicData>
        </a:graphic>
      </p:graphicFrame>
    </p:spTree>
    <p:extLst>
      <p:ext uri="{BB962C8B-B14F-4D97-AF65-F5344CB8AC3E}">
        <p14:creationId xmlns:p14="http://schemas.microsoft.com/office/powerpoint/2010/main" val="2864968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63C10A-EDE5-7823-3944-78AC0EC644E2}"/>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C1890D79-6C61-2B7B-4C27-AB1B37A0CAC1}"/>
              </a:ext>
            </a:extLst>
          </p:cNvPr>
          <p:cNvSpPr>
            <a:spLocks noGrp="1"/>
          </p:cNvSpPr>
          <p:nvPr>
            <p:ph type="title"/>
          </p:nvPr>
        </p:nvSpPr>
        <p:spPr>
          <a:xfrm>
            <a:off x="495300" y="642644"/>
            <a:ext cx="11187112" cy="361959"/>
          </a:xfrm>
        </p:spPr>
        <p:txBody>
          <a:bodyPr/>
          <a:lstStyle/>
          <a:p>
            <a:r>
              <a:rPr lang="en-US" dirty="0"/>
              <a:t>11) M3</a:t>
            </a:r>
          </a:p>
        </p:txBody>
      </p:sp>
      <p:sp>
        <p:nvSpPr>
          <p:cNvPr id="4" name="Content Placeholder 3">
            <a:extLst>
              <a:ext uri="{FF2B5EF4-FFF2-40B4-BE49-F238E27FC236}">
                <a16:creationId xmlns:a16="http://schemas.microsoft.com/office/drawing/2014/main" id="{A17A0F46-09C7-8AC0-2E1E-429CA9054E1C}"/>
              </a:ext>
            </a:extLst>
          </p:cNvPr>
          <p:cNvSpPr>
            <a:spLocks noGrp="1"/>
          </p:cNvSpPr>
          <p:nvPr>
            <p:ph sz="quarter" idx="14"/>
          </p:nvPr>
        </p:nvSpPr>
        <p:spPr>
          <a:xfrm>
            <a:off x="495300" y="1766048"/>
            <a:ext cx="11187112" cy="4634752"/>
          </a:xfrm>
        </p:spPr>
        <p:txBody>
          <a:bodyPr/>
          <a:lstStyle/>
          <a:p>
            <a:r>
              <a:rPr lang="en-US" dirty="0"/>
              <a:t>Documents</a:t>
            </a:r>
          </a:p>
          <a:p>
            <a:pPr lvl="1"/>
            <a:r>
              <a:rPr lang="en-GB" sz="1800" dirty="0">
                <a:effectLst/>
                <a:latin typeface="Calibri" panose="020F0502020204030204" pitchFamily="34" charset="0"/>
                <a:hlinkClick r:id="rId2"/>
              </a:rPr>
              <a:t>S4-231985</a:t>
            </a:r>
            <a:r>
              <a:rPr lang="en-GB" sz="1800" dirty="0">
                <a:solidFill>
                  <a:srgbClr val="000000"/>
                </a:solidFill>
                <a:effectLst/>
                <a:latin typeface="Calibri" panose="020F0502020204030204" pitchFamily="34" charset="0"/>
              </a:rPr>
              <a:t> TS 26.512 </a:t>
            </a:r>
            <a:r>
              <a:rPr lang="en-GB" sz="1800" b="1" dirty="0">
                <a:solidFill>
                  <a:srgbClr val="000000"/>
                </a:solidFill>
                <a:effectLst/>
                <a:latin typeface="Calibri" panose="020F0502020204030204" pitchFamily="34" charset="0"/>
              </a:rPr>
              <a:t>CR0055</a:t>
            </a:r>
            <a:r>
              <a:rPr lang="en-GB" sz="1800" i="1" dirty="0">
                <a:solidFill>
                  <a:srgbClr val="000000"/>
                </a:solidFill>
                <a:effectLst/>
                <a:latin typeface="Calibri" panose="020F0502020204030204" pitchFamily="34" charset="0"/>
              </a:rPr>
              <a:t> 5GMS AS configuration procedures and APIs at M3</a:t>
            </a:r>
            <a:r>
              <a:rPr lang="en-GB" sz="1800" dirty="0">
                <a:solidFill>
                  <a:srgbClr val="000000"/>
                </a:solidFill>
                <a:effectLst/>
                <a:latin typeface="Calibri" panose="020F0502020204030204" pitchFamily="34" charset="0"/>
              </a:rPr>
              <a:t>, BBC (endorsed)</a:t>
            </a:r>
            <a:endParaRPr lang="en-US" dirty="0"/>
          </a:p>
          <a:p>
            <a:r>
              <a:rPr lang="de-DE" dirty="0"/>
              <a:t>Candidate for TS 26.510: no</a:t>
            </a:r>
          </a:p>
          <a:p>
            <a:r>
              <a:rPr lang="de-DE" dirty="0"/>
              <a:t>Outstanding Issues</a:t>
            </a:r>
          </a:p>
          <a:p>
            <a:pPr lvl="1"/>
            <a:r>
              <a:rPr lang="de-DE" dirty="0"/>
              <a:t>See endorsed CR</a:t>
            </a:r>
          </a:p>
          <a:p>
            <a:r>
              <a:rPr lang="de-DE" dirty="0"/>
              <a:t>Status</a:t>
            </a:r>
          </a:p>
          <a:p>
            <a:pPr lvl="1"/>
            <a:r>
              <a:rPr lang="en-US" dirty="0"/>
              <a:t>70% complete</a:t>
            </a:r>
          </a:p>
          <a:p>
            <a:r>
              <a:rPr lang="en-US" dirty="0">
                <a:highlight>
                  <a:srgbClr val="00FF00"/>
                </a:highlight>
              </a:rPr>
              <a:t>Expect completion at SA4#127</a:t>
            </a:r>
          </a:p>
          <a:p>
            <a:pPr marL="0" indent="0">
              <a:buNone/>
            </a:pPr>
            <a:endParaRPr lang="en-US" dirty="0"/>
          </a:p>
        </p:txBody>
      </p:sp>
      <p:graphicFrame>
        <p:nvGraphicFramePr>
          <p:cNvPr id="11" name="Table 10">
            <a:extLst>
              <a:ext uri="{FF2B5EF4-FFF2-40B4-BE49-F238E27FC236}">
                <a16:creationId xmlns:a16="http://schemas.microsoft.com/office/drawing/2014/main" id="{D35E5E40-5B25-DD6B-42B0-CCAFCD4D661F}"/>
              </a:ext>
            </a:extLst>
          </p:cNvPr>
          <p:cNvGraphicFramePr>
            <a:graphicFrameLocks noGrp="1"/>
          </p:cNvGraphicFramePr>
          <p:nvPr/>
        </p:nvGraphicFramePr>
        <p:xfrm>
          <a:off x="495299" y="1133702"/>
          <a:ext cx="11187111" cy="365760"/>
        </p:xfrm>
        <a:graphic>
          <a:graphicData uri="http://schemas.openxmlformats.org/drawingml/2006/table">
            <a:tbl>
              <a:tblPr>
                <a:tableStyleId>{5C22544A-7EE6-4342-B048-85BDC9FD1C3A}</a:tableStyleId>
              </a:tblPr>
              <a:tblGrid>
                <a:gridCol w="369893">
                  <a:extLst>
                    <a:ext uri="{9D8B030D-6E8A-4147-A177-3AD203B41FA5}">
                      <a16:colId xmlns:a16="http://schemas.microsoft.com/office/drawing/2014/main" val="4163644019"/>
                    </a:ext>
                  </a:extLst>
                </a:gridCol>
                <a:gridCol w="5628148">
                  <a:extLst>
                    <a:ext uri="{9D8B030D-6E8A-4147-A177-3AD203B41FA5}">
                      <a16:colId xmlns:a16="http://schemas.microsoft.com/office/drawing/2014/main" val="4039183483"/>
                    </a:ext>
                  </a:extLst>
                </a:gridCol>
                <a:gridCol w="3481898">
                  <a:extLst>
                    <a:ext uri="{9D8B030D-6E8A-4147-A177-3AD203B41FA5}">
                      <a16:colId xmlns:a16="http://schemas.microsoft.com/office/drawing/2014/main" val="2405886427"/>
                    </a:ext>
                  </a:extLst>
                </a:gridCol>
                <a:gridCol w="1707172">
                  <a:extLst>
                    <a:ext uri="{9D8B030D-6E8A-4147-A177-3AD203B41FA5}">
                      <a16:colId xmlns:a16="http://schemas.microsoft.com/office/drawing/2014/main" val="2870288420"/>
                    </a:ext>
                  </a:extLst>
                </a:gridCol>
              </a:tblGrid>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11</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Specification of a RESTful API at reference point M3 for the configuration of 5GMS AS instances by 5GMS AF based on the conclusions in TR 26.804.</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BBC, Qualcomm, Tencent; </a:t>
                      </a:r>
                    </a:p>
                    <a:p>
                      <a:pPr marL="0" marR="0">
                        <a:spcBef>
                          <a:spcPts val="0"/>
                        </a:spcBef>
                        <a:spcAft>
                          <a:spcPts val="0"/>
                        </a:spcAft>
                      </a:pPr>
                      <a:r>
                        <a:rPr lang="en-GB" sz="1000" dirty="0">
                          <a:effectLst/>
                        </a:rPr>
                        <a:t>expected efforts low</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endParaRPr lang="en-US" dirty="0"/>
                    </a:p>
                  </a:txBody>
                  <a:tcPr>
                    <a:solidFill>
                      <a:srgbClr val="FFC000"/>
                    </a:solidFill>
                  </a:tcPr>
                </a:tc>
                <a:extLst>
                  <a:ext uri="{0D108BD9-81ED-4DB2-BD59-A6C34878D82A}">
                    <a16:rowId xmlns:a16="http://schemas.microsoft.com/office/drawing/2014/main" val="965415293"/>
                  </a:ext>
                </a:extLst>
              </a:tr>
            </a:tbl>
          </a:graphicData>
        </a:graphic>
      </p:graphicFrame>
    </p:spTree>
    <p:extLst>
      <p:ext uri="{BB962C8B-B14F-4D97-AF65-F5344CB8AC3E}">
        <p14:creationId xmlns:p14="http://schemas.microsoft.com/office/powerpoint/2010/main" val="3707914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63C10A-EDE5-7823-3944-78AC0EC644E2}"/>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C1890D79-6C61-2B7B-4C27-AB1B37A0CAC1}"/>
              </a:ext>
            </a:extLst>
          </p:cNvPr>
          <p:cNvSpPr>
            <a:spLocks noGrp="1"/>
          </p:cNvSpPr>
          <p:nvPr>
            <p:ph type="title"/>
          </p:nvPr>
        </p:nvSpPr>
        <p:spPr>
          <a:xfrm>
            <a:off x="495300" y="642644"/>
            <a:ext cx="11187112" cy="361959"/>
          </a:xfrm>
        </p:spPr>
        <p:txBody>
          <a:bodyPr/>
          <a:lstStyle/>
          <a:p>
            <a:r>
              <a:rPr lang="en-US" dirty="0"/>
              <a:t>12) ABNR-based Network Assistance</a:t>
            </a:r>
          </a:p>
        </p:txBody>
      </p:sp>
      <p:sp>
        <p:nvSpPr>
          <p:cNvPr id="4" name="Content Placeholder 3">
            <a:extLst>
              <a:ext uri="{FF2B5EF4-FFF2-40B4-BE49-F238E27FC236}">
                <a16:creationId xmlns:a16="http://schemas.microsoft.com/office/drawing/2014/main" id="{A17A0F46-09C7-8AC0-2E1E-429CA9054E1C}"/>
              </a:ext>
            </a:extLst>
          </p:cNvPr>
          <p:cNvSpPr>
            <a:spLocks noGrp="1"/>
          </p:cNvSpPr>
          <p:nvPr>
            <p:ph sz="quarter" idx="14"/>
          </p:nvPr>
        </p:nvSpPr>
        <p:spPr>
          <a:xfrm>
            <a:off x="495300" y="1766048"/>
            <a:ext cx="11187112" cy="4634752"/>
          </a:xfrm>
        </p:spPr>
        <p:txBody>
          <a:bodyPr>
            <a:normAutofit/>
          </a:bodyPr>
          <a:lstStyle/>
          <a:p>
            <a:r>
              <a:rPr lang="en-US" dirty="0"/>
              <a:t>Documents</a:t>
            </a:r>
          </a:p>
          <a:p>
            <a:pPr lvl="1"/>
            <a:r>
              <a:rPr lang="en-GB" sz="1800" dirty="0">
                <a:cs typeface="Calibri" panose="020F0502020204030204" pitchFamily="34" charset="0"/>
                <a:hlinkClick r:id="rId2">
                  <a:extLst>
                    <a:ext uri="{A12FA001-AC4F-418D-AE19-62706E023703}">
                      <ahyp:hlinkClr xmlns:ahyp="http://schemas.microsoft.com/office/drawing/2018/hyperlinkcolor" val="tx"/>
                    </a:ext>
                  </a:extLst>
                </a:hlinkClick>
              </a:rPr>
              <a:t>S4-231843</a:t>
            </a:r>
            <a:r>
              <a:rPr lang="en-GB" sz="1800" dirty="0">
                <a:cs typeface="Calibri" panose="020F0502020204030204" pitchFamily="34" charset="0"/>
              </a:rPr>
              <a:t> 26.532 </a:t>
            </a:r>
            <a:r>
              <a:rPr lang="en-GB" sz="1800" b="1" dirty="0">
                <a:cs typeface="Calibri" panose="020F0502020204030204" pitchFamily="34" charset="0"/>
              </a:rPr>
              <a:t>CR0004</a:t>
            </a:r>
            <a:r>
              <a:rPr lang="en-GB" sz="1800" dirty="0">
                <a:cs typeface="Calibri" panose="020F0502020204030204" pitchFamily="34" charset="0"/>
              </a:rPr>
              <a:t> </a:t>
            </a:r>
            <a:r>
              <a:rPr lang="en-GB" sz="1800" i="1" dirty="0">
                <a:cs typeface="Calibri" panose="020F0502020204030204" pitchFamily="34" charset="0"/>
              </a:rPr>
              <a:t>ANBR-based network assistance data reporting</a:t>
            </a:r>
            <a:r>
              <a:rPr lang="en-GB" sz="1800" dirty="0">
                <a:cs typeface="Calibri" panose="020F0502020204030204" pitchFamily="34" charset="0"/>
              </a:rPr>
              <a:t>, Sony, BBC (approved) </a:t>
            </a:r>
          </a:p>
          <a:p>
            <a:pPr lvl="1"/>
            <a:r>
              <a:rPr lang="en-GB" sz="1800" dirty="0">
                <a:cs typeface="Calibri" panose="020F0502020204030204" pitchFamily="34" charset="0"/>
              </a:rPr>
              <a:t>SP-231347 26.512 </a:t>
            </a:r>
            <a:r>
              <a:rPr lang="en-GB" sz="1800" b="1" dirty="0">
                <a:cs typeface="Calibri" panose="020F0502020204030204" pitchFamily="34" charset="0"/>
              </a:rPr>
              <a:t>CR0040</a:t>
            </a:r>
            <a:r>
              <a:rPr lang="en-GB" sz="1800" dirty="0">
                <a:cs typeface="Calibri" panose="020F0502020204030204" pitchFamily="34" charset="0"/>
              </a:rPr>
              <a:t> </a:t>
            </a:r>
            <a:r>
              <a:rPr lang="en-GB" sz="1800" i="1" dirty="0">
                <a:cs typeface="Calibri" panose="020F0502020204030204" pitchFamily="34" charset="0"/>
              </a:rPr>
              <a:t>ANBR-based network assistance data reporting</a:t>
            </a:r>
            <a:r>
              <a:rPr lang="en-GB" sz="1800" dirty="0">
                <a:cs typeface="Calibri" panose="020F0502020204030204" pitchFamily="34" charset="0"/>
              </a:rPr>
              <a:t>, Sony, BBC (approved) </a:t>
            </a:r>
            <a:endParaRPr lang="en-US" sz="1800" dirty="0">
              <a:cs typeface="Calibri" panose="020F0502020204030204" pitchFamily="34" charset="0"/>
            </a:endParaRPr>
          </a:p>
          <a:p>
            <a:pPr lvl="1"/>
            <a:r>
              <a:rPr lang="en-GB" sz="1800" dirty="0">
                <a:cs typeface="Calibri" panose="020F0502020204030204" pitchFamily="34" charset="0"/>
              </a:rPr>
              <a:t>SP-231229 26.512 CR0041 </a:t>
            </a:r>
            <a:r>
              <a:rPr lang="en-GB" sz="1800" i="1" dirty="0">
                <a:cs typeface="Calibri" panose="020F0502020204030204" pitchFamily="34" charset="0"/>
              </a:rPr>
              <a:t>Event exposure APIs</a:t>
            </a:r>
            <a:r>
              <a:rPr lang="en-GB" sz="1800" dirty="0">
                <a:cs typeface="Calibri" panose="020F0502020204030204" pitchFamily="34" charset="0"/>
              </a:rPr>
              <a:t>, BBC (approved)</a:t>
            </a:r>
          </a:p>
          <a:p>
            <a:pPr lvl="1"/>
            <a:r>
              <a:rPr lang="en-US" sz="1800" dirty="0">
                <a:cs typeface="Calibri" panose="020F0502020204030204" pitchFamily="34" charset="0"/>
                <a:hlinkClick r:id="rId3">
                  <a:extLst>
                    <a:ext uri="{A12FA001-AC4F-418D-AE19-62706E023703}">
                      <ahyp:hlinkClr xmlns:ahyp="http://schemas.microsoft.com/office/drawing/2018/hyperlinkcolor" val="tx"/>
                    </a:ext>
                  </a:extLst>
                </a:hlinkClick>
              </a:rPr>
              <a:t>S4-231889</a:t>
            </a:r>
            <a:r>
              <a:rPr lang="en-US" sz="1800" dirty="0">
                <a:cs typeface="Calibri" panose="020F0502020204030204" pitchFamily="34" charset="0"/>
              </a:rPr>
              <a:t> LS to CT3 (reply to C3-233582) </a:t>
            </a:r>
            <a:r>
              <a:rPr lang="en-US" sz="1800" i="1" dirty="0">
                <a:cs typeface="Calibri" panose="020F0502020204030204" pitchFamily="34" charset="0"/>
              </a:rPr>
              <a:t>Reply LS on event exposure APIs for 5G Media Streaming</a:t>
            </a:r>
            <a:endParaRPr lang="en-US" sz="1800" dirty="0">
              <a:cs typeface="Calibri" panose="020F0502020204030204" pitchFamily="34" charset="0"/>
            </a:endParaRPr>
          </a:p>
          <a:p>
            <a:r>
              <a:rPr lang="de-DE" dirty="0"/>
              <a:t>Candidate for TS 26.510</a:t>
            </a:r>
          </a:p>
          <a:p>
            <a:pPr lvl="1"/>
            <a:r>
              <a:rPr lang="de-DE" dirty="0"/>
              <a:t>No</a:t>
            </a:r>
          </a:p>
          <a:p>
            <a:r>
              <a:rPr lang="de-DE" dirty="0"/>
              <a:t>Outstanding Issues</a:t>
            </a:r>
          </a:p>
          <a:p>
            <a:pPr lvl="1"/>
            <a:r>
              <a:rPr lang="de-DE" dirty="0"/>
              <a:t>None</a:t>
            </a:r>
          </a:p>
          <a:p>
            <a:r>
              <a:rPr lang="de-DE" dirty="0"/>
              <a:t>Status</a:t>
            </a:r>
          </a:p>
          <a:p>
            <a:pPr lvl="1"/>
            <a:r>
              <a:rPr lang="en-US" dirty="0"/>
              <a:t>100% complete</a:t>
            </a:r>
          </a:p>
          <a:p>
            <a:r>
              <a:rPr lang="en-US" dirty="0"/>
              <a:t>Completed at SA#102</a:t>
            </a:r>
          </a:p>
          <a:p>
            <a:endParaRPr lang="en-US" dirty="0"/>
          </a:p>
        </p:txBody>
      </p:sp>
      <p:graphicFrame>
        <p:nvGraphicFramePr>
          <p:cNvPr id="11" name="Table 10">
            <a:extLst>
              <a:ext uri="{FF2B5EF4-FFF2-40B4-BE49-F238E27FC236}">
                <a16:creationId xmlns:a16="http://schemas.microsoft.com/office/drawing/2014/main" id="{D35E5E40-5B25-DD6B-42B0-CCAFCD4D661F}"/>
              </a:ext>
            </a:extLst>
          </p:cNvPr>
          <p:cNvGraphicFramePr>
            <a:graphicFrameLocks noGrp="1"/>
          </p:cNvGraphicFramePr>
          <p:nvPr/>
        </p:nvGraphicFramePr>
        <p:xfrm>
          <a:off x="495299" y="1133702"/>
          <a:ext cx="11187111" cy="365760"/>
        </p:xfrm>
        <a:graphic>
          <a:graphicData uri="http://schemas.openxmlformats.org/drawingml/2006/table">
            <a:tbl>
              <a:tblPr>
                <a:tableStyleId>{5C22544A-7EE6-4342-B048-85BDC9FD1C3A}</a:tableStyleId>
              </a:tblPr>
              <a:tblGrid>
                <a:gridCol w="369893">
                  <a:extLst>
                    <a:ext uri="{9D8B030D-6E8A-4147-A177-3AD203B41FA5}">
                      <a16:colId xmlns:a16="http://schemas.microsoft.com/office/drawing/2014/main" val="4163644019"/>
                    </a:ext>
                  </a:extLst>
                </a:gridCol>
                <a:gridCol w="7052174">
                  <a:extLst>
                    <a:ext uri="{9D8B030D-6E8A-4147-A177-3AD203B41FA5}">
                      <a16:colId xmlns:a16="http://schemas.microsoft.com/office/drawing/2014/main" val="4039183483"/>
                    </a:ext>
                  </a:extLst>
                </a:gridCol>
                <a:gridCol w="2057872">
                  <a:extLst>
                    <a:ext uri="{9D8B030D-6E8A-4147-A177-3AD203B41FA5}">
                      <a16:colId xmlns:a16="http://schemas.microsoft.com/office/drawing/2014/main" val="2405886427"/>
                    </a:ext>
                  </a:extLst>
                </a:gridCol>
                <a:gridCol w="1707172">
                  <a:extLst>
                    <a:ext uri="{9D8B030D-6E8A-4147-A177-3AD203B41FA5}">
                      <a16:colId xmlns:a16="http://schemas.microsoft.com/office/drawing/2014/main" val="2870288420"/>
                    </a:ext>
                  </a:extLst>
                </a:gridCol>
              </a:tblGrid>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12</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Specification of data types for data reporting of ANBR-based Network Assistance invocations and (in liaison with CT3) specification of data types for exposure of events relating to invocation of AF-based and ANBR-based Network Assistance. </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Sony, BBC; </a:t>
                      </a:r>
                    </a:p>
                    <a:p>
                      <a:pPr marL="0" marR="0">
                        <a:spcBef>
                          <a:spcPts val="0"/>
                        </a:spcBef>
                        <a:spcAft>
                          <a:spcPts val="0"/>
                        </a:spcAft>
                      </a:pPr>
                      <a:r>
                        <a:rPr lang="en-GB" sz="1000" dirty="0">
                          <a:effectLst/>
                        </a:rPr>
                        <a:t>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endParaRPr lang="en-US" dirty="0"/>
                    </a:p>
                  </a:txBody>
                  <a:tcPr>
                    <a:solidFill>
                      <a:srgbClr val="FFC000"/>
                    </a:solidFill>
                  </a:tcPr>
                </a:tc>
                <a:extLst>
                  <a:ext uri="{0D108BD9-81ED-4DB2-BD59-A6C34878D82A}">
                    <a16:rowId xmlns:a16="http://schemas.microsoft.com/office/drawing/2014/main" val="965415293"/>
                  </a:ext>
                </a:extLst>
              </a:tr>
            </a:tbl>
          </a:graphicData>
        </a:graphic>
      </p:graphicFrame>
    </p:spTree>
    <p:extLst>
      <p:ext uri="{BB962C8B-B14F-4D97-AF65-F5344CB8AC3E}">
        <p14:creationId xmlns:p14="http://schemas.microsoft.com/office/powerpoint/2010/main" val="3196033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63C10A-EDE5-7823-3944-78AC0EC644E2}"/>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C1890D79-6C61-2B7B-4C27-AB1B37A0CAC1}"/>
              </a:ext>
            </a:extLst>
          </p:cNvPr>
          <p:cNvSpPr>
            <a:spLocks noGrp="1"/>
          </p:cNvSpPr>
          <p:nvPr>
            <p:ph type="title"/>
          </p:nvPr>
        </p:nvSpPr>
        <p:spPr>
          <a:xfrm>
            <a:off x="495300" y="642644"/>
            <a:ext cx="11187112" cy="361959"/>
          </a:xfrm>
        </p:spPr>
        <p:txBody>
          <a:bodyPr/>
          <a:lstStyle/>
          <a:p>
            <a:r>
              <a:rPr lang="en-US" dirty="0"/>
              <a:t>13) TS 26.510</a:t>
            </a:r>
          </a:p>
        </p:txBody>
      </p:sp>
      <p:sp>
        <p:nvSpPr>
          <p:cNvPr id="4" name="Content Placeholder 3">
            <a:extLst>
              <a:ext uri="{FF2B5EF4-FFF2-40B4-BE49-F238E27FC236}">
                <a16:creationId xmlns:a16="http://schemas.microsoft.com/office/drawing/2014/main" id="{A17A0F46-09C7-8AC0-2E1E-429CA9054E1C}"/>
              </a:ext>
            </a:extLst>
          </p:cNvPr>
          <p:cNvSpPr>
            <a:spLocks noGrp="1"/>
          </p:cNvSpPr>
          <p:nvPr>
            <p:ph sz="quarter" idx="14"/>
          </p:nvPr>
        </p:nvSpPr>
        <p:spPr>
          <a:xfrm>
            <a:off x="495300" y="1766048"/>
            <a:ext cx="11187112" cy="4634752"/>
          </a:xfrm>
        </p:spPr>
        <p:txBody>
          <a:bodyPr>
            <a:normAutofit lnSpcReduction="10000"/>
          </a:bodyPr>
          <a:lstStyle/>
          <a:p>
            <a:r>
              <a:rPr lang="en-US" dirty="0"/>
              <a:t>Documents</a:t>
            </a:r>
          </a:p>
          <a:p>
            <a:pPr lvl="1"/>
            <a:r>
              <a:rPr lang="en-US" sz="1800" dirty="0">
                <a:hlinkClick r:id="rId2">
                  <a:extLst>
                    <a:ext uri="{A12FA001-AC4F-418D-AE19-62706E023703}">
                      <ahyp:hlinkClr xmlns:ahyp="http://schemas.microsoft.com/office/drawing/2018/hyperlinkcolor" val="tx"/>
                    </a:ext>
                  </a:extLst>
                </a:hlinkClick>
              </a:rPr>
              <a:t>S4aI230185</a:t>
            </a:r>
            <a:r>
              <a:rPr lang="en-US" sz="1800" dirty="0"/>
              <a:t> [5GMS_Pro_Ph2] </a:t>
            </a:r>
            <a:r>
              <a:rPr lang="en-US" sz="1800" i="1" dirty="0"/>
              <a:t>Further discussion on OpenAPI design</a:t>
            </a:r>
            <a:r>
              <a:rPr lang="en-US" sz="1800" dirty="0"/>
              <a:t>, BBC (ad hoc agreed)</a:t>
            </a:r>
          </a:p>
          <a:p>
            <a:pPr lvl="1"/>
            <a:r>
              <a:rPr lang="en-US" sz="1800" dirty="0">
                <a:hlinkClick r:id="rId3">
                  <a:extLst>
                    <a:ext uri="{A12FA001-AC4F-418D-AE19-62706E023703}">
                      <ahyp:hlinkClr xmlns:ahyp="http://schemas.microsoft.com/office/drawing/2018/hyperlinkcolor" val="tx"/>
                    </a:ext>
                  </a:extLst>
                </a:hlinkClick>
              </a:rPr>
              <a:t>S4aI230188</a:t>
            </a:r>
            <a:r>
              <a:rPr lang="en-US" sz="1800" dirty="0"/>
              <a:t> [5GMS_Pro_Ph2] </a:t>
            </a:r>
            <a:r>
              <a:rPr lang="en-US" sz="1800" i="1" dirty="0"/>
              <a:t>TS 26.510 V1.0.1 editor's draft</a:t>
            </a:r>
            <a:r>
              <a:rPr lang="en-US" sz="1800" dirty="0"/>
              <a:t>, BBC</a:t>
            </a:r>
          </a:p>
          <a:p>
            <a:pPr lvl="1"/>
            <a:r>
              <a:rPr lang="en-GB" sz="1800" dirty="0">
                <a:hlinkClick r:id="rId4"/>
              </a:rPr>
              <a:t>S4aI230192</a:t>
            </a:r>
            <a:r>
              <a:rPr lang="en-GB" sz="1800" dirty="0">
                <a:solidFill>
                  <a:srgbClr val="000000"/>
                </a:solidFill>
                <a:effectLst/>
              </a:rPr>
              <a:t> TS 26.512 </a:t>
            </a:r>
            <a:r>
              <a:rPr lang="en-GB" sz="1800" b="1" dirty="0">
                <a:solidFill>
                  <a:srgbClr val="000000"/>
                </a:solidFill>
                <a:effectLst/>
              </a:rPr>
              <a:t>CR0057</a:t>
            </a:r>
            <a:r>
              <a:rPr lang="en-GB" sz="1800" dirty="0">
                <a:solidFill>
                  <a:srgbClr val="000000"/>
                </a:solidFill>
                <a:effectLst/>
              </a:rPr>
              <a:t> </a:t>
            </a:r>
            <a:r>
              <a:rPr lang="en-GB" sz="1800" i="1" dirty="0">
                <a:solidFill>
                  <a:srgbClr val="000000"/>
                </a:solidFill>
                <a:effectLst/>
              </a:rPr>
              <a:t>Remove M1, M5 and M6 procedures and APIs, BBC</a:t>
            </a:r>
            <a:r>
              <a:rPr lang="en-US" i="1" dirty="0">
                <a:solidFill>
                  <a:srgbClr val="000000"/>
                </a:solidFill>
              </a:rPr>
              <a:t> </a:t>
            </a:r>
            <a:endParaRPr lang="en-US" dirty="0"/>
          </a:p>
          <a:p>
            <a:r>
              <a:rPr lang="de-DE" dirty="0"/>
              <a:t>Candidate for TS 26.510: yes</a:t>
            </a:r>
          </a:p>
          <a:p>
            <a:r>
              <a:rPr lang="de-DE" dirty="0"/>
              <a:t>Status</a:t>
            </a:r>
          </a:p>
          <a:p>
            <a:pPr lvl="1"/>
            <a:r>
              <a:rPr lang="en-US" dirty="0"/>
              <a:t>60% complete</a:t>
            </a:r>
          </a:p>
          <a:p>
            <a:r>
              <a:rPr lang="en-US" dirty="0"/>
              <a:t>Outstanding issues</a:t>
            </a:r>
          </a:p>
          <a:p>
            <a:pPr lvl="1"/>
            <a:r>
              <a:rPr lang="en-US" dirty="0"/>
              <a:t>Network interface specification clauses ported from TS 26 512 V17.7.0, modified according to WG agreements and indicating applicability to 5G Media Streaming and/or Real-time Media Communication.</a:t>
            </a:r>
          </a:p>
          <a:p>
            <a:pPr lvl="1"/>
            <a:r>
              <a:rPr lang="en-US" dirty="0"/>
              <a:t>Agree pseudo Change Requests adding procedures and/or 3GPP merge requests and/or client APIs in the scope of the 5GMS_Pro_Ph2 and iRTCW SA4 Work Items.</a:t>
            </a:r>
          </a:p>
          <a:p>
            <a:pPr lvl="1"/>
            <a:r>
              <a:rPr lang="en-US" dirty="0"/>
              <a:t>OpenAPI definitions will then be adjusted based on the agreed network interface specifications.</a:t>
            </a:r>
          </a:p>
          <a:p>
            <a:r>
              <a:rPr lang="en-US" dirty="0"/>
              <a:t>Expect completion to 75% at SA4#127 </a:t>
            </a:r>
            <a:r>
              <a:rPr lang="en-US" dirty="0">
                <a:sym typeface="Wingdings" panose="05000000000000000000" pitchFamily="2" charset="2"/>
              </a:rPr>
              <a:t> more work needed</a:t>
            </a:r>
            <a:endParaRPr lang="en-US" dirty="0"/>
          </a:p>
          <a:p>
            <a:endParaRPr lang="en-US" dirty="0"/>
          </a:p>
        </p:txBody>
      </p:sp>
      <p:graphicFrame>
        <p:nvGraphicFramePr>
          <p:cNvPr id="11" name="Table 10">
            <a:extLst>
              <a:ext uri="{FF2B5EF4-FFF2-40B4-BE49-F238E27FC236}">
                <a16:creationId xmlns:a16="http://schemas.microsoft.com/office/drawing/2014/main" id="{D35E5E40-5B25-DD6B-42B0-CCAFCD4D661F}"/>
              </a:ext>
            </a:extLst>
          </p:cNvPr>
          <p:cNvGraphicFramePr>
            <a:graphicFrameLocks noGrp="1"/>
          </p:cNvGraphicFramePr>
          <p:nvPr/>
        </p:nvGraphicFramePr>
        <p:xfrm>
          <a:off x="495299" y="1080525"/>
          <a:ext cx="11187111" cy="609600"/>
        </p:xfrm>
        <a:graphic>
          <a:graphicData uri="http://schemas.openxmlformats.org/drawingml/2006/table">
            <a:tbl>
              <a:tblPr>
                <a:tableStyleId>{5C22544A-7EE6-4342-B048-85BDC9FD1C3A}</a:tableStyleId>
              </a:tblPr>
              <a:tblGrid>
                <a:gridCol w="369893">
                  <a:extLst>
                    <a:ext uri="{9D8B030D-6E8A-4147-A177-3AD203B41FA5}">
                      <a16:colId xmlns:a16="http://schemas.microsoft.com/office/drawing/2014/main" val="4163644019"/>
                    </a:ext>
                  </a:extLst>
                </a:gridCol>
                <a:gridCol w="5628148">
                  <a:extLst>
                    <a:ext uri="{9D8B030D-6E8A-4147-A177-3AD203B41FA5}">
                      <a16:colId xmlns:a16="http://schemas.microsoft.com/office/drawing/2014/main" val="4039183483"/>
                    </a:ext>
                  </a:extLst>
                </a:gridCol>
                <a:gridCol w="3481898">
                  <a:extLst>
                    <a:ext uri="{9D8B030D-6E8A-4147-A177-3AD203B41FA5}">
                      <a16:colId xmlns:a16="http://schemas.microsoft.com/office/drawing/2014/main" val="2405886427"/>
                    </a:ext>
                  </a:extLst>
                </a:gridCol>
                <a:gridCol w="1707172">
                  <a:extLst>
                    <a:ext uri="{9D8B030D-6E8A-4147-A177-3AD203B41FA5}">
                      <a16:colId xmlns:a16="http://schemas.microsoft.com/office/drawing/2014/main" val="2870288420"/>
                    </a:ext>
                  </a:extLst>
                </a:gridCol>
              </a:tblGrid>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13</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Develop a new specification for Generalized media delivery to document interactions and APIs for provisioning and media session handling consolidating the stage-3 specification for reference points M1/RTC-1, M5/RTC-5 and M6/RTC-6 and port general functionalities from TS 26.512 to this new specification.  </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 BBC, Qualcomm, Tencent, Samsung, NTT</a:t>
                      </a:r>
                    </a:p>
                    <a:p>
                      <a:pPr marL="0" marR="0">
                        <a:spcBef>
                          <a:spcPts val="0"/>
                        </a:spcBef>
                        <a:spcAft>
                          <a:spcPts val="0"/>
                        </a:spcAft>
                      </a:pPr>
                      <a:r>
                        <a:rPr lang="en-GB" sz="1000" dirty="0">
                          <a:effectLst/>
                          <a:latin typeface="Times New Roman" panose="02020603050405020304" pitchFamily="18" charset="0"/>
                          <a:ea typeface="Batang" panose="02030600000101010101" pitchFamily="18" charset="-127"/>
                        </a:rPr>
                        <a:t>Expected efforts: high</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endParaRPr lang="en-US" dirty="0"/>
                    </a:p>
                  </a:txBody>
                  <a:tcPr>
                    <a:solidFill>
                      <a:srgbClr val="FFC000"/>
                    </a:solidFill>
                  </a:tcPr>
                </a:tc>
                <a:extLst>
                  <a:ext uri="{0D108BD9-81ED-4DB2-BD59-A6C34878D82A}">
                    <a16:rowId xmlns:a16="http://schemas.microsoft.com/office/drawing/2014/main" val="965415293"/>
                  </a:ext>
                </a:extLst>
              </a:tr>
            </a:tbl>
          </a:graphicData>
        </a:graphic>
      </p:graphicFrame>
    </p:spTree>
    <p:extLst>
      <p:ext uri="{BB962C8B-B14F-4D97-AF65-F5344CB8AC3E}">
        <p14:creationId xmlns:p14="http://schemas.microsoft.com/office/powerpoint/2010/main" val="2701139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7EACEBC0-43BE-7F66-5735-1E53784E9F07}"/>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4E6991DB-D4C7-DBB8-59ED-D79C120C2D6A}"/>
              </a:ext>
            </a:extLst>
          </p:cNvPr>
          <p:cNvSpPr>
            <a:spLocks noGrp="1"/>
          </p:cNvSpPr>
          <p:nvPr>
            <p:ph type="title"/>
          </p:nvPr>
        </p:nvSpPr>
        <p:spPr>
          <a:xfrm>
            <a:off x="495300" y="642644"/>
            <a:ext cx="11187112" cy="361959"/>
          </a:xfrm>
        </p:spPr>
        <p:txBody>
          <a:bodyPr/>
          <a:lstStyle/>
          <a:p>
            <a:r>
              <a:rPr lang="de-DE" dirty="0"/>
              <a:t>Work Item Objectives Status</a:t>
            </a:r>
            <a:endParaRPr lang="en-US" dirty="0"/>
          </a:p>
        </p:txBody>
      </p:sp>
      <p:graphicFrame>
        <p:nvGraphicFramePr>
          <p:cNvPr id="6" name="Table 5">
            <a:extLst>
              <a:ext uri="{FF2B5EF4-FFF2-40B4-BE49-F238E27FC236}">
                <a16:creationId xmlns:a16="http://schemas.microsoft.com/office/drawing/2014/main" id="{9A4AE686-A921-8C65-206D-862C73488964}"/>
              </a:ext>
            </a:extLst>
          </p:cNvPr>
          <p:cNvGraphicFramePr>
            <a:graphicFrameLocks noGrp="1"/>
          </p:cNvGraphicFramePr>
          <p:nvPr>
            <p:extLst>
              <p:ext uri="{D42A27DB-BD31-4B8C-83A1-F6EECF244321}">
                <p14:modId xmlns:p14="http://schemas.microsoft.com/office/powerpoint/2010/main" val="1191028837"/>
              </p:ext>
            </p:extLst>
          </p:nvPr>
        </p:nvGraphicFramePr>
        <p:xfrm>
          <a:off x="509588" y="1004603"/>
          <a:ext cx="10887540" cy="5547360"/>
        </p:xfrm>
        <a:graphic>
          <a:graphicData uri="http://schemas.openxmlformats.org/drawingml/2006/table">
            <a:tbl>
              <a:tblPr firstRow="1" bandRow="1">
                <a:tableStyleId>{5C22544A-7EE6-4342-B048-85BDC9FD1C3A}</a:tableStyleId>
              </a:tblPr>
              <a:tblGrid>
                <a:gridCol w="359988">
                  <a:extLst>
                    <a:ext uri="{9D8B030D-6E8A-4147-A177-3AD203B41FA5}">
                      <a16:colId xmlns:a16="http://schemas.microsoft.com/office/drawing/2014/main" val="4199358974"/>
                    </a:ext>
                  </a:extLst>
                </a:gridCol>
                <a:gridCol w="5477436">
                  <a:extLst>
                    <a:ext uri="{9D8B030D-6E8A-4147-A177-3AD203B41FA5}">
                      <a16:colId xmlns:a16="http://schemas.microsoft.com/office/drawing/2014/main" val="2794872501"/>
                    </a:ext>
                  </a:extLst>
                </a:gridCol>
                <a:gridCol w="3388659">
                  <a:extLst>
                    <a:ext uri="{9D8B030D-6E8A-4147-A177-3AD203B41FA5}">
                      <a16:colId xmlns:a16="http://schemas.microsoft.com/office/drawing/2014/main" val="3761970454"/>
                    </a:ext>
                  </a:extLst>
                </a:gridCol>
                <a:gridCol w="1661457">
                  <a:extLst>
                    <a:ext uri="{9D8B030D-6E8A-4147-A177-3AD203B41FA5}">
                      <a16:colId xmlns:a16="http://schemas.microsoft.com/office/drawing/2014/main" val="943358790"/>
                    </a:ext>
                  </a:extLst>
                </a:gridCol>
              </a:tblGrid>
              <a:tr h="250737">
                <a:tc>
                  <a:txBody>
                    <a:bodyPr/>
                    <a:lstStyle/>
                    <a:p>
                      <a:r>
                        <a:rPr lang="de-DE" dirty="0"/>
                        <a:t>#</a:t>
                      </a:r>
                      <a:endParaRPr lang="en-US" dirty="0"/>
                    </a:p>
                  </a:txBody>
                  <a:tcPr/>
                </a:tc>
                <a:tc>
                  <a:txBody>
                    <a:bodyPr/>
                    <a:lstStyle/>
                    <a:p>
                      <a:r>
                        <a:rPr lang="de-DE" dirty="0"/>
                        <a:t>Objective</a:t>
                      </a:r>
                      <a:endParaRPr lang="en-US" dirty="0"/>
                    </a:p>
                  </a:txBody>
                  <a:tcPr/>
                </a:tc>
                <a:tc>
                  <a:txBody>
                    <a:bodyPr/>
                    <a:lstStyle/>
                    <a:p>
                      <a:r>
                        <a:rPr lang="de-DE" dirty="0"/>
                        <a:t>Supporters and Efforts</a:t>
                      </a:r>
                      <a:endParaRPr lang="en-US" dirty="0"/>
                    </a:p>
                  </a:txBody>
                  <a:tcPr/>
                </a:tc>
                <a:tc>
                  <a:txBody>
                    <a:bodyPr/>
                    <a:lstStyle/>
                    <a:p>
                      <a:r>
                        <a:rPr lang="de-DE" dirty="0"/>
                        <a:t>Status</a:t>
                      </a:r>
                      <a:endParaRPr lang="en-US" dirty="0"/>
                    </a:p>
                  </a:txBody>
                  <a:tcPr/>
                </a:tc>
                <a:extLst>
                  <a:ext uri="{0D108BD9-81ED-4DB2-BD59-A6C34878D82A}">
                    <a16:rowId xmlns:a16="http://schemas.microsoft.com/office/drawing/2014/main" val="2431873981"/>
                  </a:ext>
                </a:extLst>
              </a:tr>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1</a:t>
                      </a:r>
                    </a:p>
                  </a:txBody>
                  <a:tcPr marL="68580" marR="68580" marT="0" marB="0"/>
                </a:tc>
                <a:tc>
                  <a:txBody>
                    <a:bodyPr/>
                    <a:lstStyle/>
                    <a:p>
                      <a:pPr marL="0" marR="0">
                        <a:spcBef>
                          <a:spcPts val="0"/>
                        </a:spcBef>
                        <a:spcAft>
                          <a:spcPts val="0"/>
                        </a:spcAft>
                      </a:pPr>
                      <a:r>
                        <a:rPr lang="en-GB" sz="1000" dirty="0">
                          <a:effectLst/>
                        </a:rPr>
                        <a:t>Stage 3 support for uplink streaming as defined in TS 26.501 and based on the conclusions in clause 6.5 of  TR 26.804.</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explicit supporters Tencent, BBC; </a:t>
                      </a:r>
                    </a:p>
                    <a:p>
                      <a:pPr marL="0" marR="0">
                        <a:spcBef>
                          <a:spcPts val="0"/>
                        </a:spcBef>
                        <a:spcAft>
                          <a:spcPts val="0"/>
                        </a:spcAft>
                      </a:pPr>
                      <a:r>
                        <a:rPr lang="en-GB" sz="1000" dirty="0">
                          <a:effectLst/>
                        </a:rPr>
                        <a:t>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r>
                        <a:rPr lang="de-DE" dirty="0">
                          <a:highlight>
                            <a:srgbClr val="00FF00"/>
                          </a:highlight>
                        </a:rPr>
                        <a:t>75%, yes</a:t>
                      </a:r>
                      <a:endParaRPr lang="en-US" dirty="0">
                        <a:highlight>
                          <a:srgbClr val="00FF00"/>
                        </a:highlight>
                      </a:endParaRPr>
                    </a:p>
                  </a:txBody>
                  <a:tcPr/>
                </a:tc>
                <a:extLst>
                  <a:ext uri="{0D108BD9-81ED-4DB2-BD59-A6C34878D82A}">
                    <a16:rowId xmlns:a16="http://schemas.microsoft.com/office/drawing/2014/main" val="369035032"/>
                  </a:ext>
                </a:extLst>
              </a:tr>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2</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Stage 3 support for end-to-end low latency live streaming as defined in TS 26.501 and based on the conclusions in clause 6.11 of TR 26.804.</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explicit supporters Qualcomm, Tencent, BBC;</a:t>
                      </a:r>
                    </a:p>
                    <a:p>
                      <a:pPr marL="0" marR="0">
                        <a:spcBef>
                          <a:spcPts val="0"/>
                        </a:spcBef>
                        <a:spcAft>
                          <a:spcPts val="0"/>
                        </a:spcAft>
                      </a:pPr>
                      <a:r>
                        <a:rPr lang="en-GB" sz="1000" dirty="0">
                          <a:effectLst/>
                        </a:rPr>
                        <a:t>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r>
                        <a:rPr lang="de-DE" dirty="0">
                          <a:highlight>
                            <a:srgbClr val="00FF00"/>
                          </a:highlight>
                        </a:rPr>
                        <a:t>80%, yes</a:t>
                      </a:r>
                      <a:endParaRPr lang="en-US" dirty="0">
                        <a:highlight>
                          <a:srgbClr val="00FF00"/>
                        </a:highlight>
                      </a:endParaRPr>
                    </a:p>
                  </a:txBody>
                  <a:tcPr/>
                </a:tc>
                <a:extLst>
                  <a:ext uri="{0D108BD9-81ED-4DB2-BD59-A6C34878D82A}">
                    <a16:rowId xmlns:a16="http://schemas.microsoft.com/office/drawing/2014/main" val="1129219837"/>
                  </a:ext>
                </a:extLst>
              </a:tr>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3</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Stage 3 support for </a:t>
                      </a:r>
                      <a:r>
                        <a:rPr lang="en-US" sz="1000" dirty="0">
                          <a:effectLst/>
                        </a:rPr>
                        <a:t>5GMS over MBS and 5GMS hybrid services </a:t>
                      </a:r>
                      <a:r>
                        <a:rPr lang="en-GB" sz="1000" dirty="0">
                          <a:effectLst/>
                        </a:rPr>
                        <a:t>as defined in TS 26.501 and based on the conclusions in TR 26.804 and TR 26.802</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explicit supporters Qualcomm, BBC; </a:t>
                      </a:r>
                    </a:p>
                    <a:p>
                      <a:pPr marL="0" marR="0">
                        <a:spcBef>
                          <a:spcPts val="0"/>
                        </a:spcBef>
                        <a:spcAft>
                          <a:spcPts val="0"/>
                        </a:spcAft>
                      </a:pPr>
                      <a:r>
                        <a:rPr lang="en-GB" sz="1000" dirty="0">
                          <a:effectLst/>
                        </a:rPr>
                        <a:t>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r>
                        <a:rPr lang="de-DE" dirty="0">
                          <a:highlight>
                            <a:srgbClr val="00FF00"/>
                          </a:highlight>
                        </a:rPr>
                        <a:t>80%, yes</a:t>
                      </a:r>
                      <a:endParaRPr lang="en-US" dirty="0">
                        <a:highlight>
                          <a:srgbClr val="00FF00"/>
                        </a:highlight>
                      </a:endParaRPr>
                    </a:p>
                  </a:txBody>
                  <a:tcPr/>
                </a:tc>
                <a:extLst>
                  <a:ext uri="{0D108BD9-81ED-4DB2-BD59-A6C34878D82A}">
                    <a16:rowId xmlns:a16="http://schemas.microsoft.com/office/drawing/2014/main" val="1012912712"/>
                  </a:ext>
                </a:extLst>
              </a:tr>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4</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Stage 3 support for </a:t>
                      </a:r>
                      <a:r>
                        <a:rPr lang="en-US" sz="1000" dirty="0">
                          <a:effectLst/>
                        </a:rPr>
                        <a:t>multiple media service entry points</a:t>
                      </a:r>
                      <a:r>
                        <a:rPr lang="en-GB" sz="1000" dirty="0">
                          <a:effectLst/>
                        </a:rPr>
                        <a:t> as defined in TS 26.501 and based on the conclusions in TR 26.804.</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explicit supporters Qualcomm, Tencent, BBC;</a:t>
                      </a:r>
                    </a:p>
                    <a:p>
                      <a:pPr marL="0" marR="0">
                        <a:spcBef>
                          <a:spcPts val="0"/>
                        </a:spcBef>
                        <a:spcAft>
                          <a:spcPts val="0"/>
                        </a:spcAft>
                      </a:pPr>
                      <a:r>
                        <a:rPr lang="en-GB" sz="1000" dirty="0">
                          <a:effectLst/>
                        </a:rPr>
                        <a:t>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r>
                        <a:rPr lang="de-DE" dirty="0">
                          <a:highlight>
                            <a:srgbClr val="00FF00"/>
                          </a:highlight>
                        </a:rPr>
                        <a:t>95% yes</a:t>
                      </a:r>
                      <a:endParaRPr lang="en-US" dirty="0">
                        <a:highlight>
                          <a:srgbClr val="00FF00"/>
                        </a:highlight>
                      </a:endParaRPr>
                    </a:p>
                  </a:txBody>
                  <a:tcPr/>
                </a:tc>
                <a:extLst>
                  <a:ext uri="{0D108BD9-81ED-4DB2-BD59-A6C34878D82A}">
                    <a16:rowId xmlns:a16="http://schemas.microsoft.com/office/drawing/2014/main" val="2470256752"/>
                  </a:ext>
                </a:extLst>
              </a:tr>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5</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Extensions to 5GMS protocols to support traffic identification based on the conclusions in TR 26.804, clause 6.3. </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explicit supporters Ericsson, Qualcomm, Huawei, BBC; </a:t>
                      </a:r>
                    </a:p>
                    <a:p>
                      <a:pPr marL="0" marR="0">
                        <a:spcBef>
                          <a:spcPts val="0"/>
                        </a:spcBef>
                        <a:spcAft>
                          <a:spcPts val="0"/>
                        </a:spcAft>
                      </a:pPr>
                      <a:r>
                        <a:rPr lang="en-GB" sz="1000" dirty="0">
                          <a:effectLst/>
                        </a:rPr>
                        <a:t>expected efforts low</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r>
                        <a:rPr lang="de-DE" dirty="0">
                          <a:highlight>
                            <a:srgbClr val="00FF00"/>
                          </a:highlight>
                        </a:rPr>
                        <a:t>80%, yes</a:t>
                      </a:r>
                      <a:endParaRPr lang="en-US" dirty="0">
                        <a:highlight>
                          <a:srgbClr val="00FF00"/>
                        </a:highlight>
                      </a:endParaRPr>
                    </a:p>
                  </a:txBody>
                  <a:tcPr/>
                </a:tc>
                <a:extLst>
                  <a:ext uri="{0D108BD9-81ED-4DB2-BD59-A6C34878D82A}">
                    <a16:rowId xmlns:a16="http://schemas.microsoft.com/office/drawing/2014/main" val="2644159143"/>
                  </a:ext>
                </a:extLst>
              </a:tr>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6</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Addition of HTTP/3 to the 5GMS protocols as an optional alternative based on the conclusions in clause 6.4 of TR 26.804.</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explicit supporters Tencent, BBC; </a:t>
                      </a:r>
                    </a:p>
                    <a:p>
                      <a:pPr marL="0" marR="0">
                        <a:spcBef>
                          <a:spcPts val="0"/>
                        </a:spcBef>
                        <a:spcAft>
                          <a:spcPts val="0"/>
                        </a:spcAft>
                      </a:pPr>
                      <a:r>
                        <a:rPr lang="en-GB" sz="1000" dirty="0">
                          <a:effectLst/>
                        </a:rPr>
                        <a:t>expected efforts low</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r>
                        <a:rPr lang="de-DE" dirty="0">
                          <a:highlight>
                            <a:srgbClr val="00FF00"/>
                          </a:highlight>
                        </a:rPr>
                        <a:t>95%, yes</a:t>
                      </a:r>
                      <a:endParaRPr lang="en-US" dirty="0">
                        <a:highlight>
                          <a:srgbClr val="00FF00"/>
                        </a:highlight>
                      </a:endParaRPr>
                    </a:p>
                  </a:txBody>
                  <a:tcPr/>
                </a:tc>
                <a:extLst>
                  <a:ext uri="{0D108BD9-81ED-4DB2-BD59-A6C34878D82A}">
                    <a16:rowId xmlns:a16="http://schemas.microsoft.com/office/drawing/2014/main" val="2632372228"/>
                  </a:ext>
                </a:extLst>
              </a:tr>
              <a:tr h="313422">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7</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Addition of necessary parameter extensions to the M1, M5, and M6 reference points to provide access to </a:t>
                      </a:r>
                      <a:r>
                        <a:rPr lang="en-US" sz="1000" dirty="0">
                          <a:effectLst/>
                        </a:rPr>
                        <a:t>Background Data Transfer based on the conclusions in clause 6.6 of TR 26.804.</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explicit supporters Qualcomm, BBC; </a:t>
                      </a:r>
                    </a:p>
                    <a:p>
                      <a:pPr marL="0" marR="0">
                        <a:spcBef>
                          <a:spcPts val="0"/>
                        </a:spcBef>
                        <a:spcAft>
                          <a:spcPts val="0"/>
                        </a:spcAft>
                      </a:pPr>
                      <a:r>
                        <a:rPr lang="en-GB" sz="1000" dirty="0">
                          <a:effectLst/>
                        </a:rPr>
                        <a:t>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r>
                        <a:rPr lang="en-US" dirty="0">
                          <a:highlight>
                            <a:srgbClr val="FFFF00"/>
                          </a:highlight>
                        </a:rPr>
                        <a:t>50%, possibly</a:t>
                      </a:r>
                    </a:p>
                  </a:txBody>
                  <a:tcPr/>
                </a:tc>
                <a:extLst>
                  <a:ext uri="{0D108BD9-81ED-4DB2-BD59-A6C34878D82A}">
                    <a16:rowId xmlns:a16="http://schemas.microsoft.com/office/drawing/2014/main" val="549792467"/>
                  </a:ext>
                </a:extLst>
              </a:tr>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8</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Specification of the usage of Oauth 2.0 (according to the SA3 guidelines) for 5GMS protocols based on the conclusions in clause 6.9 of TR 26.804.</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explicit supporters Ericsson, BBC, Qualcomm; 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r>
                        <a:rPr lang="en-US" dirty="0">
                          <a:highlight>
                            <a:srgbClr val="FFFF00"/>
                          </a:highlight>
                        </a:rPr>
                        <a:t>75%, possibly</a:t>
                      </a:r>
                    </a:p>
                  </a:txBody>
                  <a:tcPr/>
                </a:tc>
                <a:extLst>
                  <a:ext uri="{0D108BD9-81ED-4DB2-BD59-A6C34878D82A}">
                    <a16:rowId xmlns:a16="http://schemas.microsoft.com/office/drawing/2014/main" val="3642144629"/>
                  </a:ext>
                </a:extLst>
              </a:tr>
              <a:tr h="316753">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9</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Specifications for the 3GPP Service Handler and URL including the necessary functions on UE and device to support automatic launch of 5G System services in the context of 5G Media Streaming based on the conclusions in clause 6.13 of TR 26.804.</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Qualcomm, BBC, Dolby, Tencent; </a:t>
                      </a:r>
                    </a:p>
                    <a:p>
                      <a:pPr marL="0" marR="0">
                        <a:spcBef>
                          <a:spcPts val="0"/>
                        </a:spcBef>
                        <a:spcAft>
                          <a:spcPts val="0"/>
                        </a:spcAft>
                      </a:pPr>
                      <a:r>
                        <a:rPr lang="en-GB" sz="1000" dirty="0">
                          <a:effectLst/>
                        </a:rPr>
                        <a:t>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r>
                        <a:rPr lang="en-US" dirty="0">
                          <a:highlight>
                            <a:srgbClr val="FF00FF"/>
                          </a:highlight>
                        </a:rPr>
                        <a:t>60%, no</a:t>
                      </a:r>
                    </a:p>
                  </a:txBody>
                  <a:tcPr/>
                </a:tc>
                <a:extLst>
                  <a:ext uri="{0D108BD9-81ED-4DB2-BD59-A6C34878D82A}">
                    <a16:rowId xmlns:a16="http://schemas.microsoft.com/office/drawing/2014/main" val="324440306"/>
                  </a:ext>
                </a:extLst>
              </a:tr>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10</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Additional minor enhancements based on feedback from 5G-MAG Reference tool developments.</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BBC, Qualcomm, Dolby; </a:t>
                      </a:r>
                    </a:p>
                    <a:p>
                      <a:pPr marL="0" marR="0">
                        <a:spcBef>
                          <a:spcPts val="0"/>
                        </a:spcBef>
                        <a:spcAft>
                          <a:spcPts val="0"/>
                        </a:spcAft>
                      </a:pPr>
                      <a:r>
                        <a:rPr lang="en-GB" sz="1000" dirty="0">
                          <a:effectLst/>
                        </a:rPr>
                        <a:t>expected efforts low</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r>
                        <a:rPr lang="en-US" dirty="0">
                          <a:highlight>
                            <a:srgbClr val="00FF00"/>
                          </a:highlight>
                        </a:rPr>
                        <a:t>100%, yes</a:t>
                      </a:r>
                    </a:p>
                  </a:txBody>
                  <a:tcPr/>
                </a:tc>
                <a:extLst>
                  <a:ext uri="{0D108BD9-81ED-4DB2-BD59-A6C34878D82A}">
                    <a16:rowId xmlns:a16="http://schemas.microsoft.com/office/drawing/2014/main" val="4143575766"/>
                  </a:ext>
                </a:extLst>
              </a:tr>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11</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Specification of a RESTful API at reference point M3 for the configuration of 5GMS AS instances by 5GMS AF based on the conclusions in TR 26.804.</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BBC, Qualcomm, Tencent; </a:t>
                      </a:r>
                    </a:p>
                    <a:p>
                      <a:pPr marL="0" marR="0">
                        <a:spcBef>
                          <a:spcPts val="0"/>
                        </a:spcBef>
                        <a:spcAft>
                          <a:spcPts val="0"/>
                        </a:spcAft>
                      </a:pPr>
                      <a:r>
                        <a:rPr lang="en-GB" sz="1000" dirty="0">
                          <a:effectLst/>
                        </a:rPr>
                        <a:t>expected efforts low</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r>
                        <a:rPr lang="en-US" dirty="0">
                          <a:highlight>
                            <a:srgbClr val="00FF00"/>
                          </a:highlight>
                        </a:rPr>
                        <a:t>70%, yes</a:t>
                      </a:r>
                    </a:p>
                  </a:txBody>
                  <a:tcPr/>
                </a:tc>
                <a:extLst>
                  <a:ext uri="{0D108BD9-81ED-4DB2-BD59-A6C34878D82A}">
                    <a16:rowId xmlns:a16="http://schemas.microsoft.com/office/drawing/2014/main" val="4133635034"/>
                  </a:ext>
                </a:extLst>
              </a:tr>
              <a:tr h="316753">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12</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Specification of data types for data reporting of ANBR-based Network Assistance invocations and (in liaison with CT3) specification of data types for exposure of events relating to invocation of AF-based and ANBR-based Network Assistance. </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Sony, BBC; </a:t>
                      </a:r>
                    </a:p>
                    <a:p>
                      <a:pPr marL="0" marR="0">
                        <a:spcBef>
                          <a:spcPts val="0"/>
                        </a:spcBef>
                        <a:spcAft>
                          <a:spcPts val="0"/>
                        </a:spcAft>
                      </a:pPr>
                      <a:r>
                        <a:rPr lang="en-GB" sz="1000" dirty="0">
                          <a:effectLst/>
                        </a:rPr>
                        <a:t>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r>
                        <a:rPr lang="en-US" dirty="0">
                          <a:highlight>
                            <a:srgbClr val="00FF00"/>
                          </a:highlight>
                        </a:rPr>
                        <a:t>100%, yes</a:t>
                      </a:r>
                    </a:p>
                  </a:txBody>
                  <a:tcPr/>
                </a:tc>
                <a:extLst>
                  <a:ext uri="{0D108BD9-81ED-4DB2-BD59-A6C34878D82A}">
                    <a16:rowId xmlns:a16="http://schemas.microsoft.com/office/drawing/2014/main" val="656955889"/>
                  </a:ext>
                </a:extLst>
              </a:tr>
              <a:tr h="417896">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13</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Develop a new specification for Generalized media delivery to document interactions and APIs for provisioning and media session handling consolidating the stage-3 specification for reference points M1/RTC-1, M5/RTC-5 and M6/RTC-6 and port general functionalities from TS 26.512 to this new specification.  </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 BBC, Qualcomm, Tencent, Samsung, NTT</a:t>
                      </a:r>
                    </a:p>
                    <a:p>
                      <a:pPr marL="0" marR="0">
                        <a:spcBef>
                          <a:spcPts val="0"/>
                        </a:spcBef>
                        <a:spcAft>
                          <a:spcPts val="0"/>
                        </a:spcAft>
                      </a:pPr>
                      <a:r>
                        <a:rPr lang="en-GB" sz="1000" dirty="0">
                          <a:effectLst/>
                          <a:latin typeface="Times New Roman" panose="02020603050405020304" pitchFamily="18" charset="0"/>
                          <a:ea typeface="Batang" panose="02030600000101010101" pitchFamily="18" charset="-127"/>
                        </a:rPr>
                        <a:t>Expected efforts: high</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r>
                        <a:rPr lang="en-US" dirty="0">
                          <a:highlight>
                            <a:srgbClr val="FF00FF"/>
                          </a:highlight>
                        </a:rPr>
                        <a:t>60%, no</a:t>
                      </a:r>
                    </a:p>
                  </a:txBody>
                  <a:tcPr/>
                </a:tc>
                <a:extLst>
                  <a:ext uri="{0D108BD9-81ED-4DB2-BD59-A6C34878D82A}">
                    <a16:rowId xmlns:a16="http://schemas.microsoft.com/office/drawing/2014/main" val="1001687066"/>
                  </a:ext>
                </a:extLst>
              </a:tr>
            </a:tbl>
          </a:graphicData>
        </a:graphic>
      </p:graphicFrame>
    </p:spTree>
    <p:extLst>
      <p:ext uri="{BB962C8B-B14F-4D97-AF65-F5344CB8AC3E}">
        <p14:creationId xmlns:p14="http://schemas.microsoft.com/office/powerpoint/2010/main" val="1239100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10315DCF-7952-FC49-3408-3F07FB9E1849}"/>
              </a:ext>
            </a:extLst>
          </p:cNvPr>
          <p:cNvSpPr>
            <a:spLocks noGrp="1"/>
          </p:cNvSpPr>
          <p:nvPr>
            <p:ph type="subTitle" idx="1"/>
          </p:nvPr>
        </p:nvSpPr>
        <p:spPr/>
        <p:txBody>
          <a:bodyPr/>
          <a:lstStyle/>
          <a:p>
            <a:endParaRPr lang="en-US" dirty="0"/>
          </a:p>
        </p:txBody>
      </p:sp>
      <p:sp>
        <p:nvSpPr>
          <p:cNvPr id="3" name="Title 2">
            <a:extLst>
              <a:ext uri="{FF2B5EF4-FFF2-40B4-BE49-F238E27FC236}">
                <a16:creationId xmlns:a16="http://schemas.microsoft.com/office/drawing/2014/main" id="{9212AFB0-D267-98FD-942E-3DBFBE19E29A}"/>
              </a:ext>
            </a:extLst>
          </p:cNvPr>
          <p:cNvSpPr>
            <a:spLocks noGrp="1"/>
          </p:cNvSpPr>
          <p:nvPr>
            <p:ph type="title"/>
          </p:nvPr>
        </p:nvSpPr>
        <p:spPr>
          <a:xfrm>
            <a:off x="495297" y="3593167"/>
            <a:ext cx="9363077" cy="722955"/>
          </a:xfrm>
        </p:spPr>
        <p:txBody>
          <a:bodyPr/>
          <a:lstStyle/>
          <a:p>
            <a:r>
              <a:rPr lang="de-DE" dirty="0"/>
              <a:t>Conclusions</a:t>
            </a:r>
            <a:endParaRPr lang="en-US" dirty="0"/>
          </a:p>
        </p:txBody>
      </p:sp>
    </p:spTree>
    <p:extLst>
      <p:ext uri="{BB962C8B-B14F-4D97-AF65-F5344CB8AC3E}">
        <p14:creationId xmlns:p14="http://schemas.microsoft.com/office/powerpoint/2010/main" val="2398352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72B68844-26A6-91AD-F899-0F85BEF7BEE8}"/>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D6CEE66A-A4CD-9208-044F-940F73149B0F}"/>
              </a:ext>
            </a:extLst>
          </p:cNvPr>
          <p:cNvSpPr>
            <a:spLocks noGrp="1"/>
          </p:cNvSpPr>
          <p:nvPr>
            <p:ph type="title"/>
          </p:nvPr>
        </p:nvSpPr>
        <p:spPr>
          <a:xfrm>
            <a:off x="495300" y="642644"/>
            <a:ext cx="11187112" cy="361959"/>
          </a:xfrm>
        </p:spPr>
        <p:txBody>
          <a:bodyPr/>
          <a:lstStyle/>
          <a:p>
            <a:r>
              <a:rPr lang="de-DE" dirty="0"/>
              <a:t>Status Check and Proposal</a:t>
            </a:r>
            <a:endParaRPr lang="en-US" dirty="0"/>
          </a:p>
        </p:txBody>
      </p:sp>
      <p:sp>
        <p:nvSpPr>
          <p:cNvPr id="4" name="Content Placeholder 3">
            <a:extLst>
              <a:ext uri="{FF2B5EF4-FFF2-40B4-BE49-F238E27FC236}">
                <a16:creationId xmlns:a16="http://schemas.microsoft.com/office/drawing/2014/main" id="{47C8723D-99C5-62AB-5617-720E11264F00}"/>
              </a:ext>
            </a:extLst>
          </p:cNvPr>
          <p:cNvSpPr>
            <a:spLocks noGrp="1"/>
          </p:cNvSpPr>
          <p:nvPr>
            <p:ph sz="quarter" idx="14"/>
          </p:nvPr>
        </p:nvSpPr>
        <p:spPr/>
        <p:txBody>
          <a:bodyPr>
            <a:normAutofit lnSpcReduction="10000"/>
          </a:bodyPr>
          <a:lstStyle/>
          <a:p>
            <a:r>
              <a:rPr lang="de-DE" dirty="0"/>
              <a:t>Of the 13 Work Topics, at least 9, up to 11, are expected to be completed at SA4#127</a:t>
            </a:r>
          </a:p>
          <a:p>
            <a:r>
              <a:rPr lang="de-DE" dirty="0"/>
              <a:t>However, it is expected that not all topics can be completed</a:t>
            </a:r>
          </a:p>
          <a:p>
            <a:pPr lvl="1"/>
            <a:r>
              <a:rPr lang="de-DE" dirty="0"/>
              <a:t>Background Data Traffic required stage-2 updates</a:t>
            </a:r>
          </a:p>
          <a:p>
            <a:pPr lvl="1"/>
            <a:r>
              <a:rPr lang="de-DE" dirty="0"/>
              <a:t>Service URL requires some detailed checks across the specification </a:t>
            </a:r>
          </a:p>
          <a:p>
            <a:pPr lvl="1"/>
            <a:r>
              <a:rPr lang="de-DE" dirty="0"/>
              <a:t>TS 26.510/512 split requires final thoughts</a:t>
            </a:r>
          </a:p>
          <a:p>
            <a:pPr lvl="1"/>
            <a:r>
              <a:rPr lang="de-DE" dirty="0"/>
              <a:t>OpenAPI needs to be completed for TS 26.510 and TS 26.512 </a:t>
            </a:r>
          </a:p>
          <a:p>
            <a:r>
              <a:rPr lang="de-DE" dirty="0"/>
              <a:t>Three options:</a:t>
            </a:r>
          </a:p>
          <a:p>
            <a:pPr marL="533400" lvl="1" indent="-342900">
              <a:buFont typeface="+mj-lt"/>
              <a:buAutoNum type="arabicPeriod"/>
            </a:pPr>
            <a:r>
              <a:rPr lang="de-DE" dirty="0"/>
              <a:t>Complete work item at SA4#127 and add all features with a CR to the specfications and do feature corrections</a:t>
            </a:r>
          </a:p>
          <a:p>
            <a:pPr marL="533400" lvl="1" indent="-342900">
              <a:buFont typeface="+mj-lt"/>
              <a:buAutoNum type="arabicPeriod"/>
            </a:pPr>
            <a:r>
              <a:rPr lang="de-DE" dirty="0"/>
              <a:t>Complete work item at SA4#127 and defer non-completed features to the Rel-19</a:t>
            </a:r>
          </a:p>
          <a:p>
            <a:pPr marL="533400" lvl="1" indent="-342900">
              <a:buFont typeface="+mj-lt"/>
              <a:buAutoNum type="arabicPeriod"/>
            </a:pPr>
            <a:r>
              <a:rPr lang="de-DE" dirty="0"/>
              <a:t>Ask for an exception with a very clear set of actions to complete the remaining topics based on this slide deck.</a:t>
            </a:r>
          </a:p>
          <a:p>
            <a:pPr marL="647700" lvl="2" indent="-342900"/>
            <a:r>
              <a:rPr lang="de-DE" sz="1200" dirty="0">
                <a:highlight>
                  <a:srgbClr val="FFFF00"/>
                </a:highlight>
                <a:latin typeface="Calibri" panose="020F0502020204030204" pitchFamily="34" charset="0"/>
                <a:cs typeface="Calibri" panose="020F0502020204030204" pitchFamily="34" charset="0"/>
              </a:rPr>
              <a:t>Two meeting cycles will allow OpenAPI to be integrated before sending TS 26.510 V2.0.0 to SA Plenary.</a:t>
            </a:r>
            <a:endParaRPr lang="de-DE" dirty="0"/>
          </a:p>
          <a:p>
            <a:r>
              <a:rPr lang="de-DE" dirty="0"/>
              <a:t>Rapporteur and Editor of TS 26.512 prefer Option 3 </a:t>
            </a:r>
            <a:r>
              <a:rPr lang="de-DE" dirty="0">
                <a:sym typeface="Wingdings" panose="05000000000000000000" pitchFamily="2" charset="2"/>
              </a:rPr>
              <a:t> prepare exception for SA4#127</a:t>
            </a:r>
          </a:p>
          <a:p>
            <a:r>
              <a:rPr lang="de-DE" dirty="0">
                <a:sym typeface="Wingdings" panose="05000000000000000000" pitchFamily="2" charset="2"/>
              </a:rPr>
              <a:t>The completion of the work item should not stop the agreement of a new study related to advanced media delivery topics as long as the priority for SA4#127-bis-e and SA4#128 is on the completion of the work item</a:t>
            </a:r>
            <a:endParaRPr lang="de-DE" dirty="0"/>
          </a:p>
          <a:p>
            <a:pPr lvl="1"/>
            <a:endParaRPr lang="en-US" dirty="0"/>
          </a:p>
        </p:txBody>
      </p:sp>
      <p:sp>
        <p:nvSpPr>
          <p:cNvPr id="5" name="Subtitle 4">
            <a:extLst>
              <a:ext uri="{FF2B5EF4-FFF2-40B4-BE49-F238E27FC236}">
                <a16:creationId xmlns:a16="http://schemas.microsoft.com/office/drawing/2014/main" id="{3EEB5417-1DCD-1911-75F1-A98CD5DC1F87}"/>
              </a:ext>
            </a:extLst>
          </p:cNvPr>
          <p:cNvSpPr>
            <a:spLocks noGrp="1"/>
          </p:cNvSpPr>
          <p:nvPr>
            <p:ph type="subTitle" idx="1"/>
          </p:nvPr>
        </p:nvSpPr>
        <p:spPr/>
        <p:txBody>
          <a:bodyPr/>
          <a:lstStyle/>
          <a:p>
            <a:r>
              <a:rPr lang="de-DE" dirty="0"/>
              <a:t>Preliminary considerations</a:t>
            </a:r>
            <a:endParaRPr lang="en-US" dirty="0"/>
          </a:p>
        </p:txBody>
      </p:sp>
    </p:spTree>
    <p:extLst>
      <p:ext uri="{BB962C8B-B14F-4D97-AF65-F5344CB8AC3E}">
        <p14:creationId xmlns:p14="http://schemas.microsoft.com/office/powerpoint/2010/main" val="1613514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0147EF9E-E40F-84E8-EB11-244D5198FE15}"/>
              </a:ext>
            </a:extLst>
          </p:cNvPr>
          <p:cNvSpPr>
            <a:spLocks noGrp="1"/>
          </p:cNvSpPr>
          <p:nvPr>
            <p:ph type="ftr" sz="quarter" idx="10"/>
          </p:nvPr>
        </p:nvSpPr>
        <p:spPr/>
        <p:txBody>
          <a:bodyPr/>
          <a:lstStyle/>
          <a:p>
            <a:r>
              <a:rPr lang="en-US"/>
              <a:t>3GPP SA4#127</a:t>
            </a:r>
            <a:endParaRPr lang="en-US" dirty="0"/>
          </a:p>
        </p:txBody>
      </p:sp>
      <p:sp>
        <p:nvSpPr>
          <p:cNvPr id="5" name="Title 4">
            <a:extLst>
              <a:ext uri="{FF2B5EF4-FFF2-40B4-BE49-F238E27FC236}">
                <a16:creationId xmlns:a16="http://schemas.microsoft.com/office/drawing/2014/main" id="{77715FF2-7249-974C-C724-92708CC1B3EC}"/>
              </a:ext>
            </a:extLst>
          </p:cNvPr>
          <p:cNvSpPr>
            <a:spLocks noGrp="1"/>
          </p:cNvSpPr>
          <p:nvPr>
            <p:ph type="title"/>
          </p:nvPr>
        </p:nvSpPr>
        <p:spPr>
          <a:xfrm>
            <a:off x="495300" y="642644"/>
            <a:ext cx="11187112" cy="361959"/>
          </a:xfrm>
        </p:spPr>
        <p:txBody>
          <a:bodyPr/>
          <a:lstStyle/>
          <a:p>
            <a:r>
              <a:rPr lang="de-DE" dirty="0"/>
              <a:t>Relevant Documents and Timelines</a:t>
            </a:r>
            <a:endParaRPr lang="en-US" dirty="0"/>
          </a:p>
        </p:txBody>
      </p:sp>
      <p:sp>
        <p:nvSpPr>
          <p:cNvPr id="7" name="Content Placeholder 6">
            <a:extLst>
              <a:ext uri="{FF2B5EF4-FFF2-40B4-BE49-F238E27FC236}">
                <a16:creationId xmlns:a16="http://schemas.microsoft.com/office/drawing/2014/main" id="{4DDA86A1-6197-967A-6A3C-E6D7504D07B9}"/>
              </a:ext>
            </a:extLst>
          </p:cNvPr>
          <p:cNvSpPr>
            <a:spLocks noGrp="1"/>
          </p:cNvSpPr>
          <p:nvPr>
            <p:ph sz="quarter" idx="14"/>
          </p:nvPr>
        </p:nvSpPr>
        <p:spPr>
          <a:xfrm>
            <a:off x="495300" y="1524000"/>
            <a:ext cx="11187112" cy="4876799"/>
          </a:xfrm>
        </p:spPr>
        <p:txBody>
          <a:bodyPr>
            <a:normAutofit/>
          </a:bodyPr>
          <a:lstStyle/>
          <a:p>
            <a:pPr rtl="0" fontAlgn="ctr">
              <a:spcBef>
                <a:spcPts val="0"/>
              </a:spcBef>
              <a:spcAft>
                <a:spcPts val="0"/>
              </a:spcAft>
              <a:buFont typeface="Courier New" panose="02070309020205020404" pitchFamily="49" charset="0"/>
              <a:buChar char="o"/>
            </a:pPr>
            <a:r>
              <a:rPr lang="en-GB" sz="1800" dirty="0">
                <a:latin typeface="Calibri" panose="020F0502020204030204" pitchFamily="34" charset="0"/>
                <a:hlinkClick r:id="rId2">
                  <a:extLst>
                    <a:ext uri="{A12FA001-AC4F-418D-AE19-62706E023703}">
                      <ahyp:hlinkClr xmlns:ahyp="http://schemas.microsoft.com/office/drawing/2018/hyperlinkcolor" val="tx"/>
                    </a:ext>
                  </a:extLst>
                </a:hlinkClick>
              </a:rPr>
              <a:t>SP-230976</a:t>
            </a:r>
            <a:r>
              <a:rPr lang="en-GB" sz="1800" dirty="0">
                <a:latin typeface="Calibri" panose="020F0502020204030204" pitchFamily="34" charset="0"/>
              </a:rPr>
              <a:t> WID </a:t>
            </a:r>
            <a:r>
              <a:rPr lang="en-GB" sz="1800" dirty="0">
                <a:solidFill>
                  <a:srgbClr val="000000"/>
                </a:solidFill>
                <a:latin typeface="Calibri" panose="020F0502020204030204" pitchFamily="34" charset="0"/>
              </a:rPr>
              <a:t>5G Media Streaming Protocols Phase 2</a:t>
            </a:r>
            <a:endParaRPr lang="en-GB" sz="1800" dirty="0">
              <a:solidFill>
                <a:srgbClr val="000000"/>
              </a:solidFill>
              <a:latin typeface="Calibri" panose="020F0502020204030204" pitchFamily="34" charset="0"/>
              <a:hlinkClick r:id="rId3">
                <a:extLst>
                  <a:ext uri="{A12FA001-AC4F-418D-AE19-62706E023703}">
                    <ahyp:hlinkClr xmlns:ahyp="http://schemas.microsoft.com/office/drawing/2018/hyperlinkcolor" val="tx"/>
                  </a:ext>
                </a:extLst>
              </a:hlinkClick>
            </a:endParaRPr>
          </a:p>
          <a:p>
            <a:pPr rtl="0" fontAlgn="ctr">
              <a:spcBef>
                <a:spcPts val="0"/>
              </a:spcBef>
              <a:spcAft>
                <a:spcPts val="0"/>
              </a:spcAft>
              <a:buFont typeface="Courier New" panose="02070309020205020404" pitchFamily="49" charset="0"/>
              <a:buChar char="o"/>
            </a:pPr>
            <a:r>
              <a:rPr lang="en-GB" sz="1800" dirty="0">
                <a:effectLst/>
                <a:latin typeface="Calibri" panose="020F0502020204030204" pitchFamily="34" charset="0"/>
                <a:hlinkClick r:id="rId3"/>
              </a:rPr>
              <a:t>S4-231683</a:t>
            </a:r>
            <a:r>
              <a:rPr lang="en-GB" sz="1800" dirty="0">
                <a:solidFill>
                  <a:srgbClr val="000000"/>
                </a:solidFill>
                <a:effectLst/>
                <a:latin typeface="Calibri" panose="020F0502020204030204" pitchFamily="34" charset="0"/>
              </a:rPr>
              <a:t>  Updated Work Plan, Qualcomm Incorporated, </a:t>
            </a:r>
            <a:endParaRPr lang="en-US" sz="1800" dirty="0">
              <a:effectLst/>
              <a:latin typeface="Calibri" panose="020F0502020204030204" pitchFamily="34" charset="0"/>
            </a:endParaRPr>
          </a:p>
          <a:p>
            <a:pPr rtl="0" fontAlgn="ctr">
              <a:spcBef>
                <a:spcPts val="0"/>
              </a:spcBef>
              <a:spcAft>
                <a:spcPts val="0"/>
              </a:spcAft>
              <a:buFont typeface="Courier New" panose="02070309020205020404" pitchFamily="49" charset="0"/>
              <a:buChar char="o"/>
            </a:pPr>
            <a:r>
              <a:rPr lang="en-GB" sz="1800" dirty="0">
                <a:effectLst/>
                <a:latin typeface="Calibri" panose="020F0502020204030204" pitchFamily="34" charset="0"/>
                <a:hlinkClick r:id="rId4"/>
              </a:rPr>
              <a:t>S4-232002</a:t>
            </a:r>
            <a:r>
              <a:rPr lang="en-GB" sz="1800" dirty="0">
                <a:solidFill>
                  <a:srgbClr val="000000"/>
                </a:solidFill>
                <a:effectLst/>
                <a:latin typeface="Calibri" panose="020F0502020204030204" pitchFamily="34" charset="0"/>
              </a:rPr>
              <a:t>  TS 26.510 V0.4.0 editor's draft, BBC, </a:t>
            </a:r>
            <a:endParaRPr lang="en-US" sz="1800" dirty="0">
              <a:effectLst/>
              <a:latin typeface="Calibri" panose="020F0502020204030204" pitchFamily="34" charset="0"/>
            </a:endParaRPr>
          </a:p>
          <a:p>
            <a:pPr rtl="0" fontAlgn="ctr">
              <a:spcBef>
                <a:spcPts val="0"/>
              </a:spcBef>
              <a:spcAft>
                <a:spcPts val="0"/>
              </a:spcAft>
              <a:buFont typeface="Courier New" panose="02070309020205020404" pitchFamily="49" charset="0"/>
              <a:buChar char="o"/>
            </a:pPr>
            <a:r>
              <a:rPr lang="en-GB" sz="1800" dirty="0">
                <a:effectLst/>
                <a:latin typeface="Calibri" panose="020F0502020204030204" pitchFamily="34" charset="0"/>
                <a:hlinkClick r:id="rId5"/>
              </a:rPr>
              <a:t>S4-232008</a:t>
            </a:r>
            <a:r>
              <a:rPr lang="en-GB" sz="1800" dirty="0">
                <a:solidFill>
                  <a:srgbClr val="000000"/>
                </a:solidFill>
                <a:effectLst/>
                <a:latin typeface="Calibri" panose="020F0502020204030204" pitchFamily="34" charset="0"/>
              </a:rPr>
              <a:t>  Permanent Document v0.2.0, Qualcomm Incorporated (Rapporteur)</a:t>
            </a:r>
          </a:p>
          <a:p>
            <a:pPr fontAlgn="ctr">
              <a:spcBef>
                <a:spcPts val="0"/>
              </a:spcBef>
              <a:spcAft>
                <a:spcPts val="0"/>
              </a:spcAft>
              <a:buFont typeface="Courier New" panose="02070309020205020404" pitchFamily="49" charset="0"/>
              <a:buChar char="o"/>
            </a:pPr>
            <a:r>
              <a:rPr lang="en-GB" sz="1800" dirty="0">
                <a:effectLst/>
                <a:latin typeface="Calibri" panose="020F0502020204030204" pitchFamily="34" charset="0"/>
                <a:hlinkClick r:id="rId6"/>
              </a:rPr>
              <a:t>S4-232009</a:t>
            </a:r>
            <a:r>
              <a:rPr lang="en-GB" sz="1800" dirty="0">
                <a:effectLst/>
                <a:latin typeface="Calibri" panose="020F0502020204030204" pitchFamily="34" charset="0"/>
              </a:rPr>
              <a:t> 5GMS Functions are general Media Functions, Qualcomm Incorporated, BBC, Tencent (endorsed)</a:t>
            </a:r>
          </a:p>
          <a:p>
            <a:pPr fontAlgn="ctr">
              <a:spcBef>
                <a:spcPts val="0"/>
              </a:spcBef>
              <a:spcAft>
                <a:spcPts val="0"/>
              </a:spcAft>
              <a:buFont typeface="Courier New" panose="02070309020205020404" pitchFamily="49" charset="0"/>
              <a:buChar char="o"/>
            </a:pPr>
            <a:r>
              <a:rPr lang="en-US" sz="1800" dirty="0">
                <a:latin typeface="Calibri" panose="020F0502020204030204" pitchFamily="34" charset="0"/>
                <a:hlinkClick r:id="rId7">
                  <a:extLst>
                    <a:ext uri="{A12FA001-AC4F-418D-AE19-62706E023703}">
                      <ahyp:hlinkClr xmlns:ahyp="http://schemas.microsoft.com/office/drawing/2018/hyperlinkcolor" val="tx"/>
                    </a:ext>
                  </a:extLst>
                </a:hlinkClick>
              </a:rPr>
              <a:t>S4-232010</a:t>
            </a:r>
            <a:r>
              <a:rPr lang="en-US" sz="1800" dirty="0">
                <a:latin typeface="Calibri" panose="020F0502020204030204" pitchFamily="34" charset="0"/>
              </a:rPr>
              <a:t> RTC Functions are general Media Functions, Qualcomm Incorporated (endorsed)</a:t>
            </a:r>
          </a:p>
          <a:p>
            <a:pPr fontAlgn="ctr">
              <a:spcBef>
                <a:spcPts val="0"/>
              </a:spcBef>
              <a:spcAft>
                <a:spcPts val="0"/>
              </a:spcAft>
              <a:buFont typeface="Courier New" panose="02070309020205020404" pitchFamily="49" charset="0"/>
              <a:buChar char="o"/>
            </a:pPr>
            <a:endParaRPr lang="en-US" sz="1800" dirty="0">
              <a:latin typeface="Calibri" panose="020F0502020204030204" pitchFamily="34" charset="0"/>
            </a:endParaRPr>
          </a:p>
          <a:p>
            <a:pPr fontAlgn="ctr">
              <a:spcBef>
                <a:spcPts val="0"/>
              </a:spcBef>
              <a:spcAft>
                <a:spcPts val="0"/>
              </a:spcAft>
              <a:buFont typeface="Courier New" panose="02070309020205020404" pitchFamily="49" charset="0"/>
              <a:buChar char="o"/>
            </a:pPr>
            <a:endParaRPr lang="en-US" sz="1800" dirty="0">
              <a:effectLst/>
              <a:latin typeface="Calibri" panose="020F0502020204030204" pitchFamily="34" charset="0"/>
            </a:endParaRPr>
          </a:p>
          <a:p>
            <a:pPr rtl="0" fontAlgn="ctr">
              <a:spcBef>
                <a:spcPts val="0"/>
              </a:spcBef>
              <a:spcAft>
                <a:spcPts val="0"/>
              </a:spcAft>
              <a:buFont typeface="Courier New" panose="02070309020205020404" pitchFamily="49" charset="0"/>
              <a:buChar char="o"/>
            </a:pPr>
            <a:endParaRPr lang="de-DE" sz="2400" dirty="0">
              <a:solidFill>
                <a:srgbClr val="000000"/>
              </a:solidFill>
              <a:effectLst/>
              <a:latin typeface="Calibri" panose="020F0502020204030204" pitchFamily="34" charset="0"/>
            </a:endParaRPr>
          </a:p>
          <a:p>
            <a:pPr marL="0" indent="0" rtl="0" fontAlgn="ctr">
              <a:spcBef>
                <a:spcPts val="0"/>
              </a:spcBef>
              <a:spcAft>
                <a:spcPts val="0"/>
              </a:spcAft>
              <a:buNone/>
            </a:pPr>
            <a:endParaRPr lang="en-US" sz="1800" dirty="0">
              <a:effectLst/>
              <a:latin typeface="Calibri" panose="020F0502020204030204" pitchFamily="34" charset="0"/>
            </a:endParaRPr>
          </a:p>
        </p:txBody>
      </p:sp>
      <p:sp>
        <p:nvSpPr>
          <p:cNvPr id="6" name="Subtitle 5">
            <a:extLst>
              <a:ext uri="{FF2B5EF4-FFF2-40B4-BE49-F238E27FC236}">
                <a16:creationId xmlns:a16="http://schemas.microsoft.com/office/drawing/2014/main" id="{039D9C20-2627-E50B-C369-15FBB72A44DC}"/>
              </a:ext>
            </a:extLst>
          </p:cNvPr>
          <p:cNvSpPr>
            <a:spLocks noGrp="1"/>
          </p:cNvSpPr>
          <p:nvPr>
            <p:ph type="subTitle" idx="1"/>
          </p:nvPr>
        </p:nvSpPr>
        <p:spPr/>
        <p:txBody>
          <a:bodyPr/>
          <a:lstStyle/>
          <a:p>
            <a:endParaRPr lang="en-US"/>
          </a:p>
        </p:txBody>
      </p:sp>
      <p:graphicFrame>
        <p:nvGraphicFramePr>
          <p:cNvPr id="2" name="Table 1">
            <a:extLst>
              <a:ext uri="{FF2B5EF4-FFF2-40B4-BE49-F238E27FC236}">
                <a16:creationId xmlns:a16="http://schemas.microsoft.com/office/drawing/2014/main" id="{D7516CB2-49DA-B580-699A-33831D0B9EC0}"/>
              </a:ext>
            </a:extLst>
          </p:cNvPr>
          <p:cNvGraphicFramePr>
            <a:graphicFrameLocks noGrp="1"/>
          </p:cNvGraphicFramePr>
          <p:nvPr>
            <p:extLst>
              <p:ext uri="{D42A27DB-BD31-4B8C-83A1-F6EECF244321}">
                <p14:modId xmlns:p14="http://schemas.microsoft.com/office/powerpoint/2010/main" val="3465333174"/>
              </p:ext>
            </p:extLst>
          </p:nvPr>
        </p:nvGraphicFramePr>
        <p:xfrm>
          <a:off x="681531" y="3241216"/>
          <a:ext cx="10813538" cy="2971800"/>
        </p:xfrm>
        <a:graphic>
          <a:graphicData uri="http://schemas.openxmlformats.org/drawingml/2006/table">
            <a:tbl>
              <a:tblPr>
                <a:tableStyleId>{5C22544A-7EE6-4342-B048-85BDC9FD1C3A}</a:tableStyleId>
              </a:tblPr>
              <a:tblGrid>
                <a:gridCol w="2752437">
                  <a:extLst>
                    <a:ext uri="{9D8B030D-6E8A-4147-A177-3AD203B41FA5}">
                      <a16:colId xmlns:a16="http://schemas.microsoft.com/office/drawing/2014/main" val="3992258552"/>
                    </a:ext>
                  </a:extLst>
                </a:gridCol>
                <a:gridCol w="8061101">
                  <a:extLst>
                    <a:ext uri="{9D8B030D-6E8A-4147-A177-3AD203B41FA5}">
                      <a16:colId xmlns:a16="http://schemas.microsoft.com/office/drawing/2014/main" val="4116570738"/>
                    </a:ext>
                  </a:extLst>
                </a:gridCol>
              </a:tblGrid>
              <a:tr h="2682639">
                <a:tc>
                  <a:txBody>
                    <a:bodyPr/>
                    <a:lstStyle/>
                    <a:p>
                      <a:pPr marL="0" marR="0" indent="0">
                        <a:lnSpc>
                          <a:spcPct val="100000"/>
                        </a:lnSpc>
                        <a:spcBef>
                          <a:spcPts val="300"/>
                        </a:spcBef>
                        <a:spcAft>
                          <a:spcPts val="300"/>
                        </a:spcAft>
                        <a:tabLst>
                          <a:tab pos="4572000" algn="l"/>
                        </a:tabLst>
                      </a:pPr>
                      <a:r>
                        <a:rPr lang="en-US" sz="1600">
                          <a:effectLst/>
                        </a:rPr>
                        <a:t>SA4#127 (29 January - 2 February 2024, Sophia Antipolis, FR)</a:t>
                      </a:r>
                      <a:endParaRPr lang="en-US" sz="1600" b="1">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342900" marR="0" lvl="0" indent="-342900">
                        <a:lnSpc>
                          <a:spcPct val="100000"/>
                        </a:lnSpc>
                        <a:spcBef>
                          <a:spcPts val="300"/>
                        </a:spcBef>
                        <a:spcAft>
                          <a:spcPts val="300"/>
                        </a:spcAft>
                        <a:buFont typeface="Symbol" panose="05050102010706020507" pitchFamily="18" charset="2"/>
                        <a:buChar char=""/>
                        <a:tabLst>
                          <a:tab pos="457200" algn="l"/>
                        </a:tabLst>
                      </a:pPr>
                      <a:r>
                        <a:rPr lang="en-US" sz="1600" dirty="0">
                          <a:effectLst/>
                        </a:rPr>
                        <a:t>Agree CRs to 26.512 5G Media Streaming Protocols Phase 2</a:t>
                      </a:r>
                    </a:p>
                    <a:p>
                      <a:pPr marL="342900" marR="0" lvl="0" indent="-342900">
                        <a:lnSpc>
                          <a:spcPct val="100000"/>
                        </a:lnSpc>
                        <a:spcBef>
                          <a:spcPts val="300"/>
                        </a:spcBef>
                        <a:spcAft>
                          <a:spcPts val="300"/>
                        </a:spcAft>
                        <a:buFont typeface="Symbol" panose="05050102010706020507" pitchFamily="18" charset="2"/>
                        <a:buChar char=""/>
                        <a:tabLst>
                          <a:tab pos="457200" algn="l"/>
                        </a:tabLst>
                      </a:pPr>
                      <a:r>
                        <a:rPr lang="en-US" sz="1600" dirty="0">
                          <a:effectLst/>
                        </a:rPr>
                        <a:t>Agree CRs to 26.247 DASH extensions for 5G Media Streaming Phase 2</a:t>
                      </a:r>
                    </a:p>
                    <a:p>
                      <a:pPr marL="342900" marR="0" lvl="0" indent="-342900">
                        <a:lnSpc>
                          <a:spcPct val="100000"/>
                        </a:lnSpc>
                        <a:spcBef>
                          <a:spcPts val="300"/>
                        </a:spcBef>
                        <a:spcAft>
                          <a:spcPts val="300"/>
                        </a:spcAft>
                        <a:buFont typeface="Symbol" panose="05050102010706020507" pitchFamily="18" charset="2"/>
                        <a:buChar char=""/>
                        <a:tabLst>
                          <a:tab pos="457200" algn="l"/>
                        </a:tabLst>
                      </a:pPr>
                      <a:r>
                        <a:rPr lang="en-US" sz="1600" dirty="0">
                          <a:effectLst/>
                        </a:rPr>
                        <a:t>Agree CR to 26.517 Extensions to MBS User Services to support 5GMS</a:t>
                      </a:r>
                    </a:p>
                    <a:p>
                      <a:pPr marL="342900" marR="0" lvl="0" indent="-342900">
                        <a:lnSpc>
                          <a:spcPct val="100000"/>
                        </a:lnSpc>
                        <a:spcBef>
                          <a:spcPts val="300"/>
                        </a:spcBef>
                        <a:spcAft>
                          <a:spcPts val="300"/>
                        </a:spcAft>
                        <a:buFont typeface="Symbol" panose="05050102010706020507" pitchFamily="18" charset="2"/>
                        <a:buChar char=""/>
                        <a:tabLst>
                          <a:tab pos="457200" algn="l"/>
                        </a:tabLst>
                      </a:pPr>
                      <a:r>
                        <a:rPr lang="en-US" sz="1600" dirty="0">
                          <a:effectLst/>
                        </a:rPr>
                        <a:t>Agree CR to 26.532 Extensions to Event Exposure to support Network Assistance</a:t>
                      </a:r>
                    </a:p>
                    <a:p>
                      <a:pPr marL="342900" marR="0" lvl="0" indent="-342900">
                        <a:lnSpc>
                          <a:spcPct val="100000"/>
                        </a:lnSpc>
                        <a:spcBef>
                          <a:spcPts val="300"/>
                        </a:spcBef>
                        <a:spcAft>
                          <a:spcPts val="300"/>
                        </a:spcAft>
                        <a:buFont typeface="Symbol" panose="05050102010706020507" pitchFamily="18" charset="2"/>
                        <a:buChar char=""/>
                        <a:tabLst>
                          <a:tab pos="457200" algn="l"/>
                        </a:tabLst>
                      </a:pPr>
                      <a:r>
                        <a:rPr lang="en-US" sz="1600" dirty="0">
                          <a:effectLst/>
                        </a:rPr>
                        <a:t>Agree TS 26.510 v2.0.0 to be sent to SA plenary for approval.</a:t>
                      </a:r>
                    </a:p>
                    <a:p>
                      <a:pPr marL="342900" marR="0" lvl="0" indent="-342900">
                        <a:lnSpc>
                          <a:spcPct val="100000"/>
                        </a:lnSpc>
                        <a:spcBef>
                          <a:spcPts val="300"/>
                        </a:spcBef>
                        <a:spcAft>
                          <a:spcPts val="300"/>
                        </a:spcAft>
                        <a:buFont typeface="Symbol" panose="05050102010706020507" pitchFamily="18" charset="2"/>
                        <a:buChar char=""/>
                        <a:tabLst>
                          <a:tab pos="457200" algn="l"/>
                        </a:tabLst>
                      </a:pPr>
                      <a:r>
                        <a:rPr lang="en-US" sz="1600" dirty="0">
                          <a:effectLst/>
                        </a:rPr>
                        <a:t>Complete the permanent document on handling commonalities and inconsistencies across stage-2 specifications of TS26.501 and TS26.506.</a:t>
                      </a:r>
                    </a:p>
                    <a:p>
                      <a:pPr marL="342900" marR="0" lvl="0" indent="-342900">
                        <a:lnSpc>
                          <a:spcPct val="100000"/>
                        </a:lnSpc>
                        <a:spcBef>
                          <a:spcPts val="300"/>
                        </a:spcBef>
                        <a:spcAft>
                          <a:spcPts val="300"/>
                        </a:spcAft>
                        <a:buFont typeface="Symbol" panose="05050102010706020507" pitchFamily="18" charset="2"/>
                        <a:buChar char=""/>
                        <a:tabLst>
                          <a:tab pos="457200" algn="l"/>
                        </a:tabLst>
                      </a:pPr>
                      <a:r>
                        <a:rPr lang="en-US" sz="1600" dirty="0">
                          <a:effectLst/>
                        </a:rPr>
                        <a:t>Communicate with other 3GPP working groups and external organizations, in particular 5G-MAG, on need basis</a:t>
                      </a:r>
                    </a:p>
                    <a:p>
                      <a:pPr marL="342900" marR="0" lvl="0" indent="-342900">
                        <a:lnSpc>
                          <a:spcPct val="100000"/>
                        </a:lnSpc>
                        <a:spcBef>
                          <a:spcPts val="300"/>
                        </a:spcBef>
                        <a:spcAft>
                          <a:spcPts val="300"/>
                        </a:spcAft>
                        <a:buFont typeface="Symbol" panose="05050102010706020507" pitchFamily="18" charset="2"/>
                        <a:buChar char=""/>
                        <a:tabLst>
                          <a:tab pos="457200" algn="l"/>
                        </a:tabLst>
                      </a:pPr>
                      <a:r>
                        <a:rPr lang="en-US" sz="1600" dirty="0">
                          <a:effectLst/>
                        </a:rPr>
                        <a:t>Endorse work item summary</a:t>
                      </a:r>
                      <a:endParaRPr lang="en-US" sz="16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1653521339"/>
                  </a:ext>
                </a:extLst>
              </a:tr>
            </a:tbl>
          </a:graphicData>
        </a:graphic>
      </p:graphicFrame>
      <p:graphicFrame>
        <p:nvGraphicFramePr>
          <p:cNvPr id="3" name="Table 2">
            <a:extLst>
              <a:ext uri="{FF2B5EF4-FFF2-40B4-BE49-F238E27FC236}">
                <a16:creationId xmlns:a16="http://schemas.microsoft.com/office/drawing/2014/main" id="{E84C1C21-9828-0B0E-EBAD-E9B5E460D754}"/>
              </a:ext>
            </a:extLst>
          </p:cNvPr>
          <p:cNvGraphicFramePr>
            <a:graphicFrameLocks noGrp="1"/>
          </p:cNvGraphicFramePr>
          <p:nvPr>
            <p:extLst>
              <p:ext uri="{D42A27DB-BD31-4B8C-83A1-F6EECF244321}">
                <p14:modId xmlns:p14="http://schemas.microsoft.com/office/powerpoint/2010/main" val="246592253"/>
              </p:ext>
            </p:extLst>
          </p:nvPr>
        </p:nvGraphicFramePr>
        <p:xfrm>
          <a:off x="9445309" y="132968"/>
          <a:ext cx="2101232" cy="1949196"/>
        </p:xfrm>
        <a:graphic>
          <a:graphicData uri="http://schemas.openxmlformats.org/drawingml/2006/table">
            <a:tbl>
              <a:tblPr firstRow="1">
                <a:tableStyleId>{5C22544A-7EE6-4342-B048-85BDC9FD1C3A}</a:tableStyleId>
              </a:tblPr>
              <a:tblGrid>
                <a:gridCol w="2101232">
                  <a:extLst>
                    <a:ext uri="{9D8B030D-6E8A-4147-A177-3AD203B41FA5}">
                      <a16:colId xmlns:a16="http://schemas.microsoft.com/office/drawing/2014/main" val="1448547948"/>
                    </a:ext>
                  </a:extLst>
                </a:gridCol>
              </a:tblGrid>
              <a:tr h="0">
                <a:tc>
                  <a:txBody>
                    <a:bodyPr/>
                    <a:lstStyle/>
                    <a:p>
                      <a:pPr marL="0" marR="0" algn="ctr" fontAlgn="base" hangingPunct="0">
                        <a:lnSpc>
                          <a:spcPct val="107000"/>
                        </a:lnSpc>
                        <a:spcBef>
                          <a:spcPts val="0"/>
                        </a:spcBef>
                        <a:spcAft>
                          <a:spcPts val="0"/>
                        </a:spcAft>
                      </a:pPr>
                      <a:r>
                        <a:rPr lang="en-GB" sz="1050">
                          <a:effectLst/>
                        </a:rPr>
                        <a:t>Supporting IM name</a:t>
                      </a:r>
                      <a:endParaRPr lang="en-US" sz="1400">
                        <a:effectLst/>
                        <a:latin typeface="Calibri" panose="020F0502020204030204" pitchFamily="34" charset="0"/>
                        <a:ea typeface="Malgun Gothic" panose="020B0503020000020004" pitchFamily="34" charset="-127"/>
                        <a:cs typeface="Arial" panose="020B0604020202020204" pitchFamily="34" charset="0"/>
                      </a:endParaRPr>
                    </a:p>
                  </a:txBody>
                  <a:tcPr marL="68580" marR="68580" marT="0" marB="0"/>
                </a:tc>
                <a:extLst>
                  <a:ext uri="{0D108BD9-81ED-4DB2-BD59-A6C34878D82A}">
                    <a16:rowId xmlns:a16="http://schemas.microsoft.com/office/drawing/2014/main" val="3969404259"/>
                  </a:ext>
                </a:extLst>
              </a:tr>
              <a:tr h="0">
                <a:tc>
                  <a:txBody>
                    <a:bodyPr/>
                    <a:lstStyle/>
                    <a:p>
                      <a:pPr marL="0" marR="0" fontAlgn="base" hangingPunct="0">
                        <a:lnSpc>
                          <a:spcPct val="107000"/>
                        </a:lnSpc>
                        <a:spcBef>
                          <a:spcPts val="0"/>
                        </a:spcBef>
                        <a:spcAft>
                          <a:spcPts val="0"/>
                        </a:spcAft>
                      </a:pPr>
                      <a:r>
                        <a:rPr lang="en-GB" sz="1050">
                          <a:effectLst/>
                        </a:rPr>
                        <a:t>Qualcomm Incorporated</a:t>
                      </a:r>
                      <a:endParaRPr lang="en-US" sz="1400">
                        <a:effectLst/>
                        <a:latin typeface="Calibri" panose="020F0502020204030204" pitchFamily="34" charset="0"/>
                        <a:ea typeface="Malgun Gothic" panose="020B0503020000020004" pitchFamily="34" charset="-127"/>
                        <a:cs typeface="Arial" panose="020B0604020202020204" pitchFamily="34" charset="0"/>
                      </a:endParaRPr>
                    </a:p>
                  </a:txBody>
                  <a:tcPr marL="68580" marR="68580" marT="0" marB="0"/>
                </a:tc>
                <a:extLst>
                  <a:ext uri="{0D108BD9-81ED-4DB2-BD59-A6C34878D82A}">
                    <a16:rowId xmlns:a16="http://schemas.microsoft.com/office/drawing/2014/main" val="3005498506"/>
                  </a:ext>
                </a:extLst>
              </a:tr>
              <a:tr h="0">
                <a:tc>
                  <a:txBody>
                    <a:bodyPr/>
                    <a:lstStyle/>
                    <a:p>
                      <a:pPr marL="0" marR="0" fontAlgn="base" hangingPunct="0">
                        <a:lnSpc>
                          <a:spcPct val="107000"/>
                        </a:lnSpc>
                        <a:spcBef>
                          <a:spcPts val="0"/>
                        </a:spcBef>
                        <a:spcAft>
                          <a:spcPts val="0"/>
                        </a:spcAft>
                      </a:pPr>
                      <a:r>
                        <a:rPr lang="en-GB" sz="1050">
                          <a:effectLst/>
                        </a:rPr>
                        <a:t>Tencent</a:t>
                      </a:r>
                      <a:endParaRPr lang="en-US" sz="1400">
                        <a:effectLst/>
                        <a:latin typeface="Calibri" panose="020F0502020204030204" pitchFamily="34" charset="0"/>
                        <a:ea typeface="Malgun Gothic" panose="020B0503020000020004" pitchFamily="34" charset="-127"/>
                        <a:cs typeface="Arial" panose="020B0604020202020204" pitchFamily="34" charset="0"/>
                      </a:endParaRPr>
                    </a:p>
                  </a:txBody>
                  <a:tcPr marL="68580" marR="68580" marT="0" marB="0"/>
                </a:tc>
                <a:extLst>
                  <a:ext uri="{0D108BD9-81ED-4DB2-BD59-A6C34878D82A}">
                    <a16:rowId xmlns:a16="http://schemas.microsoft.com/office/drawing/2014/main" val="4017449169"/>
                  </a:ext>
                </a:extLst>
              </a:tr>
              <a:tr h="0">
                <a:tc>
                  <a:txBody>
                    <a:bodyPr/>
                    <a:lstStyle/>
                    <a:p>
                      <a:pPr marL="0" marR="0" fontAlgn="base" hangingPunct="0">
                        <a:lnSpc>
                          <a:spcPct val="107000"/>
                        </a:lnSpc>
                        <a:spcBef>
                          <a:spcPts val="0"/>
                        </a:spcBef>
                        <a:spcAft>
                          <a:spcPts val="0"/>
                        </a:spcAft>
                      </a:pPr>
                      <a:r>
                        <a:rPr lang="en-GB" sz="1050">
                          <a:effectLst/>
                        </a:rPr>
                        <a:t>BBC</a:t>
                      </a:r>
                      <a:endParaRPr lang="en-US" sz="1400">
                        <a:effectLst/>
                        <a:latin typeface="Calibri" panose="020F0502020204030204" pitchFamily="34" charset="0"/>
                        <a:ea typeface="Malgun Gothic" panose="020B0503020000020004" pitchFamily="34" charset="-127"/>
                        <a:cs typeface="Arial" panose="020B0604020202020204" pitchFamily="34" charset="0"/>
                      </a:endParaRPr>
                    </a:p>
                  </a:txBody>
                  <a:tcPr marL="68580" marR="68580" marT="0" marB="0"/>
                </a:tc>
                <a:extLst>
                  <a:ext uri="{0D108BD9-81ED-4DB2-BD59-A6C34878D82A}">
                    <a16:rowId xmlns:a16="http://schemas.microsoft.com/office/drawing/2014/main" val="2932328667"/>
                  </a:ext>
                </a:extLst>
              </a:tr>
              <a:tr h="0">
                <a:tc>
                  <a:txBody>
                    <a:bodyPr/>
                    <a:lstStyle/>
                    <a:p>
                      <a:pPr marL="0" marR="0" fontAlgn="base" hangingPunct="0">
                        <a:lnSpc>
                          <a:spcPct val="107000"/>
                        </a:lnSpc>
                        <a:spcBef>
                          <a:spcPts val="0"/>
                        </a:spcBef>
                        <a:spcAft>
                          <a:spcPts val="0"/>
                        </a:spcAft>
                      </a:pPr>
                      <a:r>
                        <a:rPr lang="en-GB" sz="1050">
                          <a:effectLst/>
                        </a:rPr>
                        <a:t>Sony Europe B.V.</a:t>
                      </a:r>
                      <a:endParaRPr lang="en-US" sz="1400">
                        <a:effectLst/>
                        <a:latin typeface="Calibri" panose="020F0502020204030204" pitchFamily="34" charset="0"/>
                        <a:ea typeface="Malgun Gothic" panose="020B0503020000020004" pitchFamily="34" charset="-127"/>
                        <a:cs typeface="Arial" panose="020B0604020202020204" pitchFamily="34" charset="0"/>
                      </a:endParaRPr>
                    </a:p>
                  </a:txBody>
                  <a:tcPr marL="68580" marR="68580" marT="0" marB="0"/>
                </a:tc>
                <a:extLst>
                  <a:ext uri="{0D108BD9-81ED-4DB2-BD59-A6C34878D82A}">
                    <a16:rowId xmlns:a16="http://schemas.microsoft.com/office/drawing/2014/main" val="4197552071"/>
                  </a:ext>
                </a:extLst>
              </a:tr>
              <a:tr h="0">
                <a:tc>
                  <a:txBody>
                    <a:bodyPr/>
                    <a:lstStyle/>
                    <a:p>
                      <a:pPr marL="0" marR="0" fontAlgn="base" hangingPunct="0">
                        <a:lnSpc>
                          <a:spcPct val="107000"/>
                        </a:lnSpc>
                        <a:spcBef>
                          <a:spcPts val="0"/>
                        </a:spcBef>
                        <a:spcAft>
                          <a:spcPts val="0"/>
                        </a:spcAft>
                      </a:pPr>
                      <a:r>
                        <a:rPr lang="en-GB" sz="1050">
                          <a:effectLst/>
                        </a:rPr>
                        <a:t>Orange</a:t>
                      </a:r>
                      <a:endParaRPr lang="en-US" sz="1400">
                        <a:effectLst/>
                        <a:latin typeface="Calibri" panose="020F0502020204030204" pitchFamily="34" charset="0"/>
                        <a:ea typeface="Malgun Gothic" panose="020B0503020000020004" pitchFamily="34" charset="-127"/>
                        <a:cs typeface="Arial" panose="020B0604020202020204" pitchFamily="34" charset="0"/>
                      </a:endParaRPr>
                    </a:p>
                  </a:txBody>
                  <a:tcPr marL="68580" marR="68580" marT="0" marB="0"/>
                </a:tc>
                <a:extLst>
                  <a:ext uri="{0D108BD9-81ED-4DB2-BD59-A6C34878D82A}">
                    <a16:rowId xmlns:a16="http://schemas.microsoft.com/office/drawing/2014/main" val="2465621036"/>
                  </a:ext>
                </a:extLst>
              </a:tr>
              <a:tr h="0">
                <a:tc>
                  <a:txBody>
                    <a:bodyPr/>
                    <a:lstStyle/>
                    <a:p>
                      <a:pPr marL="0" marR="0" fontAlgn="base" hangingPunct="0">
                        <a:lnSpc>
                          <a:spcPct val="107000"/>
                        </a:lnSpc>
                        <a:spcBef>
                          <a:spcPts val="0"/>
                        </a:spcBef>
                        <a:spcAft>
                          <a:spcPts val="0"/>
                        </a:spcAft>
                      </a:pPr>
                      <a:r>
                        <a:rPr lang="en-GB" sz="1050">
                          <a:effectLst/>
                        </a:rPr>
                        <a:t>Dolby Laboratories Inc.</a:t>
                      </a:r>
                      <a:endParaRPr lang="en-US" sz="1400">
                        <a:effectLst/>
                        <a:latin typeface="Calibri" panose="020F0502020204030204" pitchFamily="34" charset="0"/>
                        <a:ea typeface="Malgun Gothic" panose="020B0503020000020004" pitchFamily="34" charset="-127"/>
                        <a:cs typeface="Arial" panose="020B0604020202020204" pitchFamily="34" charset="0"/>
                      </a:endParaRPr>
                    </a:p>
                  </a:txBody>
                  <a:tcPr marL="68580" marR="68580" marT="0" marB="0"/>
                </a:tc>
                <a:extLst>
                  <a:ext uri="{0D108BD9-81ED-4DB2-BD59-A6C34878D82A}">
                    <a16:rowId xmlns:a16="http://schemas.microsoft.com/office/drawing/2014/main" val="982381817"/>
                  </a:ext>
                </a:extLst>
              </a:tr>
              <a:tr h="0">
                <a:tc>
                  <a:txBody>
                    <a:bodyPr/>
                    <a:lstStyle/>
                    <a:p>
                      <a:pPr marL="0" marR="0" fontAlgn="base" hangingPunct="0">
                        <a:lnSpc>
                          <a:spcPct val="107000"/>
                        </a:lnSpc>
                        <a:spcBef>
                          <a:spcPts val="0"/>
                        </a:spcBef>
                        <a:spcAft>
                          <a:spcPts val="0"/>
                        </a:spcAft>
                      </a:pPr>
                      <a:r>
                        <a:rPr lang="en-GB" sz="1050">
                          <a:effectLst/>
                        </a:rPr>
                        <a:t>AT&amp;T</a:t>
                      </a:r>
                      <a:endParaRPr lang="en-US" sz="1400">
                        <a:effectLst/>
                        <a:latin typeface="Calibri" panose="020F0502020204030204" pitchFamily="34" charset="0"/>
                        <a:ea typeface="Malgun Gothic" panose="020B0503020000020004" pitchFamily="34" charset="-127"/>
                        <a:cs typeface="Arial" panose="020B0604020202020204" pitchFamily="34" charset="0"/>
                      </a:endParaRPr>
                    </a:p>
                  </a:txBody>
                  <a:tcPr marL="68580" marR="68580" marT="0" marB="0"/>
                </a:tc>
                <a:extLst>
                  <a:ext uri="{0D108BD9-81ED-4DB2-BD59-A6C34878D82A}">
                    <a16:rowId xmlns:a16="http://schemas.microsoft.com/office/drawing/2014/main" val="492332547"/>
                  </a:ext>
                </a:extLst>
              </a:tr>
              <a:tr h="0">
                <a:tc>
                  <a:txBody>
                    <a:bodyPr/>
                    <a:lstStyle/>
                    <a:p>
                      <a:pPr marL="0" marR="0" fontAlgn="base" hangingPunct="0">
                        <a:lnSpc>
                          <a:spcPct val="107000"/>
                        </a:lnSpc>
                        <a:spcBef>
                          <a:spcPts val="0"/>
                        </a:spcBef>
                        <a:spcAft>
                          <a:spcPts val="0"/>
                        </a:spcAft>
                      </a:pPr>
                      <a:r>
                        <a:rPr lang="en-GB" sz="1050">
                          <a:effectLst/>
                        </a:rPr>
                        <a:t>Ericsson</a:t>
                      </a:r>
                      <a:endParaRPr lang="en-US" sz="1400">
                        <a:effectLst/>
                        <a:latin typeface="Calibri" panose="020F0502020204030204" pitchFamily="34" charset="0"/>
                        <a:ea typeface="Malgun Gothic" panose="020B0503020000020004" pitchFamily="34" charset="-127"/>
                        <a:cs typeface="Arial" panose="020B0604020202020204" pitchFamily="34" charset="0"/>
                      </a:endParaRPr>
                    </a:p>
                  </a:txBody>
                  <a:tcPr marL="68580" marR="68580" marT="0" marB="0"/>
                </a:tc>
                <a:extLst>
                  <a:ext uri="{0D108BD9-81ED-4DB2-BD59-A6C34878D82A}">
                    <a16:rowId xmlns:a16="http://schemas.microsoft.com/office/drawing/2014/main" val="725393806"/>
                  </a:ext>
                </a:extLst>
              </a:tr>
              <a:tr h="0">
                <a:tc>
                  <a:txBody>
                    <a:bodyPr/>
                    <a:lstStyle/>
                    <a:p>
                      <a:pPr marL="0" marR="0" fontAlgn="base" hangingPunct="0">
                        <a:lnSpc>
                          <a:spcPct val="107000"/>
                        </a:lnSpc>
                        <a:spcBef>
                          <a:spcPts val="0"/>
                        </a:spcBef>
                        <a:spcAft>
                          <a:spcPts val="0"/>
                        </a:spcAft>
                      </a:pPr>
                      <a:r>
                        <a:rPr lang="en-GB" sz="1050">
                          <a:effectLst/>
                        </a:rPr>
                        <a:t>HuaWei Technologies Co., Ltd</a:t>
                      </a:r>
                      <a:endParaRPr lang="en-US" sz="1400">
                        <a:effectLst/>
                        <a:latin typeface="Calibri" panose="020F0502020204030204" pitchFamily="34" charset="0"/>
                        <a:ea typeface="Malgun Gothic" panose="020B0503020000020004" pitchFamily="34" charset="-127"/>
                        <a:cs typeface="Arial" panose="020B0604020202020204" pitchFamily="34" charset="0"/>
                      </a:endParaRPr>
                    </a:p>
                  </a:txBody>
                  <a:tcPr marL="68580" marR="68580" marT="0" marB="0"/>
                </a:tc>
                <a:extLst>
                  <a:ext uri="{0D108BD9-81ED-4DB2-BD59-A6C34878D82A}">
                    <a16:rowId xmlns:a16="http://schemas.microsoft.com/office/drawing/2014/main" val="521051333"/>
                  </a:ext>
                </a:extLst>
              </a:tr>
              <a:tr h="0">
                <a:tc>
                  <a:txBody>
                    <a:bodyPr/>
                    <a:lstStyle/>
                    <a:p>
                      <a:pPr marL="0" marR="0" fontAlgn="base" hangingPunct="0">
                        <a:lnSpc>
                          <a:spcPct val="107000"/>
                        </a:lnSpc>
                        <a:spcBef>
                          <a:spcPts val="0"/>
                        </a:spcBef>
                        <a:spcAft>
                          <a:spcPts val="0"/>
                        </a:spcAft>
                      </a:pPr>
                      <a:r>
                        <a:rPr lang="en-GB" sz="1050">
                          <a:effectLst/>
                        </a:rPr>
                        <a:t>Samsung Electronics, CO., LTD</a:t>
                      </a:r>
                      <a:endParaRPr lang="en-US" sz="1400">
                        <a:effectLst/>
                        <a:latin typeface="Calibri" panose="020F0502020204030204" pitchFamily="34" charset="0"/>
                        <a:ea typeface="Malgun Gothic" panose="020B0503020000020004" pitchFamily="34" charset="-127"/>
                        <a:cs typeface="Arial" panose="020B0604020202020204" pitchFamily="34" charset="0"/>
                      </a:endParaRPr>
                    </a:p>
                  </a:txBody>
                  <a:tcPr marL="68580" marR="68580" marT="0" marB="0"/>
                </a:tc>
                <a:extLst>
                  <a:ext uri="{0D108BD9-81ED-4DB2-BD59-A6C34878D82A}">
                    <a16:rowId xmlns:a16="http://schemas.microsoft.com/office/drawing/2014/main" val="1237173636"/>
                  </a:ext>
                </a:extLst>
              </a:tr>
              <a:tr h="0">
                <a:tc>
                  <a:txBody>
                    <a:bodyPr/>
                    <a:lstStyle/>
                    <a:p>
                      <a:pPr marL="0" marR="0" fontAlgn="base" hangingPunct="0">
                        <a:lnSpc>
                          <a:spcPct val="107000"/>
                        </a:lnSpc>
                        <a:spcBef>
                          <a:spcPts val="0"/>
                        </a:spcBef>
                        <a:spcAft>
                          <a:spcPts val="0"/>
                        </a:spcAft>
                      </a:pPr>
                      <a:r>
                        <a:rPr lang="en-GB" sz="1050" dirty="0">
                          <a:effectLst/>
                        </a:rPr>
                        <a:t>NTT</a:t>
                      </a:r>
                      <a:endParaRPr lang="en-US" sz="1400" dirty="0">
                        <a:effectLst/>
                        <a:latin typeface="Calibri" panose="020F0502020204030204" pitchFamily="34" charset="0"/>
                        <a:ea typeface="Malgun Gothic" panose="020B0503020000020004" pitchFamily="34" charset="-127"/>
                        <a:cs typeface="Arial" panose="020B0604020202020204" pitchFamily="34" charset="0"/>
                      </a:endParaRPr>
                    </a:p>
                  </a:txBody>
                  <a:tcPr marL="68580" marR="68580" marT="0" marB="0"/>
                </a:tc>
                <a:extLst>
                  <a:ext uri="{0D108BD9-81ED-4DB2-BD59-A6C34878D82A}">
                    <a16:rowId xmlns:a16="http://schemas.microsoft.com/office/drawing/2014/main" val="1843113442"/>
                  </a:ext>
                </a:extLst>
              </a:tr>
            </a:tbl>
          </a:graphicData>
        </a:graphic>
      </p:graphicFrame>
      <p:sp>
        <p:nvSpPr>
          <p:cNvPr id="9" name="Rectangle 1">
            <a:extLst>
              <a:ext uri="{FF2B5EF4-FFF2-40B4-BE49-F238E27FC236}">
                <a16:creationId xmlns:a16="http://schemas.microsoft.com/office/drawing/2014/main" id="{79EA76D5-8A77-2CEC-926E-AF993867761C}"/>
              </a:ext>
            </a:extLst>
          </p:cNvPr>
          <p:cNvSpPr>
            <a:spLocks noChangeArrowheads="1"/>
          </p:cNvSpPr>
          <p:nvPr/>
        </p:nvSpPr>
        <p:spPr bwMode="auto">
          <a:xfrm>
            <a:off x="495300" y="38290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592472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58061B1-7301-251F-603D-11F8551214CD}"/>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9AA174C9-739F-4248-AF18-942D14C66E11}"/>
              </a:ext>
            </a:extLst>
          </p:cNvPr>
          <p:cNvSpPr>
            <a:spLocks noGrp="1"/>
          </p:cNvSpPr>
          <p:nvPr>
            <p:ph type="title"/>
          </p:nvPr>
        </p:nvSpPr>
        <p:spPr>
          <a:xfrm>
            <a:off x="495300" y="642644"/>
            <a:ext cx="11187112" cy="361959"/>
          </a:xfrm>
        </p:spPr>
        <p:txBody>
          <a:bodyPr/>
          <a:lstStyle/>
          <a:p>
            <a:r>
              <a:rPr lang="de-DE" dirty="0"/>
              <a:t>Learn lessons from TR 26.804</a:t>
            </a:r>
            <a:endParaRPr lang="en-US" dirty="0"/>
          </a:p>
        </p:txBody>
      </p:sp>
      <p:sp>
        <p:nvSpPr>
          <p:cNvPr id="4" name="Content Placeholder 3">
            <a:extLst>
              <a:ext uri="{FF2B5EF4-FFF2-40B4-BE49-F238E27FC236}">
                <a16:creationId xmlns:a16="http://schemas.microsoft.com/office/drawing/2014/main" id="{B9114528-2E2C-C816-D4E2-1A48A90143E5}"/>
              </a:ext>
            </a:extLst>
          </p:cNvPr>
          <p:cNvSpPr>
            <a:spLocks noGrp="1"/>
          </p:cNvSpPr>
          <p:nvPr>
            <p:ph sz="quarter" idx="14"/>
          </p:nvPr>
        </p:nvSpPr>
        <p:spPr/>
        <p:txBody>
          <a:bodyPr/>
          <a:lstStyle/>
          <a:p>
            <a:r>
              <a:rPr lang="de-DE" dirty="0"/>
              <a:t>To be completed for SA4#127</a:t>
            </a:r>
            <a:endParaRPr lang="en-US" dirty="0"/>
          </a:p>
        </p:txBody>
      </p:sp>
      <p:sp>
        <p:nvSpPr>
          <p:cNvPr id="5" name="Subtitle 4">
            <a:extLst>
              <a:ext uri="{FF2B5EF4-FFF2-40B4-BE49-F238E27FC236}">
                <a16:creationId xmlns:a16="http://schemas.microsoft.com/office/drawing/2014/main" id="{C0DBB66E-FA7F-72AD-C244-C80813ED090E}"/>
              </a:ext>
            </a:extLst>
          </p:cNvPr>
          <p:cNvSpPr>
            <a:spLocks noGrp="1"/>
          </p:cNvSpPr>
          <p:nvPr>
            <p:ph type="subTitle" idx="1"/>
          </p:nvPr>
        </p:nvSpPr>
        <p:spPr/>
        <p:txBody>
          <a:bodyPr/>
          <a:lstStyle/>
          <a:p>
            <a:r>
              <a:rPr lang="de-DE" dirty="0"/>
              <a:t>how well we did planning from TR 26.804 towards normative work – what worked well and what can we do better!</a:t>
            </a:r>
            <a:endParaRPr lang="en-US" dirty="0"/>
          </a:p>
        </p:txBody>
      </p:sp>
    </p:spTree>
    <p:extLst>
      <p:ext uri="{BB962C8B-B14F-4D97-AF65-F5344CB8AC3E}">
        <p14:creationId xmlns:p14="http://schemas.microsoft.com/office/powerpoint/2010/main" val="1955013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3811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7EACEBC0-43BE-7F66-5735-1E53784E9F07}"/>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4E6991DB-D4C7-DBB8-59ED-D79C120C2D6A}"/>
              </a:ext>
            </a:extLst>
          </p:cNvPr>
          <p:cNvSpPr>
            <a:spLocks noGrp="1"/>
          </p:cNvSpPr>
          <p:nvPr>
            <p:ph type="title"/>
          </p:nvPr>
        </p:nvSpPr>
        <p:spPr>
          <a:xfrm>
            <a:off x="495300" y="642644"/>
            <a:ext cx="11187112" cy="361959"/>
          </a:xfrm>
        </p:spPr>
        <p:txBody>
          <a:bodyPr/>
          <a:lstStyle/>
          <a:p>
            <a:r>
              <a:rPr lang="de-DE" dirty="0"/>
              <a:t>Work Item Objectives</a:t>
            </a:r>
            <a:endParaRPr lang="en-US" dirty="0"/>
          </a:p>
        </p:txBody>
      </p:sp>
      <p:graphicFrame>
        <p:nvGraphicFramePr>
          <p:cNvPr id="6" name="Table 5">
            <a:extLst>
              <a:ext uri="{FF2B5EF4-FFF2-40B4-BE49-F238E27FC236}">
                <a16:creationId xmlns:a16="http://schemas.microsoft.com/office/drawing/2014/main" id="{9A4AE686-A921-8C65-206D-862C73488964}"/>
              </a:ext>
            </a:extLst>
          </p:cNvPr>
          <p:cNvGraphicFramePr>
            <a:graphicFrameLocks noGrp="1"/>
          </p:cNvGraphicFramePr>
          <p:nvPr>
            <p:extLst>
              <p:ext uri="{D42A27DB-BD31-4B8C-83A1-F6EECF244321}">
                <p14:modId xmlns:p14="http://schemas.microsoft.com/office/powerpoint/2010/main" val="1294335918"/>
              </p:ext>
            </p:extLst>
          </p:nvPr>
        </p:nvGraphicFramePr>
        <p:xfrm>
          <a:off x="495299" y="1004603"/>
          <a:ext cx="11522578" cy="5760720"/>
        </p:xfrm>
        <a:graphic>
          <a:graphicData uri="http://schemas.openxmlformats.org/drawingml/2006/table">
            <a:tbl>
              <a:tblPr firstRow="1" bandRow="1">
                <a:tableStyleId>{5C22544A-7EE6-4342-B048-85BDC9FD1C3A}</a:tableStyleId>
              </a:tblPr>
              <a:tblGrid>
                <a:gridCol w="449594">
                  <a:extLst>
                    <a:ext uri="{9D8B030D-6E8A-4147-A177-3AD203B41FA5}">
                      <a16:colId xmlns:a16="http://schemas.microsoft.com/office/drawing/2014/main" val="4199358974"/>
                    </a:ext>
                  </a:extLst>
                </a:gridCol>
                <a:gridCol w="7192359">
                  <a:extLst>
                    <a:ext uri="{9D8B030D-6E8A-4147-A177-3AD203B41FA5}">
                      <a16:colId xmlns:a16="http://schemas.microsoft.com/office/drawing/2014/main" val="2794872501"/>
                    </a:ext>
                  </a:extLst>
                </a:gridCol>
                <a:gridCol w="3880625">
                  <a:extLst>
                    <a:ext uri="{9D8B030D-6E8A-4147-A177-3AD203B41FA5}">
                      <a16:colId xmlns:a16="http://schemas.microsoft.com/office/drawing/2014/main" val="3761970454"/>
                    </a:ext>
                  </a:extLst>
                </a:gridCol>
              </a:tblGrid>
              <a:tr h="233183">
                <a:tc>
                  <a:txBody>
                    <a:bodyPr/>
                    <a:lstStyle/>
                    <a:p>
                      <a:r>
                        <a:rPr lang="de-DE" sz="1200" dirty="0"/>
                        <a:t>#</a:t>
                      </a:r>
                      <a:endParaRPr lang="en-US" sz="1200" dirty="0"/>
                    </a:p>
                  </a:txBody>
                  <a:tcPr/>
                </a:tc>
                <a:tc>
                  <a:txBody>
                    <a:bodyPr/>
                    <a:lstStyle/>
                    <a:p>
                      <a:r>
                        <a:rPr lang="de-DE" sz="1200" dirty="0"/>
                        <a:t>Objective</a:t>
                      </a:r>
                      <a:endParaRPr lang="en-US" sz="1200" dirty="0"/>
                    </a:p>
                  </a:txBody>
                  <a:tcPr/>
                </a:tc>
                <a:tc>
                  <a:txBody>
                    <a:bodyPr/>
                    <a:lstStyle/>
                    <a:p>
                      <a:r>
                        <a:rPr lang="de-DE" sz="1200" dirty="0"/>
                        <a:t>Supporters and Efforts</a:t>
                      </a:r>
                      <a:endParaRPr lang="en-US" sz="1200" dirty="0"/>
                    </a:p>
                  </a:txBody>
                  <a:tcPr/>
                </a:tc>
                <a:extLst>
                  <a:ext uri="{0D108BD9-81ED-4DB2-BD59-A6C34878D82A}">
                    <a16:rowId xmlns:a16="http://schemas.microsoft.com/office/drawing/2014/main" val="2431873981"/>
                  </a:ext>
                </a:extLst>
              </a:tr>
              <a:tr h="341671">
                <a:tc>
                  <a:txBody>
                    <a:bodyPr/>
                    <a:lstStyle/>
                    <a:p>
                      <a:pPr marL="0" marR="0">
                        <a:spcBef>
                          <a:spcPts val="0"/>
                        </a:spcBef>
                        <a:spcAft>
                          <a:spcPts val="0"/>
                        </a:spcAft>
                      </a:pPr>
                      <a:r>
                        <a:rPr lang="de-DE" sz="1200" dirty="0">
                          <a:effectLst/>
                          <a:latin typeface="Times New Roman" panose="02020603050405020304" pitchFamily="18" charset="0"/>
                          <a:ea typeface="Batang" panose="02030600000101010101" pitchFamily="18" charset="-127"/>
                        </a:rPr>
                        <a:t>1</a:t>
                      </a:r>
                    </a:p>
                  </a:txBody>
                  <a:tcPr marL="68580" marR="68580" marT="0" marB="0"/>
                </a:tc>
                <a:tc>
                  <a:txBody>
                    <a:bodyPr/>
                    <a:lstStyle/>
                    <a:p>
                      <a:pPr marL="0" marR="0">
                        <a:spcBef>
                          <a:spcPts val="0"/>
                        </a:spcBef>
                        <a:spcAft>
                          <a:spcPts val="0"/>
                        </a:spcAft>
                      </a:pPr>
                      <a:r>
                        <a:rPr lang="en-GB" sz="1200" dirty="0">
                          <a:effectLst/>
                        </a:rPr>
                        <a:t>Stage 3 support for uplink streaming as defined in TS 26.501 and based on the conclusions in clause 6.5 of  TR 26.804.</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explicit supporters Tencent, BBC; </a:t>
                      </a:r>
                    </a:p>
                    <a:p>
                      <a:pPr marL="0" marR="0">
                        <a:spcBef>
                          <a:spcPts val="0"/>
                        </a:spcBef>
                        <a:spcAft>
                          <a:spcPts val="0"/>
                        </a:spcAft>
                      </a:pPr>
                      <a:r>
                        <a:rPr lang="en-GB" sz="1200" dirty="0">
                          <a:effectLst/>
                        </a:rPr>
                        <a:t>expected efforts medium</a:t>
                      </a:r>
                      <a:endParaRPr lang="en-US" sz="1200" dirty="0">
                        <a:effectLst/>
                        <a:latin typeface="Times New Roman" panose="02020603050405020304" pitchFamily="18" charset="0"/>
                        <a:ea typeface="Batang" panose="02030600000101010101" pitchFamily="18" charset="-127"/>
                      </a:endParaRPr>
                    </a:p>
                  </a:txBody>
                  <a:tcPr marL="68580" marR="68580" marT="0" marB="0"/>
                </a:tc>
                <a:extLst>
                  <a:ext uri="{0D108BD9-81ED-4DB2-BD59-A6C34878D82A}">
                    <a16:rowId xmlns:a16="http://schemas.microsoft.com/office/drawing/2014/main" val="369035032"/>
                  </a:ext>
                </a:extLst>
              </a:tr>
              <a:tr h="341671">
                <a:tc>
                  <a:txBody>
                    <a:bodyPr/>
                    <a:lstStyle/>
                    <a:p>
                      <a:pPr marL="0" marR="0">
                        <a:spcBef>
                          <a:spcPts val="0"/>
                        </a:spcBef>
                        <a:spcAft>
                          <a:spcPts val="0"/>
                        </a:spcAft>
                      </a:pPr>
                      <a:r>
                        <a:rPr lang="de-DE" sz="1200" dirty="0">
                          <a:effectLst/>
                          <a:latin typeface="Times New Roman" panose="02020603050405020304" pitchFamily="18" charset="0"/>
                          <a:ea typeface="Batang" panose="02030600000101010101" pitchFamily="18" charset="-127"/>
                        </a:rPr>
                        <a:t>2</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Stage 3 support for end-to-end low latency live streaming as defined in TS 26.501 and based on the conclusions in clause 6.11 of TR 26.804.</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explicit supporters Qualcomm, Tencent, BBC;</a:t>
                      </a:r>
                    </a:p>
                    <a:p>
                      <a:pPr marL="0" marR="0">
                        <a:spcBef>
                          <a:spcPts val="0"/>
                        </a:spcBef>
                        <a:spcAft>
                          <a:spcPts val="0"/>
                        </a:spcAft>
                      </a:pPr>
                      <a:r>
                        <a:rPr lang="en-GB" sz="1200" dirty="0">
                          <a:effectLst/>
                        </a:rPr>
                        <a:t>expected efforts medium</a:t>
                      </a:r>
                      <a:endParaRPr lang="en-US" sz="1200" dirty="0">
                        <a:effectLst/>
                        <a:latin typeface="Times New Roman" panose="02020603050405020304" pitchFamily="18" charset="0"/>
                        <a:ea typeface="Batang" panose="02030600000101010101" pitchFamily="18" charset="-127"/>
                      </a:endParaRPr>
                    </a:p>
                  </a:txBody>
                  <a:tcPr marL="68580" marR="68580" marT="0" marB="0"/>
                </a:tc>
                <a:extLst>
                  <a:ext uri="{0D108BD9-81ED-4DB2-BD59-A6C34878D82A}">
                    <a16:rowId xmlns:a16="http://schemas.microsoft.com/office/drawing/2014/main" val="1129219837"/>
                  </a:ext>
                </a:extLst>
              </a:tr>
              <a:tr h="341671">
                <a:tc>
                  <a:txBody>
                    <a:bodyPr/>
                    <a:lstStyle/>
                    <a:p>
                      <a:pPr marL="0" marR="0">
                        <a:spcBef>
                          <a:spcPts val="0"/>
                        </a:spcBef>
                        <a:spcAft>
                          <a:spcPts val="0"/>
                        </a:spcAft>
                      </a:pPr>
                      <a:r>
                        <a:rPr lang="de-DE" sz="1200" dirty="0">
                          <a:effectLst/>
                          <a:latin typeface="Times New Roman" panose="02020603050405020304" pitchFamily="18" charset="0"/>
                          <a:ea typeface="Batang" panose="02030600000101010101" pitchFamily="18" charset="-127"/>
                        </a:rPr>
                        <a:t>3</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Stage 3 support for </a:t>
                      </a:r>
                      <a:r>
                        <a:rPr lang="en-US" sz="1200" dirty="0">
                          <a:effectLst/>
                        </a:rPr>
                        <a:t>5GMS over MBS and 5GMS hybrid services </a:t>
                      </a:r>
                      <a:r>
                        <a:rPr lang="en-GB" sz="1200" dirty="0">
                          <a:effectLst/>
                        </a:rPr>
                        <a:t>as defined in TS 26.501 and based on the conclusions in TR 26.804 and TR 26.802</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explicit supporters Qualcomm, BBC; </a:t>
                      </a:r>
                    </a:p>
                    <a:p>
                      <a:pPr marL="0" marR="0">
                        <a:spcBef>
                          <a:spcPts val="0"/>
                        </a:spcBef>
                        <a:spcAft>
                          <a:spcPts val="0"/>
                        </a:spcAft>
                      </a:pPr>
                      <a:r>
                        <a:rPr lang="en-GB" sz="1200" dirty="0">
                          <a:effectLst/>
                        </a:rPr>
                        <a:t>expected efforts medium</a:t>
                      </a:r>
                      <a:endParaRPr lang="en-US" sz="1200" dirty="0">
                        <a:effectLst/>
                        <a:latin typeface="Times New Roman" panose="02020603050405020304" pitchFamily="18" charset="0"/>
                        <a:ea typeface="Batang" panose="02030600000101010101" pitchFamily="18" charset="-127"/>
                      </a:endParaRPr>
                    </a:p>
                  </a:txBody>
                  <a:tcPr marL="68580" marR="68580" marT="0" marB="0"/>
                </a:tc>
                <a:extLst>
                  <a:ext uri="{0D108BD9-81ED-4DB2-BD59-A6C34878D82A}">
                    <a16:rowId xmlns:a16="http://schemas.microsoft.com/office/drawing/2014/main" val="1012912712"/>
                  </a:ext>
                </a:extLst>
              </a:tr>
              <a:tr h="341671">
                <a:tc>
                  <a:txBody>
                    <a:bodyPr/>
                    <a:lstStyle/>
                    <a:p>
                      <a:pPr marL="0" marR="0">
                        <a:spcBef>
                          <a:spcPts val="0"/>
                        </a:spcBef>
                        <a:spcAft>
                          <a:spcPts val="0"/>
                        </a:spcAft>
                      </a:pPr>
                      <a:r>
                        <a:rPr lang="de-DE" sz="1200" dirty="0">
                          <a:effectLst/>
                          <a:latin typeface="Times New Roman" panose="02020603050405020304" pitchFamily="18" charset="0"/>
                          <a:ea typeface="Batang" panose="02030600000101010101" pitchFamily="18" charset="-127"/>
                        </a:rPr>
                        <a:t>4</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Stage 3 support for </a:t>
                      </a:r>
                      <a:r>
                        <a:rPr lang="en-US" sz="1200" dirty="0">
                          <a:effectLst/>
                        </a:rPr>
                        <a:t>multiple media service entry points</a:t>
                      </a:r>
                      <a:r>
                        <a:rPr lang="en-GB" sz="1200" dirty="0">
                          <a:effectLst/>
                        </a:rPr>
                        <a:t> as defined in TS 26.501 and based on the conclusions in TR 26.804.</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explicit supporters Qualcomm, Tencent, BBC;</a:t>
                      </a:r>
                    </a:p>
                    <a:p>
                      <a:pPr marL="0" marR="0">
                        <a:spcBef>
                          <a:spcPts val="0"/>
                        </a:spcBef>
                        <a:spcAft>
                          <a:spcPts val="0"/>
                        </a:spcAft>
                      </a:pPr>
                      <a:r>
                        <a:rPr lang="en-GB" sz="1200" dirty="0">
                          <a:effectLst/>
                        </a:rPr>
                        <a:t>expected efforts medium</a:t>
                      </a:r>
                      <a:endParaRPr lang="en-US" sz="1200" dirty="0">
                        <a:effectLst/>
                        <a:latin typeface="Times New Roman" panose="02020603050405020304" pitchFamily="18" charset="0"/>
                        <a:ea typeface="Batang" panose="02030600000101010101" pitchFamily="18" charset="-127"/>
                      </a:endParaRPr>
                    </a:p>
                  </a:txBody>
                  <a:tcPr marL="68580" marR="68580" marT="0" marB="0"/>
                </a:tc>
                <a:extLst>
                  <a:ext uri="{0D108BD9-81ED-4DB2-BD59-A6C34878D82A}">
                    <a16:rowId xmlns:a16="http://schemas.microsoft.com/office/drawing/2014/main" val="2470256752"/>
                  </a:ext>
                </a:extLst>
              </a:tr>
              <a:tr h="341671">
                <a:tc>
                  <a:txBody>
                    <a:bodyPr/>
                    <a:lstStyle/>
                    <a:p>
                      <a:pPr marL="0" marR="0">
                        <a:spcBef>
                          <a:spcPts val="0"/>
                        </a:spcBef>
                        <a:spcAft>
                          <a:spcPts val="0"/>
                        </a:spcAft>
                      </a:pPr>
                      <a:r>
                        <a:rPr lang="de-DE" sz="1200" dirty="0">
                          <a:effectLst/>
                          <a:latin typeface="Times New Roman" panose="02020603050405020304" pitchFamily="18" charset="0"/>
                          <a:ea typeface="Batang" panose="02030600000101010101" pitchFamily="18" charset="-127"/>
                        </a:rPr>
                        <a:t>5</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Extensions to 5GMS protocols to support traffic identification based on the conclusions in TR 26.804, clause 6.3. </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explicit supporters Ericsson, Qualcomm, Huawei, BBC; </a:t>
                      </a:r>
                    </a:p>
                    <a:p>
                      <a:pPr marL="0" marR="0">
                        <a:spcBef>
                          <a:spcPts val="0"/>
                        </a:spcBef>
                        <a:spcAft>
                          <a:spcPts val="0"/>
                        </a:spcAft>
                      </a:pPr>
                      <a:r>
                        <a:rPr lang="en-GB" sz="1200" dirty="0">
                          <a:effectLst/>
                        </a:rPr>
                        <a:t>expected efforts low</a:t>
                      </a:r>
                      <a:endParaRPr lang="en-US" sz="1200" dirty="0">
                        <a:effectLst/>
                        <a:latin typeface="Times New Roman" panose="02020603050405020304" pitchFamily="18" charset="0"/>
                        <a:ea typeface="Batang" panose="02030600000101010101" pitchFamily="18" charset="-127"/>
                      </a:endParaRPr>
                    </a:p>
                  </a:txBody>
                  <a:tcPr marL="68580" marR="68580" marT="0" marB="0"/>
                </a:tc>
                <a:extLst>
                  <a:ext uri="{0D108BD9-81ED-4DB2-BD59-A6C34878D82A}">
                    <a16:rowId xmlns:a16="http://schemas.microsoft.com/office/drawing/2014/main" val="2644159143"/>
                  </a:ext>
                </a:extLst>
              </a:tr>
              <a:tr h="341671">
                <a:tc>
                  <a:txBody>
                    <a:bodyPr/>
                    <a:lstStyle/>
                    <a:p>
                      <a:pPr marL="0" marR="0">
                        <a:spcBef>
                          <a:spcPts val="0"/>
                        </a:spcBef>
                        <a:spcAft>
                          <a:spcPts val="0"/>
                        </a:spcAft>
                      </a:pPr>
                      <a:r>
                        <a:rPr lang="de-DE" sz="1200" dirty="0">
                          <a:effectLst/>
                          <a:latin typeface="Times New Roman" panose="02020603050405020304" pitchFamily="18" charset="0"/>
                          <a:ea typeface="Batang" panose="02030600000101010101" pitchFamily="18" charset="-127"/>
                        </a:rPr>
                        <a:t>6</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Addition of HTTP/3 to the 5GMS protocols as an optional alternative based on the conclusions in clause 6.4 of TR 26.804.</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explicit supporters Tencent, BBC; </a:t>
                      </a:r>
                    </a:p>
                    <a:p>
                      <a:pPr marL="0" marR="0">
                        <a:spcBef>
                          <a:spcPts val="0"/>
                        </a:spcBef>
                        <a:spcAft>
                          <a:spcPts val="0"/>
                        </a:spcAft>
                      </a:pPr>
                      <a:r>
                        <a:rPr lang="en-GB" sz="1200" dirty="0">
                          <a:effectLst/>
                        </a:rPr>
                        <a:t>expected efforts low</a:t>
                      </a:r>
                      <a:endParaRPr lang="en-US" sz="1200" dirty="0">
                        <a:effectLst/>
                        <a:latin typeface="Times New Roman" panose="02020603050405020304" pitchFamily="18" charset="0"/>
                        <a:ea typeface="Batang" panose="02030600000101010101" pitchFamily="18" charset="-127"/>
                      </a:endParaRPr>
                    </a:p>
                  </a:txBody>
                  <a:tcPr marL="68580" marR="68580" marT="0" marB="0"/>
                </a:tc>
                <a:extLst>
                  <a:ext uri="{0D108BD9-81ED-4DB2-BD59-A6C34878D82A}">
                    <a16:rowId xmlns:a16="http://schemas.microsoft.com/office/drawing/2014/main" val="2632372228"/>
                  </a:ext>
                </a:extLst>
              </a:tr>
              <a:tr h="351336">
                <a:tc>
                  <a:txBody>
                    <a:bodyPr/>
                    <a:lstStyle/>
                    <a:p>
                      <a:pPr marL="0" marR="0">
                        <a:spcBef>
                          <a:spcPts val="0"/>
                        </a:spcBef>
                        <a:spcAft>
                          <a:spcPts val="0"/>
                        </a:spcAft>
                      </a:pPr>
                      <a:r>
                        <a:rPr lang="de-DE" sz="1200" dirty="0">
                          <a:effectLst/>
                          <a:latin typeface="Times New Roman" panose="02020603050405020304" pitchFamily="18" charset="0"/>
                          <a:ea typeface="Batang" panose="02030600000101010101" pitchFamily="18" charset="-127"/>
                        </a:rPr>
                        <a:t>7</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Addition of necessary parameter extensions to the M1, M5, and M6 reference points to provide access to </a:t>
                      </a:r>
                      <a:r>
                        <a:rPr lang="en-US" sz="1200" dirty="0">
                          <a:effectLst/>
                        </a:rPr>
                        <a:t>Background Data Transfer based on the conclusions in clause 6.6 of TR 26.804.</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explicit supporters Qualcomm, BBC; </a:t>
                      </a:r>
                    </a:p>
                    <a:p>
                      <a:pPr marL="0" marR="0">
                        <a:spcBef>
                          <a:spcPts val="0"/>
                        </a:spcBef>
                        <a:spcAft>
                          <a:spcPts val="0"/>
                        </a:spcAft>
                      </a:pPr>
                      <a:r>
                        <a:rPr lang="en-GB" sz="1200" dirty="0">
                          <a:effectLst/>
                        </a:rPr>
                        <a:t>expected efforts medium</a:t>
                      </a:r>
                      <a:endParaRPr lang="en-US" sz="1200" dirty="0">
                        <a:effectLst/>
                        <a:latin typeface="Times New Roman" panose="02020603050405020304" pitchFamily="18" charset="0"/>
                        <a:ea typeface="Batang" panose="02030600000101010101" pitchFamily="18" charset="-127"/>
                      </a:endParaRPr>
                    </a:p>
                  </a:txBody>
                  <a:tcPr marL="68580" marR="68580" marT="0" marB="0"/>
                </a:tc>
                <a:extLst>
                  <a:ext uri="{0D108BD9-81ED-4DB2-BD59-A6C34878D82A}">
                    <a16:rowId xmlns:a16="http://schemas.microsoft.com/office/drawing/2014/main" val="549792467"/>
                  </a:ext>
                </a:extLst>
              </a:tr>
              <a:tr h="341671">
                <a:tc>
                  <a:txBody>
                    <a:bodyPr/>
                    <a:lstStyle/>
                    <a:p>
                      <a:pPr marL="0" marR="0">
                        <a:spcBef>
                          <a:spcPts val="0"/>
                        </a:spcBef>
                        <a:spcAft>
                          <a:spcPts val="0"/>
                        </a:spcAft>
                      </a:pPr>
                      <a:r>
                        <a:rPr lang="de-DE" sz="1200" dirty="0">
                          <a:effectLst/>
                          <a:latin typeface="Times New Roman" panose="02020603050405020304" pitchFamily="18" charset="0"/>
                          <a:ea typeface="Batang" panose="02030600000101010101" pitchFamily="18" charset="-127"/>
                        </a:rPr>
                        <a:t>8</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Specification of the usage of Oauth 2.0 (according to the SA3 guidelines) for 5GMS protocols based on the conclusions in clause 6.9 of TR 26.804.</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explicit supporters Ericsson, BBC, Qualcomm; expected efforts medium</a:t>
                      </a:r>
                      <a:endParaRPr lang="en-US" sz="1200" dirty="0">
                        <a:effectLst/>
                        <a:latin typeface="Times New Roman" panose="02020603050405020304" pitchFamily="18" charset="0"/>
                        <a:ea typeface="Batang" panose="02030600000101010101" pitchFamily="18" charset="-127"/>
                      </a:endParaRPr>
                    </a:p>
                  </a:txBody>
                  <a:tcPr marL="68580" marR="68580" marT="0" marB="0"/>
                </a:tc>
                <a:extLst>
                  <a:ext uri="{0D108BD9-81ED-4DB2-BD59-A6C34878D82A}">
                    <a16:rowId xmlns:a16="http://schemas.microsoft.com/office/drawing/2014/main" val="3642144629"/>
                  </a:ext>
                </a:extLst>
              </a:tr>
              <a:tr h="512506">
                <a:tc>
                  <a:txBody>
                    <a:bodyPr/>
                    <a:lstStyle/>
                    <a:p>
                      <a:pPr marL="0" marR="0">
                        <a:spcBef>
                          <a:spcPts val="0"/>
                        </a:spcBef>
                        <a:spcAft>
                          <a:spcPts val="0"/>
                        </a:spcAft>
                      </a:pPr>
                      <a:r>
                        <a:rPr lang="de-DE" sz="1200" dirty="0">
                          <a:effectLst/>
                          <a:latin typeface="Times New Roman" panose="02020603050405020304" pitchFamily="18" charset="0"/>
                          <a:ea typeface="Batang" panose="02030600000101010101" pitchFamily="18" charset="-127"/>
                        </a:rPr>
                        <a:t>9</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Specifications for the 3GPP Service Handler and URL including the necessary functions on UE and device to support automatic launch of 5G System services in the context of 5G Media Streaming based on the conclusions in clause 6.13 of TR 26.804.</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Qualcomm, BBC, Dolby, Tencent; </a:t>
                      </a:r>
                    </a:p>
                    <a:p>
                      <a:pPr marL="0" marR="0">
                        <a:spcBef>
                          <a:spcPts val="0"/>
                        </a:spcBef>
                        <a:spcAft>
                          <a:spcPts val="0"/>
                        </a:spcAft>
                      </a:pPr>
                      <a:r>
                        <a:rPr lang="en-GB" sz="1200" dirty="0">
                          <a:effectLst/>
                        </a:rPr>
                        <a:t>expected efforts medium</a:t>
                      </a:r>
                      <a:endParaRPr lang="en-US" sz="1200" dirty="0">
                        <a:effectLst/>
                        <a:latin typeface="Times New Roman" panose="02020603050405020304" pitchFamily="18" charset="0"/>
                        <a:ea typeface="Batang" panose="02030600000101010101" pitchFamily="18" charset="-127"/>
                      </a:endParaRPr>
                    </a:p>
                  </a:txBody>
                  <a:tcPr marL="68580" marR="68580" marT="0" marB="0"/>
                </a:tc>
                <a:extLst>
                  <a:ext uri="{0D108BD9-81ED-4DB2-BD59-A6C34878D82A}">
                    <a16:rowId xmlns:a16="http://schemas.microsoft.com/office/drawing/2014/main" val="324440306"/>
                  </a:ext>
                </a:extLst>
              </a:tr>
              <a:tr h="341671">
                <a:tc>
                  <a:txBody>
                    <a:bodyPr/>
                    <a:lstStyle/>
                    <a:p>
                      <a:pPr marL="0" marR="0">
                        <a:spcBef>
                          <a:spcPts val="0"/>
                        </a:spcBef>
                        <a:spcAft>
                          <a:spcPts val="0"/>
                        </a:spcAft>
                      </a:pPr>
                      <a:r>
                        <a:rPr lang="de-DE" sz="1200" dirty="0">
                          <a:effectLst/>
                          <a:latin typeface="Times New Roman" panose="02020603050405020304" pitchFamily="18" charset="0"/>
                          <a:ea typeface="Batang" panose="02030600000101010101" pitchFamily="18" charset="-127"/>
                        </a:rPr>
                        <a:t>10</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Additional minor enhancements based on feedback from 5G-MAG Reference tool developments.</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BBC, Qualcomm, Dolby; </a:t>
                      </a:r>
                    </a:p>
                    <a:p>
                      <a:pPr marL="0" marR="0">
                        <a:spcBef>
                          <a:spcPts val="0"/>
                        </a:spcBef>
                        <a:spcAft>
                          <a:spcPts val="0"/>
                        </a:spcAft>
                      </a:pPr>
                      <a:r>
                        <a:rPr lang="en-GB" sz="1200" dirty="0">
                          <a:effectLst/>
                        </a:rPr>
                        <a:t>expected efforts low</a:t>
                      </a:r>
                      <a:endParaRPr lang="en-US" sz="1200" dirty="0">
                        <a:effectLst/>
                        <a:latin typeface="Times New Roman" panose="02020603050405020304" pitchFamily="18" charset="0"/>
                        <a:ea typeface="Batang" panose="02030600000101010101" pitchFamily="18" charset="-127"/>
                      </a:endParaRPr>
                    </a:p>
                  </a:txBody>
                  <a:tcPr marL="68580" marR="68580" marT="0" marB="0"/>
                </a:tc>
                <a:extLst>
                  <a:ext uri="{0D108BD9-81ED-4DB2-BD59-A6C34878D82A}">
                    <a16:rowId xmlns:a16="http://schemas.microsoft.com/office/drawing/2014/main" val="4143575766"/>
                  </a:ext>
                </a:extLst>
              </a:tr>
              <a:tr h="341671">
                <a:tc>
                  <a:txBody>
                    <a:bodyPr/>
                    <a:lstStyle/>
                    <a:p>
                      <a:pPr marL="0" marR="0">
                        <a:spcBef>
                          <a:spcPts val="0"/>
                        </a:spcBef>
                        <a:spcAft>
                          <a:spcPts val="0"/>
                        </a:spcAft>
                      </a:pPr>
                      <a:r>
                        <a:rPr lang="de-DE" sz="1200" dirty="0">
                          <a:effectLst/>
                          <a:latin typeface="Times New Roman" panose="02020603050405020304" pitchFamily="18" charset="0"/>
                          <a:ea typeface="Batang" panose="02030600000101010101" pitchFamily="18" charset="-127"/>
                        </a:rPr>
                        <a:t>11</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Specification of a RESTful API at reference point M3 for the configuration of 5GMS AS instances by 5GMS AF based on the conclusions in TR 26.804.</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BBC, Qualcomm, Tencent; </a:t>
                      </a:r>
                    </a:p>
                    <a:p>
                      <a:pPr marL="0" marR="0">
                        <a:spcBef>
                          <a:spcPts val="0"/>
                        </a:spcBef>
                        <a:spcAft>
                          <a:spcPts val="0"/>
                        </a:spcAft>
                      </a:pPr>
                      <a:r>
                        <a:rPr lang="en-GB" sz="1200" dirty="0">
                          <a:effectLst/>
                        </a:rPr>
                        <a:t>expected efforts low</a:t>
                      </a:r>
                      <a:endParaRPr lang="en-US" sz="1200" dirty="0">
                        <a:effectLst/>
                        <a:latin typeface="Times New Roman" panose="02020603050405020304" pitchFamily="18" charset="0"/>
                        <a:ea typeface="Batang" panose="02030600000101010101" pitchFamily="18" charset="-127"/>
                      </a:endParaRPr>
                    </a:p>
                  </a:txBody>
                  <a:tcPr marL="68580" marR="68580" marT="0" marB="0"/>
                </a:tc>
                <a:extLst>
                  <a:ext uri="{0D108BD9-81ED-4DB2-BD59-A6C34878D82A}">
                    <a16:rowId xmlns:a16="http://schemas.microsoft.com/office/drawing/2014/main" val="4133635034"/>
                  </a:ext>
                </a:extLst>
              </a:tr>
              <a:tr h="512506">
                <a:tc>
                  <a:txBody>
                    <a:bodyPr/>
                    <a:lstStyle/>
                    <a:p>
                      <a:pPr marL="0" marR="0">
                        <a:spcBef>
                          <a:spcPts val="0"/>
                        </a:spcBef>
                        <a:spcAft>
                          <a:spcPts val="0"/>
                        </a:spcAft>
                      </a:pPr>
                      <a:r>
                        <a:rPr lang="de-DE" sz="1200" dirty="0">
                          <a:effectLst/>
                          <a:latin typeface="Times New Roman" panose="02020603050405020304" pitchFamily="18" charset="0"/>
                          <a:ea typeface="Batang" panose="02030600000101010101" pitchFamily="18" charset="-127"/>
                        </a:rPr>
                        <a:t>12</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Specification of data types for data reporting of ANBR-based Network Assistance invocations and (in liaison with CT3) specification of data types for exposure of events relating to invocation of AF-based and ANBR-based Network Assistance. </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Sony, BBC; </a:t>
                      </a:r>
                    </a:p>
                    <a:p>
                      <a:pPr marL="0" marR="0">
                        <a:spcBef>
                          <a:spcPts val="0"/>
                        </a:spcBef>
                        <a:spcAft>
                          <a:spcPts val="0"/>
                        </a:spcAft>
                      </a:pPr>
                      <a:r>
                        <a:rPr lang="en-GB" sz="1200" dirty="0">
                          <a:effectLst/>
                        </a:rPr>
                        <a:t>expected efforts medium</a:t>
                      </a:r>
                      <a:endParaRPr lang="en-US" sz="1200" dirty="0">
                        <a:effectLst/>
                        <a:latin typeface="Times New Roman" panose="02020603050405020304" pitchFamily="18" charset="0"/>
                        <a:ea typeface="Batang" panose="02030600000101010101" pitchFamily="18" charset="-127"/>
                      </a:endParaRPr>
                    </a:p>
                  </a:txBody>
                  <a:tcPr marL="68580" marR="68580" marT="0" marB="0"/>
                </a:tc>
                <a:extLst>
                  <a:ext uri="{0D108BD9-81ED-4DB2-BD59-A6C34878D82A}">
                    <a16:rowId xmlns:a16="http://schemas.microsoft.com/office/drawing/2014/main" val="656955889"/>
                  </a:ext>
                </a:extLst>
              </a:tr>
              <a:tr h="512506">
                <a:tc>
                  <a:txBody>
                    <a:bodyPr/>
                    <a:lstStyle/>
                    <a:p>
                      <a:pPr marL="0" marR="0">
                        <a:spcBef>
                          <a:spcPts val="0"/>
                        </a:spcBef>
                        <a:spcAft>
                          <a:spcPts val="0"/>
                        </a:spcAft>
                      </a:pPr>
                      <a:r>
                        <a:rPr lang="de-DE" sz="1200" dirty="0">
                          <a:effectLst/>
                          <a:latin typeface="Times New Roman" panose="02020603050405020304" pitchFamily="18" charset="0"/>
                          <a:ea typeface="Batang" panose="02030600000101010101" pitchFamily="18" charset="-127"/>
                        </a:rPr>
                        <a:t>13</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Develop a new specification for Generalized media delivery to document interactions and APIs for provisioning and media session handling consolidating the stage-3 specification for reference points M1/RTC-1, M5/RTC-5 and M6/RTC-6 and port general functionalities from TS 26.512 to this new specification.  </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 BBC, Qualcomm, Tencent, Samsung, NTT</a:t>
                      </a:r>
                    </a:p>
                    <a:p>
                      <a:pPr marL="0" marR="0">
                        <a:spcBef>
                          <a:spcPts val="0"/>
                        </a:spcBef>
                        <a:spcAft>
                          <a:spcPts val="0"/>
                        </a:spcAft>
                      </a:pPr>
                      <a:r>
                        <a:rPr lang="en-GB" sz="1200" dirty="0">
                          <a:effectLst/>
                          <a:latin typeface="Times New Roman" panose="02020603050405020304" pitchFamily="18" charset="0"/>
                          <a:ea typeface="Batang" panose="02030600000101010101" pitchFamily="18" charset="-127"/>
                        </a:rPr>
                        <a:t>Expected efforts: high</a:t>
                      </a:r>
                      <a:endParaRPr lang="en-US" sz="1200" dirty="0">
                        <a:effectLst/>
                        <a:latin typeface="Times New Roman" panose="02020603050405020304" pitchFamily="18" charset="0"/>
                        <a:ea typeface="Batang" panose="02030600000101010101" pitchFamily="18" charset="-127"/>
                      </a:endParaRPr>
                    </a:p>
                  </a:txBody>
                  <a:tcPr marL="68580" marR="68580" marT="0" marB="0"/>
                </a:tc>
                <a:extLst>
                  <a:ext uri="{0D108BD9-81ED-4DB2-BD59-A6C34878D82A}">
                    <a16:rowId xmlns:a16="http://schemas.microsoft.com/office/drawing/2014/main" val="1001687066"/>
                  </a:ext>
                </a:extLst>
              </a:tr>
            </a:tbl>
          </a:graphicData>
        </a:graphic>
      </p:graphicFrame>
    </p:spTree>
    <p:extLst>
      <p:ext uri="{BB962C8B-B14F-4D97-AF65-F5344CB8AC3E}">
        <p14:creationId xmlns:p14="http://schemas.microsoft.com/office/powerpoint/2010/main" val="3394276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63C10A-EDE5-7823-3944-78AC0EC644E2}"/>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C1890D79-6C61-2B7B-4C27-AB1B37A0CAC1}"/>
              </a:ext>
            </a:extLst>
          </p:cNvPr>
          <p:cNvSpPr>
            <a:spLocks noGrp="1"/>
          </p:cNvSpPr>
          <p:nvPr>
            <p:ph type="title"/>
          </p:nvPr>
        </p:nvSpPr>
        <p:spPr>
          <a:xfrm>
            <a:off x="495300" y="642644"/>
            <a:ext cx="11187112" cy="361959"/>
          </a:xfrm>
        </p:spPr>
        <p:txBody>
          <a:bodyPr/>
          <a:lstStyle/>
          <a:p>
            <a:r>
              <a:rPr lang="en-US" dirty="0"/>
              <a:t>1) Uplink streaming</a:t>
            </a:r>
          </a:p>
        </p:txBody>
      </p:sp>
      <p:sp>
        <p:nvSpPr>
          <p:cNvPr id="4" name="Content Placeholder 3">
            <a:extLst>
              <a:ext uri="{FF2B5EF4-FFF2-40B4-BE49-F238E27FC236}">
                <a16:creationId xmlns:a16="http://schemas.microsoft.com/office/drawing/2014/main" id="{A17A0F46-09C7-8AC0-2E1E-429CA9054E1C}"/>
              </a:ext>
            </a:extLst>
          </p:cNvPr>
          <p:cNvSpPr>
            <a:spLocks noGrp="1"/>
          </p:cNvSpPr>
          <p:nvPr>
            <p:ph sz="quarter" idx="14"/>
          </p:nvPr>
        </p:nvSpPr>
        <p:spPr>
          <a:xfrm>
            <a:off x="495300" y="1766048"/>
            <a:ext cx="11187112" cy="4634752"/>
          </a:xfrm>
        </p:spPr>
        <p:txBody>
          <a:bodyPr/>
          <a:lstStyle/>
          <a:p>
            <a:pPr>
              <a:spcBef>
                <a:spcPts val="300"/>
              </a:spcBef>
            </a:pPr>
            <a:r>
              <a:rPr lang="de-DE" dirty="0"/>
              <a:t>Documents</a:t>
            </a:r>
          </a:p>
          <a:p>
            <a:pPr lvl="1"/>
            <a:r>
              <a:rPr lang="en-GB" sz="1800" dirty="0">
                <a:effectLst/>
                <a:latin typeface="Calibri" panose="020F0502020204030204" pitchFamily="34" charset="0"/>
                <a:hlinkClick r:id="rId2"/>
              </a:rPr>
              <a:t>S4-231834</a:t>
            </a:r>
            <a:r>
              <a:rPr lang="en-GB" sz="1800" dirty="0">
                <a:solidFill>
                  <a:srgbClr val="000000"/>
                </a:solidFill>
                <a:effectLst/>
                <a:latin typeface="Calibri" panose="020F0502020204030204" pitchFamily="34" charset="0"/>
              </a:rPr>
              <a:t> 26.510 pCR: Uplink streaming improvements on draft 0.1.0, Tencent Cloud (agreed)</a:t>
            </a:r>
          </a:p>
          <a:p>
            <a:pPr lvl="2"/>
            <a:r>
              <a:rPr lang="en-GB" sz="1400" dirty="0">
                <a:solidFill>
                  <a:srgbClr val="000000"/>
                </a:solidFill>
                <a:latin typeface="Calibri" panose="020F0502020204030204" pitchFamily="34" charset="0"/>
              </a:rPr>
              <a:t>BBC revision agreed and Content Publishing procedures incorporated into TS 26.510 V1.0.0.</a:t>
            </a:r>
            <a:endParaRPr lang="en-GB" sz="1400" dirty="0">
              <a:solidFill>
                <a:srgbClr val="000000"/>
              </a:solidFill>
              <a:effectLst/>
              <a:latin typeface="Calibri" panose="020F0502020204030204" pitchFamily="34" charset="0"/>
            </a:endParaRPr>
          </a:p>
          <a:p>
            <a:pPr lvl="1"/>
            <a:r>
              <a:rPr lang="en-GB" sz="1800" dirty="0">
                <a:solidFill>
                  <a:srgbClr val="000000"/>
                </a:solidFill>
                <a:latin typeface="Calibri" panose="020F0502020204030204" pitchFamily="34" charset="0"/>
                <a:hlinkClick r:id="rId3"/>
              </a:rPr>
              <a:t>S4-231652</a:t>
            </a:r>
            <a:r>
              <a:rPr lang="en-GB" sz="1800" dirty="0">
                <a:solidFill>
                  <a:srgbClr val="000000"/>
                </a:solidFill>
                <a:latin typeface="Calibri" panose="020F0502020204030204" pitchFamily="34" charset="0"/>
              </a:rPr>
              <a:t> 26.512 </a:t>
            </a:r>
            <a:r>
              <a:rPr lang="en-GB" sz="1800" b="1" dirty="0">
                <a:solidFill>
                  <a:srgbClr val="000000"/>
                </a:solidFill>
                <a:latin typeface="Calibri" panose="020F0502020204030204" pitchFamily="34" charset="0"/>
              </a:rPr>
              <a:t>CR0038</a:t>
            </a:r>
            <a:r>
              <a:rPr lang="en-GB" sz="1800" dirty="0">
                <a:solidFill>
                  <a:srgbClr val="000000"/>
                </a:solidFill>
                <a:latin typeface="Calibri" panose="020F0502020204030204" pitchFamily="34" charset="0"/>
              </a:rPr>
              <a:t>: </a:t>
            </a:r>
            <a:r>
              <a:rPr lang="en-US" sz="1800" dirty="0">
                <a:solidFill>
                  <a:srgbClr val="000000"/>
                </a:solidFill>
                <a:latin typeface="Calibri" panose="020F0502020204030204" pitchFamily="34" charset="0"/>
              </a:rPr>
              <a:t>Uplink Streaming: content publishing and egest, Tencent, BBC (endorsed)</a:t>
            </a:r>
          </a:p>
          <a:p>
            <a:pPr lvl="2"/>
            <a:r>
              <a:rPr lang="en-US" sz="1400" dirty="0">
                <a:solidFill>
                  <a:srgbClr val="000000"/>
                </a:solidFill>
                <a:latin typeface="Calibri" panose="020F0502020204030204" pitchFamily="34" charset="0"/>
              </a:rPr>
              <a:t>Procedures already moved to separate TS 26.510 pCR and incorporated into V1.0.0 (see above).</a:t>
            </a:r>
          </a:p>
          <a:p>
            <a:pPr lvl="2"/>
            <a:r>
              <a:rPr lang="en-US" sz="1400" dirty="0">
                <a:solidFill>
                  <a:srgbClr val="000000"/>
                </a:solidFill>
                <a:latin typeface="Calibri" panose="020F0502020204030204" pitchFamily="34" charset="0"/>
              </a:rPr>
              <a:t>Egest content protocols (clause 8) merged by Richard into </a:t>
            </a:r>
            <a:r>
              <a:rPr lang="en-US" sz="1400" dirty="0">
                <a:solidFill>
                  <a:srgbClr val="000000"/>
                </a:solidFill>
                <a:latin typeface="Calibri" panose="020F0502020204030204" pitchFamily="34" charset="0"/>
                <a:hlinkClick r:id="rId4">
                  <a:extLst>
                    <a:ext uri="{A12FA001-AC4F-418D-AE19-62706E023703}">
                      <ahyp:hlinkClr xmlns:ahyp="http://schemas.microsoft.com/office/drawing/2018/hyperlinkcolor" val="tx"/>
                    </a:ext>
                  </a:extLst>
                </a:hlinkClick>
              </a:rPr>
              <a:t>S4aI230175</a:t>
            </a:r>
            <a:r>
              <a:rPr lang="en-US" sz="1400" dirty="0">
                <a:solidFill>
                  <a:srgbClr val="000000"/>
                </a:solidFill>
                <a:latin typeface="Calibri" panose="020F0502020204030204" pitchFamily="34" charset="0"/>
              </a:rPr>
              <a:t> 26.512 CR0047 (see Work Item objective 2).</a:t>
            </a:r>
          </a:p>
          <a:p>
            <a:pPr>
              <a:spcBef>
                <a:spcPts val="300"/>
              </a:spcBef>
            </a:pPr>
            <a:r>
              <a:rPr lang="de-DE" dirty="0"/>
              <a:t>Impacted Specifications: TS 26.510, TS 26.512</a:t>
            </a:r>
          </a:p>
          <a:p>
            <a:pPr>
              <a:spcBef>
                <a:spcPts val="300"/>
              </a:spcBef>
            </a:pPr>
            <a:r>
              <a:rPr lang="de-DE" dirty="0"/>
              <a:t>Candidate for TS 26.510: Yes</a:t>
            </a:r>
          </a:p>
          <a:p>
            <a:pPr>
              <a:spcBef>
                <a:spcPts val="300"/>
              </a:spcBef>
            </a:pPr>
            <a:r>
              <a:rPr lang="de-DE" dirty="0"/>
              <a:t>Status</a:t>
            </a:r>
          </a:p>
          <a:p>
            <a:pPr lvl="1"/>
            <a:r>
              <a:rPr lang="en-US" dirty="0"/>
              <a:t>75% complete </a:t>
            </a:r>
          </a:p>
          <a:p>
            <a:pPr>
              <a:spcBef>
                <a:spcPts val="300"/>
              </a:spcBef>
            </a:pPr>
            <a:r>
              <a:rPr lang="en-US" dirty="0"/>
              <a:t>Outstanding Issues</a:t>
            </a:r>
          </a:p>
          <a:p>
            <a:pPr lvl="2"/>
            <a:r>
              <a:rPr lang="en-US" sz="1400" dirty="0">
                <a:solidFill>
                  <a:srgbClr val="000000"/>
                </a:solidFill>
                <a:latin typeface="Calibri" panose="020F0502020204030204" pitchFamily="34" charset="0"/>
              </a:rPr>
              <a:t>Content Publishing Provisioning API clause in TS 26.512 </a:t>
            </a:r>
            <a:r>
              <a:rPr lang="en-US" sz="1400" b="1" dirty="0">
                <a:solidFill>
                  <a:srgbClr val="000000"/>
                </a:solidFill>
                <a:latin typeface="Calibri" panose="020F0502020204030204" pitchFamily="34" charset="0"/>
              </a:rPr>
              <a:t>CR0038</a:t>
            </a:r>
            <a:r>
              <a:rPr lang="en-US" sz="1400" dirty="0">
                <a:solidFill>
                  <a:srgbClr val="000000"/>
                </a:solidFill>
                <a:latin typeface="Calibri" panose="020F0502020204030204" pitchFamily="34" charset="0"/>
              </a:rPr>
              <a:t> still needs to be converted into a pCR targeting TS26.510.</a:t>
            </a:r>
          </a:p>
          <a:p>
            <a:pPr lvl="3"/>
            <a:r>
              <a:rPr lang="en-US" sz="1000" dirty="0">
                <a:solidFill>
                  <a:srgbClr val="000000"/>
                </a:solidFill>
                <a:latin typeface="Calibri" panose="020F0502020204030204" pitchFamily="34" charset="0"/>
              </a:rPr>
              <a:t>Corresponding OpenAPI YAML also needed.</a:t>
            </a:r>
            <a:endParaRPr lang="en-US" dirty="0"/>
          </a:p>
          <a:p>
            <a:pPr>
              <a:spcBef>
                <a:spcPts val="300"/>
              </a:spcBef>
            </a:pPr>
            <a:r>
              <a:rPr lang="en-US" dirty="0">
                <a:highlight>
                  <a:srgbClr val="00FF00"/>
                </a:highlight>
              </a:rPr>
              <a:t>Expect completion at SA4#127</a:t>
            </a:r>
          </a:p>
        </p:txBody>
      </p:sp>
      <p:graphicFrame>
        <p:nvGraphicFramePr>
          <p:cNvPr id="11" name="Table 10">
            <a:extLst>
              <a:ext uri="{FF2B5EF4-FFF2-40B4-BE49-F238E27FC236}">
                <a16:creationId xmlns:a16="http://schemas.microsoft.com/office/drawing/2014/main" id="{D35E5E40-5B25-DD6B-42B0-CCAFCD4D661F}"/>
              </a:ext>
            </a:extLst>
          </p:cNvPr>
          <p:cNvGraphicFramePr>
            <a:graphicFrameLocks noGrp="1"/>
          </p:cNvGraphicFramePr>
          <p:nvPr/>
        </p:nvGraphicFramePr>
        <p:xfrm>
          <a:off x="495299" y="1133702"/>
          <a:ext cx="11187111" cy="365760"/>
        </p:xfrm>
        <a:graphic>
          <a:graphicData uri="http://schemas.openxmlformats.org/drawingml/2006/table">
            <a:tbl>
              <a:tblPr>
                <a:tableStyleId>{5C22544A-7EE6-4342-B048-85BDC9FD1C3A}</a:tableStyleId>
              </a:tblPr>
              <a:tblGrid>
                <a:gridCol w="369893">
                  <a:extLst>
                    <a:ext uri="{9D8B030D-6E8A-4147-A177-3AD203B41FA5}">
                      <a16:colId xmlns:a16="http://schemas.microsoft.com/office/drawing/2014/main" val="4163644019"/>
                    </a:ext>
                  </a:extLst>
                </a:gridCol>
                <a:gridCol w="5628148">
                  <a:extLst>
                    <a:ext uri="{9D8B030D-6E8A-4147-A177-3AD203B41FA5}">
                      <a16:colId xmlns:a16="http://schemas.microsoft.com/office/drawing/2014/main" val="4039183483"/>
                    </a:ext>
                  </a:extLst>
                </a:gridCol>
                <a:gridCol w="3481898">
                  <a:extLst>
                    <a:ext uri="{9D8B030D-6E8A-4147-A177-3AD203B41FA5}">
                      <a16:colId xmlns:a16="http://schemas.microsoft.com/office/drawing/2014/main" val="2405886427"/>
                    </a:ext>
                  </a:extLst>
                </a:gridCol>
                <a:gridCol w="1707172">
                  <a:extLst>
                    <a:ext uri="{9D8B030D-6E8A-4147-A177-3AD203B41FA5}">
                      <a16:colId xmlns:a16="http://schemas.microsoft.com/office/drawing/2014/main" val="2870288420"/>
                    </a:ext>
                  </a:extLst>
                </a:gridCol>
              </a:tblGrid>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1</a:t>
                      </a:r>
                    </a:p>
                  </a:txBody>
                  <a:tcPr marL="68580" marR="68580" marT="0" marB="0">
                    <a:solidFill>
                      <a:srgbClr val="FFC000"/>
                    </a:solidFill>
                  </a:tcPr>
                </a:tc>
                <a:tc>
                  <a:txBody>
                    <a:bodyPr/>
                    <a:lstStyle/>
                    <a:p>
                      <a:pPr marL="0" marR="0">
                        <a:spcBef>
                          <a:spcPts val="0"/>
                        </a:spcBef>
                        <a:spcAft>
                          <a:spcPts val="0"/>
                        </a:spcAft>
                      </a:pPr>
                      <a:r>
                        <a:rPr lang="en-GB" sz="1000" dirty="0">
                          <a:effectLst/>
                        </a:rPr>
                        <a:t>Stage 3 support for uplink streaming as defined in TS 26.501 and based on the conclusions in clause 6.5 of  TR 26.804.</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explicit supporters Tencent, BBC; </a:t>
                      </a:r>
                    </a:p>
                    <a:p>
                      <a:pPr marL="0" marR="0">
                        <a:spcBef>
                          <a:spcPts val="0"/>
                        </a:spcBef>
                        <a:spcAft>
                          <a:spcPts val="0"/>
                        </a:spcAft>
                      </a:pPr>
                      <a:r>
                        <a:rPr lang="en-GB" sz="1000" dirty="0">
                          <a:effectLst/>
                        </a:rPr>
                        <a:t>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endParaRPr lang="en-US" dirty="0"/>
                    </a:p>
                  </a:txBody>
                  <a:tcPr>
                    <a:solidFill>
                      <a:srgbClr val="FFC000"/>
                    </a:solidFill>
                  </a:tcPr>
                </a:tc>
                <a:extLst>
                  <a:ext uri="{0D108BD9-81ED-4DB2-BD59-A6C34878D82A}">
                    <a16:rowId xmlns:a16="http://schemas.microsoft.com/office/drawing/2014/main" val="965415293"/>
                  </a:ext>
                </a:extLst>
              </a:tr>
            </a:tbl>
          </a:graphicData>
        </a:graphic>
      </p:graphicFrame>
    </p:spTree>
    <p:extLst>
      <p:ext uri="{BB962C8B-B14F-4D97-AF65-F5344CB8AC3E}">
        <p14:creationId xmlns:p14="http://schemas.microsoft.com/office/powerpoint/2010/main" val="3137932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63C10A-EDE5-7823-3944-78AC0EC644E2}"/>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C1890D79-6C61-2B7B-4C27-AB1B37A0CAC1}"/>
              </a:ext>
            </a:extLst>
          </p:cNvPr>
          <p:cNvSpPr>
            <a:spLocks noGrp="1"/>
          </p:cNvSpPr>
          <p:nvPr>
            <p:ph type="title"/>
          </p:nvPr>
        </p:nvSpPr>
        <p:spPr>
          <a:xfrm>
            <a:off x="495300" y="642644"/>
            <a:ext cx="11187112" cy="361959"/>
          </a:xfrm>
        </p:spPr>
        <p:txBody>
          <a:bodyPr/>
          <a:lstStyle/>
          <a:p>
            <a:r>
              <a:rPr lang="en-US" dirty="0"/>
              <a:t>2) Low Latency and Dynamic Policies</a:t>
            </a:r>
          </a:p>
        </p:txBody>
      </p:sp>
      <p:sp>
        <p:nvSpPr>
          <p:cNvPr id="4" name="Content Placeholder 3">
            <a:extLst>
              <a:ext uri="{FF2B5EF4-FFF2-40B4-BE49-F238E27FC236}">
                <a16:creationId xmlns:a16="http://schemas.microsoft.com/office/drawing/2014/main" id="{A17A0F46-09C7-8AC0-2E1E-429CA9054E1C}"/>
              </a:ext>
            </a:extLst>
          </p:cNvPr>
          <p:cNvSpPr>
            <a:spLocks noGrp="1"/>
          </p:cNvSpPr>
          <p:nvPr>
            <p:ph sz="quarter" idx="14"/>
          </p:nvPr>
        </p:nvSpPr>
        <p:spPr>
          <a:xfrm>
            <a:off x="495300" y="1766048"/>
            <a:ext cx="11187112" cy="4634752"/>
          </a:xfrm>
        </p:spPr>
        <p:txBody>
          <a:bodyPr/>
          <a:lstStyle/>
          <a:p>
            <a:r>
              <a:rPr lang="de-DE" dirty="0"/>
              <a:t>Documents</a:t>
            </a:r>
          </a:p>
          <a:p>
            <a:pPr lvl="1"/>
            <a:r>
              <a:rPr lang="en-GB" sz="1800" dirty="0">
                <a:effectLst/>
                <a:latin typeface="Calibri" panose="020F0502020204030204" pitchFamily="34" charset="0"/>
                <a:hlinkClick r:id="rId2"/>
              </a:rPr>
              <a:t>S4-231972</a:t>
            </a:r>
            <a:r>
              <a:rPr lang="en-GB" sz="1800" dirty="0">
                <a:solidFill>
                  <a:srgbClr val="000000"/>
                </a:solidFill>
                <a:effectLst/>
                <a:latin typeface="Calibri" panose="020F0502020204030204" pitchFamily="34" charset="0"/>
              </a:rPr>
              <a:t> 26.512 </a:t>
            </a:r>
            <a:r>
              <a:rPr lang="en-GB" sz="1800" b="1" dirty="0">
                <a:solidFill>
                  <a:srgbClr val="000000"/>
                </a:solidFill>
                <a:effectLst/>
                <a:latin typeface="Calibri" panose="020F0502020204030204" pitchFamily="34" charset="0"/>
              </a:rPr>
              <a:t>CR0047</a:t>
            </a:r>
            <a:r>
              <a:rPr lang="en-GB" sz="1800" i="1" dirty="0">
                <a:solidFill>
                  <a:srgbClr val="000000"/>
                </a:solidFill>
                <a:effectLst/>
                <a:latin typeface="Calibri" panose="020F0502020204030204" pitchFamily="34" charset="0"/>
              </a:rPr>
              <a:t> Low-Latency Streaming and Dynamic Policies</a:t>
            </a:r>
            <a:r>
              <a:rPr lang="en-GB" sz="1800" dirty="0">
                <a:solidFill>
                  <a:srgbClr val="000000"/>
                </a:solidFill>
                <a:effectLst/>
                <a:latin typeface="Calibri" panose="020F0502020204030204" pitchFamily="34" charset="0"/>
              </a:rPr>
              <a:t>, Qualcomm, Ericsson (endorsed)</a:t>
            </a:r>
            <a:endParaRPr lang="en-GB" sz="1800" dirty="0">
              <a:solidFill>
                <a:srgbClr val="000000"/>
              </a:solidFill>
              <a:latin typeface="Calibri" panose="020F0502020204030204" pitchFamily="34" charset="0"/>
            </a:endParaRPr>
          </a:p>
          <a:p>
            <a:r>
              <a:rPr lang="de-DE" dirty="0"/>
              <a:t>Impacted Specification: TS 26.512</a:t>
            </a:r>
          </a:p>
          <a:p>
            <a:r>
              <a:rPr lang="de-DE" dirty="0"/>
              <a:t>Candidate for TS 26.510: No</a:t>
            </a:r>
          </a:p>
          <a:p>
            <a:r>
              <a:rPr lang="de-DE" dirty="0"/>
              <a:t>Status</a:t>
            </a:r>
          </a:p>
          <a:p>
            <a:pPr lvl="1"/>
            <a:r>
              <a:rPr lang="en-US" dirty="0"/>
              <a:t>80% complete</a:t>
            </a:r>
          </a:p>
          <a:p>
            <a:r>
              <a:rPr lang="en-US" dirty="0"/>
              <a:t>Outstanding Issues</a:t>
            </a:r>
          </a:p>
          <a:p>
            <a:pPr lvl="1"/>
            <a:r>
              <a:rPr lang="en-US" dirty="0"/>
              <a:t>See endorsed CRs</a:t>
            </a:r>
          </a:p>
          <a:p>
            <a:pPr lvl="1"/>
            <a:r>
              <a:rPr lang="en-GB" sz="1600" dirty="0">
                <a:solidFill>
                  <a:srgbClr val="000000"/>
                </a:solidFill>
                <a:effectLst/>
              </a:rPr>
              <a:t>Richard merged in all other medi</a:t>
            </a:r>
            <a:r>
              <a:rPr lang="en-GB" sz="1600" dirty="0">
                <a:solidFill>
                  <a:srgbClr val="000000"/>
                </a:solidFill>
              </a:rPr>
              <a:t>a plane </a:t>
            </a:r>
            <a:r>
              <a:rPr lang="en-GB" sz="1600" dirty="0">
                <a:solidFill>
                  <a:srgbClr val="000000"/>
                </a:solidFill>
                <a:effectLst/>
              </a:rPr>
              <a:t>CRs. Latest version in </a:t>
            </a:r>
            <a:r>
              <a:rPr lang="en-GB" sz="1600" dirty="0">
                <a:solidFill>
                  <a:srgbClr val="000000"/>
                </a:solidFill>
                <a:effectLst/>
                <a:hlinkClick r:id="rId3"/>
              </a:rPr>
              <a:t>S4aI230175</a:t>
            </a:r>
            <a:r>
              <a:rPr lang="en-GB" sz="1600" dirty="0">
                <a:solidFill>
                  <a:srgbClr val="000000"/>
                </a:solidFill>
                <a:effectLst/>
              </a:rPr>
              <a:t> back with Thomas for completion.</a:t>
            </a:r>
            <a:endParaRPr lang="en-US" dirty="0"/>
          </a:p>
          <a:p>
            <a:r>
              <a:rPr lang="en-US" dirty="0">
                <a:highlight>
                  <a:srgbClr val="00FF00"/>
                </a:highlight>
              </a:rPr>
              <a:t>Expect completion at SA4#127</a:t>
            </a:r>
          </a:p>
        </p:txBody>
      </p:sp>
      <p:graphicFrame>
        <p:nvGraphicFramePr>
          <p:cNvPr id="11" name="Table 10">
            <a:extLst>
              <a:ext uri="{FF2B5EF4-FFF2-40B4-BE49-F238E27FC236}">
                <a16:creationId xmlns:a16="http://schemas.microsoft.com/office/drawing/2014/main" id="{D35E5E40-5B25-DD6B-42B0-CCAFCD4D661F}"/>
              </a:ext>
            </a:extLst>
          </p:cNvPr>
          <p:cNvGraphicFramePr>
            <a:graphicFrameLocks noGrp="1"/>
          </p:cNvGraphicFramePr>
          <p:nvPr/>
        </p:nvGraphicFramePr>
        <p:xfrm>
          <a:off x="495299" y="1133702"/>
          <a:ext cx="11187111" cy="304800"/>
        </p:xfrm>
        <a:graphic>
          <a:graphicData uri="http://schemas.openxmlformats.org/drawingml/2006/table">
            <a:tbl>
              <a:tblPr>
                <a:tableStyleId>{5C22544A-7EE6-4342-B048-85BDC9FD1C3A}</a:tableStyleId>
              </a:tblPr>
              <a:tblGrid>
                <a:gridCol w="369893">
                  <a:extLst>
                    <a:ext uri="{9D8B030D-6E8A-4147-A177-3AD203B41FA5}">
                      <a16:colId xmlns:a16="http://schemas.microsoft.com/office/drawing/2014/main" val="4163644019"/>
                    </a:ext>
                  </a:extLst>
                </a:gridCol>
                <a:gridCol w="5628148">
                  <a:extLst>
                    <a:ext uri="{9D8B030D-6E8A-4147-A177-3AD203B41FA5}">
                      <a16:colId xmlns:a16="http://schemas.microsoft.com/office/drawing/2014/main" val="4039183483"/>
                    </a:ext>
                  </a:extLst>
                </a:gridCol>
                <a:gridCol w="3481898">
                  <a:extLst>
                    <a:ext uri="{9D8B030D-6E8A-4147-A177-3AD203B41FA5}">
                      <a16:colId xmlns:a16="http://schemas.microsoft.com/office/drawing/2014/main" val="2405886427"/>
                    </a:ext>
                  </a:extLst>
                </a:gridCol>
                <a:gridCol w="1707172">
                  <a:extLst>
                    <a:ext uri="{9D8B030D-6E8A-4147-A177-3AD203B41FA5}">
                      <a16:colId xmlns:a16="http://schemas.microsoft.com/office/drawing/2014/main" val="2870288420"/>
                    </a:ext>
                  </a:extLst>
                </a:gridCol>
              </a:tblGrid>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2</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Stage 3 support for end-to-end low latency live streaming as defined in TS 26.501 and based on the conclusions in clause 6.11 of TR 26.804.</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explicit supporters Qualcomm, Tencent, BBC;</a:t>
                      </a:r>
                    </a:p>
                    <a:p>
                      <a:pPr marL="0" marR="0">
                        <a:spcBef>
                          <a:spcPts val="0"/>
                        </a:spcBef>
                        <a:spcAft>
                          <a:spcPts val="0"/>
                        </a:spcAft>
                      </a:pPr>
                      <a:r>
                        <a:rPr lang="en-GB" sz="1000" dirty="0">
                          <a:effectLst/>
                        </a:rPr>
                        <a:t>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80%</a:t>
                      </a:r>
                    </a:p>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yes</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extLst>
                  <a:ext uri="{0D108BD9-81ED-4DB2-BD59-A6C34878D82A}">
                    <a16:rowId xmlns:a16="http://schemas.microsoft.com/office/drawing/2014/main" val="965415293"/>
                  </a:ext>
                </a:extLst>
              </a:tr>
            </a:tbl>
          </a:graphicData>
        </a:graphic>
      </p:graphicFrame>
    </p:spTree>
    <p:extLst>
      <p:ext uri="{BB962C8B-B14F-4D97-AF65-F5344CB8AC3E}">
        <p14:creationId xmlns:p14="http://schemas.microsoft.com/office/powerpoint/2010/main" val="2450834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63C10A-EDE5-7823-3944-78AC0EC644E2}"/>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C1890D79-6C61-2B7B-4C27-AB1B37A0CAC1}"/>
              </a:ext>
            </a:extLst>
          </p:cNvPr>
          <p:cNvSpPr>
            <a:spLocks noGrp="1"/>
          </p:cNvSpPr>
          <p:nvPr>
            <p:ph type="title"/>
          </p:nvPr>
        </p:nvSpPr>
        <p:spPr>
          <a:xfrm>
            <a:off x="495300" y="642644"/>
            <a:ext cx="11187112" cy="361959"/>
          </a:xfrm>
        </p:spPr>
        <p:txBody>
          <a:bodyPr/>
          <a:lstStyle/>
          <a:p>
            <a:r>
              <a:rPr lang="en-US" dirty="0"/>
              <a:t>3) 5GMS over MBS</a:t>
            </a:r>
          </a:p>
        </p:txBody>
      </p:sp>
      <p:sp>
        <p:nvSpPr>
          <p:cNvPr id="4" name="Content Placeholder 3">
            <a:extLst>
              <a:ext uri="{FF2B5EF4-FFF2-40B4-BE49-F238E27FC236}">
                <a16:creationId xmlns:a16="http://schemas.microsoft.com/office/drawing/2014/main" id="{A17A0F46-09C7-8AC0-2E1E-429CA9054E1C}"/>
              </a:ext>
            </a:extLst>
          </p:cNvPr>
          <p:cNvSpPr>
            <a:spLocks noGrp="1"/>
          </p:cNvSpPr>
          <p:nvPr>
            <p:ph sz="quarter" idx="14"/>
          </p:nvPr>
        </p:nvSpPr>
        <p:spPr>
          <a:xfrm>
            <a:off x="495300" y="1766048"/>
            <a:ext cx="11187112" cy="4634752"/>
          </a:xfrm>
        </p:spPr>
        <p:txBody>
          <a:bodyPr/>
          <a:lstStyle/>
          <a:p>
            <a:r>
              <a:rPr lang="de-DE" dirty="0"/>
              <a:t>Documents</a:t>
            </a:r>
          </a:p>
          <a:p>
            <a:pPr lvl="1"/>
            <a:r>
              <a:rPr lang="en-GB" sz="1800" dirty="0">
                <a:effectLst/>
                <a:latin typeface="Calibri" panose="020F0502020204030204" pitchFamily="34" charset="0"/>
                <a:hlinkClick r:id="rId2"/>
              </a:rPr>
              <a:t>S4-231973</a:t>
            </a:r>
            <a:r>
              <a:rPr lang="en-GB" sz="1800" dirty="0">
                <a:solidFill>
                  <a:srgbClr val="000000"/>
                </a:solidFill>
                <a:effectLst/>
                <a:latin typeface="Calibri" panose="020F0502020204030204" pitchFamily="34" charset="0"/>
              </a:rPr>
              <a:t> 26.512 </a:t>
            </a:r>
            <a:r>
              <a:rPr lang="en-GB" sz="1800" b="1" dirty="0">
                <a:solidFill>
                  <a:srgbClr val="000000"/>
                </a:solidFill>
                <a:effectLst/>
                <a:latin typeface="Calibri" panose="020F0502020204030204" pitchFamily="34" charset="0"/>
              </a:rPr>
              <a:t>CR0048</a:t>
            </a:r>
            <a:r>
              <a:rPr lang="en-GB" sz="1800" i="1" dirty="0">
                <a:solidFill>
                  <a:srgbClr val="000000"/>
                </a:solidFill>
                <a:effectLst/>
                <a:latin typeface="Calibri" panose="020F0502020204030204" pitchFamily="34" charset="0"/>
              </a:rPr>
              <a:t> 5GMS over MBS and 5GMS hybrid services</a:t>
            </a:r>
            <a:r>
              <a:rPr lang="en-GB" sz="1800" dirty="0">
                <a:solidFill>
                  <a:srgbClr val="000000"/>
                </a:solidFill>
                <a:effectLst/>
                <a:latin typeface="Calibri" panose="020F0502020204030204" pitchFamily="34" charset="0"/>
              </a:rPr>
              <a:t>, Qualcomm (endorsed)</a:t>
            </a:r>
          </a:p>
          <a:p>
            <a:r>
              <a:rPr lang="de-DE" dirty="0"/>
              <a:t>Impacted Specification: TS 26.512</a:t>
            </a:r>
          </a:p>
          <a:p>
            <a:r>
              <a:rPr lang="de-DE" dirty="0"/>
              <a:t>Candidate for TS 26.510: No</a:t>
            </a:r>
          </a:p>
          <a:p>
            <a:r>
              <a:rPr lang="de-DE" dirty="0"/>
              <a:t>Status</a:t>
            </a:r>
          </a:p>
          <a:p>
            <a:pPr lvl="1"/>
            <a:r>
              <a:rPr lang="en-US" dirty="0"/>
              <a:t>80% complete</a:t>
            </a:r>
          </a:p>
          <a:p>
            <a:r>
              <a:rPr lang="en-US" dirty="0"/>
              <a:t>Outstanding issues</a:t>
            </a:r>
          </a:p>
          <a:p>
            <a:pPr lvl="1"/>
            <a:r>
              <a:rPr lang="en-US" dirty="0"/>
              <a:t>See endorsed CRs</a:t>
            </a:r>
          </a:p>
          <a:p>
            <a:r>
              <a:rPr lang="en-US" dirty="0">
                <a:highlight>
                  <a:srgbClr val="00FF00"/>
                </a:highlight>
              </a:rPr>
              <a:t>Expect completion at SA4#127</a:t>
            </a:r>
          </a:p>
        </p:txBody>
      </p:sp>
      <p:graphicFrame>
        <p:nvGraphicFramePr>
          <p:cNvPr id="11" name="Table 10">
            <a:extLst>
              <a:ext uri="{FF2B5EF4-FFF2-40B4-BE49-F238E27FC236}">
                <a16:creationId xmlns:a16="http://schemas.microsoft.com/office/drawing/2014/main" id="{D35E5E40-5B25-DD6B-42B0-CCAFCD4D661F}"/>
              </a:ext>
            </a:extLst>
          </p:cNvPr>
          <p:cNvGraphicFramePr>
            <a:graphicFrameLocks noGrp="1"/>
          </p:cNvGraphicFramePr>
          <p:nvPr/>
        </p:nvGraphicFramePr>
        <p:xfrm>
          <a:off x="495299" y="1133702"/>
          <a:ext cx="11187111" cy="365760"/>
        </p:xfrm>
        <a:graphic>
          <a:graphicData uri="http://schemas.openxmlformats.org/drawingml/2006/table">
            <a:tbl>
              <a:tblPr>
                <a:tableStyleId>{5C22544A-7EE6-4342-B048-85BDC9FD1C3A}</a:tableStyleId>
              </a:tblPr>
              <a:tblGrid>
                <a:gridCol w="369893">
                  <a:extLst>
                    <a:ext uri="{9D8B030D-6E8A-4147-A177-3AD203B41FA5}">
                      <a16:colId xmlns:a16="http://schemas.microsoft.com/office/drawing/2014/main" val="4163644019"/>
                    </a:ext>
                  </a:extLst>
                </a:gridCol>
                <a:gridCol w="5628148">
                  <a:extLst>
                    <a:ext uri="{9D8B030D-6E8A-4147-A177-3AD203B41FA5}">
                      <a16:colId xmlns:a16="http://schemas.microsoft.com/office/drawing/2014/main" val="4039183483"/>
                    </a:ext>
                  </a:extLst>
                </a:gridCol>
                <a:gridCol w="3481898">
                  <a:extLst>
                    <a:ext uri="{9D8B030D-6E8A-4147-A177-3AD203B41FA5}">
                      <a16:colId xmlns:a16="http://schemas.microsoft.com/office/drawing/2014/main" val="2405886427"/>
                    </a:ext>
                  </a:extLst>
                </a:gridCol>
                <a:gridCol w="1707172">
                  <a:extLst>
                    <a:ext uri="{9D8B030D-6E8A-4147-A177-3AD203B41FA5}">
                      <a16:colId xmlns:a16="http://schemas.microsoft.com/office/drawing/2014/main" val="2870288420"/>
                    </a:ext>
                  </a:extLst>
                </a:gridCol>
              </a:tblGrid>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3</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Stage 3 support for </a:t>
                      </a:r>
                      <a:r>
                        <a:rPr lang="en-US" sz="1000" dirty="0">
                          <a:effectLst/>
                        </a:rPr>
                        <a:t>5GMS over MBS and 5GMS hybrid services </a:t>
                      </a:r>
                      <a:r>
                        <a:rPr lang="en-GB" sz="1000" dirty="0">
                          <a:effectLst/>
                        </a:rPr>
                        <a:t>as defined in TS 26.501 and based on the conclusions in TR 26.804 and TR 26.802</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explicit supporters Qualcomm, BBC; </a:t>
                      </a:r>
                    </a:p>
                    <a:p>
                      <a:pPr marL="0" marR="0">
                        <a:spcBef>
                          <a:spcPts val="0"/>
                        </a:spcBef>
                        <a:spcAft>
                          <a:spcPts val="0"/>
                        </a:spcAft>
                      </a:pPr>
                      <a:r>
                        <a:rPr lang="en-GB" sz="1000" dirty="0">
                          <a:effectLst/>
                        </a:rPr>
                        <a:t>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endParaRPr lang="en-US" dirty="0"/>
                    </a:p>
                  </a:txBody>
                  <a:tcPr>
                    <a:solidFill>
                      <a:srgbClr val="FFC000"/>
                    </a:solidFill>
                  </a:tcPr>
                </a:tc>
                <a:extLst>
                  <a:ext uri="{0D108BD9-81ED-4DB2-BD59-A6C34878D82A}">
                    <a16:rowId xmlns:a16="http://schemas.microsoft.com/office/drawing/2014/main" val="965415293"/>
                  </a:ext>
                </a:extLst>
              </a:tr>
            </a:tbl>
          </a:graphicData>
        </a:graphic>
      </p:graphicFrame>
    </p:spTree>
    <p:extLst>
      <p:ext uri="{BB962C8B-B14F-4D97-AF65-F5344CB8AC3E}">
        <p14:creationId xmlns:p14="http://schemas.microsoft.com/office/powerpoint/2010/main" val="3951794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63C10A-EDE5-7823-3944-78AC0EC644E2}"/>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C1890D79-6C61-2B7B-4C27-AB1B37A0CAC1}"/>
              </a:ext>
            </a:extLst>
          </p:cNvPr>
          <p:cNvSpPr>
            <a:spLocks noGrp="1"/>
          </p:cNvSpPr>
          <p:nvPr>
            <p:ph type="title"/>
          </p:nvPr>
        </p:nvSpPr>
        <p:spPr>
          <a:xfrm>
            <a:off x="495300" y="642644"/>
            <a:ext cx="11187112" cy="361959"/>
          </a:xfrm>
        </p:spPr>
        <p:txBody>
          <a:bodyPr/>
          <a:lstStyle/>
          <a:p>
            <a:r>
              <a:rPr lang="en-US" dirty="0"/>
              <a:t>4) Multiple Media Service Entry Points</a:t>
            </a:r>
          </a:p>
        </p:txBody>
      </p:sp>
      <p:sp>
        <p:nvSpPr>
          <p:cNvPr id="4" name="Content Placeholder 3">
            <a:extLst>
              <a:ext uri="{FF2B5EF4-FFF2-40B4-BE49-F238E27FC236}">
                <a16:creationId xmlns:a16="http://schemas.microsoft.com/office/drawing/2014/main" id="{A17A0F46-09C7-8AC0-2E1E-429CA9054E1C}"/>
              </a:ext>
            </a:extLst>
          </p:cNvPr>
          <p:cNvSpPr>
            <a:spLocks noGrp="1"/>
          </p:cNvSpPr>
          <p:nvPr>
            <p:ph sz="quarter" idx="14"/>
          </p:nvPr>
        </p:nvSpPr>
        <p:spPr>
          <a:xfrm>
            <a:off x="495300" y="1766048"/>
            <a:ext cx="11187112" cy="4634752"/>
          </a:xfrm>
        </p:spPr>
        <p:txBody>
          <a:bodyPr/>
          <a:lstStyle/>
          <a:p>
            <a:r>
              <a:rPr lang="de-DE" dirty="0"/>
              <a:t>Documents</a:t>
            </a:r>
          </a:p>
          <a:p>
            <a:pPr lvl="1"/>
            <a:r>
              <a:rPr lang="en-US" sz="1800" dirty="0">
                <a:latin typeface="Calibri" panose="020F0502020204030204" pitchFamily="34" charset="0"/>
                <a:hlinkClick r:id="rId2"/>
              </a:rPr>
              <a:t>S4-231471</a:t>
            </a:r>
            <a:r>
              <a:rPr lang="en-US" sz="1800" dirty="0">
                <a:latin typeface="Calibri" panose="020F0502020204030204" pitchFamily="34" charset="0"/>
              </a:rPr>
              <a:t> 26.512 </a:t>
            </a:r>
            <a:r>
              <a:rPr lang="en-US" sz="1800" b="1" dirty="0">
                <a:latin typeface="Calibri" panose="020F0502020204030204" pitchFamily="34" charset="0"/>
              </a:rPr>
              <a:t>CR0049 </a:t>
            </a:r>
            <a:r>
              <a:rPr lang="en-US" sz="1800" dirty="0">
                <a:latin typeface="Calibri" panose="020F0502020204030204" pitchFamily="34" charset="0"/>
              </a:rPr>
              <a:t>[5GMS_Pro_Ph2] Multiple media service entry points, Qualcomm (endorsed)</a:t>
            </a:r>
          </a:p>
          <a:p>
            <a:pPr lvl="2"/>
            <a:r>
              <a:rPr lang="en-US" sz="1400" dirty="0">
                <a:solidFill>
                  <a:srgbClr val="000000"/>
                </a:solidFill>
                <a:latin typeface="Calibri" panose="020F0502020204030204" pitchFamily="34" charset="0"/>
              </a:rPr>
              <a:t>Merged by Richard into </a:t>
            </a:r>
            <a:r>
              <a:rPr lang="en-US" sz="1400" dirty="0">
                <a:solidFill>
                  <a:srgbClr val="000000"/>
                </a:solidFill>
                <a:latin typeface="Calibri" panose="020F0502020204030204" pitchFamily="34" charset="0"/>
                <a:hlinkClick r:id="rId3">
                  <a:extLst>
                    <a:ext uri="{A12FA001-AC4F-418D-AE19-62706E023703}">
                      <ahyp:hlinkClr xmlns:ahyp="http://schemas.microsoft.com/office/drawing/2018/hyperlinkcolor" val="tx"/>
                    </a:ext>
                  </a:extLst>
                </a:hlinkClick>
              </a:rPr>
              <a:t>S4aI230175</a:t>
            </a:r>
            <a:r>
              <a:rPr lang="en-US" sz="1400" dirty="0">
                <a:solidFill>
                  <a:srgbClr val="000000"/>
                </a:solidFill>
                <a:latin typeface="Calibri" panose="020F0502020204030204" pitchFamily="34" charset="0"/>
              </a:rPr>
              <a:t> 26.512 </a:t>
            </a:r>
            <a:r>
              <a:rPr lang="en-US" sz="1400" b="1" dirty="0">
                <a:solidFill>
                  <a:srgbClr val="000000"/>
                </a:solidFill>
                <a:latin typeface="Calibri" panose="020F0502020204030204" pitchFamily="34" charset="0"/>
              </a:rPr>
              <a:t>CR0047</a:t>
            </a:r>
            <a:r>
              <a:rPr lang="en-US" sz="1400" dirty="0">
                <a:solidFill>
                  <a:srgbClr val="000000"/>
                </a:solidFill>
                <a:latin typeface="Calibri" panose="020F0502020204030204" pitchFamily="34" charset="0"/>
              </a:rPr>
              <a:t> (see Work Item objective 2).</a:t>
            </a:r>
            <a:endParaRPr lang="de-DE" sz="1400" dirty="0">
              <a:solidFill>
                <a:srgbClr val="000000"/>
              </a:solidFill>
              <a:latin typeface="Calibri" panose="020F0502020204030204" pitchFamily="34" charset="0"/>
            </a:endParaRPr>
          </a:p>
          <a:p>
            <a:pPr lvl="1"/>
            <a:r>
              <a:rPr lang="en-GB" sz="1800" dirty="0">
                <a:effectLst/>
                <a:latin typeface="Calibri" panose="020F0502020204030204" pitchFamily="34" charset="0"/>
                <a:hlinkClick r:id="rId4"/>
              </a:rPr>
              <a:t>S4-231971</a:t>
            </a:r>
            <a:r>
              <a:rPr lang="en-GB" sz="1800" dirty="0">
                <a:solidFill>
                  <a:srgbClr val="000000"/>
                </a:solidFill>
                <a:effectLst/>
                <a:latin typeface="Calibri" panose="020F0502020204030204" pitchFamily="34" charset="0"/>
              </a:rPr>
              <a:t> 26.512 </a:t>
            </a:r>
            <a:r>
              <a:rPr lang="en-GB" sz="1800" b="1" dirty="0">
                <a:solidFill>
                  <a:srgbClr val="000000"/>
                </a:solidFill>
                <a:effectLst/>
                <a:latin typeface="Calibri" panose="020F0502020204030204" pitchFamily="34" charset="0"/>
              </a:rPr>
              <a:t>CR0051 </a:t>
            </a:r>
            <a:r>
              <a:rPr lang="en-GB" sz="1800" dirty="0">
                <a:solidFill>
                  <a:srgbClr val="000000"/>
                </a:solidFill>
                <a:effectLst/>
                <a:latin typeface="Calibri" panose="020F0502020204030204" pitchFamily="34" charset="0"/>
              </a:rPr>
              <a:t>Multiple Service Entry &amp; Uplink streaming: media entry point, Tencent (endorsed)</a:t>
            </a:r>
          </a:p>
          <a:p>
            <a:pPr lvl="2"/>
            <a:r>
              <a:rPr lang="en-US" sz="1400" dirty="0">
                <a:solidFill>
                  <a:srgbClr val="000000"/>
                </a:solidFill>
                <a:latin typeface="Calibri" panose="020F0502020204030204" pitchFamily="34" charset="0"/>
              </a:rPr>
              <a:t>Merged by Richard into </a:t>
            </a:r>
            <a:r>
              <a:rPr lang="en-US" sz="1400" dirty="0">
                <a:solidFill>
                  <a:srgbClr val="000000"/>
                </a:solidFill>
                <a:latin typeface="Calibri" panose="020F0502020204030204" pitchFamily="34" charset="0"/>
                <a:hlinkClick r:id="rId3">
                  <a:extLst>
                    <a:ext uri="{A12FA001-AC4F-418D-AE19-62706E023703}">
                      <ahyp:hlinkClr xmlns:ahyp="http://schemas.microsoft.com/office/drawing/2018/hyperlinkcolor" val="tx"/>
                    </a:ext>
                  </a:extLst>
                </a:hlinkClick>
              </a:rPr>
              <a:t>S4aI230175</a:t>
            </a:r>
            <a:r>
              <a:rPr lang="en-US" sz="1400" dirty="0">
                <a:solidFill>
                  <a:srgbClr val="000000"/>
                </a:solidFill>
                <a:latin typeface="Calibri" panose="020F0502020204030204" pitchFamily="34" charset="0"/>
              </a:rPr>
              <a:t> 26.512 </a:t>
            </a:r>
            <a:r>
              <a:rPr lang="en-US" sz="1400" b="1" dirty="0">
                <a:solidFill>
                  <a:srgbClr val="000000"/>
                </a:solidFill>
                <a:latin typeface="Calibri" panose="020F0502020204030204" pitchFamily="34" charset="0"/>
              </a:rPr>
              <a:t>CR0047</a:t>
            </a:r>
            <a:r>
              <a:rPr lang="en-US" sz="1400" dirty="0">
                <a:solidFill>
                  <a:srgbClr val="000000"/>
                </a:solidFill>
                <a:latin typeface="Calibri" panose="020F0502020204030204" pitchFamily="34" charset="0"/>
              </a:rPr>
              <a:t> (see Work Item objective 2).</a:t>
            </a:r>
            <a:endParaRPr lang="de-DE" sz="1400" dirty="0">
              <a:solidFill>
                <a:srgbClr val="000000"/>
              </a:solidFill>
              <a:latin typeface="Calibri" panose="020F0502020204030204" pitchFamily="34" charset="0"/>
            </a:endParaRPr>
          </a:p>
          <a:p>
            <a:r>
              <a:rPr lang="de-DE" dirty="0"/>
              <a:t>Impacted Specification: TS 26.512</a:t>
            </a:r>
          </a:p>
          <a:p>
            <a:r>
              <a:rPr lang="de-DE" dirty="0"/>
              <a:t>Candidate for TS 26.510: possibly</a:t>
            </a:r>
          </a:p>
          <a:p>
            <a:r>
              <a:rPr lang="de-DE" dirty="0"/>
              <a:t>Status</a:t>
            </a:r>
          </a:p>
          <a:p>
            <a:pPr lvl="1"/>
            <a:r>
              <a:rPr lang="en-US" dirty="0"/>
              <a:t>95% complete</a:t>
            </a:r>
          </a:p>
          <a:p>
            <a:r>
              <a:rPr lang="en-US" dirty="0"/>
              <a:t>Outstanding Issues</a:t>
            </a:r>
          </a:p>
          <a:p>
            <a:pPr lvl="1"/>
            <a:r>
              <a:rPr lang="en-US" dirty="0"/>
              <a:t>See endorsed CRs</a:t>
            </a:r>
          </a:p>
          <a:p>
            <a:pPr lvl="1"/>
            <a:r>
              <a:rPr lang="en-GB" sz="1600" dirty="0">
                <a:solidFill>
                  <a:srgbClr val="000000"/>
                </a:solidFill>
                <a:effectLst/>
              </a:rPr>
              <a:t>Richard merged in all other medi</a:t>
            </a:r>
            <a:r>
              <a:rPr lang="en-GB" sz="1600" dirty="0">
                <a:solidFill>
                  <a:srgbClr val="000000"/>
                </a:solidFill>
              </a:rPr>
              <a:t>a plane </a:t>
            </a:r>
            <a:r>
              <a:rPr lang="en-GB" sz="1600" dirty="0">
                <a:solidFill>
                  <a:srgbClr val="000000"/>
                </a:solidFill>
                <a:effectLst/>
              </a:rPr>
              <a:t>CRs. Latest version in </a:t>
            </a:r>
            <a:r>
              <a:rPr lang="en-GB" sz="1600" dirty="0">
                <a:solidFill>
                  <a:srgbClr val="000000"/>
                </a:solidFill>
                <a:effectLst/>
                <a:hlinkClick r:id="rId3"/>
              </a:rPr>
              <a:t>S4aI230175</a:t>
            </a:r>
            <a:r>
              <a:rPr lang="en-GB" sz="1600" dirty="0">
                <a:solidFill>
                  <a:srgbClr val="000000"/>
                </a:solidFill>
                <a:effectLst/>
              </a:rPr>
              <a:t> back with Thomas for completion.</a:t>
            </a:r>
            <a:endParaRPr lang="en-US" dirty="0"/>
          </a:p>
          <a:p>
            <a:r>
              <a:rPr lang="en-US" dirty="0">
                <a:highlight>
                  <a:srgbClr val="00FF00"/>
                </a:highlight>
              </a:rPr>
              <a:t>Expect completion at SA4#127</a:t>
            </a:r>
            <a:endParaRPr lang="de-DE" sz="2200" i="1" dirty="0">
              <a:solidFill>
                <a:srgbClr val="000000"/>
              </a:solidFill>
              <a:effectLst/>
              <a:highlight>
                <a:srgbClr val="00FF00"/>
              </a:highlight>
              <a:latin typeface="Calibri" panose="020F0502020204030204" pitchFamily="34" charset="0"/>
            </a:endParaRPr>
          </a:p>
          <a:p>
            <a:endParaRPr lang="en-US" dirty="0"/>
          </a:p>
        </p:txBody>
      </p:sp>
      <p:graphicFrame>
        <p:nvGraphicFramePr>
          <p:cNvPr id="11" name="Table 10">
            <a:extLst>
              <a:ext uri="{FF2B5EF4-FFF2-40B4-BE49-F238E27FC236}">
                <a16:creationId xmlns:a16="http://schemas.microsoft.com/office/drawing/2014/main" id="{D35E5E40-5B25-DD6B-42B0-CCAFCD4D661F}"/>
              </a:ext>
            </a:extLst>
          </p:cNvPr>
          <p:cNvGraphicFramePr>
            <a:graphicFrameLocks noGrp="1"/>
          </p:cNvGraphicFramePr>
          <p:nvPr/>
        </p:nvGraphicFramePr>
        <p:xfrm>
          <a:off x="495299" y="1133702"/>
          <a:ext cx="11187111" cy="365760"/>
        </p:xfrm>
        <a:graphic>
          <a:graphicData uri="http://schemas.openxmlformats.org/drawingml/2006/table">
            <a:tbl>
              <a:tblPr>
                <a:tableStyleId>{5C22544A-7EE6-4342-B048-85BDC9FD1C3A}</a:tableStyleId>
              </a:tblPr>
              <a:tblGrid>
                <a:gridCol w="369893">
                  <a:extLst>
                    <a:ext uri="{9D8B030D-6E8A-4147-A177-3AD203B41FA5}">
                      <a16:colId xmlns:a16="http://schemas.microsoft.com/office/drawing/2014/main" val="4163644019"/>
                    </a:ext>
                  </a:extLst>
                </a:gridCol>
                <a:gridCol w="5628148">
                  <a:extLst>
                    <a:ext uri="{9D8B030D-6E8A-4147-A177-3AD203B41FA5}">
                      <a16:colId xmlns:a16="http://schemas.microsoft.com/office/drawing/2014/main" val="4039183483"/>
                    </a:ext>
                  </a:extLst>
                </a:gridCol>
                <a:gridCol w="3481898">
                  <a:extLst>
                    <a:ext uri="{9D8B030D-6E8A-4147-A177-3AD203B41FA5}">
                      <a16:colId xmlns:a16="http://schemas.microsoft.com/office/drawing/2014/main" val="2405886427"/>
                    </a:ext>
                  </a:extLst>
                </a:gridCol>
                <a:gridCol w="1707172">
                  <a:extLst>
                    <a:ext uri="{9D8B030D-6E8A-4147-A177-3AD203B41FA5}">
                      <a16:colId xmlns:a16="http://schemas.microsoft.com/office/drawing/2014/main" val="2870288420"/>
                    </a:ext>
                  </a:extLst>
                </a:gridCol>
              </a:tblGrid>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4</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Stage 3 support for </a:t>
                      </a:r>
                      <a:r>
                        <a:rPr lang="en-US" sz="1000" dirty="0">
                          <a:effectLst/>
                        </a:rPr>
                        <a:t>multiple media service entry points</a:t>
                      </a:r>
                      <a:r>
                        <a:rPr lang="en-GB" sz="1000" dirty="0">
                          <a:effectLst/>
                        </a:rPr>
                        <a:t> as defined in TS 26.501 and based on the conclusions in TR 26.804.</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explicit supporters Qualcomm, Tencent, BBC;</a:t>
                      </a:r>
                    </a:p>
                    <a:p>
                      <a:pPr marL="0" marR="0">
                        <a:spcBef>
                          <a:spcPts val="0"/>
                        </a:spcBef>
                        <a:spcAft>
                          <a:spcPts val="0"/>
                        </a:spcAft>
                      </a:pPr>
                      <a:r>
                        <a:rPr lang="en-GB" sz="1000" dirty="0">
                          <a:effectLst/>
                        </a:rPr>
                        <a:t>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endParaRPr lang="en-US" dirty="0"/>
                    </a:p>
                  </a:txBody>
                  <a:tcPr>
                    <a:solidFill>
                      <a:srgbClr val="FFC000"/>
                    </a:solidFill>
                  </a:tcPr>
                </a:tc>
                <a:extLst>
                  <a:ext uri="{0D108BD9-81ED-4DB2-BD59-A6C34878D82A}">
                    <a16:rowId xmlns:a16="http://schemas.microsoft.com/office/drawing/2014/main" val="965415293"/>
                  </a:ext>
                </a:extLst>
              </a:tr>
            </a:tbl>
          </a:graphicData>
        </a:graphic>
      </p:graphicFrame>
    </p:spTree>
    <p:extLst>
      <p:ext uri="{BB962C8B-B14F-4D97-AF65-F5344CB8AC3E}">
        <p14:creationId xmlns:p14="http://schemas.microsoft.com/office/powerpoint/2010/main" val="2703186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63C10A-EDE5-7823-3944-78AC0EC644E2}"/>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C1890D79-6C61-2B7B-4C27-AB1B37A0CAC1}"/>
              </a:ext>
            </a:extLst>
          </p:cNvPr>
          <p:cNvSpPr>
            <a:spLocks noGrp="1"/>
          </p:cNvSpPr>
          <p:nvPr>
            <p:ph type="title"/>
          </p:nvPr>
        </p:nvSpPr>
        <p:spPr>
          <a:xfrm>
            <a:off x="495300" y="642644"/>
            <a:ext cx="11187112" cy="361959"/>
          </a:xfrm>
        </p:spPr>
        <p:txBody>
          <a:bodyPr/>
          <a:lstStyle/>
          <a:p>
            <a:r>
              <a:rPr lang="en-US" dirty="0"/>
              <a:t>5) Traffic Identification</a:t>
            </a:r>
          </a:p>
        </p:txBody>
      </p:sp>
      <p:sp>
        <p:nvSpPr>
          <p:cNvPr id="4" name="Content Placeholder 3">
            <a:extLst>
              <a:ext uri="{FF2B5EF4-FFF2-40B4-BE49-F238E27FC236}">
                <a16:creationId xmlns:a16="http://schemas.microsoft.com/office/drawing/2014/main" id="{A17A0F46-09C7-8AC0-2E1E-429CA9054E1C}"/>
              </a:ext>
            </a:extLst>
          </p:cNvPr>
          <p:cNvSpPr>
            <a:spLocks noGrp="1"/>
          </p:cNvSpPr>
          <p:nvPr>
            <p:ph sz="quarter" idx="14"/>
          </p:nvPr>
        </p:nvSpPr>
        <p:spPr>
          <a:xfrm>
            <a:off x="495300" y="1766048"/>
            <a:ext cx="11187112" cy="4634752"/>
          </a:xfrm>
        </p:spPr>
        <p:txBody>
          <a:bodyPr/>
          <a:lstStyle/>
          <a:p>
            <a:r>
              <a:rPr lang="de-DE" dirty="0"/>
              <a:t>Documents</a:t>
            </a:r>
          </a:p>
          <a:p>
            <a:pPr lvl="1"/>
            <a:r>
              <a:rPr lang="en-GB" sz="1800" dirty="0">
                <a:effectLst/>
                <a:latin typeface="Calibri" panose="020F0502020204030204" pitchFamily="34" charset="0"/>
                <a:hlinkClick r:id="rId2"/>
              </a:rPr>
              <a:t>S4-231754</a:t>
            </a:r>
            <a:r>
              <a:rPr lang="en-GB" sz="1800" dirty="0">
                <a:solidFill>
                  <a:srgbClr val="000000"/>
                </a:solidFill>
                <a:effectLst/>
                <a:latin typeface="Calibri" panose="020F0502020204030204" pitchFamily="34" charset="0"/>
              </a:rPr>
              <a:t> 26.512 </a:t>
            </a:r>
            <a:r>
              <a:rPr lang="en-GB" sz="1800" b="1" dirty="0">
                <a:solidFill>
                  <a:srgbClr val="000000"/>
                </a:solidFill>
                <a:effectLst/>
                <a:latin typeface="Calibri" panose="020F0502020204030204" pitchFamily="34" charset="0"/>
              </a:rPr>
              <a:t>CR0052</a:t>
            </a:r>
            <a:r>
              <a:rPr lang="en-GB" sz="1800" i="1" dirty="0">
                <a:solidFill>
                  <a:srgbClr val="000000"/>
                </a:solidFill>
                <a:effectLst/>
                <a:latin typeface="Calibri" panose="020F0502020204030204" pitchFamily="34" charset="0"/>
              </a:rPr>
              <a:t> Traffic Identification</a:t>
            </a:r>
            <a:r>
              <a:rPr lang="en-GB" sz="1800" dirty="0">
                <a:solidFill>
                  <a:srgbClr val="000000"/>
                </a:solidFill>
                <a:effectLst/>
                <a:latin typeface="Calibri" panose="020F0502020204030204" pitchFamily="34" charset="0"/>
              </a:rPr>
              <a:t>, Ericsson LM (endorsed)</a:t>
            </a:r>
            <a:endParaRPr lang="de-DE" dirty="0"/>
          </a:p>
          <a:p>
            <a:r>
              <a:rPr lang="de-DE" dirty="0"/>
              <a:t>Impacted Specifications: TS 26.512</a:t>
            </a:r>
          </a:p>
          <a:p>
            <a:r>
              <a:rPr lang="de-DE" dirty="0"/>
              <a:t>Candidate for TS 26.510: recommended</a:t>
            </a:r>
          </a:p>
          <a:p>
            <a:r>
              <a:rPr lang="de-DE" dirty="0"/>
              <a:t>Status</a:t>
            </a:r>
          </a:p>
          <a:p>
            <a:pPr lvl="1"/>
            <a:r>
              <a:rPr lang="en-US" dirty="0"/>
              <a:t>80% complete</a:t>
            </a:r>
          </a:p>
          <a:p>
            <a:r>
              <a:rPr lang="en-US" dirty="0"/>
              <a:t>Outstanding Issues</a:t>
            </a:r>
          </a:p>
          <a:p>
            <a:pPr lvl="1"/>
            <a:r>
              <a:rPr lang="en-US" dirty="0"/>
              <a:t>See endorsed CR</a:t>
            </a:r>
          </a:p>
          <a:p>
            <a:pPr lvl="1"/>
            <a:r>
              <a:rPr lang="de-DE" dirty="0"/>
              <a:t>Recommend conversion to TS 26 510 pCR</a:t>
            </a:r>
            <a:endParaRPr lang="en-US" dirty="0"/>
          </a:p>
          <a:p>
            <a:r>
              <a:rPr lang="en-US" dirty="0">
                <a:highlight>
                  <a:srgbClr val="00FF00"/>
                </a:highlight>
              </a:rPr>
              <a:t>Expect completion at SA4#127</a:t>
            </a:r>
            <a:endParaRPr lang="de-DE" sz="2200" i="1" dirty="0">
              <a:solidFill>
                <a:srgbClr val="000000"/>
              </a:solidFill>
              <a:effectLst/>
              <a:highlight>
                <a:srgbClr val="00FF00"/>
              </a:highlight>
              <a:latin typeface="Calibri" panose="020F0502020204030204" pitchFamily="34" charset="0"/>
            </a:endParaRPr>
          </a:p>
          <a:p>
            <a:endParaRPr lang="en-US" dirty="0"/>
          </a:p>
        </p:txBody>
      </p:sp>
      <p:graphicFrame>
        <p:nvGraphicFramePr>
          <p:cNvPr id="11" name="Table 10">
            <a:extLst>
              <a:ext uri="{FF2B5EF4-FFF2-40B4-BE49-F238E27FC236}">
                <a16:creationId xmlns:a16="http://schemas.microsoft.com/office/drawing/2014/main" id="{D35E5E40-5B25-DD6B-42B0-CCAFCD4D661F}"/>
              </a:ext>
            </a:extLst>
          </p:cNvPr>
          <p:cNvGraphicFramePr>
            <a:graphicFrameLocks noGrp="1"/>
          </p:cNvGraphicFramePr>
          <p:nvPr/>
        </p:nvGraphicFramePr>
        <p:xfrm>
          <a:off x="495299" y="1133702"/>
          <a:ext cx="11187111" cy="365760"/>
        </p:xfrm>
        <a:graphic>
          <a:graphicData uri="http://schemas.openxmlformats.org/drawingml/2006/table">
            <a:tbl>
              <a:tblPr>
                <a:tableStyleId>{5C22544A-7EE6-4342-B048-85BDC9FD1C3A}</a:tableStyleId>
              </a:tblPr>
              <a:tblGrid>
                <a:gridCol w="369893">
                  <a:extLst>
                    <a:ext uri="{9D8B030D-6E8A-4147-A177-3AD203B41FA5}">
                      <a16:colId xmlns:a16="http://schemas.microsoft.com/office/drawing/2014/main" val="4163644019"/>
                    </a:ext>
                  </a:extLst>
                </a:gridCol>
                <a:gridCol w="5628148">
                  <a:extLst>
                    <a:ext uri="{9D8B030D-6E8A-4147-A177-3AD203B41FA5}">
                      <a16:colId xmlns:a16="http://schemas.microsoft.com/office/drawing/2014/main" val="4039183483"/>
                    </a:ext>
                  </a:extLst>
                </a:gridCol>
                <a:gridCol w="3481898">
                  <a:extLst>
                    <a:ext uri="{9D8B030D-6E8A-4147-A177-3AD203B41FA5}">
                      <a16:colId xmlns:a16="http://schemas.microsoft.com/office/drawing/2014/main" val="2405886427"/>
                    </a:ext>
                  </a:extLst>
                </a:gridCol>
                <a:gridCol w="1707172">
                  <a:extLst>
                    <a:ext uri="{9D8B030D-6E8A-4147-A177-3AD203B41FA5}">
                      <a16:colId xmlns:a16="http://schemas.microsoft.com/office/drawing/2014/main" val="2870288420"/>
                    </a:ext>
                  </a:extLst>
                </a:gridCol>
              </a:tblGrid>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5</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Extensions to 5GMS protocols to support traffic identification based on the conclusions in TR 26.804, clause 6.3. </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explicit supporters Ericsson, Qualcomm, Huawei, BBC; </a:t>
                      </a:r>
                    </a:p>
                    <a:p>
                      <a:pPr marL="0" marR="0">
                        <a:spcBef>
                          <a:spcPts val="0"/>
                        </a:spcBef>
                        <a:spcAft>
                          <a:spcPts val="0"/>
                        </a:spcAft>
                      </a:pPr>
                      <a:r>
                        <a:rPr lang="en-GB" sz="1000" dirty="0">
                          <a:effectLst/>
                        </a:rPr>
                        <a:t>expected efforts low</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endParaRPr lang="en-US" dirty="0"/>
                    </a:p>
                  </a:txBody>
                  <a:tcPr>
                    <a:solidFill>
                      <a:srgbClr val="FFC000"/>
                    </a:solidFill>
                  </a:tcPr>
                </a:tc>
                <a:extLst>
                  <a:ext uri="{0D108BD9-81ED-4DB2-BD59-A6C34878D82A}">
                    <a16:rowId xmlns:a16="http://schemas.microsoft.com/office/drawing/2014/main" val="965415293"/>
                  </a:ext>
                </a:extLst>
              </a:tr>
            </a:tbl>
          </a:graphicData>
        </a:graphic>
      </p:graphicFrame>
    </p:spTree>
    <p:extLst>
      <p:ext uri="{BB962C8B-B14F-4D97-AF65-F5344CB8AC3E}">
        <p14:creationId xmlns:p14="http://schemas.microsoft.com/office/powerpoint/2010/main" val="21278148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63C10A-EDE5-7823-3944-78AC0EC644E2}"/>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C1890D79-6C61-2B7B-4C27-AB1B37A0CAC1}"/>
              </a:ext>
            </a:extLst>
          </p:cNvPr>
          <p:cNvSpPr>
            <a:spLocks noGrp="1"/>
          </p:cNvSpPr>
          <p:nvPr>
            <p:ph type="title"/>
          </p:nvPr>
        </p:nvSpPr>
        <p:spPr>
          <a:xfrm>
            <a:off x="495300" y="642644"/>
            <a:ext cx="11187112" cy="361959"/>
          </a:xfrm>
        </p:spPr>
        <p:txBody>
          <a:bodyPr/>
          <a:lstStyle/>
          <a:p>
            <a:r>
              <a:rPr lang="en-US" dirty="0"/>
              <a:t>6) HTTP/3</a:t>
            </a:r>
          </a:p>
        </p:txBody>
      </p:sp>
      <p:sp>
        <p:nvSpPr>
          <p:cNvPr id="4" name="Content Placeholder 3">
            <a:extLst>
              <a:ext uri="{FF2B5EF4-FFF2-40B4-BE49-F238E27FC236}">
                <a16:creationId xmlns:a16="http://schemas.microsoft.com/office/drawing/2014/main" id="{A17A0F46-09C7-8AC0-2E1E-429CA9054E1C}"/>
              </a:ext>
            </a:extLst>
          </p:cNvPr>
          <p:cNvSpPr>
            <a:spLocks noGrp="1"/>
          </p:cNvSpPr>
          <p:nvPr>
            <p:ph sz="quarter" idx="14"/>
          </p:nvPr>
        </p:nvSpPr>
        <p:spPr>
          <a:xfrm>
            <a:off x="495300" y="1766048"/>
            <a:ext cx="11187112" cy="4634752"/>
          </a:xfrm>
        </p:spPr>
        <p:txBody>
          <a:bodyPr/>
          <a:lstStyle/>
          <a:p>
            <a:r>
              <a:rPr lang="en-US" dirty="0"/>
              <a:t>Documents</a:t>
            </a:r>
          </a:p>
          <a:p>
            <a:pPr lvl="1"/>
            <a:r>
              <a:rPr lang="en-US" sz="1800" dirty="0">
                <a:latin typeface="Calibri" panose="020F0502020204030204" pitchFamily="34" charset="0"/>
                <a:cs typeface="Calibri" panose="020F0502020204030204" pitchFamily="34" charset="0"/>
                <a:hlinkClick r:id="rId2"/>
              </a:rPr>
              <a:t>S4-231854</a:t>
            </a:r>
            <a:r>
              <a:rPr lang="en-US" sz="1800" dirty="0">
                <a:latin typeface="Calibri" panose="020F0502020204030204" pitchFamily="34" charset="0"/>
                <a:cs typeface="Calibri" panose="020F0502020204030204" pitchFamily="34" charset="0"/>
              </a:rPr>
              <a:t> 26.512 </a:t>
            </a:r>
            <a:r>
              <a:rPr lang="en-US" sz="1800" b="1" dirty="0">
                <a:latin typeface="Calibri" panose="020F0502020204030204" pitchFamily="34" charset="0"/>
                <a:cs typeface="Calibri" panose="020F0502020204030204" pitchFamily="34" charset="0"/>
              </a:rPr>
              <a:t>CR0050</a:t>
            </a:r>
            <a:r>
              <a:rPr lang="en-US" sz="1800" dirty="0">
                <a:latin typeface="Calibri" panose="020F0502020204030204" pitchFamily="34" charset="0"/>
                <a:cs typeface="Calibri" panose="020F0502020204030204" pitchFamily="34" charset="0"/>
              </a:rPr>
              <a:t> </a:t>
            </a:r>
            <a:r>
              <a:rPr lang="en-US" sz="1800" i="1" dirty="0">
                <a:latin typeface="Calibri" panose="020F0502020204030204" pitchFamily="34" charset="0"/>
                <a:cs typeface="Calibri" panose="020F0502020204030204" pitchFamily="34" charset="0"/>
              </a:rPr>
              <a:t>[5GMS_Pro_Ph2] Add HTTP-3 as allowed protocol in 26.512</a:t>
            </a:r>
            <a:r>
              <a:rPr lang="en-US" sz="1800" dirty="0">
                <a:latin typeface="Calibri" panose="020F0502020204030204" pitchFamily="34" charset="0"/>
                <a:cs typeface="Calibri" panose="020F0502020204030204" pitchFamily="34" charset="0"/>
              </a:rPr>
              <a:t>, Tencent </a:t>
            </a:r>
            <a:r>
              <a:rPr lang="en-US" sz="1800" i="1" dirty="0">
                <a:latin typeface="Calibri" panose="020F0502020204030204" pitchFamily="34" charset="0"/>
                <a:cs typeface="Calibri" panose="020F0502020204030204" pitchFamily="34" charset="0"/>
              </a:rPr>
              <a:t>(noted)</a:t>
            </a:r>
          </a:p>
          <a:p>
            <a:pPr lvl="2"/>
            <a:r>
              <a:rPr lang="en-US" sz="1400" dirty="0">
                <a:solidFill>
                  <a:srgbClr val="000000"/>
                </a:solidFill>
                <a:cs typeface="Calibri" panose="020F0502020204030204" pitchFamily="34" charset="0"/>
              </a:rPr>
              <a:t>Media plane aspects (5MGS AS at M2/M4) merged by Richard into </a:t>
            </a:r>
            <a:r>
              <a:rPr lang="en-US" sz="1400" dirty="0">
                <a:solidFill>
                  <a:srgbClr val="000000"/>
                </a:solidFill>
                <a:cs typeface="Calibri" panose="020F0502020204030204" pitchFamily="34" charset="0"/>
                <a:hlinkClick r:id="rId3">
                  <a:extLst>
                    <a:ext uri="{A12FA001-AC4F-418D-AE19-62706E023703}">
                      <ahyp:hlinkClr xmlns:ahyp="http://schemas.microsoft.com/office/drawing/2018/hyperlinkcolor" val="tx"/>
                    </a:ext>
                  </a:extLst>
                </a:hlinkClick>
              </a:rPr>
              <a:t>S4aI230175</a:t>
            </a:r>
            <a:r>
              <a:rPr lang="en-US" sz="1400" dirty="0">
                <a:solidFill>
                  <a:srgbClr val="000000"/>
                </a:solidFill>
                <a:cs typeface="Calibri" panose="020F0502020204030204" pitchFamily="34" charset="0"/>
              </a:rPr>
              <a:t> 26.512 </a:t>
            </a:r>
            <a:r>
              <a:rPr lang="en-US" sz="1400" b="1" dirty="0">
                <a:solidFill>
                  <a:srgbClr val="000000"/>
                </a:solidFill>
                <a:cs typeface="Calibri" panose="020F0502020204030204" pitchFamily="34" charset="0"/>
              </a:rPr>
              <a:t>CR0047</a:t>
            </a:r>
            <a:r>
              <a:rPr lang="en-US" sz="1400" dirty="0">
                <a:solidFill>
                  <a:srgbClr val="000000"/>
                </a:solidFill>
                <a:cs typeface="Calibri" panose="020F0502020204030204" pitchFamily="34" charset="0"/>
              </a:rPr>
              <a:t> (see Work Item objective 2).</a:t>
            </a:r>
          </a:p>
          <a:p>
            <a:r>
              <a:rPr lang="de-DE" dirty="0"/>
              <a:t>Impacted Specifications: TS 26.512</a:t>
            </a:r>
          </a:p>
          <a:p>
            <a:r>
              <a:rPr lang="de-DE" dirty="0"/>
              <a:t>Candidate for TS 26.510: no</a:t>
            </a:r>
          </a:p>
          <a:p>
            <a:r>
              <a:rPr lang="de-DE" dirty="0"/>
              <a:t>Status</a:t>
            </a:r>
          </a:p>
          <a:p>
            <a:pPr lvl="1"/>
            <a:r>
              <a:rPr lang="en-US" sz="1600" dirty="0">
                <a:solidFill>
                  <a:srgbClr val="000000"/>
                </a:solidFill>
                <a:cs typeface="Calibri" panose="020F0502020204030204" pitchFamily="34" charset="0"/>
              </a:rPr>
              <a:t>Decision at SA4#125 (Gothenburg) not to add HTTP/3 to the 5GMS AF at M1/M5.</a:t>
            </a:r>
            <a:endParaRPr lang="en-US" sz="1600" dirty="0">
              <a:cs typeface="Calibri" panose="020F0502020204030204" pitchFamily="34" charset="0"/>
            </a:endParaRPr>
          </a:p>
          <a:p>
            <a:pPr lvl="1"/>
            <a:r>
              <a:rPr lang="en-US" dirty="0"/>
              <a:t>95% complete</a:t>
            </a:r>
          </a:p>
          <a:p>
            <a:r>
              <a:rPr lang="en-US" dirty="0">
                <a:highlight>
                  <a:srgbClr val="00FF00"/>
                </a:highlight>
              </a:rPr>
              <a:t>Expect completion at SA4#127</a:t>
            </a:r>
          </a:p>
          <a:p>
            <a:endParaRPr lang="en-US" dirty="0"/>
          </a:p>
          <a:p>
            <a:endParaRPr lang="en-US" dirty="0"/>
          </a:p>
        </p:txBody>
      </p:sp>
      <p:graphicFrame>
        <p:nvGraphicFramePr>
          <p:cNvPr id="11" name="Table 10">
            <a:extLst>
              <a:ext uri="{FF2B5EF4-FFF2-40B4-BE49-F238E27FC236}">
                <a16:creationId xmlns:a16="http://schemas.microsoft.com/office/drawing/2014/main" id="{D35E5E40-5B25-DD6B-42B0-CCAFCD4D661F}"/>
              </a:ext>
            </a:extLst>
          </p:cNvPr>
          <p:cNvGraphicFramePr>
            <a:graphicFrameLocks noGrp="1"/>
          </p:cNvGraphicFramePr>
          <p:nvPr/>
        </p:nvGraphicFramePr>
        <p:xfrm>
          <a:off x="495299" y="1133702"/>
          <a:ext cx="11187111" cy="365760"/>
        </p:xfrm>
        <a:graphic>
          <a:graphicData uri="http://schemas.openxmlformats.org/drawingml/2006/table">
            <a:tbl>
              <a:tblPr>
                <a:tableStyleId>{5C22544A-7EE6-4342-B048-85BDC9FD1C3A}</a:tableStyleId>
              </a:tblPr>
              <a:tblGrid>
                <a:gridCol w="369893">
                  <a:extLst>
                    <a:ext uri="{9D8B030D-6E8A-4147-A177-3AD203B41FA5}">
                      <a16:colId xmlns:a16="http://schemas.microsoft.com/office/drawing/2014/main" val="4163644019"/>
                    </a:ext>
                  </a:extLst>
                </a:gridCol>
                <a:gridCol w="5628148">
                  <a:extLst>
                    <a:ext uri="{9D8B030D-6E8A-4147-A177-3AD203B41FA5}">
                      <a16:colId xmlns:a16="http://schemas.microsoft.com/office/drawing/2014/main" val="4039183483"/>
                    </a:ext>
                  </a:extLst>
                </a:gridCol>
                <a:gridCol w="3481898">
                  <a:extLst>
                    <a:ext uri="{9D8B030D-6E8A-4147-A177-3AD203B41FA5}">
                      <a16:colId xmlns:a16="http://schemas.microsoft.com/office/drawing/2014/main" val="2405886427"/>
                    </a:ext>
                  </a:extLst>
                </a:gridCol>
                <a:gridCol w="1707172">
                  <a:extLst>
                    <a:ext uri="{9D8B030D-6E8A-4147-A177-3AD203B41FA5}">
                      <a16:colId xmlns:a16="http://schemas.microsoft.com/office/drawing/2014/main" val="2870288420"/>
                    </a:ext>
                  </a:extLst>
                </a:gridCol>
              </a:tblGrid>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6</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Addition of HTTP/3 to the 5GMS protocols as an optional alternative based on the conclusions in clause 6.4 of TR 26.804.</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explicit supporters Tencent, BBC; </a:t>
                      </a:r>
                    </a:p>
                    <a:p>
                      <a:pPr marL="0" marR="0">
                        <a:spcBef>
                          <a:spcPts val="0"/>
                        </a:spcBef>
                        <a:spcAft>
                          <a:spcPts val="0"/>
                        </a:spcAft>
                      </a:pPr>
                      <a:r>
                        <a:rPr lang="en-GB" sz="1000" dirty="0">
                          <a:effectLst/>
                        </a:rPr>
                        <a:t>expected efforts low</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endParaRPr lang="en-US" dirty="0"/>
                    </a:p>
                  </a:txBody>
                  <a:tcPr>
                    <a:solidFill>
                      <a:srgbClr val="FFC000"/>
                    </a:solidFill>
                  </a:tcPr>
                </a:tc>
                <a:extLst>
                  <a:ext uri="{0D108BD9-81ED-4DB2-BD59-A6C34878D82A}">
                    <a16:rowId xmlns:a16="http://schemas.microsoft.com/office/drawing/2014/main" val="965415293"/>
                  </a:ext>
                </a:extLst>
              </a:tr>
            </a:tbl>
          </a:graphicData>
        </a:graphic>
      </p:graphicFrame>
    </p:spTree>
    <p:extLst>
      <p:ext uri="{BB962C8B-B14F-4D97-AF65-F5344CB8AC3E}">
        <p14:creationId xmlns:p14="http://schemas.microsoft.com/office/powerpoint/2010/main" val="1549258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Corporate Public Template - May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SIMPLIFIED_Qualcomm_Corporate_Public_Template-May2022_v05.pptx" id="{06E7C100-89A8-4A97-946A-D05AA9529E4E}" vid="{4099B667-6537-4FA3-9429-1884A6066CE2}"/>
    </a:ext>
  </a:extLst>
</a:theme>
</file>

<file path=ppt/theme/theme2.xml><?xml version="1.0" encoding="utf-8"?>
<a:theme xmlns:a="http://schemas.openxmlformats.org/drawingml/2006/main" name="Qualcomm Corporate Confidential Template - May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SIMPLIFIED_Qualcomm_Corporate_Confidential_Template-May2022_v05.pptx" id="{EF405156-F952-4019-A835-55916C45E21F}" vid="{513AEE75-FBD9-4D23-BE5F-D0C023114B7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7" ma:contentTypeDescription="Create a new document." ma:contentTypeScope="" ma:versionID="c90de36aa803cc6b3a2fd121d3381162">
  <xsd:schema xmlns:xsd="http://www.w3.org/2001/XMLSchema" xmlns:xs="http://www.w3.org/2001/XMLSchema" xmlns:p="http://schemas.microsoft.com/office/2006/metadata/properties" xmlns:ns3="ba37140e-f4c5-4a6c-a9b4-20a691ce6c8a" xmlns:ns4="cc9c437c-ae0c-4066-8d90-a0f7de786127" targetNamespace="http://schemas.microsoft.com/office/2006/metadata/properties" ma:root="true" ma:fieldsID="2646ff7f386fc534af0a98247bb4fb50" ns3:_="" ns4:_="">
    <xsd:import namespace="ba37140e-f4c5-4a6c-a9b4-20a691ce6c8a"/>
    <xsd:import namespace="cc9c437c-ae0c-4066-8d90-a0f7de786127"/>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DateTaken" minOccurs="0"/>
                <xsd:element ref="ns4:MediaServiceOCR" minOccurs="0"/>
                <xsd:element ref="ns4:MediaServiceLocation" minOccurs="0"/>
                <xsd:element ref="ns4:MediaServiceEventHashCode" minOccurs="0"/>
                <xsd:element ref="ns4:MediaServiceGenerationTime" minOccurs="0"/>
                <xsd:element ref="ns4:MediaServiceAutoKeyPoints" minOccurs="0"/>
                <xsd:element ref="ns4:MediaServiceKeyPoints" minOccurs="0"/>
                <xsd:element ref="ns4:MediaLengthInSeconds" minOccurs="0"/>
                <xsd:element ref="ns4:_activity" minOccurs="0"/>
                <xsd:element ref="ns4:MediaServiceObjectDetectorVersions" minOccurs="0"/>
                <xsd:element ref="ns4: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a37140e-f4c5-4a6c-a9b4-20a691ce6c8a"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AutoTags" ma:index="13" nillable="true" ma:displayName="MediaServiceAutoTags" ma:description="" ma:internalName="MediaServiceAutoTags" ma:readOnly="true">
      <xsd:simpleType>
        <xsd:restriction base="dms:Text"/>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Location" ma:index="16" nillable="true" ma:displayName="MediaServiceLocation" ma:internalName="MediaServiceLocation"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_activity" ma:index="22" nillable="true" ma:displayName="_activity" ma:hidden="true" ma:internalName="_activity">
      <xsd:simpleType>
        <xsd:restriction base="dms:Note"/>
      </xsd:simple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element name="MediaServiceSystemTags" ma:index="24" nillable="true" ma:displayName="MediaServiceSystemTags" ma:hidden="true" ma:internalName="MediaServiceSystemTag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activity xmlns="cc9c437c-ae0c-4066-8d90-a0f7de786127" xsi:nil="true"/>
  </documentManagement>
</p:properties>
</file>

<file path=customXml/itemProps1.xml><?xml version="1.0" encoding="utf-8"?>
<ds:datastoreItem xmlns:ds="http://schemas.openxmlformats.org/officeDocument/2006/customXml" ds:itemID="{9E6D37E7-3D6E-4CC5-93E9-C15B6328085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a37140e-f4c5-4a6c-a9b4-20a691ce6c8a"/>
    <ds:schemaRef ds:uri="cc9c437c-ae0c-4066-8d90-a0f7de7861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897831C-5120-4D4D-ADC9-C5A2E1B2A20A}">
  <ds:schemaRefs>
    <ds:schemaRef ds:uri="http://schemas.microsoft.com/sharepoint/v3/contenttype/forms"/>
  </ds:schemaRefs>
</ds:datastoreItem>
</file>

<file path=customXml/itemProps3.xml><?xml version="1.0" encoding="utf-8"?>
<ds:datastoreItem xmlns:ds="http://schemas.openxmlformats.org/officeDocument/2006/customXml" ds:itemID="{4A289C34-5BFF-45FC-8610-7E9FBAE62F70}">
  <ds:schemaRefs>
    <ds:schemaRef ds:uri="http://purl.org/dc/elements/1.1/"/>
    <ds:schemaRef ds:uri="http://schemas.microsoft.com/office/2006/metadata/properties"/>
    <ds:schemaRef ds:uri="ba37140e-f4c5-4a6c-a9b4-20a691ce6c8a"/>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cc9c437c-ae0c-4066-8d90-a0f7de786127"/>
    <ds:schemaRef ds:uri="http://www.w3.org/XML/1998/namespace"/>
    <ds:schemaRef ds:uri="http://purl.org/dc/dcmitype/"/>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QC_Public_Template-May2022_v05</Template>
  <TotalTime>7376</TotalTime>
  <Words>3419</Words>
  <Application>Microsoft Office PowerPoint</Application>
  <PresentationFormat>Widescreen</PresentationFormat>
  <Paragraphs>412</Paragraphs>
  <Slides>21</Slides>
  <Notes>0</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21</vt:i4>
      </vt:variant>
    </vt:vector>
  </HeadingPairs>
  <TitlesOfParts>
    <vt:vector size="31" baseType="lpstr">
      <vt:lpstr>Arial</vt:lpstr>
      <vt:lpstr>Calibri</vt:lpstr>
      <vt:lpstr>Century Gothic</vt:lpstr>
      <vt:lpstr>Courier New</vt:lpstr>
      <vt:lpstr>Microsoft Sans Serif</vt:lpstr>
      <vt:lpstr>Qualcomm Next Thin</vt:lpstr>
      <vt:lpstr>Symbol</vt:lpstr>
      <vt:lpstr>Times New Roman</vt:lpstr>
      <vt:lpstr>Qualcomm Corporate Public Template - May2022</vt:lpstr>
      <vt:lpstr>Qualcomm Corporate Confidential Template - May2022</vt:lpstr>
      <vt:lpstr>Rel-18 Status 5GMS_Pro_Ph2 and Potential Impact for Rel-19</vt:lpstr>
      <vt:lpstr>Relevant Documents and Timelines</vt:lpstr>
      <vt:lpstr>Work Item Objectives</vt:lpstr>
      <vt:lpstr>1) Uplink streaming</vt:lpstr>
      <vt:lpstr>2) Low Latency and Dynamic Policies</vt:lpstr>
      <vt:lpstr>3) 5GMS over MBS</vt:lpstr>
      <vt:lpstr>4) Multiple Media Service Entry Points</vt:lpstr>
      <vt:lpstr>5) Traffic Identification</vt:lpstr>
      <vt:lpstr>6) HTTP/3</vt:lpstr>
      <vt:lpstr>7) Background Data Transfer</vt:lpstr>
      <vt:lpstr>8) OAuth2.0</vt:lpstr>
      <vt:lpstr>9) Service URL Handler</vt:lpstr>
      <vt:lpstr>10) 5G-MAG Feedback</vt:lpstr>
      <vt:lpstr>11) M3</vt:lpstr>
      <vt:lpstr>12) ABNR-based Network Assistance</vt:lpstr>
      <vt:lpstr>13) TS 26.510</vt:lpstr>
      <vt:lpstr>Work Item Objectives Status</vt:lpstr>
      <vt:lpstr>Conclusions</vt:lpstr>
      <vt:lpstr>Status Check and Proposal</vt:lpstr>
      <vt:lpstr>Learn lessons from TR 26.804</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Public Template</dc:title>
  <dc:creator>Thomas Stockhammer</dc:creator>
  <cp:lastModifiedBy>Thomas Stockhammer</cp:lastModifiedBy>
  <cp:revision>53</cp:revision>
  <dcterms:created xsi:type="dcterms:W3CDTF">2023-05-08T15:05:45Z</dcterms:created>
  <dcterms:modified xsi:type="dcterms:W3CDTF">2024-01-17T10:50:14Z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0x010100EB28163D68FE8E4D9361964FDD814FC4</vt:lpwstr>
  </property>
</Properties>
</file>