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4"/>
    <p:sldMasterId id="2147484353" r:id="rId5"/>
  </p:sldMasterIdLst>
  <p:notesMasterIdLst>
    <p:notesMasterId r:id="rId26"/>
  </p:notesMasterIdLst>
  <p:handoutMasterIdLst>
    <p:handoutMasterId r:id="rId27"/>
  </p:handoutMasterIdLst>
  <p:sldIdLst>
    <p:sldId id="2142533578" r:id="rId6"/>
    <p:sldId id="2147472083" r:id="rId7"/>
    <p:sldId id="2147472140" r:id="rId8"/>
    <p:sldId id="2147472141" r:id="rId9"/>
    <p:sldId id="2147472142" r:id="rId10"/>
    <p:sldId id="2147472143" r:id="rId11"/>
    <p:sldId id="2147472144" r:id="rId12"/>
    <p:sldId id="2147472145" r:id="rId13"/>
    <p:sldId id="2147472146" r:id="rId14"/>
    <p:sldId id="2147472147" r:id="rId15"/>
    <p:sldId id="2147472148" r:id="rId16"/>
    <p:sldId id="2147472150" r:id="rId17"/>
    <p:sldId id="2147472151" r:id="rId18"/>
    <p:sldId id="2147472152" r:id="rId19"/>
    <p:sldId id="2147472153" r:id="rId20"/>
    <p:sldId id="2147472154" r:id="rId21"/>
    <p:sldId id="2147472155" r:id="rId22"/>
    <p:sldId id="2147472066" r:id="rId23"/>
    <p:sldId id="2147472096" r:id="rId24"/>
    <p:sldId id="214253361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EB"/>
    <a:srgbClr val="3253DC"/>
    <a:srgbClr val="0B2742"/>
    <a:srgbClr val="4A5A75"/>
    <a:srgbClr val="DEE3EC"/>
    <a:srgbClr val="ECECEC"/>
    <a:srgbClr val="FF40FF"/>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7DF443-AB77-48F6-A63A-B89A8BB5F6C4}" v="14" dt="2024-01-11T14:05:02.0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55" autoAdjust="0"/>
    <p:restoredTop sz="89046" autoAdjust="0"/>
  </p:normalViewPr>
  <p:slideViewPr>
    <p:cSldViewPr snapToGrid="0">
      <p:cViewPr varScale="1">
        <p:scale>
          <a:sx n="86" d="100"/>
          <a:sy n="86" d="100"/>
        </p:scale>
        <p:origin x="90" y="438"/>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ED7DF443-AB77-48F6-A63A-B89A8BB5F6C4}"/>
    <pc:docChg chg="undo custSel addSld delSld modSld sldOrd">
      <pc:chgData name="Thomas Stockhammer" userId="2aa20ba2-ba43-46c1-9e8b-e40494025eed" providerId="ADAL" clId="{ED7DF443-AB77-48F6-A63A-B89A8BB5F6C4}" dt="2024-01-11T14:17:20.668" v="839" actId="20577"/>
      <pc:docMkLst>
        <pc:docMk/>
      </pc:docMkLst>
      <pc:sldChg chg="modSp mod">
        <pc:chgData name="Thomas Stockhammer" userId="2aa20ba2-ba43-46c1-9e8b-e40494025eed" providerId="ADAL" clId="{ED7DF443-AB77-48F6-A63A-B89A8BB5F6C4}" dt="2024-01-10T11:01:50.964" v="15" actId="20577"/>
        <pc:sldMkLst>
          <pc:docMk/>
          <pc:sldMk cId="3306019182" sldId="2142533578"/>
        </pc:sldMkLst>
        <pc:spChg chg="mod">
          <ac:chgData name="Thomas Stockhammer" userId="2aa20ba2-ba43-46c1-9e8b-e40494025eed" providerId="ADAL" clId="{ED7DF443-AB77-48F6-A63A-B89A8BB5F6C4}" dt="2024-01-10T11:01:50.964" v="15" actId="20577"/>
          <ac:spMkLst>
            <pc:docMk/>
            <pc:sldMk cId="3306019182" sldId="2142533578"/>
            <ac:spMk id="3" creationId="{F0FC35E3-8A61-5AE3-A1E1-74A3DD1F2DEE}"/>
          </ac:spMkLst>
        </pc:spChg>
      </pc:sldChg>
      <pc:sldChg chg="modSp mod">
        <pc:chgData name="Thomas Stockhammer" userId="2aa20ba2-ba43-46c1-9e8b-e40494025eed" providerId="ADAL" clId="{ED7DF443-AB77-48F6-A63A-B89A8BB5F6C4}" dt="2024-01-11T14:05:04.354" v="432" actId="20577"/>
        <pc:sldMkLst>
          <pc:docMk/>
          <pc:sldMk cId="1613514962" sldId="2147472096"/>
        </pc:sldMkLst>
        <pc:spChg chg="mod">
          <ac:chgData name="Thomas Stockhammer" userId="2aa20ba2-ba43-46c1-9e8b-e40494025eed" providerId="ADAL" clId="{ED7DF443-AB77-48F6-A63A-B89A8BB5F6C4}" dt="2024-01-11T14:05:04.354" v="432" actId="20577"/>
          <ac:spMkLst>
            <pc:docMk/>
            <pc:sldMk cId="1613514962" sldId="2147472096"/>
            <ac:spMk id="4" creationId="{47C8723D-99C5-62AB-5617-720E11264F00}"/>
          </ac:spMkLst>
        </pc:spChg>
      </pc:sldChg>
      <pc:sldChg chg="modSp mod">
        <pc:chgData name="Thomas Stockhammer" userId="2aa20ba2-ba43-46c1-9e8b-e40494025eed" providerId="ADAL" clId="{ED7DF443-AB77-48F6-A63A-B89A8BB5F6C4}" dt="2024-01-11T14:16:13.300" v="815" actId="1076"/>
        <pc:sldMkLst>
          <pc:docMk/>
          <pc:sldMk cId="3394276667" sldId="2147472140"/>
        </pc:sldMkLst>
        <pc:spChg chg="mod">
          <ac:chgData name="Thomas Stockhammer" userId="2aa20ba2-ba43-46c1-9e8b-e40494025eed" providerId="ADAL" clId="{ED7DF443-AB77-48F6-A63A-B89A8BB5F6C4}" dt="2024-01-11T14:15:33.900" v="807" actId="20577"/>
          <ac:spMkLst>
            <pc:docMk/>
            <pc:sldMk cId="3394276667" sldId="2147472140"/>
            <ac:spMk id="3" creationId="{4E6991DB-D4C7-DBB8-59ED-D79C120C2D6A}"/>
          </ac:spMkLst>
        </pc:spChg>
        <pc:graphicFrameChg chg="mod modGraphic">
          <ac:chgData name="Thomas Stockhammer" userId="2aa20ba2-ba43-46c1-9e8b-e40494025eed" providerId="ADAL" clId="{ED7DF443-AB77-48F6-A63A-B89A8BB5F6C4}" dt="2024-01-11T14:16:13.300" v="815" actId="1076"/>
          <ac:graphicFrameMkLst>
            <pc:docMk/>
            <pc:sldMk cId="3394276667" sldId="2147472140"/>
            <ac:graphicFrameMk id="6" creationId="{9A4AE686-A921-8C65-206D-862C73488964}"/>
          </ac:graphicFrameMkLst>
        </pc:graphicFrameChg>
      </pc:sldChg>
      <pc:sldChg chg="modSp mod">
        <pc:chgData name="Thomas Stockhammer" userId="2aa20ba2-ba43-46c1-9e8b-e40494025eed" providerId="ADAL" clId="{ED7DF443-AB77-48F6-A63A-B89A8BB5F6C4}" dt="2024-01-11T14:14:14.612" v="803" actId="20577"/>
        <pc:sldMkLst>
          <pc:docMk/>
          <pc:sldMk cId="3960061248" sldId="2147472142"/>
        </pc:sldMkLst>
        <pc:spChg chg="mod">
          <ac:chgData name="Thomas Stockhammer" userId="2aa20ba2-ba43-46c1-9e8b-e40494025eed" providerId="ADAL" clId="{ED7DF443-AB77-48F6-A63A-B89A8BB5F6C4}" dt="2024-01-11T14:14:14.612" v="803" actId="20577"/>
          <ac:spMkLst>
            <pc:docMk/>
            <pc:sldMk cId="3960061248" sldId="2147472142"/>
            <ac:spMk id="4" creationId="{A17A0F46-09C7-8AC0-2E1E-429CA9054E1C}"/>
          </ac:spMkLst>
        </pc:spChg>
      </pc:sldChg>
      <pc:sldChg chg="modSp mod">
        <pc:chgData name="Thomas Stockhammer" userId="2aa20ba2-ba43-46c1-9e8b-e40494025eed" providerId="ADAL" clId="{ED7DF443-AB77-48F6-A63A-B89A8BB5F6C4}" dt="2024-01-11T14:13:53.164" v="731" actId="20577"/>
        <pc:sldMkLst>
          <pc:docMk/>
          <pc:sldMk cId="902002309" sldId="2147472143"/>
        </pc:sldMkLst>
        <pc:spChg chg="mod">
          <ac:chgData name="Thomas Stockhammer" userId="2aa20ba2-ba43-46c1-9e8b-e40494025eed" providerId="ADAL" clId="{ED7DF443-AB77-48F6-A63A-B89A8BB5F6C4}" dt="2024-01-11T14:13:53.164" v="731" actId="20577"/>
          <ac:spMkLst>
            <pc:docMk/>
            <pc:sldMk cId="902002309" sldId="2147472143"/>
            <ac:spMk id="4" creationId="{A17A0F46-09C7-8AC0-2E1E-429CA9054E1C}"/>
          </ac:spMkLst>
        </pc:spChg>
      </pc:sldChg>
      <pc:sldChg chg="modSp mod">
        <pc:chgData name="Thomas Stockhammer" userId="2aa20ba2-ba43-46c1-9e8b-e40494025eed" providerId="ADAL" clId="{ED7DF443-AB77-48F6-A63A-B89A8BB5F6C4}" dt="2024-01-11T14:13:35.772" v="685" actId="20577"/>
        <pc:sldMkLst>
          <pc:docMk/>
          <pc:sldMk cId="1807603654" sldId="2147472144"/>
        </pc:sldMkLst>
        <pc:spChg chg="mod">
          <ac:chgData name="Thomas Stockhammer" userId="2aa20ba2-ba43-46c1-9e8b-e40494025eed" providerId="ADAL" clId="{ED7DF443-AB77-48F6-A63A-B89A8BB5F6C4}" dt="2024-01-11T14:13:35.772" v="685" actId="20577"/>
          <ac:spMkLst>
            <pc:docMk/>
            <pc:sldMk cId="1807603654" sldId="2147472144"/>
            <ac:spMk id="4" creationId="{A17A0F46-09C7-8AC0-2E1E-429CA9054E1C}"/>
          </ac:spMkLst>
        </pc:spChg>
      </pc:sldChg>
      <pc:sldChg chg="modSp mod">
        <pc:chgData name="Thomas Stockhammer" userId="2aa20ba2-ba43-46c1-9e8b-e40494025eed" providerId="ADAL" clId="{ED7DF443-AB77-48F6-A63A-B89A8BB5F6C4}" dt="2024-01-11T14:13:14.901" v="635" actId="20577"/>
        <pc:sldMkLst>
          <pc:docMk/>
          <pc:sldMk cId="1962415796" sldId="2147472145"/>
        </pc:sldMkLst>
        <pc:spChg chg="mod">
          <ac:chgData name="Thomas Stockhammer" userId="2aa20ba2-ba43-46c1-9e8b-e40494025eed" providerId="ADAL" clId="{ED7DF443-AB77-48F6-A63A-B89A8BB5F6C4}" dt="2024-01-11T14:13:14.901" v="635" actId="20577"/>
          <ac:spMkLst>
            <pc:docMk/>
            <pc:sldMk cId="1962415796" sldId="2147472145"/>
            <ac:spMk id="4" creationId="{A17A0F46-09C7-8AC0-2E1E-429CA9054E1C}"/>
          </ac:spMkLst>
        </pc:spChg>
      </pc:sldChg>
      <pc:sldChg chg="del">
        <pc:chgData name="Thomas Stockhammer" userId="2aa20ba2-ba43-46c1-9e8b-e40494025eed" providerId="ADAL" clId="{ED7DF443-AB77-48F6-A63A-B89A8BB5F6C4}" dt="2024-01-11T14:12:30.632" v="590" actId="47"/>
        <pc:sldMkLst>
          <pc:docMk/>
          <pc:sldMk cId="2679715777" sldId="2147472149"/>
        </pc:sldMkLst>
      </pc:sldChg>
      <pc:sldChg chg="modSp mod">
        <pc:chgData name="Thomas Stockhammer" userId="2aa20ba2-ba43-46c1-9e8b-e40494025eed" providerId="ADAL" clId="{ED7DF443-AB77-48F6-A63A-B89A8BB5F6C4}" dt="2024-01-11T14:11:54.690" v="589" actId="20577"/>
        <pc:sldMkLst>
          <pc:docMk/>
          <pc:sldMk cId="2523136066" sldId="2147472150"/>
        </pc:sldMkLst>
        <pc:spChg chg="mod">
          <ac:chgData name="Thomas Stockhammer" userId="2aa20ba2-ba43-46c1-9e8b-e40494025eed" providerId="ADAL" clId="{ED7DF443-AB77-48F6-A63A-B89A8BB5F6C4}" dt="2024-01-11T14:11:54.690" v="589" actId="20577"/>
          <ac:spMkLst>
            <pc:docMk/>
            <pc:sldMk cId="2523136066" sldId="2147472150"/>
            <ac:spMk id="4" creationId="{A17A0F46-09C7-8AC0-2E1E-429CA9054E1C}"/>
          </ac:spMkLst>
        </pc:spChg>
      </pc:sldChg>
      <pc:sldChg chg="modSp mod">
        <pc:chgData name="Thomas Stockhammer" userId="2aa20ba2-ba43-46c1-9e8b-e40494025eed" providerId="ADAL" clId="{ED7DF443-AB77-48F6-A63A-B89A8BB5F6C4}" dt="2024-01-11T14:10:02.198" v="523" actId="20577"/>
        <pc:sldMkLst>
          <pc:docMk/>
          <pc:sldMk cId="2864968786" sldId="2147472151"/>
        </pc:sldMkLst>
        <pc:spChg chg="mod">
          <ac:chgData name="Thomas Stockhammer" userId="2aa20ba2-ba43-46c1-9e8b-e40494025eed" providerId="ADAL" clId="{ED7DF443-AB77-48F6-A63A-B89A8BB5F6C4}" dt="2024-01-11T14:10:02.198" v="523" actId="20577"/>
          <ac:spMkLst>
            <pc:docMk/>
            <pc:sldMk cId="2864968786" sldId="2147472151"/>
            <ac:spMk id="4" creationId="{A17A0F46-09C7-8AC0-2E1E-429CA9054E1C}"/>
          </ac:spMkLst>
        </pc:spChg>
      </pc:sldChg>
      <pc:sldChg chg="modSp mod">
        <pc:chgData name="Thomas Stockhammer" userId="2aa20ba2-ba43-46c1-9e8b-e40494025eed" providerId="ADAL" clId="{ED7DF443-AB77-48F6-A63A-B89A8BB5F6C4}" dt="2024-01-11T14:09:25.796" v="484" actId="20577"/>
        <pc:sldMkLst>
          <pc:docMk/>
          <pc:sldMk cId="1088460495" sldId="2147472152"/>
        </pc:sldMkLst>
        <pc:spChg chg="mod">
          <ac:chgData name="Thomas Stockhammer" userId="2aa20ba2-ba43-46c1-9e8b-e40494025eed" providerId="ADAL" clId="{ED7DF443-AB77-48F6-A63A-B89A8BB5F6C4}" dt="2024-01-11T14:09:25.796" v="484" actId="20577"/>
          <ac:spMkLst>
            <pc:docMk/>
            <pc:sldMk cId="1088460495" sldId="2147472152"/>
            <ac:spMk id="4" creationId="{A17A0F46-09C7-8AC0-2E1E-429CA9054E1C}"/>
          </ac:spMkLst>
        </pc:spChg>
      </pc:sldChg>
      <pc:sldChg chg="addSp delSp modSp mod">
        <pc:chgData name="Thomas Stockhammer" userId="2aa20ba2-ba43-46c1-9e8b-e40494025eed" providerId="ADAL" clId="{ED7DF443-AB77-48F6-A63A-B89A8BB5F6C4}" dt="2024-01-11T14:09:39.438" v="491" actId="20577"/>
        <pc:sldMkLst>
          <pc:docMk/>
          <pc:sldMk cId="3196033067" sldId="2147472153"/>
        </pc:sldMkLst>
        <pc:spChg chg="mod">
          <ac:chgData name="Thomas Stockhammer" userId="2aa20ba2-ba43-46c1-9e8b-e40494025eed" providerId="ADAL" clId="{ED7DF443-AB77-48F6-A63A-B89A8BB5F6C4}" dt="2024-01-11T14:09:39.438" v="491" actId="20577"/>
          <ac:spMkLst>
            <pc:docMk/>
            <pc:sldMk cId="3196033067" sldId="2147472153"/>
            <ac:spMk id="4" creationId="{A17A0F46-09C7-8AC0-2E1E-429CA9054E1C}"/>
          </ac:spMkLst>
        </pc:spChg>
        <pc:graphicFrameChg chg="add del mod">
          <ac:chgData name="Thomas Stockhammer" userId="2aa20ba2-ba43-46c1-9e8b-e40494025eed" providerId="ADAL" clId="{ED7DF443-AB77-48F6-A63A-B89A8BB5F6C4}" dt="2024-01-11T14:02:51.529" v="187" actId="478"/>
          <ac:graphicFrameMkLst>
            <pc:docMk/>
            <pc:sldMk cId="3196033067" sldId="2147472153"/>
            <ac:graphicFrameMk id="5" creationId="{B5980A47-DF7E-2C90-9EC9-29A4EA8BA2CC}"/>
          </ac:graphicFrameMkLst>
        </pc:graphicFrameChg>
        <pc:graphicFrameChg chg="modGraphic">
          <ac:chgData name="Thomas Stockhammer" userId="2aa20ba2-ba43-46c1-9e8b-e40494025eed" providerId="ADAL" clId="{ED7DF443-AB77-48F6-A63A-B89A8BB5F6C4}" dt="2024-01-11T12:40:33.840" v="170" actId="14734"/>
          <ac:graphicFrameMkLst>
            <pc:docMk/>
            <pc:sldMk cId="3196033067" sldId="2147472153"/>
            <ac:graphicFrameMk id="11" creationId="{D35E5E40-5B25-DD6B-42B0-CCAFCD4D661F}"/>
          </ac:graphicFrameMkLst>
        </pc:graphicFrameChg>
      </pc:sldChg>
      <pc:sldChg chg="addSp delSp modSp mod">
        <pc:chgData name="Thomas Stockhammer" userId="2aa20ba2-ba43-46c1-9e8b-e40494025eed" providerId="ADAL" clId="{ED7DF443-AB77-48F6-A63A-B89A8BB5F6C4}" dt="2024-01-11T14:06:32.940" v="437" actId="20577"/>
        <pc:sldMkLst>
          <pc:docMk/>
          <pc:sldMk cId="2720933586" sldId="2147472154"/>
        </pc:sldMkLst>
        <pc:spChg chg="mod">
          <ac:chgData name="Thomas Stockhammer" userId="2aa20ba2-ba43-46c1-9e8b-e40494025eed" providerId="ADAL" clId="{ED7DF443-AB77-48F6-A63A-B89A8BB5F6C4}" dt="2024-01-10T17:07:12.287" v="25" actId="20577"/>
          <ac:spMkLst>
            <pc:docMk/>
            <pc:sldMk cId="2720933586" sldId="2147472154"/>
            <ac:spMk id="3" creationId="{C1890D79-6C61-2B7B-4C27-AB1B37A0CAC1}"/>
          </ac:spMkLst>
        </pc:spChg>
        <pc:spChg chg="mod">
          <ac:chgData name="Thomas Stockhammer" userId="2aa20ba2-ba43-46c1-9e8b-e40494025eed" providerId="ADAL" clId="{ED7DF443-AB77-48F6-A63A-B89A8BB5F6C4}" dt="2024-01-11T14:06:32.940" v="437" actId="20577"/>
          <ac:spMkLst>
            <pc:docMk/>
            <pc:sldMk cId="2720933586" sldId="2147472154"/>
            <ac:spMk id="4" creationId="{A17A0F46-09C7-8AC0-2E1E-429CA9054E1C}"/>
          </ac:spMkLst>
        </pc:spChg>
        <pc:graphicFrameChg chg="add del mod">
          <ac:chgData name="Thomas Stockhammer" userId="2aa20ba2-ba43-46c1-9e8b-e40494025eed" providerId="ADAL" clId="{ED7DF443-AB77-48F6-A63A-B89A8BB5F6C4}" dt="2024-01-10T17:08:38.317" v="45" actId="478"/>
          <ac:graphicFrameMkLst>
            <pc:docMk/>
            <pc:sldMk cId="2720933586" sldId="2147472154"/>
            <ac:graphicFrameMk id="5" creationId="{E61F2B46-E163-0E61-3219-E2AD90E9489F}"/>
          </ac:graphicFrameMkLst>
        </pc:graphicFrameChg>
        <pc:graphicFrameChg chg="add del mod">
          <ac:chgData name="Thomas Stockhammer" userId="2aa20ba2-ba43-46c1-9e8b-e40494025eed" providerId="ADAL" clId="{ED7DF443-AB77-48F6-A63A-B89A8BB5F6C4}" dt="2024-01-11T11:51:51.424" v="50"/>
          <ac:graphicFrameMkLst>
            <pc:docMk/>
            <pc:sldMk cId="2720933586" sldId="2147472154"/>
            <ac:graphicFrameMk id="6" creationId="{BD053AF8-71AB-E279-5695-A11D92B3FE03}"/>
          </ac:graphicFrameMkLst>
        </pc:graphicFrameChg>
        <pc:graphicFrameChg chg="add del mod">
          <ac:chgData name="Thomas Stockhammer" userId="2aa20ba2-ba43-46c1-9e8b-e40494025eed" providerId="ADAL" clId="{ED7DF443-AB77-48F6-A63A-B89A8BB5F6C4}" dt="2024-01-11T11:52:18.117" v="61" actId="478"/>
          <ac:graphicFrameMkLst>
            <pc:docMk/>
            <pc:sldMk cId="2720933586" sldId="2147472154"/>
            <ac:graphicFrameMk id="7" creationId="{305855EF-5D62-921D-2ABB-0F593764E8DC}"/>
          </ac:graphicFrameMkLst>
        </pc:graphicFrameChg>
        <pc:graphicFrameChg chg="mod">
          <ac:chgData name="Thomas Stockhammer" userId="2aa20ba2-ba43-46c1-9e8b-e40494025eed" providerId="ADAL" clId="{ED7DF443-AB77-48F6-A63A-B89A8BB5F6C4}" dt="2024-01-11T11:52:27.339" v="62" actId="1076"/>
          <ac:graphicFrameMkLst>
            <pc:docMk/>
            <pc:sldMk cId="2720933586" sldId="2147472154"/>
            <ac:graphicFrameMk id="11" creationId="{D35E5E40-5B25-DD6B-42B0-CCAFCD4D661F}"/>
          </ac:graphicFrameMkLst>
        </pc:graphicFrameChg>
      </pc:sldChg>
      <pc:sldChg chg="modSp add mod ord">
        <pc:chgData name="Thomas Stockhammer" userId="2aa20ba2-ba43-46c1-9e8b-e40494025eed" providerId="ADAL" clId="{ED7DF443-AB77-48F6-A63A-B89A8BB5F6C4}" dt="2024-01-11T14:17:20.668" v="839" actId="20577"/>
        <pc:sldMkLst>
          <pc:docMk/>
          <pc:sldMk cId="1239100015" sldId="2147472155"/>
        </pc:sldMkLst>
        <pc:graphicFrameChg chg="modGraphic">
          <ac:chgData name="Thomas Stockhammer" userId="2aa20ba2-ba43-46c1-9e8b-e40494025eed" providerId="ADAL" clId="{ED7DF443-AB77-48F6-A63A-B89A8BB5F6C4}" dt="2024-01-11T14:17:20.668" v="839" actId="20577"/>
          <ac:graphicFrameMkLst>
            <pc:docMk/>
            <pc:sldMk cId="1239100015" sldId="2147472155"/>
            <ac:graphicFrameMk id="6" creationId="{9A4AE686-A921-8C65-206D-862C7348896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1/10/2024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6.svg"/></Relationships>
</file>

<file path=ppt/slideLayouts/_rels/slideLayout4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endParaRPr lang="en-US" dirty="0"/>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endParaRPr lang="en-US" dirty="0"/>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endParaRPr lang="en-US" dirty="0"/>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endParaRPr lang="en-US" dirty="0"/>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endParaRPr lang="en-US" dirty="0"/>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3GPP SA4#127</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48998"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5" name="TextBox 24">
            <a:extLst>
              <a:ext uri="{FF2B5EF4-FFF2-40B4-BE49-F238E27FC236}">
                <a16:creationId xmlns:a16="http://schemas.microsoft.com/office/drawing/2014/main" id="{9B0E48E1-C592-03EF-85E9-8D15C48A9B23}"/>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FA42F64C-934C-104B-6AC7-096F691F5648}"/>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FFDBC82C-7176-8B19-35BC-20C22280C2D0}"/>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765F7F8A-FDA6-22FB-4B14-11C419F056AA}"/>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6" name="TextBox 25">
            <a:extLst>
              <a:ext uri="{FF2B5EF4-FFF2-40B4-BE49-F238E27FC236}">
                <a16:creationId xmlns:a16="http://schemas.microsoft.com/office/drawing/2014/main" id="{50BC99B3-5B0A-7B43-408D-E0845A61AA4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7" name="TextBox 26">
            <a:extLst>
              <a:ext uri="{FF2B5EF4-FFF2-40B4-BE49-F238E27FC236}">
                <a16:creationId xmlns:a16="http://schemas.microsoft.com/office/drawing/2014/main" id="{13965EF0-1EDF-3A1A-D27B-DC74058E638C}"/>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
        <p:nvSpPr>
          <p:cNvPr id="20" name="TextBox 19">
            <a:extLst>
              <a:ext uri="{FF2B5EF4-FFF2-40B4-BE49-F238E27FC236}">
                <a16:creationId xmlns:a16="http://schemas.microsoft.com/office/drawing/2014/main" id="{8B6C1807-AC8B-D652-8E27-CC75B39B8192}"/>
              </a:ext>
            </a:extLst>
          </p:cNvPr>
          <p:cNvSpPr txBox="1"/>
          <p:nvPr userDrawn="1"/>
        </p:nvSpPr>
        <p:spPr bwMode="gray">
          <a:xfrm>
            <a:off x="4317547" y="5438386"/>
            <a:ext cx="3395041"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and Snapdragon are trademarks or registered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of Qualcomm Incorporated. Other products and brand names may</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be trademarks or registered trademarks of their respective owners.</a:t>
            </a:r>
          </a:p>
        </p:txBody>
      </p:sp>
      <p:sp>
        <p:nvSpPr>
          <p:cNvPr id="21" name="TextBox 20">
            <a:extLst>
              <a:ext uri="{FF2B5EF4-FFF2-40B4-BE49-F238E27FC236}">
                <a16:creationId xmlns:a16="http://schemas.microsoft.com/office/drawing/2014/main" id="{D1E971C6-4D25-8F25-DA59-7BE987162399}"/>
              </a:ext>
            </a:extLst>
          </p:cNvPr>
          <p:cNvSpPr txBox="1"/>
          <p:nvPr userDrawn="1"/>
        </p:nvSpPr>
        <p:spPr bwMode="gray">
          <a:xfrm>
            <a:off x="7894802" y="5438386"/>
            <a:ext cx="4096646"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within 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955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400682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4049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2662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327919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8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736133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8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511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4246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6989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967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11038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28960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43331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69770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3765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978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01750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7941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06245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39969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62369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177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9161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r>
              <a:rPr lang="en-US"/>
              <a:t>3GPP SA4#127</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472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801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1114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460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043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3002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24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47255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6692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9227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207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34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1097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3GPP SA4#127</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2902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697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191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669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25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07976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17692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047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952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956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921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474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79547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0491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274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8216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06861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51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35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487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639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40814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a:t>
            </a:r>
            <a:br>
              <a:rPr lang="en-US">
                <a:solidFill>
                  <a:schemeClr val="accent2">
                    <a:lumMod val="40000"/>
                    <a:lumOff val="60000"/>
                  </a:schemeClr>
                </a:solidFill>
              </a:rPr>
            </a:br>
            <a:r>
              <a:rPr lang="en-US">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341184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40000"/>
                    <a:lumOff val="60000"/>
                  </a:schemeClr>
                </a:solidFill>
              </a:rPr>
              <a:t>Confidential – Qualcomm Technologies, Inc.</a:t>
            </a:r>
            <a:br>
              <a:rPr lang="en-US">
                <a:solidFill>
                  <a:schemeClr val="accent6">
                    <a:lumMod val="40000"/>
                    <a:lumOff val="60000"/>
                  </a:schemeClr>
                </a:solidFill>
              </a:rPr>
            </a:br>
            <a:r>
              <a:rPr lang="en-US">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307079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373262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93840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79594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94005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55477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52732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427134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11648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85461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9992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7171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08039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2223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935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424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72258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220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671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3596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003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077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6272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5573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185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9349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795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372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63588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504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404618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29" name="TextBox 28">
            <a:extLst>
              <a:ext uri="{FF2B5EF4-FFF2-40B4-BE49-F238E27FC236}">
                <a16:creationId xmlns:a16="http://schemas.microsoft.com/office/drawing/2014/main" id="{4D300438-7B29-1238-1D3D-C9E7568113E8}"/>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0" name="TextBox 29">
            <a:extLst>
              <a:ext uri="{FF2B5EF4-FFF2-40B4-BE49-F238E27FC236}">
                <a16:creationId xmlns:a16="http://schemas.microsoft.com/office/drawing/2014/main" id="{C6814108-5BD7-ADD6-1E27-D5BC017E51DE}"/>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4696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2">
                    <a:lumMod val="40000"/>
                    <a:lumOff val="6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59EA7A12-3AC1-314C-39FF-9314B2E77000}"/>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3" name="TextBox 22">
            <a:extLst>
              <a:ext uri="{FF2B5EF4-FFF2-40B4-BE49-F238E27FC236}">
                <a16:creationId xmlns:a16="http://schemas.microsoft.com/office/drawing/2014/main" id="{C9715419-C911-9D37-1CD2-77C18B26F503}"/>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35634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28" name="TextBox 27">
            <a:extLst>
              <a:ext uri="{FF2B5EF4-FFF2-40B4-BE49-F238E27FC236}">
                <a16:creationId xmlns:a16="http://schemas.microsoft.com/office/drawing/2014/main" id="{724175FF-4C47-0EC0-D29A-B6372469C717}"/>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29" name="TextBox 28">
            <a:extLst>
              <a:ext uri="{FF2B5EF4-FFF2-40B4-BE49-F238E27FC236}">
                <a16:creationId xmlns:a16="http://schemas.microsoft.com/office/drawing/2014/main" id="{C0AFA2A3-A65F-766C-B1CC-72DDBF306D11}"/>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252378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75296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6" name="TextBox 45">
            <a:extLst>
              <a:ext uri="{FF2B5EF4-FFF2-40B4-BE49-F238E27FC236}">
                <a16:creationId xmlns:a16="http://schemas.microsoft.com/office/drawing/2014/main" id="{744BC0EA-4693-AA8C-378F-81E7B0BE23DE}"/>
              </a:ext>
            </a:extLst>
          </p:cNvPr>
          <p:cNvSpPr txBox="1"/>
          <p:nvPr userDrawn="1"/>
        </p:nvSpPr>
        <p:spPr bwMode="gray">
          <a:xfrm>
            <a:off x="4313238" y="5149207"/>
            <a:ext cx="4101089" cy="104644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and all rights therein are expressly reserved. By accepting this material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recipient agrees that this material and the information contained therein will not be used,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copied, reproduced in whole or in part, nor its contents revealed in any manner to others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without the express written permission of Qualcomm Technologies, Inc. Nothing in these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47" name="TextBox 46">
            <a:extLst>
              <a:ext uri="{FF2B5EF4-FFF2-40B4-BE49-F238E27FC236}">
                <a16:creationId xmlns:a16="http://schemas.microsoft.com/office/drawing/2014/main" id="{5646B856-483C-1B34-B426-2FC7C9A12E1C}"/>
              </a:ext>
            </a:extLst>
          </p:cNvPr>
          <p:cNvSpPr txBox="1"/>
          <p:nvPr userDrawn="1"/>
        </p:nvSpPr>
        <p:spPr bwMode="gray">
          <a:xfrm>
            <a:off x="8118475" y="5149207"/>
            <a:ext cx="4073525" cy="126188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Other products and brand names may be trademarks or registered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60492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14" name="TextBox 13">
            <a:extLst>
              <a:ext uri="{FF2B5EF4-FFF2-40B4-BE49-F238E27FC236}">
                <a16:creationId xmlns:a16="http://schemas.microsoft.com/office/drawing/2014/main" id="{00A0D3CC-ABF9-394D-9BFB-0D9BEE41E3C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7705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6A843309-E0A1-5247-9312-CC4E16618A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130081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852928"/>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accent5">
                    <a:lumMod val="60000"/>
                    <a:lumOff val="40000"/>
                  </a:schemeClr>
                </a:solidFill>
                <a:latin typeface="+mn-lt"/>
                <a:ea typeface="+mn-ea"/>
                <a:cs typeface="+mn-cs"/>
              </a:defRPr>
            </a:lvl1pPr>
          </a:lstStyle>
          <a:p>
            <a:pPr>
              <a:defRPr/>
            </a:pPr>
            <a:r>
              <a:rPr lang="en-US"/>
              <a:t>3GPP SA4#127</a:t>
            </a:r>
          </a:p>
        </p:txBody>
      </p:sp>
      <p:sp>
        <p:nvSpPr>
          <p:cNvPr id="18" name="TextBox 17">
            <a:extLst>
              <a:ext uri="{FF2B5EF4-FFF2-40B4-BE49-F238E27FC236}">
                <a16:creationId xmlns:a16="http://schemas.microsoft.com/office/drawing/2014/main" id="{AA578684-7771-014A-A136-F6303FE2F8D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31" name="Text Placeholder 7">
            <a:extLst>
              <a:ext uri="{FF2B5EF4-FFF2-40B4-BE49-F238E27FC236}">
                <a16:creationId xmlns:a16="http://schemas.microsoft.com/office/drawing/2014/main" id="{8809CAF7-2C64-531C-21AA-5FD1048CC6F9}"/>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33" name="Title 2">
            <a:extLst>
              <a:ext uri="{FF2B5EF4-FFF2-40B4-BE49-F238E27FC236}">
                <a16:creationId xmlns:a16="http://schemas.microsoft.com/office/drawing/2014/main" id="{FF1BC470-5233-7C79-4F94-9A01CCCACA3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Text Placeholder 5">
            <a:extLst>
              <a:ext uri="{FF2B5EF4-FFF2-40B4-BE49-F238E27FC236}">
                <a16:creationId xmlns:a16="http://schemas.microsoft.com/office/drawing/2014/main" id="{85E29496-F18A-4DFC-5DC7-2C3355D470DD}"/>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AD5B0B12-CD25-F45C-107C-20214F0A69C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cxnSp>
        <p:nvCxnSpPr>
          <p:cNvPr id="4" name="Straight Connector 3">
            <a:extLst>
              <a:ext uri="{FF2B5EF4-FFF2-40B4-BE49-F238E27FC236}">
                <a16:creationId xmlns:a16="http://schemas.microsoft.com/office/drawing/2014/main" id="{EC4E2419-B480-369E-A69A-F2A56281C498}"/>
              </a:ext>
            </a:extLst>
          </p:cNvPr>
          <p:cNvCxnSpPr>
            <a:cxnSpLocks/>
          </p:cNvCxnSpPr>
          <p:nvPr userDrawn="1"/>
        </p:nvCxnSpPr>
        <p:spPr>
          <a:xfrm>
            <a:off x="12192000" y="-103695"/>
            <a:ext cx="0" cy="7117237"/>
          </a:xfrm>
          <a:prstGeom prst="line">
            <a:avLst/>
          </a:prstGeom>
          <a:ln w="12700" cap="rnd">
            <a:solidFill>
              <a:schemeClr val="accent6"/>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FB1AF563-719C-F10B-D1AD-21E4DB854C5C}"/>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28936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a:p>
        </p:txBody>
      </p:sp>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5BA4EC28-CF88-3F4E-8728-73E0896B7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Text Placeholder 7">
            <a:extLst>
              <a:ext uri="{FF2B5EF4-FFF2-40B4-BE49-F238E27FC236}">
                <a16:creationId xmlns:a16="http://schemas.microsoft.com/office/drawing/2014/main" id="{D55E74EB-6224-4F7F-D951-BDFBB141E1D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F24B98AB-B36A-8633-1D45-18914CE2B98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8" name="Text Placeholder 5">
            <a:extLst>
              <a:ext uri="{FF2B5EF4-FFF2-40B4-BE49-F238E27FC236}">
                <a16:creationId xmlns:a16="http://schemas.microsoft.com/office/drawing/2014/main" id="{7CDA7BE4-68B7-D9E1-BACF-378D2F8CCD23}"/>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9" name="Text Placeholder 7">
            <a:extLst>
              <a:ext uri="{FF2B5EF4-FFF2-40B4-BE49-F238E27FC236}">
                <a16:creationId xmlns:a16="http://schemas.microsoft.com/office/drawing/2014/main" id="{B1CF0B89-699E-ED28-F437-240A73E8D4B5}"/>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pic>
        <p:nvPicPr>
          <p:cNvPr id="21" name="Picture 20">
            <a:extLst>
              <a:ext uri="{FF2B5EF4-FFF2-40B4-BE49-F238E27FC236}">
                <a16:creationId xmlns:a16="http://schemas.microsoft.com/office/drawing/2014/main" id="{E18F6676-0191-CED1-4FEE-CB9C82CDD077}"/>
              </a:ext>
            </a:extLst>
          </p:cNvPr>
          <p:cNvPicPr>
            <a:picLocks noChangeAspect="1"/>
          </p:cNvPicPr>
          <p:nvPr userDrawn="1"/>
        </p:nvPicPr>
        <p:blipFill>
          <a:blip r:embed="rId2"/>
          <a:stretch>
            <a:fillRect/>
          </a:stretch>
        </p:blipFill>
        <p:spPr>
          <a:xfrm>
            <a:off x="484632" y="484632"/>
            <a:ext cx="1989385" cy="374904"/>
          </a:xfrm>
          <a:prstGeom prst="rect">
            <a:avLst/>
          </a:prstGeom>
        </p:spPr>
      </p:pic>
    </p:spTree>
    <p:extLst>
      <p:ext uri="{BB962C8B-B14F-4D97-AF65-F5344CB8AC3E}">
        <p14:creationId xmlns:p14="http://schemas.microsoft.com/office/powerpoint/2010/main" val="349116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852928"/>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9984F95E-5B15-0A43-BF2C-D4BD1E2149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1686CFED-6B7A-ABE5-FFE2-2F98EB36C92D}"/>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6A4AD927-A104-7585-FBB2-355DDFC4E9FE}"/>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8" name="Picture 17">
            <a:extLst>
              <a:ext uri="{FF2B5EF4-FFF2-40B4-BE49-F238E27FC236}">
                <a16:creationId xmlns:a16="http://schemas.microsoft.com/office/drawing/2014/main" id="{6B1AADF3-7E95-FC72-419F-A542DFE8C5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19" name="Text Placeholder 5">
            <a:extLst>
              <a:ext uri="{FF2B5EF4-FFF2-40B4-BE49-F238E27FC236}">
                <a16:creationId xmlns:a16="http://schemas.microsoft.com/office/drawing/2014/main" id="{3FBC4CE4-0F6E-59F8-9114-E021C27B9949}"/>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1" name="Text Placeholder 7">
            <a:extLst>
              <a:ext uri="{FF2B5EF4-FFF2-40B4-BE49-F238E27FC236}">
                <a16:creationId xmlns:a16="http://schemas.microsoft.com/office/drawing/2014/main" id="{3F49D4FA-FE36-D3AB-A4C5-0024F131BFE2}"/>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28275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852928"/>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@snapdragon</a:t>
            </a:r>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20" name="TextBox 19">
            <a:extLst>
              <a:ext uri="{FF2B5EF4-FFF2-40B4-BE49-F238E27FC236}">
                <a16:creationId xmlns:a16="http://schemas.microsoft.com/office/drawing/2014/main" id="{D84357B0-A3CD-6045-8BDB-9045570C678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7">
            <a:extLst>
              <a:ext uri="{FF2B5EF4-FFF2-40B4-BE49-F238E27FC236}">
                <a16:creationId xmlns:a16="http://schemas.microsoft.com/office/drawing/2014/main" id="{F149CF9A-FDF7-3A71-4048-CA3A015E3C6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26" name="Title 2">
            <a:extLst>
              <a:ext uri="{FF2B5EF4-FFF2-40B4-BE49-F238E27FC236}">
                <a16:creationId xmlns:a16="http://schemas.microsoft.com/office/drawing/2014/main" id="{9A2509F8-6F19-2B6F-A314-F1D5494BB362}"/>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p>
        </p:txBody>
      </p:sp>
      <p:pic>
        <p:nvPicPr>
          <p:cNvPr id="19" name="Picture 18">
            <a:extLst>
              <a:ext uri="{FF2B5EF4-FFF2-40B4-BE49-F238E27FC236}">
                <a16:creationId xmlns:a16="http://schemas.microsoft.com/office/drawing/2014/main" id="{609EEA51-FF18-8B06-DED7-C8EC5E87D3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1" name="Text Placeholder 5">
            <a:extLst>
              <a:ext uri="{FF2B5EF4-FFF2-40B4-BE49-F238E27FC236}">
                <a16:creationId xmlns:a16="http://schemas.microsoft.com/office/drawing/2014/main" id="{B03A068B-130F-5EFE-0075-595323A9AF6A}"/>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2" name="Text Placeholder 7">
            <a:extLst>
              <a:ext uri="{FF2B5EF4-FFF2-40B4-BE49-F238E27FC236}">
                <a16:creationId xmlns:a16="http://schemas.microsoft.com/office/drawing/2014/main" id="{268613E5-36A8-75D1-46BC-66773839FC47}"/>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Tree>
    <p:extLst>
      <p:ext uri="{BB962C8B-B14F-4D97-AF65-F5344CB8AC3E}">
        <p14:creationId xmlns:p14="http://schemas.microsoft.com/office/powerpoint/2010/main" val="3418502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37F365F-7EEE-AA45-8532-53CE290F304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88600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B421317D-AD5C-6F5F-F6A6-3BDC6388892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50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CCDE8135-DEA4-D944-85A4-19C6AF52940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5144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ECFEECC4-DC29-1941-A6E0-5ACEFD341DF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50898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779F154B-536A-D226-DF30-F2C6EA881FA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475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333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073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394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932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881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Tree>
    <p:extLst>
      <p:ext uri="{BB962C8B-B14F-4D97-AF65-F5344CB8AC3E}">
        <p14:creationId xmlns:p14="http://schemas.microsoft.com/office/powerpoint/2010/main" val="9547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1010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3150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Tree>
    <p:extLst>
      <p:ext uri="{BB962C8B-B14F-4D97-AF65-F5344CB8AC3E}">
        <p14:creationId xmlns:p14="http://schemas.microsoft.com/office/powerpoint/2010/main" val="184934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897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pPr>
              <a:defRPr/>
            </a:pPr>
            <a:r>
              <a:rPr lang="en-US"/>
              <a:t>3GPP SA4#127</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510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pPr>
              <a:defRPr/>
            </a:pPr>
            <a:r>
              <a:rPr lang="en-US"/>
              <a:t>3GPP SA4#127</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314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9582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8936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8C7A4937-F361-A84D-BBA4-930690AF585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14919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439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037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9" name="TextBox 8">
            <a:extLst>
              <a:ext uri="{FF2B5EF4-FFF2-40B4-BE49-F238E27FC236}">
                <a16:creationId xmlns:a16="http://schemas.microsoft.com/office/drawing/2014/main" id="{AD838838-BE57-E34A-ABF5-2C0070416E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945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7" name="TextBox 6">
            <a:extLst>
              <a:ext uri="{FF2B5EF4-FFF2-40B4-BE49-F238E27FC236}">
                <a16:creationId xmlns:a16="http://schemas.microsoft.com/office/drawing/2014/main" id="{BB07E57D-E08F-644F-934B-0835F92FB4B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186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3GPP SA4#127</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437"/>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E89D24C-C3C5-0B41-A42D-29F52EE22F9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2" name="Text Placeholder 2">
            <a:extLst>
              <a:ext uri="{FF2B5EF4-FFF2-40B4-BE49-F238E27FC236}">
                <a16:creationId xmlns:a16="http://schemas.microsoft.com/office/drawing/2014/main" id="{C464D679-1580-4DBB-A11D-DC62EB97446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3" name="Text Placeholder 47">
            <a:extLst>
              <a:ext uri="{FF2B5EF4-FFF2-40B4-BE49-F238E27FC236}">
                <a16:creationId xmlns:a16="http://schemas.microsoft.com/office/drawing/2014/main" id="{158A983D-A462-49A3-A422-64FAFD233B9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57232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4BE19A9C-A507-B142-B455-AA5933A548D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5630368C-0CDF-411A-A191-49E899612FF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94E9817-6E08-43A2-B39F-47890833372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7450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C725D2C4-F421-3647-8C79-00B1B8E506D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6F743B7C-8E05-4E60-8E43-6BB66F02C14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260ECEE4-BC8D-4E89-980A-7DBC39D89E7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93300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A74494B-FB0A-7644-BDB3-59749D99E3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F88459E5-FD06-4889-9EE1-4D29E262FC0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B30E4199-8597-44AB-B6EC-4497BD09E8D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17935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822192"/>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5F53FCEE-0955-084E-8D70-8129C635A40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4" name="Text Placeholder 2">
            <a:extLst>
              <a:ext uri="{FF2B5EF4-FFF2-40B4-BE49-F238E27FC236}">
                <a16:creationId xmlns:a16="http://schemas.microsoft.com/office/drawing/2014/main" id="{14B69B5A-BF88-4025-B43F-F44CE934321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5" name="Text Placeholder 47">
            <a:extLst>
              <a:ext uri="{FF2B5EF4-FFF2-40B4-BE49-F238E27FC236}">
                <a16:creationId xmlns:a16="http://schemas.microsoft.com/office/drawing/2014/main" id="{34BF50B9-4029-41B5-9009-27DD98516CC4}"/>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86074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EA7A73CF-3EA7-E444-8AC7-9CA650E870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2F67DEC8-5B82-45EB-9E1C-1797E01FC933}"/>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CED15783-97E6-4593-B718-789CCD8E42A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5152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Box 9">
            <a:extLst>
              <a:ext uri="{FF2B5EF4-FFF2-40B4-BE49-F238E27FC236}">
                <a16:creationId xmlns:a16="http://schemas.microsoft.com/office/drawing/2014/main" id="{DAAB8A5D-AC60-C84A-A928-281A9137C12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16B8C3E4-9F3D-4C8D-A8D1-1D949A9D31E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3F709CA9-7ECB-4967-B989-FFF289471B0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81799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92ED7BC6-7327-5148-BD05-DC8203396E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7" name="Text Placeholder 2">
            <a:extLst>
              <a:ext uri="{FF2B5EF4-FFF2-40B4-BE49-F238E27FC236}">
                <a16:creationId xmlns:a16="http://schemas.microsoft.com/office/drawing/2014/main" id="{1D37783B-92BD-45E0-A8C1-A8EEF709C22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8" name="Text Placeholder 47">
            <a:extLst>
              <a:ext uri="{FF2B5EF4-FFF2-40B4-BE49-F238E27FC236}">
                <a16:creationId xmlns:a16="http://schemas.microsoft.com/office/drawing/2014/main" id="{7DD45AE6-5FFF-448D-8664-D0A2D942143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36449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9" name="TextBox 8">
            <a:extLst>
              <a:ext uri="{FF2B5EF4-FFF2-40B4-BE49-F238E27FC236}">
                <a16:creationId xmlns:a16="http://schemas.microsoft.com/office/drawing/2014/main" id="{2C995166-EB53-2842-BADE-906F0C8250D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6" name="Text Placeholder 2">
            <a:extLst>
              <a:ext uri="{FF2B5EF4-FFF2-40B4-BE49-F238E27FC236}">
                <a16:creationId xmlns:a16="http://schemas.microsoft.com/office/drawing/2014/main" id="{56E69B2D-39C4-485E-868E-0BCAED86F1F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7" name="Text Placeholder 47">
            <a:extLst>
              <a:ext uri="{FF2B5EF4-FFF2-40B4-BE49-F238E27FC236}">
                <a16:creationId xmlns:a16="http://schemas.microsoft.com/office/drawing/2014/main" id="{BA50C9A3-5C39-479C-A785-3A1A86CD75E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46325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C5058962-74F8-A743-AD5E-27A4A90189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 Placeholder 2">
            <a:extLst>
              <a:ext uri="{FF2B5EF4-FFF2-40B4-BE49-F238E27FC236}">
                <a16:creationId xmlns:a16="http://schemas.microsoft.com/office/drawing/2014/main" id="{BE8555D9-AA6D-4C69-9ACF-93F32F5DB89A}"/>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6" name="Text Placeholder 47">
            <a:extLst>
              <a:ext uri="{FF2B5EF4-FFF2-40B4-BE49-F238E27FC236}">
                <a16:creationId xmlns:a16="http://schemas.microsoft.com/office/drawing/2014/main" id="{550A8FB1-A866-4D28-BA93-A8493FF075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321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5C7CD035-E3AE-094C-9116-E763D4650A7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278210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CF84B7E2-7102-7249-878F-AE7424E637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4148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0" name="TextBox 9">
            <a:extLst>
              <a:ext uri="{FF2B5EF4-FFF2-40B4-BE49-F238E27FC236}">
                <a16:creationId xmlns:a16="http://schemas.microsoft.com/office/drawing/2014/main" id="{11923F10-D7DD-9C42-B84B-BC4F192B70B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002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C4DA8D7E-8B55-4949-9258-214A3F2732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169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FE1FE39-599B-8149-8E95-00D55D065F7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028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303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626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401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566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270248"/>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06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600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30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488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2549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654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Footer Placeholder 2">
            <a:extLst>
              <a:ext uri="{FF2B5EF4-FFF2-40B4-BE49-F238E27FC236}">
                <a16:creationId xmlns:a16="http://schemas.microsoft.com/office/drawing/2014/main" id="{3D22F37A-B6B9-9C47-B70D-23AE6BE4CB0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extBox 8">
            <a:extLst>
              <a:ext uri="{FF2B5EF4-FFF2-40B4-BE49-F238E27FC236}">
                <a16:creationId xmlns:a16="http://schemas.microsoft.com/office/drawing/2014/main" id="{C6B6FB58-AA0E-DC15-AACC-6F08F21FD31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656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688A1DC-6E2A-57AD-266E-351F71C2D9E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945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02FB666D-3907-0AF7-AF5D-C7344D39F1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9831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p>
        </p:txBody>
      </p:sp>
      <p:sp>
        <p:nvSpPr>
          <p:cNvPr id="5" name="TextBox 4">
            <a:extLst>
              <a:ext uri="{FF2B5EF4-FFF2-40B4-BE49-F238E27FC236}">
                <a16:creationId xmlns:a16="http://schemas.microsoft.com/office/drawing/2014/main" id="{69EC8DBE-004F-FE4A-8441-FB8D26CB02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342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6E88897A-387B-264D-9522-9C3B1FF1F3A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91445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BD3313CA-8613-B249-821B-0584EDEB883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169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D2B00E6-D523-6C40-8C3C-EA1A6C03A58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837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5E00948D-7B2D-714B-8E6D-4A37ADA6CC92}"/>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733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DE5A83F-9153-3C44-8957-2EC27B94572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28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39C70112-9A84-A446-8F7F-6CF61C9967B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133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
        <p:nvSpPr>
          <p:cNvPr id="7" name="TextBox 6">
            <a:extLst>
              <a:ext uri="{FF2B5EF4-FFF2-40B4-BE49-F238E27FC236}">
                <a16:creationId xmlns:a16="http://schemas.microsoft.com/office/drawing/2014/main" id="{6097F0B3-929E-A344-8B69-23BC6D52B50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7613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CD189F20-8729-2444-981C-23DCC2E2BBB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1696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
        <p:nvSpPr>
          <p:cNvPr id="9" name="TextBox 8">
            <a:extLst>
              <a:ext uri="{FF2B5EF4-FFF2-40B4-BE49-F238E27FC236}">
                <a16:creationId xmlns:a16="http://schemas.microsoft.com/office/drawing/2014/main" id="{19FE6D94-B327-084F-BDAB-3298CA78BE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4171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preserve="1" userDrawn="1">
  <p:cSld name="SD_Image Left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5DD4A-EECC-C547-8F7C-C486D588CEFC}"/>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3GPP SA4#127</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E6B4DBC-D544-C040-A8B4-3C5F9841AC80}"/>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1046093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showMasterSp="0" preserve="1" userDrawn="1">
  <p:cSld name="SD_Image Left Whi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DE128B-1DB8-554E-8F04-4D9ED492F91E}"/>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4C60EE0F-8B28-E747-AB44-F8BE2D093FDC}"/>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176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SD_Image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0931E04-3D83-0A42-B203-58F7D87856D9}"/>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089904"/>
            <a:ext cx="357422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3" name="TextBox 12">
            <a:extLst>
              <a:ext uri="{FF2B5EF4-FFF2-40B4-BE49-F238E27FC236}">
                <a16:creationId xmlns:a16="http://schemas.microsoft.com/office/drawing/2014/main" id="{76C493A7-E235-4249-944C-8CC5F6857D03}"/>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8951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showMasterSp="0" preserve="1" userDrawn="1">
  <p:cSld name="SD_Image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9774562-B6FE-C54A-A445-E945FBC13204}"/>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3" name="TextBox 12">
            <a:extLst>
              <a:ext uri="{FF2B5EF4-FFF2-40B4-BE49-F238E27FC236}">
                <a16:creationId xmlns:a16="http://schemas.microsoft.com/office/drawing/2014/main" id="{BBB2E7B5-124A-3D42-9E7D-712CCC9B139F}"/>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2191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SD_Image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BDE2E1-92E6-7343-A97E-8F2BD34E3496}"/>
              </a:ext>
            </a:extLst>
          </p:cNvPr>
          <p:cNvSpPr/>
          <p:nvPr userDrawn="1"/>
        </p:nvSpPr>
        <p:spPr>
          <a:xfrm>
            <a:off x="6609347" y="6546206"/>
            <a:ext cx="1299411" cy="1474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08990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2" name="TextBox 11">
            <a:extLst>
              <a:ext uri="{FF2B5EF4-FFF2-40B4-BE49-F238E27FC236}">
                <a16:creationId xmlns:a16="http://schemas.microsoft.com/office/drawing/2014/main" id="{15673EF2-F010-6A45-B5DE-07FD51C42857}"/>
              </a:ext>
            </a:extLst>
          </p:cNvPr>
          <p:cNvSpPr txBox="1"/>
          <p:nvPr userDrawn="1"/>
        </p:nvSpPr>
        <p:spPr>
          <a:xfrm>
            <a:off x="8091774" y="6296283"/>
            <a:ext cx="358584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387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89CA83A-45CB-F251-159E-F280BAB204B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9410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showMasterSp="0"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B9F45113-68D9-B2FC-F747-BE9A8646A04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2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showMasterSp="0"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7" name="TextBox 6">
            <a:extLst>
              <a:ext uri="{FF2B5EF4-FFF2-40B4-BE49-F238E27FC236}">
                <a16:creationId xmlns:a16="http://schemas.microsoft.com/office/drawing/2014/main" id="{17D643E7-2A99-2F12-C4D2-7ACAA412F5F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2645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BFC8033F-2F88-6505-E202-4B8D75B2149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525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showMasterSp="0"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7" name="TextBox 6">
            <a:extLst>
              <a:ext uri="{FF2B5EF4-FFF2-40B4-BE49-F238E27FC236}">
                <a16:creationId xmlns:a16="http://schemas.microsoft.com/office/drawing/2014/main" id="{7D76EA51-5C9D-DC12-4F45-AA693CB163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585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675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639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6532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Tree>
    <p:extLst>
      <p:ext uri="{BB962C8B-B14F-4D97-AF65-F5344CB8AC3E}">
        <p14:creationId xmlns:p14="http://schemas.microsoft.com/office/powerpoint/2010/main" val="257025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96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872"/>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3GPP SA4#127</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51666D16-72E8-4EFF-8DCE-432DA7CA2C3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bg1"/>
                </a:solidFill>
              </a:rPr>
              <a:t>Confidential – Qualcomm Technologies, Inc.</a:t>
            </a:r>
            <a:br>
              <a:rPr lang="en-US">
                <a:solidFill>
                  <a:schemeClr val="bg1"/>
                </a:solidFill>
              </a:rPr>
            </a:br>
            <a:r>
              <a:rPr lang="en-US">
                <a:solidFill>
                  <a:schemeClr val="bg1"/>
                </a:solidFill>
              </a:rPr>
              <a:t>and/or its affiliated companies – May Contain Trade Secrets</a:t>
            </a:r>
          </a:p>
        </p:txBody>
      </p:sp>
    </p:spTree>
    <p:extLst>
      <p:ext uri="{BB962C8B-B14F-4D97-AF65-F5344CB8AC3E}">
        <p14:creationId xmlns:p14="http://schemas.microsoft.com/office/powerpoint/2010/main" val="235345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pPr>
              <a:defRPr/>
            </a:pPr>
            <a:r>
              <a:rPr lang="en-US"/>
              <a:t>3GPP SA4#127</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6DE0EA69-353A-4377-9420-BAD85996AF96}"/>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51521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3GPP SA4#127</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16F9DABE-F471-456C-A562-07765D13BFBA}"/>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75000"/>
                  </a:schemeClr>
                </a:solidFill>
              </a:rPr>
              <a:t>Confidential – Qualcomm Technologies, Inc.</a:t>
            </a:r>
            <a:br>
              <a:rPr lang="en-US">
                <a:solidFill>
                  <a:schemeClr val="accent6">
                    <a:lumMod val="75000"/>
                  </a:schemeClr>
                </a:solidFill>
              </a:rPr>
            </a:br>
            <a:r>
              <a:rPr lang="en-US">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72022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6" name="TextBox 15">
            <a:extLst>
              <a:ext uri="{FF2B5EF4-FFF2-40B4-BE49-F238E27FC236}">
                <a16:creationId xmlns:a16="http://schemas.microsoft.com/office/drawing/2014/main" id="{F38CC6BF-4FF8-4D6D-B41B-0D91B3088BFF}"/>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271997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3GPP SA4#127</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TextBox 12">
            <a:extLst>
              <a:ext uri="{FF2B5EF4-FFF2-40B4-BE49-F238E27FC236}">
                <a16:creationId xmlns:a16="http://schemas.microsoft.com/office/drawing/2014/main" id="{DFF20135-2D08-9A4B-9DB4-5704D9E00215}"/>
              </a:ext>
            </a:extLst>
          </p:cNvPr>
          <p:cNvSpPr txBox="1"/>
          <p:nvPr userDrawn="1"/>
        </p:nvSpPr>
        <p:spPr>
          <a:xfrm>
            <a:off x="9379392" y="6417160"/>
            <a:ext cx="281260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5">
                    <a:lumMod val="40000"/>
                    <a:lumOff val="60000"/>
                  </a:schemeClr>
                </a:solidFill>
              </a:rPr>
              <a:t>Confidential – Qualcomm Technologies, Inc.</a:t>
            </a:r>
            <a:br>
              <a:rPr lang="en-US">
                <a:solidFill>
                  <a:schemeClr val="accent5">
                    <a:lumMod val="40000"/>
                    <a:lumOff val="60000"/>
                  </a:schemeClr>
                </a:solidFill>
              </a:rPr>
            </a:br>
            <a:r>
              <a:rPr lang="en-US">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157598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showMasterSp="0"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EF27F35-676D-13EE-DD32-95FDC16E81B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14495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showMasterSp="0"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DA20019A-5B50-D36B-64ED-1FEF35AA270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33EE2393-F1DD-8F90-C1C5-310FD4F821B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510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4D8947B-492A-C7A3-31F2-92001AD8CF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6899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67A699D8-81A9-495D-7F4A-DCB6A20D4B2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1110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364F97B-57A1-B049-A5E0-7D6B2527B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0815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FD42B6F1-9BF6-6EE5-EDD5-46AE2E8E53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4654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6A6DA815-E1E7-8546-96C6-984328A681C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0735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73923CA3-7C0F-744C-902A-1EF88F94632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16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D03B7E6D-4046-9744-8D9C-C93F42A774F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4195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659929F3-1218-7545-89B5-A760ED49531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97779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744352BA-9C23-1C42-B3D8-30FF4BF0D4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5750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B0237052-9941-6F43-9B15-2B71743E443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7373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2EBF3BA2-2875-3949-83C5-76692BC3549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714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2.xml><?xml version="1.0" encoding="utf-8"?>
<p:sldLayout xmlns:a="http://schemas.openxmlformats.org/drawingml/2006/main" xmlns:r="http://schemas.openxmlformats.org/officeDocument/2006/relationships" xmlns:p="http://schemas.openxmlformats.org/presentationml/2006/main" showMasterSp="0"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10B95D78-DDB9-844A-9CFA-6A22FDD90B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392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7000B909-6C3C-8B43-BC80-F7EF1B464E4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5EE95F5-5179-43BC-9DD2-80F8782000E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FABDB6A-D52B-4DE9-8DAD-88E3352866F8}"/>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14972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4.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 Placeholder 2">
            <a:extLst>
              <a:ext uri="{FF2B5EF4-FFF2-40B4-BE49-F238E27FC236}">
                <a16:creationId xmlns:a16="http://schemas.microsoft.com/office/drawing/2014/main" id="{9EDB003F-E656-4E18-BDBB-152AEB3E575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8" name="Text Placeholder 47">
            <a:extLst>
              <a:ext uri="{FF2B5EF4-FFF2-40B4-BE49-F238E27FC236}">
                <a16:creationId xmlns:a16="http://schemas.microsoft.com/office/drawing/2014/main" id="{8C7691D9-F78A-4A80-B9A6-F365D28D8257}"/>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6" name="TextBox 5">
            <a:extLst>
              <a:ext uri="{FF2B5EF4-FFF2-40B4-BE49-F238E27FC236}">
                <a16:creationId xmlns:a16="http://schemas.microsoft.com/office/drawing/2014/main" id="{147A281D-2BFD-8BF7-702A-88B785236D4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1551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5.xml><?xml version="1.0" encoding="utf-8"?>
<p:sldLayout xmlns:a="http://schemas.openxmlformats.org/drawingml/2006/main" xmlns:r="http://schemas.openxmlformats.org/officeDocument/2006/relationships" xmlns:p="http://schemas.openxmlformats.org/presentationml/2006/main" showMasterSp="0"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696D14D0-7E77-B546-AE82-A3C8CBD47F0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90007351-1444-4ACF-8C42-1EB26B3A6F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4DCBE15A-FE6C-4FC2-9DF8-7E7AB840400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12643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7" name="TextBox 6">
            <a:extLst>
              <a:ext uri="{FF2B5EF4-FFF2-40B4-BE49-F238E27FC236}">
                <a16:creationId xmlns:a16="http://schemas.microsoft.com/office/drawing/2014/main" id="{3FF1B48E-7335-1E4A-A06A-C56F904A90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9" name="Text Placeholder 2">
            <a:extLst>
              <a:ext uri="{FF2B5EF4-FFF2-40B4-BE49-F238E27FC236}">
                <a16:creationId xmlns:a16="http://schemas.microsoft.com/office/drawing/2014/main" id="{82F58234-108D-4115-84F1-20F6F6470996}"/>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0" name="Text Placeholder 47">
            <a:extLst>
              <a:ext uri="{FF2B5EF4-FFF2-40B4-BE49-F238E27FC236}">
                <a16:creationId xmlns:a16="http://schemas.microsoft.com/office/drawing/2014/main" id="{15A49285-70CB-4F70-B08A-1615E6DCF20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284879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64627586-85E3-E04B-8F2D-2F49C5A575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47597F80-3233-4A24-B364-D3CE4D2E0D64}"/>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92029BF2-073D-4907-B717-01C49791F9E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5879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5" name="TextBox 4">
            <a:extLst>
              <a:ext uri="{FF2B5EF4-FFF2-40B4-BE49-F238E27FC236}">
                <a16:creationId xmlns:a16="http://schemas.microsoft.com/office/drawing/2014/main" id="{29F80990-6F8C-3748-88B9-6C6BCF266B4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0" name="Text Placeholder 2">
            <a:extLst>
              <a:ext uri="{FF2B5EF4-FFF2-40B4-BE49-F238E27FC236}">
                <a16:creationId xmlns:a16="http://schemas.microsoft.com/office/drawing/2014/main" id="{6A27B7E2-5374-46BF-874E-25F309D4574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Quote attribution</a:t>
            </a:r>
          </a:p>
        </p:txBody>
      </p:sp>
      <p:sp>
        <p:nvSpPr>
          <p:cNvPr id="11" name="Text Placeholder 47">
            <a:extLst>
              <a:ext uri="{FF2B5EF4-FFF2-40B4-BE49-F238E27FC236}">
                <a16:creationId xmlns:a16="http://schemas.microsoft.com/office/drawing/2014/main" id="{17E27798-673A-444E-A3F7-F8B33EC19061}"/>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Tree>
    <p:extLst>
      <p:ext uri="{BB962C8B-B14F-4D97-AF65-F5344CB8AC3E}">
        <p14:creationId xmlns:p14="http://schemas.microsoft.com/office/powerpoint/2010/main" val="340807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3241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9111E"/>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95B79772-CAC0-EC40-A00B-F83093249A1A}"/>
              </a:ext>
            </a:extLst>
          </p:cNvPr>
          <p:cNvSpPr txBox="1"/>
          <p:nvPr userDrawn="1"/>
        </p:nvSpPr>
        <p:spPr>
          <a:xfrm>
            <a:off x="745275"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bg1"/>
                </a:solidFill>
              </a:rPr>
              <a:t>Confidential – Qualcomm Technologies, Inc. and/or its affiliated companies – May Contain Trade Secrets</a:t>
            </a:r>
          </a:p>
        </p:txBody>
      </p:sp>
      <p:sp>
        <p:nvSpPr>
          <p:cNvPr id="20" name="TextBox 19">
            <a:extLst>
              <a:ext uri="{FF2B5EF4-FFF2-40B4-BE49-F238E27FC236}">
                <a16:creationId xmlns:a16="http://schemas.microsoft.com/office/drawing/2014/main" id="{AA6B7D0B-0D2E-95C4-54F6-67F4481BA594}"/>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097E1413-3066-9CBC-019E-ABF2282E4834}"/>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6" name="Group 15">
            <a:extLst>
              <a:ext uri="{FF2B5EF4-FFF2-40B4-BE49-F238E27FC236}">
                <a16:creationId xmlns:a16="http://schemas.microsoft.com/office/drawing/2014/main" id="{EEDBF8F0-B7ED-590C-7416-FC57D4AE0403}"/>
              </a:ext>
            </a:extLst>
          </p:cNvPr>
          <p:cNvGrpSpPr/>
          <p:nvPr userDrawn="1"/>
        </p:nvGrpSpPr>
        <p:grpSpPr>
          <a:xfrm>
            <a:off x="1673310" y="5680514"/>
            <a:ext cx="883045" cy="161966"/>
            <a:chOff x="7906823" y="3619162"/>
            <a:chExt cx="883045" cy="161966"/>
          </a:xfrm>
        </p:grpSpPr>
        <p:sp>
          <p:nvSpPr>
            <p:cNvPr id="18" name="Freeform 12">
              <a:extLst>
                <a:ext uri="{FF2B5EF4-FFF2-40B4-BE49-F238E27FC236}">
                  <a16:creationId xmlns:a16="http://schemas.microsoft.com/office/drawing/2014/main" id="{5339DBA6-4436-35F8-6458-51D976548B43}"/>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8CED0221-91B0-9F8B-12BC-AB1F51D18FB7}"/>
                </a:ext>
              </a:extLst>
            </p:cNvPr>
            <p:cNvGrpSpPr>
              <a:grpSpLocks noChangeAspect="1"/>
            </p:cNvGrpSpPr>
            <p:nvPr/>
          </p:nvGrpSpPr>
          <p:grpSpPr bwMode="gray">
            <a:xfrm>
              <a:off x="8147208" y="3631565"/>
              <a:ext cx="138792" cy="137160"/>
              <a:chOff x="3331" y="1656"/>
              <a:chExt cx="1020" cy="1008"/>
            </a:xfrm>
            <a:solidFill>
              <a:schemeClr val="bg1"/>
            </a:solidFill>
          </p:grpSpPr>
          <p:sp>
            <p:nvSpPr>
              <p:cNvPr id="25" name="Freeform 6">
                <a:extLst>
                  <a:ext uri="{FF2B5EF4-FFF2-40B4-BE49-F238E27FC236}">
                    <a16:creationId xmlns:a16="http://schemas.microsoft.com/office/drawing/2014/main" id="{BCA829DF-853B-EB6C-28D9-00E3337DE072}"/>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8DAC9D6B-FD72-B27B-BA8D-F5EB518B5C8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E35F2244-7462-D33F-31FD-185CFCD5C66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1991C727-8EF3-B323-1327-98E3279A996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70115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0.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35593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20000"/>
                    <a:lumOff val="80000"/>
                  </a:schemeClr>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41B591FD-7815-DB45-95D6-A01BA3CC5361}"/>
              </a:ext>
            </a:extLst>
          </p:cNvPr>
          <p:cNvSpPr txBox="1"/>
          <p:nvPr userDrawn="1"/>
        </p:nvSpPr>
        <p:spPr>
          <a:xfrm>
            <a:off x="74089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BC0B640B-5629-8237-CEE1-DBD7B05ED5DF}"/>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166478F6-2F60-6B11-D4FA-BB3AE90D2C2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3" name="Picture 2">
            <a:extLst>
              <a:ext uri="{FF2B5EF4-FFF2-40B4-BE49-F238E27FC236}">
                <a16:creationId xmlns:a16="http://schemas.microsoft.com/office/drawing/2014/main" id="{3E315087-CE08-1290-C75D-4EE03AD25FA5}"/>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8" name="Group 17">
            <a:extLst>
              <a:ext uri="{FF2B5EF4-FFF2-40B4-BE49-F238E27FC236}">
                <a16:creationId xmlns:a16="http://schemas.microsoft.com/office/drawing/2014/main" id="{0A28ACFB-1767-8558-133E-CF8F4517B1E2}"/>
              </a:ext>
            </a:extLst>
          </p:cNvPr>
          <p:cNvGrpSpPr/>
          <p:nvPr userDrawn="1"/>
        </p:nvGrpSpPr>
        <p:grpSpPr>
          <a:xfrm>
            <a:off x="1673310" y="5680514"/>
            <a:ext cx="883045" cy="161966"/>
            <a:chOff x="7906823" y="3619162"/>
            <a:chExt cx="883045" cy="161966"/>
          </a:xfrm>
          <a:solidFill>
            <a:schemeClr val="tx2"/>
          </a:solidFill>
        </p:grpSpPr>
        <p:sp>
          <p:nvSpPr>
            <p:cNvPr id="19" name="Freeform 12">
              <a:extLst>
                <a:ext uri="{FF2B5EF4-FFF2-40B4-BE49-F238E27FC236}">
                  <a16:creationId xmlns:a16="http://schemas.microsoft.com/office/drawing/2014/main" id="{E88FDBDE-81A9-2B82-E565-BF1030A462AA}"/>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0" name="Group 5">
              <a:extLst>
                <a:ext uri="{FF2B5EF4-FFF2-40B4-BE49-F238E27FC236}">
                  <a16:creationId xmlns:a16="http://schemas.microsoft.com/office/drawing/2014/main" id="{8EDB353E-78D6-2D53-7EB5-D1717266CC07}"/>
                </a:ext>
              </a:extLst>
            </p:cNvPr>
            <p:cNvGrpSpPr>
              <a:grpSpLocks noChangeAspect="1"/>
            </p:cNvGrpSpPr>
            <p:nvPr/>
          </p:nvGrpSpPr>
          <p:grpSpPr bwMode="gray">
            <a:xfrm>
              <a:off x="8147208" y="3631565"/>
              <a:ext cx="138792" cy="137160"/>
              <a:chOff x="3331" y="1656"/>
              <a:chExt cx="1020" cy="1008"/>
            </a:xfrm>
            <a:grpFill/>
          </p:grpSpPr>
          <p:sp>
            <p:nvSpPr>
              <p:cNvPr id="23" name="Freeform 6">
                <a:extLst>
                  <a:ext uri="{FF2B5EF4-FFF2-40B4-BE49-F238E27FC236}">
                    <a16:creationId xmlns:a16="http://schemas.microsoft.com/office/drawing/2014/main" id="{90AA4090-A6FF-1DAB-E494-4B9A8884EE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973D1104-63EC-99F0-2204-88DA4159F473}"/>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1" name="Graphic 20">
              <a:extLst>
                <a:ext uri="{FF2B5EF4-FFF2-40B4-BE49-F238E27FC236}">
                  <a16:creationId xmlns:a16="http://schemas.microsoft.com/office/drawing/2014/main" id="{90F8BFE5-03A5-A328-C156-0B3F225197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2" name="Graphic 21">
              <a:extLst>
                <a:ext uri="{FF2B5EF4-FFF2-40B4-BE49-F238E27FC236}">
                  <a16:creationId xmlns:a16="http://schemas.microsoft.com/office/drawing/2014/main" id="{5F4413BE-6AC2-E4D6-13E8-EE6A21C40B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29429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463882"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snapdragon.com &amp; snapdragoninsiders.com</a:t>
            </a:r>
          </a:p>
        </p:txBody>
      </p:sp>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C86D7F3F-CCFD-B846-B232-FD8ABABC9DAC}"/>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75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5F90AE63-0A99-B44F-0E1A-C883CC031E82}"/>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7ED0814D-95E2-2D83-AFD9-6EC125F0F0BB}"/>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including our QCT semiconductor business.</a:t>
            </a:r>
          </a:p>
        </p:txBody>
      </p:sp>
      <p:pic>
        <p:nvPicPr>
          <p:cNvPr id="28" name="Picture 27">
            <a:extLst>
              <a:ext uri="{FF2B5EF4-FFF2-40B4-BE49-F238E27FC236}">
                <a16:creationId xmlns:a16="http://schemas.microsoft.com/office/drawing/2014/main" id="{E5B7EB14-87A7-11E3-4F1E-1E8381F0F6EF}"/>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0F27D979-BE65-06FD-023E-F7A3C642A0E0}"/>
              </a:ext>
            </a:extLst>
          </p:cNvPr>
          <p:cNvGrpSpPr/>
          <p:nvPr userDrawn="1"/>
        </p:nvGrpSpPr>
        <p:grpSpPr>
          <a:xfrm>
            <a:off x="1673310" y="5680514"/>
            <a:ext cx="883045" cy="161966"/>
            <a:chOff x="7906823" y="3619162"/>
            <a:chExt cx="883045" cy="161966"/>
          </a:xfrm>
          <a:solidFill>
            <a:schemeClr val="tx2"/>
          </a:solidFill>
        </p:grpSpPr>
        <p:sp>
          <p:nvSpPr>
            <p:cNvPr id="29" name="Freeform 12">
              <a:extLst>
                <a:ext uri="{FF2B5EF4-FFF2-40B4-BE49-F238E27FC236}">
                  <a16:creationId xmlns:a16="http://schemas.microsoft.com/office/drawing/2014/main" id="{C163B9EC-D897-5F9F-302B-0558F7936C18}"/>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A5782D74-4A6A-02A0-3DAA-A41EB7223AA4}"/>
                </a:ext>
              </a:extLst>
            </p:cNvPr>
            <p:cNvGrpSpPr>
              <a:grpSpLocks noChangeAspect="1"/>
            </p:cNvGrpSpPr>
            <p:nvPr/>
          </p:nvGrpSpPr>
          <p:grpSpPr bwMode="gray">
            <a:xfrm>
              <a:off x="8147208" y="3631565"/>
              <a:ext cx="138792" cy="137160"/>
              <a:chOff x="3331" y="1656"/>
              <a:chExt cx="1020" cy="1008"/>
            </a:xfrm>
            <a:grpFill/>
          </p:grpSpPr>
          <p:sp>
            <p:nvSpPr>
              <p:cNvPr id="33" name="Freeform 6">
                <a:extLst>
                  <a:ext uri="{FF2B5EF4-FFF2-40B4-BE49-F238E27FC236}">
                    <a16:creationId xmlns:a16="http://schemas.microsoft.com/office/drawing/2014/main" id="{6978AF0B-03AE-DBE3-8CF7-D7BC42516B78}"/>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58C79AB4-458B-039B-14C2-5C572AECFD9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1" name="Graphic 30">
              <a:extLst>
                <a:ext uri="{FF2B5EF4-FFF2-40B4-BE49-F238E27FC236}">
                  <a16:creationId xmlns:a16="http://schemas.microsoft.com/office/drawing/2014/main" id="{E6985FE9-3B55-32D4-DF37-ED6019EB5C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2" name="Graphic 31">
              <a:extLst>
                <a:ext uri="{FF2B5EF4-FFF2-40B4-BE49-F238E27FC236}">
                  <a16:creationId xmlns:a16="http://schemas.microsoft.com/office/drawing/2014/main" id="{28547C7B-FA91-CCDC-834E-0488679F4E4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308445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7" y="5687930"/>
            <a:ext cx="332735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sp>
        <p:nvSpPr>
          <p:cNvPr id="25" name="TextBox 24">
            <a:extLst>
              <a:ext uri="{FF2B5EF4-FFF2-40B4-BE49-F238E27FC236}">
                <a16:creationId xmlns:a16="http://schemas.microsoft.com/office/drawing/2014/main" id="{7AF01AB1-AA01-154B-8F42-8AF7B1BFB94F}"/>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7283F846-2DA6-4813-0F48-B2333D518C80}"/>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9CA9E428-2BB3-6DCE-7F59-320F777DB0E9}"/>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DFE0751D-9153-C8C6-C2ED-D7BF2532ABB2}"/>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19" name="Group 18">
            <a:extLst>
              <a:ext uri="{FF2B5EF4-FFF2-40B4-BE49-F238E27FC236}">
                <a16:creationId xmlns:a16="http://schemas.microsoft.com/office/drawing/2014/main" id="{8FE969D9-7157-36FE-CF65-33E551BE3900}"/>
              </a:ext>
            </a:extLst>
          </p:cNvPr>
          <p:cNvGrpSpPr/>
          <p:nvPr userDrawn="1"/>
        </p:nvGrpSpPr>
        <p:grpSpPr>
          <a:xfrm>
            <a:off x="1673310" y="5680514"/>
            <a:ext cx="883045" cy="161966"/>
            <a:chOff x="7906823" y="3619162"/>
            <a:chExt cx="883045" cy="161966"/>
          </a:xfrm>
        </p:grpSpPr>
        <p:sp>
          <p:nvSpPr>
            <p:cNvPr id="20" name="Freeform 12">
              <a:extLst>
                <a:ext uri="{FF2B5EF4-FFF2-40B4-BE49-F238E27FC236}">
                  <a16:creationId xmlns:a16="http://schemas.microsoft.com/office/drawing/2014/main" id="{BBC80F60-F568-0B31-EAA1-4F378517F5E9}"/>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40AF7CF7-57EE-E106-4454-AB60F08097D8}"/>
                </a:ext>
              </a:extLst>
            </p:cNvPr>
            <p:cNvGrpSpPr>
              <a:grpSpLocks noChangeAspect="1"/>
            </p:cNvGrpSpPr>
            <p:nvPr/>
          </p:nvGrpSpPr>
          <p:grpSpPr bwMode="gray">
            <a:xfrm>
              <a:off x="8147208" y="3631565"/>
              <a:ext cx="138792" cy="137160"/>
              <a:chOff x="3331" y="1656"/>
              <a:chExt cx="1020" cy="1008"/>
            </a:xfrm>
            <a:solidFill>
              <a:schemeClr val="bg1"/>
            </a:solidFill>
          </p:grpSpPr>
          <p:sp>
            <p:nvSpPr>
              <p:cNvPr id="28" name="Freeform 6">
                <a:extLst>
                  <a:ext uri="{FF2B5EF4-FFF2-40B4-BE49-F238E27FC236}">
                    <a16:creationId xmlns:a16="http://schemas.microsoft.com/office/drawing/2014/main" id="{CD1B5FC6-C922-EF71-078B-9ABA8C5DD3B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0AA5E281-185F-E9ED-4F46-B94C425FF2A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5CE00529-A4FA-8A31-D759-541F4EE6FD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23" name="Graphic 22">
              <a:extLst>
                <a:ext uri="{FF2B5EF4-FFF2-40B4-BE49-F238E27FC236}">
                  <a16:creationId xmlns:a16="http://schemas.microsoft.com/office/drawing/2014/main" id="{4585B54E-8D9E-ACBD-0D12-EE21A0294DF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138665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7" y="568793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bg1"/>
                </a:solidFill>
                <a:effectLst/>
                <a:uLnTx/>
                <a:uFillTx/>
                <a:latin typeface="+mn-lt"/>
                <a:ea typeface="+mn-ea"/>
                <a:cs typeface="+mn-cs"/>
              </a:rPr>
              <a:t>snapdragon.com &amp; snapdragoninsiders.com</a:t>
            </a:r>
          </a:p>
        </p:txBody>
      </p:sp>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sp>
        <p:nvSpPr>
          <p:cNvPr id="19" name="TextBox 18">
            <a:extLst>
              <a:ext uri="{FF2B5EF4-FFF2-40B4-BE49-F238E27FC236}">
                <a16:creationId xmlns:a16="http://schemas.microsoft.com/office/drawing/2014/main" id="{DBF1D5AB-98DB-0A49-A61A-49AE41A978C7}"/>
              </a:ext>
            </a:extLst>
          </p:cNvPr>
          <p:cNvSpPr txBox="1"/>
          <p:nvPr userDrawn="1"/>
        </p:nvSpPr>
        <p:spPr>
          <a:xfrm>
            <a:off x="733400"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40000"/>
                    <a:lumOff val="60000"/>
                  </a:schemeClr>
                </a:solidFill>
              </a:rPr>
              <a:t>Confidential – Qualcomm Technologies, Inc. and/or its affiliated companies – May Contain Trade Secrets</a:t>
            </a:r>
          </a:p>
        </p:txBody>
      </p:sp>
      <p:sp>
        <p:nvSpPr>
          <p:cNvPr id="15" name="TextBox 14">
            <a:extLst>
              <a:ext uri="{FF2B5EF4-FFF2-40B4-BE49-F238E27FC236}">
                <a16:creationId xmlns:a16="http://schemas.microsoft.com/office/drawing/2014/main" id="{C75D312A-BAC6-F69D-9F7D-B713A98EFEA7}"/>
              </a:ext>
            </a:extLst>
          </p:cNvPr>
          <p:cNvSpPr txBox="1"/>
          <p:nvPr userDrawn="1"/>
        </p:nvSpPr>
        <p:spPr bwMode="gray">
          <a:xfrm>
            <a:off x="4334171" y="5145088"/>
            <a:ext cx="4436711"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All data and information contained in or disclosed by this document is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confidential and proprietary information of Qualcomm Technologies, Inc.</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and/or its affiliated companies and all rights therein are expressly reserved.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By accepting this material the recipient agrees that this material and the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information contained therein will not be used, copied, reproduced in whole</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in part, nor its contents revealed in any manner to others without the express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written permission of Qualcomm Technologies, Inc. Nothing in these materials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All Rights Reserved.</a:t>
            </a:r>
          </a:p>
        </p:txBody>
      </p:sp>
      <p:sp>
        <p:nvSpPr>
          <p:cNvPr id="16" name="TextBox 15">
            <a:extLst>
              <a:ext uri="{FF2B5EF4-FFF2-40B4-BE49-F238E27FC236}">
                <a16:creationId xmlns:a16="http://schemas.microsoft.com/office/drawing/2014/main" id="{CDA8361D-B4AE-7DDA-48B6-D2FEFE66AD4E}"/>
              </a:ext>
            </a:extLst>
          </p:cNvPr>
          <p:cNvSpPr txBox="1"/>
          <p:nvPr userDrawn="1"/>
        </p:nvSpPr>
        <p:spPr bwMode="gray">
          <a:xfrm>
            <a:off x="7894802" y="5145088"/>
            <a:ext cx="4273222"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 or registered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trademarks of their respective owners.</a:t>
            </a:r>
          </a:p>
          <a:p>
            <a:pPr>
              <a:lnSpc>
                <a:spcPct val="100000"/>
              </a:lnSpc>
              <a:spcBef>
                <a:spcPts val="400"/>
              </a:spcBef>
              <a:spcAft>
                <a:spcPts val="0"/>
              </a:spcAf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including our QCT semiconductor business.</a:t>
            </a:r>
          </a:p>
        </p:txBody>
      </p:sp>
      <p:pic>
        <p:nvPicPr>
          <p:cNvPr id="18" name="Picture 17">
            <a:extLst>
              <a:ext uri="{FF2B5EF4-FFF2-40B4-BE49-F238E27FC236}">
                <a16:creationId xmlns:a16="http://schemas.microsoft.com/office/drawing/2014/main" id="{494AB793-75DE-5E86-A56E-CA01A7C0D557}"/>
              </a:ext>
            </a:extLst>
          </p:cNvPr>
          <p:cNvPicPr>
            <a:picLocks noChangeAspect="1"/>
          </p:cNvPicPr>
          <p:nvPr userDrawn="1"/>
        </p:nvPicPr>
        <p:blipFill>
          <a:blip r:embed="rId2"/>
          <a:stretch>
            <a:fillRect/>
          </a:stretch>
        </p:blipFill>
        <p:spPr>
          <a:xfrm>
            <a:off x="822960" y="5148072"/>
            <a:ext cx="1843820" cy="347472"/>
          </a:xfrm>
          <a:prstGeom prst="rect">
            <a:avLst/>
          </a:prstGeom>
        </p:spPr>
      </p:pic>
      <p:grpSp>
        <p:nvGrpSpPr>
          <p:cNvPr id="27" name="Group 26">
            <a:extLst>
              <a:ext uri="{FF2B5EF4-FFF2-40B4-BE49-F238E27FC236}">
                <a16:creationId xmlns:a16="http://schemas.microsoft.com/office/drawing/2014/main" id="{D0842190-8CAB-FD82-628A-C1942D3A3410}"/>
              </a:ext>
            </a:extLst>
          </p:cNvPr>
          <p:cNvGrpSpPr/>
          <p:nvPr userDrawn="1"/>
        </p:nvGrpSpPr>
        <p:grpSpPr>
          <a:xfrm>
            <a:off x="1673310" y="5680514"/>
            <a:ext cx="883045" cy="161966"/>
            <a:chOff x="7906823" y="3619162"/>
            <a:chExt cx="883045" cy="161966"/>
          </a:xfrm>
        </p:grpSpPr>
        <p:sp>
          <p:nvSpPr>
            <p:cNvPr id="28" name="Freeform 12">
              <a:extLst>
                <a:ext uri="{FF2B5EF4-FFF2-40B4-BE49-F238E27FC236}">
                  <a16:creationId xmlns:a16="http://schemas.microsoft.com/office/drawing/2014/main" id="{19B21F0A-F994-5C2D-F873-B45653E36C61}"/>
                </a:ext>
              </a:extLst>
            </p:cNvPr>
            <p:cNvSpPr>
              <a:spLocks noChangeAspect="1"/>
            </p:cNvSpPr>
            <p:nvPr/>
          </p:nvSpPr>
          <p:spPr bwMode="gray">
            <a:xfrm>
              <a:off x="7906823" y="3631565"/>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D77282F0-3CD1-3E1B-22D9-D5EFCB20D40B}"/>
                </a:ext>
              </a:extLst>
            </p:cNvPr>
            <p:cNvGrpSpPr>
              <a:grpSpLocks noChangeAspect="1"/>
            </p:cNvGrpSpPr>
            <p:nvPr/>
          </p:nvGrpSpPr>
          <p:grpSpPr bwMode="gray">
            <a:xfrm>
              <a:off x="8147208" y="3631565"/>
              <a:ext cx="138792" cy="137160"/>
              <a:chOff x="3331" y="1656"/>
              <a:chExt cx="1020" cy="1008"/>
            </a:xfrm>
            <a:solidFill>
              <a:schemeClr val="bg1"/>
            </a:solidFill>
          </p:grpSpPr>
          <p:sp>
            <p:nvSpPr>
              <p:cNvPr id="32" name="Freeform 6">
                <a:extLst>
                  <a:ext uri="{FF2B5EF4-FFF2-40B4-BE49-F238E27FC236}">
                    <a16:creationId xmlns:a16="http://schemas.microsoft.com/office/drawing/2014/main" id="{C9239764-E65B-45BF-9512-143E99AEE1C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3" name="Freeform 7">
                <a:extLst>
                  <a:ext uri="{FF2B5EF4-FFF2-40B4-BE49-F238E27FC236}">
                    <a16:creationId xmlns:a16="http://schemas.microsoft.com/office/drawing/2014/main" id="{48609ABF-3C53-81B1-8760-86856FCDBF14}"/>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30" name="Graphic 29">
              <a:extLst>
                <a:ext uri="{FF2B5EF4-FFF2-40B4-BE49-F238E27FC236}">
                  <a16:creationId xmlns:a16="http://schemas.microsoft.com/office/drawing/2014/main" id="{D2BF707D-59DB-19D8-8631-18041ADDC3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357594" y="3631565"/>
              <a:ext cx="198713" cy="137160"/>
            </a:xfrm>
            <a:prstGeom prst="rect">
              <a:avLst/>
            </a:prstGeom>
          </p:spPr>
        </p:pic>
        <p:pic>
          <p:nvPicPr>
            <p:cNvPr id="31" name="Graphic 30">
              <a:extLst>
                <a:ext uri="{FF2B5EF4-FFF2-40B4-BE49-F238E27FC236}">
                  <a16:creationId xmlns:a16="http://schemas.microsoft.com/office/drawing/2014/main" id="{0AD6C70E-BC0B-B9C1-FE36-1D75F33CF81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27902" y="3619162"/>
              <a:ext cx="161966" cy="161966"/>
            </a:xfrm>
            <a:prstGeom prst="rect">
              <a:avLst/>
            </a:prstGeom>
          </p:spPr>
        </p:pic>
      </p:grpSp>
    </p:spTree>
    <p:extLst>
      <p:ext uri="{BB962C8B-B14F-4D97-AF65-F5344CB8AC3E}">
        <p14:creationId xmlns:p14="http://schemas.microsoft.com/office/powerpoint/2010/main" val="28270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3GPP SA4#127</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3GPP SA4#127</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3GPP SA4#127</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3GPP SA4#127</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3GPP SA4#127</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3GPP SA4#127</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3GPP SA4#127</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8" name="TextBox 27">
            <a:extLst>
              <a:ext uri="{FF2B5EF4-FFF2-40B4-BE49-F238E27FC236}">
                <a16:creationId xmlns:a16="http://schemas.microsoft.com/office/drawing/2014/main" id="{42769655-B7D3-BF0A-8736-695F37B9AE92}"/>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B53DCFA-2CDA-FA28-220F-FF5D2D674F84}"/>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5F5E6746-EB76-DA4D-C8F9-3CE4360509E9}"/>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6" name="TextBox 35">
            <a:extLst>
              <a:ext uri="{FF2B5EF4-FFF2-40B4-BE49-F238E27FC236}">
                <a16:creationId xmlns:a16="http://schemas.microsoft.com/office/drawing/2014/main" id="{B4F7E28D-5EC6-25E1-89D9-70F5E53A85FA}"/>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EDA679E8-7804-BA54-B20A-6627E53705B0}"/>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1FF9F1C7-8EDC-2456-DF5D-34793021FD27}"/>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0" name="TextBox 19">
            <a:extLst>
              <a:ext uri="{FF2B5EF4-FFF2-40B4-BE49-F238E27FC236}">
                <a16:creationId xmlns:a16="http://schemas.microsoft.com/office/drawing/2014/main" id="{CD1CF1CD-1472-20C4-2C69-065B3764BD43}"/>
              </a:ext>
            </a:extLst>
          </p:cNvPr>
          <p:cNvSpPr txBox="1"/>
          <p:nvPr userDrawn="1"/>
        </p:nvSpPr>
        <p:spPr bwMode="gray">
          <a:xfrm>
            <a:off x="4313238" y="544183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21" name="TextBox 20">
            <a:extLst>
              <a:ext uri="{FF2B5EF4-FFF2-40B4-BE49-F238E27FC236}">
                <a16:creationId xmlns:a16="http://schemas.microsoft.com/office/drawing/2014/main" id="{CFADACD0-F473-E1E4-8F0C-DAECB9B2622C}"/>
              </a:ext>
            </a:extLst>
          </p:cNvPr>
          <p:cNvSpPr txBox="1"/>
          <p:nvPr userDrawn="1"/>
        </p:nvSpPr>
        <p:spPr bwMode="gray">
          <a:xfrm>
            <a:off x="7886701" y="5441831"/>
            <a:ext cx="3858610" cy="86177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includes our licensing business, QTL, and the vast majority of our patent portfolio.</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 subsidiary of Qualcomm Incorporated, operates,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along with its subsidiaries, substantially all of our engineering, research and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development functions, and substantially all of our products and services businesses,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including our QCT semiconductor business.</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3GPP SA4#127</a:t>
            </a:r>
            <a:endParaRPr lang="en-US" dirty="0"/>
          </a:p>
        </p:txBody>
      </p:sp>
      <p:sp>
        <p:nvSpPr>
          <p:cNvPr id="12" name="Text Placeholder 7">
            <a:extLst>
              <a:ext uri="{FF2B5EF4-FFF2-40B4-BE49-F238E27FC236}">
                <a16:creationId xmlns:a16="http://schemas.microsoft.com/office/drawing/2014/main" id="{22B4B7F2-9257-E9BC-4E85-37019D2FECD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5" name="Title 2">
            <a:extLst>
              <a:ext uri="{FF2B5EF4-FFF2-40B4-BE49-F238E27FC236}">
                <a16:creationId xmlns:a16="http://schemas.microsoft.com/office/drawing/2014/main" id="{78FF28B7-017F-B3EE-EB3A-CD76353626B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18" name="Picture 17">
            <a:extLst>
              <a:ext uri="{FF2B5EF4-FFF2-40B4-BE49-F238E27FC236}">
                <a16:creationId xmlns:a16="http://schemas.microsoft.com/office/drawing/2014/main" id="{17979B82-C39F-98CA-AA4A-EE4EA62DC2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3" name="Text Placeholder 5">
            <a:extLst>
              <a:ext uri="{FF2B5EF4-FFF2-40B4-BE49-F238E27FC236}">
                <a16:creationId xmlns:a16="http://schemas.microsoft.com/office/drawing/2014/main" id="{63C8CC7D-D393-2065-7AF4-980CFE94B2F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7">
            <a:extLst>
              <a:ext uri="{FF2B5EF4-FFF2-40B4-BE49-F238E27FC236}">
                <a16:creationId xmlns:a16="http://schemas.microsoft.com/office/drawing/2014/main" id="{7199A3E9-BF97-138B-93A2-95BE682304EB}"/>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853800"/>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marR="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lang="en-US" sz="800" kern="1200" baseline="0">
                <a:solidFill>
                  <a:schemeClr val="bg1"/>
                </a:solidFill>
                <a:latin typeface="+mn-lt"/>
                <a:ea typeface="+mn-ea"/>
                <a:cs typeface="+mn-cs"/>
              </a:defRPr>
            </a:lvl1pPr>
          </a:lstStyle>
          <a:p>
            <a:pPr>
              <a:defRPr/>
            </a:pPr>
            <a:r>
              <a:rPr lang="en-US"/>
              <a:t>3GPP SA4#127</a:t>
            </a:r>
            <a:endParaRPr lang="en-US" dirty="0"/>
          </a:p>
        </p:txBody>
      </p:sp>
      <p:sp>
        <p:nvSpPr>
          <p:cNvPr id="16" name="Text Placeholder 7">
            <a:extLst>
              <a:ext uri="{FF2B5EF4-FFF2-40B4-BE49-F238E27FC236}">
                <a16:creationId xmlns:a16="http://schemas.microsoft.com/office/drawing/2014/main" id="{30E485AF-557B-29F2-ADB1-D899FE0EDB5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3" name="Title 2">
            <a:extLst>
              <a:ext uri="{FF2B5EF4-FFF2-40B4-BE49-F238E27FC236}">
                <a16:creationId xmlns:a16="http://schemas.microsoft.com/office/drawing/2014/main" id="{D97AA817-7754-311C-CCE1-0724407542E7}"/>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pic>
        <p:nvPicPr>
          <p:cNvPr id="24" name="Picture 23">
            <a:extLst>
              <a:ext uri="{FF2B5EF4-FFF2-40B4-BE49-F238E27FC236}">
                <a16:creationId xmlns:a16="http://schemas.microsoft.com/office/drawing/2014/main" id="{3F5F6F96-5CC0-BE5B-65FE-75C6F87E57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4632" y="484632"/>
            <a:ext cx="1938687" cy="369966"/>
          </a:xfrm>
          <a:prstGeom prst="rect">
            <a:avLst/>
          </a:prstGeom>
        </p:spPr>
      </p:pic>
      <p:sp>
        <p:nvSpPr>
          <p:cNvPr id="26" name="Text Placeholder 5">
            <a:extLst>
              <a:ext uri="{FF2B5EF4-FFF2-40B4-BE49-F238E27FC236}">
                <a16:creationId xmlns:a16="http://schemas.microsoft.com/office/drawing/2014/main" id="{F90869F0-7594-737E-73B6-F9EDF99972D5}"/>
              </a:ext>
            </a:extLst>
          </p:cNvPr>
          <p:cNvSpPr>
            <a:spLocks noGrp="1"/>
          </p:cNvSpPr>
          <p:nvPr>
            <p:ph type="body" sz="quarter" idx="13" hasCustomPrompt="1"/>
          </p:nvPr>
        </p:nvSpPr>
        <p:spPr bwMode="gray">
          <a:xfrm>
            <a:off x="8829675" y="594360"/>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7">
            <a:extLst>
              <a:ext uri="{FF2B5EF4-FFF2-40B4-BE49-F238E27FC236}">
                <a16:creationId xmlns:a16="http://schemas.microsoft.com/office/drawing/2014/main" id="{F3CEFD0B-12F7-A937-291D-4972CE50177F}"/>
              </a:ext>
            </a:extLst>
          </p:cNvPr>
          <p:cNvSpPr>
            <a:spLocks noGrp="1"/>
          </p:cNvSpPr>
          <p:nvPr>
            <p:ph type="body" sz="quarter" idx="12" hasCustomPrompt="1"/>
          </p:nvPr>
        </p:nvSpPr>
        <p:spPr bwMode="gray">
          <a:xfrm>
            <a:off x="3343276" y="594360"/>
            <a:ext cx="4528194"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28" Type="http://schemas.openxmlformats.org/officeDocument/2006/relationships/slideLayout" Target="../slideLayouts/slideLayout128.xml"/><Relationship Id="rId144" Type="http://schemas.openxmlformats.org/officeDocument/2006/relationships/slideLayout" Target="../slideLayouts/slideLayout144.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65" Type="http://schemas.openxmlformats.org/officeDocument/2006/relationships/slideLayout" Target="../slideLayouts/slideLayout165.xml"/><Relationship Id="rId181" Type="http://schemas.openxmlformats.org/officeDocument/2006/relationships/slideLayout" Target="../slideLayouts/slideLayout181.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71" Type="http://schemas.openxmlformats.org/officeDocument/2006/relationships/slideLayout" Target="../slideLayouts/slideLayout171.xml"/><Relationship Id="rId176" Type="http://schemas.openxmlformats.org/officeDocument/2006/relationships/slideLayout" Target="../slideLayouts/slideLayout176.xml"/><Relationship Id="rId192" Type="http://schemas.openxmlformats.org/officeDocument/2006/relationships/slideLayout" Target="../slideLayouts/slideLayout192.xml"/><Relationship Id="rId197" Type="http://schemas.openxmlformats.org/officeDocument/2006/relationships/slideLayout" Target="../slideLayouts/slideLayout197.xml"/><Relationship Id="rId206" Type="http://schemas.openxmlformats.org/officeDocument/2006/relationships/slideLayout" Target="../slideLayouts/slideLayout206.xml"/><Relationship Id="rId201" Type="http://schemas.openxmlformats.org/officeDocument/2006/relationships/slideLayout" Target="../slideLayouts/slideLayout20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82" Type="http://schemas.openxmlformats.org/officeDocument/2006/relationships/slideLayout" Target="../slideLayouts/slideLayout182.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6" Type="http://schemas.openxmlformats.org/officeDocument/2006/relationships/slideLayout" Target="../slideLayouts/slideLayout6.xml"/><Relationship Id="rId212" Type="http://schemas.openxmlformats.org/officeDocument/2006/relationships/slideLayout" Target="../slideLayouts/slideLayout212.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2" Type="http://schemas.openxmlformats.org/officeDocument/2006/relationships/slideLayout" Target="../slideLayouts/slideLayout202.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13"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329.xml"/><Relationship Id="rId21" Type="http://schemas.openxmlformats.org/officeDocument/2006/relationships/slideLayout" Target="../slideLayouts/slideLayout233.xml"/><Relationship Id="rId42" Type="http://schemas.openxmlformats.org/officeDocument/2006/relationships/slideLayout" Target="../slideLayouts/slideLayout254.xml"/><Relationship Id="rId63" Type="http://schemas.openxmlformats.org/officeDocument/2006/relationships/slideLayout" Target="../slideLayouts/slideLayout275.xml"/><Relationship Id="rId84" Type="http://schemas.openxmlformats.org/officeDocument/2006/relationships/slideLayout" Target="../slideLayouts/slideLayout296.xml"/><Relationship Id="rId138" Type="http://schemas.openxmlformats.org/officeDocument/2006/relationships/slideLayout" Target="../slideLayouts/slideLayout350.xml"/><Relationship Id="rId159" Type="http://schemas.openxmlformats.org/officeDocument/2006/relationships/slideLayout" Target="../slideLayouts/slideLayout371.xml"/><Relationship Id="rId170" Type="http://schemas.openxmlformats.org/officeDocument/2006/relationships/slideLayout" Target="../slideLayouts/slideLayout382.xml"/><Relationship Id="rId191" Type="http://schemas.openxmlformats.org/officeDocument/2006/relationships/slideLayout" Target="../slideLayouts/slideLayout403.xml"/><Relationship Id="rId205" Type="http://schemas.openxmlformats.org/officeDocument/2006/relationships/slideLayout" Target="../slideLayouts/slideLayout417.xml"/><Relationship Id="rId107" Type="http://schemas.openxmlformats.org/officeDocument/2006/relationships/slideLayout" Target="../slideLayouts/slideLayout319.xml"/><Relationship Id="rId11" Type="http://schemas.openxmlformats.org/officeDocument/2006/relationships/slideLayout" Target="../slideLayouts/slideLayout223.xml"/><Relationship Id="rId32" Type="http://schemas.openxmlformats.org/officeDocument/2006/relationships/slideLayout" Target="../slideLayouts/slideLayout244.xml"/><Relationship Id="rId37" Type="http://schemas.openxmlformats.org/officeDocument/2006/relationships/slideLayout" Target="../slideLayouts/slideLayout249.xml"/><Relationship Id="rId53" Type="http://schemas.openxmlformats.org/officeDocument/2006/relationships/slideLayout" Target="../slideLayouts/slideLayout265.xml"/><Relationship Id="rId58" Type="http://schemas.openxmlformats.org/officeDocument/2006/relationships/slideLayout" Target="../slideLayouts/slideLayout270.xml"/><Relationship Id="rId74" Type="http://schemas.openxmlformats.org/officeDocument/2006/relationships/slideLayout" Target="../slideLayouts/slideLayout286.xml"/><Relationship Id="rId79" Type="http://schemas.openxmlformats.org/officeDocument/2006/relationships/slideLayout" Target="../slideLayouts/slideLayout291.xml"/><Relationship Id="rId102" Type="http://schemas.openxmlformats.org/officeDocument/2006/relationships/slideLayout" Target="../slideLayouts/slideLayout314.xml"/><Relationship Id="rId123" Type="http://schemas.openxmlformats.org/officeDocument/2006/relationships/slideLayout" Target="../slideLayouts/slideLayout335.xml"/><Relationship Id="rId128" Type="http://schemas.openxmlformats.org/officeDocument/2006/relationships/slideLayout" Target="../slideLayouts/slideLayout340.xml"/><Relationship Id="rId144" Type="http://schemas.openxmlformats.org/officeDocument/2006/relationships/slideLayout" Target="../slideLayouts/slideLayout356.xml"/><Relationship Id="rId149" Type="http://schemas.openxmlformats.org/officeDocument/2006/relationships/slideLayout" Target="../slideLayouts/slideLayout361.xml"/><Relationship Id="rId5" Type="http://schemas.openxmlformats.org/officeDocument/2006/relationships/slideLayout" Target="../slideLayouts/slideLayout217.xml"/><Relationship Id="rId90" Type="http://schemas.openxmlformats.org/officeDocument/2006/relationships/slideLayout" Target="../slideLayouts/slideLayout302.xml"/><Relationship Id="rId95" Type="http://schemas.openxmlformats.org/officeDocument/2006/relationships/slideLayout" Target="../slideLayouts/slideLayout307.xml"/><Relationship Id="rId160" Type="http://schemas.openxmlformats.org/officeDocument/2006/relationships/slideLayout" Target="../slideLayouts/slideLayout372.xml"/><Relationship Id="rId165" Type="http://schemas.openxmlformats.org/officeDocument/2006/relationships/slideLayout" Target="../slideLayouts/slideLayout377.xml"/><Relationship Id="rId181" Type="http://schemas.openxmlformats.org/officeDocument/2006/relationships/slideLayout" Target="../slideLayouts/slideLayout393.xml"/><Relationship Id="rId186" Type="http://schemas.openxmlformats.org/officeDocument/2006/relationships/slideLayout" Target="../slideLayouts/slideLayout398.xml"/><Relationship Id="rId211" Type="http://schemas.openxmlformats.org/officeDocument/2006/relationships/slideLayout" Target="../slideLayouts/slideLayout423.xml"/><Relationship Id="rId22" Type="http://schemas.openxmlformats.org/officeDocument/2006/relationships/slideLayout" Target="../slideLayouts/slideLayout234.xml"/><Relationship Id="rId27" Type="http://schemas.openxmlformats.org/officeDocument/2006/relationships/slideLayout" Target="../slideLayouts/slideLayout239.xml"/><Relationship Id="rId43" Type="http://schemas.openxmlformats.org/officeDocument/2006/relationships/slideLayout" Target="../slideLayouts/slideLayout255.xml"/><Relationship Id="rId48" Type="http://schemas.openxmlformats.org/officeDocument/2006/relationships/slideLayout" Target="../slideLayouts/slideLayout260.xml"/><Relationship Id="rId64" Type="http://schemas.openxmlformats.org/officeDocument/2006/relationships/slideLayout" Target="../slideLayouts/slideLayout276.xml"/><Relationship Id="rId69" Type="http://schemas.openxmlformats.org/officeDocument/2006/relationships/slideLayout" Target="../slideLayouts/slideLayout281.xml"/><Relationship Id="rId113" Type="http://schemas.openxmlformats.org/officeDocument/2006/relationships/slideLayout" Target="../slideLayouts/slideLayout325.xml"/><Relationship Id="rId118" Type="http://schemas.openxmlformats.org/officeDocument/2006/relationships/slideLayout" Target="../slideLayouts/slideLayout330.xml"/><Relationship Id="rId134" Type="http://schemas.openxmlformats.org/officeDocument/2006/relationships/slideLayout" Target="../slideLayouts/slideLayout346.xml"/><Relationship Id="rId139" Type="http://schemas.openxmlformats.org/officeDocument/2006/relationships/slideLayout" Target="../slideLayouts/slideLayout351.xml"/><Relationship Id="rId80" Type="http://schemas.openxmlformats.org/officeDocument/2006/relationships/slideLayout" Target="../slideLayouts/slideLayout292.xml"/><Relationship Id="rId85" Type="http://schemas.openxmlformats.org/officeDocument/2006/relationships/slideLayout" Target="../slideLayouts/slideLayout297.xml"/><Relationship Id="rId150" Type="http://schemas.openxmlformats.org/officeDocument/2006/relationships/slideLayout" Target="../slideLayouts/slideLayout362.xml"/><Relationship Id="rId155" Type="http://schemas.openxmlformats.org/officeDocument/2006/relationships/slideLayout" Target="../slideLayouts/slideLayout367.xml"/><Relationship Id="rId171" Type="http://schemas.openxmlformats.org/officeDocument/2006/relationships/slideLayout" Target="../slideLayouts/slideLayout383.xml"/><Relationship Id="rId176" Type="http://schemas.openxmlformats.org/officeDocument/2006/relationships/slideLayout" Target="../slideLayouts/slideLayout388.xml"/><Relationship Id="rId192" Type="http://schemas.openxmlformats.org/officeDocument/2006/relationships/slideLayout" Target="../slideLayouts/slideLayout404.xml"/><Relationship Id="rId197" Type="http://schemas.openxmlformats.org/officeDocument/2006/relationships/slideLayout" Target="../slideLayouts/slideLayout409.xml"/><Relationship Id="rId206" Type="http://schemas.openxmlformats.org/officeDocument/2006/relationships/slideLayout" Target="../slideLayouts/slideLayout418.xml"/><Relationship Id="rId201" Type="http://schemas.openxmlformats.org/officeDocument/2006/relationships/slideLayout" Target="../slideLayouts/slideLayout413.xml"/><Relationship Id="rId12" Type="http://schemas.openxmlformats.org/officeDocument/2006/relationships/slideLayout" Target="../slideLayouts/slideLayout224.xml"/><Relationship Id="rId17" Type="http://schemas.openxmlformats.org/officeDocument/2006/relationships/slideLayout" Target="../slideLayouts/slideLayout229.xml"/><Relationship Id="rId33" Type="http://schemas.openxmlformats.org/officeDocument/2006/relationships/slideLayout" Target="../slideLayouts/slideLayout245.xml"/><Relationship Id="rId38" Type="http://schemas.openxmlformats.org/officeDocument/2006/relationships/slideLayout" Target="../slideLayouts/slideLayout250.xml"/><Relationship Id="rId59" Type="http://schemas.openxmlformats.org/officeDocument/2006/relationships/slideLayout" Target="../slideLayouts/slideLayout271.xml"/><Relationship Id="rId103" Type="http://schemas.openxmlformats.org/officeDocument/2006/relationships/slideLayout" Target="../slideLayouts/slideLayout315.xml"/><Relationship Id="rId108" Type="http://schemas.openxmlformats.org/officeDocument/2006/relationships/slideLayout" Target="../slideLayouts/slideLayout320.xml"/><Relationship Id="rId124" Type="http://schemas.openxmlformats.org/officeDocument/2006/relationships/slideLayout" Target="../slideLayouts/slideLayout336.xml"/><Relationship Id="rId129" Type="http://schemas.openxmlformats.org/officeDocument/2006/relationships/slideLayout" Target="../slideLayouts/slideLayout341.xml"/><Relationship Id="rId54" Type="http://schemas.openxmlformats.org/officeDocument/2006/relationships/slideLayout" Target="../slideLayouts/slideLayout266.xml"/><Relationship Id="rId70" Type="http://schemas.openxmlformats.org/officeDocument/2006/relationships/slideLayout" Target="../slideLayouts/slideLayout282.xml"/><Relationship Id="rId75" Type="http://schemas.openxmlformats.org/officeDocument/2006/relationships/slideLayout" Target="../slideLayouts/slideLayout287.xml"/><Relationship Id="rId91" Type="http://schemas.openxmlformats.org/officeDocument/2006/relationships/slideLayout" Target="../slideLayouts/slideLayout303.xml"/><Relationship Id="rId96" Type="http://schemas.openxmlformats.org/officeDocument/2006/relationships/slideLayout" Target="../slideLayouts/slideLayout308.xml"/><Relationship Id="rId140" Type="http://schemas.openxmlformats.org/officeDocument/2006/relationships/slideLayout" Target="../slideLayouts/slideLayout352.xml"/><Relationship Id="rId145" Type="http://schemas.openxmlformats.org/officeDocument/2006/relationships/slideLayout" Target="../slideLayouts/slideLayout357.xml"/><Relationship Id="rId161" Type="http://schemas.openxmlformats.org/officeDocument/2006/relationships/slideLayout" Target="../slideLayouts/slideLayout373.xml"/><Relationship Id="rId166" Type="http://schemas.openxmlformats.org/officeDocument/2006/relationships/slideLayout" Target="../slideLayouts/slideLayout378.xml"/><Relationship Id="rId182" Type="http://schemas.openxmlformats.org/officeDocument/2006/relationships/slideLayout" Target="../slideLayouts/slideLayout394.xml"/><Relationship Id="rId187" Type="http://schemas.openxmlformats.org/officeDocument/2006/relationships/slideLayout" Target="../slideLayouts/slideLayout399.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212" Type="http://schemas.openxmlformats.org/officeDocument/2006/relationships/theme" Target="../theme/theme2.xml"/><Relationship Id="rId23" Type="http://schemas.openxmlformats.org/officeDocument/2006/relationships/slideLayout" Target="../slideLayouts/slideLayout235.xml"/><Relationship Id="rId28" Type="http://schemas.openxmlformats.org/officeDocument/2006/relationships/slideLayout" Target="../slideLayouts/slideLayout240.xml"/><Relationship Id="rId49" Type="http://schemas.openxmlformats.org/officeDocument/2006/relationships/slideLayout" Target="../slideLayouts/slideLayout261.xml"/><Relationship Id="rId114" Type="http://schemas.openxmlformats.org/officeDocument/2006/relationships/slideLayout" Target="../slideLayouts/slideLayout326.xml"/><Relationship Id="rId119" Type="http://schemas.openxmlformats.org/officeDocument/2006/relationships/slideLayout" Target="../slideLayouts/slideLayout331.xml"/><Relationship Id="rId44" Type="http://schemas.openxmlformats.org/officeDocument/2006/relationships/slideLayout" Target="../slideLayouts/slideLayout256.xml"/><Relationship Id="rId60" Type="http://schemas.openxmlformats.org/officeDocument/2006/relationships/slideLayout" Target="../slideLayouts/slideLayout272.xml"/><Relationship Id="rId65" Type="http://schemas.openxmlformats.org/officeDocument/2006/relationships/slideLayout" Target="../slideLayouts/slideLayout277.xml"/><Relationship Id="rId81" Type="http://schemas.openxmlformats.org/officeDocument/2006/relationships/slideLayout" Target="../slideLayouts/slideLayout293.xml"/><Relationship Id="rId86" Type="http://schemas.openxmlformats.org/officeDocument/2006/relationships/slideLayout" Target="../slideLayouts/slideLayout298.xml"/><Relationship Id="rId130" Type="http://schemas.openxmlformats.org/officeDocument/2006/relationships/slideLayout" Target="../slideLayouts/slideLayout342.xml"/><Relationship Id="rId135" Type="http://schemas.openxmlformats.org/officeDocument/2006/relationships/slideLayout" Target="../slideLayouts/slideLayout347.xml"/><Relationship Id="rId151" Type="http://schemas.openxmlformats.org/officeDocument/2006/relationships/slideLayout" Target="../slideLayouts/slideLayout363.xml"/><Relationship Id="rId156" Type="http://schemas.openxmlformats.org/officeDocument/2006/relationships/slideLayout" Target="../slideLayouts/slideLayout368.xml"/><Relationship Id="rId177" Type="http://schemas.openxmlformats.org/officeDocument/2006/relationships/slideLayout" Target="../slideLayouts/slideLayout389.xml"/><Relationship Id="rId198" Type="http://schemas.openxmlformats.org/officeDocument/2006/relationships/slideLayout" Target="../slideLayouts/slideLayout410.xml"/><Relationship Id="rId172" Type="http://schemas.openxmlformats.org/officeDocument/2006/relationships/slideLayout" Target="../slideLayouts/slideLayout384.xml"/><Relationship Id="rId193" Type="http://schemas.openxmlformats.org/officeDocument/2006/relationships/slideLayout" Target="../slideLayouts/slideLayout405.xml"/><Relationship Id="rId202" Type="http://schemas.openxmlformats.org/officeDocument/2006/relationships/slideLayout" Target="../slideLayouts/slideLayout414.xml"/><Relationship Id="rId207" Type="http://schemas.openxmlformats.org/officeDocument/2006/relationships/slideLayout" Target="../slideLayouts/slideLayout419.xml"/><Relationship Id="rId13" Type="http://schemas.openxmlformats.org/officeDocument/2006/relationships/slideLayout" Target="../slideLayouts/slideLayout225.xml"/><Relationship Id="rId18" Type="http://schemas.openxmlformats.org/officeDocument/2006/relationships/slideLayout" Target="../slideLayouts/slideLayout230.xml"/><Relationship Id="rId39" Type="http://schemas.openxmlformats.org/officeDocument/2006/relationships/slideLayout" Target="../slideLayouts/slideLayout251.xml"/><Relationship Id="rId109" Type="http://schemas.openxmlformats.org/officeDocument/2006/relationships/slideLayout" Target="../slideLayouts/slideLayout321.xml"/><Relationship Id="rId34" Type="http://schemas.openxmlformats.org/officeDocument/2006/relationships/slideLayout" Target="../slideLayouts/slideLayout246.xml"/><Relationship Id="rId50" Type="http://schemas.openxmlformats.org/officeDocument/2006/relationships/slideLayout" Target="../slideLayouts/slideLayout262.xml"/><Relationship Id="rId55" Type="http://schemas.openxmlformats.org/officeDocument/2006/relationships/slideLayout" Target="../slideLayouts/slideLayout267.xml"/><Relationship Id="rId76" Type="http://schemas.openxmlformats.org/officeDocument/2006/relationships/slideLayout" Target="../slideLayouts/slideLayout288.xml"/><Relationship Id="rId97" Type="http://schemas.openxmlformats.org/officeDocument/2006/relationships/slideLayout" Target="../slideLayouts/slideLayout309.xml"/><Relationship Id="rId104" Type="http://schemas.openxmlformats.org/officeDocument/2006/relationships/slideLayout" Target="../slideLayouts/slideLayout316.xml"/><Relationship Id="rId120" Type="http://schemas.openxmlformats.org/officeDocument/2006/relationships/slideLayout" Target="../slideLayouts/slideLayout332.xml"/><Relationship Id="rId125" Type="http://schemas.openxmlformats.org/officeDocument/2006/relationships/slideLayout" Target="../slideLayouts/slideLayout337.xml"/><Relationship Id="rId141" Type="http://schemas.openxmlformats.org/officeDocument/2006/relationships/slideLayout" Target="../slideLayouts/slideLayout353.xml"/><Relationship Id="rId146" Type="http://schemas.openxmlformats.org/officeDocument/2006/relationships/slideLayout" Target="../slideLayouts/slideLayout358.xml"/><Relationship Id="rId167" Type="http://schemas.openxmlformats.org/officeDocument/2006/relationships/slideLayout" Target="../slideLayouts/slideLayout379.xml"/><Relationship Id="rId188" Type="http://schemas.openxmlformats.org/officeDocument/2006/relationships/slideLayout" Target="../slideLayouts/slideLayout400.xml"/><Relationship Id="rId7" Type="http://schemas.openxmlformats.org/officeDocument/2006/relationships/slideLayout" Target="../slideLayouts/slideLayout219.xml"/><Relationship Id="rId71" Type="http://schemas.openxmlformats.org/officeDocument/2006/relationships/slideLayout" Target="../slideLayouts/slideLayout283.xml"/><Relationship Id="rId92" Type="http://schemas.openxmlformats.org/officeDocument/2006/relationships/slideLayout" Target="../slideLayouts/slideLayout304.xml"/><Relationship Id="rId162" Type="http://schemas.openxmlformats.org/officeDocument/2006/relationships/slideLayout" Target="../slideLayouts/slideLayout374.xml"/><Relationship Id="rId183" Type="http://schemas.openxmlformats.org/officeDocument/2006/relationships/slideLayout" Target="../slideLayouts/slideLayout395.xml"/><Relationship Id="rId2" Type="http://schemas.openxmlformats.org/officeDocument/2006/relationships/slideLayout" Target="../slideLayouts/slideLayout214.xml"/><Relationship Id="rId29" Type="http://schemas.openxmlformats.org/officeDocument/2006/relationships/slideLayout" Target="../slideLayouts/slideLayout241.xml"/><Relationship Id="rId24" Type="http://schemas.openxmlformats.org/officeDocument/2006/relationships/slideLayout" Target="../slideLayouts/slideLayout236.xml"/><Relationship Id="rId40" Type="http://schemas.openxmlformats.org/officeDocument/2006/relationships/slideLayout" Target="../slideLayouts/slideLayout252.xml"/><Relationship Id="rId45" Type="http://schemas.openxmlformats.org/officeDocument/2006/relationships/slideLayout" Target="../slideLayouts/slideLayout257.xml"/><Relationship Id="rId66" Type="http://schemas.openxmlformats.org/officeDocument/2006/relationships/slideLayout" Target="../slideLayouts/slideLayout278.xml"/><Relationship Id="rId87" Type="http://schemas.openxmlformats.org/officeDocument/2006/relationships/slideLayout" Target="../slideLayouts/slideLayout299.xml"/><Relationship Id="rId110" Type="http://schemas.openxmlformats.org/officeDocument/2006/relationships/slideLayout" Target="../slideLayouts/slideLayout322.xml"/><Relationship Id="rId115" Type="http://schemas.openxmlformats.org/officeDocument/2006/relationships/slideLayout" Target="../slideLayouts/slideLayout327.xml"/><Relationship Id="rId131" Type="http://schemas.openxmlformats.org/officeDocument/2006/relationships/slideLayout" Target="../slideLayouts/slideLayout343.xml"/><Relationship Id="rId136" Type="http://schemas.openxmlformats.org/officeDocument/2006/relationships/slideLayout" Target="../slideLayouts/slideLayout348.xml"/><Relationship Id="rId157" Type="http://schemas.openxmlformats.org/officeDocument/2006/relationships/slideLayout" Target="../slideLayouts/slideLayout369.xml"/><Relationship Id="rId178" Type="http://schemas.openxmlformats.org/officeDocument/2006/relationships/slideLayout" Target="../slideLayouts/slideLayout390.xml"/><Relationship Id="rId61" Type="http://schemas.openxmlformats.org/officeDocument/2006/relationships/slideLayout" Target="../slideLayouts/slideLayout273.xml"/><Relationship Id="rId82" Type="http://schemas.openxmlformats.org/officeDocument/2006/relationships/slideLayout" Target="../slideLayouts/slideLayout294.xml"/><Relationship Id="rId152" Type="http://schemas.openxmlformats.org/officeDocument/2006/relationships/slideLayout" Target="../slideLayouts/slideLayout364.xml"/><Relationship Id="rId173" Type="http://schemas.openxmlformats.org/officeDocument/2006/relationships/slideLayout" Target="../slideLayouts/slideLayout385.xml"/><Relationship Id="rId194" Type="http://schemas.openxmlformats.org/officeDocument/2006/relationships/slideLayout" Target="../slideLayouts/slideLayout406.xml"/><Relationship Id="rId199" Type="http://schemas.openxmlformats.org/officeDocument/2006/relationships/slideLayout" Target="../slideLayouts/slideLayout411.xml"/><Relationship Id="rId203" Type="http://schemas.openxmlformats.org/officeDocument/2006/relationships/slideLayout" Target="../slideLayouts/slideLayout415.xml"/><Relationship Id="rId208" Type="http://schemas.openxmlformats.org/officeDocument/2006/relationships/slideLayout" Target="../slideLayouts/slideLayout420.xml"/><Relationship Id="rId19" Type="http://schemas.openxmlformats.org/officeDocument/2006/relationships/slideLayout" Target="../slideLayouts/slideLayout231.xml"/><Relationship Id="rId14" Type="http://schemas.openxmlformats.org/officeDocument/2006/relationships/slideLayout" Target="../slideLayouts/slideLayout226.xml"/><Relationship Id="rId30" Type="http://schemas.openxmlformats.org/officeDocument/2006/relationships/slideLayout" Target="../slideLayouts/slideLayout242.xml"/><Relationship Id="rId35" Type="http://schemas.openxmlformats.org/officeDocument/2006/relationships/slideLayout" Target="../slideLayouts/slideLayout247.xml"/><Relationship Id="rId56" Type="http://schemas.openxmlformats.org/officeDocument/2006/relationships/slideLayout" Target="../slideLayouts/slideLayout268.xml"/><Relationship Id="rId77" Type="http://schemas.openxmlformats.org/officeDocument/2006/relationships/slideLayout" Target="../slideLayouts/slideLayout289.xml"/><Relationship Id="rId100" Type="http://schemas.openxmlformats.org/officeDocument/2006/relationships/slideLayout" Target="../slideLayouts/slideLayout312.xml"/><Relationship Id="rId105" Type="http://schemas.openxmlformats.org/officeDocument/2006/relationships/slideLayout" Target="../slideLayouts/slideLayout317.xml"/><Relationship Id="rId126" Type="http://schemas.openxmlformats.org/officeDocument/2006/relationships/slideLayout" Target="../slideLayouts/slideLayout338.xml"/><Relationship Id="rId147" Type="http://schemas.openxmlformats.org/officeDocument/2006/relationships/slideLayout" Target="../slideLayouts/slideLayout359.xml"/><Relationship Id="rId168" Type="http://schemas.openxmlformats.org/officeDocument/2006/relationships/slideLayout" Target="../slideLayouts/slideLayout380.xml"/><Relationship Id="rId8" Type="http://schemas.openxmlformats.org/officeDocument/2006/relationships/slideLayout" Target="../slideLayouts/slideLayout220.xml"/><Relationship Id="rId51" Type="http://schemas.openxmlformats.org/officeDocument/2006/relationships/slideLayout" Target="../slideLayouts/slideLayout263.xml"/><Relationship Id="rId72" Type="http://schemas.openxmlformats.org/officeDocument/2006/relationships/slideLayout" Target="../slideLayouts/slideLayout284.xml"/><Relationship Id="rId93" Type="http://schemas.openxmlformats.org/officeDocument/2006/relationships/slideLayout" Target="../slideLayouts/slideLayout305.xml"/><Relationship Id="rId98" Type="http://schemas.openxmlformats.org/officeDocument/2006/relationships/slideLayout" Target="../slideLayouts/slideLayout310.xml"/><Relationship Id="rId121" Type="http://schemas.openxmlformats.org/officeDocument/2006/relationships/slideLayout" Target="../slideLayouts/slideLayout333.xml"/><Relationship Id="rId142" Type="http://schemas.openxmlformats.org/officeDocument/2006/relationships/slideLayout" Target="../slideLayouts/slideLayout354.xml"/><Relationship Id="rId163" Type="http://schemas.openxmlformats.org/officeDocument/2006/relationships/slideLayout" Target="../slideLayouts/slideLayout375.xml"/><Relationship Id="rId184" Type="http://schemas.openxmlformats.org/officeDocument/2006/relationships/slideLayout" Target="../slideLayouts/slideLayout396.xml"/><Relationship Id="rId189" Type="http://schemas.openxmlformats.org/officeDocument/2006/relationships/slideLayout" Target="../slideLayouts/slideLayout401.xml"/><Relationship Id="rId3" Type="http://schemas.openxmlformats.org/officeDocument/2006/relationships/slideLayout" Target="../slideLayouts/slideLayout215.xml"/><Relationship Id="rId25" Type="http://schemas.openxmlformats.org/officeDocument/2006/relationships/slideLayout" Target="../slideLayouts/slideLayout237.xml"/><Relationship Id="rId46" Type="http://schemas.openxmlformats.org/officeDocument/2006/relationships/slideLayout" Target="../slideLayouts/slideLayout258.xml"/><Relationship Id="rId67" Type="http://schemas.openxmlformats.org/officeDocument/2006/relationships/slideLayout" Target="../slideLayouts/slideLayout279.xml"/><Relationship Id="rId116" Type="http://schemas.openxmlformats.org/officeDocument/2006/relationships/slideLayout" Target="../slideLayouts/slideLayout328.xml"/><Relationship Id="rId137" Type="http://schemas.openxmlformats.org/officeDocument/2006/relationships/slideLayout" Target="../slideLayouts/slideLayout349.xml"/><Relationship Id="rId158" Type="http://schemas.openxmlformats.org/officeDocument/2006/relationships/slideLayout" Target="../slideLayouts/slideLayout370.xml"/><Relationship Id="rId20" Type="http://schemas.openxmlformats.org/officeDocument/2006/relationships/slideLayout" Target="../slideLayouts/slideLayout232.xml"/><Relationship Id="rId41" Type="http://schemas.openxmlformats.org/officeDocument/2006/relationships/slideLayout" Target="../slideLayouts/slideLayout253.xml"/><Relationship Id="rId62" Type="http://schemas.openxmlformats.org/officeDocument/2006/relationships/slideLayout" Target="../slideLayouts/slideLayout274.xml"/><Relationship Id="rId83" Type="http://schemas.openxmlformats.org/officeDocument/2006/relationships/slideLayout" Target="../slideLayouts/slideLayout295.xml"/><Relationship Id="rId88" Type="http://schemas.openxmlformats.org/officeDocument/2006/relationships/slideLayout" Target="../slideLayouts/slideLayout300.xml"/><Relationship Id="rId111" Type="http://schemas.openxmlformats.org/officeDocument/2006/relationships/slideLayout" Target="../slideLayouts/slideLayout323.xml"/><Relationship Id="rId132" Type="http://schemas.openxmlformats.org/officeDocument/2006/relationships/slideLayout" Target="../slideLayouts/slideLayout344.xml"/><Relationship Id="rId153" Type="http://schemas.openxmlformats.org/officeDocument/2006/relationships/slideLayout" Target="../slideLayouts/slideLayout365.xml"/><Relationship Id="rId174" Type="http://schemas.openxmlformats.org/officeDocument/2006/relationships/slideLayout" Target="../slideLayouts/slideLayout386.xml"/><Relationship Id="rId179" Type="http://schemas.openxmlformats.org/officeDocument/2006/relationships/slideLayout" Target="../slideLayouts/slideLayout391.xml"/><Relationship Id="rId195" Type="http://schemas.openxmlformats.org/officeDocument/2006/relationships/slideLayout" Target="../slideLayouts/slideLayout407.xml"/><Relationship Id="rId209" Type="http://schemas.openxmlformats.org/officeDocument/2006/relationships/slideLayout" Target="../slideLayouts/slideLayout421.xml"/><Relationship Id="rId190" Type="http://schemas.openxmlformats.org/officeDocument/2006/relationships/slideLayout" Target="../slideLayouts/slideLayout402.xml"/><Relationship Id="rId204" Type="http://schemas.openxmlformats.org/officeDocument/2006/relationships/slideLayout" Target="../slideLayouts/slideLayout416.xml"/><Relationship Id="rId15" Type="http://schemas.openxmlformats.org/officeDocument/2006/relationships/slideLayout" Target="../slideLayouts/slideLayout227.xml"/><Relationship Id="rId36" Type="http://schemas.openxmlformats.org/officeDocument/2006/relationships/slideLayout" Target="../slideLayouts/slideLayout248.xml"/><Relationship Id="rId57" Type="http://schemas.openxmlformats.org/officeDocument/2006/relationships/slideLayout" Target="../slideLayouts/slideLayout269.xml"/><Relationship Id="rId106" Type="http://schemas.openxmlformats.org/officeDocument/2006/relationships/slideLayout" Target="../slideLayouts/slideLayout318.xml"/><Relationship Id="rId127" Type="http://schemas.openxmlformats.org/officeDocument/2006/relationships/slideLayout" Target="../slideLayouts/slideLayout339.xml"/><Relationship Id="rId10" Type="http://schemas.openxmlformats.org/officeDocument/2006/relationships/slideLayout" Target="../slideLayouts/slideLayout222.xml"/><Relationship Id="rId31" Type="http://schemas.openxmlformats.org/officeDocument/2006/relationships/slideLayout" Target="../slideLayouts/slideLayout243.xml"/><Relationship Id="rId52" Type="http://schemas.openxmlformats.org/officeDocument/2006/relationships/slideLayout" Target="../slideLayouts/slideLayout264.xml"/><Relationship Id="rId73" Type="http://schemas.openxmlformats.org/officeDocument/2006/relationships/slideLayout" Target="../slideLayouts/slideLayout285.xml"/><Relationship Id="rId78" Type="http://schemas.openxmlformats.org/officeDocument/2006/relationships/slideLayout" Target="../slideLayouts/slideLayout290.xml"/><Relationship Id="rId94" Type="http://schemas.openxmlformats.org/officeDocument/2006/relationships/slideLayout" Target="../slideLayouts/slideLayout306.xml"/><Relationship Id="rId99" Type="http://schemas.openxmlformats.org/officeDocument/2006/relationships/slideLayout" Target="../slideLayouts/slideLayout311.xml"/><Relationship Id="rId101" Type="http://schemas.openxmlformats.org/officeDocument/2006/relationships/slideLayout" Target="../slideLayouts/slideLayout313.xml"/><Relationship Id="rId122" Type="http://schemas.openxmlformats.org/officeDocument/2006/relationships/slideLayout" Target="../slideLayouts/slideLayout334.xml"/><Relationship Id="rId143" Type="http://schemas.openxmlformats.org/officeDocument/2006/relationships/slideLayout" Target="../slideLayouts/slideLayout355.xml"/><Relationship Id="rId148" Type="http://schemas.openxmlformats.org/officeDocument/2006/relationships/slideLayout" Target="../slideLayouts/slideLayout360.xml"/><Relationship Id="rId164" Type="http://schemas.openxmlformats.org/officeDocument/2006/relationships/slideLayout" Target="../slideLayouts/slideLayout376.xml"/><Relationship Id="rId169" Type="http://schemas.openxmlformats.org/officeDocument/2006/relationships/slideLayout" Target="../slideLayouts/slideLayout381.xml"/><Relationship Id="rId185" Type="http://schemas.openxmlformats.org/officeDocument/2006/relationships/slideLayout" Target="../slideLayouts/slideLayout397.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80" Type="http://schemas.openxmlformats.org/officeDocument/2006/relationships/slideLayout" Target="../slideLayouts/slideLayout392.xml"/><Relationship Id="rId210" Type="http://schemas.openxmlformats.org/officeDocument/2006/relationships/slideLayout" Target="../slideLayouts/slideLayout422.xml"/><Relationship Id="rId26" Type="http://schemas.openxmlformats.org/officeDocument/2006/relationships/slideLayout" Target="../slideLayouts/slideLayout238.xml"/><Relationship Id="rId47" Type="http://schemas.openxmlformats.org/officeDocument/2006/relationships/slideLayout" Target="../slideLayouts/slideLayout259.xml"/><Relationship Id="rId68" Type="http://schemas.openxmlformats.org/officeDocument/2006/relationships/slideLayout" Target="../slideLayouts/slideLayout280.xml"/><Relationship Id="rId89" Type="http://schemas.openxmlformats.org/officeDocument/2006/relationships/slideLayout" Target="../slideLayouts/slideLayout301.xml"/><Relationship Id="rId112" Type="http://schemas.openxmlformats.org/officeDocument/2006/relationships/slideLayout" Target="../slideLayouts/slideLayout324.xml"/><Relationship Id="rId133" Type="http://schemas.openxmlformats.org/officeDocument/2006/relationships/slideLayout" Target="../slideLayouts/slideLayout345.xml"/><Relationship Id="rId154" Type="http://schemas.openxmlformats.org/officeDocument/2006/relationships/slideLayout" Target="../slideLayouts/slideLayout366.xml"/><Relationship Id="rId175" Type="http://schemas.openxmlformats.org/officeDocument/2006/relationships/slideLayout" Target="../slideLayouts/slideLayout387.xml"/><Relationship Id="rId196" Type="http://schemas.openxmlformats.org/officeDocument/2006/relationships/slideLayout" Target="../slideLayouts/slideLayout408.xml"/><Relationship Id="rId200" Type="http://schemas.openxmlformats.org/officeDocument/2006/relationships/slideLayout" Target="../slideLayouts/slideLayout412.xml"/><Relationship Id="rId16" Type="http://schemas.openxmlformats.org/officeDocument/2006/relationships/slideLayout" Target="../slideLayouts/slideLayout2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 id="2147484350" r:id="rId2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3GPP SA4#127</a:t>
            </a:r>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60686500"/>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 id="2147484365" r:id="rId12"/>
    <p:sldLayoutId id="2147484366" r:id="rId13"/>
    <p:sldLayoutId id="2147484367" r:id="rId14"/>
    <p:sldLayoutId id="2147484368" r:id="rId15"/>
    <p:sldLayoutId id="2147484369" r:id="rId16"/>
    <p:sldLayoutId id="2147484370" r:id="rId17"/>
    <p:sldLayoutId id="2147484371" r:id="rId18"/>
    <p:sldLayoutId id="2147484372" r:id="rId19"/>
    <p:sldLayoutId id="2147484373" r:id="rId20"/>
    <p:sldLayoutId id="2147484374" r:id="rId21"/>
    <p:sldLayoutId id="2147484375" r:id="rId22"/>
    <p:sldLayoutId id="2147484376" r:id="rId23"/>
    <p:sldLayoutId id="2147484377" r:id="rId24"/>
    <p:sldLayoutId id="2147484378" r:id="rId25"/>
    <p:sldLayoutId id="2147484379" r:id="rId26"/>
    <p:sldLayoutId id="2147484380" r:id="rId27"/>
    <p:sldLayoutId id="2147484381" r:id="rId28"/>
    <p:sldLayoutId id="2147484382" r:id="rId29"/>
    <p:sldLayoutId id="2147484383" r:id="rId30"/>
    <p:sldLayoutId id="2147484384" r:id="rId31"/>
    <p:sldLayoutId id="2147484385" r:id="rId32"/>
    <p:sldLayoutId id="2147484386" r:id="rId33"/>
    <p:sldLayoutId id="2147484387" r:id="rId34"/>
    <p:sldLayoutId id="2147484388" r:id="rId35"/>
    <p:sldLayoutId id="2147484389" r:id="rId36"/>
    <p:sldLayoutId id="2147484390" r:id="rId37"/>
    <p:sldLayoutId id="2147484391" r:id="rId38"/>
    <p:sldLayoutId id="2147484392" r:id="rId39"/>
    <p:sldLayoutId id="2147484393" r:id="rId40"/>
    <p:sldLayoutId id="2147484394" r:id="rId41"/>
    <p:sldLayoutId id="2147484395" r:id="rId42"/>
    <p:sldLayoutId id="2147484396" r:id="rId43"/>
    <p:sldLayoutId id="2147484397" r:id="rId44"/>
    <p:sldLayoutId id="2147484398" r:id="rId45"/>
    <p:sldLayoutId id="2147484399" r:id="rId46"/>
    <p:sldLayoutId id="2147484400" r:id="rId47"/>
    <p:sldLayoutId id="2147484401" r:id="rId48"/>
    <p:sldLayoutId id="2147484402" r:id="rId49"/>
    <p:sldLayoutId id="2147484403" r:id="rId50"/>
    <p:sldLayoutId id="2147484404" r:id="rId51"/>
    <p:sldLayoutId id="2147484405" r:id="rId52"/>
    <p:sldLayoutId id="2147484406" r:id="rId53"/>
    <p:sldLayoutId id="2147484407" r:id="rId54"/>
    <p:sldLayoutId id="2147484408" r:id="rId55"/>
    <p:sldLayoutId id="2147484409" r:id="rId56"/>
    <p:sldLayoutId id="2147484410" r:id="rId57"/>
    <p:sldLayoutId id="2147484411" r:id="rId58"/>
    <p:sldLayoutId id="2147484412" r:id="rId59"/>
    <p:sldLayoutId id="2147484413" r:id="rId60"/>
    <p:sldLayoutId id="2147484414" r:id="rId61"/>
    <p:sldLayoutId id="2147484415" r:id="rId62"/>
    <p:sldLayoutId id="2147484416" r:id="rId63"/>
    <p:sldLayoutId id="2147484417" r:id="rId64"/>
    <p:sldLayoutId id="2147484418" r:id="rId65"/>
    <p:sldLayoutId id="2147484419" r:id="rId66"/>
    <p:sldLayoutId id="2147484420" r:id="rId67"/>
    <p:sldLayoutId id="2147484421" r:id="rId68"/>
    <p:sldLayoutId id="2147484422" r:id="rId69"/>
    <p:sldLayoutId id="2147484423" r:id="rId70"/>
    <p:sldLayoutId id="2147484424" r:id="rId71"/>
    <p:sldLayoutId id="2147484425" r:id="rId72"/>
    <p:sldLayoutId id="2147484426" r:id="rId73"/>
    <p:sldLayoutId id="2147484427" r:id="rId74"/>
    <p:sldLayoutId id="2147484428" r:id="rId75"/>
    <p:sldLayoutId id="2147484429" r:id="rId76"/>
    <p:sldLayoutId id="2147484430" r:id="rId77"/>
    <p:sldLayoutId id="2147484431" r:id="rId78"/>
    <p:sldLayoutId id="2147484432" r:id="rId79"/>
    <p:sldLayoutId id="2147484433" r:id="rId80"/>
    <p:sldLayoutId id="2147484434" r:id="rId81"/>
    <p:sldLayoutId id="2147484435" r:id="rId82"/>
    <p:sldLayoutId id="2147484436" r:id="rId83"/>
    <p:sldLayoutId id="2147484437" r:id="rId84"/>
    <p:sldLayoutId id="2147484438" r:id="rId85"/>
    <p:sldLayoutId id="2147484439" r:id="rId86"/>
    <p:sldLayoutId id="2147484440" r:id="rId87"/>
    <p:sldLayoutId id="2147484441" r:id="rId88"/>
    <p:sldLayoutId id="2147484442" r:id="rId89"/>
    <p:sldLayoutId id="2147484443" r:id="rId90"/>
    <p:sldLayoutId id="2147484444" r:id="rId91"/>
    <p:sldLayoutId id="2147484445" r:id="rId92"/>
    <p:sldLayoutId id="2147484446" r:id="rId93"/>
    <p:sldLayoutId id="2147484447" r:id="rId94"/>
    <p:sldLayoutId id="2147484448" r:id="rId95"/>
    <p:sldLayoutId id="2147484449" r:id="rId96"/>
    <p:sldLayoutId id="2147484450" r:id="rId97"/>
    <p:sldLayoutId id="2147484451" r:id="rId98"/>
    <p:sldLayoutId id="2147484452" r:id="rId99"/>
    <p:sldLayoutId id="2147484453" r:id="rId100"/>
    <p:sldLayoutId id="2147484454" r:id="rId101"/>
    <p:sldLayoutId id="2147484455" r:id="rId102"/>
    <p:sldLayoutId id="2147484456" r:id="rId103"/>
    <p:sldLayoutId id="2147484457" r:id="rId104"/>
    <p:sldLayoutId id="2147484458" r:id="rId105"/>
    <p:sldLayoutId id="2147484459" r:id="rId106"/>
    <p:sldLayoutId id="2147484460" r:id="rId107"/>
    <p:sldLayoutId id="2147484461" r:id="rId108"/>
    <p:sldLayoutId id="2147484462" r:id="rId109"/>
    <p:sldLayoutId id="2147484463" r:id="rId110"/>
    <p:sldLayoutId id="2147484464" r:id="rId111"/>
    <p:sldLayoutId id="2147484465" r:id="rId112"/>
    <p:sldLayoutId id="2147484466" r:id="rId113"/>
    <p:sldLayoutId id="2147484467" r:id="rId114"/>
    <p:sldLayoutId id="2147484468" r:id="rId115"/>
    <p:sldLayoutId id="2147484469" r:id="rId116"/>
    <p:sldLayoutId id="2147484470" r:id="rId117"/>
    <p:sldLayoutId id="2147484471" r:id="rId118"/>
    <p:sldLayoutId id="2147484472" r:id="rId119"/>
    <p:sldLayoutId id="2147484473" r:id="rId120"/>
    <p:sldLayoutId id="2147484474" r:id="rId121"/>
    <p:sldLayoutId id="2147484475" r:id="rId122"/>
    <p:sldLayoutId id="2147484476" r:id="rId123"/>
    <p:sldLayoutId id="2147484477" r:id="rId124"/>
    <p:sldLayoutId id="2147484478" r:id="rId125"/>
    <p:sldLayoutId id="2147484479" r:id="rId126"/>
    <p:sldLayoutId id="2147484480" r:id="rId127"/>
    <p:sldLayoutId id="2147484481" r:id="rId128"/>
    <p:sldLayoutId id="2147484482" r:id="rId129"/>
    <p:sldLayoutId id="2147484483" r:id="rId130"/>
    <p:sldLayoutId id="2147484484" r:id="rId131"/>
    <p:sldLayoutId id="2147484485" r:id="rId132"/>
    <p:sldLayoutId id="2147484486" r:id="rId133"/>
    <p:sldLayoutId id="2147484487" r:id="rId134"/>
    <p:sldLayoutId id="2147484488" r:id="rId135"/>
    <p:sldLayoutId id="2147484489" r:id="rId136"/>
    <p:sldLayoutId id="2147484490" r:id="rId137"/>
    <p:sldLayoutId id="2147484491" r:id="rId138"/>
    <p:sldLayoutId id="2147484492" r:id="rId139"/>
    <p:sldLayoutId id="2147484493" r:id="rId140"/>
    <p:sldLayoutId id="2147484494" r:id="rId141"/>
    <p:sldLayoutId id="2147484495" r:id="rId142"/>
    <p:sldLayoutId id="2147484496" r:id="rId143"/>
    <p:sldLayoutId id="2147484497" r:id="rId144"/>
    <p:sldLayoutId id="2147484498" r:id="rId145"/>
    <p:sldLayoutId id="2147484499" r:id="rId146"/>
    <p:sldLayoutId id="2147484500" r:id="rId147"/>
    <p:sldLayoutId id="2147484501" r:id="rId148"/>
    <p:sldLayoutId id="2147484502" r:id="rId149"/>
    <p:sldLayoutId id="2147484503" r:id="rId150"/>
    <p:sldLayoutId id="2147484504" r:id="rId151"/>
    <p:sldLayoutId id="2147484505" r:id="rId152"/>
    <p:sldLayoutId id="2147484506" r:id="rId153"/>
    <p:sldLayoutId id="2147484507" r:id="rId154"/>
    <p:sldLayoutId id="2147484508" r:id="rId155"/>
    <p:sldLayoutId id="2147484509" r:id="rId156"/>
    <p:sldLayoutId id="2147484510" r:id="rId157"/>
    <p:sldLayoutId id="2147484511" r:id="rId158"/>
    <p:sldLayoutId id="2147484512" r:id="rId159"/>
    <p:sldLayoutId id="2147484513" r:id="rId160"/>
    <p:sldLayoutId id="2147484514" r:id="rId161"/>
    <p:sldLayoutId id="2147484515" r:id="rId162"/>
    <p:sldLayoutId id="2147484516" r:id="rId163"/>
    <p:sldLayoutId id="2147484517" r:id="rId164"/>
    <p:sldLayoutId id="2147484518" r:id="rId165"/>
    <p:sldLayoutId id="2147484519" r:id="rId166"/>
    <p:sldLayoutId id="2147484520" r:id="rId167"/>
    <p:sldLayoutId id="2147484521" r:id="rId168"/>
    <p:sldLayoutId id="2147484522" r:id="rId169"/>
    <p:sldLayoutId id="2147484523" r:id="rId170"/>
    <p:sldLayoutId id="2147484524" r:id="rId171"/>
    <p:sldLayoutId id="2147484525" r:id="rId172"/>
    <p:sldLayoutId id="2147484526" r:id="rId173"/>
    <p:sldLayoutId id="2147484527" r:id="rId174"/>
    <p:sldLayoutId id="2147484528" r:id="rId175"/>
    <p:sldLayoutId id="2147484529" r:id="rId176"/>
    <p:sldLayoutId id="2147484530" r:id="rId177"/>
    <p:sldLayoutId id="2147484531" r:id="rId178"/>
    <p:sldLayoutId id="2147484532" r:id="rId179"/>
    <p:sldLayoutId id="2147484533" r:id="rId180"/>
    <p:sldLayoutId id="2147484534" r:id="rId181"/>
    <p:sldLayoutId id="2147484535" r:id="rId182"/>
    <p:sldLayoutId id="2147484536" r:id="rId183"/>
    <p:sldLayoutId id="2147484537" r:id="rId184"/>
    <p:sldLayoutId id="2147484538" r:id="rId185"/>
    <p:sldLayoutId id="2147484539" r:id="rId186"/>
    <p:sldLayoutId id="2147484540" r:id="rId187"/>
    <p:sldLayoutId id="2147484541" r:id="rId188"/>
    <p:sldLayoutId id="2147484542" r:id="rId189"/>
    <p:sldLayoutId id="2147484543" r:id="rId190"/>
    <p:sldLayoutId id="2147484544" r:id="rId191"/>
    <p:sldLayoutId id="2147484545" r:id="rId192"/>
    <p:sldLayoutId id="2147484546" r:id="rId193"/>
    <p:sldLayoutId id="2147484547" r:id="rId194"/>
    <p:sldLayoutId id="2147484548" r:id="rId195"/>
    <p:sldLayoutId id="2147484549" r:id="rId196"/>
    <p:sldLayoutId id="2147484550" r:id="rId197"/>
    <p:sldLayoutId id="2147484551" r:id="rId198"/>
    <p:sldLayoutId id="2147484552" r:id="rId199"/>
    <p:sldLayoutId id="2147484553" r:id="rId200"/>
    <p:sldLayoutId id="2147484554" r:id="rId201"/>
    <p:sldLayoutId id="2147484555" r:id="rId202"/>
    <p:sldLayoutId id="2147484556" r:id="rId203"/>
    <p:sldLayoutId id="2147484557" r:id="rId204"/>
    <p:sldLayoutId id="2147484558" r:id="rId205"/>
    <p:sldLayoutId id="2147484559" r:id="rId206"/>
    <p:sldLayoutId id="2147484560" r:id="rId207"/>
    <p:sldLayoutId id="2147484561" r:id="rId208"/>
    <p:sldLayoutId id="2147484562" r:id="rId209"/>
    <p:sldLayoutId id="2147484563" r:id="rId210"/>
    <p:sldLayoutId id="2147484564"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26_Chicago/Docs/S4-232004.zip" TargetMode="Externa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4_CODEC/TSGS4_126_Chicago/Docs/S4-231753.zip"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4_CODEC/TSGS4_126_Chicago/Docs/S4-231636.zip" TargetMode="Externa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WG4_CODEC/TSGS4_126_Chicago/Docs/S4-231985.zip" TargetMode="Externa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4_CODEC/TSGS4_126_Chicago/Docs/S4-231843.zip" TargetMode="External"/><Relationship Id="rId2" Type="http://schemas.openxmlformats.org/officeDocument/2006/relationships/hyperlink" Target="https://www.3gpp.org/ftp/TSG_SA/WG4_CODEC/TSGS4_126_Chicago/Docs/S4-231841.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TSGS4_126_Chicago/Docs/S4-231889.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30185.zip" TargetMode="External"/><Relationship Id="rId2" Type="http://schemas.openxmlformats.org/officeDocument/2006/relationships/hyperlink" Target="https://www.3gpp.org/ftp/TSG_SA/WG4_CODEC/3GPP_SA4_AHOC_MTGs/SA4_MBS/Docs/S4aI230188.zip" TargetMode="External"/><Relationship Id="rId1" Type="http://schemas.openxmlformats.org/officeDocument/2006/relationships/slideLayout" Target="../slideLayouts/slideLayout25.xml"/><Relationship Id="rId4" Type="http://schemas.openxmlformats.org/officeDocument/2006/relationships/hyperlink" Target="https://www.3gpp.org/ftp/TSG_SA/WG4_CODEC/TSGS4_126_Chicago/Docs/S4-231917.zi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4_CODEC/TSGS4_126_Chicago/Docs/S4-231683.zip" TargetMode="External"/><Relationship Id="rId7" Type="http://schemas.openxmlformats.org/officeDocument/2006/relationships/hyperlink" Target="https://www.3gpp.org/ftp/TSG_SA/WG4_CODEC/TSGS4_126_Chicago/Docs/S4-232010.zip" TargetMode="External"/><Relationship Id="rId2" Type="http://schemas.openxmlformats.org/officeDocument/2006/relationships/hyperlink" Target="https://www.3gpp.org/ftp/TSG_SA/WG4_CODEC/TSGS4_125_Gotheneburg/Input%20to%20TSG%20SA%23101/SP-230976.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TSGS4_126_Chicago/Docs/S4-232009.zip" TargetMode="External"/><Relationship Id="rId5" Type="http://schemas.openxmlformats.org/officeDocument/2006/relationships/hyperlink" Target="https://www.3gpp.org/ftp/TSG_SA/WG4_CODEC/TSGS4_126_Chicago/Docs/S4-232008.zip" TargetMode="External"/><Relationship Id="rId4" Type="http://schemas.openxmlformats.org/officeDocument/2006/relationships/hyperlink" Target="https://www.3gpp.org/ftp/TSG_SA/WG4_CODEC/TSGS4_126_Chicago/Docs/S4-232002.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WG4_CODEC/TSGS4_126_Chicago/Docs/S4-231834.zip" TargetMode="Externa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4_CODEC/TSGS4_126_Chicago/Docs/S4-231972.zip"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WG4_CODEC/TSGS4_126_Chicago/Docs/S4-231973.zip" TargetMode="Externa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126_Chicago/Docs/S4-231971.zip" TargetMode="External"/><Relationship Id="rId2" Type="http://schemas.openxmlformats.org/officeDocument/2006/relationships/hyperlink" Target="https://www.3gpp.org/ftp/TSG_SA/WG4_CODEC/TSGS4_125_Gotheneburg/Docs/S4-231471.zip" TargetMode="Externa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4_CODEC/TSGS4_126_Chicago/Docs/S4-231754.zip" TargetMode="Externa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FF6DF7-F776-8B2E-E474-E3048A76195D}"/>
              </a:ext>
            </a:extLst>
          </p:cNvPr>
          <p:cNvSpPr>
            <a:spLocks noGrp="1"/>
          </p:cNvSpPr>
          <p:nvPr>
            <p:ph type="body" sz="quarter" idx="10"/>
          </p:nvPr>
        </p:nvSpPr>
        <p:spPr/>
        <p:txBody>
          <a:bodyPr/>
          <a:lstStyle/>
          <a:p>
            <a:r>
              <a:rPr lang="de-DE" dirty="0"/>
              <a:t>Thomas Stockhammer (Rapporteur)</a:t>
            </a:r>
          </a:p>
          <a:p>
            <a:r>
              <a:rPr lang="de-DE" dirty="0"/>
              <a:t>Qualcomm Technologies</a:t>
            </a:r>
          </a:p>
        </p:txBody>
      </p:sp>
      <p:sp>
        <p:nvSpPr>
          <p:cNvPr id="11" name="Text Placeholder 10">
            <a:extLst>
              <a:ext uri="{FF2B5EF4-FFF2-40B4-BE49-F238E27FC236}">
                <a16:creationId xmlns:a16="http://schemas.microsoft.com/office/drawing/2014/main" id="{A42E64AD-595F-DAB7-DBC6-ED788620CF9C}"/>
              </a:ext>
            </a:extLst>
          </p:cNvPr>
          <p:cNvSpPr>
            <a:spLocks noGrp="1"/>
          </p:cNvSpPr>
          <p:nvPr>
            <p:ph type="body" sz="quarter" idx="14"/>
          </p:nvPr>
        </p:nvSpPr>
        <p:spPr>
          <a:xfrm>
            <a:off x="495300" y="5777134"/>
            <a:ext cx="6454175" cy="265271"/>
          </a:xfrm>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95300" y="1842179"/>
            <a:ext cx="8416582" cy="2168863"/>
          </a:xfrm>
        </p:spPr>
        <p:txBody>
          <a:bodyPr/>
          <a:lstStyle/>
          <a:p>
            <a:r>
              <a:rPr lang="en-US" dirty="0"/>
              <a:t>Rel-18 Status 5GMS_Pro_Ph2 and Potential Impact for Rel-19</a:t>
            </a:r>
          </a:p>
        </p:txBody>
      </p:sp>
      <p:sp>
        <p:nvSpPr>
          <p:cNvPr id="3" name="TextBox 2">
            <a:extLst>
              <a:ext uri="{FF2B5EF4-FFF2-40B4-BE49-F238E27FC236}">
                <a16:creationId xmlns:a16="http://schemas.microsoft.com/office/drawing/2014/main" id="{F0FC35E3-8A61-5AE3-A1E1-74A3DD1F2DEE}"/>
              </a:ext>
            </a:extLst>
          </p:cNvPr>
          <p:cNvSpPr txBox="1"/>
          <p:nvPr/>
        </p:nvSpPr>
        <p:spPr>
          <a:xfrm>
            <a:off x="3048000" y="393013"/>
            <a:ext cx="8780206" cy="708592"/>
          </a:xfrm>
          <a:prstGeom prst="rect">
            <a:avLst/>
          </a:prstGeom>
          <a:noFill/>
        </p:spPr>
        <p:txBody>
          <a:bodyPr wrap="square">
            <a:spAutoFit/>
          </a:bodyPr>
          <a:lstStyle/>
          <a:p>
            <a:pPr marL="0" marR="0">
              <a:lnSpc>
                <a:spcPct val="107000"/>
              </a:lnSpc>
              <a:spcBef>
                <a:spcPts val="0"/>
              </a:spcBef>
              <a:spcAft>
                <a:spcPts val="300"/>
              </a:spcAft>
              <a:tabLst>
                <a:tab pos="5941060" algn="r"/>
              </a:tabLst>
            </a:pPr>
            <a:r>
              <a:rPr lang="en-GB" sz="1800" b="1" dirty="0">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3GPP TSG SA WG4 Meeting #127 		</a:t>
            </a:r>
            <a:r>
              <a:rPr lang="en-GB" sz="1800" b="1">
                <a:solidFill>
                  <a:srgbClr val="FFFFFF"/>
                </a:solidFill>
                <a:effectLst/>
                <a:latin typeface="Arial" panose="020B0604020202020204" pitchFamily="34" charset="0"/>
                <a:ea typeface="Batang" panose="02030600000101010101" pitchFamily="18" charset="-127"/>
                <a:cs typeface="Times New Roman" panose="02020603050405020304" pitchFamily="18" charset="0"/>
              </a:rPr>
              <a:t>	S4aI230199</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a:p>
            <a:pPr marL="0" marR="0">
              <a:lnSpc>
                <a:spcPct val="107000"/>
              </a:lnSpc>
              <a:spcBef>
                <a:spcPts val="0"/>
              </a:spcBef>
              <a:spcAft>
                <a:spcPts val="600"/>
              </a:spcAft>
              <a:tabLst>
                <a:tab pos="5941060" algn="r"/>
              </a:tabLst>
            </a:pPr>
            <a:r>
              <a:rPr lang="en-US" sz="1800" b="1" dirty="0">
                <a:solidFill>
                  <a:srgbClr val="FFFFFF"/>
                </a:solidFill>
                <a:effectLst/>
                <a:latin typeface="Arial" panose="020B0604020202020204" pitchFamily="34" charset="0"/>
                <a:ea typeface="Malgun Gothic" panose="020B0503020000020004" pitchFamily="34" charset="-127"/>
                <a:cs typeface="Times New Roman" panose="02020603050405020304" pitchFamily="18" charset="0"/>
              </a:rPr>
              <a:t>Sophia Antipolis, France 29 January – 2 February 2024	 	    rev of S4aI230190</a:t>
            </a:r>
            <a:endParaRPr lang="en-US" sz="1800" dirty="0">
              <a:solidFill>
                <a:srgbClr val="FFFFFF"/>
              </a:solidFill>
              <a:effectLst/>
              <a:latin typeface="Calibri" panose="020F0502020204030204" pitchFamily="34" charset="0"/>
              <a:ea typeface="Malgun Gothic" panose="020B0503020000020004" pitchFamily="34" charset="-127"/>
              <a:cs typeface="Arial" panose="020B0604020202020204" pitchFamily="34"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7) Background Data Traffic</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Stage-2 agreement</a:t>
            </a:r>
          </a:p>
          <a:p>
            <a:pPr lvl="1"/>
            <a:r>
              <a:rPr lang="en-GB" sz="1800" dirty="0">
                <a:effectLst/>
                <a:latin typeface="Calibri" panose="020F0502020204030204" pitchFamily="34" charset="0"/>
                <a:hlinkClick r:id="rId2"/>
              </a:rPr>
              <a:t>S4-232004</a:t>
            </a:r>
            <a:r>
              <a:rPr lang="en-GB" sz="1800" dirty="0">
                <a:effectLst/>
                <a:latin typeface="Calibri" panose="020F0502020204030204" pitchFamily="34" charset="0"/>
              </a:rPr>
              <a:t> [5GMS_Ph2] Addition of Background Data Transfer feature, BBC, Qualcomm Incorporated</a:t>
            </a:r>
            <a:endParaRPr lang="en-US" dirty="0"/>
          </a:p>
          <a:p>
            <a:r>
              <a:rPr lang="en-US" dirty="0"/>
              <a:t>Documents</a:t>
            </a:r>
          </a:p>
          <a:p>
            <a:pPr lvl="1"/>
            <a:r>
              <a:rPr lang="en-US" dirty="0"/>
              <a:t>S4-231194 CR on Background Data Transfer in 5GMS, Qualcomm CDMA Technologies endorsed</a:t>
            </a:r>
          </a:p>
          <a:p>
            <a:pPr lvl="1"/>
            <a:r>
              <a:rPr lang="en-US" dirty="0"/>
              <a:t>S4-231653 [5GMS_Pro_Ph2] Improvements on Background Data Transfer in 5GMS, Tencent Cloud (noted)</a:t>
            </a:r>
          </a:p>
          <a:p>
            <a:r>
              <a:rPr lang="de-DE" dirty="0"/>
              <a:t>Candidate for TS 26.510: no</a:t>
            </a:r>
          </a:p>
          <a:p>
            <a:r>
              <a:rPr lang="de-DE" dirty="0"/>
              <a:t>Status</a:t>
            </a:r>
          </a:p>
          <a:p>
            <a:pPr lvl="1"/>
            <a:r>
              <a:rPr lang="en-US" dirty="0"/>
              <a:t>50% complete</a:t>
            </a:r>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2956761126"/>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990073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8) OAuth2.0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S4-231753</a:t>
            </a:r>
            <a:r>
              <a:rPr lang="en-GB" sz="1800" i="1" dirty="0">
                <a:solidFill>
                  <a:srgbClr val="000000"/>
                </a:solidFill>
                <a:effectLst/>
                <a:latin typeface="Calibri" panose="020F0502020204030204" pitchFamily="34" charset="0"/>
              </a:rPr>
              <a:t>  Extending 5GMS with Oauth 2.0 support, Ericsson LM</a:t>
            </a:r>
          </a:p>
          <a:p>
            <a:r>
              <a:rPr lang="de-DE" dirty="0"/>
              <a:t>Candidate for TS 26.510: no</a:t>
            </a:r>
          </a:p>
          <a:p>
            <a:r>
              <a:rPr lang="de-DE" dirty="0"/>
              <a:t>Status</a:t>
            </a:r>
          </a:p>
          <a:p>
            <a:pPr lvl="1"/>
            <a:r>
              <a:rPr lang="en-US" dirty="0"/>
              <a:t>50% complete</a:t>
            </a:r>
          </a:p>
          <a:p>
            <a:r>
              <a:rPr lang="en-US" dirty="0"/>
              <a:t>Discussion from SA4#126:</a:t>
            </a:r>
          </a:p>
          <a:p>
            <a:pPr lvl="1"/>
            <a:r>
              <a:rPr lang="en-US" sz="1400" dirty="0"/>
              <a:t>Richard: Is the idea to obtain an authorization code, and use it subsequently in M5</a:t>
            </a:r>
          </a:p>
          <a:p>
            <a:pPr lvl="1"/>
            <a:r>
              <a:rPr lang="en-US" sz="1400" dirty="0"/>
              <a:t>Thorsten: Yes</a:t>
            </a:r>
          </a:p>
          <a:p>
            <a:pPr lvl="1"/>
            <a:r>
              <a:rPr lang="en-US" sz="1400" dirty="0"/>
              <a:t>Richard: Do we need this kind of security (oauth) at M5? Understand for M1. We got a security network right. What are you protecting against</a:t>
            </a:r>
          </a:p>
          <a:p>
            <a:pPr lvl="1"/>
            <a:r>
              <a:rPr lang="en-US" sz="1400" dirty="0"/>
              <a:t>Thorsten: For example, you could have applications using policy templates of other applications that it is not intended to use</a:t>
            </a:r>
          </a:p>
          <a:p>
            <a:pPr lvl="1"/>
            <a:r>
              <a:rPr lang="en-US" sz="1400" dirty="0"/>
              <a:t>Imed: Just to follow up, this is calls invoked my MSH, not by application. Maybe we need to dig deeper. Where will the MSH get it</a:t>
            </a:r>
          </a:p>
          <a:p>
            <a:pPr lvl="1"/>
            <a:r>
              <a:rPr lang="en-US" sz="1400" dirty="0"/>
              <a:t>Thorsten: In 26804, we have done some scenarios. People should start looking</a:t>
            </a:r>
            <a:endParaRPr lang="en-US" dirty="0"/>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4051497845"/>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a:effectLst/>
                        </a:rPr>
                        <a:t>Specification of the usage of Oauth 2.0 (according to the SA3 guidelines) for 5GMS protocols based on the conclusions in clause 6.9 of TR 26.804.</a:t>
                      </a:r>
                      <a:endParaRPr lang="en-US" sz="100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543438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9) Service URL Handler</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GB" sz="1800" i="1" dirty="0">
                <a:effectLst/>
                <a:latin typeface="Calibri" panose="020F0502020204030204" pitchFamily="34" charset="0"/>
                <a:hlinkClick r:id="rId2"/>
              </a:rPr>
              <a:t>S4-231636</a:t>
            </a:r>
            <a:r>
              <a:rPr lang="en-GB" sz="1800" i="1" dirty="0">
                <a:solidFill>
                  <a:srgbClr val="000000"/>
                </a:solidFill>
                <a:effectLst/>
                <a:latin typeface="Calibri" panose="020F0502020204030204" pitchFamily="34" charset="0"/>
              </a:rPr>
              <a:t>  Rel-18 API changes to support 3GPP Service URL, BBC</a:t>
            </a:r>
            <a:endParaRPr lang="en-US" sz="1800" i="1" dirty="0">
              <a:solidFill>
                <a:srgbClr val="000000"/>
              </a:solidFill>
              <a:effectLst/>
              <a:latin typeface="Calibri" panose="020F0502020204030204" pitchFamily="34" charset="0"/>
            </a:endParaRPr>
          </a:p>
          <a:p>
            <a:pPr lvl="1"/>
            <a:r>
              <a:rPr lang="en-US" b="0" i="1" dirty="0">
                <a:solidFill>
                  <a:srgbClr val="000000"/>
                </a:solidFill>
                <a:effectLst/>
                <a:latin typeface="arial" panose="020B0604020202020204" pitchFamily="34" charset="0"/>
              </a:rPr>
              <a:t>S4-231464 [5GMS_Pro_Ph2] Service URL Handling</a:t>
            </a:r>
            <a:endParaRPr lang="en-US" i="1" dirty="0"/>
          </a:p>
          <a:p>
            <a:r>
              <a:rPr lang="de-DE" dirty="0"/>
              <a:t>Candidate for TS 26.510: yes</a:t>
            </a:r>
          </a:p>
          <a:p>
            <a:r>
              <a:rPr lang="de-DE" dirty="0"/>
              <a:t>Outstanding Issues</a:t>
            </a:r>
          </a:p>
          <a:p>
            <a:pPr lvl="1"/>
            <a:r>
              <a:rPr lang="de-DE" dirty="0"/>
              <a:t>See endorsed CRs</a:t>
            </a:r>
          </a:p>
          <a:p>
            <a:r>
              <a:rPr lang="de-DE" dirty="0"/>
              <a:t>Status</a:t>
            </a:r>
          </a:p>
          <a:p>
            <a:pPr lvl="1"/>
            <a:r>
              <a:rPr lang="en-US" dirty="0"/>
              <a:t>50% complete</a:t>
            </a:r>
          </a:p>
          <a:p>
            <a:r>
              <a:rPr lang="en-US" dirty="0"/>
              <a:t>Unlikely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nvGraphicFramePr>
        <p:xfrm>
          <a:off x="495299" y="1133702"/>
          <a:ext cx="11187111" cy="4572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52313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10) 5G-MAG Feedback</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dirty="0"/>
              <a:t>none</a:t>
            </a:r>
          </a:p>
          <a:p>
            <a:r>
              <a:rPr lang="de-DE" dirty="0"/>
              <a:t>Candidate for TS 26.510: no</a:t>
            </a:r>
          </a:p>
          <a:p>
            <a:r>
              <a:rPr lang="de-DE" dirty="0"/>
              <a:t>Status</a:t>
            </a:r>
          </a:p>
          <a:p>
            <a:pPr lvl="1"/>
            <a:r>
              <a:rPr lang="en-US" dirty="0"/>
              <a:t>100% complete</a:t>
            </a:r>
          </a:p>
          <a:p>
            <a:r>
              <a:rPr lang="de-DE" dirty="0"/>
              <a:t>Outstanding Issues</a:t>
            </a:r>
          </a:p>
          <a:p>
            <a:pPr lvl="1"/>
            <a:r>
              <a:rPr lang="de-DE" dirty="0"/>
              <a:t>None</a:t>
            </a:r>
            <a:endParaRPr lang="en-US" dirty="0"/>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829265690"/>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864968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11) M3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GB" sz="1800" i="1" dirty="0">
                <a:effectLst/>
                <a:latin typeface="Calibri" panose="020F0502020204030204" pitchFamily="34" charset="0"/>
                <a:hlinkClick r:id="rId2"/>
              </a:rPr>
              <a:t>S4-231985</a:t>
            </a:r>
            <a:r>
              <a:rPr lang="en-GB" sz="1800" i="1" dirty="0">
                <a:solidFill>
                  <a:srgbClr val="000000"/>
                </a:solidFill>
                <a:effectLst/>
                <a:latin typeface="Calibri" panose="020F0502020204030204" pitchFamily="34" charset="0"/>
              </a:rPr>
              <a:t>  5GMS AS configuration procedures and APIs at M3, BBC</a:t>
            </a:r>
            <a:endParaRPr lang="en-US" dirty="0"/>
          </a:p>
          <a:p>
            <a:r>
              <a:rPr lang="de-DE" dirty="0"/>
              <a:t>Candidate for TS 26.510: no</a:t>
            </a:r>
          </a:p>
          <a:p>
            <a:r>
              <a:rPr lang="de-DE" dirty="0"/>
              <a:t>Outstanding Issues</a:t>
            </a:r>
          </a:p>
          <a:p>
            <a:pPr lvl="1"/>
            <a:r>
              <a:rPr lang="de-DE" dirty="0"/>
              <a:t>See endorsed CR</a:t>
            </a:r>
          </a:p>
          <a:p>
            <a:r>
              <a:rPr lang="de-DE" dirty="0"/>
              <a:t>Status</a:t>
            </a:r>
          </a:p>
          <a:p>
            <a:pPr lvl="1"/>
            <a:r>
              <a:rPr lang="en-US" dirty="0"/>
              <a:t>80%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526338811"/>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088460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12) ABNR-based Network Assistance</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GB" dirty="0">
                <a:hlinkClick r:id="rId2">
                  <a:extLst>
                    <a:ext uri="{A12FA001-AC4F-418D-AE19-62706E023703}">
                      <ahyp:hlinkClr xmlns:ahyp="http://schemas.microsoft.com/office/drawing/2018/hyperlinkcolor" val="tx"/>
                    </a:ext>
                  </a:extLst>
                </a:hlinkClick>
              </a:rPr>
              <a:t>S4-231841</a:t>
            </a:r>
            <a:r>
              <a:rPr lang="en-GB" dirty="0"/>
              <a:t>  ANBR-based network assistance data reporting, Sony Europe B.V., BBC (agreed) </a:t>
            </a:r>
            <a:endParaRPr lang="en-US" dirty="0"/>
          </a:p>
          <a:p>
            <a:pPr lvl="1"/>
            <a:r>
              <a:rPr lang="en-GB" dirty="0">
                <a:hlinkClick r:id="rId3">
                  <a:extLst>
                    <a:ext uri="{A12FA001-AC4F-418D-AE19-62706E023703}">
                      <ahyp:hlinkClr xmlns:ahyp="http://schemas.microsoft.com/office/drawing/2018/hyperlinkcolor" val="tx"/>
                    </a:ext>
                  </a:extLst>
                </a:hlinkClick>
              </a:rPr>
              <a:t>S4-231843</a:t>
            </a:r>
            <a:r>
              <a:rPr lang="en-GB" dirty="0"/>
              <a:t>  ANBR-based network assistance data reporting, Sony Europe B.V., BBC (agreed) </a:t>
            </a:r>
          </a:p>
          <a:p>
            <a:pPr lvl="1"/>
            <a:r>
              <a:rPr lang="en-US" dirty="0">
                <a:hlinkClick r:id="rId4">
                  <a:extLst>
                    <a:ext uri="{A12FA001-AC4F-418D-AE19-62706E023703}">
                      <ahyp:hlinkClr xmlns:ahyp="http://schemas.microsoft.com/office/drawing/2018/hyperlinkcolor" val="tx"/>
                    </a:ext>
                  </a:extLst>
                </a:hlinkClick>
              </a:rPr>
              <a:t>S4-231889</a:t>
            </a:r>
            <a:r>
              <a:rPr lang="en-US" dirty="0"/>
              <a:t> Reply LS on event exposure APIs for 5G Media Streaming (reply to R2-2311400) (CT3)</a:t>
            </a:r>
          </a:p>
          <a:p>
            <a:r>
              <a:rPr lang="de-DE" dirty="0"/>
              <a:t>Candidate for TS 26.510</a:t>
            </a:r>
          </a:p>
          <a:p>
            <a:pPr lvl="1"/>
            <a:r>
              <a:rPr lang="de-DE" dirty="0"/>
              <a:t>yes</a:t>
            </a:r>
          </a:p>
          <a:p>
            <a:r>
              <a:rPr lang="de-DE" dirty="0"/>
              <a:t>Outstanding Issues</a:t>
            </a:r>
          </a:p>
          <a:p>
            <a:pPr lvl="1"/>
            <a:r>
              <a:rPr lang="de-DE" dirty="0"/>
              <a:t>tbd</a:t>
            </a:r>
          </a:p>
          <a:p>
            <a:r>
              <a:rPr lang="de-DE" dirty="0"/>
              <a:t>Status</a:t>
            </a:r>
          </a:p>
          <a:p>
            <a:pPr lvl="1"/>
            <a:r>
              <a:rPr lang="en-US" dirty="0"/>
              <a:t>80%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114899774"/>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7052174">
                  <a:extLst>
                    <a:ext uri="{9D8B030D-6E8A-4147-A177-3AD203B41FA5}">
                      <a16:colId xmlns:a16="http://schemas.microsoft.com/office/drawing/2014/main" val="4039183483"/>
                    </a:ext>
                  </a:extLst>
                </a:gridCol>
                <a:gridCol w="2057872">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9603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13) TS 26.510</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dirty="0">
                <a:solidFill>
                  <a:srgbClr val="000000"/>
                </a:solidFill>
                <a:effectLst/>
                <a:hlinkClick r:id="rId2"/>
              </a:rPr>
              <a:t>S4aI230188</a:t>
            </a:r>
            <a:r>
              <a:rPr lang="en-US" dirty="0">
                <a:solidFill>
                  <a:srgbClr val="000000"/>
                </a:solidFill>
                <a:effectLst/>
              </a:rPr>
              <a:t> </a:t>
            </a:r>
            <a:r>
              <a:rPr lang="en-US" dirty="0">
                <a:effectLst/>
              </a:rPr>
              <a:t>[5GMS_Pro_Ph2] TS 26.510 V1.0.1 editor's draft, BBC</a:t>
            </a:r>
          </a:p>
          <a:p>
            <a:pPr lvl="1"/>
            <a:r>
              <a:rPr lang="en-US" sz="1600" u="sng" dirty="0">
                <a:effectLst/>
                <a:hlinkClick r:id="rId3"/>
              </a:rPr>
              <a:t>S4aI230185</a:t>
            </a:r>
            <a:r>
              <a:rPr lang="en-US" sz="1600" u="sng" dirty="0">
                <a:effectLst/>
              </a:rPr>
              <a:t> </a:t>
            </a:r>
            <a:r>
              <a:rPr lang="en-US" sz="1600" dirty="0">
                <a:effectLst/>
              </a:rPr>
              <a:t>[5GMS_Pro_Ph2] Further discussion on OpenAPI design</a:t>
            </a:r>
          </a:p>
          <a:p>
            <a:pPr lvl="1"/>
            <a:r>
              <a:rPr lang="en-GB" sz="1800" i="1" dirty="0">
                <a:effectLst/>
                <a:latin typeface="Calibri" panose="020F0502020204030204" pitchFamily="34" charset="0"/>
                <a:hlinkClick r:id="rId4"/>
              </a:rPr>
              <a:t>S4-231917</a:t>
            </a:r>
            <a:r>
              <a:rPr lang="en-GB" sz="1800" i="1" dirty="0">
                <a:solidFill>
                  <a:srgbClr val="000000"/>
                </a:solidFill>
                <a:effectLst/>
                <a:latin typeface="Calibri" panose="020F0502020204030204" pitchFamily="34" charset="0"/>
              </a:rPr>
              <a:t>  Remove M1, M5 and M6 procedures and APIs, BBC</a:t>
            </a:r>
            <a:r>
              <a:rPr lang="en-US" i="1" dirty="0">
                <a:solidFill>
                  <a:srgbClr val="000000"/>
                </a:solidFill>
                <a:latin typeface="Calibri" panose="020F0502020204030204" pitchFamily="34" charset="0"/>
              </a:rPr>
              <a:t> </a:t>
            </a:r>
            <a:endParaRPr lang="en-US" dirty="0"/>
          </a:p>
          <a:p>
            <a:r>
              <a:rPr lang="de-DE" dirty="0"/>
              <a:t>Candidate for TS 26.510: yes</a:t>
            </a:r>
          </a:p>
          <a:p>
            <a:r>
              <a:rPr lang="de-DE" dirty="0"/>
              <a:t>Status</a:t>
            </a:r>
          </a:p>
          <a:p>
            <a:pPr lvl="1"/>
            <a:r>
              <a:rPr lang="en-US" dirty="0"/>
              <a:t>60% complete</a:t>
            </a:r>
          </a:p>
          <a:p>
            <a:r>
              <a:rPr lang="en-US" dirty="0"/>
              <a:t>Outstanding issues</a:t>
            </a:r>
          </a:p>
          <a:p>
            <a:pPr lvl="1"/>
            <a:r>
              <a:rPr lang="en-US" dirty="0"/>
              <a:t>Network interface specification clauses ported from TS 26 512 V17.7.0, modified according to WG agreements and indicating applicability to 5G Media Streaming and/or Real-time Media Communication.</a:t>
            </a:r>
          </a:p>
          <a:p>
            <a:pPr lvl="1"/>
            <a:r>
              <a:rPr lang="en-US" dirty="0"/>
              <a:t>Agree pseudo Change Requests adding procedures and/or network interface specifications and/or client APIs in the scope of the 5GMS_Pro_Ph2 and iRTCW SA4 Work Items.</a:t>
            </a:r>
          </a:p>
          <a:p>
            <a:pPr lvl="1"/>
            <a:r>
              <a:rPr lang="en-US" dirty="0"/>
              <a:t>OpenAPI definitions will then be created based on the agreed network interface specifications.</a:t>
            </a:r>
          </a:p>
          <a:p>
            <a:r>
              <a:rPr lang="en-US" dirty="0"/>
              <a:t>Expect completion to 75% at SA4#127 </a:t>
            </a:r>
            <a:r>
              <a:rPr lang="en-US" dirty="0">
                <a:sym typeface="Wingdings" panose="05000000000000000000" pitchFamily="2" charset="2"/>
              </a:rPr>
              <a:t> more work needed</a:t>
            </a:r>
            <a:endParaRPr lang="en-US" dirty="0"/>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611992148"/>
              </p:ext>
            </p:extLst>
          </p:nvPr>
        </p:nvGraphicFramePr>
        <p:xfrm>
          <a:off x="495299" y="1080525"/>
          <a:ext cx="11187111" cy="6096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2720933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 Status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3732109034"/>
              </p:ext>
            </p:extLst>
          </p:nvPr>
        </p:nvGraphicFramePr>
        <p:xfrm>
          <a:off x="509588" y="1004603"/>
          <a:ext cx="10887540" cy="5547360"/>
        </p:xfrm>
        <a:graphic>
          <a:graphicData uri="http://schemas.openxmlformats.org/drawingml/2006/table">
            <a:tbl>
              <a:tblPr firstRow="1" bandRow="1">
                <a:tableStyleId>{5C22544A-7EE6-4342-B048-85BDC9FD1C3A}</a:tableStyleId>
              </a:tblPr>
              <a:tblGrid>
                <a:gridCol w="359988">
                  <a:extLst>
                    <a:ext uri="{9D8B030D-6E8A-4147-A177-3AD203B41FA5}">
                      <a16:colId xmlns:a16="http://schemas.microsoft.com/office/drawing/2014/main" val="4199358974"/>
                    </a:ext>
                  </a:extLst>
                </a:gridCol>
                <a:gridCol w="5477436">
                  <a:extLst>
                    <a:ext uri="{9D8B030D-6E8A-4147-A177-3AD203B41FA5}">
                      <a16:colId xmlns:a16="http://schemas.microsoft.com/office/drawing/2014/main" val="2794872501"/>
                    </a:ext>
                  </a:extLst>
                </a:gridCol>
                <a:gridCol w="3388659">
                  <a:extLst>
                    <a:ext uri="{9D8B030D-6E8A-4147-A177-3AD203B41FA5}">
                      <a16:colId xmlns:a16="http://schemas.microsoft.com/office/drawing/2014/main" val="3761970454"/>
                    </a:ext>
                  </a:extLst>
                </a:gridCol>
                <a:gridCol w="1661457">
                  <a:extLst>
                    <a:ext uri="{9D8B030D-6E8A-4147-A177-3AD203B41FA5}">
                      <a16:colId xmlns:a16="http://schemas.microsoft.com/office/drawing/2014/main" val="943358790"/>
                    </a:ext>
                  </a:extLst>
                </a:gridCol>
              </a:tblGrid>
              <a:tr h="250737">
                <a:tc>
                  <a:txBody>
                    <a:bodyPr/>
                    <a:lstStyle/>
                    <a:p>
                      <a:r>
                        <a:rPr lang="de-DE" dirty="0"/>
                        <a:t>#</a:t>
                      </a:r>
                      <a:endParaRPr lang="en-US" dirty="0"/>
                    </a:p>
                  </a:txBody>
                  <a:tcPr/>
                </a:tc>
                <a:tc>
                  <a:txBody>
                    <a:bodyPr/>
                    <a:lstStyle/>
                    <a:p>
                      <a:r>
                        <a:rPr lang="de-DE" dirty="0"/>
                        <a:t>Objective</a:t>
                      </a:r>
                      <a:endParaRPr lang="en-US" dirty="0"/>
                    </a:p>
                  </a:txBody>
                  <a:tcPr/>
                </a:tc>
                <a:tc>
                  <a:txBody>
                    <a:bodyPr/>
                    <a:lstStyle/>
                    <a:p>
                      <a:r>
                        <a:rPr lang="de-DE" dirty="0"/>
                        <a:t>Supporters and Efforts</a:t>
                      </a:r>
                      <a:endParaRPr lang="en-US" dirty="0"/>
                    </a:p>
                  </a:txBody>
                  <a:tcPr/>
                </a:tc>
                <a:tc>
                  <a:txBody>
                    <a:bodyPr/>
                    <a:lstStyle/>
                    <a:p>
                      <a:r>
                        <a:rPr lang="de-DE" dirty="0"/>
                        <a:t>Status</a:t>
                      </a:r>
                      <a:endParaRPr lang="en-US" dirty="0"/>
                    </a:p>
                  </a:txBody>
                  <a:tcPr/>
                </a:tc>
                <a:extLst>
                  <a:ext uri="{0D108BD9-81ED-4DB2-BD59-A6C34878D82A}">
                    <a16:rowId xmlns:a16="http://schemas.microsoft.com/office/drawing/2014/main" val="2431873981"/>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36903503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112921983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101291271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2470256752"/>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dirty="0"/>
                        <a:t>80%, yes</a:t>
                      </a:r>
                      <a:endParaRPr lang="en-US" dirty="0"/>
                    </a:p>
                  </a:txBody>
                  <a:tcPr/>
                </a:tc>
                <a:extLst>
                  <a:ext uri="{0D108BD9-81ED-4DB2-BD59-A6C34878D82A}">
                    <a16:rowId xmlns:a16="http://schemas.microsoft.com/office/drawing/2014/main" val="2644159143"/>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r>
                        <a:rPr lang="de-DE"/>
                        <a:t>0%</a:t>
                      </a:r>
                      <a:endParaRPr lang="en-US"/>
                    </a:p>
                  </a:txBody>
                  <a:tcPr/>
                </a:tc>
                <a:extLst>
                  <a:ext uri="{0D108BD9-81ED-4DB2-BD59-A6C34878D82A}">
                    <a16:rowId xmlns:a16="http://schemas.microsoft.com/office/drawing/2014/main" val="2632372228"/>
                  </a:ext>
                </a:extLst>
              </a:tr>
              <a:tr h="313422">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7</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 of necessary parameter extensions to the M1, M5, and M6 reference points to provide access to </a:t>
                      </a:r>
                      <a:r>
                        <a:rPr lang="en-US" sz="1000" dirty="0">
                          <a:effectLst/>
                        </a:rPr>
                        <a:t>Background Data Transfer based on the conclusions in clause 6.6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549792467"/>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the usage of Oauth 2.0 (according to the SA3 guidelines) for 5GMS protocols based on the conclusions in clause 6.9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explicit supporters Ericsson, BBC, Qualcomm; 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3642144629"/>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9</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Qualcomm, BBC, Dolby, Tencent;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32444030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10</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Additional minor enhancements based on feedback from 5G-MAG Reference tool developments.</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Dolby;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4143575766"/>
                  </a:ext>
                </a:extLst>
              </a:tr>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11</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a RESTful API at reference point M3 for the configuration of 5GMS AS instances by 5GMS AF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BBC, Qualcomm, Tencent;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4133635034"/>
                  </a:ext>
                </a:extLst>
              </a:tr>
              <a:tr h="316753">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12</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Sony,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656955889"/>
                  </a:ext>
                </a:extLst>
              </a:tr>
              <a:tr h="417896">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13</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000" dirty="0">
                          <a:effectLst/>
                        </a:rPr>
                        <a:t> BBC, Qualcomm, Tencent, Samsung, NTT</a:t>
                      </a:r>
                    </a:p>
                    <a:p>
                      <a:pPr marL="0" marR="0">
                        <a:spcBef>
                          <a:spcPts val="0"/>
                        </a:spcBef>
                        <a:spcAft>
                          <a:spcPts val="0"/>
                        </a:spcAft>
                      </a:pPr>
                      <a:r>
                        <a:rPr lang="en-GB" sz="1000" dirty="0">
                          <a:effectLst/>
                          <a:latin typeface="Times New Roman" panose="02020603050405020304" pitchFamily="18" charset="0"/>
                          <a:ea typeface="Batang" panose="02030600000101010101" pitchFamily="18" charset="-127"/>
                        </a:rPr>
                        <a:t>Expected efforts: high</a:t>
                      </a:r>
                      <a:endParaRPr lang="en-US" sz="1000" dirty="0">
                        <a:effectLst/>
                        <a:latin typeface="Times New Roman" panose="02020603050405020304" pitchFamily="18" charset="0"/>
                        <a:ea typeface="Batang" panose="02030600000101010101" pitchFamily="18" charset="-127"/>
                      </a:endParaRPr>
                    </a:p>
                  </a:txBody>
                  <a:tcPr marL="68580" marR="68580" marT="0" marB="0"/>
                </a:tc>
                <a:tc>
                  <a:txBody>
                    <a:bodyPr/>
                    <a:lstStyle/>
                    <a:p>
                      <a:endParaRPr lang="en-US" dirty="0"/>
                    </a:p>
                  </a:txBody>
                  <a:tcPr/>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12391000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0315DCF-7952-FC49-3408-3F07FB9E1849}"/>
              </a:ext>
            </a:extLst>
          </p:cNvPr>
          <p:cNvSpPr>
            <a:spLocks noGrp="1"/>
          </p:cNvSpPr>
          <p:nvPr>
            <p:ph type="subTitle" idx="1"/>
          </p:nvPr>
        </p:nvSpPr>
        <p:spPr/>
        <p:txBody>
          <a:bodyPr/>
          <a:lstStyle/>
          <a:p>
            <a:endParaRPr lang="en-US" dirty="0"/>
          </a:p>
        </p:txBody>
      </p:sp>
      <p:sp>
        <p:nvSpPr>
          <p:cNvPr id="3" name="Title 2">
            <a:extLst>
              <a:ext uri="{FF2B5EF4-FFF2-40B4-BE49-F238E27FC236}">
                <a16:creationId xmlns:a16="http://schemas.microsoft.com/office/drawing/2014/main" id="{9212AFB0-D267-98FD-942E-3DBFBE19E29A}"/>
              </a:ext>
            </a:extLst>
          </p:cNvPr>
          <p:cNvSpPr>
            <a:spLocks noGrp="1"/>
          </p:cNvSpPr>
          <p:nvPr>
            <p:ph type="title"/>
          </p:nvPr>
        </p:nvSpPr>
        <p:spPr>
          <a:xfrm>
            <a:off x="495297" y="3593167"/>
            <a:ext cx="9363077" cy="722955"/>
          </a:xfrm>
        </p:spPr>
        <p:txBody>
          <a:bodyPr/>
          <a:lstStyle/>
          <a:p>
            <a:r>
              <a:rPr lang="de-DE" dirty="0"/>
              <a:t>Conclusions</a:t>
            </a:r>
            <a:endParaRPr lang="en-US" dirty="0"/>
          </a:p>
        </p:txBody>
      </p:sp>
    </p:spTree>
    <p:extLst>
      <p:ext uri="{BB962C8B-B14F-4D97-AF65-F5344CB8AC3E}">
        <p14:creationId xmlns:p14="http://schemas.microsoft.com/office/powerpoint/2010/main" val="239835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B68844-26A6-91AD-F899-0F85BEF7BEE8}"/>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D6CEE66A-A4CD-9208-044F-940F73149B0F}"/>
              </a:ext>
            </a:extLst>
          </p:cNvPr>
          <p:cNvSpPr>
            <a:spLocks noGrp="1"/>
          </p:cNvSpPr>
          <p:nvPr>
            <p:ph type="title"/>
          </p:nvPr>
        </p:nvSpPr>
        <p:spPr>
          <a:xfrm>
            <a:off x="495300" y="642644"/>
            <a:ext cx="11187112" cy="361959"/>
          </a:xfrm>
        </p:spPr>
        <p:txBody>
          <a:bodyPr/>
          <a:lstStyle/>
          <a:p>
            <a:r>
              <a:rPr lang="de-DE" dirty="0"/>
              <a:t>Status Check</a:t>
            </a:r>
            <a:endParaRPr lang="en-US" dirty="0"/>
          </a:p>
        </p:txBody>
      </p:sp>
      <p:sp>
        <p:nvSpPr>
          <p:cNvPr id="4" name="Content Placeholder 3">
            <a:extLst>
              <a:ext uri="{FF2B5EF4-FFF2-40B4-BE49-F238E27FC236}">
                <a16:creationId xmlns:a16="http://schemas.microsoft.com/office/drawing/2014/main" id="{47C8723D-99C5-62AB-5617-720E11264F00}"/>
              </a:ext>
            </a:extLst>
          </p:cNvPr>
          <p:cNvSpPr>
            <a:spLocks noGrp="1"/>
          </p:cNvSpPr>
          <p:nvPr>
            <p:ph sz="quarter" idx="14"/>
          </p:nvPr>
        </p:nvSpPr>
        <p:spPr/>
        <p:txBody>
          <a:bodyPr>
            <a:normAutofit/>
          </a:bodyPr>
          <a:lstStyle/>
          <a:p>
            <a:r>
              <a:rPr lang="de-DE" dirty="0"/>
              <a:t>Of the 13 Work Topics, at least half of them are expected to be completed at SA4#127</a:t>
            </a:r>
          </a:p>
          <a:p>
            <a:r>
              <a:rPr lang="de-DE" dirty="0"/>
              <a:t>However, it is expected that not all topics can be completed</a:t>
            </a:r>
          </a:p>
          <a:p>
            <a:r>
              <a:rPr lang="de-DE" dirty="0"/>
              <a:t>In addition, a proper porting to TS 26.510 needs to be completed</a:t>
            </a:r>
          </a:p>
          <a:p>
            <a:r>
              <a:rPr lang="de-DE" dirty="0"/>
              <a:t>Three options:</a:t>
            </a:r>
          </a:p>
          <a:p>
            <a:pPr lvl="1"/>
            <a:r>
              <a:rPr lang="de-DE" dirty="0"/>
              <a:t>Complete work item at SA4#127 and add all features with a CR to the specfications and do feature corrections</a:t>
            </a:r>
          </a:p>
          <a:p>
            <a:pPr lvl="1"/>
            <a:r>
              <a:rPr lang="de-DE" dirty="0"/>
              <a:t>Complete work item at SA4#127 and defer non-completed features to the Rel-19</a:t>
            </a:r>
          </a:p>
          <a:p>
            <a:pPr lvl="1"/>
            <a:r>
              <a:rPr lang="de-DE" dirty="0"/>
              <a:t>Ask for an exception with a very clear set of actions to complete the remaining topics based on this slide deck.</a:t>
            </a:r>
          </a:p>
          <a:p>
            <a:pPr lvl="1"/>
            <a:endParaRPr lang="en-US" dirty="0"/>
          </a:p>
        </p:txBody>
      </p:sp>
      <p:sp>
        <p:nvSpPr>
          <p:cNvPr id="5" name="Subtitle 4">
            <a:extLst>
              <a:ext uri="{FF2B5EF4-FFF2-40B4-BE49-F238E27FC236}">
                <a16:creationId xmlns:a16="http://schemas.microsoft.com/office/drawing/2014/main" id="{3EEB5417-1DCD-1911-75F1-A98CD5DC1F87}"/>
              </a:ext>
            </a:extLst>
          </p:cNvPr>
          <p:cNvSpPr>
            <a:spLocks noGrp="1"/>
          </p:cNvSpPr>
          <p:nvPr>
            <p:ph type="subTitle" idx="1"/>
          </p:nvPr>
        </p:nvSpPr>
        <p:spPr/>
        <p:txBody>
          <a:bodyPr/>
          <a:lstStyle/>
          <a:p>
            <a:r>
              <a:rPr lang="de-DE" dirty="0"/>
              <a:t>Preliminary considerations</a:t>
            </a:r>
            <a:endParaRPr lang="en-US" dirty="0"/>
          </a:p>
        </p:txBody>
      </p:sp>
    </p:spTree>
    <p:extLst>
      <p:ext uri="{BB962C8B-B14F-4D97-AF65-F5344CB8AC3E}">
        <p14:creationId xmlns:p14="http://schemas.microsoft.com/office/powerpoint/2010/main" val="161351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147EF9E-E40F-84E8-EB11-244D5198FE15}"/>
              </a:ext>
            </a:extLst>
          </p:cNvPr>
          <p:cNvSpPr>
            <a:spLocks noGrp="1"/>
          </p:cNvSpPr>
          <p:nvPr>
            <p:ph type="ftr" sz="quarter" idx="10"/>
          </p:nvPr>
        </p:nvSpPr>
        <p:spPr/>
        <p:txBody>
          <a:bodyPr/>
          <a:lstStyle/>
          <a:p>
            <a:r>
              <a:rPr lang="en-US"/>
              <a:t>3GPP SA4#127</a:t>
            </a:r>
            <a:endParaRPr lang="en-US" dirty="0"/>
          </a:p>
        </p:txBody>
      </p:sp>
      <p:sp>
        <p:nvSpPr>
          <p:cNvPr id="5" name="Title 4">
            <a:extLst>
              <a:ext uri="{FF2B5EF4-FFF2-40B4-BE49-F238E27FC236}">
                <a16:creationId xmlns:a16="http://schemas.microsoft.com/office/drawing/2014/main" id="{77715FF2-7249-974C-C724-92708CC1B3EC}"/>
              </a:ext>
            </a:extLst>
          </p:cNvPr>
          <p:cNvSpPr>
            <a:spLocks noGrp="1"/>
          </p:cNvSpPr>
          <p:nvPr>
            <p:ph type="title"/>
          </p:nvPr>
        </p:nvSpPr>
        <p:spPr>
          <a:xfrm>
            <a:off x="495300" y="642644"/>
            <a:ext cx="11187112" cy="361959"/>
          </a:xfrm>
        </p:spPr>
        <p:txBody>
          <a:bodyPr/>
          <a:lstStyle/>
          <a:p>
            <a:r>
              <a:rPr lang="de-DE" dirty="0"/>
              <a:t>Relevant Documents and Timelines</a:t>
            </a:r>
            <a:endParaRPr lang="en-US" dirty="0"/>
          </a:p>
        </p:txBody>
      </p:sp>
      <p:sp>
        <p:nvSpPr>
          <p:cNvPr id="7" name="Content Placeholder 6">
            <a:extLst>
              <a:ext uri="{FF2B5EF4-FFF2-40B4-BE49-F238E27FC236}">
                <a16:creationId xmlns:a16="http://schemas.microsoft.com/office/drawing/2014/main" id="{4DDA86A1-6197-967A-6A3C-E6D7504D07B9}"/>
              </a:ext>
            </a:extLst>
          </p:cNvPr>
          <p:cNvSpPr>
            <a:spLocks noGrp="1"/>
          </p:cNvSpPr>
          <p:nvPr>
            <p:ph sz="quarter" idx="14"/>
          </p:nvPr>
        </p:nvSpPr>
        <p:spPr>
          <a:xfrm>
            <a:off x="495300" y="1524000"/>
            <a:ext cx="11187112" cy="4876799"/>
          </a:xfrm>
        </p:spPr>
        <p:txBody>
          <a:bodyPr>
            <a:normAutofit/>
          </a:bodyPr>
          <a:lstStyle/>
          <a:p>
            <a:pPr rtl="0" fontAlgn="ctr">
              <a:spcBef>
                <a:spcPts val="0"/>
              </a:spcBef>
              <a:spcAft>
                <a:spcPts val="0"/>
              </a:spcAft>
              <a:buFont typeface="Courier New" panose="02070309020205020404" pitchFamily="49" charset="0"/>
              <a:buChar char="o"/>
            </a:pPr>
            <a:r>
              <a:rPr lang="en-GB" sz="1800" dirty="0">
                <a:latin typeface="Calibri" panose="020F0502020204030204" pitchFamily="34" charset="0"/>
                <a:hlinkClick r:id="rId2">
                  <a:extLst>
                    <a:ext uri="{A12FA001-AC4F-418D-AE19-62706E023703}">
                      <ahyp:hlinkClr xmlns:ahyp="http://schemas.microsoft.com/office/drawing/2018/hyperlinkcolor" val="tx"/>
                    </a:ext>
                  </a:extLst>
                </a:hlinkClick>
              </a:rPr>
              <a:t>SP-230976</a:t>
            </a:r>
            <a:r>
              <a:rPr lang="en-GB" sz="1800" dirty="0">
                <a:latin typeface="Calibri" panose="020F0502020204030204" pitchFamily="34" charset="0"/>
              </a:rPr>
              <a:t> WID </a:t>
            </a:r>
            <a:r>
              <a:rPr lang="en-GB" sz="1800" dirty="0">
                <a:solidFill>
                  <a:srgbClr val="000000"/>
                </a:solidFill>
                <a:latin typeface="Calibri" panose="020F0502020204030204" pitchFamily="34" charset="0"/>
              </a:rPr>
              <a:t>5G Media Streaming Protocols Phase 2</a:t>
            </a:r>
            <a:endParaRPr lang="en-GB" sz="1800" dirty="0">
              <a:solidFill>
                <a:srgbClr val="000000"/>
              </a:solidFill>
              <a:latin typeface="Calibri" panose="020F0502020204030204" pitchFamily="34" charset="0"/>
              <a:hlinkClick r:id="rId3">
                <a:extLst>
                  <a:ext uri="{A12FA001-AC4F-418D-AE19-62706E023703}">
                    <ahyp:hlinkClr xmlns:ahyp="http://schemas.microsoft.com/office/drawing/2018/hyperlinkcolor" val="tx"/>
                  </a:ext>
                </a:extLst>
              </a:hlinkClick>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3"/>
              </a:rPr>
              <a:t>S4-231683</a:t>
            </a:r>
            <a:r>
              <a:rPr lang="en-GB" sz="1800" dirty="0">
                <a:solidFill>
                  <a:srgbClr val="000000"/>
                </a:solidFill>
                <a:effectLst/>
                <a:latin typeface="Calibri" panose="020F0502020204030204" pitchFamily="34" charset="0"/>
              </a:rPr>
              <a:t>  Updated Work Plan, Qualcomm Incorporated,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4"/>
              </a:rPr>
              <a:t>S4-232002</a:t>
            </a:r>
            <a:r>
              <a:rPr lang="en-GB" sz="1800" dirty="0">
                <a:solidFill>
                  <a:srgbClr val="000000"/>
                </a:solidFill>
                <a:effectLst/>
                <a:latin typeface="Calibri" panose="020F0502020204030204" pitchFamily="34" charset="0"/>
              </a:rPr>
              <a:t>  TS 26.510 V0.4.0 editor's draft, BBC, </a:t>
            </a: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5"/>
              </a:rPr>
              <a:t>S4-232008</a:t>
            </a:r>
            <a:r>
              <a:rPr lang="en-GB" sz="1800" dirty="0">
                <a:solidFill>
                  <a:srgbClr val="000000"/>
                </a:solidFill>
                <a:effectLst/>
                <a:latin typeface="Calibri" panose="020F0502020204030204" pitchFamily="34" charset="0"/>
              </a:rPr>
              <a:t>  Permanent Document v0.2.0, Qualcomm Incorporated (Rapporteur)</a:t>
            </a:r>
          </a:p>
          <a:p>
            <a:pPr fontAlgn="ctr">
              <a:spcBef>
                <a:spcPts val="0"/>
              </a:spcBef>
              <a:spcAft>
                <a:spcPts val="0"/>
              </a:spcAft>
              <a:buFont typeface="Courier New" panose="02070309020205020404" pitchFamily="49" charset="0"/>
              <a:buChar char="o"/>
            </a:pPr>
            <a:r>
              <a:rPr lang="en-GB" sz="1800" dirty="0">
                <a:effectLst/>
                <a:latin typeface="Calibri" panose="020F0502020204030204" pitchFamily="34" charset="0"/>
                <a:hlinkClick r:id="rId6"/>
              </a:rPr>
              <a:t>S4-232009</a:t>
            </a:r>
            <a:r>
              <a:rPr lang="en-GB" sz="1800" dirty="0">
                <a:effectLst/>
                <a:latin typeface="Calibri" panose="020F0502020204030204" pitchFamily="34" charset="0"/>
              </a:rPr>
              <a:t> 5GMS Functions are general Media Functions, Qualcomm Incorporated, BBC, Tencent (endorsed)</a:t>
            </a:r>
          </a:p>
          <a:p>
            <a:pPr fontAlgn="ctr">
              <a:spcBef>
                <a:spcPts val="0"/>
              </a:spcBef>
              <a:spcAft>
                <a:spcPts val="0"/>
              </a:spcAft>
              <a:buFont typeface="Courier New" panose="02070309020205020404" pitchFamily="49" charset="0"/>
              <a:buChar char="o"/>
            </a:pPr>
            <a:r>
              <a:rPr lang="en-US" sz="1800" dirty="0">
                <a:latin typeface="Calibri" panose="020F0502020204030204" pitchFamily="34" charset="0"/>
                <a:hlinkClick r:id="rId7">
                  <a:extLst>
                    <a:ext uri="{A12FA001-AC4F-418D-AE19-62706E023703}">
                      <ahyp:hlinkClr xmlns:ahyp="http://schemas.microsoft.com/office/drawing/2018/hyperlinkcolor" val="tx"/>
                    </a:ext>
                  </a:extLst>
                </a:hlinkClick>
              </a:rPr>
              <a:t>S4-232010</a:t>
            </a:r>
            <a:r>
              <a:rPr lang="en-US" sz="1800" dirty="0">
                <a:latin typeface="Calibri" panose="020F0502020204030204" pitchFamily="34" charset="0"/>
              </a:rPr>
              <a:t> RTC Functions are general Media Functions, Qualcomm Incorporated (endorsed)</a:t>
            </a:r>
          </a:p>
          <a:p>
            <a:pPr fontAlgn="ctr">
              <a:spcBef>
                <a:spcPts val="0"/>
              </a:spcBef>
              <a:spcAft>
                <a:spcPts val="0"/>
              </a:spcAft>
              <a:buFont typeface="Courier New" panose="02070309020205020404" pitchFamily="49" charset="0"/>
              <a:buChar char="o"/>
            </a:pPr>
            <a:endParaRPr lang="en-US" sz="1800" dirty="0">
              <a:latin typeface="Calibri" panose="020F0502020204030204" pitchFamily="34" charset="0"/>
            </a:endParaRPr>
          </a:p>
          <a:p>
            <a:pPr fontAlgn="ctr">
              <a:spcBef>
                <a:spcPts val="0"/>
              </a:spcBef>
              <a:spcAft>
                <a:spcPts val="0"/>
              </a:spcAft>
              <a:buFont typeface="Courier New" panose="02070309020205020404" pitchFamily="49" charset="0"/>
              <a:buChar char="o"/>
            </a:pPr>
            <a:endParaRPr lang="en-US" sz="1800" dirty="0">
              <a:effectLst/>
              <a:latin typeface="Calibri" panose="020F0502020204030204" pitchFamily="34" charset="0"/>
            </a:endParaRPr>
          </a:p>
          <a:p>
            <a:pPr rtl="0" fontAlgn="ctr">
              <a:spcBef>
                <a:spcPts val="0"/>
              </a:spcBef>
              <a:spcAft>
                <a:spcPts val="0"/>
              </a:spcAft>
              <a:buFont typeface="Courier New" panose="02070309020205020404" pitchFamily="49" charset="0"/>
              <a:buChar char="o"/>
            </a:pPr>
            <a:endParaRPr lang="de-DE" sz="2400" dirty="0">
              <a:solidFill>
                <a:srgbClr val="000000"/>
              </a:solidFill>
              <a:effectLst/>
              <a:latin typeface="Calibri" panose="020F0502020204030204" pitchFamily="34" charset="0"/>
            </a:endParaRPr>
          </a:p>
          <a:p>
            <a:pPr marL="0" indent="0" rtl="0" fontAlgn="ctr">
              <a:spcBef>
                <a:spcPts val="0"/>
              </a:spcBef>
              <a:spcAft>
                <a:spcPts val="0"/>
              </a:spcAft>
              <a:buNone/>
            </a:pPr>
            <a:endParaRPr lang="en-US" sz="1800" dirty="0">
              <a:effectLst/>
              <a:latin typeface="Calibri" panose="020F0502020204030204" pitchFamily="34" charset="0"/>
            </a:endParaRPr>
          </a:p>
        </p:txBody>
      </p:sp>
      <p:sp>
        <p:nvSpPr>
          <p:cNvPr id="6" name="Subtitle 5">
            <a:extLst>
              <a:ext uri="{FF2B5EF4-FFF2-40B4-BE49-F238E27FC236}">
                <a16:creationId xmlns:a16="http://schemas.microsoft.com/office/drawing/2014/main" id="{039D9C20-2627-E50B-C369-15FBB72A44DC}"/>
              </a:ext>
            </a:extLst>
          </p:cNvPr>
          <p:cNvSpPr>
            <a:spLocks noGrp="1"/>
          </p:cNvSpPr>
          <p:nvPr>
            <p:ph type="subTitle" idx="1"/>
          </p:nvPr>
        </p:nvSpPr>
        <p:spPr/>
        <p:txBody>
          <a:bodyPr/>
          <a:lstStyle/>
          <a:p>
            <a:endParaRPr lang="en-US"/>
          </a:p>
        </p:txBody>
      </p:sp>
      <p:graphicFrame>
        <p:nvGraphicFramePr>
          <p:cNvPr id="2" name="Table 1">
            <a:extLst>
              <a:ext uri="{FF2B5EF4-FFF2-40B4-BE49-F238E27FC236}">
                <a16:creationId xmlns:a16="http://schemas.microsoft.com/office/drawing/2014/main" id="{D7516CB2-49DA-B580-699A-33831D0B9EC0}"/>
              </a:ext>
            </a:extLst>
          </p:cNvPr>
          <p:cNvGraphicFramePr>
            <a:graphicFrameLocks noGrp="1"/>
          </p:cNvGraphicFramePr>
          <p:nvPr>
            <p:extLst>
              <p:ext uri="{D42A27DB-BD31-4B8C-83A1-F6EECF244321}">
                <p14:modId xmlns:p14="http://schemas.microsoft.com/office/powerpoint/2010/main" val="3465333174"/>
              </p:ext>
            </p:extLst>
          </p:nvPr>
        </p:nvGraphicFramePr>
        <p:xfrm>
          <a:off x="681531" y="3241216"/>
          <a:ext cx="10813538" cy="2971800"/>
        </p:xfrm>
        <a:graphic>
          <a:graphicData uri="http://schemas.openxmlformats.org/drawingml/2006/table">
            <a:tbl>
              <a:tblPr>
                <a:tableStyleId>{5C22544A-7EE6-4342-B048-85BDC9FD1C3A}</a:tableStyleId>
              </a:tblPr>
              <a:tblGrid>
                <a:gridCol w="2752437">
                  <a:extLst>
                    <a:ext uri="{9D8B030D-6E8A-4147-A177-3AD203B41FA5}">
                      <a16:colId xmlns:a16="http://schemas.microsoft.com/office/drawing/2014/main" val="3992258552"/>
                    </a:ext>
                  </a:extLst>
                </a:gridCol>
                <a:gridCol w="8061101">
                  <a:extLst>
                    <a:ext uri="{9D8B030D-6E8A-4147-A177-3AD203B41FA5}">
                      <a16:colId xmlns:a16="http://schemas.microsoft.com/office/drawing/2014/main" val="4116570738"/>
                    </a:ext>
                  </a:extLst>
                </a:gridCol>
              </a:tblGrid>
              <a:tr h="2682639">
                <a:tc>
                  <a:txBody>
                    <a:bodyPr/>
                    <a:lstStyle/>
                    <a:p>
                      <a:pPr marL="0" marR="0" indent="0">
                        <a:lnSpc>
                          <a:spcPct val="100000"/>
                        </a:lnSpc>
                        <a:spcBef>
                          <a:spcPts val="300"/>
                        </a:spcBef>
                        <a:spcAft>
                          <a:spcPts val="300"/>
                        </a:spcAft>
                        <a:tabLst>
                          <a:tab pos="4572000" algn="l"/>
                        </a:tabLst>
                      </a:pPr>
                      <a:r>
                        <a:rPr lang="en-US" sz="1600">
                          <a:effectLst/>
                        </a:rPr>
                        <a:t>SA4#127 (29 January - 2 February 2024, Sophia Antipolis, FR)</a:t>
                      </a:r>
                      <a:endParaRPr lang="en-US" sz="16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26.512 5G Media Streaming Protocols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CRs to 26.247 DASH extensions for 5G Media Streaming Phase 2</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26.517 Extensions to MBS User Services to support 5GMS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CR to 26.532 Extensions to Event Exposure to support Network Assistance</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Agree TS 26.510 v2.0.0 to be sent to SA plenary for approval.</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Complete the permanent document on handling commonalities and inconsistencies across stage-2 specifications of TS26.501 and TS26.506.</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Communicate with other 3GPP working groups and external organizations, in particular 5G-MAG, on need basis</a:t>
                      </a:r>
                    </a:p>
                    <a:p>
                      <a:pPr marL="342900" marR="0" lvl="0" indent="-342900">
                        <a:lnSpc>
                          <a:spcPct val="100000"/>
                        </a:lnSpc>
                        <a:spcBef>
                          <a:spcPts val="300"/>
                        </a:spcBef>
                        <a:spcAft>
                          <a:spcPts val="300"/>
                        </a:spcAft>
                        <a:buFont typeface="Symbol" panose="05050102010706020507" pitchFamily="18" charset="2"/>
                        <a:buChar char=""/>
                        <a:tabLst>
                          <a:tab pos="457200" algn="l"/>
                        </a:tabLst>
                      </a:pPr>
                      <a:r>
                        <a:rPr lang="en-US" sz="1600" dirty="0">
                          <a:effectLst/>
                        </a:rPr>
                        <a:t>Endorse work item summary</a:t>
                      </a:r>
                      <a:endParaRPr lang="en-US" sz="16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1653521339"/>
                  </a:ext>
                </a:extLst>
              </a:tr>
            </a:tbl>
          </a:graphicData>
        </a:graphic>
      </p:graphicFrame>
      <p:graphicFrame>
        <p:nvGraphicFramePr>
          <p:cNvPr id="3" name="Table 2">
            <a:extLst>
              <a:ext uri="{FF2B5EF4-FFF2-40B4-BE49-F238E27FC236}">
                <a16:creationId xmlns:a16="http://schemas.microsoft.com/office/drawing/2014/main" id="{E84C1C21-9828-0B0E-EBAD-E9B5E460D754}"/>
              </a:ext>
            </a:extLst>
          </p:cNvPr>
          <p:cNvGraphicFramePr>
            <a:graphicFrameLocks noGrp="1"/>
          </p:cNvGraphicFramePr>
          <p:nvPr>
            <p:extLst>
              <p:ext uri="{D42A27DB-BD31-4B8C-83A1-F6EECF244321}">
                <p14:modId xmlns:p14="http://schemas.microsoft.com/office/powerpoint/2010/main" val="246592253"/>
              </p:ext>
            </p:extLst>
          </p:nvPr>
        </p:nvGraphicFramePr>
        <p:xfrm>
          <a:off x="9445309" y="132968"/>
          <a:ext cx="2101232" cy="1949196"/>
        </p:xfrm>
        <a:graphic>
          <a:graphicData uri="http://schemas.openxmlformats.org/drawingml/2006/table">
            <a:tbl>
              <a:tblPr firstRow="1">
                <a:tableStyleId>{5C22544A-7EE6-4342-B048-85BDC9FD1C3A}</a:tableStyleId>
              </a:tblPr>
              <a:tblGrid>
                <a:gridCol w="2101232">
                  <a:extLst>
                    <a:ext uri="{9D8B030D-6E8A-4147-A177-3AD203B41FA5}">
                      <a16:colId xmlns:a16="http://schemas.microsoft.com/office/drawing/2014/main" val="1448547948"/>
                    </a:ext>
                  </a:extLst>
                </a:gridCol>
              </a:tblGrid>
              <a:tr h="0">
                <a:tc>
                  <a:txBody>
                    <a:bodyPr/>
                    <a:lstStyle/>
                    <a:p>
                      <a:pPr marL="0" marR="0" algn="ctr" fontAlgn="base" hangingPunct="0">
                        <a:lnSpc>
                          <a:spcPct val="107000"/>
                        </a:lnSpc>
                        <a:spcBef>
                          <a:spcPts val="0"/>
                        </a:spcBef>
                        <a:spcAft>
                          <a:spcPts val="0"/>
                        </a:spcAft>
                      </a:pPr>
                      <a:r>
                        <a:rPr lang="en-GB" sz="1050">
                          <a:effectLst/>
                        </a:rPr>
                        <a:t>Supporting IM name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969404259"/>
                  </a:ext>
                </a:extLst>
              </a:tr>
              <a:tr h="0">
                <a:tc>
                  <a:txBody>
                    <a:bodyPr/>
                    <a:lstStyle/>
                    <a:p>
                      <a:pPr marL="0" marR="0" fontAlgn="base" hangingPunct="0">
                        <a:lnSpc>
                          <a:spcPct val="107000"/>
                        </a:lnSpc>
                        <a:spcBef>
                          <a:spcPts val="0"/>
                        </a:spcBef>
                        <a:spcAft>
                          <a:spcPts val="0"/>
                        </a:spcAft>
                      </a:pPr>
                      <a:r>
                        <a:rPr lang="en-GB" sz="1050">
                          <a:effectLst/>
                        </a:rPr>
                        <a:t>Qualcomm Incorporated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3005498506"/>
                  </a:ext>
                </a:extLst>
              </a:tr>
              <a:tr h="0">
                <a:tc>
                  <a:txBody>
                    <a:bodyPr/>
                    <a:lstStyle/>
                    <a:p>
                      <a:pPr marL="0" marR="0" fontAlgn="base" hangingPunct="0">
                        <a:lnSpc>
                          <a:spcPct val="107000"/>
                        </a:lnSpc>
                        <a:spcBef>
                          <a:spcPts val="0"/>
                        </a:spcBef>
                        <a:spcAft>
                          <a:spcPts val="0"/>
                        </a:spcAft>
                      </a:pPr>
                      <a:r>
                        <a:rPr lang="en-GB" sz="1050">
                          <a:effectLst/>
                        </a:rPr>
                        <a:t>Tencent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017449169"/>
                  </a:ext>
                </a:extLst>
              </a:tr>
              <a:tr h="0">
                <a:tc>
                  <a:txBody>
                    <a:bodyPr/>
                    <a:lstStyle/>
                    <a:p>
                      <a:pPr marL="0" marR="0" fontAlgn="base" hangingPunct="0">
                        <a:lnSpc>
                          <a:spcPct val="107000"/>
                        </a:lnSpc>
                        <a:spcBef>
                          <a:spcPts val="0"/>
                        </a:spcBef>
                        <a:spcAft>
                          <a:spcPts val="0"/>
                        </a:spcAft>
                      </a:pPr>
                      <a:r>
                        <a:rPr lang="en-GB" sz="1050">
                          <a:effectLst/>
                        </a:rPr>
                        <a:t>BBC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932328667"/>
                  </a:ext>
                </a:extLst>
              </a:tr>
              <a:tr h="0">
                <a:tc>
                  <a:txBody>
                    <a:bodyPr/>
                    <a:lstStyle/>
                    <a:p>
                      <a:pPr marL="0" marR="0" fontAlgn="base" hangingPunct="0">
                        <a:lnSpc>
                          <a:spcPct val="107000"/>
                        </a:lnSpc>
                        <a:spcBef>
                          <a:spcPts val="0"/>
                        </a:spcBef>
                        <a:spcAft>
                          <a:spcPts val="0"/>
                        </a:spcAft>
                      </a:pPr>
                      <a:r>
                        <a:rPr lang="en-GB" sz="1050">
                          <a:effectLst/>
                        </a:rPr>
                        <a:t>Sony Europe B.V.</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197552071"/>
                  </a:ext>
                </a:extLst>
              </a:tr>
              <a:tr h="0">
                <a:tc>
                  <a:txBody>
                    <a:bodyPr/>
                    <a:lstStyle/>
                    <a:p>
                      <a:pPr marL="0" marR="0" fontAlgn="base" hangingPunct="0">
                        <a:lnSpc>
                          <a:spcPct val="107000"/>
                        </a:lnSpc>
                        <a:spcBef>
                          <a:spcPts val="0"/>
                        </a:spcBef>
                        <a:spcAft>
                          <a:spcPts val="0"/>
                        </a:spcAft>
                      </a:pPr>
                      <a:r>
                        <a:rPr lang="en-GB" sz="1050">
                          <a:effectLst/>
                        </a:rPr>
                        <a:t>Orange</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2465621036"/>
                  </a:ext>
                </a:extLst>
              </a:tr>
              <a:tr h="0">
                <a:tc>
                  <a:txBody>
                    <a:bodyPr/>
                    <a:lstStyle/>
                    <a:p>
                      <a:pPr marL="0" marR="0" fontAlgn="base" hangingPunct="0">
                        <a:lnSpc>
                          <a:spcPct val="107000"/>
                        </a:lnSpc>
                        <a:spcBef>
                          <a:spcPts val="0"/>
                        </a:spcBef>
                        <a:spcAft>
                          <a:spcPts val="0"/>
                        </a:spcAft>
                      </a:pPr>
                      <a:r>
                        <a:rPr lang="en-GB" sz="1050">
                          <a:effectLst/>
                        </a:rPr>
                        <a:t>Dolby Laboratories Inc.</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982381817"/>
                  </a:ext>
                </a:extLst>
              </a:tr>
              <a:tr h="0">
                <a:tc>
                  <a:txBody>
                    <a:bodyPr/>
                    <a:lstStyle/>
                    <a:p>
                      <a:pPr marL="0" marR="0" fontAlgn="base" hangingPunct="0">
                        <a:lnSpc>
                          <a:spcPct val="107000"/>
                        </a:lnSpc>
                        <a:spcBef>
                          <a:spcPts val="0"/>
                        </a:spcBef>
                        <a:spcAft>
                          <a:spcPts val="0"/>
                        </a:spcAft>
                      </a:pPr>
                      <a:r>
                        <a:rPr lang="en-GB" sz="1050">
                          <a:effectLst/>
                        </a:rPr>
                        <a:t>AT&amp;T</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492332547"/>
                  </a:ext>
                </a:extLst>
              </a:tr>
              <a:tr h="0">
                <a:tc>
                  <a:txBody>
                    <a:bodyPr/>
                    <a:lstStyle/>
                    <a:p>
                      <a:pPr marL="0" marR="0" fontAlgn="base" hangingPunct="0">
                        <a:lnSpc>
                          <a:spcPct val="107000"/>
                        </a:lnSpc>
                        <a:spcBef>
                          <a:spcPts val="0"/>
                        </a:spcBef>
                        <a:spcAft>
                          <a:spcPts val="0"/>
                        </a:spcAft>
                      </a:pPr>
                      <a:r>
                        <a:rPr lang="en-GB" sz="1050">
                          <a:effectLst/>
                        </a:rPr>
                        <a:t>Ericsson</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725393806"/>
                  </a:ext>
                </a:extLst>
              </a:tr>
              <a:tr h="0">
                <a:tc>
                  <a:txBody>
                    <a:bodyPr/>
                    <a:lstStyle/>
                    <a:p>
                      <a:pPr marL="0" marR="0" fontAlgn="base" hangingPunct="0">
                        <a:lnSpc>
                          <a:spcPct val="107000"/>
                        </a:lnSpc>
                        <a:spcBef>
                          <a:spcPts val="0"/>
                        </a:spcBef>
                        <a:spcAft>
                          <a:spcPts val="0"/>
                        </a:spcAft>
                      </a:pPr>
                      <a:r>
                        <a:rPr lang="en-GB" sz="1050">
                          <a:effectLst/>
                        </a:rPr>
                        <a:t>HuaWei Technologies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521051333"/>
                  </a:ext>
                </a:extLst>
              </a:tr>
              <a:tr h="0">
                <a:tc>
                  <a:txBody>
                    <a:bodyPr/>
                    <a:lstStyle/>
                    <a:p>
                      <a:pPr marL="0" marR="0" fontAlgn="base" hangingPunct="0">
                        <a:lnSpc>
                          <a:spcPct val="107000"/>
                        </a:lnSpc>
                        <a:spcBef>
                          <a:spcPts val="0"/>
                        </a:spcBef>
                        <a:spcAft>
                          <a:spcPts val="0"/>
                        </a:spcAft>
                      </a:pPr>
                      <a:r>
                        <a:rPr lang="en-GB" sz="1050">
                          <a:effectLst/>
                        </a:rPr>
                        <a:t>Samsung Electronics, CO., LTD</a:t>
                      </a:r>
                      <a:endParaRPr lang="en-US" sz="140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237173636"/>
                  </a:ext>
                </a:extLst>
              </a:tr>
              <a:tr h="0">
                <a:tc>
                  <a:txBody>
                    <a:bodyPr/>
                    <a:lstStyle/>
                    <a:p>
                      <a:pPr marL="0" marR="0" fontAlgn="base" hangingPunct="0">
                        <a:lnSpc>
                          <a:spcPct val="107000"/>
                        </a:lnSpc>
                        <a:spcBef>
                          <a:spcPts val="0"/>
                        </a:spcBef>
                        <a:spcAft>
                          <a:spcPts val="0"/>
                        </a:spcAft>
                      </a:pPr>
                      <a:r>
                        <a:rPr lang="en-GB" sz="1050" dirty="0">
                          <a:effectLst/>
                        </a:rPr>
                        <a:t>NTT</a:t>
                      </a:r>
                      <a:endParaRPr lang="en-US" sz="1400" dirty="0">
                        <a:effectLst/>
                        <a:latin typeface="Calibri" panose="020F0502020204030204" pitchFamily="34" charset="0"/>
                        <a:ea typeface="Malgun Gothic" panose="020B0503020000020004" pitchFamily="34" charset="-127"/>
                        <a:cs typeface="Arial" panose="020B0604020202020204" pitchFamily="34" charset="0"/>
                      </a:endParaRPr>
                    </a:p>
                  </a:txBody>
                  <a:tcPr marL="68580" marR="68580" marT="0" marB="0"/>
                </a:tc>
                <a:extLst>
                  <a:ext uri="{0D108BD9-81ED-4DB2-BD59-A6C34878D82A}">
                    <a16:rowId xmlns:a16="http://schemas.microsoft.com/office/drawing/2014/main" val="1843113442"/>
                  </a:ext>
                </a:extLst>
              </a:tr>
            </a:tbl>
          </a:graphicData>
        </a:graphic>
      </p:graphicFrame>
      <p:sp>
        <p:nvSpPr>
          <p:cNvPr id="9" name="Rectangle 1">
            <a:extLst>
              <a:ext uri="{FF2B5EF4-FFF2-40B4-BE49-F238E27FC236}">
                <a16:creationId xmlns:a16="http://schemas.microsoft.com/office/drawing/2014/main" id="{79EA76D5-8A77-2CEC-926E-AF993867761C}"/>
              </a:ext>
            </a:extLst>
          </p:cNvPr>
          <p:cNvSpPr>
            <a:spLocks noChangeArrowheads="1"/>
          </p:cNvSpPr>
          <p:nvPr/>
        </p:nvSpPr>
        <p:spPr bwMode="auto">
          <a:xfrm>
            <a:off x="495300" y="3829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9247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CEBC0-43BE-7F66-5735-1E53784E9F07}"/>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4E6991DB-D4C7-DBB8-59ED-D79C120C2D6A}"/>
              </a:ext>
            </a:extLst>
          </p:cNvPr>
          <p:cNvSpPr>
            <a:spLocks noGrp="1"/>
          </p:cNvSpPr>
          <p:nvPr>
            <p:ph type="title"/>
          </p:nvPr>
        </p:nvSpPr>
        <p:spPr>
          <a:xfrm>
            <a:off x="495300" y="642644"/>
            <a:ext cx="11187112" cy="361959"/>
          </a:xfrm>
        </p:spPr>
        <p:txBody>
          <a:bodyPr/>
          <a:lstStyle/>
          <a:p>
            <a:r>
              <a:rPr lang="de-DE" dirty="0"/>
              <a:t>Work Item Objectives</a:t>
            </a:r>
            <a:endParaRPr lang="en-US" dirty="0"/>
          </a:p>
        </p:txBody>
      </p:sp>
      <p:graphicFrame>
        <p:nvGraphicFramePr>
          <p:cNvPr id="6" name="Table 5">
            <a:extLst>
              <a:ext uri="{FF2B5EF4-FFF2-40B4-BE49-F238E27FC236}">
                <a16:creationId xmlns:a16="http://schemas.microsoft.com/office/drawing/2014/main" id="{9A4AE686-A921-8C65-206D-862C73488964}"/>
              </a:ext>
            </a:extLst>
          </p:cNvPr>
          <p:cNvGraphicFramePr>
            <a:graphicFrameLocks noGrp="1"/>
          </p:cNvGraphicFramePr>
          <p:nvPr>
            <p:extLst>
              <p:ext uri="{D42A27DB-BD31-4B8C-83A1-F6EECF244321}">
                <p14:modId xmlns:p14="http://schemas.microsoft.com/office/powerpoint/2010/main" val="1294335918"/>
              </p:ext>
            </p:extLst>
          </p:nvPr>
        </p:nvGraphicFramePr>
        <p:xfrm>
          <a:off x="495299" y="1004603"/>
          <a:ext cx="11522578" cy="5760720"/>
        </p:xfrm>
        <a:graphic>
          <a:graphicData uri="http://schemas.openxmlformats.org/drawingml/2006/table">
            <a:tbl>
              <a:tblPr firstRow="1" bandRow="1">
                <a:tableStyleId>{5C22544A-7EE6-4342-B048-85BDC9FD1C3A}</a:tableStyleId>
              </a:tblPr>
              <a:tblGrid>
                <a:gridCol w="449594">
                  <a:extLst>
                    <a:ext uri="{9D8B030D-6E8A-4147-A177-3AD203B41FA5}">
                      <a16:colId xmlns:a16="http://schemas.microsoft.com/office/drawing/2014/main" val="4199358974"/>
                    </a:ext>
                  </a:extLst>
                </a:gridCol>
                <a:gridCol w="7192359">
                  <a:extLst>
                    <a:ext uri="{9D8B030D-6E8A-4147-A177-3AD203B41FA5}">
                      <a16:colId xmlns:a16="http://schemas.microsoft.com/office/drawing/2014/main" val="2794872501"/>
                    </a:ext>
                  </a:extLst>
                </a:gridCol>
                <a:gridCol w="3880625">
                  <a:extLst>
                    <a:ext uri="{9D8B030D-6E8A-4147-A177-3AD203B41FA5}">
                      <a16:colId xmlns:a16="http://schemas.microsoft.com/office/drawing/2014/main" val="3761970454"/>
                    </a:ext>
                  </a:extLst>
                </a:gridCol>
              </a:tblGrid>
              <a:tr h="233183">
                <a:tc>
                  <a:txBody>
                    <a:bodyPr/>
                    <a:lstStyle/>
                    <a:p>
                      <a:r>
                        <a:rPr lang="de-DE" sz="1200" dirty="0"/>
                        <a:t>#</a:t>
                      </a:r>
                      <a:endParaRPr lang="en-US" sz="1200" dirty="0"/>
                    </a:p>
                  </a:txBody>
                  <a:tcPr/>
                </a:tc>
                <a:tc>
                  <a:txBody>
                    <a:bodyPr/>
                    <a:lstStyle/>
                    <a:p>
                      <a:r>
                        <a:rPr lang="de-DE" sz="1200" dirty="0"/>
                        <a:t>Objective</a:t>
                      </a:r>
                      <a:endParaRPr lang="en-US" sz="1200" dirty="0"/>
                    </a:p>
                  </a:txBody>
                  <a:tcPr/>
                </a:tc>
                <a:tc>
                  <a:txBody>
                    <a:bodyPr/>
                    <a:lstStyle/>
                    <a:p>
                      <a:r>
                        <a:rPr lang="de-DE" sz="1200" dirty="0"/>
                        <a:t>Supporters and Efforts</a:t>
                      </a:r>
                      <a:endParaRPr lang="en-US" sz="1200" dirty="0"/>
                    </a:p>
                  </a:txBody>
                  <a:tcPr/>
                </a:tc>
                <a:extLst>
                  <a:ext uri="{0D108BD9-81ED-4DB2-BD59-A6C34878D82A}">
                    <a16:rowId xmlns:a16="http://schemas.microsoft.com/office/drawing/2014/main" val="2431873981"/>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a:t>
                      </a:r>
                    </a:p>
                  </a:txBody>
                  <a:tcPr marL="68580" marR="68580" marT="0" marB="0"/>
                </a:tc>
                <a:tc>
                  <a:txBody>
                    <a:bodyPr/>
                    <a:lstStyle/>
                    <a:p>
                      <a:pPr marL="0" marR="0">
                        <a:spcBef>
                          <a:spcPts val="0"/>
                        </a:spcBef>
                        <a:spcAft>
                          <a:spcPts val="0"/>
                        </a:spcAft>
                      </a:pPr>
                      <a:r>
                        <a:rPr lang="en-GB" sz="1200" dirty="0">
                          <a:effectLst/>
                        </a:rPr>
                        <a:t>Stage 3 support for uplink streaming as defined in TS 26.501 and based on the conclusions in clause 6.5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Tencent,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6903503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end-to-end low latency live streaming as defined in TS 26.501 and based on the conclusions in clause 6.11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Tencent, BBC;</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129219837"/>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3</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a:t>
                      </a:r>
                      <a:r>
                        <a:rPr lang="en-US" sz="1200" dirty="0">
                          <a:effectLst/>
                        </a:rPr>
                        <a:t>5GMS over MBS and 5GMS hybrid services </a:t>
                      </a:r>
                      <a:r>
                        <a:rPr lang="en-GB" sz="1200" dirty="0">
                          <a:effectLst/>
                        </a:rPr>
                        <a:t>as defined in TS 26.501 and based on the conclusions in TR 26.804 and TR 26.802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01291271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Stage 3 support for </a:t>
                      </a:r>
                      <a:r>
                        <a:rPr lang="en-US" sz="1200" dirty="0">
                          <a:effectLst/>
                        </a:rPr>
                        <a:t>multiple media service entry points</a:t>
                      </a:r>
                      <a:r>
                        <a:rPr lang="en-GB" sz="1200" dirty="0">
                          <a:effectLst/>
                        </a:rPr>
                        <a:t> as defined in TS 26.501 and based on the conclusions in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Tencent, BBC;</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470256752"/>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5</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Extensions to 5GMS protocols to support traffic identification based on the conclusions in TR 26.804, clause 6.3.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Ericsson, Qualcomm, Huawei, BBC;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644159143"/>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6</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 of HTTP/3 to the 5GMS protocols as an optional alternative based on the conclusions in clause 6.4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Tencent, BBC;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2632372228"/>
                  </a:ext>
                </a:extLst>
              </a:tr>
              <a:tr h="35133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7</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 of necessary parameter extensions to the M1, M5, and M6 reference points to provide access to </a:t>
                      </a:r>
                      <a:r>
                        <a:rPr lang="en-US" sz="1200" dirty="0">
                          <a:effectLst/>
                        </a:rPr>
                        <a:t>Background Data Transfer based on the conclusions in clause 6.6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Qualcomm,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549792467"/>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8</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the usage of Oauth 2.0 (according to the SA3 guidelines) for 5GMS protocols based on the conclusions in clause 6.9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explicit supporters Ericsson, BBC, Qualcomm; 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642144629"/>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9</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Specifications for the 3GPP Service Handler and URL including the necessary functions on UE and device to support automatic launch of 5G System services in the context of 5G Media Streaming based on the conclusions in clause 6.13 of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Qualcomm, BBC, Dolby, Tencent;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324440306"/>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10</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Additional minor enhancements based on feedback from 5G-MAG Reference tool developments.</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BBC, Qualcomm, Dolby;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143575766"/>
                  </a:ext>
                </a:extLst>
              </a:tr>
              <a:tr h="341671">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11</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a RESTful API at reference point M3 for the configuration of 5GMS AS instances by 5GMS AF based on the conclusions in TR 26.804.</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BBC, Qualcomm, Tencent; </a:t>
                      </a:r>
                    </a:p>
                    <a:p>
                      <a:pPr marL="0" marR="0">
                        <a:spcBef>
                          <a:spcPts val="0"/>
                        </a:spcBef>
                        <a:spcAft>
                          <a:spcPts val="0"/>
                        </a:spcAft>
                      </a:pPr>
                      <a:r>
                        <a:rPr lang="en-GB" sz="1200" dirty="0">
                          <a:effectLst/>
                        </a:rPr>
                        <a:t>expected efforts low</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4133635034"/>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12</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Specification of data types for data reporting of ANBR-based Network Assistance invocations and (in liaison with CT3) specification of data types for exposure of events relating to invocation of AF-based and ANBR-based Network Assistance.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Sony, BBC; </a:t>
                      </a:r>
                    </a:p>
                    <a:p>
                      <a:pPr marL="0" marR="0">
                        <a:spcBef>
                          <a:spcPts val="0"/>
                        </a:spcBef>
                        <a:spcAft>
                          <a:spcPts val="0"/>
                        </a:spcAft>
                      </a:pPr>
                      <a:r>
                        <a:rPr lang="en-GB" sz="1200" dirty="0">
                          <a:effectLst/>
                        </a:rPr>
                        <a:t>expected efforts medium</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656955889"/>
                  </a:ext>
                </a:extLst>
              </a:tr>
              <a:tr h="512506">
                <a:tc>
                  <a:txBody>
                    <a:bodyPr/>
                    <a:lstStyle/>
                    <a:p>
                      <a:pPr marL="0" marR="0">
                        <a:spcBef>
                          <a:spcPts val="0"/>
                        </a:spcBef>
                        <a:spcAft>
                          <a:spcPts val="0"/>
                        </a:spcAft>
                      </a:pPr>
                      <a:r>
                        <a:rPr lang="de-DE" sz="1200" dirty="0">
                          <a:effectLst/>
                          <a:latin typeface="Times New Roman" panose="02020603050405020304" pitchFamily="18" charset="0"/>
                          <a:ea typeface="Batang" panose="02030600000101010101" pitchFamily="18" charset="-127"/>
                        </a:rPr>
                        <a:t>13</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Develop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1200" dirty="0">
                        <a:effectLst/>
                        <a:latin typeface="Times New Roman" panose="02020603050405020304" pitchFamily="18" charset="0"/>
                        <a:ea typeface="Batang" panose="02030600000101010101" pitchFamily="18" charset="-127"/>
                      </a:endParaRPr>
                    </a:p>
                  </a:txBody>
                  <a:tcPr marL="68580" marR="68580" marT="0" marB="0"/>
                </a:tc>
                <a:tc>
                  <a:txBody>
                    <a:bodyPr/>
                    <a:lstStyle/>
                    <a:p>
                      <a:pPr marL="0" marR="0">
                        <a:spcBef>
                          <a:spcPts val="0"/>
                        </a:spcBef>
                        <a:spcAft>
                          <a:spcPts val="0"/>
                        </a:spcAft>
                      </a:pPr>
                      <a:r>
                        <a:rPr lang="en-GB" sz="1200" dirty="0">
                          <a:effectLst/>
                        </a:rPr>
                        <a:t> BBC, Qualcomm, Tencent, Samsung, NTT</a:t>
                      </a:r>
                    </a:p>
                    <a:p>
                      <a:pPr marL="0" marR="0">
                        <a:spcBef>
                          <a:spcPts val="0"/>
                        </a:spcBef>
                        <a:spcAft>
                          <a:spcPts val="0"/>
                        </a:spcAft>
                      </a:pPr>
                      <a:r>
                        <a:rPr lang="en-GB" sz="1200" dirty="0">
                          <a:effectLst/>
                          <a:latin typeface="Times New Roman" panose="02020603050405020304" pitchFamily="18" charset="0"/>
                          <a:ea typeface="Batang" panose="02030600000101010101" pitchFamily="18" charset="-127"/>
                        </a:rPr>
                        <a:t>Expected efforts: high</a:t>
                      </a:r>
                      <a:endParaRPr lang="en-US" sz="1200" dirty="0">
                        <a:effectLst/>
                        <a:latin typeface="Times New Roman" panose="02020603050405020304" pitchFamily="18" charset="0"/>
                        <a:ea typeface="Batang" panose="02030600000101010101" pitchFamily="18" charset="-127"/>
                      </a:endParaRPr>
                    </a:p>
                  </a:txBody>
                  <a:tcPr marL="68580" marR="68580" marT="0" marB="0"/>
                </a:tc>
                <a:extLst>
                  <a:ext uri="{0D108BD9-81ED-4DB2-BD59-A6C34878D82A}">
                    <a16:rowId xmlns:a16="http://schemas.microsoft.com/office/drawing/2014/main" val="1001687066"/>
                  </a:ext>
                </a:extLst>
              </a:tr>
            </a:tbl>
          </a:graphicData>
        </a:graphic>
      </p:graphicFrame>
    </p:spTree>
    <p:extLst>
      <p:ext uri="{BB962C8B-B14F-4D97-AF65-F5344CB8AC3E}">
        <p14:creationId xmlns:p14="http://schemas.microsoft.com/office/powerpoint/2010/main" val="3394276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1) Uplink streaming</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dirty="0">
                <a:effectLst/>
                <a:latin typeface="Calibri" panose="020F0502020204030204" pitchFamily="34" charset="0"/>
                <a:hlinkClick r:id="rId2"/>
              </a:rPr>
              <a:t>S4-231834</a:t>
            </a:r>
            <a:r>
              <a:rPr lang="en-GB" sz="1800" dirty="0">
                <a:solidFill>
                  <a:srgbClr val="000000"/>
                </a:solidFill>
                <a:effectLst/>
                <a:latin typeface="Calibri" panose="020F0502020204030204" pitchFamily="34" charset="0"/>
              </a:rPr>
              <a:t>  26.510: Uplink streaming improvements on draft 0.1.0, Tencent Cloud</a:t>
            </a:r>
            <a:endParaRPr lang="de-DE" dirty="0"/>
          </a:p>
          <a:p>
            <a:r>
              <a:rPr lang="de-DE" dirty="0"/>
              <a:t>Impacted Specification</a:t>
            </a:r>
          </a:p>
          <a:p>
            <a:pPr lvl="1"/>
            <a:r>
              <a:rPr lang="de-DE" dirty="0"/>
              <a:t>TS 26.512</a:t>
            </a:r>
          </a:p>
          <a:p>
            <a:r>
              <a:rPr lang="de-DE" dirty="0"/>
              <a:t>Candidate for TS 26.510: Yes</a:t>
            </a:r>
          </a:p>
          <a:p>
            <a:r>
              <a:rPr lang="de-DE" dirty="0"/>
              <a:t>Status</a:t>
            </a:r>
          </a:p>
          <a:p>
            <a:pPr lvl="1"/>
            <a:r>
              <a:rPr lang="en-US" dirty="0"/>
              <a:t>80% complete</a:t>
            </a:r>
          </a:p>
          <a:p>
            <a:r>
              <a:rPr lang="en-US" dirty="0"/>
              <a:t>Expect completion at SA4#127</a:t>
            </a: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4182054481"/>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1</a:t>
                      </a: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uplink streaming as defined in TS 26.501 and based on the conclusions in clause 6.5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16388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2) Low Latency and Dynamic Policies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S4-231972</a:t>
            </a:r>
            <a:r>
              <a:rPr lang="en-GB" sz="1800" i="1" dirty="0">
                <a:solidFill>
                  <a:srgbClr val="000000"/>
                </a:solidFill>
                <a:effectLst/>
                <a:latin typeface="Calibri" panose="020F0502020204030204" pitchFamily="34" charset="0"/>
              </a:rPr>
              <a:t>  Low-Latency Streaming and Dynamic Policies, Qualcomm Incorporated, Ericsson</a:t>
            </a:r>
          </a:p>
          <a:p>
            <a:r>
              <a:rPr lang="de-DE" dirty="0"/>
              <a:t>Impacted Specification</a:t>
            </a:r>
          </a:p>
          <a:p>
            <a:pPr lvl="1"/>
            <a:r>
              <a:rPr lang="de-DE" dirty="0"/>
              <a:t>TS 26.512</a:t>
            </a:r>
          </a:p>
          <a:p>
            <a:r>
              <a:rPr lang="de-DE" dirty="0"/>
              <a:t>Candidate for TS 26.510: No</a:t>
            </a:r>
          </a:p>
          <a:p>
            <a:r>
              <a:rPr lang="de-DE" dirty="0"/>
              <a:t>Status</a:t>
            </a:r>
          </a:p>
          <a:p>
            <a:pPr lvl="1"/>
            <a:r>
              <a:rPr lang="en-US" dirty="0"/>
              <a:t>80% complete</a:t>
            </a:r>
          </a:p>
          <a:p>
            <a:r>
              <a:rPr lang="en-US" dirty="0"/>
              <a:t>Outstanding Issues</a:t>
            </a:r>
          </a:p>
          <a:p>
            <a:pPr lvl="1"/>
            <a:r>
              <a:rPr lang="en-US" dirty="0"/>
              <a:t>See endorsed CRs</a:t>
            </a:r>
          </a:p>
          <a:p>
            <a:r>
              <a:rPr lang="en-US" dirty="0"/>
              <a:t>Expect completion at SA4#127</a:t>
            </a:r>
          </a:p>
          <a:p>
            <a:pPr lvl="1"/>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334889497"/>
              </p:ext>
            </p:extLst>
          </p:nvPr>
        </p:nvGraphicFramePr>
        <p:xfrm>
          <a:off x="495299" y="1133702"/>
          <a:ext cx="11187111" cy="30480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end-to-end low latency live streaming as defined in TS 26.501 and based on the conclusions in clause 6.11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80%</a:t>
                      </a:r>
                    </a:p>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yes</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3960061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3) 5GMS over MBS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S4-231973</a:t>
            </a:r>
            <a:r>
              <a:rPr lang="en-GB" sz="1800" i="1" dirty="0">
                <a:solidFill>
                  <a:srgbClr val="000000"/>
                </a:solidFill>
                <a:effectLst/>
                <a:latin typeface="Calibri" panose="020F0502020204030204" pitchFamily="34" charset="0"/>
              </a:rPr>
              <a:t>  5GMS over MBS and 5GMS hybrid services, Qualcomm Incorporated</a:t>
            </a:r>
          </a:p>
          <a:p>
            <a:r>
              <a:rPr lang="de-DE" dirty="0"/>
              <a:t>Impacted Specification</a:t>
            </a:r>
          </a:p>
          <a:p>
            <a:pPr lvl="1"/>
            <a:r>
              <a:rPr lang="de-DE" dirty="0"/>
              <a:t>TS 26.512</a:t>
            </a:r>
          </a:p>
          <a:p>
            <a:r>
              <a:rPr lang="de-DE" dirty="0"/>
              <a:t>Candidate for TS 26.510: No</a:t>
            </a:r>
          </a:p>
          <a:p>
            <a:r>
              <a:rPr lang="de-DE" dirty="0"/>
              <a:t>Status</a:t>
            </a:r>
          </a:p>
          <a:p>
            <a:pPr lvl="1"/>
            <a:r>
              <a:rPr lang="en-US" dirty="0"/>
              <a:t>80% complete</a:t>
            </a:r>
          </a:p>
          <a:p>
            <a:r>
              <a:rPr lang="en-US" dirty="0"/>
              <a:t>Outstanding issues</a:t>
            </a:r>
          </a:p>
          <a:p>
            <a:pPr lvl="1"/>
            <a:r>
              <a:rPr lang="en-US" dirty="0"/>
              <a:t>See endorsed CRs</a:t>
            </a:r>
          </a:p>
          <a:p>
            <a:r>
              <a:rPr lang="en-US" dirty="0"/>
              <a:t>Expect completion at SA4#127</a:t>
            </a:r>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226598805"/>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3</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5GMS over MBS and 5GMS hybrid services </a:t>
                      </a:r>
                      <a:r>
                        <a:rPr lang="en-GB" sz="1000" dirty="0">
                          <a:effectLst/>
                        </a:rPr>
                        <a:t>as defined in TS 26.501 and based on the conclusions in TR 26.804 and TR 26.802</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BBC; </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902002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4) Multiple Media Service Entry Points</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US" sz="1800" i="1" dirty="0">
                <a:latin typeface="Calibri" panose="020F0502020204030204" pitchFamily="34" charset="0"/>
                <a:hlinkClick r:id="rId2"/>
              </a:rPr>
              <a:t>S4-231471</a:t>
            </a:r>
            <a:r>
              <a:rPr lang="en-US" sz="1800" i="1" dirty="0">
                <a:latin typeface="Calibri" panose="020F0502020204030204" pitchFamily="34" charset="0"/>
              </a:rPr>
              <a:t> [5GMS_Pro_Ph2] Multiple media service entry points, Qualcomm Incorporated</a:t>
            </a:r>
            <a:endParaRPr lang="en-GB" sz="1800" i="1" dirty="0">
              <a:latin typeface="Calibri" panose="020F0502020204030204" pitchFamily="34" charset="0"/>
              <a:hlinkClick r:id="rId3">
                <a:extLst>
                  <a:ext uri="{A12FA001-AC4F-418D-AE19-62706E023703}">
                    <ahyp:hlinkClr xmlns:ahyp="http://schemas.microsoft.com/office/drawing/2018/hyperlinkcolor" val="tx"/>
                  </a:ext>
                </a:extLst>
              </a:hlinkClick>
            </a:endParaRPr>
          </a:p>
          <a:p>
            <a:pPr lvl="1"/>
            <a:r>
              <a:rPr lang="en-GB" sz="1800" i="1" dirty="0">
                <a:effectLst/>
                <a:latin typeface="Calibri" panose="020F0502020204030204" pitchFamily="34" charset="0"/>
                <a:hlinkClick r:id="rId3"/>
              </a:rPr>
              <a:t>S4-231971</a:t>
            </a:r>
            <a:r>
              <a:rPr lang="en-GB" sz="1800" i="1" dirty="0">
                <a:solidFill>
                  <a:srgbClr val="000000"/>
                </a:solidFill>
                <a:effectLst/>
                <a:latin typeface="Calibri" panose="020F0502020204030204" pitchFamily="34" charset="0"/>
              </a:rPr>
              <a:t>  Multiple Service Entry &amp; Uplink streaming: media entry point, Tencent Cloud</a:t>
            </a:r>
          </a:p>
          <a:p>
            <a:r>
              <a:rPr lang="de-DE" dirty="0"/>
              <a:t>Impacted Specification</a:t>
            </a:r>
          </a:p>
          <a:p>
            <a:pPr lvl="1"/>
            <a:r>
              <a:rPr lang="de-DE" dirty="0"/>
              <a:t>TS 26.512</a:t>
            </a:r>
          </a:p>
          <a:p>
            <a:r>
              <a:rPr lang="de-DE" dirty="0"/>
              <a:t>Candidate for TS 26.510: possibly</a:t>
            </a:r>
          </a:p>
          <a:p>
            <a:r>
              <a:rPr lang="de-DE" dirty="0"/>
              <a:t>Status</a:t>
            </a:r>
          </a:p>
          <a:p>
            <a:pPr lvl="1"/>
            <a:r>
              <a:rPr lang="en-US" dirty="0"/>
              <a:t>80% complete</a:t>
            </a:r>
          </a:p>
          <a:p>
            <a:r>
              <a:rPr lang="en-US" dirty="0"/>
              <a:t>Outstanding Issues</a:t>
            </a:r>
          </a:p>
          <a:p>
            <a:pPr lvl="1"/>
            <a:r>
              <a:rPr lang="en-US" dirty="0"/>
              <a:t>See endorsed CRs</a:t>
            </a:r>
          </a:p>
          <a:p>
            <a:r>
              <a:rPr lang="en-US" dirty="0"/>
              <a:t>Expect completion at SA4#127</a:t>
            </a:r>
            <a:endParaRPr lang="de-DE" sz="2200" i="1" dirty="0">
              <a:solidFill>
                <a:srgbClr val="000000"/>
              </a:solidFill>
              <a:effectLs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431683627"/>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Stage 3 support for </a:t>
                      </a:r>
                      <a:r>
                        <a:rPr lang="en-US" sz="1000" dirty="0">
                          <a:effectLst/>
                        </a:rPr>
                        <a:t>multiple media service entry points</a:t>
                      </a:r>
                      <a:r>
                        <a:rPr lang="en-GB" sz="1000" dirty="0">
                          <a:effectLst/>
                        </a:rPr>
                        <a:t> as defined in TS 26.501 and based on the conclusions in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Qualcomm, Tencent, BBC;</a:t>
                      </a:r>
                    </a:p>
                    <a:p>
                      <a:pPr marL="0" marR="0">
                        <a:spcBef>
                          <a:spcPts val="0"/>
                        </a:spcBef>
                        <a:spcAft>
                          <a:spcPts val="0"/>
                        </a:spcAft>
                      </a:pPr>
                      <a:r>
                        <a:rPr lang="en-GB" sz="1000" dirty="0">
                          <a:effectLst/>
                        </a:rPr>
                        <a:t>expected efforts medium</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80760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5) Traffic Identification</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de-DE" dirty="0"/>
              <a:t>Documents</a:t>
            </a:r>
          </a:p>
          <a:p>
            <a:pPr lvl="1"/>
            <a:r>
              <a:rPr lang="en-GB" sz="1800" i="1" dirty="0">
                <a:effectLst/>
                <a:latin typeface="Calibri" panose="020F0502020204030204" pitchFamily="34" charset="0"/>
                <a:hlinkClick r:id="rId2"/>
              </a:rPr>
              <a:t>S4-231754</a:t>
            </a:r>
            <a:r>
              <a:rPr lang="en-GB" sz="1800" i="1" dirty="0">
                <a:solidFill>
                  <a:srgbClr val="000000"/>
                </a:solidFill>
                <a:effectLst/>
                <a:latin typeface="Calibri" panose="020F0502020204030204" pitchFamily="34" charset="0"/>
              </a:rPr>
              <a:t>  Traffic Identification, Ericsson LM</a:t>
            </a:r>
            <a:endParaRPr lang="de-DE" dirty="0"/>
          </a:p>
          <a:p>
            <a:r>
              <a:rPr lang="de-DE" dirty="0"/>
              <a:t>Candidate for TS 26.510: possibly</a:t>
            </a:r>
          </a:p>
          <a:p>
            <a:r>
              <a:rPr lang="de-DE" dirty="0"/>
              <a:t>Status</a:t>
            </a:r>
          </a:p>
          <a:p>
            <a:pPr lvl="1"/>
            <a:r>
              <a:rPr lang="en-US" dirty="0"/>
              <a:t>80% complete</a:t>
            </a:r>
          </a:p>
          <a:p>
            <a:r>
              <a:rPr lang="en-US" dirty="0"/>
              <a:t>Outstanding Issues</a:t>
            </a:r>
          </a:p>
          <a:p>
            <a:pPr lvl="1"/>
            <a:r>
              <a:rPr lang="en-US" dirty="0"/>
              <a:t>See endorsed CR</a:t>
            </a:r>
          </a:p>
          <a:p>
            <a:r>
              <a:rPr lang="en-US" dirty="0"/>
              <a:t>Expect completion at SA4#127</a:t>
            </a:r>
            <a:endParaRPr lang="de-DE" sz="2200" i="1" dirty="0">
              <a:solidFill>
                <a:srgbClr val="000000"/>
              </a:solidFill>
              <a:effectLst/>
              <a:latin typeface="Calibri" panose="020F0502020204030204" pitchFamily="34" charset="0"/>
            </a:endParaRPr>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1521525141"/>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5</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Extensions to 5GMS protocols to support traffic identification based on the conclusions in TR 26.804, clause 6.3. </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Ericsson, Qualcomm, Huawei,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196241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63C10A-EDE5-7823-3944-78AC0EC644E2}"/>
              </a:ext>
            </a:extLst>
          </p:cNvPr>
          <p:cNvSpPr>
            <a:spLocks noGrp="1"/>
          </p:cNvSpPr>
          <p:nvPr>
            <p:ph type="ftr" sz="quarter" idx="10"/>
          </p:nvPr>
        </p:nvSpPr>
        <p:spPr/>
        <p:txBody>
          <a:bodyPr/>
          <a:lstStyle/>
          <a:p>
            <a:r>
              <a:rPr lang="en-US"/>
              <a:t>3GPP SA4#127</a:t>
            </a:r>
            <a:endParaRPr lang="en-US" dirty="0"/>
          </a:p>
        </p:txBody>
      </p:sp>
      <p:sp>
        <p:nvSpPr>
          <p:cNvPr id="3" name="Title 2">
            <a:extLst>
              <a:ext uri="{FF2B5EF4-FFF2-40B4-BE49-F238E27FC236}">
                <a16:creationId xmlns:a16="http://schemas.microsoft.com/office/drawing/2014/main" id="{C1890D79-6C61-2B7B-4C27-AB1B37A0CAC1}"/>
              </a:ext>
            </a:extLst>
          </p:cNvPr>
          <p:cNvSpPr>
            <a:spLocks noGrp="1"/>
          </p:cNvSpPr>
          <p:nvPr>
            <p:ph type="title"/>
          </p:nvPr>
        </p:nvSpPr>
        <p:spPr>
          <a:xfrm>
            <a:off x="495300" y="642644"/>
            <a:ext cx="11187112" cy="361959"/>
          </a:xfrm>
        </p:spPr>
        <p:txBody>
          <a:bodyPr/>
          <a:lstStyle/>
          <a:p>
            <a:r>
              <a:rPr lang="en-US" dirty="0"/>
              <a:t>6) HTTP/3</a:t>
            </a:r>
          </a:p>
        </p:txBody>
      </p:sp>
      <p:sp>
        <p:nvSpPr>
          <p:cNvPr id="4" name="Content Placeholder 3">
            <a:extLst>
              <a:ext uri="{FF2B5EF4-FFF2-40B4-BE49-F238E27FC236}">
                <a16:creationId xmlns:a16="http://schemas.microsoft.com/office/drawing/2014/main" id="{A17A0F46-09C7-8AC0-2E1E-429CA9054E1C}"/>
              </a:ext>
            </a:extLst>
          </p:cNvPr>
          <p:cNvSpPr>
            <a:spLocks noGrp="1"/>
          </p:cNvSpPr>
          <p:nvPr>
            <p:ph sz="quarter" idx="14"/>
          </p:nvPr>
        </p:nvSpPr>
        <p:spPr>
          <a:xfrm>
            <a:off x="495300" y="1766048"/>
            <a:ext cx="11187112" cy="4634752"/>
          </a:xfrm>
        </p:spPr>
        <p:txBody>
          <a:bodyPr/>
          <a:lstStyle/>
          <a:p>
            <a:r>
              <a:rPr lang="en-US" dirty="0"/>
              <a:t>Documents</a:t>
            </a:r>
          </a:p>
          <a:p>
            <a:pPr lvl="1"/>
            <a:r>
              <a:rPr lang="en-US" dirty="0"/>
              <a:t>S4-231854 [5GMS_Pro_Ph2] Add HTTP-3 as allowed protocol in 26.512, Tencent (was noted)</a:t>
            </a:r>
          </a:p>
          <a:p>
            <a:r>
              <a:rPr lang="de-DE" dirty="0"/>
              <a:t>Candidate for TS 26.510: yes</a:t>
            </a:r>
          </a:p>
          <a:p>
            <a:r>
              <a:rPr lang="de-DE" dirty="0"/>
              <a:t>Status</a:t>
            </a:r>
          </a:p>
          <a:p>
            <a:pPr lvl="1"/>
            <a:r>
              <a:rPr lang="en-US" dirty="0"/>
              <a:t>0% complete</a:t>
            </a:r>
          </a:p>
          <a:p>
            <a:r>
              <a:rPr lang="en-US" dirty="0"/>
              <a:t>Unlikely completion at SA4#127</a:t>
            </a:r>
          </a:p>
          <a:p>
            <a:pPr lvl="1"/>
            <a:endParaRPr lang="en-US" dirty="0"/>
          </a:p>
          <a:p>
            <a:endParaRPr lang="en-US" dirty="0"/>
          </a:p>
          <a:p>
            <a:endParaRPr lang="en-US" dirty="0"/>
          </a:p>
        </p:txBody>
      </p:sp>
      <p:graphicFrame>
        <p:nvGraphicFramePr>
          <p:cNvPr id="11" name="Table 10">
            <a:extLst>
              <a:ext uri="{FF2B5EF4-FFF2-40B4-BE49-F238E27FC236}">
                <a16:creationId xmlns:a16="http://schemas.microsoft.com/office/drawing/2014/main" id="{D35E5E40-5B25-DD6B-42B0-CCAFCD4D661F}"/>
              </a:ext>
            </a:extLst>
          </p:cNvPr>
          <p:cNvGraphicFramePr>
            <a:graphicFrameLocks noGrp="1"/>
          </p:cNvGraphicFramePr>
          <p:nvPr>
            <p:extLst>
              <p:ext uri="{D42A27DB-BD31-4B8C-83A1-F6EECF244321}">
                <p14:modId xmlns:p14="http://schemas.microsoft.com/office/powerpoint/2010/main" val="686493330"/>
              </p:ext>
            </p:extLst>
          </p:nvPr>
        </p:nvGraphicFramePr>
        <p:xfrm>
          <a:off x="495299" y="1133702"/>
          <a:ext cx="11187111" cy="365760"/>
        </p:xfrm>
        <a:graphic>
          <a:graphicData uri="http://schemas.openxmlformats.org/drawingml/2006/table">
            <a:tbl>
              <a:tblPr>
                <a:tableStyleId>{5C22544A-7EE6-4342-B048-85BDC9FD1C3A}</a:tableStyleId>
              </a:tblPr>
              <a:tblGrid>
                <a:gridCol w="369893">
                  <a:extLst>
                    <a:ext uri="{9D8B030D-6E8A-4147-A177-3AD203B41FA5}">
                      <a16:colId xmlns:a16="http://schemas.microsoft.com/office/drawing/2014/main" val="4163644019"/>
                    </a:ext>
                  </a:extLst>
                </a:gridCol>
                <a:gridCol w="5628148">
                  <a:extLst>
                    <a:ext uri="{9D8B030D-6E8A-4147-A177-3AD203B41FA5}">
                      <a16:colId xmlns:a16="http://schemas.microsoft.com/office/drawing/2014/main" val="4039183483"/>
                    </a:ext>
                  </a:extLst>
                </a:gridCol>
                <a:gridCol w="3481898">
                  <a:extLst>
                    <a:ext uri="{9D8B030D-6E8A-4147-A177-3AD203B41FA5}">
                      <a16:colId xmlns:a16="http://schemas.microsoft.com/office/drawing/2014/main" val="2405886427"/>
                    </a:ext>
                  </a:extLst>
                </a:gridCol>
                <a:gridCol w="1707172">
                  <a:extLst>
                    <a:ext uri="{9D8B030D-6E8A-4147-A177-3AD203B41FA5}">
                      <a16:colId xmlns:a16="http://schemas.microsoft.com/office/drawing/2014/main" val="2870288420"/>
                    </a:ext>
                  </a:extLst>
                </a:gridCol>
              </a:tblGrid>
              <a:tr h="250737">
                <a:tc>
                  <a:txBody>
                    <a:bodyPr/>
                    <a:lstStyle/>
                    <a:p>
                      <a:pPr marL="0" marR="0">
                        <a:spcBef>
                          <a:spcPts val="0"/>
                        </a:spcBef>
                        <a:spcAft>
                          <a:spcPts val="0"/>
                        </a:spcAft>
                      </a:pPr>
                      <a:r>
                        <a:rPr lang="de-DE" sz="1000" dirty="0">
                          <a:effectLst/>
                          <a:latin typeface="Times New Roman" panose="02020603050405020304" pitchFamily="18" charset="0"/>
                          <a:ea typeface="Batang" panose="02030600000101010101" pitchFamily="18" charset="-127"/>
                        </a:rPr>
                        <a:t>6</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Addition of HTTP/3 to the 5GMS protocols as an optional alternative based on the conclusions in clause 6.4 of TR 26.804.</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pPr marL="0" marR="0">
                        <a:spcBef>
                          <a:spcPts val="0"/>
                        </a:spcBef>
                        <a:spcAft>
                          <a:spcPts val="0"/>
                        </a:spcAft>
                      </a:pPr>
                      <a:r>
                        <a:rPr lang="en-GB" sz="1000" dirty="0">
                          <a:effectLst/>
                        </a:rPr>
                        <a:t>explicit supporters Tencent, BBC; </a:t>
                      </a:r>
                    </a:p>
                    <a:p>
                      <a:pPr marL="0" marR="0">
                        <a:spcBef>
                          <a:spcPts val="0"/>
                        </a:spcBef>
                        <a:spcAft>
                          <a:spcPts val="0"/>
                        </a:spcAft>
                      </a:pPr>
                      <a:r>
                        <a:rPr lang="en-GB" sz="1000" dirty="0">
                          <a:effectLst/>
                        </a:rPr>
                        <a:t>expected efforts low</a:t>
                      </a:r>
                      <a:endParaRPr lang="en-US" sz="1000" dirty="0">
                        <a:effectLst/>
                        <a:latin typeface="Times New Roman" panose="02020603050405020304" pitchFamily="18" charset="0"/>
                        <a:ea typeface="Batang" panose="02030600000101010101" pitchFamily="18" charset="-127"/>
                      </a:endParaRPr>
                    </a:p>
                  </a:txBody>
                  <a:tcPr marL="68580" marR="68580" marT="0" marB="0">
                    <a:solidFill>
                      <a:srgbClr val="FFC000"/>
                    </a:solidFill>
                  </a:tcPr>
                </a:tc>
                <a:tc>
                  <a:txBody>
                    <a:bodyPr/>
                    <a:lstStyle/>
                    <a:p>
                      <a:endParaRPr lang="en-US" dirty="0"/>
                    </a:p>
                  </a:txBody>
                  <a:tcPr>
                    <a:solidFill>
                      <a:srgbClr val="FFC000"/>
                    </a:solidFill>
                  </a:tcPr>
                </a:tc>
                <a:extLst>
                  <a:ext uri="{0D108BD9-81ED-4DB2-BD59-A6C34878D82A}">
                    <a16:rowId xmlns:a16="http://schemas.microsoft.com/office/drawing/2014/main" val="965415293"/>
                  </a:ext>
                </a:extLst>
              </a:tr>
            </a:tbl>
          </a:graphicData>
        </a:graphic>
      </p:graphicFrame>
    </p:spTree>
    <p:extLst>
      <p:ext uri="{BB962C8B-B14F-4D97-AF65-F5344CB8AC3E}">
        <p14:creationId xmlns:p14="http://schemas.microsoft.com/office/powerpoint/2010/main" val="9965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May2022_v05.pptx" id="{06E7C100-89A8-4A97-946A-D05AA9529E4E}" vid="{4099B667-6537-4FA3-9429-1884A6066CE2}"/>
    </a:ext>
  </a:extLst>
</a:theme>
</file>

<file path=ppt/theme/theme2.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Confidential_Template-May2022_v05.pptx" id="{EF405156-F952-4019-A835-55916C45E21F}" vid="{513AEE75-FBD9-4D23-BE5F-D0C023114B7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7" ma:contentTypeDescription="Create a new document." ma:contentTypeScope="" ma:versionID="c90de36aa803cc6b3a2fd121d338116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2646ff7f386fc534af0a98247bb4fb50"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element ref="ns4:MediaLengthInSeconds" minOccurs="0"/>
                <xsd:element ref="ns4:_activity" minOccurs="0"/>
                <xsd:element ref="ns4:MediaServiceObjectDetectorVersion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cc9c437c-ae0c-4066-8d90-a0f7de786127" xsi:nil="true"/>
  </documentManagement>
</p:properties>
</file>

<file path=customXml/itemProps1.xml><?xml version="1.0" encoding="utf-8"?>
<ds:datastoreItem xmlns:ds="http://schemas.openxmlformats.org/officeDocument/2006/customXml" ds:itemID="{9E6D37E7-3D6E-4CC5-93E9-C15B632808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97831C-5120-4D4D-ADC9-C5A2E1B2A20A}">
  <ds:schemaRefs>
    <ds:schemaRef ds:uri="http://schemas.microsoft.com/sharepoint/v3/contenttype/forms"/>
  </ds:schemaRefs>
</ds:datastoreItem>
</file>

<file path=customXml/itemProps3.xml><?xml version="1.0" encoding="utf-8"?>
<ds:datastoreItem xmlns:ds="http://schemas.openxmlformats.org/officeDocument/2006/customXml" ds:itemID="{4A289C34-5BFF-45FC-8610-7E9FBAE62F70}">
  <ds:schemaRefs>
    <ds:schemaRef ds:uri="ba37140e-f4c5-4a6c-a9b4-20a691ce6c8a"/>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schemas.microsoft.com/office/infopath/2007/PartnerControls"/>
    <ds:schemaRef ds:uri="cc9c437c-ae0c-4066-8d90-a0f7de786127"/>
    <ds:schemaRef ds:uri="http://www.w3.org/XML/1998/namespace"/>
    <ds:schemaRef ds:uri="http://purl.org/dc/dcmityp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QC_Public_Template-May2022_v05</Template>
  <TotalTime>6001</TotalTime>
  <Words>2787</Words>
  <Application>Microsoft Office PowerPoint</Application>
  <PresentationFormat>Widescreen</PresentationFormat>
  <Paragraphs>371</Paragraphs>
  <Slides>20</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Arial</vt:lpstr>
      <vt:lpstr>Calibri</vt:lpstr>
      <vt:lpstr>Century Gothic</vt:lpstr>
      <vt:lpstr>Courier New</vt:lpstr>
      <vt:lpstr>Microsoft Sans Serif</vt:lpstr>
      <vt:lpstr>Qualcomm Next Thin</vt:lpstr>
      <vt:lpstr>Symbol</vt:lpstr>
      <vt:lpstr>Times New Roman</vt:lpstr>
      <vt:lpstr>Qualcomm Corporate Public Template - May2022</vt:lpstr>
      <vt:lpstr>Qualcomm Corporate Confidential Template - May2022</vt:lpstr>
      <vt:lpstr>Rel-18 Status 5GMS_Pro_Ph2 and Potential Impact for Rel-19</vt:lpstr>
      <vt:lpstr>Relevant Documents and Timelines</vt:lpstr>
      <vt:lpstr>Work Item Objectives</vt:lpstr>
      <vt:lpstr>1) Uplink streaming</vt:lpstr>
      <vt:lpstr>2) Low Latency and Dynamic Policies</vt:lpstr>
      <vt:lpstr>3) 5GMS over MBS</vt:lpstr>
      <vt:lpstr>4) Multiple Media Service Entry Points</vt:lpstr>
      <vt:lpstr>5) Traffic Identification</vt:lpstr>
      <vt:lpstr>6) HTTP/3</vt:lpstr>
      <vt:lpstr>7) Background Data Traffic</vt:lpstr>
      <vt:lpstr>8) OAuth2.0</vt:lpstr>
      <vt:lpstr>9) Service URL Handler</vt:lpstr>
      <vt:lpstr>10) 5G-MAG Feedback</vt:lpstr>
      <vt:lpstr>11) M3</vt:lpstr>
      <vt:lpstr>12) ABNR-based Network Assistance</vt:lpstr>
      <vt:lpstr>13) TS 26.510</vt:lpstr>
      <vt:lpstr>Work Item Objectives Status</vt:lpstr>
      <vt:lpstr>Conclusions</vt:lpstr>
      <vt:lpstr>Status Check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Thomas Stockhammer</dc:creator>
  <cp:lastModifiedBy>Thomas Stockhammer</cp:lastModifiedBy>
  <cp:revision>51</cp:revision>
  <dcterms:created xsi:type="dcterms:W3CDTF">2023-05-08T15:05:45Z</dcterms:created>
  <dcterms:modified xsi:type="dcterms:W3CDTF">2024-01-11T14:17:21Z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