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33" r:id="rId1"/>
  </p:sldMasterIdLst>
  <p:notesMasterIdLst>
    <p:notesMasterId r:id="rId5"/>
  </p:notesMasterIdLst>
  <p:handoutMasterIdLst>
    <p:handoutMasterId r:id="rId6"/>
  </p:handoutMasterIdLst>
  <p:sldIdLst>
    <p:sldId id="2142533578" r:id="rId2"/>
    <p:sldId id="2142533618" r:id="rId3"/>
    <p:sldId id="214253361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yler lynch" initials="tl" lastIdx="24" clrIdx="0">
    <p:extLst>
      <p:ext uri="{19B8F6BF-5375-455C-9EA6-DF929625EA0E}">
        <p15:presenceInfo xmlns:p15="http://schemas.microsoft.com/office/powerpoint/2012/main" userId="4d79623da105b09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DEE3EC"/>
    <a:srgbClr val="4A5A75"/>
    <a:srgbClr val="3253DC"/>
    <a:srgbClr val="0B2742"/>
    <a:srgbClr val="ECECEC"/>
    <a:srgbClr val="FF40FF"/>
    <a:srgbClr val="06050B"/>
    <a:srgbClr val="020625"/>
    <a:srgbClr val="7BA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4" autoAdjust="0"/>
    <p:restoredTop sz="96327" autoAdjust="0"/>
  </p:normalViewPr>
  <p:slideViewPr>
    <p:cSldViewPr snapToGrid="0">
      <p:cViewPr varScale="1">
        <p:scale>
          <a:sx n="128" d="100"/>
          <a:sy n="128" d="100"/>
        </p:scale>
        <p:origin x="520" y="176"/>
      </p:cViewPr>
      <p:guideLst/>
    </p:cSldViewPr>
  </p:slideViewPr>
  <p:outlineViewPr>
    <p:cViewPr>
      <p:scale>
        <a:sx n="33" d="100"/>
        <a:sy n="33" d="100"/>
      </p:scale>
      <p:origin x="0" y="-38178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57161BF-B23B-4394-A96E-F4360C62819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EFA4A7-9429-4DF7-ABF5-D9E5B2540EA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AD32F0-874C-4AAC-9514-AAD3E6FF80D6}" type="datetimeFigureOut">
              <a:rPr lang="en-US" smtClean="0"/>
              <a:t>1/11/24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FAA4EB-3327-4214-8C66-D022262D928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9F6045-FEC1-483F-916F-4A70D359C00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F42476-7A7B-40F5-8A25-2A09BD3C88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9673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6D1935-2548-4788-81DD-641A298E824F}" type="datetimeFigureOut">
              <a:rPr lang="de-DE" smtClean="0"/>
              <a:t>11.01.24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75E7E4-6857-4F03-A780-9887AA86825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6483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4.svg"/></Relationships>
</file>

<file path=ppt/slideLayouts/_rels/slideLayout2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6.svg"/></Relationships>
</file>

<file path=ppt/slideLayouts/_rels/slideLayout2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6.sv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4.svg"/></Relationships>
</file>

<file path=ppt/slideLayouts/_rels/slideLayout2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4.sv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svg"/><Relationship Id="rId4" Type="http://schemas.openxmlformats.org/officeDocument/2006/relationships/image" Target="../media/image12.png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svg"/><Relationship Id="rId4" Type="http://schemas.openxmlformats.org/officeDocument/2006/relationships/image" Target="../media/image12.png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hot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C8744E5A-C06A-4B60-BDC7-1D821CA9F5B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9640E281-C50E-4848-91E6-FC33A602A6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A4169139-C0DB-6241-B1E6-BBBF31EE72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4" name="Text Placeholder 48">
            <a:extLst>
              <a:ext uri="{FF2B5EF4-FFF2-40B4-BE49-F238E27FC236}">
                <a16:creationId xmlns:a16="http://schemas.microsoft.com/office/drawing/2014/main" id="{79B5B91D-44E9-C946-8602-7115E58F4F7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7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</a:t>
            </a:r>
            <a:r>
              <a:rPr lang="en-US" dirty="0" err="1"/>
              <a:t>qualcomm</a:t>
            </a:r>
            <a:endParaRPr lang="en-US" dirty="0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62C0E76A-32B9-4D4D-B734-7A849718BDE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Freeform 5">
            <a:extLst>
              <a:ext uri="{FF2B5EF4-FFF2-40B4-BE49-F238E27FC236}">
                <a16:creationId xmlns:a16="http://schemas.microsoft.com/office/drawing/2014/main" id="{6E23F990-94BF-5E49-B3E1-907A3E5E23F6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CF15FD80-2861-F44E-7FFE-F838CFAF2B7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225523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Gun 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rgbClr val="36445C"/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6" name="Content Placeholder 19">
            <a:extLst>
              <a:ext uri="{FF2B5EF4-FFF2-40B4-BE49-F238E27FC236}">
                <a16:creationId xmlns:a16="http://schemas.microsoft.com/office/drawing/2014/main" id="{E8E71E0A-85CF-2F4F-AD72-0AE19BB5CA8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0473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B79E5F42-542A-481A-AC09-43F6241BD74A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</p:grpSpPr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5A869BCF-7F87-4BF7-AB41-1FA0DFF2DA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05C30C20-6C83-4102-A838-D56643B62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id="{7311AEAC-0F28-4615-A4A3-954D691DA3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26" name="Freeform 23">
              <a:extLst>
                <a:ext uri="{FF2B5EF4-FFF2-40B4-BE49-F238E27FC236}">
                  <a16:creationId xmlns:a16="http://schemas.microsoft.com/office/drawing/2014/main" id="{1EE6416D-7043-4B54-A1C5-AF321C854B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innerShdw blurRad="304800" dist="304800">
                <a:schemeClr val="tx1">
                  <a:alpha val="4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86E6721A-8AAF-4279-A3B0-7499E60759E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9154FE7-5393-43D1-8407-23E99F9462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marR="0" indent="0" algn="l" defTabSz="6858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lang="en-US" sz="800" kern="120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Snapdragon is a product of Qualcomm Technologies, Inc. and/or its subsidiaries.</a:t>
            </a:r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8809CAF7-2C64-531C-21AA-5FD1048CC6F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33" name="Title 2">
            <a:extLst>
              <a:ext uri="{FF2B5EF4-FFF2-40B4-BE49-F238E27FC236}">
                <a16:creationId xmlns:a16="http://schemas.microsoft.com/office/drawing/2014/main" id="{FF1BC470-5233-7C79-4F94-9A01CCCACA3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85E29496-F18A-4DFC-5DC7-2C3355D470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AD5B0B12-CD25-F45C-107C-20214F0A69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C4E2419-B480-369E-A69A-F2A56281C498}"/>
              </a:ext>
            </a:extLst>
          </p:cNvPr>
          <p:cNvCxnSpPr>
            <a:cxnSpLocks/>
          </p:cNvCxnSpPr>
          <p:nvPr userDrawn="1"/>
        </p:nvCxnSpPr>
        <p:spPr>
          <a:xfrm>
            <a:off x="12192000" y="-103695"/>
            <a:ext cx="0" cy="7117237"/>
          </a:xfrm>
          <a:prstGeom prst="line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FB1AF563-719C-F10B-D1AD-21E4DB854C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32" y="484632"/>
            <a:ext cx="1989385" cy="37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837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2AC7379E-9221-4504-A35C-8C78D775AE3E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</p:grpSpPr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A998E568-6104-4015-A12B-0BF7CD279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1CAD56E9-93CD-4334-A222-FACC74EBDD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7EBF1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B2A77395-6B9A-454C-BD4B-C8309BEBF7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A46C356B-44EE-49B4-9FA3-C19D6CC8B7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innerShdw blurRad="304800" dist="304800">
                <a:srgbClr val="0A0C10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9F8ED3B4-DADB-442F-9CC2-30213065691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C63E2F76-C79D-4679-8E21-AE81853119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Snapdragon is a product of Qualcomm Technologies, Inc. and/or its subsidiaries.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D55E74EB-6224-4F7F-D951-BDFBB141E1D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26" name="Title 2">
            <a:extLst>
              <a:ext uri="{FF2B5EF4-FFF2-40B4-BE49-F238E27FC236}">
                <a16:creationId xmlns:a16="http://schemas.microsoft.com/office/drawing/2014/main" id="{F24B98AB-B36A-8633-1D45-18914CE2B987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7CDA7BE4-68B7-D9E1-BACF-378D2F8CCD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B1CF0B89-699E-ED28-F437-240A73E8D4B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E18F6676-0191-CED1-4FEE-CB9C82CDD07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32" y="484632"/>
            <a:ext cx="1989385" cy="37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734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2AC7379E-9221-4504-A35C-8C78D775AE3E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</p:grpSpPr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A998E568-6104-4015-A12B-0BF7CD279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4A5A7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1CAD56E9-93CD-4334-A222-FACC74EBDD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44536C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B2A77395-6B9A-454C-BD4B-C8309BEBF7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A46C356B-44EE-49B4-9FA3-C19D6CC8B7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innerShdw blurRad="304800" dist="304800">
                <a:srgbClr val="0A0C10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9F8ED3B4-DADB-442F-9CC2-30213065691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A63057AE-C887-4D0E-8019-7DAD9E9382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Snapdragon is a product of Qualcomm Technologies, Inc. and/or its subsidiaries.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1686CFED-6B7A-ABE5-FFE2-2F98EB36C9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26" name="Title 2">
            <a:extLst>
              <a:ext uri="{FF2B5EF4-FFF2-40B4-BE49-F238E27FC236}">
                <a16:creationId xmlns:a16="http://schemas.microsoft.com/office/drawing/2014/main" id="{6A4AD927-A104-7585-FBB2-355DDFC4E9F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B1AADF3-7E95-FC72-419F-A542DFE8C5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3FBC4CE4-0F6E-59F8-9114-E021C27B994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3F49D4FA-FE36-D3AB-A4C5-0024F131BFE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1234513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F0A697E7-8EE0-42AD-85FC-7243FF44AFBC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  <a:effectLst>
            <a:outerShdw blurRad="741743" dist="38100" dir="8100000" algn="tr" rotWithShape="0">
              <a:prstClr val="black">
                <a:alpha val="50550"/>
              </a:prstClr>
            </a:outerShdw>
          </a:effectLst>
        </p:grpSpPr>
        <p:sp>
          <p:nvSpPr>
            <p:cNvPr id="10" name="Freeform 21">
              <a:extLst>
                <a:ext uri="{FF2B5EF4-FFF2-40B4-BE49-F238E27FC236}">
                  <a16:creationId xmlns:a16="http://schemas.microsoft.com/office/drawing/2014/main" id="{6CB1826F-DC2F-42C7-91D1-FEC2A509FF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2">
              <a:extLst>
                <a:ext uri="{FF2B5EF4-FFF2-40B4-BE49-F238E27FC236}">
                  <a16:creationId xmlns:a16="http://schemas.microsoft.com/office/drawing/2014/main" id="{DDB1A6C9-78D5-48FB-990B-E7734DBB56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92139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02FF7922-0161-4F8A-9A1D-7B958B3A5A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8" name="Freeform 23">
              <a:extLst>
                <a:ext uri="{FF2B5EF4-FFF2-40B4-BE49-F238E27FC236}">
                  <a16:creationId xmlns:a16="http://schemas.microsoft.com/office/drawing/2014/main" id="{7D521DCB-6825-41A5-B175-75919D297C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innerShdw blurRad="304800" dist="304800">
                <a:srgbClr val="030A11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30" name="Text Placeholder 48">
            <a:extLst>
              <a:ext uri="{FF2B5EF4-FFF2-40B4-BE49-F238E27FC236}">
                <a16:creationId xmlns:a16="http://schemas.microsoft.com/office/drawing/2014/main" id="{4F8C16DE-5A81-4F2F-A856-146C2753C72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944A1A71-C28C-4511-9F63-4A3C1F0CCD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Snapdragon is a product of Qualcomm Technologies, Inc. and/or its subsidiaries.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F149CF9A-FDF7-3A71-4048-CA3A015E3C6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26" name="Title 2">
            <a:extLst>
              <a:ext uri="{FF2B5EF4-FFF2-40B4-BE49-F238E27FC236}">
                <a16:creationId xmlns:a16="http://schemas.microsoft.com/office/drawing/2014/main" id="{9A2509F8-6F19-2B6F-A314-F1D5494BB362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609EEA51-FF18-8B06-DED7-C8EC5E87D3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B03A068B-130F-5EFE-0075-595323A9AF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268613E5-36A8-75D1-46BC-66773839FC4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4076664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rgbClr val="D1111F"/>
                </a:solidFill>
                <a:effectLst>
                  <a:innerShdw blurRad="38100" dist="25400" dir="8100000">
                    <a:srgbClr val="180204">
                      <a:alpha val="49804"/>
                    </a:srgbClr>
                  </a:innerShdw>
                </a:effectLst>
              </a:rPr>
              <a:t>Agenda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C3F56594-1474-F14B-A41D-F43DD6BD51D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bg1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bg1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bg1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601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F16D486-1F9F-4D6A-9183-FBCBC2827DD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B3B9127-D8AF-E548-8A0E-E6141B702B7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1780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F16D486-1F9F-4D6A-9183-FBCBC2827DD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2CF8E38-04A3-A34E-B57D-0814CF3DE5C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8339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9C6A978-F95A-43B4-91EE-66A1EFC2CDD7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rgbClr val="36445C"/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805FA2C-F21B-EE4F-A31C-ECD531B1E2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bg1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bg1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bg1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705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AB815781-8802-814C-ABFE-690425339A6D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 dirty="0">
                <a:solidFill>
                  <a:schemeClr val="accent6">
                    <a:lumMod val="5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95E9130-3F7C-1B46-B3AF-1C700B3C6EE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bg1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bg1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bg1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4283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Red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bg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F75E4EE-9BED-424E-9E5C-1EAED3586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A080BE5C-026A-824A-9F24-7CDA1BA227F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4139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 dirty="0">
                <a:solidFill>
                  <a:schemeClr val="accent6">
                    <a:lumMod val="5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8" name="Content Placeholder 19">
            <a:extLst>
              <a:ext uri="{FF2B5EF4-FFF2-40B4-BE49-F238E27FC236}">
                <a16:creationId xmlns:a16="http://schemas.microsoft.com/office/drawing/2014/main" id="{10968AA9-77DE-9242-845F-5A78D07B68B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59348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F75E4EE-9BED-424E-9E5C-1EAED3586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2B492E3-40DB-A744-A544-A637244B80F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5181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Nicke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F75E4EE-9BED-424E-9E5C-1EAED3586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BD146A33-9805-4C48-A6F6-875CFC7CEED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824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Gunmeta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Single Corner Rounded 55">
            <a:extLst>
              <a:ext uri="{FF2B5EF4-FFF2-40B4-BE49-F238E27FC236}">
                <a16:creationId xmlns:a16="http://schemas.microsoft.com/office/drawing/2014/main" id="{F8479696-5776-4351-9904-F9783F17DE92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id="{B25BB882-FF84-4997-A4A9-C537179AE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D2FAD59-06FA-664F-B2AC-846E9295BAD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2442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Midnigh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7429ABC3-9EBB-47B5-BFD6-442F69DFAB3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828AA9EC-32E1-43B6-A637-836E83AC4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B8DC1D-A596-0743-91CF-4035BACF78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961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BBD75C9-39AE-48FF-827B-E1B635F8E6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10488168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92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73944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978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(Subtitle with Bulle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BC4B80B4-5715-4F96-83DC-B3F7CF22C5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4189" y="1088135"/>
            <a:ext cx="11187112" cy="236347"/>
          </a:xfr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F6C18923-35DB-3B4A-861B-A5445F6BE6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10488168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6376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Takeawa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7391400" cy="3619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90" y="1088135"/>
            <a:ext cx="7392134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AF42B5A-06ED-4E95-BBB8-F57FEE1F84E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40621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Lef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9" y="2893677"/>
            <a:ext cx="2608263" cy="95215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ubtitle">
            <a:extLst>
              <a:ext uri="{FF2B5EF4-FFF2-40B4-BE49-F238E27FC236}">
                <a16:creationId xmlns:a16="http://schemas.microsoft.com/office/drawing/2014/main" id="{8694D2CA-57FD-5A41-B5C7-1F8CECC6619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94189" y="3904316"/>
            <a:ext cx="2608522" cy="158940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85750" indent="-28575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01625" indent="-301625" algn="l">
              <a:buClr>
                <a:schemeClr val="tx2"/>
              </a:buClr>
              <a:buFont typeface="Arial" panose="020B0604020202020204" pitchFamily="34" charset="0"/>
              <a:buChar char="•"/>
              <a:tabLst>
                <a:tab pos="2003425" algn="l"/>
              </a:tabLst>
              <a:defRPr sz="1400"/>
            </a:lvl2pPr>
            <a:lvl3pPr marL="571500" indent="-269875" algn="l"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800"/>
            </a:lvl3pPr>
            <a:lvl4pPr marL="571500" indent="-269875" algn="l"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400"/>
            </a:lvl4pPr>
            <a:lvl5pPr marL="850900" indent="-279400" algn="l">
              <a:spcBef>
                <a:spcPts val="75"/>
              </a:spcBef>
              <a:spcAft>
                <a:spcPts val="75"/>
              </a:spcAft>
              <a:buFont typeface="Arial" panose="020B0604020202020204" pitchFamily="34" charset="0"/>
              <a:buChar char="•"/>
              <a:tabLst/>
              <a:defRPr sz="1400" b="0"/>
            </a:lvl5pPr>
            <a:lvl6pPr marL="800100" indent="-800100" algn="l">
              <a:buFont typeface="Arial" panose="020B0604020202020204" pitchFamily="34" charset="0"/>
              <a:buChar char="•"/>
              <a:tabLst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55691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B4C11CA4-B58A-1E45-86AF-685220A2EC3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577A47-956C-6A4F-8971-CCC759B90B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4727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96390C4F-C50D-4EA4-B36C-FD3A6D8926A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4188" y="1719072"/>
            <a:ext cx="11202511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F159A567-2827-4283-996F-D7A0CA0EF09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F0B1F7-90FE-4E45-AE1D-CC54EF3218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11187112" cy="4290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987CC11A-8DA4-4916-8DFB-F437A992D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90786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7F4401FC-F573-4309-842E-AC6E5E74AE8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7D02C8A-139B-42AA-8D3F-9C22C8119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AF19BEBD-2928-4786-BEF4-FBBB3E67727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5299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D7EE507B-4794-44AC-A49E-5EA7EBB1162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15825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59254D1F-E01C-4A77-9600-A795D16948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57868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hree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3DBA47E8-0BB6-435E-8840-540F634338C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FD8C327-DEE2-459B-8C84-74C50D49D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50F9D0A8-20C5-41C2-8A23-1A7CCDCDBA4A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9530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39BE2B26-0354-43FC-B500-68FC84B40876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31292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4">
            <a:extLst>
              <a:ext uri="{FF2B5EF4-FFF2-40B4-BE49-F238E27FC236}">
                <a16:creationId xmlns:a16="http://schemas.microsoft.com/office/drawing/2014/main" id="{D85C0699-4F77-4570-8280-EBE59E071A40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116252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Subtitle">
            <a:extLst>
              <a:ext uri="{FF2B5EF4-FFF2-40B4-BE49-F238E27FC236}">
                <a16:creationId xmlns:a16="http://schemas.microsoft.com/office/drawing/2014/main" id="{0A02D598-0894-4B6B-89A6-48B8073C9D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9258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and Subtitle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F3A8CC-E70D-4655-9738-607E9AB570D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8BAE2EEE-D744-4DCE-AA4D-329EBB37E8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851BFC7F-08CD-484C-AEAC-FDDD29DB91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270F94-B0D0-418A-A0DA-8F392DF00CE2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8121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Subtitle White">
    <p:bg>
      <p:bgPr>
        <a:solidFill>
          <a:srgbClr val="FAFB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453A31F0-4DB5-457C-A903-35FF518AB4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309C22E6-2FE0-490B-BAC5-88E5C6751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Subtitle">
            <a:extLst>
              <a:ext uri="{FF2B5EF4-FFF2-40B4-BE49-F238E27FC236}">
                <a16:creationId xmlns:a16="http://schemas.microsoft.com/office/drawing/2014/main" id="{8FF0793D-08C6-4F61-A423-730FEF5A6D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078841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Subtitl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453A31F0-4DB5-457C-A903-35FF518AB4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309C22E6-2FE0-490B-BAC5-88E5C6751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Subtitle">
            <a:extLst>
              <a:ext uri="{FF2B5EF4-FFF2-40B4-BE49-F238E27FC236}">
                <a16:creationId xmlns:a16="http://schemas.microsoft.com/office/drawing/2014/main" id="{8FF0793D-08C6-4F61-A423-730FEF5A6D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03911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and Subtitle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AD80C37-2083-4D37-BD1B-FD58CA4160C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C8663155-F71F-4E37-929E-734AA04A2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1AA9D118-B949-48F9-8441-498DC3CA5E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35D76E-32AD-4DEE-90A0-93ECEF4B0FF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7150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and Subtitl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26824E5-24D4-439C-96E3-DE800C32FF7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321B3C6-CCC0-410B-99D2-AF5F9DBD62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338B18C-2B89-4572-910C-EA1F43F15A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780F14-570B-4BDF-BDF0-3FE3F89E0B59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9769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Red">
    <p:bg>
      <p:bgPr>
        <a:solidFill>
          <a:srgbClr val="CD11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437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94ED5EAF-78DC-43F8-94C6-0A3E845563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C464D679-1580-4DBB-A11D-DC62EB97446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3" name="Text Placeholder 47">
            <a:extLst>
              <a:ext uri="{FF2B5EF4-FFF2-40B4-BE49-F238E27FC236}">
                <a16:creationId xmlns:a16="http://schemas.microsoft.com/office/drawing/2014/main" id="{158A983D-A462-49A3-A422-64FAFD233B9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447002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DEE3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F1F2F5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4C35F18-0A18-4D40-939E-C1AFCB85CE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630368C-0CDF-411A-A191-49E899612F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B94E9817-6E08-43A2-B39F-47890833372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74112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Nicke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27186819-050A-EE44-975A-A57DA0316FA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B55197C6-4440-C140-838A-1363DBC789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3189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Blank Fireball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DEE3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4E8F0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B61F5CC4-20B6-4766-B066-5E1E7E75F48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Enter a quote or big statement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F743B7C-8E05-4E60-8E43-6BB66F02C14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260ECEE4-BC8D-4E89-980A-7DBC39D89E7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916809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Gunmetal">
    <p:bg>
      <p:bgPr>
        <a:solidFill>
          <a:srgbClr val="3D4A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3D4A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44536C"/>
            </a:solidFill>
            <a:ln>
              <a:noFill/>
            </a:ln>
            <a:effectLst>
              <a:outerShdw blurRad="304800" dist="304800" dir="8100000" algn="tr" rotWithShape="0">
                <a:srgbClr val="0C0E12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C0E12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964E06C-5CDC-4DD2-949B-419EC57E3AA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88459E5-FD06-4889-9EE1-4D29E262FC0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B30E4199-8597-44AB-B6EC-4497BD09E8D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51737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Midnight">
    <p:bg>
      <p:bgPr>
        <a:solidFill>
          <a:srgbClr val="081D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071B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A233C"/>
            </a:solidFill>
            <a:ln>
              <a:noFill/>
            </a:ln>
            <a:effectLst>
              <a:outerShdw blurRad="304800" dist="304800" dir="8100000" algn="tr" rotWithShape="0">
                <a:srgbClr val="050D13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50D13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8C2CAAF-CDDA-4C4A-89EC-D1913727AD1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4B69B5A-BF88-4025-B43F-F44CE934321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34BF50B9-4029-41B5-9009-27DD98516C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55657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A00C3292-75D1-4DA8-82E9-9A4CB6D8CFC8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118610" y="-558521"/>
            <a:chExt cx="7954780" cy="7975042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304800" dist="304800">
                <a:srgbClr val="180204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EDDDDD52-8A68-4B86-A9C6-F0B2044B4DE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2F67DEC8-5B82-45EB-9E1C-1797E01FC93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8" name="Text Placeholder 47">
            <a:extLst>
              <a:ext uri="{FF2B5EF4-FFF2-40B4-BE49-F238E27FC236}">
                <a16:creationId xmlns:a16="http://schemas.microsoft.com/office/drawing/2014/main" id="{CED15783-97E6-4593-B718-789CCD8E42A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877160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B19B0ED-B474-4D33-836E-D2CDA79C5449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118610" y="-558521"/>
            <a:chExt cx="7954780" cy="7975042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EEF1F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>
              <a:innerShdw blurRad="304800" dist="228600">
                <a:schemeClr val="accent5">
                  <a:lumMod val="50000"/>
                  <a:alpha val="35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4807E53-98A7-46DD-A808-B562A7449FC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16B8C3E4-9F3D-4C8D-A8D1-1D949A9D31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7" name="Text Placeholder 47">
            <a:extLst>
              <a:ext uri="{FF2B5EF4-FFF2-40B4-BE49-F238E27FC236}">
                <a16:creationId xmlns:a16="http://schemas.microsoft.com/office/drawing/2014/main" id="{3F709CA9-7ECB-4967-B989-FFF289471B0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4107021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B19B0ED-B474-4D33-836E-D2CDA79C5449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118610" y="-558521"/>
            <a:chExt cx="7954780" cy="7975042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EEF1F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4E8F0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innerShdw blurRad="304800" dist="228600">
                <a:schemeClr val="accent5">
                  <a:lumMod val="50000"/>
                  <a:alpha val="35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2798E6-6971-4C62-B298-8434FE93935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1D37783B-92BD-45E0-A8C1-A8EEF709C22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8" name="Text Placeholder 47">
            <a:extLst>
              <a:ext uri="{FF2B5EF4-FFF2-40B4-BE49-F238E27FC236}">
                <a16:creationId xmlns:a16="http://schemas.microsoft.com/office/drawing/2014/main" id="{7DD45AE6-5FFF-448D-8664-D0A2D942143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023034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1">
            <a:extLst>
              <a:ext uri="{FF2B5EF4-FFF2-40B4-BE49-F238E27FC236}">
                <a16:creationId xmlns:a16="http://schemas.microsoft.com/office/drawing/2014/main" id="{C909BC99-2790-4BD1-9E25-7C807A3692CD}"/>
              </a:ext>
            </a:extLst>
          </p:cNvPr>
          <p:cNvSpPr>
            <a:spLocks/>
          </p:cNvSpPr>
          <p:nvPr/>
        </p:nvSpPr>
        <p:spPr bwMode="auto">
          <a:xfrm>
            <a:off x="2118610" y="-558521"/>
            <a:ext cx="7954780" cy="7956622"/>
          </a:xfrm>
          <a:custGeom>
            <a:avLst/>
            <a:gdLst>
              <a:gd name="T0" fmla="*/ 14283 w 28567"/>
              <a:gd name="T1" fmla="*/ 28567 h 28567"/>
              <a:gd name="T2" fmla="*/ 12758 w 28567"/>
              <a:gd name="T3" fmla="*/ 28486 h 28567"/>
              <a:gd name="T4" fmla="*/ 0 w 28567"/>
              <a:gd name="T5" fmla="*/ 14313 h 28567"/>
              <a:gd name="T6" fmla="*/ 2618 w 28567"/>
              <a:gd name="T7" fmla="*/ 17085 h 28567"/>
              <a:gd name="T8" fmla="*/ 6294 w 28567"/>
              <a:gd name="T9" fmla="*/ 18403 h 28567"/>
              <a:gd name="T10" fmla="*/ 9620 w 28567"/>
              <a:gd name="T11" fmla="*/ 24104 h 28567"/>
              <a:gd name="T12" fmla="*/ 9882 w 28567"/>
              <a:gd name="T13" fmla="*/ 24164 h 28567"/>
              <a:gd name="T14" fmla="*/ 10037 w 28567"/>
              <a:gd name="T15" fmla="*/ 18945 h 28567"/>
              <a:gd name="T16" fmla="*/ 6847 w 28567"/>
              <a:gd name="T17" fmla="*/ 15388 h 28567"/>
              <a:gd name="T18" fmla="*/ 2595 w 28567"/>
              <a:gd name="T19" fmla="*/ 12780 h 28567"/>
              <a:gd name="T20" fmla="*/ 1771 w 28567"/>
              <a:gd name="T21" fmla="*/ 7738 h 28567"/>
              <a:gd name="T22" fmla="*/ 2545 w 28567"/>
              <a:gd name="T23" fmla="*/ 6138 h 28567"/>
              <a:gd name="T24" fmla="*/ 4711 w 28567"/>
              <a:gd name="T25" fmla="*/ 3679 h 28567"/>
              <a:gd name="T26" fmla="*/ 4585 w 28567"/>
              <a:gd name="T27" fmla="*/ 6540 h 28567"/>
              <a:gd name="T28" fmla="*/ 4849 w 28567"/>
              <a:gd name="T29" fmla="*/ 6538 h 28567"/>
              <a:gd name="T30" fmla="*/ 13853 w 28567"/>
              <a:gd name="T31" fmla="*/ 10 h 28567"/>
              <a:gd name="T32" fmla="*/ 14283 w 28567"/>
              <a:gd name="T33" fmla="*/ 0 h 28567"/>
              <a:gd name="T34" fmla="*/ 14497 w 28567"/>
              <a:gd name="T35" fmla="*/ 3 h 28567"/>
              <a:gd name="T36" fmla="*/ 28567 w 28567"/>
              <a:gd name="T37" fmla="*/ 14284 h 28567"/>
              <a:gd name="T38" fmla="*/ 14283 w 28567"/>
              <a:gd name="T39" fmla="*/ 28567 h 28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567" h="28567">
                <a:moveTo>
                  <a:pt x="14283" y="28567"/>
                </a:moveTo>
                <a:cubicBezTo>
                  <a:pt x="13768" y="28567"/>
                  <a:pt x="13259" y="28539"/>
                  <a:pt x="12758" y="28486"/>
                </a:cubicBezTo>
                <a:cubicBezTo>
                  <a:pt x="5597" y="27726"/>
                  <a:pt x="15" y="21673"/>
                  <a:pt x="0" y="14313"/>
                </a:cubicBezTo>
                <a:cubicBezTo>
                  <a:pt x="166" y="15593"/>
                  <a:pt x="1545" y="16579"/>
                  <a:pt x="2618" y="17085"/>
                </a:cubicBezTo>
                <a:cubicBezTo>
                  <a:pt x="3801" y="17644"/>
                  <a:pt x="5110" y="17853"/>
                  <a:pt x="6294" y="18403"/>
                </a:cubicBezTo>
                <a:cubicBezTo>
                  <a:pt x="8549" y="19449"/>
                  <a:pt x="9764" y="21705"/>
                  <a:pt x="9620" y="24104"/>
                </a:cubicBezTo>
                <a:cubicBezTo>
                  <a:pt x="9611" y="24259"/>
                  <a:pt x="9825" y="24309"/>
                  <a:pt x="9882" y="24164"/>
                </a:cubicBezTo>
                <a:cubicBezTo>
                  <a:pt x="10529" y="22510"/>
                  <a:pt x="10643" y="20622"/>
                  <a:pt x="10037" y="18945"/>
                </a:cubicBezTo>
                <a:cubicBezTo>
                  <a:pt x="9470" y="17375"/>
                  <a:pt x="8243" y="16241"/>
                  <a:pt x="6847" y="15388"/>
                </a:cubicBezTo>
                <a:cubicBezTo>
                  <a:pt x="5447" y="14533"/>
                  <a:pt x="3689" y="14059"/>
                  <a:pt x="2595" y="12780"/>
                </a:cubicBezTo>
                <a:cubicBezTo>
                  <a:pt x="1431" y="11420"/>
                  <a:pt x="1220" y="9399"/>
                  <a:pt x="1771" y="7738"/>
                </a:cubicBezTo>
                <a:cubicBezTo>
                  <a:pt x="1959" y="7171"/>
                  <a:pt x="2226" y="6639"/>
                  <a:pt x="2545" y="6138"/>
                </a:cubicBezTo>
                <a:cubicBezTo>
                  <a:pt x="3172" y="5238"/>
                  <a:pt x="3899" y="4412"/>
                  <a:pt x="4711" y="3679"/>
                </a:cubicBezTo>
                <a:cubicBezTo>
                  <a:pt x="4429" y="4580"/>
                  <a:pt x="4389" y="5600"/>
                  <a:pt x="4585" y="6540"/>
                </a:cubicBezTo>
                <a:cubicBezTo>
                  <a:pt x="4614" y="6682"/>
                  <a:pt x="4818" y="6680"/>
                  <a:pt x="4849" y="6538"/>
                </a:cubicBezTo>
                <a:cubicBezTo>
                  <a:pt x="5704" y="2623"/>
                  <a:pt x="10027" y="177"/>
                  <a:pt x="13853" y="10"/>
                </a:cubicBezTo>
                <a:cubicBezTo>
                  <a:pt x="13996" y="5"/>
                  <a:pt x="14139" y="0"/>
                  <a:pt x="14283" y="0"/>
                </a:cubicBezTo>
                <a:cubicBezTo>
                  <a:pt x="14355" y="0"/>
                  <a:pt x="14426" y="2"/>
                  <a:pt x="14497" y="3"/>
                </a:cubicBezTo>
                <a:cubicBezTo>
                  <a:pt x="22287" y="117"/>
                  <a:pt x="28567" y="6466"/>
                  <a:pt x="28567" y="14284"/>
                </a:cubicBezTo>
                <a:cubicBezTo>
                  <a:pt x="28567" y="22172"/>
                  <a:pt x="22172" y="28567"/>
                  <a:pt x="14283" y="28567"/>
                </a:cubicBezTo>
                <a:close/>
              </a:path>
            </a:pathLst>
          </a:custGeom>
          <a:solidFill>
            <a:srgbClr val="3F4D6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22">
            <a:extLst>
              <a:ext uri="{FF2B5EF4-FFF2-40B4-BE49-F238E27FC236}">
                <a16:creationId xmlns:a16="http://schemas.microsoft.com/office/drawing/2014/main" id="{4CA3B432-5549-4D32-A518-E58B9A955625}"/>
              </a:ext>
            </a:extLst>
          </p:cNvPr>
          <p:cNvSpPr>
            <a:spLocks/>
          </p:cNvSpPr>
          <p:nvPr/>
        </p:nvSpPr>
        <p:spPr bwMode="auto">
          <a:xfrm>
            <a:off x="2118610" y="-558521"/>
            <a:ext cx="5976676" cy="7975041"/>
          </a:xfrm>
          <a:custGeom>
            <a:avLst/>
            <a:gdLst>
              <a:gd name="T0" fmla="*/ 21460 w 21460"/>
              <a:gd name="T1" fmla="*/ 19501 h 28636"/>
              <a:gd name="T2" fmla="*/ 17065 w 21460"/>
              <a:gd name="T3" fmla="*/ 12150 h 28636"/>
              <a:gd name="T4" fmla="*/ 9804 w 21460"/>
              <a:gd name="T5" fmla="*/ 5368 h 28636"/>
              <a:gd name="T6" fmla="*/ 14497 w 21460"/>
              <a:gd name="T7" fmla="*/ 3 h 28636"/>
              <a:gd name="T8" fmla="*/ 14283 w 21460"/>
              <a:gd name="T9" fmla="*/ 0 h 28636"/>
              <a:gd name="T10" fmla="*/ 13853 w 21460"/>
              <a:gd name="T11" fmla="*/ 10 h 28636"/>
              <a:gd name="T12" fmla="*/ 4849 w 21460"/>
              <a:gd name="T13" fmla="*/ 6538 h 28636"/>
              <a:gd name="T14" fmla="*/ 4585 w 21460"/>
              <a:gd name="T15" fmla="*/ 6540 h 28636"/>
              <a:gd name="T16" fmla="*/ 4711 w 21460"/>
              <a:gd name="T17" fmla="*/ 3679 h 28636"/>
              <a:gd name="T18" fmla="*/ 2545 w 21460"/>
              <a:gd name="T19" fmla="*/ 6138 h 28636"/>
              <a:gd name="T20" fmla="*/ 1771 w 21460"/>
              <a:gd name="T21" fmla="*/ 7738 h 28636"/>
              <a:gd name="T22" fmla="*/ 2595 w 21460"/>
              <a:gd name="T23" fmla="*/ 12780 h 28636"/>
              <a:gd name="T24" fmla="*/ 6847 w 21460"/>
              <a:gd name="T25" fmla="*/ 15388 h 28636"/>
              <a:gd name="T26" fmla="*/ 10037 w 21460"/>
              <a:gd name="T27" fmla="*/ 18945 h 28636"/>
              <a:gd name="T28" fmla="*/ 9882 w 21460"/>
              <a:gd name="T29" fmla="*/ 24164 h 28636"/>
              <a:gd name="T30" fmla="*/ 9620 w 21460"/>
              <a:gd name="T31" fmla="*/ 24104 h 28636"/>
              <a:gd name="T32" fmla="*/ 6294 w 21460"/>
              <a:gd name="T33" fmla="*/ 18403 h 28636"/>
              <a:gd name="T34" fmla="*/ 2618 w 21460"/>
              <a:gd name="T35" fmla="*/ 17085 h 28636"/>
              <a:gd name="T36" fmla="*/ 0 w 21460"/>
              <a:gd name="T37" fmla="*/ 14313 h 28636"/>
              <a:gd name="T38" fmla="*/ 12758 w 21460"/>
              <a:gd name="T39" fmla="*/ 28486 h 28636"/>
              <a:gd name="T40" fmla="*/ 21460 w 21460"/>
              <a:gd name="T41" fmla="*/ 19501 h 28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460" h="28636">
                <a:moveTo>
                  <a:pt x="21460" y="19501"/>
                </a:moveTo>
                <a:cubicBezTo>
                  <a:pt x="21460" y="15701"/>
                  <a:pt x="19261" y="13273"/>
                  <a:pt x="17065" y="12150"/>
                </a:cubicBezTo>
                <a:cubicBezTo>
                  <a:pt x="13848" y="10505"/>
                  <a:pt x="9804" y="9530"/>
                  <a:pt x="9804" y="5368"/>
                </a:cubicBezTo>
                <a:cubicBezTo>
                  <a:pt x="9804" y="2263"/>
                  <a:pt x="12038" y="60"/>
                  <a:pt x="14497" y="3"/>
                </a:cubicBezTo>
                <a:cubicBezTo>
                  <a:pt x="14426" y="2"/>
                  <a:pt x="14355" y="0"/>
                  <a:pt x="14283" y="0"/>
                </a:cubicBezTo>
                <a:cubicBezTo>
                  <a:pt x="14139" y="0"/>
                  <a:pt x="13996" y="5"/>
                  <a:pt x="13853" y="10"/>
                </a:cubicBezTo>
                <a:cubicBezTo>
                  <a:pt x="10027" y="177"/>
                  <a:pt x="5704" y="2623"/>
                  <a:pt x="4849" y="6538"/>
                </a:cubicBezTo>
                <a:cubicBezTo>
                  <a:pt x="4818" y="6680"/>
                  <a:pt x="4614" y="6682"/>
                  <a:pt x="4585" y="6540"/>
                </a:cubicBezTo>
                <a:cubicBezTo>
                  <a:pt x="4389" y="5600"/>
                  <a:pt x="4429" y="4580"/>
                  <a:pt x="4711" y="3679"/>
                </a:cubicBezTo>
                <a:cubicBezTo>
                  <a:pt x="3899" y="4412"/>
                  <a:pt x="3172" y="5238"/>
                  <a:pt x="2545" y="6138"/>
                </a:cubicBezTo>
                <a:cubicBezTo>
                  <a:pt x="2226" y="6639"/>
                  <a:pt x="1959" y="7171"/>
                  <a:pt x="1771" y="7738"/>
                </a:cubicBezTo>
                <a:cubicBezTo>
                  <a:pt x="1220" y="9399"/>
                  <a:pt x="1431" y="11420"/>
                  <a:pt x="2595" y="12780"/>
                </a:cubicBezTo>
                <a:cubicBezTo>
                  <a:pt x="3689" y="14059"/>
                  <a:pt x="5447" y="14533"/>
                  <a:pt x="6847" y="15388"/>
                </a:cubicBezTo>
                <a:cubicBezTo>
                  <a:pt x="8243" y="16241"/>
                  <a:pt x="9470" y="17375"/>
                  <a:pt x="10037" y="18945"/>
                </a:cubicBezTo>
                <a:cubicBezTo>
                  <a:pt x="10643" y="20622"/>
                  <a:pt x="10529" y="22510"/>
                  <a:pt x="9882" y="24164"/>
                </a:cubicBezTo>
                <a:cubicBezTo>
                  <a:pt x="9825" y="24309"/>
                  <a:pt x="9611" y="24259"/>
                  <a:pt x="9620" y="24104"/>
                </a:cubicBezTo>
                <a:cubicBezTo>
                  <a:pt x="9764" y="21705"/>
                  <a:pt x="8549" y="19449"/>
                  <a:pt x="6294" y="18403"/>
                </a:cubicBezTo>
                <a:cubicBezTo>
                  <a:pt x="5110" y="17853"/>
                  <a:pt x="3801" y="17644"/>
                  <a:pt x="2618" y="17085"/>
                </a:cubicBezTo>
                <a:cubicBezTo>
                  <a:pt x="1545" y="16579"/>
                  <a:pt x="166" y="15593"/>
                  <a:pt x="0" y="14313"/>
                </a:cubicBezTo>
                <a:cubicBezTo>
                  <a:pt x="15" y="21673"/>
                  <a:pt x="5597" y="27726"/>
                  <a:pt x="12758" y="28486"/>
                </a:cubicBezTo>
                <a:cubicBezTo>
                  <a:pt x="17938" y="28636"/>
                  <a:pt x="21460" y="24637"/>
                  <a:pt x="21460" y="19501"/>
                </a:cubicBezTo>
                <a:close/>
              </a:path>
            </a:pathLst>
          </a:custGeom>
          <a:solidFill>
            <a:srgbClr val="4E5F7A"/>
          </a:solidFill>
          <a:ln>
            <a:noFill/>
          </a:ln>
          <a:effectLst>
            <a:outerShdw blurRad="304800" dist="304800" dir="8100000" algn="tr" rotWithShape="0">
              <a:srgbClr val="0A0C10">
                <a:alpha val="34902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7" name="Freeform 23">
            <a:extLst>
              <a:ext uri="{FF2B5EF4-FFF2-40B4-BE49-F238E27FC236}">
                <a16:creationId xmlns:a16="http://schemas.microsoft.com/office/drawing/2014/main" id="{F3A4D887-8F37-423F-BD6E-FD99771BB430}"/>
              </a:ext>
            </a:extLst>
          </p:cNvPr>
          <p:cNvSpPr>
            <a:spLocks/>
          </p:cNvSpPr>
          <p:nvPr/>
        </p:nvSpPr>
        <p:spPr bwMode="auto">
          <a:xfrm>
            <a:off x="4848174" y="-556679"/>
            <a:ext cx="5225216" cy="7973200"/>
          </a:xfrm>
          <a:custGeom>
            <a:avLst/>
            <a:gdLst>
              <a:gd name="T0" fmla="*/ 4693 w 18763"/>
              <a:gd name="T1" fmla="*/ 0 h 28633"/>
              <a:gd name="T2" fmla="*/ 0 w 18763"/>
              <a:gd name="T3" fmla="*/ 5365 h 28633"/>
              <a:gd name="T4" fmla="*/ 7261 w 18763"/>
              <a:gd name="T5" fmla="*/ 12147 h 28633"/>
              <a:gd name="T6" fmla="*/ 11656 w 18763"/>
              <a:gd name="T7" fmla="*/ 19498 h 28633"/>
              <a:gd name="T8" fmla="*/ 2954 w 18763"/>
              <a:gd name="T9" fmla="*/ 28483 h 28633"/>
              <a:gd name="T10" fmla="*/ 4479 w 18763"/>
              <a:gd name="T11" fmla="*/ 28564 h 28633"/>
              <a:gd name="T12" fmla="*/ 18763 w 18763"/>
              <a:gd name="T13" fmla="*/ 14281 h 28633"/>
              <a:gd name="T14" fmla="*/ 4693 w 18763"/>
              <a:gd name="T15" fmla="*/ 0 h 28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763" h="28633">
                <a:moveTo>
                  <a:pt x="4693" y="0"/>
                </a:moveTo>
                <a:cubicBezTo>
                  <a:pt x="2234" y="57"/>
                  <a:pt x="0" y="2260"/>
                  <a:pt x="0" y="5365"/>
                </a:cubicBezTo>
                <a:cubicBezTo>
                  <a:pt x="0" y="9527"/>
                  <a:pt x="4044" y="10502"/>
                  <a:pt x="7261" y="12147"/>
                </a:cubicBezTo>
                <a:cubicBezTo>
                  <a:pt x="9457" y="13270"/>
                  <a:pt x="11656" y="15698"/>
                  <a:pt x="11656" y="19498"/>
                </a:cubicBezTo>
                <a:cubicBezTo>
                  <a:pt x="11656" y="24634"/>
                  <a:pt x="8134" y="28633"/>
                  <a:pt x="2954" y="28483"/>
                </a:cubicBezTo>
                <a:cubicBezTo>
                  <a:pt x="3455" y="28536"/>
                  <a:pt x="3964" y="28564"/>
                  <a:pt x="4479" y="28564"/>
                </a:cubicBezTo>
                <a:cubicBezTo>
                  <a:pt x="12368" y="28564"/>
                  <a:pt x="18763" y="22169"/>
                  <a:pt x="18763" y="14281"/>
                </a:cubicBezTo>
                <a:cubicBezTo>
                  <a:pt x="18763" y="6463"/>
                  <a:pt x="12483" y="114"/>
                  <a:pt x="469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304800" dist="304800" dir="8100000" algn="tr" rotWithShape="0">
              <a:srgbClr val="090B0F">
                <a:alpha val="34902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8" name="Freeform 23">
            <a:extLst>
              <a:ext uri="{FF2B5EF4-FFF2-40B4-BE49-F238E27FC236}">
                <a16:creationId xmlns:a16="http://schemas.microsoft.com/office/drawing/2014/main" id="{D8062B03-6029-45BE-9236-AEA57932BB6E}"/>
              </a:ext>
            </a:extLst>
          </p:cNvPr>
          <p:cNvSpPr>
            <a:spLocks/>
          </p:cNvSpPr>
          <p:nvPr userDrawn="1"/>
        </p:nvSpPr>
        <p:spPr bwMode="auto">
          <a:xfrm>
            <a:off x="4848174" y="-556680"/>
            <a:ext cx="5225216" cy="7973200"/>
          </a:xfrm>
          <a:custGeom>
            <a:avLst/>
            <a:gdLst>
              <a:gd name="T0" fmla="*/ 4693 w 18763"/>
              <a:gd name="T1" fmla="*/ 0 h 28633"/>
              <a:gd name="T2" fmla="*/ 0 w 18763"/>
              <a:gd name="T3" fmla="*/ 5365 h 28633"/>
              <a:gd name="T4" fmla="*/ 7261 w 18763"/>
              <a:gd name="T5" fmla="*/ 12147 h 28633"/>
              <a:gd name="T6" fmla="*/ 11656 w 18763"/>
              <a:gd name="T7" fmla="*/ 19498 h 28633"/>
              <a:gd name="T8" fmla="*/ 2954 w 18763"/>
              <a:gd name="T9" fmla="*/ 28483 h 28633"/>
              <a:gd name="T10" fmla="*/ 4479 w 18763"/>
              <a:gd name="T11" fmla="*/ 28564 h 28633"/>
              <a:gd name="T12" fmla="*/ 18763 w 18763"/>
              <a:gd name="T13" fmla="*/ 14281 h 28633"/>
              <a:gd name="T14" fmla="*/ 4693 w 18763"/>
              <a:gd name="T15" fmla="*/ 0 h 28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763" h="28633">
                <a:moveTo>
                  <a:pt x="4693" y="0"/>
                </a:moveTo>
                <a:cubicBezTo>
                  <a:pt x="2234" y="57"/>
                  <a:pt x="0" y="2260"/>
                  <a:pt x="0" y="5365"/>
                </a:cubicBezTo>
                <a:cubicBezTo>
                  <a:pt x="0" y="9527"/>
                  <a:pt x="4044" y="10502"/>
                  <a:pt x="7261" y="12147"/>
                </a:cubicBezTo>
                <a:cubicBezTo>
                  <a:pt x="9457" y="13270"/>
                  <a:pt x="11656" y="15698"/>
                  <a:pt x="11656" y="19498"/>
                </a:cubicBezTo>
                <a:cubicBezTo>
                  <a:pt x="11656" y="24634"/>
                  <a:pt x="8134" y="28633"/>
                  <a:pt x="2954" y="28483"/>
                </a:cubicBezTo>
                <a:cubicBezTo>
                  <a:pt x="3455" y="28536"/>
                  <a:pt x="3964" y="28564"/>
                  <a:pt x="4479" y="28564"/>
                </a:cubicBezTo>
                <a:cubicBezTo>
                  <a:pt x="12368" y="28564"/>
                  <a:pt x="18763" y="22169"/>
                  <a:pt x="18763" y="14281"/>
                </a:cubicBezTo>
                <a:cubicBezTo>
                  <a:pt x="18763" y="6463"/>
                  <a:pt x="12483" y="114"/>
                  <a:pt x="469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innerShdw blurRad="304800" dist="304800">
              <a:srgbClr val="080A0C">
                <a:alpha val="40000"/>
              </a:srgb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1733D67-8F17-48E5-8721-648A321CB6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56E69B2D-39C4-485E-868E-0BCAED86F1F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7" name="Text Placeholder 47">
            <a:extLst>
              <a:ext uri="{FF2B5EF4-FFF2-40B4-BE49-F238E27FC236}">
                <a16:creationId xmlns:a16="http://schemas.microsoft.com/office/drawing/2014/main" id="{BA50C9A3-5C39-479C-A785-3A1A86CD75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837540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A5DDF63-EA9F-4B09-AD38-3CF158117D3F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801769" y="126378"/>
            <a:chExt cx="6588462" cy="6605244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1769" y="126378"/>
              <a:ext cx="6588462" cy="6589988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1769" y="126378"/>
              <a:ext cx="4950118" cy="6605243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D2C4B"/>
            </a:solidFill>
            <a:ln>
              <a:noFill/>
            </a:ln>
            <a:effectLst>
              <a:outerShdw blurRad="304800" dist="304800" dir="10800000" algn="r" rotWithShape="0">
                <a:srgbClr val="02080E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2501" y="127904"/>
              <a:ext cx="4327730" cy="660371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50D13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2501" y="127904"/>
              <a:ext cx="4327730" cy="660371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0D2C4B"/>
            </a:solidFill>
            <a:ln>
              <a:noFill/>
            </a:ln>
            <a:effectLst>
              <a:innerShdw blurRad="304800" dist="304800" dir="18900000">
                <a:srgbClr val="050D13">
                  <a:alpha val="5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82BF70D1-2372-4B77-B2A2-31833C33D01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BE8555D9-AA6D-4C69-9ACF-93F32F5DB89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6" name="Text Placeholder 47">
            <a:extLst>
              <a:ext uri="{FF2B5EF4-FFF2-40B4-BE49-F238E27FC236}">
                <a16:creationId xmlns:a16="http://schemas.microsoft.com/office/drawing/2014/main" id="{550A8FB1-A866-4D28-BA93-A8493FF075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2751664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C92B453A-5E12-4F44-BB8F-D65CF49A9122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bg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07AFB8-3706-418A-9C57-68819BDA2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E9F6828D-39BF-4AE8-BBB6-8AEEC2923DA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3F36228C-E8D4-4505-84AF-8F6E66215B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BA5A4B-EF02-4E2D-8046-A008C6824853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999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3CF40E9-DEAF-493C-B475-895B049DB0F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2332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Blu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Single Corner Rounded 55">
            <a:extLst>
              <a:ext uri="{FF2B5EF4-FFF2-40B4-BE49-F238E27FC236}">
                <a16:creationId xmlns:a16="http://schemas.microsoft.com/office/drawing/2014/main" id="{25675409-AF12-424E-B380-278C5FE944D5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26054762-9254-0D4E-BCD4-AE565B91546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E506679-F503-F54E-8232-EF7575E80F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7050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775F73-24E3-4EFE-81CC-0A42D0DB0585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30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69505E91-7C68-D541-9803-812E1EBF74D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D0318B4-6B51-4F6A-94BE-C72B04D42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87440954-896A-4F1B-AEBA-4E4DBC73ED9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123382FB-35E4-4970-94A3-EDD49E681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C13B54D-96FE-401E-9628-2EE14ED88006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3060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C92B453A-5E12-4F44-BB8F-D65CF49A9122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07AFB8-3706-418A-9C57-68819BDA2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E9F6828D-39BF-4AE8-BBB6-8AEEC2923DA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3F36228C-E8D4-4505-84AF-8F6E66215B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AB4FB2F-9AB9-432F-93E7-DA8BC9D85FA0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7781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CD5C0B0-7F8C-4A58-AD9D-772D9020974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6F65DF-84F6-42C7-8562-99CBDBFA5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03876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4F73A9A-E297-486A-B570-0527FB1B48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100245D1-05D8-FA4A-82B9-661F4B47B0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E0B79BE6-91A0-FD43-99F8-8A2888FCA52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28603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CD5C0B0-7F8C-4A58-AD9D-772D9020974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6F65DF-84F6-42C7-8562-99CBDBFA5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03876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4F73A9A-E297-486A-B570-0527FB1B48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100245D1-05D8-FA4A-82B9-661F4B47B0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tx2"/>
                </a:solidFill>
              </a:defRPr>
            </a:lvl1pPr>
            <a:lvl2pPr>
              <a:buClrTx/>
              <a:defRPr>
                <a:solidFill>
                  <a:schemeClr val="tx2"/>
                </a:solidFill>
              </a:defRPr>
            </a:lvl2pPr>
            <a:lvl3pPr>
              <a:buClrTx/>
              <a:defRPr>
                <a:solidFill>
                  <a:schemeClr val="tx2"/>
                </a:solidFill>
              </a:defRPr>
            </a:lvl3pPr>
            <a:lvl4pPr>
              <a:buClrTx/>
              <a:defRPr>
                <a:solidFill>
                  <a:schemeClr val="tx2"/>
                </a:solidFill>
              </a:defRPr>
            </a:lvl4pPr>
            <a:lvl5pPr>
              <a:buClrTx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E0B79BE6-91A0-FD43-99F8-8A2888FCA52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3652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CD5C0B0-7F8C-4A58-AD9D-772D9020974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6F65DF-84F6-42C7-8562-99CBDBFA5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03876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4F73A9A-E297-486A-B570-0527FB1B48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100245D1-05D8-FA4A-82B9-661F4B47B0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tx2"/>
                </a:solidFill>
              </a:defRPr>
            </a:lvl1pPr>
            <a:lvl2pPr>
              <a:buClrTx/>
              <a:defRPr>
                <a:solidFill>
                  <a:schemeClr val="tx2"/>
                </a:solidFill>
              </a:defRPr>
            </a:lvl2pPr>
            <a:lvl3pPr>
              <a:buClrTx/>
              <a:defRPr>
                <a:solidFill>
                  <a:schemeClr val="tx2"/>
                </a:solidFill>
              </a:defRPr>
            </a:lvl3pPr>
            <a:lvl4pPr>
              <a:buClrTx/>
              <a:defRPr>
                <a:solidFill>
                  <a:schemeClr val="tx2"/>
                </a:solidFill>
              </a:defRPr>
            </a:lvl4pPr>
            <a:lvl5pPr>
              <a:buClrTx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E0B79BE6-91A0-FD43-99F8-8A2888FCA52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92000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: Rounded Corners 19">
            <a:extLst>
              <a:ext uri="{FF2B5EF4-FFF2-40B4-BE49-F238E27FC236}">
                <a16:creationId xmlns:a16="http://schemas.microsoft.com/office/drawing/2014/main" id="{F87F1BE8-1C87-7140-8D96-5BAA105664DE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237E9D5D-BCD7-4823-97DA-E83D827E739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93F0D21-2521-45F0-85BA-BF9803A35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11495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B662BC0F-F076-4B55-B6A0-1AD9BE1E82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EB6F6D38-8378-8946-AE37-D76813BE4ED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D808691C-4519-914E-8F02-AF2542CE673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53665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: Rounded Corners 19">
            <a:extLst>
              <a:ext uri="{FF2B5EF4-FFF2-40B4-BE49-F238E27FC236}">
                <a16:creationId xmlns:a16="http://schemas.microsoft.com/office/drawing/2014/main" id="{93B00248-C527-3D45-83C9-6F26343EC0C4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237E9D5D-BCD7-4823-97DA-E83D827E739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BE69E7-5CB1-4371-A01F-1932CE10F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11495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D4713C7C-41F3-44B5-934C-F4C6CC9F78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CE187649-C2CF-3048-88B5-038E7AE263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82F18929-5BBB-5E40-B967-9F715090FFD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96261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56B5D2-CD05-40B9-A218-4AB869EE2A4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95430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56B5D2-CD05-40B9-A218-4AB869EE2A4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41668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Light Blu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1FA56E7C-9A24-EF4A-8429-C017F6CEC55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: Single Corner Rounded 55">
            <a:extLst>
              <a:ext uri="{FF2B5EF4-FFF2-40B4-BE49-F238E27FC236}">
                <a16:creationId xmlns:a16="http://schemas.microsoft.com/office/drawing/2014/main" id="{25752157-1EA1-4DF8-91CB-5D026545D080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E6A99A0D-7419-3B40-AD42-8DB831564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6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56B5D2-CD05-40B9-A218-4AB869EE2A4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1714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18">
            <a:extLst>
              <a:ext uri="{FF2B5EF4-FFF2-40B4-BE49-F238E27FC236}">
                <a16:creationId xmlns:a16="http://schemas.microsoft.com/office/drawing/2014/main" id="{4D80D427-68E5-9F42-B2B3-61C71D73B8B7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509945B-0089-450C-B2CD-0E4FBC97B73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0EB14AB7-C8B4-422F-A4E4-26D7174B5D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22264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896A7325-403F-0A42-A6FF-B47615E6303B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70BE114-8BEC-41B2-BDBA-3BB922CC597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699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, Title R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9069388" y="2557766"/>
            <a:ext cx="2627314" cy="1657338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2F733F4-FDC8-4D30-B7CF-F12D90AFBE39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9074292" y="1649323"/>
            <a:ext cx="2627313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3D22F37A-B6B9-9C47-B70D-23AE6BE4CB0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8064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, Title Lef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2608263" cy="165733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C5D6C4BB-10B8-48B1-8A75-CB4C3C072DD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260826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122FCF-2444-4089-9E65-51687ED4C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2608262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3231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 with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FD4297B3-BF9D-4941-8E72-F600F3133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49415"/>
            <a:ext cx="11187112" cy="45518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D3929FBC-1F16-4E08-85F8-A3FA3A68AE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223309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1655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39720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Whit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84419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Nicke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99434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Tea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28EAFDF8-F6CD-4BA2-A44B-DABABBBF97B2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3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623156BE-0D93-9947-9E1E-B9F92F0B4E0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4814C958-3B5D-F445-81E0-FF1F179CDC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675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Gunmeta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64339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6519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Circl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5A86694-1ECC-42EC-BE07-600F1C0BC6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5" y="858"/>
            <a:ext cx="12188951" cy="685628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B9CF9E-9175-450B-AB3E-7D31F994FD2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A18C914-9D69-0546-A1C6-6F41BB990E49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4246927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Squar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C510F42-9E8C-443B-8354-231F3450AD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9292DE0-26C7-4618-80C9-C8186C225E2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30B38128-2D95-E941-B2BF-A15CAAB123C0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3344008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Circl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2647107-E37C-47BD-B11C-44982B708C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562BC7C7-95C8-4A62-9ABD-E4235BE30AC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6C5B809-3E12-0A40-A02B-B0EE8552A096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2998740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Squar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E8CA6EA-4EC4-42A8-B386-C241EF115F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6490BB97-1EFB-4144-9135-DB96B5FD7F5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8CF800F-AA02-1B49-B224-9A06208DF3B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4108323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075DD4A-EECC-C547-8F7C-C486D588CEFC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5C316BB8-9221-4CF5-A3AC-97DB385C7210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9D51157-61E2-4FBA-93B6-79B4052F1A17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68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DDE128B-1DB8-554E-8F04-4D9ED492F91E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0A0B53BA-FA9B-40BF-9ADE-676B5C4BE42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2BB9067-ED8A-4D94-9B00-8410EEA9CFEB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3275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0931E04-3D83-0A42-B203-58F7D87856D9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812EEBE7-6B5F-4C1C-9CF1-59A95FAC806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4C9C04D-8F5D-42CA-8F1F-DE23A6DD948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657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9774562-B6FE-C54A-A445-E945FBC13204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F94A11C6-9E7D-344C-A93D-5B21026B69C0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DC30169-2852-41FD-A7C3-4826B66A052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B2EE45F7-538F-4FC9-ADF8-A824AC4DAF1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905DD8-9532-4B5B-8D68-64EE4A78F59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8134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Gun Meta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Single Corner Rounded 55">
            <a:extLst>
              <a:ext uri="{FF2B5EF4-FFF2-40B4-BE49-F238E27FC236}">
                <a16:creationId xmlns:a16="http://schemas.microsoft.com/office/drawing/2014/main" id="{F8479696-5776-4351-9904-F9783F17DE92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C6FF2B29-32B4-CA46-824A-9E235BAE4F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D7C252D-39AD-7C4C-84C6-B1FD9DC44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8873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FBDE2E1-92E6-7343-A97E-8F2BD34E3496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Rectangle: Rounded Corners 4">
            <a:extLst>
              <a:ext uri="{FF2B5EF4-FFF2-40B4-BE49-F238E27FC236}">
                <a16:creationId xmlns:a16="http://schemas.microsoft.com/office/drawing/2014/main" id="{57AE534B-214E-4D43-850B-177FC0B9199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8B30772-61E4-4188-8773-0B3D2EF52290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5F9FDB7F-4DC9-4EA1-9ED7-C137E1F9B8D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F7F8BFB-AEE8-498D-9E43-0D01F53CA53D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7087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22202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16503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36719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585D67CF-1E31-BE4A-A4CA-ED13AC837827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F13055-7657-4496-81D2-B665F79B6A2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75753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Rectangle: Rounded Corners 13">
            <a:extLst>
              <a:ext uri="{FF2B5EF4-FFF2-40B4-BE49-F238E27FC236}">
                <a16:creationId xmlns:a16="http://schemas.microsoft.com/office/drawing/2014/main" id="{41816CD1-1BB7-B443-8FFC-B0DBA0DF4495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61C4DE6-E5D7-49BF-BE1D-0EC8FCDC68D1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26121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E2C29AEC-B7E2-4A18-A39E-44AB602E21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AF59A10-4C05-406A-AA75-78CF3E59B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5EB79BC-E35F-4543-AF44-85AEF3E7E612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B342928-9634-4372-9445-809C2EE93D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56963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E2C29AEC-B7E2-4A18-A39E-44AB602E21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AF59A10-4C05-406A-AA75-78CF3E59B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5EB79BC-E35F-4543-AF44-85AEF3E7E612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B342928-9634-4372-9445-809C2EE93D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97138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E2C29AEC-B7E2-4A18-A39E-44AB602E21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AF59A10-4C05-406A-AA75-78CF3E59B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5EB79BC-E35F-4543-AF44-85AEF3E7E612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B342928-9634-4372-9445-809C2EE93D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00654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62DD8169-03BE-4545-AB75-752CFCB9BD19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022405D-06A1-4166-9391-CABDA675A811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08C87C8C-F51C-409B-8123-4E7B177EA837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D68A6C0B-0BF9-4A22-B90D-608F5EE4090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5F2E0DD2-6F9C-4113-8407-BCBE8A4B1CA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0884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Midnigh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7429ABC3-9EBB-47B5-BFD6-442F69DFAB3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D002839B-4A97-1047-9C69-AEB96FCC0BC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9B68F083-E4D3-5C4B-B811-917B2E5D18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57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3E9455E2-DBA5-444B-983B-338104922F0B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3ADF0E24-C66C-44A4-AE54-4A2040B1C13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706EDB4-4AB9-44C1-8768-72FEB91A22C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B3E64812-0F07-4511-9260-5784D6FAB3B7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086602B-AA9B-4FB3-83AD-F5FB2BC551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76159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Red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D1111F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872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93599206-992C-D847-B719-FBA798CA5D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2A9AEF52-D7A8-C64F-814D-4E9298CD62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2" name="Content Placeholder 4">
            <a:extLst>
              <a:ext uri="{FF2B5EF4-FFF2-40B4-BE49-F238E27FC236}">
                <a16:creationId xmlns:a16="http://schemas.microsoft.com/office/drawing/2014/main" id="{0129E7C8-AC10-8847-915D-92B5501FC00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29">
            <a:extLst>
              <a:ext uri="{FF2B5EF4-FFF2-40B4-BE49-F238E27FC236}">
                <a16:creationId xmlns:a16="http://schemas.microsoft.com/office/drawing/2014/main" id="{038D6095-BEBE-BB4F-96AD-F9747306CB0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272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Whit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EAEDF2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215FF207-7D54-4440-A7D5-DC52EC3959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">
            <a:extLst>
              <a:ext uri="{FF2B5EF4-FFF2-40B4-BE49-F238E27FC236}">
                <a16:creationId xmlns:a16="http://schemas.microsoft.com/office/drawing/2014/main" id="{F1478138-6A62-7B4B-BACB-244F3E9568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8" name="Content Placeholder 4">
            <a:extLst>
              <a:ext uri="{FF2B5EF4-FFF2-40B4-BE49-F238E27FC236}">
                <a16:creationId xmlns:a16="http://schemas.microsoft.com/office/drawing/2014/main" id="{E60FE8FC-8E72-2842-906A-77D42E2B258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C214789A-742D-3A44-93B4-05AE6682ED4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86679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Nickel 2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D3DAE5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A88E3116-BFC5-1841-9418-761CF0324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8A2C3CB4-6003-1C42-A155-F977A899CE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2BD9774F-06C2-FC47-8791-39A0CF387E4C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A3B88A5A-3F4A-4142-8EC3-A5DE5D094E5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72247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Gun Metal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826177F-FC3F-2F42-98BC-69EF3FD7FC45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44536C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D5CEE6F9-1E4B-4C9A-946F-D83A264DC74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B36D15F6-7DE5-6443-9613-C4B2FBC1F8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BCBEB3E5-81CA-814D-ADF5-BF5AC22CC9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19189C48-4D09-6448-9A16-6C4D04527AD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E11DFE3E-54AF-B840-B32E-6EC908B58E6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27173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Midnight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AE47188-2E65-7E46-B32C-E78D883C6DCA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092139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CA8F4DA7-4CDA-4E93-B875-4157AC85CA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1282066-7F06-B246-AE8C-29172F144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D1151056-DC79-0A42-B719-F2F0C08292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376E5248-EDE9-3046-BAE5-2B5039AC66FE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29">
            <a:extLst>
              <a:ext uri="{FF2B5EF4-FFF2-40B4-BE49-F238E27FC236}">
                <a16:creationId xmlns:a16="http://schemas.microsoft.com/office/drawing/2014/main" id="{7DC32646-24CD-1143-9669-355185C160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70984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bg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23227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38467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05973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35828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3A03272E-A5C6-CB49-BA8B-767EA157F8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28816"/>
            <a:ext cx="10488168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3232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28466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Red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D1111F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58758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Whit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EFF1F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605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Nickel 2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D3DAE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54828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Gun Metal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44536C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0285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Midnight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092139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8873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E08C4B33-F8CC-4197-B915-DA991CD5E6C6}"/>
              </a:ext>
            </a:extLst>
          </p:cNvPr>
          <p:cNvGrpSpPr/>
          <p:nvPr userDrawn="1"/>
        </p:nvGrpSpPr>
        <p:grpSpPr>
          <a:xfrm>
            <a:off x="5264150" y="1085955"/>
            <a:ext cx="8686026" cy="8686800"/>
            <a:chOff x="2118610" y="-558521"/>
            <a:chExt cx="7954780" cy="7975042"/>
          </a:xfrm>
        </p:grpSpPr>
        <p:sp>
          <p:nvSpPr>
            <p:cNvPr id="12" name="Freeform 21">
              <a:extLst>
                <a:ext uri="{FF2B5EF4-FFF2-40B4-BE49-F238E27FC236}">
                  <a16:creationId xmlns:a16="http://schemas.microsoft.com/office/drawing/2014/main" id="{FCE1034B-B952-482E-B5BD-3D74DC622E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>
              <a:extLst>
                <a:ext uri="{FF2B5EF4-FFF2-40B4-BE49-F238E27FC236}">
                  <a16:creationId xmlns:a16="http://schemas.microsoft.com/office/drawing/2014/main" id="{F511B2A5-5879-4724-8EA8-B068501A7C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4" name="Freeform 23">
              <a:extLst>
                <a:ext uri="{FF2B5EF4-FFF2-40B4-BE49-F238E27FC236}">
                  <a16:creationId xmlns:a16="http://schemas.microsoft.com/office/drawing/2014/main" id="{8ABE833E-11B6-41D0-A3EA-C51CF277F9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E9A408BA-944B-41C4-83D5-BB3A7D3832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304800" dist="304800">
                <a:srgbClr val="180204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7" name="Subtitle">
            <a:extLst>
              <a:ext uri="{FF2B5EF4-FFF2-40B4-BE49-F238E27FC236}">
                <a16:creationId xmlns:a16="http://schemas.microsoft.com/office/drawing/2014/main" id="{95FCDFC9-7609-4879-BB7A-41D84D84FDF0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B7FE436-ECEE-446A-82A4-FD95FAB47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91484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1A8A1B41-DD86-4CC6-BB23-4639A3825C7E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4" name="Freeform 21">
              <a:extLst>
                <a:ext uri="{FF2B5EF4-FFF2-40B4-BE49-F238E27FC236}">
                  <a16:creationId xmlns:a16="http://schemas.microsoft.com/office/drawing/2014/main" id="{EB5AB6E0-2FFC-40AE-8A71-DCBE6B384E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2">
              <a:extLst>
                <a:ext uri="{FF2B5EF4-FFF2-40B4-BE49-F238E27FC236}">
                  <a16:creationId xmlns:a16="http://schemas.microsoft.com/office/drawing/2014/main" id="{E681A099-F31B-4476-B9E6-42DAD17198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6" name="Freeform 23">
              <a:extLst>
                <a:ext uri="{FF2B5EF4-FFF2-40B4-BE49-F238E27FC236}">
                  <a16:creationId xmlns:a16="http://schemas.microsoft.com/office/drawing/2014/main" id="{5F07C53E-FAF6-4844-BB37-35D97BAF4B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7" name="Freeform 23">
              <a:extLst>
                <a:ext uri="{FF2B5EF4-FFF2-40B4-BE49-F238E27FC236}">
                  <a16:creationId xmlns:a16="http://schemas.microsoft.com/office/drawing/2014/main" id="{39B7103C-EFE9-41A7-8616-4AD2DAB118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304800" dist="304800">
                <a:schemeClr val="tx1">
                  <a:alpha val="4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1" name="Subtitle">
            <a:extLst>
              <a:ext uri="{FF2B5EF4-FFF2-40B4-BE49-F238E27FC236}">
                <a16:creationId xmlns:a16="http://schemas.microsoft.com/office/drawing/2014/main" id="{54BF2C34-3F26-4221-8C0C-6AD2A4F9C86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E705B94-D757-41A5-A502-1F2B8E604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0552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53995637-D09E-4C2D-A6A8-AF45BAD58465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4" name="Freeform 21">
              <a:extLst>
                <a:ext uri="{FF2B5EF4-FFF2-40B4-BE49-F238E27FC236}">
                  <a16:creationId xmlns:a16="http://schemas.microsoft.com/office/drawing/2014/main" id="{B7A66708-ADEC-4638-A33A-46DCF451B42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2">
              <a:extLst>
                <a:ext uri="{FF2B5EF4-FFF2-40B4-BE49-F238E27FC236}">
                  <a16:creationId xmlns:a16="http://schemas.microsoft.com/office/drawing/2014/main" id="{C329A767-5738-486D-BBF0-00850276E5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7EBF1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6" name="Freeform 23">
              <a:extLst>
                <a:ext uri="{FF2B5EF4-FFF2-40B4-BE49-F238E27FC236}">
                  <a16:creationId xmlns:a16="http://schemas.microsoft.com/office/drawing/2014/main" id="{8DDC509B-6BC5-4B06-8116-E88999EBD2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7" name="Freeform 23">
              <a:extLst>
                <a:ext uri="{FF2B5EF4-FFF2-40B4-BE49-F238E27FC236}">
                  <a16:creationId xmlns:a16="http://schemas.microsoft.com/office/drawing/2014/main" id="{3C56DEE9-71A7-4C5B-90D6-DC58833209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innerShdw blurRad="304800" dist="304800">
                <a:schemeClr val="tx1">
                  <a:alpha val="4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1" name="Subtitle">
            <a:extLst>
              <a:ext uri="{FF2B5EF4-FFF2-40B4-BE49-F238E27FC236}">
                <a16:creationId xmlns:a16="http://schemas.microsoft.com/office/drawing/2014/main" id="{54BF2C34-3F26-4221-8C0C-6AD2A4F9C86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E705B94-D757-41A5-A502-1F2B8E604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7077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EF7FB884-98FF-49F3-BC97-59F225D25E12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6" name="Freeform 21">
              <a:extLst>
                <a:ext uri="{FF2B5EF4-FFF2-40B4-BE49-F238E27FC236}">
                  <a16:creationId xmlns:a16="http://schemas.microsoft.com/office/drawing/2014/main" id="{D1729F58-5BA1-4640-B7B9-E94D565AE2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4A5A7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2">
              <a:extLst>
                <a:ext uri="{FF2B5EF4-FFF2-40B4-BE49-F238E27FC236}">
                  <a16:creationId xmlns:a16="http://schemas.microsoft.com/office/drawing/2014/main" id="{DD0D4E0D-57F1-4154-B50F-74535C36D5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4F617D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8" name="Freeform 23">
              <a:extLst>
                <a:ext uri="{FF2B5EF4-FFF2-40B4-BE49-F238E27FC236}">
                  <a16:creationId xmlns:a16="http://schemas.microsoft.com/office/drawing/2014/main" id="{DB9B5929-7301-48A9-B841-0BE61CA7A8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9" name="Freeform 23">
              <a:extLst>
                <a:ext uri="{FF2B5EF4-FFF2-40B4-BE49-F238E27FC236}">
                  <a16:creationId xmlns:a16="http://schemas.microsoft.com/office/drawing/2014/main" id="{16F91B29-9007-4D8A-8C02-55645583D8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innerShdw blurRad="304800" dist="304800">
                <a:srgbClr val="0A0C10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3" name="Subtitle">
            <a:extLst>
              <a:ext uri="{FF2B5EF4-FFF2-40B4-BE49-F238E27FC236}">
                <a16:creationId xmlns:a16="http://schemas.microsoft.com/office/drawing/2014/main" id="{667FC2DA-5B00-4EA7-952E-317316DAA878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1F7F217-0194-4AD6-8E1C-386E2E132F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31224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8">
            <a:extLst>
              <a:ext uri="{FF2B5EF4-FFF2-40B4-BE49-F238E27FC236}">
                <a16:creationId xmlns:a16="http://schemas.microsoft.com/office/drawing/2014/main" id="{FA702086-7005-4270-9600-3E0409C7EC66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Text Placeholder 48">
            <a:extLst>
              <a:ext uri="{FF2B5EF4-FFF2-40B4-BE49-F238E27FC236}">
                <a16:creationId xmlns:a16="http://schemas.microsoft.com/office/drawing/2014/main" id="{6F6D3CAF-F7C0-0E43-AE55-B557B5B2CA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7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</a:t>
            </a:r>
            <a:r>
              <a:rPr lang="en-US" dirty="0" err="1"/>
              <a:t>qualcomm</a:t>
            </a:r>
            <a:endParaRPr lang="en-US" dirty="0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7046D437-3264-F6DC-A2E1-DDEF4AC5BB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6218B41B-AA06-EB46-A468-6C030F63EC7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9ACEF7A7-EEB2-CFA1-B461-4924F8BF02F9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2A123356-318C-095C-E708-AEAD9C4BC772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6EEAD541-6CB5-0443-91CE-1EBFA0EF558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2401888" y="512165"/>
            <a:ext cx="5484812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3215199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04A89CF-52C1-C41F-D449-47AC5A56B65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7743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48F3DEE-F59E-4FD9-BD86-03F5F40D7A2E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6" name="Freeform 21">
              <a:extLst>
                <a:ext uri="{FF2B5EF4-FFF2-40B4-BE49-F238E27FC236}">
                  <a16:creationId xmlns:a16="http://schemas.microsoft.com/office/drawing/2014/main" id="{7041D8A3-B9AF-4F2D-AA73-3D2AF4DFDB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2">
              <a:extLst>
                <a:ext uri="{FF2B5EF4-FFF2-40B4-BE49-F238E27FC236}">
                  <a16:creationId xmlns:a16="http://schemas.microsoft.com/office/drawing/2014/main" id="{C4FF451B-9E7B-4956-8927-3F6D18114F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B2845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8" name="Freeform 23">
              <a:extLst>
                <a:ext uri="{FF2B5EF4-FFF2-40B4-BE49-F238E27FC236}">
                  <a16:creationId xmlns:a16="http://schemas.microsoft.com/office/drawing/2014/main" id="{4AD20902-EBB9-4879-BBE8-7873C11712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9" name="Freeform 23">
              <a:extLst>
                <a:ext uri="{FF2B5EF4-FFF2-40B4-BE49-F238E27FC236}">
                  <a16:creationId xmlns:a16="http://schemas.microsoft.com/office/drawing/2014/main" id="{D3D03E25-E54F-4D62-B7B5-CBE3507B84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innerShdw blurRad="304800" dist="304800">
                <a:srgbClr val="030A11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3" name="Subtitle">
            <a:extLst>
              <a:ext uri="{FF2B5EF4-FFF2-40B4-BE49-F238E27FC236}">
                <a16:creationId xmlns:a16="http://schemas.microsoft.com/office/drawing/2014/main" id="{B395992B-C0C1-46B0-B7C8-830159C0C506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E0053FF-8E38-4E49-A437-9A4B96C84C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04908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Big Statement Quote Red">
    <p:bg>
      <p:bgPr>
        <a:gradFill>
          <a:gsLst>
            <a:gs pos="4000">
              <a:srgbClr val="E71324"/>
            </a:gs>
            <a:gs pos="35000">
              <a:srgbClr val="D91323"/>
            </a:gs>
            <a:gs pos="100000">
              <a:srgbClr val="C10B1A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573ABA57-7B0F-43F2-941C-D1BCE46689A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5EE95F5-5179-43BC-9DD2-80F8782000E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1FABDB6A-D52B-4DE9-8DAD-88E3352866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08128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Big Statement Quote White">
    <p:bg>
      <p:bgPr>
        <a:gradFill>
          <a:gsLst>
            <a:gs pos="4000">
              <a:schemeClr val="bg1"/>
            </a:gs>
            <a:gs pos="35000">
              <a:schemeClr val="accent6">
                <a:lumMod val="20000"/>
                <a:lumOff val="8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0D061AF6-2D27-4DFB-9E70-8CDFD058F0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EDB003F-E656-4E18-BDBB-152AEB3E57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8" name="Text Placeholder 47">
            <a:extLst>
              <a:ext uri="{FF2B5EF4-FFF2-40B4-BE49-F238E27FC236}">
                <a16:creationId xmlns:a16="http://schemas.microsoft.com/office/drawing/2014/main" id="{8C7691D9-F78A-4A80-B9A6-F365D28D825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048551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Big Statement Quote Nickel">
    <p:bg>
      <p:bgPr>
        <a:gradFill>
          <a:gsLst>
            <a:gs pos="4000">
              <a:schemeClr val="accent6">
                <a:lumMod val="40000"/>
                <a:lumOff val="60000"/>
              </a:schemeClr>
            </a:gs>
            <a:gs pos="40000">
              <a:schemeClr val="accent6">
                <a:lumMod val="60000"/>
                <a:lumOff val="40000"/>
              </a:schemeClr>
            </a:gs>
            <a:gs pos="100000">
              <a:schemeClr val="accent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3984EDA3-B44F-4674-BEB3-8C74287BAF9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90007351-1444-4ACF-8C42-1EB26B3A6F4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0" name="Text Placeholder 47">
            <a:extLst>
              <a:ext uri="{FF2B5EF4-FFF2-40B4-BE49-F238E27FC236}">
                <a16:creationId xmlns:a16="http://schemas.microsoft.com/office/drawing/2014/main" id="{4DCBE15A-FE6C-4FC2-9DF8-7E7AB840400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749294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ig Statement Quote Gunmetal">
    <p:bg>
      <p:bgPr>
        <a:gradFill>
          <a:gsLst>
            <a:gs pos="4000">
              <a:srgbClr val="586B8A"/>
            </a:gs>
            <a:gs pos="35000">
              <a:schemeClr val="accent5"/>
            </a:gs>
            <a:gs pos="100000">
              <a:srgbClr val="2F394B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40F1B7A-8A94-40B5-B3CB-3D0D52C87C9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2F58234-108D-4115-84F1-20F6F647099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0" name="Text Placeholder 47">
            <a:extLst>
              <a:ext uri="{FF2B5EF4-FFF2-40B4-BE49-F238E27FC236}">
                <a16:creationId xmlns:a16="http://schemas.microsoft.com/office/drawing/2014/main" id="{15A49285-70CB-4F70-B08A-1615E6DCF2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024587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ig Statement Quote Midnight Gradient">
    <p:bg>
      <p:bgPr>
        <a:gradFill>
          <a:gsLst>
            <a:gs pos="4000">
              <a:srgbClr val="0F3459"/>
            </a:gs>
            <a:gs pos="35000">
              <a:schemeClr val="tx2"/>
            </a:gs>
            <a:gs pos="100000">
              <a:srgbClr val="05111D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3E0BC2F2-E7D5-456E-A707-3D5E85BF76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7597F80-3233-4A24-B364-D3CE4D2E0D6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92029BF2-073D-4907-B717-01C49791F9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670275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ig Statement Quote Midnight Gradient Red Text">
    <p:bg>
      <p:bgPr>
        <a:gradFill>
          <a:gsLst>
            <a:gs pos="4000">
              <a:srgbClr val="0F3459"/>
            </a:gs>
            <a:gs pos="35000">
              <a:schemeClr val="tx2"/>
            </a:gs>
            <a:gs pos="100000">
              <a:srgbClr val="05111D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3E0BC2F2-E7D5-456E-A707-3D5E85BF76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Enter a quote or big statement here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A27B7E2-5374-46BF-874E-25F309D4574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17E27798-673A-444E-A3F7-F8B33EC1906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072843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48998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D41220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A83A160-D46F-4734-801C-1A888641CFE8}"/>
              </a:ext>
            </a:extLst>
          </p:cNvPr>
          <p:cNvSpPr txBox="1"/>
          <p:nvPr userDrawn="1"/>
        </p:nvSpPr>
        <p:spPr bwMode="gray">
          <a:xfrm>
            <a:off x="847768" y="5687930"/>
            <a:ext cx="3324182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E645FF0-4207-4C90-8CE9-2E601D81A337}"/>
              </a:ext>
            </a:extLst>
          </p:cNvPr>
          <p:cNvSpPr txBox="1"/>
          <p:nvPr userDrawn="1"/>
        </p:nvSpPr>
        <p:spPr bwMode="gray">
          <a:xfrm>
            <a:off x="4317547" y="5438386"/>
            <a:ext cx="3395041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Qualcomm Incorporated. Other products and brand names may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 trademarks or registered trademarks of their respective owners.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0995CCD-1161-A943-A67A-BEEDC634FB49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A6B7D0B-0D2E-95C4-54F6-67F4481BA594}"/>
              </a:ext>
            </a:extLst>
          </p:cNvPr>
          <p:cNvSpPr txBox="1"/>
          <p:nvPr userDrawn="1"/>
        </p:nvSpPr>
        <p:spPr bwMode="gray">
          <a:xfrm>
            <a:off x="7894802" y="5438386"/>
            <a:ext cx="4096646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within 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97E1413-3066-9CBC-019E-ABF2282E48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EEDBF8F0-B7ED-590C-7416-FC57D4AE0403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</p:grpSpPr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5339DBA6-4436-35F8-6458-51D976548B43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1" name="Group 5">
              <a:extLst>
                <a:ext uri="{FF2B5EF4-FFF2-40B4-BE49-F238E27FC236}">
                  <a16:creationId xmlns:a16="http://schemas.microsoft.com/office/drawing/2014/main" id="{8CED0221-91B0-9F8B-12BC-AB1F51D18FB7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solidFill>
              <a:schemeClr val="bg1"/>
            </a:solidFill>
          </p:grpSpPr>
          <p:sp>
            <p:nvSpPr>
              <p:cNvPr id="25" name="Freeform 6">
                <a:extLst>
                  <a:ext uri="{FF2B5EF4-FFF2-40B4-BE49-F238E27FC236}">
                    <a16:creationId xmlns:a16="http://schemas.microsoft.com/office/drawing/2014/main" id="{BCA829DF-853B-EB6C-28D9-00E3337DE072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6" name="Freeform 7">
                <a:extLst>
                  <a:ext uri="{FF2B5EF4-FFF2-40B4-BE49-F238E27FC236}">
                    <a16:creationId xmlns:a16="http://schemas.microsoft.com/office/drawing/2014/main" id="{8DAC9D6B-FD72-B27B-BA8D-F5EB518B5C8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E35F2244-7462-D33F-31FD-185CFCD5C66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1991C727-8EF3-B323-1327-98E3279A996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52575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E26BA33-6378-4AEA-8D5E-1735165C76C7}"/>
              </a:ext>
            </a:extLst>
          </p:cNvPr>
          <p:cNvSpPr txBox="1"/>
          <p:nvPr userDrawn="1"/>
        </p:nvSpPr>
        <p:spPr bwMode="gray">
          <a:xfrm>
            <a:off x="847768" y="5687930"/>
            <a:ext cx="3355932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E80EF5E-5AD8-4C4F-8447-CFEB663B5E20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E315087-CE08-1290-C75D-4EE03AD25FA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0A28ACFB-1767-8558-133E-CF8F4517B1E2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  <a:solidFill>
            <a:schemeClr val="tx2"/>
          </a:solidFill>
        </p:grpSpPr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E88FDBDE-81A9-2B82-E565-BF1030A462AA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0" name="Group 5">
              <a:extLst>
                <a:ext uri="{FF2B5EF4-FFF2-40B4-BE49-F238E27FC236}">
                  <a16:creationId xmlns:a16="http://schemas.microsoft.com/office/drawing/2014/main" id="{8EDB353E-78D6-2D53-7EB5-D1717266CC07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grpFill/>
          </p:grpSpPr>
          <p:sp>
            <p:nvSpPr>
              <p:cNvPr id="23" name="Freeform 6">
                <a:extLst>
                  <a:ext uri="{FF2B5EF4-FFF2-40B4-BE49-F238E27FC236}">
                    <a16:creationId xmlns:a16="http://schemas.microsoft.com/office/drawing/2014/main" id="{90AA4090-A6FF-1DAB-E494-4B9A8884EE7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9" name="Freeform 7">
                <a:extLst>
                  <a:ext uri="{FF2B5EF4-FFF2-40B4-BE49-F238E27FC236}">
                    <a16:creationId xmlns:a16="http://schemas.microsoft.com/office/drawing/2014/main" id="{973D1104-63EC-99F0-2204-88DA4159F47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90F8BFE5-03A5-A328-C156-0B3F225197F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F4413BE-6AC2-E4D6-13E8-EE6A21C40B2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9B0E48E1-C592-03EF-85E9-8D15C48A9B23}"/>
              </a:ext>
            </a:extLst>
          </p:cNvPr>
          <p:cNvSpPr txBox="1"/>
          <p:nvPr userDrawn="1"/>
        </p:nvSpPr>
        <p:spPr bwMode="gray">
          <a:xfrm>
            <a:off x="4317547" y="5438386"/>
            <a:ext cx="3395041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Qualcomm Incorporated. Other products and brand names may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 trademarks or registered trademarks of their respective owners.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A42F64C-934C-104B-6AC7-096F691F5648}"/>
              </a:ext>
            </a:extLst>
          </p:cNvPr>
          <p:cNvSpPr txBox="1"/>
          <p:nvPr userDrawn="1"/>
        </p:nvSpPr>
        <p:spPr bwMode="gray">
          <a:xfrm>
            <a:off x="7894802" y="5438386"/>
            <a:ext cx="4096646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within 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2869686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169C4E2-C712-43C2-81F7-333C1C705928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cap="none" spc="0" normalizeH="0" baseline="0" err="1">
              <a:ln>
                <a:noFill/>
              </a:ln>
              <a:solidFill>
                <a:srgbClr val="0B2742"/>
              </a:solidFill>
              <a:effectLst/>
              <a:uLnTx/>
              <a:uFillTx/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B0A0F38-A166-4E1D-966C-05E6318A1E66}"/>
              </a:ext>
            </a:extLst>
          </p:cNvPr>
          <p:cNvSpPr txBox="1"/>
          <p:nvPr userDrawn="1"/>
        </p:nvSpPr>
        <p:spPr bwMode="gray">
          <a:xfrm>
            <a:off x="847768" y="5687930"/>
            <a:ext cx="3463882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4B01FB6-EA3D-8A4A-9948-A84C6941E09C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E5B7EB14-87A7-11E3-4F1E-1E8381F0F6E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0F27D979-BE65-06FD-023E-F7A3C642A0E0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  <a:solidFill>
            <a:schemeClr val="tx2"/>
          </a:solidFill>
        </p:grpSpPr>
        <p:sp>
          <p:nvSpPr>
            <p:cNvPr id="29" name="Freeform 12">
              <a:extLst>
                <a:ext uri="{FF2B5EF4-FFF2-40B4-BE49-F238E27FC236}">
                  <a16:creationId xmlns:a16="http://schemas.microsoft.com/office/drawing/2014/main" id="{C163B9EC-D897-5F9F-302B-0558F7936C18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0" name="Group 5">
              <a:extLst>
                <a:ext uri="{FF2B5EF4-FFF2-40B4-BE49-F238E27FC236}">
                  <a16:creationId xmlns:a16="http://schemas.microsoft.com/office/drawing/2014/main" id="{A5782D74-4A6A-02A0-3DAA-A41EB7223AA4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grpFill/>
          </p:grpSpPr>
          <p:sp>
            <p:nvSpPr>
              <p:cNvPr id="33" name="Freeform 6">
                <a:extLst>
                  <a:ext uri="{FF2B5EF4-FFF2-40B4-BE49-F238E27FC236}">
                    <a16:creationId xmlns:a16="http://schemas.microsoft.com/office/drawing/2014/main" id="{6978AF0B-03AE-DBE3-8CF7-D7BC42516B78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4" name="Freeform 7">
                <a:extLst>
                  <a:ext uri="{FF2B5EF4-FFF2-40B4-BE49-F238E27FC236}">
                    <a16:creationId xmlns:a16="http://schemas.microsoft.com/office/drawing/2014/main" id="{58C79AB4-458B-039B-14C2-5C572AECFD9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E6985FE9-3B55-32D4-DF37-ED6019EB5CC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32" name="Graphic 31">
              <a:extLst>
                <a:ext uri="{FF2B5EF4-FFF2-40B4-BE49-F238E27FC236}">
                  <a16:creationId xmlns:a16="http://schemas.microsoft.com/office/drawing/2014/main" id="{28547C7B-FA91-CCDC-834E-0488679F4E4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FFDBC82C-7176-8B19-35BC-20C22280C2D0}"/>
              </a:ext>
            </a:extLst>
          </p:cNvPr>
          <p:cNvSpPr txBox="1"/>
          <p:nvPr userDrawn="1"/>
        </p:nvSpPr>
        <p:spPr bwMode="gray">
          <a:xfrm>
            <a:off x="4317547" y="5438386"/>
            <a:ext cx="3395041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Qualcomm Incorporated. Other products and brand names may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 trademarks or registered trademarks of their respective owners.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65F7F8A-FDA6-22FB-4B14-11C419F056AA}"/>
              </a:ext>
            </a:extLst>
          </p:cNvPr>
          <p:cNvSpPr txBox="1"/>
          <p:nvPr userDrawn="1"/>
        </p:nvSpPr>
        <p:spPr bwMode="gray">
          <a:xfrm>
            <a:off x="7894802" y="5438386"/>
            <a:ext cx="4096646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within 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793240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B4AC2C1E-BA0E-DC40-8740-4C7EC419416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8516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44536C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2F70D0A-56DD-483C-9B92-40FB17FA7A59}"/>
              </a:ext>
            </a:extLst>
          </p:cNvPr>
          <p:cNvSpPr txBox="1"/>
          <p:nvPr userDrawn="1"/>
        </p:nvSpPr>
        <p:spPr bwMode="gray">
          <a:xfrm>
            <a:off x="847767" y="5687930"/>
            <a:ext cx="3327357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9F9697D-5F59-614B-BC89-2CD5217CBA57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FE0751D-9153-C8C6-C2ED-D7BF2532AB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8FE969D9-7157-36FE-CF65-33E551BE3900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</p:grpSpPr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BBC80F60-F568-0B31-EAA1-4F378517F5E9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1" name="Group 5">
              <a:extLst>
                <a:ext uri="{FF2B5EF4-FFF2-40B4-BE49-F238E27FC236}">
                  <a16:creationId xmlns:a16="http://schemas.microsoft.com/office/drawing/2014/main" id="{40AF7CF7-57EE-E106-4454-AB60F08097D8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solidFill>
              <a:schemeClr val="bg1"/>
            </a:solidFill>
          </p:grpSpPr>
          <p:sp>
            <p:nvSpPr>
              <p:cNvPr id="28" name="Freeform 6">
                <a:extLst>
                  <a:ext uri="{FF2B5EF4-FFF2-40B4-BE49-F238E27FC236}">
                    <a16:creationId xmlns:a16="http://schemas.microsoft.com/office/drawing/2014/main" id="{CD1B5FC6-C922-EF71-078B-9ABA8C5DD3BA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4" name="Freeform 7">
                <a:extLst>
                  <a:ext uri="{FF2B5EF4-FFF2-40B4-BE49-F238E27FC236}">
                    <a16:creationId xmlns:a16="http://schemas.microsoft.com/office/drawing/2014/main" id="{0AA5E281-185F-E9ED-4F46-B94C425FF2A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CE00529-A4FA-8A31-D759-541F4EE6FDF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4585B54E-8D9E-ACBD-0D12-EE21A0294DF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50BC99B3-5B0A-7B43-408D-E0845A61AA42}"/>
              </a:ext>
            </a:extLst>
          </p:cNvPr>
          <p:cNvSpPr txBox="1"/>
          <p:nvPr userDrawn="1"/>
        </p:nvSpPr>
        <p:spPr bwMode="gray">
          <a:xfrm>
            <a:off x="4317547" y="5438386"/>
            <a:ext cx="3395041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Qualcomm Incorporated. Other products and brand names may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 trademarks or registered trademarks of their respective owners.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3965EF0-1EDF-3A1A-D27B-DC74058E638C}"/>
              </a:ext>
            </a:extLst>
          </p:cNvPr>
          <p:cNvSpPr txBox="1"/>
          <p:nvPr userDrawn="1"/>
        </p:nvSpPr>
        <p:spPr bwMode="gray">
          <a:xfrm>
            <a:off x="7894802" y="5438386"/>
            <a:ext cx="4096646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within 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316350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091F35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A83A160-D46F-4734-801C-1A888641CFE8}"/>
              </a:ext>
            </a:extLst>
          </p:cNvPr>
          <p:cNvSpPr txBox="1"/>
          <p:nvPr userDrawn="1"/>
        </p:nvSpPr>
        <p:spPr bwMode="gray">
          <a:xfrm>
            <a:off x="847767" y="5687930"/>
            <a:ext cx="3384507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8F96979-71AD-F74C-9C4A-10AFBEB8E8A6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94AB793-75DE-5E86-A56E-CA01A7C0D5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D0842190-8CAB-FD82-628A-C1942D3A3410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</p:grpSpPr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19B21F0A-F994-5C2D-F873-B45653E36C61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9" name="Group 5">
              <a:extLst>
                <a:ext uri="{FF2B5EF4-FFF2-40B4-BE49-F238E27FC236}">
                  <a16:creationId xmlns:a16="http://schemas.microsoft.com/office/drawing/2014/main" id="{D77282F0-3CD1-3E1B-22D9-D5EFCB20D40B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solidFill>
              <a:schemeClr val="bg1"/>
            </a:solidFill>
          </p:grpSpPr>
          <p:sp>
            <p:nvSpPr>
              <p:cNvPr id="32" name="Freeform 6">
                <a:extLst>
                  <a:ext uri="{FF2B5EF4-FFF2-40B4-BE49-F238E27FC236}">
                    <a16:creationId xmlns:a16="http://schemas.microsoft.com/office/drawing/2014/main" id="{C9239764-E65B-45BF-9512-143E99AEE1C6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3" name="Freeform 7">
                <a:extLst>
                  <a:ext uri="{FF2B5EF4-FFF2-40B4-BE49-F238E27FC236}">
                    <a16:creationId xmlns:a16="http://schemas.microsoft.com/office/drawing/2014/main" id="{48609ABF-3C53-81B1-8760-86856FCDBF1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30" name="Graphic 29">
              <a:extLst>
                <a:ext uri="{FF2B5EF4-FFF2-40B4-BE49-F238E27FC236}">
                  <a16:creationId xmlns:a16="http://schemas.microsoft.com/office/drawing/2014/main" id="{D2BF707D-59DB-19D8-8631-18041ADDC34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0AD6C70E-BC0B-B9C1-FE36-1D75F33CF81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B6C1807-AC8B-D652-8E27-CC75B39B8192}"/>
              </a:ext>
            </a:extLst>
          </p:cNvPr>
          <p:cNvSpPr txBox="1"/>
          <p:nvPr userDrawn="1"/>
        </p:nvSpPr>
        <p:spPr bwMode="gray">
          <a:xfrm>
            <a:off x="4317547" y="5438386"/>
            <a:ext cx="3395041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Qualcomm Incorporated. Other products and brand names may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 trademarks or registered trademarks of their respective owners.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1E971C6-4D25-8F25-DA59-7BE987162399}"/>
              </a:ext>
            </a:extLst>
          </p:cNvPr>
          <p:cNvSpPr txBox="1"/>
          <p:nvPr userDrawn="1"/>
        </p:nvSpPr>
        <p:spPr bwMode="gray">
          <a:xfrm>
            <a:off x="7894802" y="5438386"/>
            <a:ext cx="4096646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within 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1273398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(Subtitle with Bulle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BC4B80B4-5715-4F96-83DC-B3F7CF22C5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4189" y="1088135"/>
            <a:ext cx="11187112" cy="236347"/>
          </a:xfr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F6C18923-35DB-3B4A-861B-A5445F6BE6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10488168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654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keawa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7391400" cy="3619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90" y="1088135"/>
            <a:ext cx="7392134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AF42B5A-06ED-4E95-BBB8-F57FEE1F84E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2920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Lef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9" y="2906377"/>
            <a:ext cx="2608263" cy="95215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A9BCAA3-70F7-4208-9247-D197A13FEC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3942416"/>
            <a:ext cx="2608263" cy="47269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75736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36D16B0-3ADE-DD47-83CE-1305D23E9A6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56B218C-0241-074D-BD90-27E552E71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6771"/>
            <a:ext cx="11187112" cy="3578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B853B50-E269-DF43-AAE9-523798C6249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4A2A4FE0-4282-C34E-A8FD-CAE319C06B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1579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7F4401FC-F573-4309-842E-AC6E5E74AE8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7D02C8A-139B-42AA-8D3F-9C22C8119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AF19BEBD-2928-4786-BEF4-FBBB3E67727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5299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D7EE507B-4794-44AC-A49E-5EA7EBB1162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15825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59254D1F-E01C-4A77-9600-A795D16948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0872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3DBA47E8-0BB6-435E-8840-540F634338C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FD8C327-DEE2-459B-8C84-74C50D49D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50F9D0A8-20C5-41C2-8A23-1A7CCDCDBA4A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9530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39BE2B26-0354-43FC-B500-68FC84B40876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31292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4">
            <a:extLst>
              <a:ext uri="{FF2B5EF4-FFF2-40B4-BE49-F238E27FC236}">
                <a16:creationId xmlns:a16="http://schemas.microsoft.com/office/drawing/2014/main" id="{D85C0699-4F77-4570-8280-EBE59E071A40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116252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Subtitle">
            <a:extLst>
              <a:ext uri="{FF2B5EF4-FFF2-40B4-BE49-F238E27FC236}">
                <a16:creationId xmlns:a16="http://schemas.microsoft.com/office/drawing/2014/main" id="{0A02D598-0894-4B6B-89A6-48B8073C9D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16302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2BADF63-7A2A-4A3A-A253-424687008F60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2430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35771C-39C4-439F-9E17-EFD2B4011CB5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2506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8">
            <a:extLst>
              <a:ext uri="{FF2B5EF4-FFF2-40B4-BE49-F238E27FC236}">
                <a16:creationId xmlns:a16="http://schemas.microsoft.com/office/drawing/2014/main" id="{FA702086-7005-4270-9600-3E0409C7EC66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CCD3E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Text Placeholder 48">
            <a:extLst>
              <a:ext uri="{FF2B5EF4-FFF2-40B4-BE49-F238E27FC236}">
                <a16:creationId xmlns:a16="http://schemas.microsoft.com/office/drawing/2014/main" id="{2F1BD3B7-D097-CC4F-8109-2E0601867AE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1260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</a:t>
            </a:r>
            <a:r>
              <a:rPr lang="en-US" dirty="0" err="1"/>
              <a:t>qualcomm</a:t>
            </a:r>
            <a:endParaRPr lang="en-US" dirty="0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EEA10B34-F7FE-E96A-53FC-8454E607F28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9FA6681A-B52F-DB20-A9AF-D17C702AE9C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06E8827C-B909-5B38-0773-12F93F19FB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8C8F2FB8-2E39-725C-6AA5-92378D0DB8F6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D52CF34C-DCED-1EA5-780E-B511C58297B0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8297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9C54434D-FA64-4658-9BFD-21AB34B4189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018C051-C8ED-490A-8420-0B33C7EBC9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79BAC33F-C2B1-4F90-8D6A-FE73B82B3A9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367C7EAB-A60F-4055-BBCB-DA0E8A0A79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4743" y="5607050"/>
            <a:ext cx="10926715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032CCB-9D02-4DA9-9379-A73762F29F44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2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6531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L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A8FB935D-3E2E-374D-9237-10480721EB01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67D4D28-7220-4DBF-B84F-7522AA7B5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4E07DCE0-7EB1-456A-B894-0D5496B16D5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8820FD8A-8603-4176-922E-40B95479EA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3" y="5607050"/>
            <a:ext cx="10926715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381936-07CE-4E0E-A28C-AE4F2F90F489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6696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64F7479C-618C-7446-B7B5-D8A90E14FF2D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3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30F1C18-7699-4A7F-B63A-CD243921F0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6B31CF51-940B-40E8-B469-4A0DD89E624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5495F504-4F4A-4408-BBF6-D0CB39AE6B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3" y="5607050"/>
            <a:ext cx="10926716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EC75432-B24B-45B9-83ED-D23B86BEF52A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accent3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3936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69505E91-7C68-D541-9803-812E1EBF74D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D0318B4-6B51-4F6A-94BE-C72B04D42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87440954-896A-4F1B-AEBA-4E4DBC73ED9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123382FB-35E4-4970-94A3-EDD49E681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4B18C2F-53E3-41A5-897F-9ABCFEF64568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6188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C92B453A-5E12-4F44-BB8F-D65CF49A9122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07AFB8-3706-418A-9C57-68819BDA2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E9F6828D-39BF-4AE8-BBB6-8AEEC2923DA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3F36228C-E8D4-4505-84AF-8F6E66215B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5C23DA-0A03-41BE-AF55-A9326FD999A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1424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E209C095-798B-214F-A427-CA1FF195350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1014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908541F3-28CD-794D-9212-C37EF4271E5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30">
            <a:extLst>
              <a:ext uri="{FF2B5EF4-FFF2-40B4-BE49-F238E27FC236}">
                <a16:creationId xmlns:a16="http://schemas.microsoft.com/office/drawing/2014/main" id="{B921A830-8155-434F-BFE6-D8CA5368B3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1ED0D2AB-2132-8B4F-AB70-4197C98BFB6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B5650983-3362-1142-83CB-9EC49F127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7CFF6B76-0309-ED4F-B66F-54334FFDD77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4F8BEE86-35F8-4548-A2EE-1A3FD6EC6F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2B80D626-CD2D-6D45-A432-FC7D2B9676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68259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>
              <a:buClr>
                <a:schemeClr val="tx2"/>
              </a:buCl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9294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2A40B6DD-258D-C246-8BB9-62A7411878D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1014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5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DBBCDC54-CC87-904C-8D9F-1A247E8C6D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30">
            <a:extLst>
              <a:ext uri="{FF2B5EF4-FFF2-40B4-BE49-F238E27FC236}">
                <a16:creationId xmlns:a16="http://schemas.microsoft.com/office/drawing/2014/main" id="{72D7EA7C-4AD9-4343-9C9B-49A12429400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14C02348-CD98-294E-BC2A-06B9CD5F0D3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849C1EDC-B19F-C14B-A41C-8D770C7F9E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F670B2ED-70D6-3142-AB7E-976580D465E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D7D74485-0271-524F-8B8A-8164ABD88A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481CF0D5-0D6D-A44E-9EA2-45549E1EAD0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>
              <a:buClr>
                <a:schemeClr val="tx2"/>
              </a:buCl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255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04152D91-17AA-41AE-AB21-FD3D3CE368DF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2" name="Text Placeholder 28">
            <a:extLst>
              <a:ext uri="{FF2B5EF4-FFF2-40B4-BE49-F238E27FC236}">
                <a16:creationId xmlns:a16="http://schemas.microsoft.com/office/drawing/2014/main" id="{31A6D88C-0B61-5E4A-A163-4E28BEBD27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Text Placeholder 30">
            <a:extLst>
              <a:ext uri="{FF2B5EF4-FFF2-40B4-BE49-F238E27FC236}">
                <a16:creationId xmlns:a16="http://schemas.microsoft.com/office/drawing/2014/main" id="{BA05B7BD-2711-B14D-9AAD-E3A34AECC05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Footer Placeholder 2">
            <a:extLst>
              <a:ext uri="{FF2B5EF4-FFF2-40B4-BE49-F238E27FC236}">
                <a16:creationId xmlns:a16="http://schemas.microsoft.com/office/drawing/2014/main" id="{A98BC9DF-C552-D942-AEEA-E0F79D3C68A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6" name="Title 2">
            <a:extLst>
              <a:ext uri="{FF2B5EF4-FFF2-40B4-BE49-F238E27FC236}">
                <a16:creationId xmlns:a16="http://schemas.microsoft.com/office/drawing/2014/main" id="{1130FC52-F31F-7544-851A-A9FB6D342C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7" name="Content Placeholder 4">
            <a:extLst>
              <a:ext uri="{FF2B5EF4-FFF2-40B4-BE49-F238E27FC236}">
                <a16:creationId xmlns:a16="http://schemas.microsoft.com/office/drawing/2014/main" id="{B5E7483F-960A-C445-85E2-B0C91B781B8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8" name="Subtitle">
            <a:extLst>
              <a:ext uri="{FF2B5EF4-FFF2-40B4-BE49-F238E27FC236}">
                <a16:creationId xmlns:a16="http://schemas.microsoft.com/office/drawing/2014/main" id="{E17041E4-15FE-6842-9C64-29DEE41F2B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4" name="Text Placeholder 5">
            <a:extLst>
              <a:ext uri="{FF2B5EF4-FFF2-40B4-BE49-F238E27FC236}">
                <a16:creationId xmlns:a16="http://schemas.microsoft.com/office/drawing/2014/main" id="{15C1667E-9CBE-4949-928C-EF05922920B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9" name="Text Placeholder 30">
            <a:extLst>
              <a:ext uri="{FF2B5EF4-FFF2-40B4-BE49-F238E27FC236}">
                <a16:creationId xmlns:a16="http://schemas.microsoft.com/office/drawing/2014/main" id="{3EE211B0-5301-314E-A546-F5240C27BD6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5070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Source sample text</a:t>
            </a:r>
          </a:p>
        </p:txBody>
      </p:sp>
    </p:spTree>
    <p:extLst>
      <p:ext uri="{BB962C8B-B14F-4D97-AF65-F5344CB8AC3E}">
        <p14:creationId xmlns:p14="http://schemas.microsoft.com/office/powerpoint/2010/main" val="357056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: Rounded Corners 19">
            <a:extLst>
              <a:ext uri="{FF2B5EF4-FFF2-40B4-BE49-F238E27FC236}">
                <a16:creationId xmlns:a16="http://schemas.microsoft.com/office/drawing/2014/main" id="{F87F1BE8-1C87-7140-8D96-5BAA105664DE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2978F00E-A531-544A-97D2-32037CCCB89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5070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E3E10B72-CE09-0046-A399-08CDF607F2B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30">
            <a:extLst>
              <a:ext uri="{FF2B5EF4-FFF2-40B4-BE49-F238E27FC236}">
                <a16:creationId xmlns:a16="http://schemas.microsoft.com/office/drawing/2014/main" id="{ADEE25ED-B5AE-EE4B-A67A-7AACA0E019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63CCC0A-FCD5-0E4E-BD3E-52E4C4A6574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9" name="Title 2">
            <a:extLst>
              <a:ext uri="{FF2B5EF4-FFF2-40B4-BE49-F238E27FC236}">
                <a16:creationId xmlns:a16="http://schemas.microsoft.com/office/drawing/2014/main" id="{519D1D9C-EB4E-154F-9E99-DB1EDA4B5C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Content Placeholder 4">
            <a:extLst>
              <a:ext uri="{FF2B5EF4-FFF2-40B4-BE49-F238E27FC236}">
                <a16:creationId xmlns:a16="http://schemas.microsoft.com/office/drawing/2014/main" id="{D9A8643E-8094-8440-BBA5-B802F676757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7645CF81-755A-1745-8DBE-7ED5F05535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1A16A13E-863C-F146-A187-E62532EE1B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9947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: Rounded Corners 19">
            <a:extLst>
              <a:ext uri="{FF2B5EF4-FFF2-40B4-BE49-F238E27FC236}">
                <a16:creationId xmlns:a16="http://schemas.microsoft.com/office/drawing/2014/main" id="{93B00248-C527-3D45-83C9-6F26343EC0C4}"/>
              </a:ext>
            </a:extLst>
          </p:cNvPr>
          <p:cNvSpPr/>
          <p:nvPr userDrawn="1"/>
        </p:nvSpPr>
        <p:spPr bwMode="gray">
          <a:xfrm>
            <a:off x="6096000" y="-154842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E6A27C14-AB3B-E64D-88C0-1BE4A074DE6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1014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F9EE034B-0257-1C45-A7DC-676E48E77CE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30">
            <a:extLst>
              <a:ext uri="{FF2B5EF4-FFF2-40B4-BE49-F238E27FC236}">
                <a16:creationId xmlns:a16="http://schemas.microsoft.com/office/drawing/2014/main" id="{78F000DC-9EC4-6E4F-BDE7-BFE0E5C1F9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A5A33399-B0A0-8748-AA79-FC0A5B75845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9" name="Title 2">
            <a:extLst>
              <a:ext uri="{FF2B5EF4-FFF2-40B4-BE49-F238E27FC236}">
                <a16:creationId xmlns:a16="http://schemas.microsoft.com/office/drawing/2014/main" id="{FDF89DCF-630A-5A40-B669-67AE58A496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Content Placeholder 4">
            <a:extLst>
              <a:ext uri="{FF2B5EF4-FFF2-40B4-BE49-F238E27FC236}">
                <a16:creationId xmlns:a16="http://schemas.microsoft.com/office/drawing/2014/main" id="{84790201-1828-9648-878F-799A24FACD6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D198E9A-385B-A740-99CC-B7F700E716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47A9C3D7-40EB-2A42-A50B-7587F3F427E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8019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6E048808-9D96-49F4-AAF9-8EF21E48FAE0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214ACD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Text Placeholder 48">
            <a:extLst>
              <a:ext uri="{FF2B5EF4-FFF2-40B4-BE49-F238E27FC236}">
                <a16:creationId xmlns:a16="http://schemas.microsoft.com/office/drawing/2014/main" id="{AF53501B-85ED-A842-A9B0-46F3598AE1C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7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</a:t>
            </a:r>
            <a:r>
              <a:rPr lang="en-US" dirty="0" err="1"/>
              <a:t>qualcomm</a:t>
            </a:r>
            <a:endParaRPr lang="en-US" dirty="0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A4CE2BBA-DEBC-8040-A56C-C6C64C29A7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1BFE83DC-9E6F-C938-88C6-2E34095F84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ABD83B88-A2C3-D414-9EA3-8923652EF50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4631230A-B24E-306B-C5ED-54A596C81C1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1C4BFDED-1EBC-5640-DD94-82C0EE38DB2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1951717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A7C99A1E-5CFA-4EFC-A063-074EDF82111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51E58B32-BF86-1B4F-849D-754C4E8DC53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5DE0D3DD-B6A4-C940-B9C1-3942EE6EDD9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4FFDFB95-D15C-9443-A4A8-88A88E287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34DC837C-21C7-DF42-9E81-CB31882DC1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3226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8C10A23-AB9B-344F-BDAE-6E127C4D26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D268E469-C052-664A-A93C-80358167877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CDB1ACE2-BCC7-6341-8940-FF64DFA79F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B67435D6-1D31-9249-A99A-C5DD01E90B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7414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8CF46E0A-A9CC-A449-8C05-C6709771610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04A1FA0A-CF2F-2D47-9760-01BB1540C97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F33D036D-3D4A-8040-BCBE-BB51977254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EB1DBC36-E9EE-6B4A-915A-898BDB5147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275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18">
            <a:extLst>
              <a:ext uri="{FF2B5EF4-FFF2-40B4-BE49-F238E27FC236}">
                <a16:creationId xmlns:a16="http://schemas.microsoft.com/office/drawing/2014/main" id="{4D80D427-68E5-9F42-B2B3-61C71D73B8B7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1B4C3FE8-20F3-7E44-AD00-1F33931CBAD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2D490A05-760F-FB46-A3B4-D6021E3ECF3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2ED1186A-D50F-8243-8D7A-E867F902F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C84BC659-49EB-FB4A-B7F5-2869ECB6F2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5018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896A7325-403F-0A42-A6FF-B47615E6303B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0C738791-B600-7943-B1A8-2D6A1C7FC53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46C7A33D-1FEE-434B-9F52-81E9A3C63B7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6F3B180F-7BB8-EC41-98C8-D5A4DD676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BC0FF016-5139-3B4B-B303-AFE23034AD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8422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, Title R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9069388" y="2557766"/>
            <a:ext cx="2627314" cy="1657338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C5D6C4BB-10B8-48B1-8A75-CB4C3C072DD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9069387" y="5034191"/>
            <a:ext cx="2627313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2F733F4-FDC8-4D30-B7CF-F12D90AFBE39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9074292" y="1649323"/>
            <a:ext cx="2627313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34241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, Title Lef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2608263" cy="165733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C5D6C4BB-10B8-48B1-8A75-CB4C3C072DD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260826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122FCF-2444-4089-9E65-51687ED4C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2608262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61139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 with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FD4297B3-BF9D-4941-8E72-F600F3133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49415"/>
            <a:ext cx="11187112" cy="45518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D3929FBC-1F16-4E08-85F8-A3FA3A68AE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1091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4191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Whit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37512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Gun 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B7329F7A-F684-4776-994A-3A656ABA9581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3D4F6B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51A2E1C5-0E40-1243-837A-54873794C32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7369" y="5527626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</a:t>
            </a:r>
            <a:r>
              <a:rPr lang="en-US" err="1"/>
              <a:t>qualcomm</a:t>
            </a:r>
            <a:endParaRPr lang="en-US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97FC8AC1-D033-B9FF-0F8C-CEBF0C3006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734089C-8E02-8D96-F22C-04C3B1C245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3E3AF855-3611-0106-B775-3EBADA15C3BA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3E0DF7D0-FEC6-B774-BCEC-EA89597AA878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47375881-F3B9-B0F8-CEA2-FF68FCDAE13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3270332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ull Image with Takeaway_Nicke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14533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17385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Gunmeta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6269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69220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Circl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3F160BF-8538-46BA-8FF8-A6466F4286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856"/>
            <a:ext cx="12188951" cy="685628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B9CF9E-9175-450B-AB3E-7D31F994FD2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F3D35AC-624D-D544-AC29-93F242E72E1D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3879451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Squar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3F160BF-8538-46BA-8FF8-A6466F4286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9292DE0-26C7-4618-80C9-C8186C225E2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7EC3A1C4-1BC3-884C-944A-7D0EE5819A5C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3750601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Circl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DEEBBD2-7909-4CEC-B855-1082E03422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562BC7C7-95C8-4A62-9ABD-E4235BE30AC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9B3A5FF-139D-764C-B3E9-7C291A5BE137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3921321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Squar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DEEBBD2-7909-4CEC-B855-1082E03422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6490BB97-1EFB-4144-9135-DB96B5FD7F5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12ABD92-6C8C-9643-918B-330DAE4D14C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3402312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4">
            <a:extLst>
              <a:ext uri="{FF2B5EF4-FFF2-40B4-BE49-F238E27FC236}">
                <a16:creationId xmlns:a16="http://schemas.microsoft.com/office/drawing/2014/main" id="{C988A4B5-657E-A827-878F-6C41AF5B4316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1"/>
            <a:ext cx="3574222" cy="124587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5D223FAD-8C90-4F07-856D-C7765F16364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D71D3C4-2064-78F0-B159-598E25F73191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0379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1C0E1CE-1768-4605-B5A2-67F3195DD6DE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DB0D856A-1CCF-412C-8CCA-E1147546037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1167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F6B9918A-1F79-4455-8D55-886C7ABFF15E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0A203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18A729C6-14B5-B446-85A9-8857D1088C5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15914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</a:t>
            </a:r>
            <a:r>
              <a:rPr lang="en-US" err="1"/>
              <a:t>qualcomm</a:t>
            </a:r>
            <a:endParaRPr lang="en-US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D043D7F6-7F93-F7CF-3840-FFF07D47805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EBB518DE-F87D-8B31-49FA-52509332610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A39A9A2E-8B2C-BB64-C22A-DCFD27E3636A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1CED0297-B528-27CB-0056-8F411D95C8CF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EA849893-F193-3E50-F947-0B333F93B60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1120207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Blu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6D6BE73-B9C8-47A2-984C-E200BA96DCB3}"/>
              </a:ext>
            </a:extLst>
          </p:cNvPr>
          <p:cNvSpPr/>
          <p:nvPr/>
        </p:nvSpPr>
        <p:spPr bwMode="gray">
          <a:xfrm>
            <a:off x="7531545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7476AD6-6474-493F-AC7C-EB97BA7C71B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2898738-F56E-4F64-8859-882DC223BFEE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2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97866D95-F0A8-46B5-9FDE-7A9D5D88C30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4359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F94A11C6-9E7D-344C-A93D-5B21026B69C0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DC30169-2852-41FD-A7C3-4826B66A052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7A111C-26A3-4E5F-A166-2BEF32FA27C9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178F5B55-13E7-4483-B3E9-017D9BC0E30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6405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Rectangle: Rounded Corners 4">
            <a:extLst>
              <a:ext uri="{FF2B5EF4-FFF2-40B4-BE49-F238E27FC236}">
                <a16:creationId xmlns:a16="http://schemas.microsoft.com/office/drawing/2014/main" id="{57AE534B-214E-4D43-850B-177FC0B9199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8B30772-61E4-4188-8773-0B3D2EF52290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904BA5AF-15E4-480F-AA8E-0691DD39DFC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62E27C-1987-40F5-A769-FF9A3748939D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3642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88707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11704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C4F80DE-5D56-47D8-8FA8-D6E5D8B85FA8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BE859372-4677-4C6F-BF6E-40E3BFADA6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435A7F3-6D74-487F-B987-EE024614BB1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43076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585D67CF-1E31-BE4A-A4CA-ED13AC837827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F13055-7657-4496-81D2-B665F79B6A2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04467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Rectangle: Rounded Corners 13">
            <a:extLst>
              <a:ext uri="{FF2B5EF4-FFF2-40B4-BE49-F238E27FC236}">
                <a16:creationId xmlns:a16="http://schemas.microsoft.com/office/drawing/2014/main" id="{41816CD1-1BB7-B443-8FFC-B0DBA0DF4495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61C4DE6-E5D7-49BF-BE1D-0EC8FCDC68D1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82627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13E8953B-95CE-B948-91CB-50695B3EA8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405A0419-5C48-854E-9566-19820CA0E20C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8128B968-E284-3340-9496-6B697CB2D54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AC13420-DD97-394B-B026-E979557BA385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868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29428DF5-30F4-B144-8786-1D219A20C1C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1C61E4C8-53FE-C244-B5D0-FE99E4D05FA8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53457047-3239-F945-BD7B-E385C9ADD80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402AFBB-56F0-844A-908E-A30A3C9E9540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51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7" name="Content Placeholder 19">
            <a:extLst>
              <a:ext uri="{FF2B5EF4-FFF2-40B4-BE49-F238E27FC236}">
                <a16:creationId xmlns:a16="http://schemas.microsoft.com/office/drawing/2014/main" id="{F37243DA-FBBA-0A4F-9208-5109D5B48C3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8266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DB42174-1A3D-4E93-A2B6-481349C97762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D7D1B20A-E6D5-DE4A-9690-BA7897E749A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F57C38EA-82FE-544D-BC2A-03C3ED4FEFFC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3" name="Footer Placeholder 2">
            <a:extLst>
              <a:ext uri="{FF2B5EF4-FFF2-40B4-BE49-F238E27FC236}">
                <a16:creationId xmlns:a16="http://schemas.microsoft.com/office/drawing/2014/main" id="{182489EE-5829-274B-9F81-CD585E6115F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0A4FDA66-F69A-A84C-81E6-655DE093CC24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297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62DD8169-03BE-4545-AB75-752CFCB9BD19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7E00799F-9070-4F48-B2FF-0AF10577B7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3062ABDB-8E2D-2646-84E6-58F1FAD3095C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5808A874-E181-3C46-ADE3-148ABA6EEAF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713C771-62F2-0F45-B55D-865FF67EA0D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479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3E9455E2-DBA5-444B-983B-338104922F0B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9D7EA0E4-8B51-4149-A2B3-E1579FBE52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E14C6BC6-74EB-7B49-9E33-6B520E760449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BADBDD29-6084-FC4C-BC05-D397C443DF4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2533761-7353-8947-9BE2-92591B487503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554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9274620C-1F0C-B343-A2E5-A5600D294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DB79993B-4669-3B44-8D38-0850A48157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7886FD52-112E-4B46-B4D5-B3FE40596000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 Placeholder 29">
            <a:extLst>
              <a:ext uri="{FF2B5EF4-FFF2-40B4-BE49-F238E27FC236}">
                <a16:creationId xmlns:a16="http://schemas.microsoft.com/office/drawing/2014/main" id="{CF338098-9C38-5C41-9F6E-C2DB635628E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2218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BBA70238-BC86-4481-AEB5-B9031B39392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A2AFDEB2-8AAA-DE48-8DBA-6BF9EF6D7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61AD48BB-8517-C148-BF3A-87733F917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920545EE-653F-B041-A734-672192C04363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 Placeholder 29">
            <a:extLst>
              <a:ext uri="{FF2B5EF4-FFF2-40B4-BE49-F238E27FC236}">
                <a16:creationId xmlns:a16="http://schemas.microsoft.com/office/drawing/2014/main" id="{BB10DE64-85FB-C740-B1EC-0DEBE80A912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77241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10550D71-4DDC-433E-91D6-8DB10965057B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9D5E8CCD-FCF9-4B0B-A62F-907B1C0EFCE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Title 2">
            <a:extLst>
              <a:ext uri="{FF2B5EF4-FFF2-40B4-BE49-F238E27FC236}">
                <a16:creationId xmlns:a16="http://schemas.microsoft.com/office/drawing/2014/main" id="{7B246259-76D6-B74C-A64A-CCBFC5D7D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Subtitle">
            <a:extLst>
              <a:ext uri="{FF2B5EF4-FFF2-40B4-BE49-F238E27FC236}">
                <a16:creationId xmlns:a16="http://schemas.microsoft.com/office/drawing/2014/main" id="{0AB770EA-5649-754F-967C-C4716DA97A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Content Placeholder 4">
            <a:extLst>
              <a:ext uri="{FF2B5EF4-FFF2-40B4-BE49-F238E27FC236}">
                <a16:creationId xmlns:a16="http://schemas.microsoft.com/office/drawing/2014/main" id="{681C9D64-9B88-4044-9799-D79122BD3557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 Placeholder 29">
            <a:extLst>
              <a:ext uri="{FF2B5EF4-FFF2-40B4-BE49-F238E27FC236}">
                <a16:creationId xmlns:a16="http://schemas.microsoft.com/office/drawing/2014/main" id="{627AF1A1-6C92-6240-81FA-2147DD27EC9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2446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826177F-FC3F-2F42-98BC-69EF3FD7FC45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accent5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D5CEE6F9-1E4B-4C9A-946F-D83A264DC74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0B7058E8-725E-C84D-AF48-4FAF9C2EB9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6859A5A-C3CA-B947-AA31-16540E8ED2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82799493-50F9-C645-A15F-AF98EB7D8D5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 Placeholder 29">
            <a:extLst>
              <a:ext uri="{FF2B5EF4-FFF2-40B4-BE49-F238E27FC236}">
                <a16:creationId xmlns:a16="http://schemas.microsoft.com/office/drawing/2014/main" id="{1A833B55-A7C3-854B-BA7F-F4BD4B65F5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1686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AE47188-2E65-7E46-B32C-E78D883C6DCA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tx2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CA8F4DA7-4CDA-4E93-B875-4157AC85CA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3EA31D99-8C5B-7B44-8F12-D57457CBA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92784E52-9B2E-7748-80BB-844DED7D24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260A92EA-6842-964F-864F-6425261A0780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29">
            <a:extLst>
              <a:ext uri="{FF2B5EF4-FFF2-40B4-BE49-F238E27FC236}">
                <a16:creationId xmlns:a16="http://schemas.microsoft.com/office/drawing/2014/main" id="{EE566E6D-F0F7-6449-A21D-F146C5051BB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23754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AB543E5-A8C2-415A-B513-83E9DDD7D875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8E31F24-408B-034C-891A-D4CD9B80A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125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1335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7" name="Content Placeholder 19">
            <a:extLst>
              <a:ext uri="{FF2B5EF4-FFF2-40B4-BE49-F238E27FC236}">
                <a16:creationId xmlns:a16="http://schemas.microsoft.com/office/drawing/2014/main" id="{F1A31244-B2C3-4240-B89D-E10155BFC2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88146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48B92C6-8BAB-46BE-82E1-29A041E97FB8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93EDA90E-CAE4-B04E-BBDA-181C0E0E04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2" name="Subtitle">
            <a:extLst>
              <a:ext uri="{FF2B5EF4-FFF2-40B4-BE49-F238E27FC236}">
                <a16:creationId xmlns:a16="http://schemas.microsoft.com/office/drawing/2014/main" id="{12BC0725-E8C3-0C43-AD45-92349F42DC34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2342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3886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52309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Whit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AB543E5-A8C2-415A-B513-83E9DDD7D875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FAFBFC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67859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Nickel 2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D3DAE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05984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Blu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48B92C6-8BAB-46BE-82E1-29A041E97FB8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214DC9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26C2B330-CA81-4AC8-9295-95D8B999A52E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DAEEFC9-1B97-4F96-826D-993D38DFD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0774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Gun Metal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44536C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91605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Midnight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092139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4830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White">
    <p:bg>
      <p:bgPr>
        <a:gradFill>
          <a:gsLst>
            <a:gs pos="4000">
              <a:schemeClr val="bg1"/>
            </a:gs>
            <a:gs pos="35000">
              <a:schemeClr val="accent6">
                <a:lumMod val="20000"/>
                <a:lumOff val="8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7">
            <a:extLst>
              <a:ext uri="{FF2B5EF4-FFF2-40B4-BE49-F238E27FC236}">
                <a16:creationId xmlns:a16="http://schemas.microsoft.com/office/drawing/2014/main" id="{0A9A91B8-A650-FF42-8B84-8EE8AA9B473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B5E7CF3F-BD3B-7D42-BDAB-A4F74F05340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495301" y="6127695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1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82B27882-C065-5746-8F41-9F6ECE7B891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tx2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Enter a quote or big statement here</a:t>
            </a:r>
          </a:p>
        </p:txBody>
      </p:sp>
    </p:spTree>
    <p:extLst>
      <p:ext uri="{BB962C8B-B14F-4D97-AF65-F5344CB8AC3E}">
        <p14:creationId xmlns:p14="http://schemas.microsoft.com/office/powerpoint/2010/main" val="3986461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Nickel">
    <p:bg>
      <p:bgPr>
        <a:gradFill>
          <a:gsLst>
            <a:gs pos="4000">
              <a:schemeClr val="accent6">
                <a:lumMod val="40000"/>
                <a:lumOff val="60000"/>
              </a:schemeClr>
            </a:gs>
            <a:gs pos="40000">
              <a:schemeClr val="accent6">
                <a:lumMod val="60000"/>
                <a:lumOff val="40000"/>
              </a:schemeClr>
            </a:gs>
            <a:gs pos="100000">
              <a:schemeClr val="accent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7">
            <a:extLst>
              <a:ext uri="{FF2B5EF4-FFF2-40B4-BE49-F238E27FC236}">
                <a16:creationId xmlns:a16="http://schemas.microsoft.com/office/drawing/2014/main" id="{A2F7BADB-3391-9744-BEE5-43CB8B0262A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233A71B2-4B0B-7C4A-A016-0D15C51DE1F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495301" y="6127695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1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9AEDA435-60E2-A642-AF9F-76D94424393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tx2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Enter a quote or big statement here</a:t>
            </a:r>
          </a:p>
        </p:txBody>
      </p:sp>
    </p:spTree>
    <p:extLst>
      <p:ext uri="{BB962C8B-B14F-4D97-AF65-F5344CB8AC3E}">
        <p14:creationId xmlns:p14="http://schemas.microsoft.com/office/powerpoint/2010/main" val="619435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19">
            <a:extLst>
              <a:ext uri="{FF2B5EF4-FFF2-40B4-BE49-F238E27FC236}">
                <a16:creationId xmlns:a16="http://schemas.microsoft.com/office/drawing/2014/main" id="{ED3EDB01-36D6-9E4B-9221-4033FB6D380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C0BAD8-16D5-E84A-B280-67E84109BBA2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 dirty="0">
                <a:solidFill>
                  <a:srgbClr val="214ACD"/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3998318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Blue">
    <p:bg>
      <p:bgPr>
        <a:gradFill>
          <a:gsLst>
            <a:gs pos="4000">
              <a:srgbClr val="355FE0"/>
            </a:gs>
            <a:gs pos="35000">
              <a:schemeClr val="accent1"/>
            </a:gs>
            <a:gs pos="100000">
              <a:srgbClr val="0033B4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BAC4BF12-B8EA-F047-93AC-C45226964A8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121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  <p:sp>
        <p:nvSpPr>
          <p:cNvPr id="9" name="Text Placeholder 43">
            <a:extLst>
              <a:ext uri="{FF2B5EF4-FFF2-40B4-BE49-F238E27FC236}">
                <a16:creationId xmlns:a16="http://schemas.microsoft.com/office/drawing/2014/main" id="{3278FA1E-1A1D-1D48-908F-C0816E40AB1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502285" y="6120040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2" name="Text Placeholder 49">
            <a:extLst>
              <a:ext uri="{FF2B5EF4-FFF2-40B4-BE49-F238E27FC236}">
                <a16:creationId xmlns:a16="http://schemas.microsoft.com/office/drawing/2014/main" id="{2F54F312-D712-9F4D-8B66-773B1F3A753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bg1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Enter a quote or big statement here</a:t>
            </a:r>
          </a:p>
        </p:txBody>
      </p:sp>
    </p:spTree>
    <p:extLst>
      <p:ext uri="{BB962C8B-B14F-4D97-AF65-F5344CB8AC3E}">
        <p14:creationId xmlns:p14="http://schemas.microsoft.com/office/powerpoint/2010/main" val="779656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Gunmetal">
    <p:bg>
      <p:bgPr>
        <a:gradFill>
          <a:gsLst>
            <a:gs pos="4000">
              <a:srgbClr val="586B8A"/>
            </a:gs>
            <a:gs pos="35000">
              <a:schemeClr val="accent5"/>
            </a:gs>
            <a:gs pos="100000">
              <a:srgbClr val="2F394B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7">
            <a:extLst>
              <a:ext uri="{FF2B5EF4-FFF2-40B4-BE49-F238E27FC236}">
                <a16:creationId xmlns:a16="http://schemas.microsoft.com/office/drawing/2014/main" id="{FA5C1A55-A7FD-634C-A0DD-2F5E7ED9633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7695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3AFEEAB1-7A23-D941-BDA6-524848C3875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504826" y="6120040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14862A1D-6971-7649-A4FD-7FF52B7997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bg1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Enter a quote or big statement here</a:t>
            </a:r>
          </a:p>
        </p:txBody>
      </p:sp>
    </p:spTree>
    <p:extLst>
      <p:ext uri="{BB962C8B-B14F-4D97-AF65-F5344CB8AC3E}">
        <p14:creationId xmlns:p14="http://schemas.microsoft.com/office/powerpoint/2010/main" val="2306228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Midnight">
    <p:bg>
      <p:bgPr>
        <a:gradFill>
          <a:gsLst>
            <a:gs pos="4000">
              <a:srgbClr val="0F3459"/>
            </a:gs>
            <a:gs pos="35000">
              <a:schemeClr val="tx2"/>
            </a:gs>
            <a:gs pos="100000">
              <a:srgbClr val="05111D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7">
            <a:extLst>
              <a:ext uri="{FF2B5EF4-FFF2-40B4-BE49-F238E27FC236}">
                <a16:creationId xmlns:a16="http://schemas.microsoft.com/office/drawing/2014/main" id="{3FDFC356-FA50-5545-9192-D32F635E617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3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C7A35B22-84BA-4942-9B72-5B1075329A9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495299" y="6131915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3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E0666273-162B-D24C-AF15-5645BD21EA4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bg1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Enter a quote or big statement here</a:t>
            </a:r>
          </a:p>
        </p:txBody>
      </p:sp>
    </p:spTree>
    <p:extLst>
      <p:ext uri="{BB962C8B-B14F-4D97-AF65-F5344CB8AC3E}">
        <p14:creationId xmlns:p14="http://schemas.microsoft.com/office/powerpoint/2010/main" val="600320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62551AF-526D-428B-862C-907D5068C57C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E645FF0-4207-4C90-8CE9-2E601D81A337}"/>
              </a:ext>
            </a:extLst>
          </p:cNvPr>
          <p:cNvSpPr txBox="1"/>
          <p:nvPr userDrawn="1"/>
        </p:nvSpPr>
        <p:spPr bwMode="gray">
          <a:xfrm>
            <a:off x="4313238" y="5441831"/>
            <a:ext cx="4101089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registered trademarks of their respective owners.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E26BA33-6378-4AEA-8D5E-1735165C76C7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2769655-B7D3-BF0A-8736-695F37B9AE92}"/>
              </a:ext>
            </a:extLst>
          </p:cNvPr>
          <p:cNvSpPr txBox="1"/>
          <p:nvPr userDrawn="1"/>
        </p:nvSpPr>
        <p:spPr bwMode="gray">
          <a:xfrm>
            <a:off x="7886701" y="5441831"/>
            <a:ext cx="3858610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F8D9654-726B-330A-4BD0-985CC87DEF53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tx2"/>
          </a:solidFill>
        </p:grpSpPr>
        <p:sp>
          <p:nvSpPr>
            <p:cNvPr id="30" name="Freeform 12">
              <a:extLst>
                <a:ext uri="{FF2B5EF4-FFF2-40B4-BE49-F238E27FC236}">
                  <a16:creationId xmlns:a16="http://schemas.microsoft.com/office/drawing/2014/main" id="{08E5BCE7-99E6-86C6-9BEF-06FE5EA07F7C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1" name="Group 5">
              <a:extLst>
                <a:ext uri="{FF2B5EF4-FFF2-40B4-BE49-F238E27FC236}">
                  <a16:creationId xmlns:a16="http://schemas.microsoft.com/office/drawing/2014/main" id="{051CF8C3-B7CB-5240-3B10-EDC3FE69E7AE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8" name="Freeform 6">
                <a:extLst>
                  <a:ext uri="{FF2B5EF4-FFF2-40B4-BE49-F238E27FC236}">
                    <a16:creationId xmlns:a16="http://schemas.microsoft.com/office/drawing/2014/main" id="{E67FFCF4-6BC4-4C0B-123A-C50389AF369B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EF3F5689-03D1-CD72-3B35-F67EB877F20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2" name="Group 4">
              <a:extLst>
                <a:ext uri="{FF2B5EF4-FFF2-40B4-BE49-F238E27FC236}">
                  <a16:creationId xmlns:a16="http://schemas.microsoft.com/office/drawing/2014/main" id="{A2D6CA45-1A15-70B5-5A99-A4308370A7D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5" name="Freeform 5">
                <a:extLst>
                  <a:ext uri="{FF2B5EF4-FFF2-40B4-BE49-F238E27FC236}">
                    <a16:creationId xmlns:a16="http://schemas.microsoft.com/office/drawing/2014/main" id="{86920FC4-92E1-DE43-42D4-A36C1F973A0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Freeform 6">
                <a:extLst>
                  <a:ext uri="{FF2B5EF4-FFF2-40B4-BE49-F238E27FC236}">
                    <a16:creationId xmlns:a16="http://schemas.microsoft.com/office/drawing/2014/main" id="{A097CA6B-4D8C-D44C-3B3F-67B5A85BCCAD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Oval 7">
                <a:extLst>
                  <a:ext uri="{FF2B5EF4-FFF2-40B4-BE49-F238E27FC236}">
                    <a16:creationId xmlns:a16="http://schemas.microsoft.com/office/drawing/2014/main" id="{B33D91C7-3C77-43B8-FA1E-690164263E8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3" name="Graphic 32">
              <a:extLst>
                <a:ext uri="{FF2B5EF4-FFF2-40B4-BE49-F238E27FC236}">
                  <a16:creationId xmlns:a16="http://schemas.microsoft.com/office/drawing/2014/main" id="{8A9B8798-24F0-BD54-4DA7-7F134271E0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21A0DD81-1551-14EF-B4D8-5E9915CCC1F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75213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08BE0CF-A0BD-420A-A60E-2BCB53E831F6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4C8F070-5B83-5C4D-83FC-6FC26B8CF386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5126FBF-A5C8-E753-702F-BE6629CA1F8E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tx2"/>
          </a:solidFill>
        </p:grpSpPr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BCE9D064-F704-8362-39B8-D61F18A05C82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1" name="Group 5">
              <a:extLst>
                <a:ext uri="{FF2B5EF4-FFF2-40B4-BE49-F238E27FC236}">
                  <a16:creationId xmlns:a16="http://schemas.microsoft.com/office/drawing/2014/main" id="{57A26EB6-BF0D-3631-40BF-D8EEE225336D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9" name="Freeform 6">
                <a:extLst>
                  <a:ext uri="{FF2B5EF4-FFF2-40B4-BE49-F238E27FC236}">
                    <a16:creationId xmlns:a16="http://schemas.microsoft.com/office/drawing/2014/main" id="{208F8E96-E928-21FA-EFEE-ADFA54D21400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AC1DD193-55D1-442F-0C4B-13D48939467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3" name="Group 4">
              <a:extLst>
                <a:ext uri="{FF2B5EF4-FFF2-40B4-BE49-F238E27FC236}">
                  <a16:creationId xmlns:a16="http://schemas.microsoft.com/office/drawing/2014/main" id="{AA4E505B-3C25-224A-D3F6-938F9C2D82D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6" name="Freeform 5">
                <a:extLst>
                  <a:ext uri="{FF2B5EF4-FFF2-40B4-BE49-F238E27FC236}">
                    <a16:creationId xmlns:a16="http://schemas.microsoft.com/office/drawing/2014/main" id="{B94371F3-6684-AFD8-9A10-E321127995F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Freeform 6">
                <a:extLst>
                  <a:ext uri="{FF2B5EF4-FFF2-40B4-BE49-F238E27FC236}">
                    <a16:creationId xmlns:a16="http://schemas.microsoft.com/office/drawing/2014/main" id="{BBDC5DC2-A3E5-2962-AF11-1A51499DB79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Oval 7">
                <a:extLst>
                  <a:ext uri="{FF2B5EF4-FFF2-40B4-BE49-F238E27FC236}">
                    <a16:creationId xmlns:a16="http://schemas.microsoft.com/office/drawing/2014/main" id="{A37CBBE8-47E6-18A7-6A66-9009E961960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B9949FE9-C734-1308-F4E7-E12D5825C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5B843766-C686-78CC-9812-118C4BFBBA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CB53DCFA-2CDA-FA28-220F-FF5D2D674F84}"/>
              </a:ext>
            </a:extLst>
          </p:cNvPr>
          <p:cNvSpPr txBox="1"/>
          <p:nvPr userDrawn="1"/>
        </p:nvSpPr>
        <p:spPr bwMode="gray">
          <a:xfrm>
            <a:off x="4313238" y="5441831"/>
            <a:ext cx="4101089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registered trademarks of their respective owners.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F5E6746-EB76-DA4D-C8F9-3CE4360509E9}"/>
              </a:ext>
            </a:extLst>
          </p:cNvPr>
          <p:cNvSpPr txBox="1"/>
          <p:nvPr userDrawn="1"/>
        </p:nvSpPr>
        <p:spPr bwMode="gray">
          <a:xfrm>
            <a:off x="7886701" y="5441831"/>
            <a:ext cx="3858610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167794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214ACD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2C46E43E-DAC5-48FD-B064-58807FF1A8C2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7DEABFE-66C4-5947-8424-FF8BFD492C38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841E068-486B-0543-4130-3D8176627778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bg1"/>
          </a:solidFill>
        </p:grpSpPr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CDE91238-9485-8E94-027E-16F7C041DF56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5" name="Group 5">
              <a:extLst>
                <a:ext uri="{FF2B5EF4-FFF2-40B4-BE49-F238E27FC236}">
                  <a16:creationId xmlns:a16="http://schemas.microsoft.com/office/drawing/2014/main" id="{233E33BB-455A-9947-5EE1-DF56753F870F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3" name="Freeform 6">
                <a:extLst>
                  <a:ext uri="{FF2B5EF4-FFF2-40B4-BE49-F238E27FC236}">
                    <a16:creationId xmlns:a16="http://schemas.microsoft.com/office/drawing/2014/main" id="{C8B65F3F-3643-23C8-939A-CFFEDC20343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4" name="Freeform 7">
                <a:extLst>
                  <a:ext uri="{FF2B5EF4-FFF2-40B4-BE49-F238E27FC236}">
                    <a16:creationId xmlns:a16="http://schemas.microsoft.com/office/drawing/2014/main" id="{9A36BC85-9A15-8F8B-C0A9-0CFC53B9D39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27" name="Group 4">
              <a:extLst>
                <a:ext uri="{FF2B5EF4-FFF2-40B4-BE49-F238E27FC236}">
                  <a16:creationId xmlns:a16="http://schemas.microsoft.com/office/drawing/2014/main" id="{04476DB9-9A8B-9A53-594B-AA02AE22E7E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0" name="Freeform 5">
                <a:extLst>
                  <a:ext uri="{FF2B5EF4-FFF2-40B4-BE49-F238E27FC236}">
                    <a16:creationId xmlns:a16="http://schemas.microsoft.com/office/drawing/2014/main" id="{DC5FEC81-F12C-C503-0399-FF0ECAB731F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Freeform 6">
                <a:extLst>
                  <a:ext uri="{FF2B5EF4-FFF2-40B4-BE49-F238E27FC236}">
                    <a16:creationId xmlns:a16="http://schemas.microsoft.com/office/drawing/2014/main" id="{51B6A364-AE35-B8CB-DB38-51CB7ABA1320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Oval 7">
                <a:extLst>
                  <a:ext uri="{FF2B5EF4-FFF2-40B4-BE49-F238E27FC236}">
                    <a16:creationId xmlns:a16="http://schemas.microsoft.com/office/drawing/2014/main" id="{DC4144AE-5CAB-E0C0-F8E3-CEB18CFE6B5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28" name="Graphic 27">
              <a:extLst>
                <a:ext uri="{FF2B5EF4-FFF2-40B4-BE49-F238E27FC236}">
                  <a16:creationId xmlns:a16="http://schemas.microsoft.com/office/drawing/2014/main" id="{F2026A78-00BA-BE50-00A6-3FD889B1F17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29" name="Graphic 28">
              <a:extLst>
                <a:ext uri="{FF2B5EF4-FFF2-40B4-BE49-F238E27FC236}">
                  <a16:creationId xmlns:a16="http://schemas.microsoft.com/office/drawing/2014/main" id="{44BB85A7-9F56-8BFD-2982-1D196CA5C6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C767FC40-C210-29F6-E244-24E1F03D5E33}"/>
              </a:ext>
            </a:extLst>
          </p:cNvPr>
          <p:cNvSpPr txBox="1"/>
          <p:nvPr userDrawn="1"/>
        </p:nvSpPr>
        <p:spPr bwMode="gray">
          <a:xfrm>
            <a:off x="4313238" y="5441831"/>
            <a:ext cx="4101089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registered trademarks of their respective owners.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4F7E28D-5EC6-25E1-89D9-70F5E53A85FA}"/>
              </a:ext>
            </a:extLst>
          </p:cNvPr>
          <p:cNvSpPr txBox="1"/>
          <p:nvPr userDrawn="1"/>
        </p:nvSpPr>
        <p:spPr bwMode="gray">
          <a:xfrm>
            <a:off x="7886701" y="5441831"/>
            <a:ext cx="3858610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3747457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44536C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2F70D0A-56DD-483C-9B92-40FB17FA7A59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F624AB4-C8F8-DB43-96C6-817E21A96454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C2C7FFC-0D1B-9CD5-03A8-998B92A2DA6B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bg1"/>
          </a:solidFill>
        </p:grpSpPr>
        <p:sp>
          <p:nvSpPr>
            <p:cNvPr id="31" name="Freeform 12">
              <a:extLst>
                <a:ext uri="{FF2B5EF4-FFF2-40B4-BE49-F238E27FC236}">
                  <a16:creationId xmlns:a16="http://schemas.microsoft.com/office/drawing/2014/main" id="{8F179865-B5B4-EF04-24F6-8AF5475D7926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2" name="Group 5">
              <a:extLst>
                <a:ext uri="{FF2B5EF4-FFF2-40B4-BE49-F238E27FC236}">
                  <a16:creationId xmlns:a16="http://schemas.microsoft.com/office/drawing/2014/main" id="{AE9079EC-B465-5574-4564-EE68C08E41A5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9" name="Freeform 6">
                <a:extLst>
                  <a:ext uri="{FF2B5EF4-FFF2-40B4-BE49-F238E27FC236}">
                    <a16:creationId xmlns:a16="http://schemas.microsoft.com/office/drawing/2014/main" id="{BF0C7DCC-1282-A8D2-04FC-7AAE1D6E559A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0428D95C-6C06-D764-49A8-D7A887B2B5C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3" name="Group 4">
              <a:extLst>
                <a:ext uri="{FF2B5EF4-FFF2-40B4-BE49-F238E27FC236}">
                  <a16:creationId xmlns:a16="http://schemas.microsoft.com/office/drawing/2014/main" id="{6C68C859-4EC8-1507-DF29-1BC152138E1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6" name="Freeform 5">
                <a:extLst>
                  <a:ext uri="{FF2B5EF4-FFF2-40B4-BE49-F238E27FC236}">
                    <a16:creationId xmlns:a16="http://schemas.microsoft.com/office/drawing/2014/main" id="{661E46D6-FA00-2261-EF99-579FDD22495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Freeform 6">
                <a:extLst>
                  <a:ext uri="{FF2B5EF4-FFF2-40B4-BE49-F238E27FC236}">
                    <a16:creationId xmlns:a16="http://schemas.microsoft.com/office/drawing/2014/main" id="{96CAD447-43F7-CB49-9D57-D6D554FB876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Oval 7">
                <a:extLst>
                  <a:ext uri="{FF2B5EF4-FFF2-40B4-BE49-F238E27FC236}">
                    <a16:creationId xmlns:a16="http://schemas.microsoft.com/office/drawing/2014/main" id="{CEE36BB7-E502-D8BD-6207-587878D3DE0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F46A1345-8A86-DBC5-3E68-FA0B090445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6D6790E1-F869-72D0-E342-E41433348D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EDA679E8-7804-BA54-B20A-6627E53705B0}"/>
              </a:ext>
            </a:extLst>
          </p:cNvPr>
          <p:cNvSpPr txBox="1"/>
          <p:nvPr userDrawn="1"/>
        </p:nvSpPr>
        <p:spPr bwMode="gray">
          <a:xfrm>
            <a:off x="4313238" y="5441831"/>
            <a:ext cx="4101089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registered trademarks of their respective owners.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FF9F1C7-8EDC-2456-DF5D-34793021FD27}"/>
              </a:ext>
            </a:extLst>
          </p:cNvPr>
          <p:cNvSpPr txBox="1"/>
          <p:nvPr userDrawn="1"/>
        </p:nvSpPr>
        <p:spPr bwMode="gray">
          <a:xfrm>
            <a:off x="7886701" y="5441831"/>
            <a:ext cx="3858610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306796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091F35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A83A160-D46F-4734-801C-1A888641CFE8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2404B8A-66AD-4D44-AFE4-9BECF391E4CB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358A744-C834-54E9-AA30-C951C986B342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bg1"/>
          </a:solidFill>
        </p:grpSpPr>
        <p:sp>
          <p:nvSpPr>
            <p:cNvPr id="23" name="Freeform 12">
              <a:extLst>
                <a:ext uri="{FF2B5EF4-FFF2-40B4-BE49-F238E27FC236}">
                  <a16:creationId xmlns:a16="http://schemas.microsoft.com/office/drawing/2014/main" id="{C79C791E-32A0-D50B-85EB-CC1611B194FE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5" name="Group 5">
              <a:extLst>
                <a:ext uri="{FF2B5EF4-FFF2-40B4-BE49-F238E27FC236}">
                  <a16:creationId xmlns:a16="http://schemas.microsoft.com/office/drawing/2014/main" id="{0D4430FF-72B3-C0B0-6A1C-BA142B4277BB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44" name="Freeform 6">
                <a:extLst>
                  <a:ext uri="{FF2B5EF4-FFF2-40B4-BE49-F238E27FC236}">
                    <a16:creationId xmlns:a16="http://schemas.microsoft.com/office/drawing/2014/main" id="{DC6A2126-4B46-D02B-846A-EB935D2FEDA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1CD6DA10-A899-0BD6-9501-169D3CE96C6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7" name="Group 4">
              <a:extLst>
                <a:ext uri="{FF2B5EF4-FFF2-40B4-BE49-F238E27FC236}">
                  <a16:creationId xmlns:a16="http://schemas.microsoft.com/office/drawing/2014/main" id="{02B235D2-9980-4D2D-5378-ADCF60E0636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41" name="Freeform 5">
                <a:extLst>
                  <a:ext uri="{FF2B5EF4-FFF2-40B4-BE49-F238E27FC236}">
                    <a16:creationId xmlns:a16="http://schemas.microsoft.com/office/drawing/2014/main" id="{2B728F9D-9B40-E03A-53A6-80B4A9813CD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Freeform 6">
                <a:extLst>
                  <a:ext uri="{FF2B5EF4-FFF2-40B4-BE49-F238E27FC236}">
                    <a16:creationId xmlns:a16="http://schemas.microsoft.com/office/drawing/2014/main" id="{B882109E-504A-E233-7DA7-EF5B5ADE760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Oval 7">
                <a:extLst>
                  <a:ext uri="{FF2B5EF4-FFF2-40B4-BE49-F238E27FC236}">
                    <a16:creationId xmlns:a16="http://schemas.microsoft.com/office/drawing/2014/main" id="{9B6288A8-5CDF-23A6-BBEC-62EA8B7E085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9" name="Graphic 38">
              <a:extLst>
                <a:ext uri="{FF2B5EF4-FFF2-40B4-BE49-F238E27FC236}">
                  <a16:creationId xmlns:a16="http://schemas.microsoft.com/office/drawing/2014/main" id="{C18DC95A-E6E7-E6E8-9AA3-A2ED22B265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40" name="Graphic 39">
              <a:extLst>
                <a:ext uri="{FF2B5EF4-FFF2-40B4-BE49-F238E27FC236}">
                  <a16:creationId xmlns:a16="http://schemas.microsoft.com/office/drawing/2014/main" id="{B60697B6-C5CD-081C-B2BD-0AD7CA429C8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CD1CF1CD-1472-20C4-2C69-065B3764BD43}"/>
              </a:ext>
            </a:extLst>
          </p:cNvPr>
          <p:cNvSpPr txBox="1"/>
          <p:nvPr userDrawn="1"/>
        </p:nvSpPr>
        <p:spPr bwMode="gray">
          <a:xfrm>
            <a:off x="4313238" y="5441831"/>
            <a:ext cx="4101089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registered trademarks of their respective owners.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DACD0-F473-E1E4-8F0C-DAECB9B2622C}"/>
              </a:ext>
            </a:extLst>
          </p:cNvPr>
          <p:cNvSpPr txBox="1"/>
          <p:nvPr userDrawn="1"/>
        </p:nvSpPr>
        <p:spPr bwMode="gray">
          <a:xfrm>
            <a:off x="7886701" y="5441831"/>
            <a:ext cx="3858610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2944611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Phot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C8744E5A-C06A-4B60-BDC7-1D821CA9F5B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Text Placeholder 48">
            <a:extLst>
              <a:ext uri="{FF2B5EF4-FFF2-40B4-BE49-F238E27FC236}">
                <a16:creationId xmlns:a16="http://schemas.microsoft.com/office/drawing/2014/main" id="{7FFBC827-F060-4124-9E77-70A3670A8E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11394C91-0ECD-4A2E-A5C6-77B0EFFDD1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Snapdragon is a product of Qualcomm Technologies, Inc. and/or its subsidiaries.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22B4B7F2-9257-E9BC-4E85-37019D2FEC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id="{78FF28B7-017F-B3EE-EB3A-CD76353626B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7979B82-C39F-98CA-AA4A-EE4EA62DC29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63C8CC7D-D393-2065-7AF4-980CFE94B2F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7199A3E9-BF97-138B-93A2-95BE682304E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2584516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63B2BBF7-2804-471D-B156-C43D3BE2AE94}"/>
              </a:ext>
            </a:extLst>
          </p:cNvPr>
          <p:cNvGrpSpPr/>
          <p:nvPr userDrawn="1"/>
        </p:nvGrpSpPr>
        <p:grpSpPr>
          <a:xfrm>
            <a:off x="6553200" y="-2853800"/>
            <a:ext cx="12192000" cy="12223054"/>
            <a:chOff x="2118610" y="-558521"/>
            <a:chExt cx="7954780" cy="7975042"/>
          </a:xfrm>
        </p:grpSpPr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47560505-2EFD-4F5F-8152-2936FDB344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DCA622B7-C125-476C-9874-54D3CC640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291979CC-F981-4686-9D45-BB9AE15D97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FABF63AC-C929-40F9-9844-0A21AE3749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304800" dist="304800">
                <a:srgbClr val="180204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92647A1B-6237-4C19-BE76-B28E84D67F5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6988F201-2BAB-47D5-B487-071113E796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marR="0" indent="0" algn="l" defTabSz="6858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lang="en-US" sz="8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Snapdragon is a product of Qualcomm Technologies, Inc. and/or its subsidiaries.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30E485AF-557B-29F2-ADB1-D899FE0EDB5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23" name="Title 2">
            <a:extLst>
              <a:ext uri="{FF2B5EF4-FFF2-40B4-BE49-F238E27FC236}">
                <a16:creationId xmlns:a16="http://schemas.microsoft.com/office/drawing/2014/main" id="{D97AA817-7754-311C-CCE1-0724407542E7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3F5F6F96-5CC0-BE5B-65FE-75C6F87E57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F90869F0-7594-737E-73B6-F9EDF99972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F3CEFD0B-12F7-A937-291D-4972CE5017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2664224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117" Type="http://schemas.openxmlformats.org/officeDocument/2006/relationships/slideLayout" Target="../slideLayouts/slideLayout117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63" Type="http://schemas.openxmlformats.org/officeDocument/2006/relationships/slideLayout" Target="../slideLayouts/slideLayout63.xml"/><Relationship Id="rId84" Type="http://schemas.openxmlformats.org/officeDocument/2006/relationships/slideLayout" Target="../slideLayouts/slideLayout84.xml"/><Relationship Id="rId138" Type="http://schemas.openxmlformats.org/officeDocument/2006/relationships/slideLayout" Target="../slideLayouts/slideLayout138.xml"/><Relationship Id="rId159" Type="http://schemas.openxmlformats.org/officeDocument/2006/relationships/slideLayout" Target="../slideLayouts/slideLayout159.xml"/><Relationship Id="rId170" Type="http://schemas.openxmlformats.org/officeDocument/2006/relationships/slideLayout" Target="../slideLayouts/slideLayout170.xml"/><Relationship Id="rId191" Type="http://schemas.openxmlformats.org/officeDocument/2006/relationships/slideLayout" Target="../slideLayouts/slideLayout191.xml"/><Relationship Id="rId205" Type="http://schemas.openxmlformats.org/officeDocument/2006/relationships/slideLayout" Target="../slideLayouts/slideLayout205.xml"/><Relationship Id="rId107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53" Type="http://schemas.openxmlformats.org/officeDocument/2006/relationships/slideLayout" Target="../slideLayouts/slideLayout53.xml"/><Relationship Id="rId74" Type="http://schemas.openxmlformats.org/officeDocument/2006/relationships/slideLayout" Target="../slideLayouts/slideLayout74.xml"/><Relationship Id="rId128" Type="http://schemas.openxmlformats.org/officeDocument/2006/relationships/slideLayout" Target="../slideLayouts/slideLayout128.xml"/><Relationship Id="rId149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5.xml"/><Relationship Id="rId95" Type="http://schemas.openxmlformats.org/officeDocument/2006/relationships/slideLayout" Target="../slideLayouts/slideLayout95.xml"/><Relationship Id="rId160" Type="http://schemas.openxmlformats.org/officeDocument/2006/relationships/slideLayout" Target="../slideLayouts/slideLayout160.xml"/><Relationship Id="rId181" Type="http://schemas.openxmlformats.org/officeDocument/2006/relationships/slideLayout" Target="../slideLayouts/slideLayout181.xml"/><Relationship Id="rId22" Type="http://schemas.openxmlformats.org/officeDocument/2006/relationships/slideLayout" Target="../slideLayouts/slideLayout22.xml"/><Relationship Id="rId43" Type="http://schemas.openxmlformats.org/officeDocument/2006/relationships/slideLayout" Target="../slideLayouts/slideLayout43.xml"/><Relationship Id="rId64" Type="http://schemas.openxmlformats.org/officeDocument/2006/relationships/slideLayout" Target="../slideLayouts/slideLayout64.xml"/><Relationship Id="rId118" Type="http://schemas.openxmlformats.org/officeDocument/2006/relationships/slideLayout" Target="../slideLayouts/slideLayout118.xml"/><Relationship Id="rId139" Type="http://schemas.openxmlformats.org/officeDocument/2006/relationships/slideLayout" Target="../slideLayouts/slideLayout139.xml"/><Relationship Id="rId85" Type="http://schemas.openxmlformats.org/officeDocument/2006/relationships/slideLayout" Target="../slideLayouts/slideLayout85.xml"/><Relationship Id="rId150" Type="http://schemas.openxmlformats.org/officeDocument/2006/relationships/slideLayout" Target="../slideLayouts/slideLayout150.xml"/><Relationship Id="rId171" Type="http://schemas.openxmlformats.org/officeDocument/2006/relationships/slideLayout" Target="../slideLayouts/slideLayout171.xml"/><Relationship Id="rId192" Type="http://schemas.openxmlformats.org/officeDocument/2006/relationships/slideLayout" Target="../slideLayouts/slideLayout192.xml"/><Relationship Id="rId206" Type="http://schemas.openxmlformats.org/officeDocument/2006/relationships/slideLayout" Target="../slideLayouts/slideLayout206.xml"/><Relationship Id="rId12" Type="http://schemas.openxmlformats.org/officeDocument/2006/relationships/slideLayout" Target="../slideLayouts/slideLayout12.xml"/><Relationship Id="rId33" Type="http://schemas.openxmlformats.org/officeDocument/2006/relationships/slideLayout" Target="../slideLayouts/slideLayout33.xml"/><Relationship Id="rId108" Type="http://schemas.openxmlformats.org/officeDocument/2006/relationships/slideLayout" Target="../slideLayouts/slideLayout108.xml"/><Relationship Id="rId129" Type="http://schemas.openxmlformats.org/officeDocument/2006/relationships/slideLayout" Target="../slideLayouts/slideLayout129.xml"/><Relationship Id="rId54" Type="http://schemas.openxmlformats.org/officeDocument/2006/relationships/slideLayout" Target="../slideLayouts/slideLayout54.xml"/><Relationship Id="rId75" Type="http://schemas.openxmlformats.org/officeDocument/2006/relationships/slideLayout" Target="../slideLayouts/slideLayout75.xml"/><Relationship Id="rId96" Type="http://schemas.openxmlformats.org/officeDocument/2006/relationships/slideLayout" Target="../slideLayouts/slideLayout96.xml"/><Relationship Id="rId140" Type="http://schemas.openxmlformats.org/officeDocument/2006/relationships/slideLayout" Target="../slideLayouts/slideLayout140.xml"/><Relationship Id="rId161" Type="http://schemas.openxmlformats.org/officeDocument/2006/relationships/slideLayout" Target="../slideLayouts/slideLayout161.xml"/><Relationship Id="rId182" Type="http://schemas.openxmlformats.org/officeDocument/2006/relationships/slideLayout" Target="../slideLayouts/slideLayout182.xml"/><Relationship Id="rId6" Type="http://schemas.openxmlformats.org/officeDocument/2006/relationships/slideLayout" Target="../slideLayouts/slideLayout6.xml"/><Relationship Id="rId23" Type="http://schemas.openxmlformats.org/officeDocument/2006/relationships/slideLayout" Target="../slideLayouts/slideLayout23.xml"/><Relationship Id="rId119" Type="http://schemas.openxmlformats.org/officeDocument/2006/relationships/slideLayout" Target="../slideLayouts/slideLayout119.xml"/><Relationship Id="rId44" Type="http://schemas.openxmlformats.org/officeDocument/2006/relationships/slideLayout" Target="../slideLayouts/slideLayout44.xml"/><Relationship Id="rId65" Type="http://schemas.openxmlformats.org/officeDocument/2006/relationships/slideLayout" Target="../slideLayouts/slideLayout65.xml"/><Relationship Id="rId86" Type="http://schemas.openxmlformats.org/officeDocument/2006/relationships/slideLayout" Target="../slideLayouts/slideLayout86.xml"/><Relationship Id="rId130" Type="http://schemas.openxmlformats.org/officeDocument/2006/relationships/slideLayout" Target="../slideLayouts/slideLayout130.xml"/><Relationship Id="rId151" Type="http://schemas.openxmlformats.org/officeDocument/2006/relationships/slideLayout" Target="../slideLayouts/slideLayout151.xml"/><Relationship Id="rId172" Type="http://schemas.openxmlformats.org/officeDocument/2006/relationships/slideLayout" Target="../slideLayouts/slideLayout172.xml"/><Relationship Id="rId193" Type="http://schemas.openxmlformats.org/officeDocument/2006/relationships/slideLayout" Target="../slideLayouts/slideLayout193.xml"/><Relationship Id="rId207" Type="http://schemas.openxmlformats.org/officeDocument/2006/relationships/slideLayout" Target="../slideLayouts/slideLayout207.xml"/><Relationship Id="rId13" Type="http://schemas.openxmlformats.org/officeDocument/2006/relationships/slideLayout" Target="../slideLayouts/slideLayout13.xml"/><Relationship Id="rId109" Type="http://schemas.openxmlformats.org/officeDocument/2006/relationships/slideLayout" Target="../slideLayouts/slideLayout109.xml"/><Relationship Id="rId34" Type="http://schemas.openxmlformats.org/officeDocument/2006/relationships/slideLayout" Target="../slideLayouts/slideLayout34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20" Type="http://schemas.openxmlformats.org/officeDocument/2006/relationships/slideLayout" Target="../slideLayouts/slideLayout120.xml"/><Relationship Id="rId141" Type="http://schemas.openxmlformats.org/officeDocument/2006/relationships/slideLayout" Target="../slideLayouts/slideLayout141.xml"/><Relationship Id="rId7" Type="http://schemas.openxmlformats.org/officeDocument/2006/relationships/slideLayout" Target="../slideLayouts/slideLayout7.xml"/><Relationship Id="rId162" Type="http://schemas.openxmlformats.org/officeDocument/2006/relationships/slideLayout" Target="../slideLayouts/slideLayout162.xml"/><Relationship Id="rId183" Type="http://schemas.openxmlformats.org/officeDocument/2006/relationships/slideLayout" Target="../slideLayouts/slideLayout183.xml"/><Relationship Id="rId24" Type="http://schemas.openxmlformats.org/officeDocument/2006/relationships/slideLayout" Target="../slideLayouts/slideLayout24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110" Type="http://schemas.openxmlformats.org/officeDocument/2006/relationships/slideLayout" Target="../slideLayouts/slideLayout110.xml"/><Relationship Id="rId131" Type="http://schemas.openxmlformats.org/officeDocument/2006/relationships/slideLayout" Target="../slideLayouts/slideLayout131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52" Type="http://schemas.openxmlformats.org/officeDocument/2006/relationships/slideLayout" Target="../slideLayouts/slideLayout152.xml"/><Relationship Id="rId173" Type="http://schemas.openxmlformats.org/officeDocument/2006/relationships/slideLayout" Target="../slideLayouts/slideLayout173.xml"/><Relationship Id="rId194" Type="http://schemas.openxmlformats.org/officeDocument/2006/relationships/slideLayout" Target="../slideLayouts/slideLayout194.xml"/><Relationship Id="rId199" Type="http://schemas.openxmlformats.org/officeDocument/2006/relationships/slideLayout" Target="../slideLayouts/slideLayout199.xml"/><Relationship Id="rId203" Type="http://schemas.openxmlformats.org/officeDocument/2006/relationships/slideLayout" Target="../slideLayouts/slideLayout203.xml"/><Relationship Id="rId208" Type="http://schemas.openxmlformats.org/officeDocument/2006/relationships/slideLayout" Target="../slideLayouts/slideLayout208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126" Type="http://schemas.openxmlformats.org/officeDocument/2006/relationships/slideLayout" Target="../slideLayouts/slideLayout126.xml"/><Relationship Id="rId147" Type="http://schemas.openxmlformats.org/officeDocument/2006/relationships/slideLayout" Target="../slideLayouts/slideLayout147.xml"/><Relationship Id="rId168" Type="http://schemas.openxmlformats.org/officeDocument/2006/relationships/slideLayout" Target="../slideLayouts/slideLayout16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121" Type="http://schemas.openxmlformats.org/officeDocument/2006/relationships/slideLayout" Target="../slideLayouts/slideLayout121.xml"/><Relationship Id="rId142" Type="http://schemas.openxmlformats.org/officeDocument/2006/relationships/slideLayout" Target="../slideLayouts/slideLayout142.xml"/><Relationship Id="rId163" Type="http://schemas.openxmlformats.org/officeDocument/2006/relationships/slideLayout" Target="../slideLayouts/slideLayout163.xml"/><Relationship Id="rId184" Type="http://schemas.openxmlformats.org/officeDocument/2006/relationships/slideLayout" Target="../slideLayouts/slideLayout184.xml"/><Relationship Id="rId189" Type="http://schemas.openxmlformats.org/officeDocument/2006/relationships/slideLayout" Target="../slideLayouts/slideLayout189.xml"/><Relationship Id="rId3" Type="http://schemas.openxmlformats.org/officeDocument/2006/relationships/slideLayout" Target="../slideLayouts/slideLayout3.xml"/><Relationship Id="rId25" Type="http://schemas.openxmlformats.org/officeDocument/2006/relationships/slideLayout" Target="../slideLayouts/slideLayout25.xml"/><Relationship Id="rId46" Type="http://schemas.openxmlformats.org/officeDocument/2006/relationships/slideLayout" Target="../slideLayouts/slideLayout46.xml"/><Relationship Id="rId67" Type="http://schemas.openxmlformats.org/officeDocument/2006/relationships/slideLayout" Target="../slideLayouts/slideLayout67.xml"/><Relationship Id="rId116" Type="http://schemas.openxmlformats.org/officeDocument/2006/relationships/slideLayout" Target="../slideLayouts/slideLayout116.xml"/><Relationship Id="rId137" Type="http://schemas.openxmlformats.org/officeDocument/2006/relationships/slideLayout" Target="../slideLayouts/slideLayout137.xml"/><Relationship Id="rId158" Type="http://schemas.openxmlformats.org/officeDocument/2006/relationships/slideLayout" Target="../slideLayouts/slideLayout15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62" Type="http://schemas.openxmlformats.org/officeDocument/2006/relationships/slideLayout" Target="../slideLayouts/slideLayout62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111" Type="http://schemas.openxmlformats.org/officeDocument/2006/relationships/slideLayout" Target="../slideLayouts/slideLayout111.xml"/><Relationship Id="rId132" Type="http://schemas.openxmlformats.org/officeDocument/2006/relationships/slideLayout" Target="../slideLayouts/slideLayout132.xml"/><Relationship Id="rId153" Type="http://schemas.openxmlformats.org/officeDocument/2006/relationships/slideLayout" Target="../slideLayouts/slideLayout153.xml"/><Relationship Id="rId174" Type="http://schemas.openxmlformats.org/officeDocument/2006/relationships/slideLayout" Target="../slideLayouts/slideLayout174.xml"/><Relationship Id="rId179" Type="http://schemas.openxmlformats.org/officeDocument/2006/relationships/slideLayout" Target="../slideLayouts/slideLayout179.xml"/><Relationship Id="rId195" Type="http://schemas.openxmlformats.org/officeDocument/2006/relationships/slideLayout" Target="../slideLayouts/slideLayout195.xml"/><Relationship Id="rId209" Type="http://schemas.openxmlformats.org/officeDocument/2006/relationships/slideLayout" Target="../slideLayouts/slideLayout209.xml"/><Relationship Id="rId190" Type="http://schemas.openxmlformats.org/officeDocument/2006/relationships/slideLayout" Target="../slideLayouts/slideLayout190.xml"/><Relationship Id="rId204" Type="http://schemas.openxmlformats.org/officeDocument/2006/relationships/slideLayout" Target="../slideLayouts/slideLayout204.xml"/><Relationship Id="rId15" Type="http://schemas.openxmlformats.org/officeDocument/2006/relationships/slideLayout" Target="../slideLayouts/slideLayout15.xml"/><Relationship Id="rId36" Type="http://schemas.openxmlformats.org/officeDocument/2006/relationships/slideLayout" Target="../slideLayouts/slideLayout36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27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52" Type="http://schemas.openxmlformats.org/officeDocument/2006/relationships/slideLayout" Target="../slideLayouts/slideLayout52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122" Type="http://schemas.openxmlformats.org/officeDocument/2006/relationships/slideLayout" Target="../slideLayouts/slideLayout122.xml"/><Relationship Id="rId143" Type="http://schemas.openxmlformats.org/officeDocument/2006/relationships/slideLayout" Target="../slideLayouts/slideLayout143.xml"/><Relationship Id="rId148" Type="http://schemas.openxmlformats.org/officeDocument/2006/relationships/slideLayout" Target="../slideLayouts/slideLayout148.xml"/><Relationship Id="rId164" Type="http://schemas.openxmlformats.org/officeDocument/2006/relationships/slideLayout" Target="../slideLayouts/slideLayout164.xml"/><Relationship Id="rId169" Type="http://schemas.openxmlformats.org/officeDocument/2006/relationships/slideLayout" Target="../slideLayouts/slideLayout169.xml"/><Relationship Id="rId185" Type="http://schemas.openxmlformats.org/officeDocument/2006/relationships/slideLayout" Target="../slideLayouts/slideLayout18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80" Type="http://schemas.openxmlformats.org/officeDocument/2006/relationships/slideLayout" Target="../slideLayouts/slideLayout180.xml"/><Relationship Id="rId210" Type="http://schemas.openxmlformats.org/officeDocument/2006/relationships/slideLayout" Target="../slideLayouts/slideLayout210.xml"/><Relationship Id="rId26" Type="http://schemas.openxmlformats.org/officeDocument/2006/relationships/slideLayout" Target="../slideLayouts/slideLayout26.xml"/><Relationship Id="rId47" Type="http://schemas.openxmlformats.org/officeDocument/2006/relationships/slideLayout" Target="../slideLayouts/slideLayout47.xml"/><Relationship Id="rId68" Type="http://schemas.openxmlformats.org/officeDocument/2006/relationships/slideLayout" Target="../slideLayouts/slideLayout68.xml"/><Relationship Id="rId89" Type="http://schemas.openxmlformats.org/officeDocument/2006/relationships/slideLayout" Target="../slideLayouts/slideLayout89.xml"/><Relationship Id="rId112" Type="http://schemas.openxmlformats.org/officeDocument/2006/relationships/slideLayout" Target="../slideLayouts/slideLayout112.xml"/><Relationship Id="rId133" Type="http://schemas.openxmlformats.org/officeDocument/2006/relationships/slideLayout" Target="../slideLayouts/slideLayout133.xml"/><Relationship Id="rId154" Type="http://schemas.openxmlformats.org/officeDocument/2006/relationships/slideLayout" Target="../slideLayouts/slideLayout154.xml"/><Relationship Id="rId175" Type="http://schemas.openxmlformats.org/officeDocument/2006/relationships/slideLayout" Target="../slideLayouts/slideLayout175.xml"/><Relationship Id="rId196" Type="http://schemas.openxmlformats.org/officeDocument/2006/relationships/slideLayout" Target="../slideLayouts/slideLayout196.xml"/><Relationship Id="rId200" Type="http://schemas.openxmlformats.org/officeDocument/2006/relationships/slideLayout" Target="../slideLayouts/slideLayout200.xml"/><Relationship Id="rId16" Type="http://schemas.openxmlformats.org/officeDocument/2006/relationships/slideLayout" Target="../slideLayouts/slideLayout16.xml"/><Relationship Id="rId37" Type="http://schemas.openxmlformats.org/officeDocument/2006/relationships/slideLayout" Target="../slideLayouts/slideLayout37.xml"/><Relationship Id="rId58" Type="http://schemas.openxmlformats.org/officeDocument/2006/relationships/slideLayout" Target="../slideLayouts/slideLayout58.xml"/><Relationship Id="rId79" Type="http://schemas.openxmlformats.org/officeDocument/2006/relationships/slideLayout" Target="../slideLayouts/slideLayout79.xml"/><Relationship Id="rId102" Type="http://schemas.openxmlformats.org/officeDocument/2006/relationships/slideLayout" Target="../slideLayouts/slideLayout102.xml"/><Relationship Id="rId123" Type="http://schemas.openxmlformats.org/officeDocument/2006/relationships/slideLayout" Target="../slideLayouts/slideLayout123.xml"/><Relationship Id="rId144" Type="http://schemas.openxmlformats.org/officeDocument/2006/relationships/slideLayout" Target="../slideLayouts/slideLayout144.xml"/><Relationship Id="rId90" Type="http://schemas.openxmlformats.org/officeDocument/2006/relationships/slideLayout" Target="../slideLayouts/slideLayout90.xml"/><Relationship Id="rId165" Type="http://schemas.openxmlformats.org/officeDocument/2006/relationships/slideLayout" Target="../slideLayouts/slideLayout165.xml"/><Relationship Id="rId186" Type="http://schemas.openxmlformats.org/officeDocument/2006/relationships/slideLayout" Target="../slideLayouts/slideLayout186.xml"/><Relationship Id="rId211" Type="http://schemas.openxmlformats.org/officeDocument/2006/relationships/slideLayout" Target="../slideLayouts/slideLayout211.xml"/><Relationship Id="rId27" Type="http://schemas.openxmlformats.org/officeDocument/2006/relationships/slideLayout" Target="../slideLayouts/slideLayout27.xml"/><Relationship Id="rId48" Type="http://schemas.openxmlformats.org/officeDocument/2006/relationships/slideLayout" Target="../slideLayouts/slideLayout48.xml"/><Relationship Id="rId69" Type="http://schemas.openxmlformats.org/officeDocument/2006/relationships/slideLayout" Target="../slideLayouts/slideLayout69.xml"/><Relationship Id="rId113" Type="http://schemas.openxmlformats.org/officeDocument/2006/relationships/slideLayout" Target="../slideLayouts/slideLayout113.xml"/><Relationship Id="rId134" Type="http://schemas.openxmlformats.org/officeDocument/2006/relationships/slideLayout" Target="../slideLayouts/slideLayout134.xml"/><Relationship Id="rId80" Type="http://schemas.openxmlformats.org/officeDocument/2006/relationships/slideLayout" Target="../slideLayouts/slideLayout80.xml"/><Relationship Id="rId155" Type="http://schemas.openxmlformats.org/officeDocument/2006/relationships/slideLayout" Target="../slideLayouts/slideLayout155.xml"/><Relationship Id="rId176" Type="http://schemas.openxmlformats.org/officeDocument/2006/relationships/slideLayout" Target="../slideLayouts/slideLayout176.xml"/><Relationship Id="rId197" Type="http://schemas.openxmlformats.org/officeDocument/2006/relationships/slideLayout" Target="../slideLayouts/slideLayout197.xml"/><Relationship Id="rId201" Type="http://schemas.openxmlformats.org/officeDocument/2006/relationships/slideLayout" Target="../slideLayouts/slideLayout201.xml"/><Relationship Id="rId17" Type="http://schemas.openxmlformats.org/officeDocument/2006/relationships/slideLayout" Target="../slideLayouts/slideLayout17.xml"/><Relationship Id="rId38" Type="http://schemas.openxmlformats.org/officeDocument/2006/relationships/slideLayout" Target="../slideLayouts/slideLayout38.xml"/><Relationship Id="rId59" Type="http://schemas.openxmlformats.org/officeDocument/2006/relationships/slideLayout" Target="../slideLayouts/slideLayout59.xml"/><Relationship Id="rId103" Type="http://schemas.openxmlformats.org/officeDocument/2006/relationships/slideLayout" Target="../slideLayouts/slideLayout103.xml"/><Relationship Id="rId124" Type="http://schemas.openxmlformats.org/officeDocument/2006/relationships/slideLayout" Target="../slideLayouts/slideLayout124.xml"/><Relationship Id="rId70" Type="http://schemas.openxmlformats.org/officeDocument/2006/relationships/slideLayout" Target="../slideLayouts/slideLayout70.xml"/><Relationship Id="rId91" Type="http://schemas.openxmlformats.org/officeDocument/2006/relationships/slideLayout" Target="../slideLayouts/slideLayout91.xml"/><Relationship Id="rId145" Type="http://schemas.openxmlformats.org/officeDocument/2006/relationships/slideLayout" Target="../slideLayouts/slideLayout145.xml"/><Relationship Id="rId166" Type="http://schemas.openxmlformats.org/officeDocument/2006/relationships/slideLayout" Target="../slideLayouts/slideLayout166.xml"/><Relationship Id="rId187" Type="http://schemas.openxmlformats.org/officeDocument/2006/relationships/slideLayout" Target="../slideLayouts/slideLayout187.xml"/><Relationship Id="rId1" Type="http://schemas.openxmlformats.org/officeDocument/2006/relationships/slideLayout" Target="../slideLayouts/slideLayout1.xml"/><Relationship Id="rId212" Type="http://schemas.openxmlformats.org/officeDocument/2006/relationships/theme" Target="../theme/theme1.xml"/><Relationship Id="rId28" Type="http://schemas.openxmlformats.org/officeDocument/2006/relationships/slideLayout" Target="../slideLayouts/slideLayout28.xml"/><Relationship Id="rId49" Type="http://schemas.openxmlformats.org/officeDocument/2006/relationships/slideLayout" Target="../slideLayouts/slideLayout49.xml"/><Relationship Id="rId114" Type="http://schemas.openxmlformats.org/officeDocument/2006/relationships/slideLayout" Target="../slideLayouts/slideLayout114.xml"/><Relationship Id="rId60" Type="http://schemas.openxmlformats.org/officeDocument/2006/relationships/slideLayout" Target="../slideLayouts/slideLayout60.xml"/><Relationship Id="rId81" Type="http://schemas.openxmlformats.org/officeDocument/2006/relationships/slideLayout" Target="../slideLayouts/slideLayout81.xml"/><Relationship Id="rId135" Type="http://schemas.openxmlformats.org/officeDocument/2006/relationships/slideLayout" Target="../slideLayouts/slideLayout135.xml"/><Relationship Id="rId156" Type="http://schemas.openxmlformats.org/officeDocument/2006/relationships/slideLayout" Target="../slideLayouts/slideLayout156.xml"/><Relationship Id="rId177" Type="http://schemas.openxmlformats.org/officeDocument/2006/relationships/slideLayout" Target="../slideLayouts/slideLayout177.xml"/><Relationship Id="rId198" Type="http://schemas.openxmlformats.org/officeDocument/2006/relationships/slideLayout" Target="../slideLayouts/slideLayout198.xml"/><Relationship Id="rId202" Type="http://schemas.openxmlformats.org/officeDocument/2006/relationships/slideLayout" Target="../slideLayouts/slideLayout202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50" Type="http://schemas.openxmlformats.org/officeDocument/2006/relationships/slideLayout" Target="../slideLayouts/slideLayout50.xml"/><Relationship Id="rId104" Type="http://schemas.openxmlformats.org/officeDocument/2006/relationships/slideLayout" Target="../slideLayouts/slideLayout104.xml"/><Relationship Id="rId125" Type="http://schemas.openxmlformats.org/officeDocument/2006/relationships/slideLayout" Target="../slideLayouts/slideLayout125.xml"/><Relationship Id="rId146" Type="http://schemas.openxmlformats.org/officeDocument/2006/relationships/slideLayout" Target="../slideLayouts/slideLayout146.xml"/><Relationship Id="rId167" Type="http://schemas.openxmlformats.org/officeDocument/2006/relationships/slideLayout" Target="../slideLayouts/slideLayout167.xml"/><Relationship Id="rId188" Type="http://schemas.openxmlformats.org/officeDocument/2006/relationships/slideLayout" Target="../slideLayouts/slideLayout188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40" Type="http://schemas.openxmlformats.org/officeDocument/2006/relationships/slideLayout" Target="../slideLayouts/slideLayout40.xml"/><Relationship Id="rId115" Type="http://schemas.openxmlformats.org/officeDocument/2006/relationships/slideLayout" Target="../slideLayouts/slideLayout115.xml"/><Relationship Id="rId136" Type="http://schemas.openxmlformats.org/officeDocument/2006/relationships/slideLayout" Target="../slideLayouts/slideLayout136.xml"/><Relationship Id="rId157" Type="http://schemas.openxmlformats.org/officeDocument/2006/relationships/slideLayout" Target="../slideLayouts/slideLayout157.xml"/><Relationship Id="rId178" Type="http://schemas.openxmlformats.org/officeDocument/2006/relationships/slideLayout" Target="../slideLayouts/slideLayout17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872A47-0E6B-4F8D-925D-0C1725B22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5299" y="1719071"/>
            <a:ext cx="11187111" cy="46817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8" name="TextBox 97"/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E149C81B-6BB7-4307-8233-8B2113C697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300" y="6532895"/>
            <a:ext cx="10488168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139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4" r:id="rId1"/>
    <p:sldLayoutId id="2147484314" r:id="rId2"/>
    <p:sldLayoutId id="2147483838" r:id="rId3"/>
    <p:sldLayoutId id="2147483835" r:id="rId4"/>
    <p:sldLayoutId id="2147483839" r:id="rId5"/>
    <p:sldLayoutId id="2147483840" r:id="rId6"/>
    <p:sldLayoutId id="2147484315" r:id="rId7"/>
    <p:sldLayoutId id="2147483933" r:id="rId8"/>
    <p:sldLayoutId id="2147483930" r:id="rId9"/>
    <p:sldLayoutId id="2147483934" r:id="rId10"/>
    <p:sldLayoutId id="2147484023" r:id="rId11"/>
    <p:sldLayoutId id="2147483988" r:id="rId12"/>
    <p:sldLayoutId id="2147483844" r:id="rId13"/>
    <p:sldLayoutId id="2147483841" r:id="rId14"/>
    <p:sldLayoutId id="2147483842" r:id="rId15"/>
    <p:sldLayoutId id="2147483843" r:id="rId16"/>
    <p:sldLayoutId id="2147483845" r:id="rId17"/>
    <p:sldLayoutId id="2147483846" r:id="rId18"/>
    <p:sldLayoutId id="2147483853" r:id="rId19"/>
    <p:sldLayoutId id="2147483854" r:id="rId20"/>
    <p:sldLayoutId id="2147484336" r:id="rId21"/>
    <p:sldLayoutId id="2147484334" r:id="rId22"/>
    <p:sldLayoutId id="2147484113" r:id="rId23"/>
    <p:sldLayoutId id="2147484021" r:id="rId24"/>
    <p:sldLayoutId id="2147483855" r:id="rId25"/>
    <p:sldLayoutId id="2147483856" r:id="rId26"/>
    <p:sldLayoutId id="2147483857" r:id="rId27"/>
    <p:sldLayoutId id="2147483979" r:id="rId28"/>
    <p:sldLayoutId id="2147483861" r:id="rId29"/>
    <p:sldLayoutId id="2147483858" r:id="rId30"/>
    <p:sldLayoutId id="2147483859" r:id="rId31"/>
    <p:sldLayoutId id="2147483860" r:id="rId32"/>
    <p:sldLayoutId id="2147483862" r:id="rId33"/>
    <p:sldLayoutId id="2147483863" r:id="rId34"/>
    <p:sldLayoutId id="2147483978" r:id="rId35"/>
    <p:sldLayoutId id="2147483867" r:id="rId36"/>
    <p:sldLayoutId id="2147483864" r:id="rId37"/>
    <p:sldLayoutId id="2147483868" r:id="rId38"/>
    <p:sldLayoutId id="2147483869" r:id="rId39"/>
    <p:sldLayoutId id="2147483870" r:id="rId40"/>
    <p:sldLayoutId id="2147483977" r:id="rId41"/>
    <p:sldLayoutId id="2147483873" r:id="rId42"/>
    <p:sldLayoutId id="2147483874" r:id="rId43"/>
    <p:sldLayoutId id="2147483875" r:id="rId44"/>
    <p:sldLayoutId id="2147483877" r:id="rId45"/>
    <p:sldLayoutId id="2147483876" r:id="rId46"/>
    <p:sldLayoutId id="2147484004" r:id="rId47"/>
    <p:sldLayoutId id="2147483878" r:id="rId48"/>
    <p:sldLayoutId id="2147484339" r:id="rId49"/>
    <p:sldLayoutId id="2147484340" r:id="rId50"/>
    <p:sldLayoutId id="2147484338" r:id="rId51"/>
    <p:sldLayoutId id="2147484343" r:id="rId52"/>
    <p:sldLayoutId id="2147484344" r:id="rId53"/>
    <p:sldLayoutId id="2147484211" r:id="rId54"/>
    <p:sldLayoutId id="2147483943" r:id="rId55"/>
    <p:sldLayoutId id="2147483942" r:id="rId56"/>
    <p:sldLayoutId id="2147484212" r:id="rId57"/>
    <p:sldLayoutId id="2147483976" r:id="rId58"/>
    <p:sldLayoutId id="2147483882" r:id="rId59"/>
    <p:sldLayoutId id="2147483879" r:id="rId60"/>
    <p:sldLayoutId id="2147483883" r:id="rId61"/>
    <p:sldLayoutId id="2147483884" r:id="rId62"/>
    <p:sldLayoutId id="2147483975" r:id="rId63"/>
    <p:sldLayoutId id="2147483888" r:id="rId64"/>
    <p:sldLayoutId id="2147483885" r:id="rId65"/>
    <p:sldLayoutId id="2147483889" r:id="rId66"/>
    <p:sldLayoutId id="2147483890" r:id="rId67"/>
    <p:sldLayoutId id="2147483973" r:id="rId68"/>
    <p:sldLayoutId id="2147483894" r:id="rId69"/>
    <p:sldLayoutId id="2147483891" r:id="rId70"/>
    <p:sldLayoutId id="2147483895" r:id="rId71"/>
    <p:sldLayoutId id="2147483896" r:id="rId72"/>
    <p:sldLayoutId id="2147483972" r:id="rId73"/>
    <p:sldLayoutId id="2147483900" r:id="rId74"/>
    <p:sldLayoutId id="2147483897" r:id="rId75"/>
    <p:sldLayoutId id="2147483901" r:id="rId76"/>
    <p:sldLayoutId id="2147483902" r:id="rId77"/>
    <p:sldLayoutId id="2147483968" r:id="rId78"/>
    <p:sldLayoutId id="2147483912" r:id="rId79"/>
    <p:sldLayoutId id="2147483909" r:id="rId80"/>
    <p:sldLayoutId id="2147483913" r:id="rId81"/>
    <p:sldLayoutId id="2147483914" r:id="rId82"/>
    <p:sldLayoutId id="2147484076" r:id="rId83"/>
    <p:sldLayoutId id="2147484077" r:id="rId84"/>
    <p:sldLayoutId id="2147484073" r:id="rId85"/>
    <p:sldLayoutId id="2147484080" r:id="rId86"/>
    <p:sldLayoutId id="2147484081" r:id="rId87"/>
    <p:sldLayoutId id="2147483950" r:id="rId88"/>
    <p:sldLayoutId id="2147483947" r:id="rId89"/>
    <p:sldLayoutId id="2147483944" r:id="rId90"/>
    <p:sldLayoutId id="2147483948" r:id="rId91"/>
    <p:sldLayoutId id="2147483949" r:id="rId92"/>
    <p:sldLayoutId id="2147483958" r:id="rId93"/>
    <p:sldLayoutId id="2147483957" r:id="rId94"/>
    <p:sldLayoutId id="2147483954" r:id="rId95"/>
    <p:sldLayoutId id="2147483959" r:id="rId96"/>
    <p:sldLayoutId id="2147484027" r:id="rId97"/>
    <p:sldLayoutId id="2147484053" r:id="rId98"/>
    <p:sldLayoutId id="2147484057" r:id="rId99"/>
    <p:sldLayoutId id="2147484056" r:id="rId100"/>
    <p:sldLayoutId id="2147484318" r:id="rId101"/>
    <p:sldLayoutId id="2147484055" r:id="rId102"/>
    <p:sldLayoutId id="2147484054" r:id="rId103"/>
    <p:sldLayoutId id="2147484062" r:id="rId104"/>
    <p:sldLayoutId id="2147484207" r:id="rId105"/>
    <p:sldLayoutId id="2147484061" r:id="rId106"/>
    <p:sldLayoutId id="2147484060" r:id="rId107"/>
    <p:sldLayoutId id="2147484058" r:id="rId108"/>
    <p:sldLayoutId id="2147484066" r:id="rId109"/>
    <p:sldLayoutId id="2147484208" r:id="rId110"/>
    <p:sldLayoutId id="2147484063" r:id="rId111"/>
    <p:sldLayoutId id="2147484064" r:id="rId112"/>
    <p:sldLayoutId id="2147484065" r:id="rId113"/>
    <p:sldLayoutId id="2147484171" r:id="rId114"/>
    <p:sldLayoutId id="2147484337" r:id="rId115"/>
    <p:sldLayoutId id="2147484172" r:id="rId116"/>
    <p:sldLayoutId id="2147484335" r:id="rId117"/>
    <p:sldLayoutId id="2147484173" r:id="rId118"/>
    <p:sldLayoutId id="2147484174" r:id="rId119"/>
    <p:sldLayoutId id="2147484175" r:id="rId120"/>
    <p:sldLayoutId id="2147484176" r:id="rId121"/>
    <p:sldLayoutId id="2147484177" r:id="rId122"/>
    <p:sldLayoutId id="2147484046" r:id="rId123"/>
    <p:sldLayoutId id="2147484179" r:id="rId124"/>
    <p:sldLayoutId id="2147484045" r:id="rId125"/>
    <p:sldLayoutId id="2147484044" r:id="rId126"/>
    <p:sldLayoutId id="2147484043" r:id="rId127"/>
    <p:sldLayoutId id="2147484029" r:id="rId128"/>
    <p:sldLayoutId id="2147484319" r:id="rId129"/>
    <p:sldLayoutId id="2147484180" r:id="rId130"/>
    <p:sldLayoutId id="2147484030" r:id="rId131"/>
    <p:sldLayoutId id="2147484028" r:id="rId132"/>
    <p:sldLayoutId id="2147484032" r:id="rId133"/>
    <p:sldLayoutId id="2147484034" r:id="rId134"/>
    <p:sldLayoutId id="2147484181" r:id="rId135"/>
    <p:sldLayoutId id="2147484033" r:id="rId136"/>
    <p:sldLayoutId id="2147484020" r:id="rId137"/>
    <p:sldLayoutId id="2147484182" r:id="rId138"/>
    <p:sldLayoutId id="2147484125" r:id="rId139"/>
    <p:sldLayoutId id="2147484178" r:id="rId140"/>
    <p:sldLayoutId id="2147484126" r:id="rId141"/>
    <p:sldLayoutId id="2147484127" r:id="rId142"/>
    <p:sldLayoutId id="2147484184" r:id="rId143"/>
    <p:sldLayoutId id="2147484183" r:id="rId144"/>
    <p:sldLayoutId id="2147484128" r:id="rId145"/>
    <p:sldLayoutId id="2147484129" r:id="rId146"/>
    <p:sldLayoutId id="2147484130" r:id="rId147"/>
    <p:sldLayoutId id="2147484186" r:id="rId148"/>
    <p:sldLayoutId id="2147484185" r:id="rId149"/>
    <p:sldLayoutId id="2147484131" r:id="rId150"/>
    <p:sldLayoutId id="2147484132" r:id="rId151"/>
    <p:sldLayoutId id="2147484133" r:id="rId152"/>
    <p:sldLayoutId id="2147484135" r:id="rId153"/>
    <p:sldLayoutId id="2147484134" r:id="rId154"/>
    <p:sldLayoutId id="2147484137" r:id="rId155"/>
    <p:sldLayoutId id="2147484136" r:id="rId156"/>
    <p:sldLayoutId id="2147484347" r:id="rId157"/>
    <p:sldLayoutId id="2147484345" r:id="rId158"/>
    <p:sldLayoutId id="2147484346" r:id="rId159"/>
    <p:sldLayoutId id="2147484348" r:id="rId160"/>
    <p:sldLayoutId id="2147484349" r:id="rId161"/>
    <p:sldLayoutId id="2147484213" r:id="rId162"/>
    <p:sldLayoutId id="2147484214" r:id="rId163"/>
    <p:sldLayoutId id="2147484215" r:id="rId164"/>
    <p:sldLayoutId id="2147484216" r:id="rId165"/>
    <p:sldLayoutId id="2147484188" r:id="rId166"/>
    <p:sldLayoutId id="2147484187" r:id="rId167"/>
    <p:sldLayoutId id="2147484140" r:id="rId168"/>
    <p:sldLayoutId id="2147484141" r:id="rId169"/>
    <p:sldLayoutId id="2147484142" r:id="rId170"/>
    <p:sldLayoutId id="2147484190" r:id="rId171"/>
    <p:sldLayoutId id="2147484189" r:id="rId172"/>
    <p:sldLayoutId id="2147484143" r:id="rId173"/>
    <p:sldLayoutId id="2147484144" r:id="rId174"/>
    <p:sldLayoutId id="2147484145" r:id="rId175"/>
    <p:sldLayoutId id="2147484192" r:id="rId176"/>
    <p:sldLayoutId id="2147484191" r:id="rId177"/>
    <p:sldLayoutId id="2147484146" r:id="rId178"/>
    <p:sldLayoutId id="2147484147" r:id="rId179"/>
    <p:sldLayoutId id="2147484148" r:id="rId180"/>
    <p:sldLayoutId id="2147484196" r:id="rId181"/>
    <p:sldLayoutId id="2147484195" r:id="rId182"/>
    <p:sldLayoutId id="2147484152" r:id="rId183"/>
    <p:sldLayoutId id="2147484153" r:id="rId184"/>
    <p:sldLayoutId id="2147484154" r:id="rId185"/>
    <p:sldLayoutId id="2147484198" r:id="rId186"/>
    <p:sldLayoutId id="2147484197" r:id="rId187"/>
    <p:sldLayoutId id="2147484155" r:id="rId188"/>
    <p:sldLayoutId id="2147484156" r:id="rId189"/>
    <p:sldLayoutId id="2147484157" r:id="rId190"/>
    <p:sldLayoutId id="2147484200" r:id="rId191"/>
    <p:sldLayoutId id="2147484199" r:id="rId192"/>
    <p:sldLayoutId id="2147484158" r:id="rId193"/>
    <p:sldLayoutId id="2147484159" r:id="rId194"/>
    <p:sldLayoutId id="2147484160" r:id="rId195"/>
    <p:sldLayoutId id="2147484052" r:id="rId196"/>
    <p:sldLayoutId id="2147484051" r:id="rId197"/>
    <p:sldLayoutId id="2147484206" r:id="rId198"/>
    <p:sldLayoutId id="2147484050" r:id="rId199"/>
    <p:sldLayoutId id="2147484049" r:id="rId200"/>
    <p:sldLayoutId id="2147484037" r:id="rId201"/>
    <p:sldLayoutId id="2147484038" r:id="rId202"/>
    <p:sldLayoutId id="2147484167" r:id="rId203"/>
    <p:sldLayoutId id="2147484035" r:id="rId204"/>
    <p:sldLayoutId id="2147484220" r:id="rId205"/>
    <p:sldLayoutId id="2147484333" r:id="rId206"/>
    <p:sldLayoutId id="2147484071" r:id="rId207"/>
    <p:sldLayoutId id="2147484068" r:id="rId208"/>
    <p:sldLayoutId id="2147484210" r:id="rId209"/>
    <p:sldLayoutId id="2147484069" r:id="rId210"/>
    <p:sldLayoutId id="2147484070" r:id="rId2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914400" rtl="0" eaLnBrk="1" latinLnBrk="0" hangingPunct="1">
        <a:lnSpc>
          <a:spcPct val="84000"/>
        </a:lnSpc>
        <a:spcBef>
          <a:spcPct val="0"/>
        </a:spcBef>
        <a:buNone/>
        <a:defRPr sz="28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914400" rtl="0" eaLnBrk="1" latinLnBrk="0" hangingPunct="1">
        <a:lnSpc>
          <a:spcPct val="95000"/>
        </a:lnSpc>
        <a:spcBef>
          <a:spcPts val="900"/>
        </a:spcBef>
        <a:spcAft>
          <a:spcPts val="300"/>
        </a:spcAft>
        <a:buClrTx/>
        <a:buFont typeface="Arial" panose="020B0604020202020204" pitchFamily="34" charset="0"/>
        <a:buChar char="•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342900" indent="-152400" algn="l" defTabSz="914400" rtl="0" eaLnBrk="1" latinLnBrk="0" hangingPunct="1">
        <a:lnSpc>
          <a:spcPct val="100000"/>
        </a:lnSpc>
        <a:spcBef>
          <a:spcPts val="225"/>
        </a:spcBef>
        <a:spcAft>
          <a:spcPts val="225"/>
        </a:spcAft>
        <a:buClrTx/>
        <a:buFont typeface="Arial" panose="020B0604020202020204" pitchFamily="34" charset="0"/>
        <a:buChar char="•"/>
        <a:tabLst>
          <a:tab pos="2003425" algn="l"/>
        </a:tabLst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457200" indent="-101600" algn="l" defTabSz="914400" rtl="0" eaLnBrk="1" latinLnBrk="0" hangingPunct="1">
        <a:lnSpc>
          <a:spcPct val="105000"/>
        </a:lnSpc>
        <a:spcBef>
          <a:spcPts val="150"/>
        </a:spcBef>
        <a:spcAft>
          <a:spcPts val="150"/>
        </a:spcAft>
        <a:buClrTx/>
        <a:buFont typeface="Arial" panose="020B0604020202020204" pitchFamily="34" charset="0"/>
        <a:buChar char="•"/>
        <a:defRPr lang="en-US" sz="1200" kern="1200" dirty="0" smtClean="0">
          <a:solidFill>
            <a:schemeClr val="tx2"/>
          </a:solidFill>
          <a:latin typeface="+mn-lt"/>
          <a:ea typeface="+mn-ea"/>
          <a:cs typeface="+mn-cs"/>
        </a:defRPr>
      </a:lvl3pPr>
      <a:lvl4pPr marL="571500" indent="-100584" algn="l" defTabSz="914400" rtl="0" eaLnBrk="1" latinLnBrk="0" hangingPunct="1">
        <a:lnSpc>
          <a:spcPct val="105000"/>
        </a:lnSpc>
        <a:spcBef>
          <a:spcPts val="75"/>
        </a:spcBef>
        <a:spcAft>
          <a:spcPts val="75"/>
        </a:spcAft>
        <a:buClrTx/>
        <a:buFont typeface="Arial" panose="020B0604020202020204" pitchFamily="34" charset="0"/>
        <a:buChar char="•"/>
        <a:tabLst/>
        <a:defRPr sz="800" kern="1200">
          <a:solidFill>
            <a:schemeClr val="tx2"/>
          </a:solidFill>
          <a:latin typeface="+mn-lt"/>
          <a:ea typeface="+mn-ea"/>
          <a:cs typeface="+mn-cs"/>
        </a:defRPr>
      </a:lvl4pPr>
      <a:lvl5pPr marL="174625" indent="-174625" algn="l" defTabSz="914400" rtl="0" eaLnBrk="1" latinLnBrk="0" hangingPunct="1">
        <a:lnSpc>
          <a:spcPct val="95000"/>
        </a:lnSpc>
        <a:spcBef>
          <a:spcPts val="900"/>
        </a:spcBef>
        <a:spcAft>
          <a:spcPts val="300"/>
        </a:spcAft>
        <a:buClrTx/>
        <a:buFont typeface="Arial" panose="020B0604020202020204" pitchFamily="34" charset="0"/>
        <a:buChar char="•"/>
        <a:tabLst/>
        <a:defRPr sz="2000" b="1" kern="1200" spc="60" baseline="0">
          <a:solidFill>
            <a:schemeClr val="tx2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96000"/>
        </a:lnSpc>
        <a:spcBef>
          <a:spcPts val="0"/>
        </a:spcBef>
        <a:buFont typeface="Microsoft Sans Serif" panose="020B0604020202020204" pitchFamily="34" charset="0"/>
        <a:buChar char="​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107000"/>
        </a:lnSpc>
        <a:spcBef>
          <a:spcPts val="1200"/>
        </a:spcBef>
        <a:buFont typeface="Microsoft Sans Serif" panose="020B0604020202020204" pitchFamily="34" charset="0"/>
        <a:buChar char="​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ct val="87000"/>
        </a:lnSpc>
        <a:spcBef>
          <a:spcPts val="1800"/>
        </a:spcBef>
        <a:buSzPct val="100000"/>
        <a:buFont typeface="Microsoft Sans Serif" panose="020B0604020202020204" pitchFamily="34" charset="0"/>
        <a:buChar char="​"/>
        <a:defRPr lang="en-US" sz="5500" kern="1200" baseline="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87000"/>
        </a:lnSpc>
        <a:spcBef>
          <a:spcPts val="1800"/>
        </a:spcBef>
        <a:buFont typeface="Microsoft Sans Serif" panose="020B0604020202020204" pitchFamily="34" charset="0"/>
        <a:buChar char="​"/>
        <a:defRPr sz="6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104" userDrawn="1">
          <p15:clr>
            <a:srgbClr val="F26B43"/>
          </p15:clr>
        </p15:guide>
        <p15:guide id="2" pos="303" userDrawn="1">
          <p15:clr>
            <a:srgbClr val="F26B43"/>
          </p15:clr>
        </p15:guide>
        <p15:guide id="3" orient="horz" pos="1076" userDrawn="1">
          <p15:clr>
            <a:srgbClr val="F26B43"/>
          </p15:clr>
        </p15:guide>
        <p15:guide id="4" orient="horz" pos="216" userDrawn="1">
          <p15:clr>
            <a:srgbClr val="F26B43"/>
          </p15:clr>
        </p15:guide>
        <p15:guide id="6" pos="7368">
          <p15:clr>
            <a:srgbClr val="F26B43"/>
          </p15:clr>
        </p15:guide>
        <p15:guide id="7" orient="horz" pos="4320" userDrawn="1">
          <p15:clr>
            <a:srgbClr val="F26B43"/>
          </p15:clr>
        </p15:guide>
        <p15:guide id="8" orient="horz" pos="648" userDrawn="1">
          <p15:clr>
            <a:srgbClr val="F26B43"/>
          </p15:clr>
        </p15:guide>
        <p15:guide id="9" pos="3912" userDrawn="1">
          <p15:clr>
            <a:srgbClr val="F26B43"/>
          </p15:clr>
        </p15:guide>
        <p15:guide id="10" pos="756" userDrawn="1">
          <p15:clr>
            <a:srgbClr val="F26B43"/>
          </p15:clr>
        </p15:guide>
        <p15:guide id="11" pos="908" userDrawn="1">
          <p15:clr>
            <a:srgbClr val="F26B43"/>
          </p15:clr>
        </p15:guide>
        <p15:guide id="12" pos="1361" userDrawn="1">
          <p15:clr>
            <a:srgbClr val="F26B43"/>
          </p15:clr>
        </p15:guide>
        <p15:guide id="13" pos="1513" userDrawn="1">
          <p15:clr>
            <a:srgbClr val="F26B43"/>
          </p15:clr>
        </p15:guide>
        <p15:guide id="14" pos="1955" userDrawn="1">
          <p15:clr>
            <a:srgbClr val="F26B43"/>
          </p15:clr>
        </p15:guide>
        <p15:guide id="15" pos="2106" userDrawn="1">
          <p15:clr>
            <a:srgbClr val="F26B43"/>
          </p15:clr>
        </p15:guide>
        <p15:guide id="16" pos="2554" userDrawn="1">
          <p15:clr>
            <a:srgbClr val="F26B43"/>
          </p15:clr>
        </p15:guide>
        <p15:guide id="17" pos="2717" userDrawn="1">
          <p15:clr>
            <a:srgbClr val="F26B43"/>
          </p15:clr>
        </p15:guide>
        <p15:guide id="18" pos="3159" userDrawn="1">
          <p15:clr>
            <a:srgbClr val="F26B43"/>
          </p15:clr>
        </p15:guide>
        <p15:guide id="19" pos="3316" userDrawn="1">
          <p15:clr>
            <a:srgbClr val="F26B43"/>
          </p15:clr>
        </p15:guide>
        <p15:guide id="20" pos="3759" userDrawn="1">
          <p15:clr>
            <a:srgbClr val="F26B43"/>
          </p15:clr>
        </p15:guide>
        <p15:guide id="21" pos="4364" userDrawn="1">
          <p15:clr>
            <a:srgbClr val="F26B43"/>
          </p15:clr>
        </p15:guide>
        <p15:guide id="22" pos="4509" userDrawn="1">
          <p15:clr>
            <a:srgbClr val="F26B43"/>
          </p15:clr>
        </p15:guide>
        <p15:guide id="23" pos="4968" userDrawn="1">
          <p15:clr>
            <a:srgbClr val="F26B43"/>
          </p15:clr>
        </p15:guide>
        <p15:guide id="24" pos="5114" userDrawn="1">
          <p15:clr>
            <a:srgbClr val="F26B43"/>
          </p15:clr>
        </p15:guide>
        <p15:guide id="25" pos="5562" userDrawn="1">
          <p15:clr>
            <a:srgbClr val="F26B43"/>
          </p15:clr>
        </p15:guide>
        <p15:guide id="26" pos="5713" userDrawn="1">
          <p15:clr>
            <a:srgbClr val="F26B43"/>
          </p15:clr>
        </p15:guide>
        <p15:guide id="27" pos="6161" userDrawn="1">
          <p15:clr>
            <a:srgbClr val="F26B43"/>
          </p15:clr>
        </p15:guide>
        <p15:guide id="28" pos="6319" userDrawn="1">
          <p15:clr>
            <a:srgbClr val="F26B43"/>
          </p15:clr>
        </p15:guide>
        <p15:guide id="29" pos="6761" userDrawn="1">
          <p15:clr>
            <a:srgbClr val="F26B43"/>
          </p15:clr>
        </p15:guide>
        <p15:guide id="30" pos="6918" userDrawn="1">
          <p15:clr>
            <a:srgbClr val="F26B43"/>
          </p15:clr>
        </p15:guide>
        <p15:guide id="32" pos="7680" userDrawn="1">
          <p15:clr>
            <a:srgbClr val="F26B43"/>
          </p15:clr>
        </p15:guide>
        <p15:guide id="33" userDrawn="1">
          <p15:clr>
            <a:srgbClr val="F26B43"/>
          </p15:clr>
        </p15:guide>
        <p15:guide id="34" orient="horz" pos="431" userDrawn="1">
          <p15:clr>
            <a:srgbClr val="F26B43"/>
          </p15:clr>
        </p15:guide>
        <p15:guide id="35" orient="horz" pos="861" userDrawn="1">
          <p15:clr>
            <a:srgbClr val="F26B43"/>
          </p15:clr>
        </p15:guide>
        <p15:guide id="36" orient="horz" pos="1297" userDrawn="1">
          <p15:clr>
            <a:srgbClr val="F26B43"/>
          </p15:clr>
        </p15:guide>
        <p15:guide id="37" orient="horz" pos="1513" userDrawn="1">
          <p15:clr>
            <a:srgbClr val="F26B43"/>
          </p15:clr>
        </p15:guide>
        <p15:guide id="38" orient="horz" pos="1728" userDrawn="1">
          <p15:clr>
            <a:srgbClr val="F26B43"/>
          </p15:clr>
        </p15:guide>
        <p15:guide id="39" orient="horz" pos="1943" userDrawn="1">
          <p15:clr>
            <a:srgbClr val="F26B43"/>
          </p15:clr>
        </p15:guide>
        <p15:guide id="40" orient="horz" pos="2159" userDrawn="1">
          <p15:clr>
            <a:srgbClr val="F26B43"/>
          </p15:clr>
        </p15:guide>
        <p15:guide id="41" orient="horz" userDrawn="1">
          <p15:clr>
            <a:srgbClr val="F26B43"/>
          </p15:clr>
        </p15:guide>
        <p15:guide id="42" orient="horz" pos="2374" userDrawn="1">
          <p15:clr>
            <a:srgbClr val="F26B43"/>
          </p15:clr>
        </p15:guide>
        <p15:guide id="43" orient="horz" pos="2589" userDrawn="1">
          <p15:clr>
            <a:srgbClr val="F26B43"/>
          </p15:clr>
        </p15:guide>
        <p15:guide id="44" orient="horz" pos="2804" userDrawn="1">
          <p15:clr>
            <a:srgbClr val="F26B43"/>
          </p15:clr>
        </p15:guide>
        <p15:guide id="45" orient="horz" pos="3025" userDrawn="1">
          <p15:clr>
            <a:srgbClr val="F26B43"/>
          </p15:clr>
        </p15:guide>
        <p15:guide id="46" orient="horz" pos="3241" userDrawn="1">
          <p15:clr>
            <a:srgbClr val="F26B43"/>
          </p15:clr>
        </p15:guide>
        <p15:guide id="47" orient="horz" pos="3456" userDrawn="1">
          <p15:clr>
            <a:srgbClr val="F26B43"/>
          </p15:clr>
        </p15:guide>
        <p15:guide id="48" orient="horz" pos="3671" userDrawn="1">
          <p15:clr>
            <a:srgbClr val="F26B43"/>
          </p15:clr>
        </p15:guide>
        <p15:guide id="49" orient="horz" pos="388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DEDC922-2F88-ED49-8B42-6B0751676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638" y="2631736"/>
            <a:ext cx="8416582" cy="1445909"/>
          </a:xfrm>
        </p:spPr>
        <p:txBody>
          <a:bodyPr/>
          <a:lstStyle/>
          <a:p>
            <a:r>
              <a:rPr lang="en-US" dirty="0"/>
              <a:t>SR_MSE</a:t>
            </a:r>
            <a:br>
              <a:rPr lang="en-US" dirty="0"/>
            </a:br>
            <a:r>
              <a:rPr lang="en-US" dirty="0"/>
              <a:t>Planning</a:t>
            </a:r>
          </a:p>
        </p:txBody>
      </p:sp>
    </p:spTree>
    <p:extLst>
      <p:ext uri="{BB962C8B-B14F-4D97-AF65-F5344CB8AC3E}">
        <p14:creationId xmlns:p14="http://schemas.microsoft.com/office/powerpoint/2010/main" val="3306019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7160C94A-EF53-D8D2-4318-A1CAB46ED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en-US" dirty="0"/>
              <a:t>FS_AVATAR Roadmap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59FD6A0-28BC-BEA9-47B5-386B119A7DA2}"/>
              </a:ext>
            </a:extLst>
          </p:cNvPr>
          <p:cNvCxnSpPr>
            <a:stCxn id="61" idx="4"/>
          </p:cNvCxnSpPr>
          <p:nvPr/>
        </p:nvCxnSpPr>
        <p:spPr>
          <a:xfrm>
            <a:off x="6917004" y="2066099"/>
            <a:ext cx="0" cy="44423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ight Arrow 14">
            <a:extLst>
              <a:ext uri="{FF2B5EF4-FFF2-40B4-BE49-F238E27FC236}">
                <a16:creationId xmlns:a16="http://schemas.microsoft.com/office/drawing/2014/main" id="{D0C990C6-73BE-DAA0-73C8-04546493CCE2}"/>
              </a:ext>
            </a:extLst>
          </p:cNvPr>
          <p:cNvSpPr/>
          <p:nvPr/>
        </p:nvSpPr>
        <p:spPr>
          <a:xfrm>
            <a:off x="939621" y="1768755"/>
            <a:ext cx="10124902" cy="374072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ight Arrow 15">
            <a:extLst>
              <a:ext uri="{FF2B5EF4-FFF2-40B4-BE49-F238E27FC236}">
                <a16:creationId xmlns:a16="http://schemas.microsoft.com/office/drawing/2014/main" id="{5C04671A-9FD5-DA36-8D41-276CAA6DCAF2}"/>
              </a:ext>
            </a:extLst>
          </p:cNvPr>
          <p:cNvSpPr/>
          <p:nvPr/>
        </p:nvSpPr>
        <p:spPr>
          <a:xfrm>
            <a:off x="939621" y="2800924"/>
            <a:ext cx="10124902" cy="374072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ACE030D-7FE7-DAE3-FCFD-B214710188BE}"/>
              </a:ext>
            </a:extLst>
          </p:cNvPr>
          <p:cNvSpPr txBox="1"/>
          <p:nvPr/>
        </p:nvSpPr>
        <p:spPr>
          <a:xfrm>
            <a:off x="218005" y="2849460"/>
            <a:ext cx="422360" cy="276999"/>
          </a:xfrm>
          <a:prstGeom prst="rect">
            <a:avLst/>
          </a:prstGeom>
          <a:solidFill>
            <a:srgbClr val="7030A0"/>
          </a:solidFill>
        </p:spPr>
        <p:txBody>
          <a:bodyPr wrap="none">
            <a:spAutoFit/>
          </a:bodyPr>
          <a:lstStyle>
            <a:defPPr>
              <a:defRPr lang="ko-KR"/>
            </a:defPPr>
            <a:lvl1pPr>
              <a:defRPr sz="1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rgbClr val="FFFFFF"/>
                </a:solidFill>
              </a:rPr>
              <a:t>SA4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A66719-E4CD-B91A-E0B0-04BDDB3774E9}"/>
              </a:ext>
            </a:extLst>
          </p:cNvPr>
          <p:cNvSpPr/>
          <p:nvPr/>
        </p:nvSpPr>
        <p:spPr>
          <a:xfrm>
            <a:off x="1433465" y="1846252"/>
            <a:ext cx="219075" cy="219075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D3DB66D-BC40-922F-125E-12A636186092}"/>
              </a:ext>
            </a:extLst>
          </p:cNvPr>
          <p:cNvSpPr txBox="1"/>
          <p:nvPr/>
        </p:nvSpPr>
        <p:spPr>
          <a:xfrm>
            <a:off x="1165955" y="1441135"/>
            <a:ext cx="8020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/>
              <a:t>Dec, 23</a:t>
            </a:r>
            <a:endParaRPr lang="en-GB" sz="1200" dirty="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E5576543-E48F-D5AF-44DB-1AA25C9EFDBA}"/>
              </a:ext>
            </a:extLst>
          </p:cNvPr>
          <p:cNvSpPr/>
          <p:nvPr/>
        </p:nvSpPr>
        <p:spPr>
          <a:xfrm>
            <a:off x="2793481" y="1846251"/>
            <a:ext cx="219075" cy="219075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B21BFE14-EA3B-1501-FF14-F46C9A0374F6}"/>
              </a:ext>
            </a:extLst>
          </p:cNvPr>
          <p:cNvSpPr/>
          <p:nvPr/>
        </p:nvSpPr>
        <p:spPr>
          <a:xfrm>
            <a:off x="3820989" y="1846250"/>
            <a:ext cx="219075" cy="219075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D746DE5-CAB3-BCB2-C3B0-44C8C5DD3F91}"/>
              </a:ext>
            </a:extLst>
          </p:cNvPr>
          <p:cNvSpPr txBox="1"/>
          <p:nvPr/>
        </p:nvSpPr>
        <p:spPr>
          <a:xfrm>
            <a:off x="2501971" y="1441135"/>
            <a:ext cx="8020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/>
              <a:t>Feb, 24</a:t>
            </a:r>
            <a:endParaRPr lang="en-GB" sz="1200" dirty="0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DC3C54E3-53EC-25B1-D225-56088DF1A4C2}"/>
              </a:ext>
            </a:extLst>
          </p:cNvPr>
          <p:cNvSpPr/>
          <p:nvPr/>
        </p:nvSpPr>
        <p:spPr>
          <a:xfrm>
            <a:off x="4848494" y="1844257"/>
            <a:ext cx="219075" cy="219075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DE02DFCA-7129-2E72-0602-86E28B80559B}"/>
              </a:ext>
            </a:extLst>
          </p:cNvPr>
          <p:cNvSpPr/>
          <p:nvPr/>
        </p:nvSpPr>
        <p:spPr>
          <a:xfrm>
            <a:off x="5826125" y="1844256"/>
            <a:ext cx="219075" cy="219075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42FB254-1BE7-CC31-6B1E-B1AB9D538A4B}"/>
              </a:ext>
            </a:extLst>
          </p:cNvPr>
          <p:cNvSpPr txBox="1"/>
          <p:nvPr/>
        </p:nvSpPr>
        <p:spPr>
          <a:xfrm>
            <a:off x="4557828" y="1441136"/>
            <a:ext cx="8020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/>
              <a:t>Apr, 24</a:t>
            </a:r>
            <a:endParaRPr lang="en-GB" sz="12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DC5B937-53BB-F8C4-62C8-60ADB6A30963}"/>
              </a:ext>
            </a:extLst>
          </p:cNvPr>
          <p:cNvSpPr txBox="1"/>
          <p:nvPr/>
        </p:nvSpPr>
        <p:spPr>
          <a:xfrm>
            <a:off x="5542051" y="1441135"/>
            <a:ext cx="8020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/>
              <a:t>May, 24</a:t>
            </a:r>
            <a:endParaRPr lang="en-GB" sz="1200" dirty="0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0EE80E3-80A7-8194-4EC8-EBBFD0F2602D}"/>
              </a:ext>
            </a:extLst>
          </p:cNvPr>
          <p:cNvCxnSpPr>
            <a:stCxn id="18" idx="4"/>
          </p:cNvCxnSpPr>
          <p:nvPr/>
        </p:nvCxnSpPr>
        <p:spPr>
          <a:xfrm>
            <a:off x="1543003" y="2065327"/>
            <a:ext cx="0" cy="44403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838304C-5D24-ABEA-C312-FCF61CDF443D}"/>
              </a:ext>
            </a:extLst>
          </p:cNvPr>
          <p:cNvCxnSpPr>
            <a:stCxn id="20" idx="4"/>
          </p:cNvCxnSpPr>
          <p:nvPr/>
        </p:nvCxnSpPr>
        <p:spPr>
          <a:xfrm>
            <a:off x="2903019" y="2065326"/>
            <a:ext cx="0" cy="44403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CC1FAB6-A6F5-31B6-4BD2-C9A83ADBF94A}"/>
              </a:ext>
            </a:extLst>
          </p:cNvPr>
          <p:cNvCxnSpPr>
            <a:stCxn id="21" idx="4"/>
          </p:cNvCxnSpPr>
          <p:nvPr/>
        </p:nvCxnSpPr>
        <p:spPr>
          <a:xfrm>
            <a:off x="3930527" y="2065325"/>
            <a:ext cx="0" cy="444033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C26B4CA-B6B4-F663-532C-C3E9EB6B4053}"/>
              </a:ext>
            </a:extLst>
          </p:cNvPr>
          <p:cNvCxnSpPr>
            <a:stCxn id="23" idx="4"/>
          </p:cNvCxnSpPr>
          <p:nvPr/>
        </p:nvCxnSpPr>
        <p:spPr>
          <a:xfrm>
            <a:off x="4958032" y="2063332"/>
            <a:ext cx="0" cy="44423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06F3EE99-112E-E510-A346-D61A37F08EC4}"/>
              </a:ext>
            </a:extLst>
          </p:cNvPr>
          <p:cNvCxnSpPr>
            <a:stCxn id="24" idx="4"/>
          </p:cNvCxnSpPr>
          <p:nvPr/>
        </p:nvCxnSpPr>
        <p:spPr>
          <a:xfrm>
            <a:off x="5935663" y="2063331"/>
            <a:ext cx="0" cy="44423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 31">
            <a:extLst>
              <a:ext uri="{FF2B5EF4-FFF2-40B4-BE49-F238E27FC236}">
                <a16:creationId xmlns:a16="http://schemas.microsoft.com/office/drawing/2014/main" id="{C350BDDB-3B28-E1B1-15CD-C9C58C6CED93}"/>
              </a:ext>
            </a:extLst>
          </p:cNvPr>
          <p:cNvSpPr/>
          <p:nvPr/>
        </p:nvSpPr>
        <p:spPr>
          <a:xfrm>
            <a:off x="2796750" y="2879382"/>
            <a:ext cx="219075" cy="219075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9F86340F-E34D-B7AA-C14A-2CAD995D5371}"/>
              </a:ext>
            </a:extLst>
          </p:cNvPr>
          <p:cNvSpPr/>
          <p:nvPr/>
        </p:nvSpPr>
        <p:spPr>
          <a:xfrm>
            <a:off x="4848492" y="2877387"/>
            <a:ext cx="219075" cy="219075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2E4686C4-002D-469A-E602-3E887A823AAF}"/>
              </a:ext>
            </a:extLst>
          </p:cNvPr>
          <p:cNvSpPr/>
          <p:nvPr/>
        </p:nvSpPr>
        <p:spPr>
          <a:xfrm>
            <a:off x="5826123" y="2877386"/>
            <a:ext cx="219075" cy="219075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2CC6E62-D586-F95C-9352-416B9FAAD5C1}"/>
              </a:ext>
            </a:extLst>
          </p:cNvPr>
          <p:cNvSpPr txBox="1"/>
          <p:nvPr/>
        </p:nvSpPr>
        <p:spPr>
          <a:xfrm>
            <a:off x="2417538" y="2642708"/>
            <a:ext cx="5853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/>
              <a:t>#127</a:t>
            </a:r>
            <a:endParaRPr lang="en-GB" sz="12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669F12F-73B1-EA4C-8E15-1A73136177FB}"/>
              </a:ext>
            </a:extLst>
          </p:cNvPr>
          <p:cNvSpPr txBox="1"/>
          <p:nvPr/>
        </p:nvSpPr>
        <p:spPr>
          <a:xfrm>
            <a:off x="4488036" y="2637527"/>
            <a:ext cx="6753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/>
              <a:t>#127-e</a:t>
            </a:r>
            <a:endParaRPr lang="en-GB" sz="12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E95C22A-35E0-A338-BB2A-ECB1AE179164}"/>
              </a:ext>
            </a:extLst>
          </p:cNvPr>
          <p:cNvSpPr txBox="1"/>
          <p:nvPr/>
        </p:nvSpPr>
        <p:spPr>
          <a:xfrm>
            <a:off x="5471440" y="2649247"/>
            <a:ext cx="5853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/>
              <a:t>#128</a:t>
            </a:r>
            <a:endParaRPr lang="en-GB" sz="1200" dirty="0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EB3FECF1-05F1-C024-7235-C928BD73DB61}"/>
              </a:ext>
            </a:extLst>
          </p:cNvPr>
          <p:cNvSpPr/>
          <p:nvPr/>
        </p:nvSpPr>
        <p:spPr>
          <a:xfrm>
            <a:off x="7951853" y="1844256"/>
            <a:ext cx="219075" cy="219075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3427C48-FEC6-5B4D-6CD7-698C30C867AF}"/>
              </a:ext>
            </a:extLst>
          </p:cNvPr>
          <p:cNvSpPr txBox="1"/>
          <p:nvPr/>
        </p:nvSpPr>
        <p:spPr>
          <a:xfrm>
            <a:off x="7667779" y="1441135"/>
            <a:ext cx="8020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/>
              <a:t>Aug, 24</a:t>
            </a:r>
            <a:endParaRPr lang="en-GB" sz="1200" dirty="0"/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A07B2FC9-F18C-7747-2A5E-39BE135279BB}"/>
              </a:ext>
            </a:extLst>
          </p:cNvPr>
          <p:cNvCxnSpPr>
            <a:stCxn id="38" idx="4"/>
          </p:cNvCxnSpPr>
          <p:nvPr/>
        </p:nvCxnSpPr>
        <p:spPr>
          <a:xfrm>
            <a:off x="8061391" y="2063331"/>
            <a:ext cx="0" cy="44423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val 40">
            <a:extLst>
              <a:ext uri="{FF2B5EF4-FFF2-40B4-BE49-F238E27FC236}">
                <a16:creationId xmlns:a16="http://schemas.microsoft.com/office/drawing/2014/main" id="{C20E800D-6B26-42AB-53D7-4AE2B18C17C0}"/>
              </a:ext>
            </a:extLst>
          </p:cNvPr>
          <p:cNvSpPr/>
          <p:nvPr/>
        </p:nvSpPr>
        <p:spPr>
          <a:xfrm>
            <a:off x="7951851" y="2877386"/>
            <a:ext cx="219075" cy="219075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901B7A5-B2FA-7D42-9837-AC94E5A595BD}"/>
              </a:ext>
            </a:extLst>
          </p:cNvPr>
          <p:cNvSpPr txBox="1"/>
          <p:nvPr/>
        </p:nvSpPr>
        <p:spPr>
          <a:xfrm>
            <a:off x="7597167" y="2649247"/>
            <a:ext cx="6796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/>
              <a:t>#129-e</a:t>
            </a:r>
            <a:endParaRPr lang="en-GB" sz="1200" dirty="0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6ADA6129-8926-96BD-1A2B-4E12C95C8A6F}"/>
              </a:ext>
            </a:extLst>
          </p:cNvPr>
          <p:cNvSpPr/>
          <p:nvPr/>
        </p:nvSpPr>
        <p:spPr>
          <a:xfrm>
            <a:off x="9464741" y="1826442"/>
            <a:ext cx="219075" cy="219075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36342FC-7E5D-ADA1-1C35-9A4A3A39F83C}"/>
              </a:ext>
            </a:extLst>
          </p:cNvPr>
          <p:cNvSpPr txBox="1"/>
          <p:nvPr/>
        </p:nvSpPr>
        <p:spPr>
          <a:xfrm>
            <a:off x="9181812" y="1440646"/>
            <a:ext cx="8020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/>
              <a:t>Nov, 24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90989FB-CBA1-C5EF-EB77-7CA1A815BC16}"/>
              </a:ext>
            </a:extLst>
          </p:cNvPr>
          <p:cNvCxnSpPr>
            <a:stCxn id="43" idx="4"/>
          </p:cNvCxnSpPr>
          <p:nvPr/>
        </p:nvCxnSpPr>
        <p:spPr>
          <a:xfrm>
            <a:off x="9574279" y="2045517"/>
            <a:ext cx="0" cy="44601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Oval 45">
            <a:extLst>
              <a:ext uri="{FF2B5EF4-FFF2-40B4-BE49-F238E27FC236}">
                <a16:creationId xmlns:a16="http://schemas.microsoft.com/office/drawing/2014/main" id="{68EFBFCF-F849-3DBA-961B-DF9B0814D7D6}"/>
              </a:ext>
            </a:extLst>
          </p:cNvPr>
          <p:cNvSpPr/>
          <p:nvPr/>
        </p:nvSpPr>
        <p:spPr>
          <a:xfrm>
            <a:off x="9464739" y="2859572"/>
            <a:ext cx="219075" cy="219075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CBAC352-EB15-94F9-A1F4-3D411196D057}"/>
              </a:ext>
            </a:extLst>
          </p:cNvPr>
          <p:cNvSpPr txBox="1"/>
          <p:nvPr/>
        </p:nvSpPr>
        <p:spPr>
          <a:xfrm>
            <a:off x="9110056" y="2631433"/>
            <a:ext cx="5853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/>
              <a:t>#130</a:t>
            </a:r>
            <a:endParaRPr lang="en-GB" sz="1200" dirty="0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9422A9C4-77B1-1836-8A9A-A32CC88DA87B}"/>
              </a:ext>
            </a:extLst>
          </p:cNvPr>
          <p:cNvSpPr/>
          <p:nvPr/>
        </p:nvSpPr>
        <p:spPr>
          <a:xfrm>
            <a:off x="10468257" y="1843860"/>
            <a:ext cx="219075" cy="2190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0DA514FC-813C-E255-91EB-A1AD34946D82}"/>
              </a:ext>
            </a:extLst>
          </p:cNvPr>
          <p:cNvCxnSpPr>
            <a:stCxn id="48" idx="4"/>
          </p:cNvCxnSpPr>
          <p:nvPr/>
        </p:nvCxnSpPr>
        <p:spPr>
          <a:xfrm>
            <a:off x="10577795" y="2062935"/>
            <a:ext cx="0" cy="44427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58FEC967-18FB-FEA4-837B-12DADF01BC84}"/>
              </a:ext>
            </a:extLst>
          </p:cNvPr>
          <p:cNvSpPr txBox="1"/>
          <p:nvPr/>
        </p:nvSpPr>
        <p:spPr>
          <a:xfrm>
            <a:off x="1554978" y="3280071"/>
            <a:ext cx="5362021" cy="861774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>
            <a:defPPr>
              <a:defRPr lang="ko-KR"/>
            </a:defPPr>
            <a:lvl1pPr>
              <a:defRPr sz="1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 latinLnBrk="0"/>
            <a:r>
              <a:rPr lang="en-US" sz="1000" dirty="0"/>
              <a:t>Finalize work on SR_MSE:</a:t>
            </a:r>
          </a:p>
          <a:p>
            <a:pPr marL="171450" indent="-171450" algn="ctr" latinLnBrk="0">
              <a:buFont typeface="Arial" panose="020B0604020202020204" pitchFamily="34" charset="0"/>
              <a:buChar char="•"/>
            </a:pPr>
            <a:r>
              <a:rPr lang="en-US" sz="1000" dirty="0"/>
              <a:t>Focus on completing specification 26.565 </a:t>
            </a:r>
          </a:p>
          <a:p>
            <a:pPr marL="171450" indent="-171450" algn="ctr" latinLnBrk="0">
              <a:buFont typeface="Arial" panose="020B0604020202020204" pitchFamily="34" charset="0"/>
              <a:buChar char="•"/>
            </a:pPr>
            <a:r>
              <a:rPr lang="en-US" sz="1000" dirty="0"/>
              <a:t>Complete dependencies in related work items and replace by references</a:t>
            </a:r>
          </a:p>
          <a:p>
            <a:pPr marL="171450" indent="-171450" algn="ctr" latinLnBrk="0">
              <a:buFont typeface="Arial" panose="020B0604020202020204" pitchFamily="34" charset="0"/>
              <a:buChar char="•"/>
            </a:pPr>
            <a:r>
              <a:rPr lang="en-US" sz="1000" dirty="0"/>
              <a:t>Work on guidelines in the Annex</a:t>
            </a:r>
          </a:p>
          <a:p>
            <a:pPr marL="171450" indent="-171450" algn="ctr" latinLnBrk="0">
              <a:buFont typeface="Arial" panose="020B0604020202020204" pitchFamily="34" charset="0"/>
              <a:buChar char="•"/>
            </a:pPr>
            <a:r>
              <a:rPr lang="en-US" sz="1000" dirty="0"/>
              <a:t>Verify and clean up Pixel Streaming profile definition</a:t>
            </a:r>
            <a:endParaRPr lang="en-GB" sz="1000" dirty="0"/>
          </a:p>
        </p:txBody>
      </p:sp>
      <p:sp>
        <p:nvSpPr>
          <p:cNvPr id="55" name="Right Arrow 54">
            <a:extLst>
              <a:ext uri="{FF2B5EF4-FFF2-40B4-BE49-F238E27FC236}">
                <a16:creationId xmlns:a16="http://schemas.microsoft.com/office/drawing/2014/main" id="{A7EC80CC-1B9B-C9E5-EF96-CAEBABDBFC64}"/>
              </a:ext>
            </a:extLst>
          </p:cNvPr>
          <p:cNvSpPr/>
          <p:nvPr/>
        </p:nvSpPr>
        <p:spPr>
          <a:xfrm>
            <a:off x="939621" y="2238618"/>
            <a:ext cx="10124902" cy="37407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3DFEB6EF-C0BB-EBB6-6411-D75D1F45370A}"/>
              </a:ext>
            </a:extLst>
          </p:cNvPr>
          <p:cNvSpPr txBox="1"/>
          <p:nvPr/>
        </p:nvSpPr>
        <p:spPr>
          <a:xfrm>
            <a:off x="218005" y="2261531"/>
            <a:ext cx="343812" cy="276999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>
            <a:defPPr>
              <a:defRPr lang="ko-KR"/>
            </a:defPPr>
            <a:lvl1pPr>
              <a:defRPr sz="1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SA</a:t>
            </a: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F9C2594E-C3DC-0DEE-70E9-03D19590E3D5}"/>
              </a:ext>
            </a:extLst>
          </p:cNvPr>
          <p:cNvSpPr/>
          <p:nvPr/>
        </p:nvSpPr>
        <p:spPr>
          <a:xfrm>
            <a:off x="1433463" y="2316116"/>
            <a:ext cx="219075" cy="219075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ABAED6E4-2595-B640-7680-19EF20E0D5E1}"/>
              </a:ext>
            </a:extLst>
          </p:cNvPr>
          <p:cNvSpPr txBox="1"/>
          <p:nvPr/>
        </p:nvSpPr>
        <p:spPr>
          <a:xfrm>
            <a:off x="1050118" y="2070100"/>
            <a:ext cx="5853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/>
              <a:t>#102</a:t>
            </a:r>
            <a:endParaRPr lang="en-GB" sz="1200" dirty="0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26477407-3348-41BC-541C-173F7B28F756}"/>
              </a:ext>
            </a:extLst>
          </p:cNvPr>
          <p:cNvSpPr/>
          <p:nvPr/>
        </p:nvSpPr>
        <p:spPr>
          <a:xfrm>
            <a:off x="3820987" y="2310076"/>
            <a:ext cx="219075" cy="219075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7895FB4-3C32-ED8E-19B9-2D991DC79D63}"/>
              </a:ext>
            </a:extLst>
          </p:cNvPr>
          <p:cNvSpPr txBox="1"/>
          <p:nvPr/>
        </p:nvSpPr>
        <p:spPr>
          <a:xfrm>
            <a:off x="3437642" y="2064060"/>
            <a:ext cx="5853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/>
              <a:t>#103</a:t>
            </a:r>
            <a:endParaRPr lang="en-GB" sz="1200" dirty="0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9F57BD18-DF34-3868-01A7-34FF0567BD6D}"/>
              </a:ext>
            </a:extLst>
          </p:cNvPr>
          <p:cNvSpPr/>
          <p:nvPr/>
        </p:nvSpPr>
        <p:spPr>
          <a:xfrm>
            <a:off x="6807466" y="1847024"/>
            <a:ext cx="219075" cy="219075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17DAF40-CE99-C15E-E809-EA5F935F4347}"/>
              </a:ext>
            </a:extLst>
          </p:cNvPr>
          <p:cNvSpPr txBox="1"/>
          <p:nvPr/>
        </p:nvSpPr>
        <p:spPr>
          <a:xfrm>
            <a:off x="6523392" y="1443903"/>
            <a:ext cx="8020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/>
              <a:t>Jun, 24</a:t>
            </a:r>
            <a:endParaRPr lang="en-GB" sz="1200" dirty="0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79EB82A4-255E-554E-DA7B-5EDC0993928F}"/>
              </a:ext>
            </a:extLst>
          </p:cNvPr>
          <p:cNvSpPr/>
          <p:nvPr/>
        </p:nvSpPr>
        <p:spPr>
          <a:xfrm>
            <a:off x="6815827" y="2312871"/>
            <a:ext cx="202353" cy="219075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1A9B0AC-D617-7906-D446-9A90BCD4BD43}"/>
              </a:ext>
            </a:extLst>
          </p:cNvPr>
          <p:cNvSpPr txBox="1"/>
          <p:nvPr/>
        </p:nvSpPr>
        <p:spPr>
          <a:xfrm>
            <a:off x="6460436" y="2066855"/>
            <a:ext cx="540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200"/>
            </a:lvl1pPr>
          </a:lstStyle>
          <a:p>
            <a:r>
              <a:rPr lang="en-US" dirty="0"/>
              <a:t>#104</a:t>
            </a:r>
            <a:endParaRPr lang="en-GB" dirty="0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C7719BC5-A356-8FD7-9B6A-112D5B6F9A21}"/>
              </a:ext>
            </a:extLst>
          </p:cNvPr>
          <p:cNvSpPr/>
          <p:nvPr/>
        </p:nvSpPr>
        <p:spPr>
          <a:xfrm>
            <a:off x="8695081" y="1836454"/>
            <a:ext cx="219075" cy="219075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E368A1A3-C910-6802-720E-ECE84427ABBD}"/>
              </a:ext>
            </a:extLst>
          </p:cNvPr>
          <p:cNvSpPr txBox="1"/>
          <p:nvPr/>
        </p:nvSpPr>
        <p:spPr>
          <a:xfrm>
            <a:off x="8412152" y="1450658"/>
            <a:ext cx="8020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/>
              <a:t>Sep, 24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C3D72D57-C6CB-528F-7625-2A499EC7701E}"/>
              </a:ext>
            </a:extLst>
          </p:cNvPr>
          <p:cNvCxnSpPr>
            <a:stCxn id="65" idx="4"/>
          </p:cNvCxnSpPr>
          <p:nvPr/>
        </p:nvCxnSpPr>
        <p:spPr>
          <a:xfrm>
            <a:off x="8804619" y="2055529"/>
            <a:ext cx="0" cy="44601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Oval 67">
            <a:extLst>
              <a:ext uri="{FF2B5EF4-FFF2-40B4-BE49-F238E27FC236}">
                <a16:creationId xmlns:a16="http://schemas.microsoft.com/office/drawing/2014/main" id="{4A3146C3-4CB0-F88A-8895-0B68A084BFF9}"/>
              </a:ext>
            </a:extLst>
          </p:cNvPr>
          <p:cNvSpPr/>
          <p:nvPr/>
        </p:nvSpPr>
        <p:spPr>
          <a:xfrm>
            <a:off x="8695450" y="2307370"/>
            <a:ext cx="202353" cy="219075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D0130E45-5FB6-89A8-1BCF-A2B78321B714}"/>
              </a:ext>
            </a:extLst>
          </p:cNvPr>
          <p:cNvSpPr txBox="1"/>
          <p:nvPr/>
        </p:nvSpPr>
        <p:spPr>
          <a:xfrm>
            <a:off x="8340059" y="2061354"/>
            <a:ext cx="540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200" dirty="0"/>
              <a:t>#105</a:t>
            </a:r>
            <a:endParaRPr lang="en-GB" sz="1200" dirty="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5E3A372-2510-31C8-3180-F48C2D96AA8F}"/>
              </a:ext>
            </a:extLst>
          </p:cNvPr>
          <p:cNvSpPr txBox="1"/>
          <p:nvPr/>
        </p:nvSpPr>
        <p:spPr>
          <a:xfrm>
            <a:off x="6913294" y="5769865"/>
            <a:ext cx="3664488" cy="64633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ko-KR"/>
            </a:defPPr>
            <a:lvl1pPr latinLnBrk="0">
              <a:defRPr sz="8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1800" dirty="0"/>
              <a:t>Updates from SA2, SA6, SA3</a:t>
            </a:r>
          </a:p>
          <a:p>
            <a:pPr algn="ctr"/>
            <a:r>
              <a:rPr lang="en-US" sz="1800" dirty="0"/>
              <a:t>Feedback from 5G-MAG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F6F2D43F-78BB-05CD-448E-9892BC5A8A4B}"/>
              </a:ext>
            </a:extLst>
          </p:cNvPr>
          <p:cNvSpPr txBox="1"/>
          <p:nvPr/>
        </p:nvSpPr>
        <p:spPr>
          <a:xfrm>
            <a:off x="359876" y="5859325"/>
            <a:ext cx="1138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Other Groups</a:t>
            </a:r>
            <a:endParaRPr lang="en-GB" dirty="0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F0DD7EA9-E901-EAC5-2A79-4EA9FCE92161}"/>
              </a:ext>
            </a:extLst>
          </p:cNvPr>
          <p:cNvSpPr txBox="1"/>
          <p:nvPr/>
        </p:nvSpPr>
        <p:spPr>
          <a:xfrm>
            <a:off x="493191" y="3937372"/>
            <a:ext cx="634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SA4</a:t>
            </a:r>
            <a:endParaRPr lang="en-GB" dirty="0"/>
          </a:p>
        </p:txBody>
      </p:sp>
      <p:cxnSp>
        <p:nvCxnSpPr>
          <p:cNvPr id="84" name="Curved Connector 83">
            <a:extLst>
              <a:ext uri="{FF2B5EF4-FFF2-40B4-BE49-F238E27FC236}">
                <a16:creationId xmlns:a16="http://schemas.microsoft.com/office/drawing/2014/main" id="{28C35052-451F-D1DC-C78B-D49CB589923C}"/>
              </a:ext>
            </a:extLst>
          </p:cNvPr>
          <p:cNvCxnSpPr>
            <a:cxnSpLocks/>
            <a:stCxn id="71" idx="0"/>
            <a:endCxn id="92" idx="2"/>
          </p:cNvCxnSpPr>
          <p:nvPr/>
        </p:nvCxnSpPr>
        <p:spPr>
          <a:xfrm rot="16200000" flipV="1">
            <a:off x="8334558" y="5358885"/>
            <a:ext cx="779120" cy="42840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84">
            <a:extLst>
              <a:ext uri="{FF2B5EF4-FFF2-40B4-BE49-F238E27FC236}">
                <a16:creationId xmlns:a16="http://schemas.microsoft.com/office/drawing/2014/main" id="{7214C215-F9AA-479D-1504-88C43C21834B}"/>
              </a:ext>
            </a:extLst>
          </p:cNvPr>
          <p:cNvSpPr txBox="1"/>
          <p:nvPr/>
        </p:nvSpPr>
        <p:spPr>
          <a:xfrm>
            <a:off x="3299030" y="1311459"/>
            <a:ext cx="1247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0"/>
            <a:r>
              <a:rPr lang="en-US" sz="1200" dirty="0"/>
              <a:t>(End of Re</a:t>
            </a:r>
            <a:r>
              <a:rPr lang="en-GB" sz="1200" dirty="0"/>
              <a:t>l.18)</a:t>
            </a:r>
            <a:endParaRPr lang="en-US" sz="1200" dirty="0"/>
          </a:p>
          <a:p>
            <a:pPr algn="ctr" latinLnBrk="0"/>
            <a:r>
              <a:rPr lang="en-US" sz="1200" dirty="0"/>
              <a:t>Mar, 24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C5966A9E-A963-85C3-EC48-BFD1D8E16A7E}"/>
              </a:ext>
            </a:extLst>
          </p:cNvPr>
          <p:cNvSpPr txBox="1"/>
          <p:nvPr/>
        </p:nvSpPr>
        <p:spPr>
          <a:xfrm>
            <a:off x="10083285" y="1357701"/>
            <a:ext cx="12251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0"/>
            <a:r>
              <a:rPr lang="en-US" sz="1200" dirty="0"/>
              <a:t>End of Rel.19</a:t>
            </a:r>
          </a:p>
          <a:p>
            <a:pPr algn="ctr" latinLnBrk="0"/>
            <a:r>
              <a:rPr lang="en-US" sz="1200" dirty="0"/>
              <a:t>Dec, 25</a:t>
            </a:r>
            <a:endParaRPr lang="en-GB" sz="1200" dirty="0"/>
          </a:p>
        </p:txBody>
      </p:sp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6FD34C44-0A5B-A9EF-EA85-0C72E40FFCA5}"/>
              </a:ext>
            </a:extLst>
          </p:cNvPr>
          <p:cNvCxnSpPr>
            <a:cxnSpLocks/>
          </p:cNvCxnSpPr>
          <p:nvPr/>
        </p:nvCxnSpPr>
        <p:spPr>
          <a:xfrm>
            <a:off x="9809959" y="1657600"/>
            <a:ext cx="546652" cy="0"/>
          </a:xfrm>
          <a:prstGeom prst="straightConnector1">
            <a:avLst/>
          </a:prstGeom>
          <a:ln w="57150" cap="rnd">
            <a:solidFill>
              <a:schemeClr val="bg2"/>
            </a:solidFill>
            <a:prstDash val="sysDash"/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91">
            <a:extLst>
              <a:ext uri="{FF2B5EF4-FFF2-40B4-BE49-F238E27FC236}">
                <a16:creationId xmlns:a16="http://schemas.microsoft.com/office/drawing/2014/main" id="{CDA41871-13BA-96A7-3F52-B6808F39E90B}"/>
              </a:ext>
            </a:extLst>
          </p:cNvPr>
          <p:cNvSpPr txBox="1"/>
          <p:nvPr/>
        </p:nvSpPr>
        <p:spPr>
          <a:xfrm>
            <a:off x="6937138" y="4282859"/>
            <a:ext cx="3531119" cy="707886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>
            <a:defPPr>
              <a:defRPr lang="ko-KR"/>
            </a:defPPr>
            <a:lvl1pPr>
              <a:defRPr sz="1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 latinLnBrk="0"/>
            <a:r>
              <a:rPr lang="en-US" sz="1000" dirty="0"/>
              <a:t>Study extensions to Split Rendering:</a:t>
            </a:r>
          </a:p>
          <a:p>
            <a:pPr marL="171450" indent="-171450" algn="ctr" latinLnBrk="0">
              <a:buFont typeface="Arial" panose="020B0604020202020204" pitchFamily="34" charset="0"/>
              <a:buChar char="•"/>
            </a:pPr>
            <a:r>
              <a:rPr lang="en-US" sz="1000" dirty="0"/>
              <a:t>New split rendering profiles</a:t>
            </a:r>
          </a:p>
          <a:p>
            <a:pPr marL="171450" indent="-171450" algn="ctr" latinLnBrk="0">
              <a:buFont typeface="Arial" panose="020B0604020202020204" pitchFamily="34" charset="0"/>
              <a:buChar char="•"/>
            </a:pPr>
            <a:r>
              <a:rPr lang="en-US" sz="1000" dirty="0"/>
              <a:t>Applications to other fields such as Avatar and NG-RTC</a:t>
            </a:r>
          </a:p>
          <a:p>
            <a:pPr marL="171450" indent="-171450" algn="ctr" latinLnBrk="0">
              <a:buFont typeface="Arial" panose="020B0604020202020204" pitchFamily="34" charset="0"/>
              <a:buChar char="•"/>
            </a:pPr>
            <a:r>
              <a:rPr lang="en-US" sz="1000" dirty="0"/>
              <a:t>Updates to features such as Edge</a:t>
            </a:r>
            <a:endParaRPr lang="en-GB" sz="1000" dirty="0"/>
          </a:p>
        </p:txBody>
      </p:sp>
      <p:sp>
        <p:nvSpPr>
          <p:cNvPr id="96" name="Left Brace 95">
            <a:extLst>
              <a:ext uri="{FF2B5EF4-FFF2-40B4-BE49-F238E27FC236}">
                <a16:creationId xmlns:a16="http://schemas.microsoft.com/office/drawing/2014/main" id="{C450C1AA-44BD-1DCE-6061-1CAFBDF27857}"/>
              </a:ext>
            </a:extLst>
          </p:cNvPr>
          <p:cNvSpPr/>
          <p:nvPr/>
        </p:nvSpPr>
        <p:spPr>
          <a:xfrm>
            <a:off x="1153310" y="3280071"/>
            <a:ext cx="397020" cy="2489794"/>
          </a:xfrm>
          <a:prstGeom prst="leftBrace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D3CBEECF-12FF-47A1-7343-4409BEA65D53}"/>
              </a:ext>
            </a:extLst>
          </p:cNvPr>
          <p:cNvSpPr txBox="1"/>
          <p:nvPr/>
        </p:nvSpPr>
        <p:spPr>
          <a:xfrm>
            <a:off x="10587660" y="5011540"/>
            <a:ext cx="795544" cy="553998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>
            <a:defPPr>
              <a:defRPr lang="ko-KR"/>
            </a:defPPr>
            <a:lvl1pPr>
              <a:defRPr sz="1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 latinLnBrk="0"/>
            <a:r>
              <a:rPr lang="en-US" sz="1000" dirty="0"/>
              <a:t>Rel-19 Normative Work</a:t>
            </a:r>
            <a:endParaRPr lang="en-GB" sz="1000" dirty="0"/>
          </a:p>
        </p:txBody>
      </p:sp>
      <p:cxnSp>
        <p:nvCxnSpPr>
          <p:cNvPr id="104" name="Curved Connector 103">
            <a:extLst>
              <a:ext uri="{FF2B5EF4-FFF2-40B4-BE49-F238E27FC236}">
                <a16:creationId xmlns:a16="http://schemas.microsoft.com/office/drawing/2014/main" id="{2354C597-CE85-1731-76C7-588F86C4A310}"/>
              </a:ext>
            </a:extLst>
          </p:cNvPr>
          <p:cNvCxnSpPr>
            <a:cxnSpLocks/>
            <a:stCxn id="71" idx="0"/>
            <a:endCxn id="97" idx="2"/>
          </p:cNvCxnSpPr>
          <p:nvPr/>
        </p:nvCxnSpPr>
        <p:spPr>
          <a:xfrm rot="5400000" flipH="1" flipV="1">
            <a:off x="9763322" y="4547755"/>
            <a:ext cx="204327" cy="2239894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6904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DA002FF-2BA8-FA84-A260-DD56E80F8F1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A8B4535-A1ED-C8DB-B1F2-44549C2F06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en-US" dirty="0"/>
              <a:t>Rel-18 and Rel-19 Planning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0ADE5F-3BEE-A5B3-783E-CA088B9CD31C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Prioritize finalizing the current spec and clearing any dependencies</a:t>
            </a:r>
          </a:p>
          <a:p>
            <a:pPr lvl="1"/>
            <a:r>
              <a:rPr lang="en-US" dirty="0"/>
              <a:t>Replace procedures, data structure, media profile definitions with proper references to 26.113, 26.119, and 26.522</a:t>
            </a:r>
          </a:p>
          <a:p>
            <a:pPr lvl="1"/>
            <a:r>
              <a:rPr lang="en-US" dirty="0"/>
              <a:t>Clean up spec and focus on missing parts:</a:t>
            </a:r>
          </a:p>
          <a:p>
            <a:pPr lvl="2"/>
            <a:r>
              <a:rPr lang="en-US" dirty="0"/>
              <a:t>Pre-requisites</a:t>
            </a:r>
          </a:p>
          <a:p>
            <a:pPr lvl="2"/>
            <a:r>
              <a:rPr lang="en-US" dirty="0"/>
              <a:t>Guidelines</a:t>
            </a:r>
          </a:p>
          <a:p>
            <a:pPr lvl="2"/>
            <a:r>
              <a:rPr lang="en-US" dirty="0" err="1"/>
              <a:t>QoE</a:t>
            </a:r>
            <a:endParaRPr lang="en-US" dirty="0"/>
          </a:p>
          <a:p>
            <a:r>
              <a:rPr lang="en-US" dirty="0"/>
              <a:t>Push new split rendering profiles to a new study in Rel-19</a:t>
            </a:r>
          </a:p>
          <a:p>
            <a:r>
              <a:rPr lang="en-US" dirty="0"/>
              <a:t>Study should also incorporate updates to features like Edge from other groups</a:t>
            </a:r>
          </a:p>
          <a:p>
            <a:r>
              <a:rPr lang="en-US" dirty="0"/>
              <a:t>Bring discussion on implementation of SR_MSE to 5G-MAG to validate designs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95332E34-A690-ADB1-6029-1A869CEF596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01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Qualcomm Corporate Public Template - May2022">
  <a:themeElements>
    <a:clrScheme name="Qualcomm 2022">
      <a:dk1>
        <a:srgbClr val="13161E"/>
      </a:dk1>
      <a:lt1>
        <a:srgbClr val="F7F8FA"/>
      </a:lt1>
      <a:dk2>
        <a:srgbClr val="0B2742"/>
      </a:dk2>
      <a:lt2>
        <a:srgbClr val="E71324"/>
      </a:lt2>
      <a:accent1>
        <a:srgbClr val="2853DC"/>
      </a:accent1>
      <a:accent2>
        <a:srgbClr val="7BA0FF"/>
      </a:accent2>
      <a:accent3>
        <a:srgbClr val="39A3B5"/>
      </a:accent3>
      <a:accent4>
        <a:srgbClr val="82CBD7"/>
      </a:accent4>
      <a:accent5>
        <a:srgbClr val="4A5A75"/>
      </a:accent5>
      <a:accent6>
        <a:srgbClr val="ACBACF"/>
      </a:accent6>
      <a:hlink>
        <a:srgbClr val="3253DC"/>
      </a:hlink>
      <a:folHlink>
        <a:srgbClr val="7BA0FF"/>
      </a:folHlink>
    </a:clrScheme>
    <a:fontScheme name="Qualcomm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lnSpc>
            <a:spcPct val="96000"/>
          </a:lnSpc>
          <a:defRPr dirty="0" err="1">
            <a:solidFill>
              <a:schemeClr val="bg1"/>
            </a:solidFill>
            <a:latin typeface="Microsoft Sans Serif"/>
            <a:cs typeface="Microsoft Sans Serif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 cap="rnd">
          <a:solidFill>
            <a:schemeClr val="accent6"/>
          </a:solidFill>
          <a:round/>
          <a:headEnd type="none" w="med" len="sm"/>
          <a:tailEnd type="none" w="sm" len="sm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square" lIns="0" tIns="0" rIns="0" bIns="0" rtlCol="0">
        <a:spAutoFit/>
      </a:bodyPr>
      <a:lstStyle>
        <a:defPPr algn="l">
          <a:lnSpc>
            <a:spcPct val="96000"/>
          </a:lnSpc>
          <a:defRPr sz="1600" dirty="0" smtClean="0">
            <a:solidFill>
              <a:schemeClr val="tx2"/>
            </a:solidFill>
            <a:latin typeface="Microsoft Sans Serif"/>
            <a:cs typeface="Microsoft Sans Serif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IMPLIFIED_Qualcomm_Corporate_Public_Template-May2022_v05.pptx" id="{06E7C100-89A8-4A97-946A-D05AA9529E4E}" vid="{4099B667-6537-4FA3-9429-1884A6066CE2}"/>
    </a:ext>
  </a:extLst>
</a:theme>
</file>

<file path=ppt/theme/theme2.xml><?xml version="1.0" encoding="utf-8"?>
<a:theme xmlns:a="http://schemas.openxmlformats.org/drawingml/2006/main" name="Office Theme">
  <a:themeElements>
    <a:clrScheme name="Qualcomm 2019">
      <a:dk1>
        <a:srgbClr val="0E2C3A"/>
      </a:dk1>
      <a:lt1>
        <a:srgbClr val="F8F9FA"/>
      </a:lt1>
      <a:dk2>
        <a:srgbClr val="664C81"/>
      </a:dk2>
      <a:lt2>
        <a:srgbClr val="E04F4F"/>
      </a:lt2>
      <a:accent1>
        <a:srgbClr val="3253DC"/>
      </a:accent1>
      <a:accent2>
        <a:srgbClr val="7BA0FF"/>
      </a:accent2>
      <a:accent3>
        <a:srgbClr val="3BA9BB"/>
      </a:accent3>
      <a:accent4>
        <a:srgbClr val="86CDD9"/>
      </a:accent4>
      <a:accent5>
        <a:srgbClr val="4B5A75"/>
      </a:accent5>
      <a:accent6>
        <a:srgbClr val="B1BBCD"/>
      </a:accent6>
      <a:hlink>
        <a:srgbClr val="3253DC"/>
      </a:hlink>
      <a:folHlink>
        <a:srgbClr val="7BA0FF"/>
      </a:folHlink>
    </a:clrScheme>
    <a:fontScheme name="Qualcomm 2019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Qualcomm 2019">
      <a:dk1>
        <a:srgbClr val="0E2C3A"/>
      </a:dk1>
      <a:lt1>
        <a:srgbClr val="F8F9FA"/>
      </a:lt1>
      <a:dk2>
        <a:srgbClr val="664C81"/>
      </a:dk2>
      <a:lt2>
        <a:srgbClr val="E04F4F"/>
      </a:lt2>
      <a:accent1>
        <a:srgbClr val="3253DC"/>
      </a:accent1>
      <a:accent2>
        <a:srgbClr val="7BA0FF"/>
      </a:accent2>
      <a:accent3>
        <a:srgbClr val="3BA9BB"/>
      </a:accent3>
      <a:accent4>
        <a:srgbClr val="86CDD9"/>
      </a:accent4>
      <a:accent5>
        <a:srgbClr val="4B5A75"/>
      </a:accent5>
      <a:accent6>
        <a:srgbClr val="B1BBCD"/>
      </a:accent6>
      <a:hlink>
        <a:srgbClr val="3253DC"/>
      </a:hlink>
      <a:folHlink>
        <a:srgbClr val="7BA0FF"/>
      </a:folHlink>
    </a:clrScheme>
    <a:fontScheme name="Qualcomm 2019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Qualcomm Corporate Public Template - May2022</Template>
  <TotalTime>56</TotalTime>
  <Words>229</Words>
  <Application>Microsoft Macintosh PowerPoint</Application>
  <PresentationFormat>Widescreen</PresentationFormat>
  <Paragraphs>49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Century Gothic</vt:lpstr>
      <vt:lpstr>Microsoft Sans Serif</vt:lpstr>
      <vt:lpstr>Qualcomm Next Thin</vt:lpstr>
      <vt:lpstr>Qualcomm Corporate Public Template - May2022</vt:lpstr>
      <vt:lpstr>SR_MSE Planning</vt:lpstr>
      <vt:lpstr>FS_AVATAR Roadmap</vt:lpstr>
      <vt:lpstr>Rel-18 and Rel-19 Planning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FS_AVATAR Planning</dc:title>
  <dc:creator>Imed Bouazizi</dc:creator>
  <cp:lastModifiedBy>Imed Bouazizi</cp:lastModifiedBy>
  <cp:revision>3</cp:revision>
  <dcterms:created xsi:type="dcterms:W3CDTF">2023-12-17T08:34:16Z</dcterms:created>
  <dcterms:modified xsi:type="dcterms:W3CDTF">2024-01-11T14:53:51Z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11556172</vt:lpwstr>
  </property>
  <property fmtid="{D5CDD505-2E9C-101B-9397-08002B2CF9AE}" pid="3" name="NXPowerLiteSettings">
    <vt:lpwstr>C980073804F000</vt:lpwstr>
  </property>
  <property fmtid="{D5CDD505-2E9C-101B-9397-08002B2CF9AE}" pid="4" name="NXPowerLiteVersion">
    <vt:lpwstr>D8.0.4</vt:lpwstr>
  </property>
</Properties>
</file>