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4"/>
    <p:sldMasterId id="2147484353" r:id="rId5"/>
  </p:sldMasterIdLst>
  <p:notesMasterIdLst>
    <p:notesMasterId r:id="rId26"/>
  </p:notesMasterIdLst>
  <p:handoutMasterIdLst>
    <p:handoutMasterId r:id="rId27"/>
  </p:handoutMasterIdLst>
  <p:sldIdLst>
    <p:sldId id="2142533578" r:id="rId6"/>
    <p:sldId id="2147472083" r:id="rId7"/>
    <p:sldId id="2147472140" r:id="rId8"/>
    <p:sldId id="2147472141" r:id="rId9"/>
    <p:sldId id="2147472142" r:id="rId10"/>
    <p:sldId id="2147472143" r:id="rId11"/>
    <p:sldId id="2147472144" r:id="rId12"/>
    <p:sldId id="2147472145" r:id="rId13"/>
    <p:sldId id="2147472146" r:id="rId14"/>
    <p:sldId id="2147472147" r:id="rId15"/>
    <p:sldId id="2147472148" r:id="rId16"/>
    <p:sldId id="2147472149" r:id="rId17"/>
    <p:sldId id="2147472150" r:id="rId18"/>
    <p:sldId id="2147472151" r:id="rId19"/>
    <p:sldId id="2147472152" r:id="rId20"/>
    <p:sldId id="2147472153" r:id="rId21"/>
    <p:sldId id="2147472154" r:id="rId22"/>
    <p:sldId id="2147472066" r:id="rId23"/>
    <p:sldId id="2147472096" r:id="rId24"/>
    <p:sldId id="214253361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EB"/>
    <a:srgbClr val="3253DC"/>
    <a:srgbClr val="0B2742"/>
    <a:srgbClr val="4A5A75"/>
    <a:srgbClr val="DEE3EC"/>
    <a:srgbClr val="ECECEC"/>
    <a:srgbClr val="FF40FF"/>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843DE0-D55C-490D-BB41-48A72FA0C325}" v="48" dt="2024-01-10T10:53:08.1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55" autoAdjust="0"/>
    <p:restoredTop sz="89046" autoAdjust="0"/>
  </p:normalViewPr>
  <p:slideViewPr>
    <p:cSldViewPr snapToGrid="0">
      <p:cViewPr varScale="1">
        <p:scale>
          <a:sx n="86" d="100"/>
          <a:sy n="86" d="100"/>
        </p:scale>
        <p:origin x="90" y="438"/>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FC843DE0-D55C-490D-BB41-48A72FA0C325}"/>
    <pc:docChg chg="undo redo custSel addSld delSld modSld">
      <pc:chgData name="Thomas Stockhammer" userId="2aa20ba2-ba43-46c1-9e8b-e40494025eed" providerId="ADAL" clId="{FC843DE0-D55C-490D-BB41-48A72FA0C325}" dt="2024-01-10T10:53:34.715" v="1807" actId="47"/>
      <pc:docMkLst>
        <pc:docMk/>
      </pc:docMkLst>
      <pc:sldChg chg="addSp delSp modSp mod">
        <pc:chgData name="Thomas Stockhammer" userId="2aa20ba2-ba43-46c1-9e8b-e40494025eed" providerId="ADAL" clId="{FC843DE0-D55C-490D-BB41-48A72FA0C325}" dt="2024-01-10T08:44:52.651" v="23" actId="20577"/>
        <pc:sldMkLst>
          <pc:docMk/>
          <pc:sldMk cId="3306019182" sldId="2142533578"/>
        </pc:sldMkLst>
        <pc:spChg chg="mod">
          <ac:chgData name="Thomas Stockhammer" userId="2aa20ba2-ba43-46c1-9e8b-e40494025eed" providerId="ADAL" clId="{FC843DE0-D55C-490D-BB41-48A72FA0C325}" dt="2024-01-10T08:44:37.761" v="8" actId="20577"/>
          <ac:spMkLst>
            <pc:docMk/>
            <pc:sldMk cId="3306019182" sldId="2142533578"/>
            <ac:spMk id="3" creationId="{F0FC35E3-8A61-5AE3-A1E1-74A3DD1F2DEE}"/>
          </ac:spMkLst>
        </pc:spChg>
        <pc:spChg chg="mod">
          <ac:chgData name="Thomas Stockhammer" userId="2aa20ba2-ba43-46c1-9e8b-e40494025eed" providerId="ADAL" clId="{FC843DE0-D55C-490D-BB41-48A72FA0C325}" dt="2024-01-10T08:44:31.876" v="6" actId="1076"/>
          <ac:spMkLst>
            <pc:docMk/>
            <pc:sldMk cId="3306019182" sldId="2142533578"/>
            <ac:spMk id="5" creationId="{BDEDC922-2F88-ED49-8B42-6B07516760BE}"/>
          </ac:spMkLst>
        </pc:spChg>
        <pc:spChg chg="mod">
          <ac:chgData name="Thomas Stockhammer" userId="2aa20ba2-ba43-46c1-9e8b-e40494025eed" providerId="ADAL" clId="{FC843DE0-D55C-490D-BB41-48A72FA0C325}" dt="2024-01-10T08:44:52.651" v="23" actId="20577"/>
          <ac:spMkLst>
            <pc:docMk/>
            <pc:sldMk cId="3306019182" sldId="2142533578"/>
            <ac:spMk id="7" creationId="{D9FF6DF7-F776-8B2E-E474-E3048A76195D}"/>
          </ac:spMkLst>
        </pc:spChg>
        <pc:graphicFrameChg chg="add del mod">
          <ac:chgData name="Thomas Stockhammer" userId="2aa20ba2-ba43-46c1-9e8b-e40494025eed" providerId="ADAL" clId="{FC843DE0-D55C-490D-BB41-48A72FA0C325}" dt="2024-01-10T08:44:22.422" v="2"/>
          <ac:graphicFrameMkLst>
            <pc:docMk/>
            <pc:sldMk cId="3306019182" sldId="2142533578"/>
            <ac:graphicFrameMk id="2" creationId="{AC5C045D-ED0D-1C72-E4F9-E00943F4C965}"/>
          </ac:graphicFrameMkLst>
        </pc:graphicFrameChg>
      </pc:sldChg>
      <pc:sldChg chg="del">
        <pc:chgData name="Thomas Stockhammer" userId="2aa20ba2-ba43-46c1-9e8b-e40494025eed" providerId="ADAL" clId="{FC843DE0-D55C-490D-BB41-48A72FA0C325}" dt="2024-01-10T10:53:34.715" v="1807" actId="47"/>
        <pc:sldMkLst>
          <pc:docMk/>
          <pc:sldMk cId="680094305" sldId="2147377634"/>
        </pc:sldMkLst>
      </pc:sldChg>
      <pc:sldChg chg="add del">
        <pc:chgData name="Thomas Stockhammer" userId="2aa20ba2-ba43-46c1-9e8b-e40494025eed" providerId="ADAL" clId="{FC843DE0-D55C-490D-BB41-48A72FA0C325}" dt="2024-01-10T10:47:15.541" v="1255" actId="47"/>
        <pc:sldMkLst>
          <pc:docMk/>
          <pc:sldMk cId="776247000" sldId="2147377710"/>
        </pc:sldMkLst>
      </pc:sldChg>
      <pc:sldChg chg="add del">
        <pc:chgData name="Thomas Stockhammer" userId="2aa20ba2-ba43-46c1-9e8b-e40494025eed" providerId="ADAL" clId="{FC843DE0-D55C-490D-BB41-48A72FA0C325}" dt="2024-01-10T10:47:15.541" v="1255" actId="47"/>
        <pc:sldMkLst>
          <pc:docMk/>
          <pc:sldMk cId="1651299898" sldId="2147377733"/>
        </pc:sldMkLst>
      </pc:sldChg>
      <pc:sldChg chg="add del">
        <pc:chgData name="Thomas Stockhammer" userId="2aa20ba2-ba43-46c1-9e8b-e40494025eed" providerId="ADAL" clId="{FC843DE0-D55C-490D-BB41-48A72FA0C325}" dt="2024-01-10T10:47:15.541" v="1255" actId="47"/>
        <pc:sldMkLst>
          <pc:docMk/>
          <pc:sldMk cId="3427935609" sldId="2147472068"/>
        </pc:sldMkLst>
      </pc:sldChg>
      <pc:sldChg chg="add del">
        <pc:chgData name="Thomas Stockhammer" userId="2aa20ba2-ba43-46c1-9e8b-e40494025eed" providerId="ADAL" clId="{FC843DE0-D55C-490D-BB41-48A72FA0C325}" dt="2024-01-10T10:47:15.541" v="1255" actId="47"/>
        <pc:sldMkLst>
          <pc:docMk/>
          <pc:sldMk cId="474817211" sldId="2147472069"/>
        </pc:sldMkLst>
      </pc:sldChg>
      <pc:sldChg chg="add del">
        <pc:chgData name="Thomas Stockhammer" userId="2aa20ba2-ba43-46c1-9e8b-e40494025eed" providerId="ADAL" clId="{FC843DE0-D55C-490D-BB41-48A72FA0C325}" dt="2024-01-10T10:47:15.541" v="1255" actId="47"/>
        <pc:sldMkLst>
          <pc:docMk/>
          <pc:sldMk cId="85748778" sldId="2147472070"/>
        </pc:sldMkLst>
      </pc:sldChg>
      <pc:sldChg chg="add del">
        <pc:chgData name="Thomas Stockhammer" userId="2aa20ba2-ba43-46c1-9e8b-e40494025eed" providerId="ADAL" clId="{FC843DE0-D55C-490D-BB41-48A72FA0C325}" dt="2024-01-10T10:47:15.541" v="1255" actId="47"/>
        <pc:sldMkLst>
          <pc:docMk/>
          <pc:sldMk cId="655900702" sldId="2147472071"/>
        </pc:sldMkLst>
      </pc:sldChg>
      <pc:sldChg chg="add del">
        <pc:chgData name="Thomas Stockhammer" userId="2aa20ba2-ba43-46c1-9e8b-e40494025eed" providerId="ADAL" clId="{FC843DE0-D55C-490D-BB41-48A72FA0C325}" dt="2024-01-10T10:47:15.541" v="1255" actId="47"/>
        <pc:sldMkLst>
          <pc:docMk/>
          <pc:sldMk cId="2406155242" sldId="2147472072"/>
        </pc:sldMkLst>
      </pc:sldChg>
      <pc:sldChg chg="add del">
        <pc:chgData name="Thomas Stockhammer" userId="2aa20ba2-ba43-46c1-9e8b-e40494025eed" providerId="ADAL" clId="{FC843DE0-D55C-490D-BB41-48A72FA0C325}" dt="2024-01-10T10:47:15.541" v="1255" actId="47"/>
        <pc:sldMkLst>
          <pc:docMk/>
          <pc:sldMk cId="642535249" sldId="2147472073"/>
        </pc:sldMkLst>
      </pc:sldChg>
      <pc:sldChg chg="add del">
        <pc:chgData name="Thomas Stockhammer" userId="2aa20ba2-ba43-46c1-9e8b-e40494025eed" providerId="ADAL" clId="{FC843DE0-D55C-490D-BB41-48A72FA0C325}" dt="2024-01-10T10:47:15.541" v="1255" actId="47"/>
        <pc:sldMkLst>
          <pc:docMk/>
          <pc:sldMk cId="2601778632" sldId="2147472074"/>
        </pc:sldMkLst>
      </pc:sldChg>
      <pc:sldChg chg="add del">
        <pc:chgData name="Thomas Stockhammer" userId="2aa20ba2-ba43-46c1-9e8b-e40494025eed" providerId="ADAL" clId="{FC843DE0-D55C-490D-BB41-48A72FA0C325}" dt="2024-01-10T10:47:15.541" v="1255" actId="47"/>
        <pc:sldMkLst>
          <pc:docMk/>
          <pc:sldMk cId="404648415" sldId="2147472075"/>
        </pc:sldMkLst>
      </pc:sldChg>
      <pc:sldChg chg="add del">
        <pc:chgData name="Thomas Stockhammer" userId="2aa20ba2-ba43-46c1-9e8b-e40494025eed" providerId="ADAL" clId="{FC843DE0-D55C-490D-BB41-48A72FA0C325}" dt="2024-01-10T10:47:15.541" v="1255" actId="47"/>
        <pc:sldMkLst>
          <pc:docMk/>
          <pc:sldMk cId="645041660" sldId="2147472076"/>
        </pc:sldMkLst>
      </pc:sldChg>
      <pc:sldChg chg="add del">
        <pc:chgData name="Thomas Stockhammer" userId="2aa20ba2-ba43-46c1-9e8b-e40494025eed" providerId="ADAL" clId="{FC843DE0-D55C-490D-BB41-48A72FA0C325}" dt="2024-01-10T10:47:15.541" v="1255" actId="47"/>
        <pc:sldMkLst>
          <pc:docMk/>
          <pc:sldMk cId="1430471451" sldId="2147472077"/>
        </pc:sldMkLst>
      </pc:sldChg>
      <pc:sldChg chg="add del">
        <pc:chgData name="Thomas Stockhammer" userId="2aa20ba2-ba43-46c1-9e8b-e40494025eed" providerId="ADAL" clId="{FC843DE0-D55C-490D-BB41-48A72FA0C325}" dt="2024-01-10T10:47:15.541" v="1255" actId="47"/>
        <pc:sldMkLst>
          <pc:docMk/>
          <pc:sldMk cId="3234105347" sldId="2147472079"/>
        </pc:sldMkLst>
      </pc:sldChg>
      <pc:sldChg chg="add del">
        <pc:chgData name="Thomas Stockhammer" userId="2aa20ba2-ba43-46c1-9e8b-e40494025eed" providerId="ADAL" clId="{FC843DE0-D55C-490D-BB41-48A72FA0C325}" dt="2024-01-10T10:47:15.541" v="1255" actId="47"/>
        <pc:sldMkLst>
          <pc:docMk/>
          <pc:sldMk cId="3805852" sldId="2147472081"/>
        </pc:sldMkLst>
      </pc:sldChg>
      <pc:sldChg chg="addSp delSp modSp mod">
        <pc:chgData name="Thomas Stockhammer" userId="2aa20ba2-ba43-46c1-9e8b-e40494025eed" providerId="ADAL" clId="{FC843DE0-D55C-490D-BB41-48A72FA0C325}" dt="2024-01-10T10:02:11.863" v="504" actId="1076"/>
        <pc:sldMkLst>
          <pc:docMk/>
          <pc:sldMk cId="1592472399" sldId="2147472083"/>
        </pc:sldMkLst>
        <pc:spChg chg="mod">
          <ac:chgData name="Thomas Stockhammer" userId="2aa20ba2-ba43-46c1-9e8b-e40494025eed" providerId="ADAL" clId="{FC843DE0-D55C-490D-BB41-48A72FA0C325}" dt="2024-01-10T09:33:44.866" v="73" actId="20577"/>
          <ac:spMkLst>
            <pc:docMk/>
            <pc:sldMk cId="1592472399" sldId="2147472083"/>
            <ac:spMk id="5" creationId="{77715FF2-7249-974C-C724-92708CC1B3EC}"/>
          </ac:spMkLst>
        </pc:spChg>
        <pc:spChg chg="mod">
          <ac:chgData name="Thomas Stockhammer" userId="2aa20ba2-ba43-46c1-9e8b-e40494025eed" providerId="ADAL" clId="{FC843DE0-D55C-490D-BB41-48A72FA0C325}" dt="2024-01-10T10:01:57.157" v="499" actId="20577"/>
          <ac:spMkLst>
            <pc:docMk/>
            <pc:sldMk cId="1592472399" sldId="2147472083"/>
            <ac:spMk id="7" creationId="{4DDA86A1-6197-967A-6A3C-E6D7504D07B9}"/>
          </ac:spMkLst>
        </pc:spChg>
        <pc:spChg chg="add mod">
          <ac:chgData name="Thomas Stockhammer" userId="2aa20ba2-ba43-46c1-9e8b-e40494025eed" providerId="ADAL" clId="{FC843DE0-D55C-490D-BB41-48A72FA0C325}" dt="2024-01-10T10:00:48.837" v="454"/>
          <ac:spMkLst>
            <pc:docMk/>
            <pc:sldMk cId="1592472399" sldId="2147472083"/>
            <ac:spMk id="9" creationId="{79EA76D5-8A77-2CEC-926E-AF993867761C}"/>
          </ac:spMkLst>
        </pc:spChg>
        <pc:graphicFrameChg chg="add mod modGraphic">
          <ac:chgData name="Thomas Stockhammer" userId="2aa20ba2-ba43-46c1-9e8b-e40494025eed" providerId="ADAL" clId="{FC843DE0-D55C-490D-BB41-48A72FA0C325}" dt="2024-01-10T10:02:11.863" v="504" actId="1076"/>
          <ac:graphicFrameMkLst>
            <pc:docMk/>
            <pc:sldMk cId="1592472399" sldId="2147472083"/>
            <ac:graphicFrameMk id="2" creationId="{D7516CB2-49DA-B580-699A-33831D0B9EC0}"/>
          </ac:graphicFrameMkLst>
        </pc:graphicFrameChg>
        <pc:graphicFrameChg chg="add mod modGraphic">
          <ac:chgData name="Thomas Stockhammer" userId="2aa20ba2-ba43-46c1-9e8b-e40494025eed" providerId="ADAL" clId="{FC843DE0-D55C-490D-BB41-48A72FA0C325}" dt="2024-01-10T10:02:07.498" v="503" actId="1076"/>
          <ac:graphicFrameMkLst>
            <pc:docMk/>
            <pc:sldMk cId="1592472399" sldId="2147472083"/>
            <ac:graphicFrameMk id="3" creationId="{E84C1C21-9828-0B0E-EBAD-E9B5E460D754}"/>
          </ac:graphicFrameMkLst>
        </pc:graphicFrameChg>
        <pc:graphicFrameChg chg="add del mod">
          <ac:chgData name="Thomas Stockhammer" userId="2aa20ba2-ba43-46c1-9e8b-e40494025eed" providerId="ADAL" clId="{FC843DE0-D55C-490D-BB41-48A72FA0C325}" dt="2024-01-10T10:02:01.111" v="501" actId="478"/>
          <ac:graphicFrameMkLst>
            <pc:docMk/>
            <pc:sldMk cId="1592472399" sldId="2147472083"/>
            <ac:graphicFrameMk id="8" creationId="{6CEC0404-DEFB-489C-58C4-9A30F5635B98}"/>
          </ac:graphicFrameMkLst>
        </pc:graphicFrameChg>
      </pc:sldChg>
      <pc:sldChg chg="add del">
        <pc:chgData name="Thomas Stockhammer" userId="2aa20ba2-ba43-46c1-9e8b-e40494025eed" providerId="ADAL" clId="{FC843DE0-D55C-490D-BB41-48A72FA0C325}" dt="2024-01-10T10:47:15.541" v="1255" actId="47"/>
        <pc:sldMkLst>
          <pc:docMk/>
          <pc:sldMk cId="2332346265" sldId="2147472084"/>
        </pc:sldMkLst>
      </pc:sldChg>
      <pc:sldChg chg="add del">
        <pc:chgData name="Thomas Stockhammer" userId="2aa20ba2-ba43-46c1-9e8b-e40494025eed" providerId="ADAL" clId="{FC843DE0-D55C-490D-BB41-48A72FA0C325}" dt="2024-01-10T10:47:15.541" v="1255" actId="47"/>
        <pc:sldMkLst>
          <pc:docMk/>
          <pc:sldMk cId="3183388660" sldId="2147472085"/>
        </pc:sldMkLst>
      </pc:sldChg>
      <pc:sldChg chg="add del">
        <pc:chgData name="Thomas Stockhammer" userId="2aa20ba2-ba43-46c1-9e8b-e40494025eed" providerId="ADAL" clId="{FC843DE0-D55C-490D-BB41-48A72FA0C325}" dt="2024-01-10T10:47:15.541" v="1255" actId="47"/>
        <pc:sldMkLst>
          <pc:docMk/>
          <pc:sldMk cId="280308589" sldId="2147472089"/>
        </pc:sldMkLst>
      </pc:sldChg>
      <pc:sldChg chg="add del">
        <pc:chgData name="Thomas Stockhammer" userId="2aa20ba2-ba43-46c1-9e8b-e40494025eed" providerId="ADAL" clId="{FC843DE0-D55C-490D-BB41-48A72FA0C325}" dt="2024-01-10T10:47:15.541" v="1255" actId="47"/>
        <pc:sldMkLst>
          <pc:docMk/>
          <pc:sldMk cId="1646896852" sldId="2147472090"/>
        </pc:sldMkLst>
      </pc:sldChg>
      <pc:sldChg chg="add del">
        <pc:chgData name="Thomas Stockhammer" userId="2aa20ba2-ba43-46c1-9e8b-e40494025eed" providerId="ADAL" clId="{FC843DE0-D55C-490D-BB41-48A72FA0C325}" dt="2024-01-10T10:47:15.541" v="1255" actId="47"/>
        <pc:sldMkLst>
          <pc:docMk/>
          <pc:sldMk cId="2919975678" sldId="2147472091"/>
        </pc:sldMkLst>
      </pc:sldChg>
      <pc:sldChg chg="add del">
        <pc:chgData name="Thomas Stockhammer" userId="2aa20ba2-ba43-46c1-9e8b-e40494025eed" providerId="ADAL" clId="{FC843DE0-D55C-490D-BB41-48A72FA0C325}" dt="2024-01-10T10:47:15.541" v="1255" actId="47"/>
        <pc:sldMkLst>
          <pc:docMk/>
          <pc:sldMk cId="3269147953" sldId="2147472093"/>
        </pc:sldMkLst>
      </pc:sldChg>
      <pc:sldChg chg="add del">
        <pc:chgData name="Thomas Stockhammer" userId="2aa20ba2-ba43-46c1-9e8b-e40494025eed" providerId="ADAL" clId="{FC843DE0-D55C-490D-BB41-48A72FA0C325}" dt="2024-01-10T10:47:15.541" v="1255" actId="47"/>
        <pc:sldMkLst>
          <pc:docMk/>
          <pc:sldMk cId="1677166292" sldId="2147472095"/>
        </pc:sldMkLst>
      </pc:sldChg>
      <pc:sldChg chg="modSp mod">
        <pc:chgData name="Thomas Stockhammer" userId="2aa20ba2-ba43-46c1-9e8b-e40494025eed" providerId="ADAL" clId="{FC843DE0-D55C-490D-BB41-48A72FA0C325}" dt="2024-01-10T10:52:30.199" v="1784" actId="20577"/>
        <pc:sldMkLst>
          <pc:docMk/>
          <pc:sldMk cId="1613514962" sldId="2147472096"/>
        </pc:sldMkLst>
        <pc:spChg chg="mod">
          <ac:chgData name="Thomas Stockhammer" userId="2aa20ba2-ba43-46c1-9e8b-e40494025eed" providerId="ADAL" clId="{FC843DE0-D55C-490D-BB41-48A72FA0C325}" dt="2024-01-10T10:48:00.814" v="1269" actId="20577"/>
          <ac:spMkLst>
            <pc:docMk/>
            <pc:sldMk cId="1613514962" sldId="2147472096"/>
            <ac:spMk id="3" creationId="{D6CEE66A-A4CD-9208-044F-940F73149B0F}"/>
          </ac:spMkLst>
        </pc:spChg>
        <pc:spChg chg="mod">
          <ac:chgData name="Thomas Stockhammer" userId="2aa20ba2-ba43-46c1-9e8b-e40494025eed" providerId="ADAL" clId="{FC843DE0-D55C-490D-BB41-48A72FA0C325}" dt="2024-01-10T10:52:30.199" v="1784" actId="20577"/>
          <ac:spMkLst>
            <pc:docMk/>
            <pc:sldMk cId="1613514962" sldId="2147472096"/>
            <ac:spMk id="4" creationId="{47C8723D-99C5-62AB-5617-720E11264F00}"/>
          </ac:spMkLst>
        </pc:spChg>
      </pc:sldChg>
      <pc:sldChg chg="add del">
        <pc:chgData name="Thomas Stockhammer" userId="2aa20ba2-ba43-46c1-9e8b-e40494025eed" providerId="ADAL" clId="{FC843DE0-D55C-490D-BB41-48A72FA0C325}" dt="2024-01-10T10:47:15.541" v="1255" actId="47"/>
        <pc:sldMkLst>
          <pc:docMk/>
          <pc:sldMk cId="3420851025" sldId="2147472139"/>
        </pc:sldMkLst>
      </pc:sldChg>
      <pc:sldChg chg="addSp delSp modSp new mod">
        <pc:chgData name="Thomas Stockhammer" userId="2aa20ba2-ba43-46c1-9e8b-e40494025eed" providerId="ADAL" clId="{FC843DE0-D55C-490D-BB41-48A72FA0C325}" dt="2024-01-10T10:36:38.737" v="1030" actId="20577"/>
        <pc:sldMkLst>
          <pc:docMk/>
          <pc:sldMk cId="3394276667" sldId="2147472140"/>
        </pc:sldMkLst>
        <pc:spChg chg="mod">
          <ac:chgData name="Thomas Stockhammer" userId="2aa20ba2-ba43-46c1-9e8b-e40494025eed" providerId="ADAL" clId="{FC843DE0-D55C-490D-BB41-48A72FA0C325}" dt="2024-01-10T09:35:15.171" v="124" actId="20577"/>
          <ac:spMkLst>
            <pc:docMk/>
            <pc:sldMk cId="3394276667" sldId="2147472140"/>
            <ac:spMk id="3" creationId="{4E6991DB-D4C7-DBB8-59ED-D79C120C2D6A}"/>
          </ac:spMkLst>
        </pc:spChg>
        <pc:spChg chg="del">
          <ac:chgData name="Thomas Stockhammer" userId="2aa20ba2-ba43-46c1-9e8b-e40494025eed" providerId="ADAL" clId="{FC843DE0-D55C-490D-BB41-48A72FA0C325}" dt="2024-01-10T09:35:07.133" v="93" actId="478"/>
          <ac:spMkLst>
            <pc:docMk/>
            <pc:sldMk cId="3394276667" sldId="2147472140"/>
            <ac:spMk id="4" creationId="{46E024A2-7098-2C7E-2B0B-48312C5DC5B8}"/>
          </ac:spMkLst>
        </pc:spChg>
        <pc:spChg chg="del">
          <ac:chgData name="Thomas Stockhammer" userId="2aa20ba2-ba43-46c1-9e8b-e40494025eed" providerId="ADAL" clId="{FC843DE0-D55C-490D-BB41-48A72FA0C325}" dt="2024-01-10T09:46:39.400" v="181" actId="478"/>
          <ac:spMkLst>
            <pc:docMk/>
            <pc:sldMk cId="3394276667" sldId="2147472140"/>
            <ac:spMk id="5" creationId="{4B9B8433-20E0-5E65-9A72-88686DCAE947}"/>
          </ac:spMkLst>
        </pc:spChg>
        <pc:graphicFrameChg chg="add mod modGraphic">
          <ac:chgData name="Thomas Stockhammer" userId="2aa20ba2-ba43-46c1-9e8b-e40494025eed" providerId="ADAL" clId="{FC843DE0-D55C-490D-BB41-48A72FA0C325}" dt="2024-01-10T10:36:38.737" v="1030" actId="20577"/>
          <ac:graphicFrameMkLst>
            <pc:docMk/>
            <pc:sldMk cId="3394276667" sldId="2147472140"/>
            <ac:graphicFrameMk id="6" creationId="{9A4AE686-A921-8C65-206D-862C73488964}"/>
          </ac:graphicFrameMkLst>
        </pc:graphicFrameChg>
      </pc:sldChg>
      <pc:sldChg chg="addSp delSp modSp new add del mod">
        <pc:chgData name="Thomas Stockhammer" userId="2aa20ba2-ba43-46c1-9e8b-e40494025eed" providerId="ADAL" clId="{FC843DE0-D55C-490D-BB41-48A72FA0C325}" dt="2024-01-10T10:29:44.783" v="935"/>
        <pc:sldMkLst>
          <pc:docMk/>
          <pc:sldMk cId="3163885187" sldId="2147472141"/>
        </pc:sldMkLst>
        <pc:spChg chg="mod">
          <ac:chgData name="Thomas Stockhammer" userId="2aa20ba2-ba43-46c1-9e8b-e40494025eed" providerId="ADAL" clId="{FC843DE0-D55C-490D-BB41-48A72FA0C325}" dt="2024-01-10T10:09:55.277" v="517" actId="20577"/>
          <ac:spMkLst>
            <pc:docMk/>
            <pc:sldMk cId="3163885187" sldId="2147472141"/>
            <ac:spMk id="3" creationId="{C1890D79-6C61-2B7B-4C27-AB1B37A0CAC1}"/>
          </ac:spMkLst>
        </pc:spChg>
        <pc:spChg chg="add del mod">
          <ac:chgData name="Thomas Stockhammer" userId="2aa20ba2-ba43-46c1-9e8b-e40494025eed" providerId="ADAL" clId="{FC843DE0-D55C-490D-BB41-48A72FA0C325}" dt="2024-01-10T10:29:44.783" v="935"/>
          <ac:spMkLst>
            <pc:docMk/>
            <pc:sldMk cId="3163885187" sldId="2147472141"/>
            <ac:spMk id="4" creationId="{A17A0F46-09C7-8AC0-2E1E-429CA9054E1C}"/>
          </ac:spMkLst>
        </pc:spChg>
        <pc:spChg chg="add del mod">
          <ac:chgData name="Thomas Stockhammer" userId="2aa20ba2-ba43-46c1-9e8b-e40494025eed" providerId="ADAL" clId="{FC843DE0-D55C-490D-BB41-48A72FA0C325}" dt="2024-01-10T09:55:25.315" v="377" actId="478"/>
          <ac:spMkLst>
            <pc:docMk/>
            <pc:sldMk cId="3163885187" sldId="2147472141"/>
            <ac:spMk id="5" creationId="{D874C7F9-D64C-0B26-2CF9-28B68228A75F}"/>
          </ac:spMkLst>
        </pc:spChg>
        <pc:graphicFrameChg chg="add del mod">
          <ac:chgData name="Thomas Stockhammer" userId="2aa20ba2-ba43-46c1-9e8b-e40494025eed" providerId="ADAL" clId="{FC843DE0-D55C-490D-BB41-48A72FA0C325}" dt="2024-01-10T09:55:06.039" v="371"/>
          <ac:graphicFrameMkLst>
            <pc:docMk/>
            <pc:sldMk cId="3163885187" sldId="2147472141"/>
            <ac:graphicFrameMk id="6" creationId="{F20AAF3B-C7CB-A946-560F-A075CCA70203}"/>
          </ac:graphicFrameMkLst>
        </pc:graphicFrameChg>
        <pc:graphicFrameChg chg="add del mod">
          <ac:chgData name="Thomas Stockhammer" userId="2aa20ba2-ba43-46c1-9e8b-e40494025eed" providerId="ADAL" clId="{FC843DE0-D55C-490D-BB41-48A72FA0C325}" dt="2024-01-10T09:55:32.787" v="381"/>
          <ac:graphicFrameMkLst>
            <pc:docMk/>
            <pc:sldMk cId="3163885187" sldId="2147472141"/>
            <ac:graphicFrameMk id="7" creationId="{07A47D4B-7C80-E8B1-16C5-7FCAD1E9A835}"/>
          </ac:graphicFrameMkLst>
        </pc:graphicFrameChg>
        <pc:graphicFrameChg chg="add del mod">
          <ac:chgData name="Thomas Stockhammer" userId="2aa20ba2-ba43-46c1-9e8b-e40494025eed" providerId="ADAL" clId="{FC843DE0-D55C-490D-BB41-48A72FA0C325}" dt="2024-01-10T09:55:45.313" v="385"/>
          <ac:graphicFrameMkLst>
            <pc:docMk/>
            <pc:sldMk cId="3163885187" sldId="2147472141"/>
            <ac:graphicFrameMk id="8" creationId="{9709A89A-4241-76AA-3CFF-83D52B53891D}"/>
          </ac:graphicFrameMkLst>
        </pc:graphicFrameChg>
        <pc:graphicFrameChg chg="add del mod">
          <ac:chgData name="Thomas Stockhammer" userId="2aa20ba2-ba43-46c1-9e8b-e40494025eed" providerId="ADAL" clId="{FC843DE0-D55C-490D-BB41-48A72FA0C325}" dt="2024-01-10T09:55:47.762" v="387"/>
          <ac:graphicFrameMkLst>
            <pc:docMk/>
            <pc:sldMk cId="3163885187" sldId="2147472141"/>
            <ac:graphicFrameMk id="9" creationId="{BA9D56DB-43BB-943E-7A63-50E33966E33B}"/>
          </ac:graphicFrameMkLst>
        </pc:graphicFrameChg>
        <pc:graphicFrameChg chg="add del">
          <ac:chgData name="Thomas Stockhammer" userId="2aa20ba2-ba43-46c1-9e8b-e40494025eed" providerId="ADAL" clId="{FC843DE0-D55C-490D-BB41-48A72FA0C325}" dt="2024-01-10T09:55:56.811" v="394"/>
          <ac:graphicFrameMkLst>
            <pc:docMk/>
            <pc:sldMk cId="3163885187" sldId="2147472141"/>
            <ac:graphicFrameMk id="10" creationId="{6D78AF35-2569-D275-2528-74901E7D45AF}"/>
          </ac:graphicFrameMkLst>
        </pc:graphicFrameChg>
        <pc:graphicFrameChg chg="add mod modGraphic">
          <ac:chgData name="Thomas Stockhammer" userId="2aa20ba2-ba43-46c1-9e8b-e40494025eed" providerId="ADAL" clId="{FC843DE0-D55C-490D-BB41-48A72FA0C325}" dt="2024-01-10T09:57:05.910" v="450" actId="207"/>
          <ac:graphicFrameMkLst>
            <pc:docMk/>
            <pc:sldMk cId="3163885187" sldId="2147472141"/>
            <ac:graphicFrameMk id="11" creationId="{D35E5E40-5B25-DD6B-42B0-CCAFCD4D661F}"/>
          </ac:graphicFrameMkLst>
        </pc:graphicFrameChg>
      </pc:sldChg>
      <pc:sldChg chg="modSp add mod">
        <pc:chgData name="Thomas Stockhammer" userId="2aa20ba2-ba43-46c1-9e8b-e40494025eed" providerId="ADAL" clId="{FC843DE0-D55C-490D-BB41-48A72FA0C325}" dt="2024-01-10T10:14:52.994" v="752" actId="20577"/>
        <pc:sldMkLst>
          <pc:docMk/>
          <pc:sldMk cId="3960061248" sldId="2147472142"/>
        </pc:sldMkLst>
        <pc:spChg chg="mod">
          <ac:chgData name="Thomas Stockhammer" userId="2aa20ba2-ba43-46c1-9e8b-e40494025eed" providerId="ADAL" clId="{FC843DE0-D55C-490D-BB41-48A72FA0C325}" dt="2024-01-10T10:14:36.710" v="708" actId="20577"/>
          <ac:spMkLst>
            <pc:docMk/>
            <pc:sldMk cId="3960061248" sldId="2147472142"/>
            <ac:spMk id="3" creationId="{C1890D79-6C61-2B7B-4C27-AB1B37A0CAC1}"/>
          </ac:spMkLst>
        </pc:spChg>
        <pc:spChg chg="mod">
          <ac:chgData name="Thomas Stockhammer" userId="2aa20ba2-ba43-46c1-9e8b-e40494025eed" providerId="ADAL" clId="{FC843DE0-D55C-490D-BB41-48A72FA0C325}" dt="2024-01-10T10:14:52.994" v="752" actId="20577"/>
          <ac:spMkLst>
            <pc:docMk/>
            <pc:sldMk cId="3960061248" sldId="2147472142"/>
            <ac:spMk id="4" creationId="{A17A0F46-09C7-8AC0-2E1E-429CA9054E1C}"/>
          </ac:spMkLst>
        </pc:spChg>
        <pc:graphicFrameChg chg="mod modGraphic">
          <ac:chgData name="Thomas Stockhammer" userId="2aa20ba2-ba43-46c1-9e8b-e40494025eed" providerId="ADAL" clId="{FC843DE0-D55C-490D-BB41-48A72FA0C325}" dt="2024-01-10T10:14:32.039" v="705" actId="20577"/>
          <ac:graphicFrameMkLst>
            <pc:docMk/>
            <pc:sldMk cId="3960061248" sldId="2147472142"/>
            <ac:graphicFrameMk id="11" creationId="{D35E5E40-5B25-DD6B-42B0-CCAFCD4D661F}"/>
          </ac:graphicFrameMkLst>
        </pc:graphicFrameChg>
      </pc:sldChg>
      <pc:sldChg chg="modSp add mod">
        <pc:chgData name="Thomas Stockhammer" userId="2aa20ba2-ba43-46c1-9e8b-e40494025eed" providerId="ADAL" clId="{FC843DE0-D55C-490D-BB41-48A72FA0C325}" dt="2024-01-10T10:17:59.254" v="783" actId="20577"/>
        <pc:sldMkLst>
          <pc:docMk/>
          <pc:sldMk cId="902002309" sldId="2147472143"/>
        </pc:sldMkLst>
        <pc:spChg chg="mod">
          <ac:chgData name="Thomas Stockhammer" userId="2aa20ba2-ba43-46c1-9e8b-e40494025eed" providerId="ADAL" clId="{FC843DE0-D55C-490D-BB41-48A72FA0C325}" dt="2024-01-10T10:17:59.254" v="783" actId="20577"/>
          <ac:spMkLst>
            <pc:docMk/>
            <pc:sldMk cId="902002309" sldId="2147472143"/>
            <ac:spMk id="3" creationId="{C1890D79-6C61-2B7B-4C27-AB1B37A0CAC1}"/>
          </ac:spMkLst>
        </pc:spChg>
        <pc:spChg chg="mod">
          <ac:chgData name="Thomas Stockhammer" userId="2aa20ba2-ba43-46c1-9e8b-e40494025eed" providerId="ADAL" clId="{FC843DE0-D55C-490D-BB41-48A72FA0C325}" dt="2024-01-10T10:17:51.122" v="780" actId="20577"/>
          <ac:spMkLst>
            <pc:docMk/>
            <pc:sldMk cId="902002309" sldId="2147472143"/>
            <ac:spMk id="4" creationId="{A17A0F46-09C7-8AC0-2E1E-429CA9054E1C}"/>
          </ac:spMkLst>
        </pc:spChg>
        <pc:graphicFrameChg chg="mod">
          <ac:chgData name="Thomas Stockhammer" userId="2aa20ba2-ba43-46c1-9e8b-e40494025eed" providerId="ADAL" clId="{FC843DE0-D55C-490D-BB41-48A72FA0C325}" dt="2024-01-10T10:16:47.176" v="753"/>
          <ac:graphicFrameMkLst>
            <pc:docMk/>
            <pc:sldMk cId="902002309" sldId="2147472143"/>
            <ac:graphicFrameMk id="11" creationId="{D35E5E40-5B25-DD6B-42B0-CCAFCD4D661F}"/>
          </ac:graphicFrameMkLst>
        </pc:graphicFrameChg>
      </pc:sldChg>
      <pc:sldChg chg="modSp add mod">
        <pc:chgData name="Thomas Stockhammer" userId="2aa20ba2-ba43-46c1-9e8b-e40494025eed" providerId="ADAL" clId="{FC843DE0-D55C-490D-BB41-48A72FA0C325}" dt="2024-01-10T10:29:55.162" v="938" actId="20577"/>
        <pc:sldMkLst>
          <pc:docMk/>
          <pc:sldMk cId="1807603654" sldId="2147472144"/>
        </pc:sldMkLst>
        <pc:spChg chg="mod">
          <ac:chgData name="Thomas Stockhammer" userId="2aa20ba2-ba43-46c1-9e8b-e40494025eed" providerId="ADAL" clId="{FC843DE0-D55C-490D-BB41-48A72FA0C325}" dt="2024-01-10T10:29:55.162" v="938" actId="20577"/>
          <ac:spMkLst>
            <pc:docMk/>
            <pc:sldMk cId="1807603654" sldId="2147472144"/>
            <ac:spMk id="3" creationId="{C1890D79-6C61-2B7B-4C27-AB1B37A0CAC1}"/>
          </ac:spMkLst>
        </pc:spChg>
        <pc:spChg chg="mod">
          <ac:chgData name="Thomas Stockhammer" userId="2aa20ba2-ba43-46c1-9e8b-e40494025eed" providerId="ADAL" clId="{FC843DE0-D55C-490D-BB41-48A72FA0C325}" dt="2024-01-10T10:27:24.898" v="868" actId="20577"/>
          <ac:spMkLst>
            <pc:docMk/>
            <pc:sldMk cId="1807603654" sldId="2147472144"/>
            <ac:spMk id="4" creationId="{A17A0F46-09C7-8AC0-2E1E-429CA9054E1C}"/>
          </ac:spMkLst>
        </pc:spChg>
        <pc:graphicFrameChg chg="mod">
          <ac:chgData name="Thomas Stockhammer" userId="2aa20ba2-ba43-46c1-9e8b-e40494025eed" providerId="ADAL" clId="{FC843DE0-D55C-490D-BB41-48A72FA0C325}" dt="2024-01-10T10:18:22.022" v="784"/>
          <ac:graphicFrameMkLst>
            <pc:docMk/>
            <pc:sldMk cId="1807603654" sldId="2147472144"/>
            <ac:graphicFrameMk id="11" creationId="{D35E5E40-5B25-DD6B-42B0-CCAFCD4D661F}"/>
          </ac:graphicFrameMkLst>
        </pc:graphicFrameChg>
      </pc:sldChg>
      <pc:sldChg chg="modSp add mod">
        <pc:chgData name="Thomas Stockhammer" userId="2aa20ba2-ba43-46c1-9e8b-e40494025eed" providerId="ADAL" clId="{FC843DE0-D55C-490D-BB41-48A72FA0C325}" dt="2024-01-10T10:30:24.388" v="943"/>
        <pc:sldMkLst>
          <pc:docMk/>
          <pc:sldMk cId="1962415796" sldId="2147472145"/>
        </pc:sldMkLst>
        <pc:spChg chg="mod">
          <ac:chgData name="Thomas Stockhammer" userId="2aa20ba2-ba43-46c1-9e8b-e40494025eed" providerId="ADAL" clId="{FC843DE0-D55C-490D-BB41-48A72FA0C325}" dt="2024-01-10T10:28:56.761" v="918" actId="20577"/>
          <ac:spMkLst>
            <pc:docMk/>
            <pc:sldMk cId="1962415796" sldId="2147472145"/>
            <ac:spMk id="3" creationId="{C1890D79-6C61-2B7B-4C27-AB1B37A0CAC1}"/>
          </ac:spMkLst>
        </pc:spChg>
        <pc:spChg chg="mod">
          <ac:chgData name="Thomas Stockhammer" userId="2aa20ba2-ba43-46c1-9e8b-e40494025eed" providerId="ADAL" clId="{FC843DE0-D55C-490D-BB41-48A72FA0C325}" dt="2024-01-10T10:30:24.388" v="943"/>
          <ac:spMkLst>
            <pc:docMk/>
            <pc:sldMk cId="1962415796" sldId="2147472145"/>
            <ac:spMk id="4" creationId="{A17A0F46-09C7-8AC0-2E1E-429CA9054E1C}"/>
          </ac:spMkLst>
        </pc:spChg>
        <pc:graphicFrameChg chg="mod">
          <ac:chgData name="Thomas Stockhammer" userId="2aa20ba2-ba43-46c1-9e8b-e40494025eed" providerId="ADAL" clId="{FC843DE0-D55C-490D-BB41-48A72FA0C325}" dt="2024-01-10T10:28:44.945" v="893"/>
          <ac:graphicFrameMkLst>
            <pc:docMk/>
            <pc:sldMk cId="1962415796" sldId="2147472145"/>
            <ac:graphicFrameMk id="11" creationId="{D35E5E40-5B25-DD6B-42B0-CCAFCD4D661F}"/>
          </ac:graphicFrameMkLst>
        </pc:graphicFrameChg>
      </pc:sldChg>
      <pc:sldChg chg="addSp delSp modSp add mod">
        <pc:chgData name="Thomas Stockhammer" userId="2aa20ba2-ba43-46c1-9e8b-e40494025eed" providerId="ADAL" clId="{FC843DE0-D55C-490D-BB41-48A72FA0C325}" dt="2024-01-10T10:36:15.829" v="1027" actId="20577"/>
        <pc:sldMkLst>
          <pc:docMk/>
          <pc:sldMk cId="99650229" sldId="2147472146"/>
        </pc:sldMkLst>
        <pc:spChg chg="mod">
          <ac:chgData name="Thomas Stockhammer" userId="2aa20ba2-ba43-46c1-9e8b-e40494025eed" providerId="ADAL" clId="{FC843DE0-D55C-490D-BB41-48A72FA0C325}" dt="2024-01-10T10:31:08.018" v="953" actId="20577"/>
          <ac:spMkLst>
            <pc:docMk/>
            <pc:sldMk cId="99650229" sldId="2147472146"/>
            <ac:spMk id="3" creationId="{C1890D79-6C61-2B7B-4C27-AB1B37A0CAC1}"/>
          </ac:spMkLst>
        </pc:spChg>
        <pc:spChg chg="add del mod">
          <ac:chgData name="Thomas Stockhammer" userId="2aa20ba2-ba43-46c1-9e8b-e40494025eed" providerId="ADAL" clId="{FC843DE0-D55C-490D-BB41-48A72FA0C325}" dt="2024-01-10T10:36:15.829" v="1027" actId="20577"/>
          <ac:spMkLst>
            <pc:docMk/>
            <pc:sldMk cId="99650229" sldId="2147472146"/>
            <ac:spMk id="4" creationId="{A17A0F46-09C7-8AC0-2E1E-429CA9054E1C}"/>
          </ac:spMkLst>
        </pc:spChg>
        <pc:spChg chg="add del">
          <ac:chgData name="Thomas Stockhammer" userId="2aa20ba2-ba43-46c1-9e8b-e40494025eed" providerId="ADAL" clId="{FC843DE0-D55C-490D-BB41-48A72FA0C325}" dt="2024-01-10T10:34:26.648" v="964"/>
          <ac:spMkLst>
            <pc:docMk/>
            <pc:sldMk cId="99650229" sldId="2147472146"/>
            <ac:spMk id="6" creationId="{C845A796-ECE3-4828-4BBF-B98E6279162C}"/>
          </ac:spMkLst>
        </pc:spChg>
        <pc:spChg chg="add del">
          <ac:chgData name="Thomas Stockhammer" userId="2aa20ba2-ba43-46c1-9e8b-e40494025eed" providerId="ADAL" clId="{FC843DE0-D55C-490D-BB41-48A72FA0C325}" dt="2024-01-10T10:34:34.626" v="966"/>
          <ac:spMkLst>
            <pc:docMk/>
            <pc:sldMk cId="99650229" sldId="2147472146"/>
            <ac:spMk id="8" creationId="{88393D7C-3D30-4908-4B45-3E1219005937}"/>
          </ac:spMkLst>
        </pc:spChg>
        <pc:graphicFrameChg chg="add del mod">
          <ac:chgData name="Thomas Stockhammer" userId="2aa20ba2-ba43-46c1-9e8b-e40494025eed" providerId="ADAL" clId="{FC843DE0-D55C-490D-BB41-48A72FA0C325}" dt="2024-01-10T10:34:26.648" v="964"/>
          <ac:graphicFrameMkLst>
            <pc:docMk/>
            <pc:sldMk cId="99650229" sldId="2147472146"/>
            <ac:graphicFrameMk id="5" creationId="{A145F7BD-9CCF-4315-353C-343039E54073}"/>
          </ac:graphicFrameMkLst>
        </pc:graphicFrameChg>
        <pc:graphicFrameChg chg="add del mod">
          <ac:chgData name="Thomas Stockhammer" userId="2aa20ba2-ba43-46c1-9e8b-e40494025eed" providerId="ADAL" clId="{FC843DE0-D55C-490D-BB41-48A72FA0C325}" dt="2024-01-10T10:34:34.626" v="966"/>
          <ac:graphicFrameMkLst>
            <pc:docMk/>
            <pc:sldMk cId="99650229" sldId="2147472146"/>
            <ac:graphicFrameMk id="7" creationId="{119CFB19-AEDD-AEF6-EAB4-69F2A15506DA}"/>
          </ac:graphicFrameMkLst>
        </pc:graphicFrameChg>
        <pc:graphicFrameChg chg="mod">
          <ac:chgData name="Thomas Stockhammer" userId="2aa20ba2-ba43-46c1-9e8b-e40494025eed" providerId="ADAL" clId="{FC843DE0-D55C-490D-BB41-48A72FA0C325}" dt="2024-01-10T10:30:59.637" v="944"/>
          <ac:graphicFrameMkLst>
            <pc:docMk/>
            <pc:sldMk cId="99650229" sldId="2147472146"/>
            <ac:graphicFrameMk id="11" creationId="{D35E5E40-5B25-DD6B-42B0-CCAFCD4D661F}"/>
          </ac:graphicFrameMkLst>
        </pc:graphicFrameChg>
      </pc:sldChg>
      <pc:sldChg chg="modSp add mod">
        <pc:chgData name="Thomas Stockhammer" userId="2aa20ba2-ba43-46c1-9e8b-e40494025eed" providerId="ADAL" clId="{FC843DE0-D55C-490D-BB41-48A72FA0C325}" dt="2024-01-10T10:42:36.335" v="1173" actId="20577"/>
        <pc:sldMkLst>
          <pc:docMk/>
          <pc:sldMk cId="1990073352" sldId="2147472147"/>
        </pc:sldMkLst>
        <pc:spChg chg="mod">
          <ac:chgData name="Thomas Stockhammer" userId="2aa20ba2-ba43-46c1-9e8b-e40494025eed" providerId="ADAL" clId="{FC843DE0-D55C-490D-BB41-48A72FA0C325}" dt="2024-01-10T10:42:36.335" v="1173" actId="20577"/>
          <ac:spMkLst>
            <pc:docMk/>
            <pc:sldMk cId="1990073352" sldId="2147472147"/>
            <ac:spMk id="3" creationId="{C1890D79-6C61-2B7B-4C27-AB1B37A0CAC1}"/>
          </ac:spMkLst>
        </pc:spChg>
        <pc:spChg chg="mod">
          <ac:chgData name="Thomas Stockhammer" userId="2aa20ba2-ba43-46c1-9e8b-e40494025eed" providerId="ADAL" clId="{FC843DE0-D55C-490D-BB41-48A72FA0C325}" dt="2024-01-10T10:42:09.664" v="1170" actId="20577"/>
          <ac:spMkLst>
            <pc:docMk/>
            <pc:sldMk cId="1990073352" sldId="2147472147"/>
            <ac:spMk id="4" creationId="{A17A0F46-09C7-8AC0-2E1E-429CA9054E1C}"/>
          </ac:spMkLst>
        </pc:spChg>
        <pc:graphicFrameChg chg="mod">
          <ac:chgData name="Thomas Stockhammer" userId="2aa20ba2-ba43-46c1-9e8b-e40494025eed" providerId="ADAL" clId="{FC843DE0-D55C-490D-BB41-48A72FA0C325}" dt="2024-01-10T10:36:54.390" v="1031"/>
          <ac:graphicFrameMkLst>
            <pc:docMk/>
            <pc:sldMk cId="1990073352" sldId="2147472147"/>
            <ac:graphicFrameMk id="11" creationId="{D35E5E40-5B25-DD6B-42B0-CCAFCD4D661F}"/>
          </ac:graphicFrameMkLst>
        </pc:graphicFrameChg>
      </pc:sldChg>
      <pc:sldChg chg="modSp add mod">
        <pc:chgData name="Thomas Stockhammer" userId="2aa20ba2-ba43-46c1-9e8b-e40494025eed" providerId="ADAL" clId="{FC843DE0-D55C-490D-BB41-48A72FA0C325}" dt="2024-01-10T10:45:16.030" v="1225" actId="20577"/>
        <pc:sldMkLst>
          <pc:docMk/>
          <pc:sldMk cId="1543438113" sldId="2147472148"/>
        </pc:sldMkLst>
        <pc:spChg chg="mod">
          <ac:chgData name="Thomas Stockhammer" userId="2aa20ba2-ba43-46c1-9e8b-e40494025eed" providerId="ADAL" clId="{FC843DE0-D55C-490D-BB41-48A72FA0C325}" dt="2024-01-10T10:43:00.367" v="1185" actId="20577"/>
          <ac:spMkLst>
            <pc:docMk/>
            <pc:sldMk cId="1543438113" sldId="2147472148"/>
            <ac:spMk id="3" creationId="{C1890D79-6C61-2B7B-4C27-AB1B37A0CAC1}"/>
          </ac:spMkLst>
        </pc:spChg>
        <pc:spChg chg="mod">
          <ac:chgData name="Thomas Stockhammer" userId="2aa20ba2-ba43-46c1-9e8b-e40494025eed" providerId="ADAL" clId="{FC843DE0-D55C-490D-BB41-48A72FA0C325}" dt="2024-01-10T10:45:16.030" v="1225" actId="20577"/>
          <ac:spMkLst>
            <pc:docMk/>
            <pc:sldMk cId="1543438113" sldId="2147472148"/>
            <ac:spMk id="4" creationId="{A17A0F46-09C7-8AC0-2E1E-429CA9054E1C}"/>
          </ac:spMkLst>
        </pc:spChg>
        <pc:graphicFrameChg chg="mod">
          <ac:chgData name="Thomas Stockhammer" userId="2aa20ba2-ba43-46c1-9e8b-e40494025eed" providerId="ADAL" clId="{FC843DE0-D55C-490D-BB41-48A72FA0C325}" dt="2024-01-10T10:42:50.944" v="1177"/>
          <ac:graphicFrameMkLst>
            <pc:docMk/>
            <pc:sldMk cId="1543438113" sldId="2147472148"/>
            <ac:graphicFrameMk id="11" creationId="{D35E5E40-5B25-DD6B-42B0-CCAFCD4D661F}"/>
          </ac:graphicFrameMkLst>
        </pc:graphicFrameChg>
      </pc:sldChg>
      <pc:sldChg chg="modSp add del mod">
        <pc:chgData name="Thomas Stockhammer" userId="2aa20ba2-ba43-46c1-9e8b-e40494025eed" providerId="ADAL" clId="{FC843DE0-D55C-490D-BB41-48A72FA0C325}" dt="2024-01-10T10:47:53.481" v="1257" actId="20577"/>
        <pc:sldMkLst>
          <pc:docMk/>
          <pc:sldMk cId="2679715777" sldId="2147472149"/>
        </pc:sldMkLst>
        <pc:spChg chg="mod">
          <ac:chgData name="Thomas Stockhammer" userId="2aa20ba2-ba43-46c1-9e8b-e40494025eed" providerId="ADAL" clId="{FC843DE0-D55C-490D-BB41-48A72FA0C325}" dt="2024-01-10T10:46:07.896" v="1248" actId="20577"/>
          <ac:spMkLst>
            <pc:docMk/>
            <pc:sldMk cId="2679715777" sldId="2147472149"/>
            <ac:spMk id="3" creationId="{C1890D79-6C61-2B7B-4C27-AB1B37A0CAC1}"/>
          </ac:spMkLst>
        </pc:spChg>
        <pc:spChg chg="mod">
          <ac:chgData name="Thomas Stockhammer" userId="2aa20ba2-ba43-46c1-9e8b-e40494025eed" providerId="ADAL" clId="{FC843DE0-D55C-490D-BB41-48A72FA0C325}" dt="2024-01-10T10:47:53.481" v="1257" actId="20577"/>
          <ac:spMkLst>
            <pc:docMk/>
            <pc:sldMk cId="2679715777" sldId="2147472149"/>
            <ac:spMk id="4" creationId="{A17A0F46-09C7-8AC0-2E1E-429CA9054E1C}"/>
          </ac:spMkLst>
        </pc:spChg>
        <pc:graphicFrameChg chg="mod">
          <ac:chgData name="Thomas Stockhammer" userId="2aa20ba2-ba43-46c1-9e8b-e40494025eed" providerId="ADAL" clId="{FC843DE0-D55C-490D-BB41-48A72FA0C325}" dt="2024-01-10T10:45:55.289" v="1226"/>
          <ac:graphicFrameMkLst>
            <pc:docMk/>
            <pc:sldMk cId="2679715777" sldId="2147472149"/>
            <ac:graphicFrameMk id="11" creationId="{D35E5E40-5B25-DD6B-42B0-CCAFCD4D661F}"/>
          </ac:graphicFrameMkLst>
        </pc:graphicFrameChg>
      </pc:sldChg>
      <pc:sldChg chg="add">
        <pc:chgData name="Thomas Stockhammer" userId="2aa20ba2-ba43-46c1-9e8b-e40494025eed" providerId="ADAL" clId="{FC843DE0-D55C-490D-BB41-48A72FA0C325}" dt="2024-01-10T10:48:49.417" v="1406" actId="2890"/>
        <pc:sldMkLst>
          <pc:docMk/>
          <pc:sldMk cId="2523136066" sldId="2147472150"/>
        </pc:sldMkLst>
      </pc:sldChg>
      <pc:sldChg chg="new del">
        <pc:chgData name="Thomas Stockhammer" userId="2aa20ba2-ba43-46c1-9e8b-e40494025eed" providerId="ADAL" clId="{FC843DE0-D55C-490D-BB41-48A72FA0C325}" dt="2024-01-10T10:48:46.803" v="1405" actId="680"/>
        <pc:sldMkLst>
          <pc:docMk/>
          <pc:sldMk cId="3586623527" sldId="2147472150"/>
        </pc:sldMkLst>
      </pc:sldChg>
      <pc:sldChg chg="modSp add mod">
        <pc:chgData name="Thomas Stockhammer" userId="2aa20ba2-ba43-46c1-9e8b-e40494025eed" providerId="ADAL" clId="{FC843DE0-D55C-490D-BB41-48A72FA0C325}" dt="2024-01-10T10:49:51.015" v="1432" actId="20577"/>
        <pc:sldMkLst>
          <pc:docMk/>
          <pc:sldMk cId="2864968786" sldId="2147472151"/>
        </pc:sldMkLst>
        <pc:spChg chg="mod">
          <ac:chgData name="Thomas Stockhammer" userId="2aa20ba2-ba43-46c1-9e8b-e40494025eed" providerId="ADAL" clId="{FC843DE0-D55C-490D-BB41-48A72FA0C325}" dt="2024-01-10T10:49:41.124" v="1426" actId="20577"/>
          <ac:spMkLst>
            <pc:docMk/>
            <pc:sldMk cId="2864968786" sldId="2147472151"/>
            <ac:spMk id="3" creationId="{C1890D79-6C61-2B7B-4C27-AB1B37A0CAC1}"/>
          </ac:spMkLst>
        </pc:spChg>
        <pc:spChg chg="mod">
          <ac:chgData name="Thomas Stockhammer" userId="2aa20ba2-ba43-46c1-9e8b-e40494025eed" providerId="ADAL" clId="{FC843DE0-D55C-490D-BB41-48A72FA0C325}" dt="2024-01-10T10:49:51.015" v="1432" actId="20577"/>
          <ac:spMkLst>
            <pc:docMk/>
            <pc:sldMk cId="2864968786" sldId="2147472151"/>
            <ac:spMk id="4" creationId="{A17A0F46-09C7-8AC0-2E1E-429CA9054E1C}"/>
          </ac:spMkLst>
        </pc:spChg>
        <pc:graphicFrameChg chg="mod">
          <ac:chgData name="Thomas Stockhammer" userId="2aa20ba2-ba43-46c1-9e8b-e40494025eed" providerId="ADAL" clId="{FC843DE0-D55C-490D-BB41-48A72FA0C325}" dt="2024-01-10T10:49:32.171" v="1411"/>
          <ac:graphicFrameMkLst>
            <pc:docMk/>
            <pc:sldMk cId="2864968786" sldId="2147472151"/>
            <ac:graphicFrameMk id="11" creationId="{D35E5E40-5B25-DD6B-42B0-CCAFCD4D661F}"/>
          </ac:graphicFrameMkLst>
        </pc:graphicFrameChg>
      </pc:sldChg>
      <pc:sldChg chg="modSp add mod">
        <pc:chgData name="Thomas Stockhammer" userId="2aa20ba2-ba43-46c1-9e8b-e40494025eed" providerId="ADAL" clId="{FC843DE0-D55C-490D-BB41-48A72FA0C325}" dt="2024-01-10T10:50:27.040" v="1438" actId="20577"/>
        <pc:sldMkLst>
          <pc:docMk/>
          <pc:sldMk cId="1088460495" sldId="2147472152"/>
        </pc:sldMkLst>
        <pc:spChg chg="mod">
          <ac:chgData name="Thomas Stockhammer" userId="2aa20ba2-ba43-46c1-9e8b-e40494025eed" providerId="ADAL" clId="{FC843DE0-D55C-490D-BB41-48A72FA0C325}" dt="2024-01-10T10:50:27.040" v="1438" actId="20577"/>
          <ac:spMkLst>
            <pc:docMk/>
            <pc:sldMk cId="1088460495" sldId="2147472152"/>
            <ac:spMk id="3" creationId="{C1890D79-6C61-2B7B-4C27-AB1B37A0CAC1}"/>
          </ac:spMkLst>
        </pc:spChg>
        <pc:graphicFrameChg chg="mod">
          <ac:chgData name="Thomas Stockhammer" userId="2aa20ba2-ba43-46c1-9e8b-e40494025eed" providerId="ADAL" clId="{FC843DE0-D55C-490D-BB41-48A72FA0C325}" dt="2024-01-10T10:50:20.832" v="1436"/>
          <ac:graphicFrameMkLst>
            <pc:docMk/>
            <pc:sldMk cId="1088460495" sldId="2147472152"/>
            <ac:graphicFrameMk id="11" creationId="{D35E5E40-5B25-DD6B-42B0-CCAFCD4D661F}"/>
          </ac:graphicFrameMkLst>
        </pc:graphicFrameChg>
      </pc:sldChg>
      <pc:sldChg chg="modSp add mod">
        <pc:chgData name="Thomas Stockhammer" userId="2aa20ba2-ba43-46c1-9e8b-e40494025eed" providerId="ADAL" clId="{FC843DE0-D55C-490D-BB41-48A72FA0C325}" dt="2024-01-10T10:51:16.954" v="1483" actId="20577"/>
        <pc:sldMkLst>
          <pc:docMk/>
          <pc:sldMk cId="3196033067" sldId="2147472153"/>
        </pc:sldMkLst>
        <pc:spChg chg="mod">
          <ac:chgData name="Thomas Stockhammer" userId="2aa20ba2-ba43-46c1-9e8b-e40494025eed" providerId="ADAL" clId="{FC843DE0-D55C-490D-BB41-48A72FA0C325}" dt="2024-01-10T10:51:16.954" v="1483" actId="20577"/>
          <ac:spMkLst>
            <pc:docMk/>
            <pc:sldMk cId="3196033067" sldId="2147472153"/>
            <ac:spMk id="3" creationId="{C1890D79-6C61-2B7B-4C27-AB1B37A0CAC1}"/>
          </ac:spMkLst>
        </pc:spChg>
        <pc:graphicFrameChg chg="mod">
          <ac:chgData name="Thomas Stockhammer" userId="2aa20ba2-ba43-46c1-9e8b-e40494025eed" providerId="ADAL" clId="{FC843DE0-D55C-490D-BB41-48A72FA0C325}" dt="2024-01-10T10:50:57.441" v="1440"/>
          <ac:graphicFrameMkLst>
            <pc:docMk/>
            <pc:sldMk cId="3196033067" sldId="2147472153"/>
            <ac:graphicFrameMk id="11" creationId="{D35E5E40-5B25-DD6B-42B0-CCAFCD4D661F}"/>
          </ac:graphicFrameMkLst>
        </pc:graphicFrameChg>
      </pc:sldChg>
      <pc:sldChg chg="modSp add mod">
        <pc:chgData name="Thomas Stockhammer" userId="2aa20ba2-ba43-46c1-9e8b-e40494025eed" providerId="ADAL" clId="{FC843DE0-D55C-490D-BB41-48A72FA0C325}" dt="2024-01-10T10:53:23.619" v="1806" actId="20577"/>
        <pc:sldMkLst>
          <pc:docMk/>
          <pc:sldMk cId="2720933586" sldId="2147472154"/>
        </pc:sldMkLst>
        <pc:spChg chg="mod">
          <ac:chgData name="Thomas Stockhammer" userId="2aa20ba2-ba43-46c1-9e8b-e40494025eed" providerId="ADAL" clId="{FC843DE0-D55C-490D-BB41-48A72FA0C325}" dt="2024-01-10T10:52:38.361" v="1787" actId="20577"/>
          <ac:spMkLst>
            <pc:docMk/>
            <pc:sldMk cId="2720933586" sldId="2147472154"/>
            <ac:spMk id="3" creationId="{C1890D79-6C61-2B7B-4C27-AB1B37A0CAC1}"/>
          </ac:spMkLst>
        </pc:spChg>
        <pc:spChg chg="mod">
          <ac:chgData name="Thomas Stockhammer" userId="2aa20ba2-ba43-46c1-9e8b-e40494025eed" providerId="ADAL" clId="{FC843DE0-D55C-490D-BB41-48A72FA0C325}" dt="2024-01-10T10:53:23.619" v="1806" actId="20577"/>
          <ac:spMkLst>
            <pc:docMk/>
            <pc:sldMk cId="2720933586" sldId="2147472154"/>
            <ac:spMk id="4" creationId="{A17A0F46-09C7-8AC0-2E1E-429CA9054E1C}"/>
          </ac:spMkLst>
        </pc:spChg>
        <pc:graphicFrameChg chg="mod">
          <ac:chgData name="Thomas Stockhammer" userId="2aa20ba2-ba43-46c1-9e8b-e40494025eed" providerId="ADAL" clId="{FC843DE0-D55C-490D-BB41-48A72FA0C325}" dt="2024-01-10T10:53:08.104" v="1788"/>
          <ac:graphicFrameMkLst>
            <pc:docMk/>
            <pc:sldMk cId="2720933586" sldId="2147472154"/>
            <ac:graphicFrameMk id="11" creationId="{D35E5E40-5B25-DD6B-42B0-CCAFCD4D661F}"/>
          </ac:graphicFrameMkLst>
        </pc:graphicFrameChg>
      </pc:sldChg>
      <pc:sldMasterChg chg="addSldLayout delSldLayout">
        <pc:chgData name="Thomas Stockhammer" userId="2aa20ba2-ba43-46c1-9e8b-e40494025eed" providerId="ADAL" clId="{FC843DE0-D55C-490D-BB41-48A72FA0C325}" dt="2024-01-10T10:47:15.541" v="1255" actId="47"/>
        <pc:sldMasterMkLst>
          <pc:docMk/>
          <pc:sldMasterMk cId="306139523" sldId="2147483833"/>
        </pc:sldMasterMkLst>
        <pc:sldLayoutChg chg="add del">
          <pc:chgData name="Thomas Stockhammer" userId="2aa20ba2-ba43-46c1-9e8b-e40494025eed" providerId="ADAL" clId="{FC843DE0-D55C-490D-BB41-48A72FA0C325}" dt="2024-01-10T10:47:15.541" v="1255" actId="47"/>
          <pc:sldLayoutMkLst>
            <pc:docMk/>
            <pc:sldMasterMk cId="306139523" sldId="2147483833"/>
            <pc:sldLayoutMk cId="294907459" sldId="214748456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1/10/2024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endParaRPr lang="en-US" dirty="0"/>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endParaRPr lang="en-US" dirty="0"/>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3GPP SA4#127</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955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00682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4049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2662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327919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8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73613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8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511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4246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6989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967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11038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8960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43331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9770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3765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978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1750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7941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06245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39969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62369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177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9161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r>
              <a:rPr lang="en-US"/>
              <a:t>3GPP SA4#127</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2472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8018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1114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460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043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3002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24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4725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6692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9227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20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34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1097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3GPP SA4#127</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2902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697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191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669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225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0797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1769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047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9521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956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921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4744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79547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0491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274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8216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0686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512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43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487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639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40814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a:t>
            </a:r>
            <a:br>
              <a:rPr lang="en-US">
                <a:solidFill>
                  <a:schemeClr val="accent2">
                    <a:lumMod val="40000"/>
                    <a:lumOff val="60000"/>
                  </a:schemeClr>
                </a:solidFill>
              </a:rPr>
            </a:br>
            <a:r>
              <a:rPr lang="en-US">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341184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40000"/>
                    <a:lumOff val="60000"/>
                  </a:schemeClr>
                </a:solidFill>
              </a:rPr>
              <a:t>Confidential – Qualcomm Technologies, Inc.</a:t>
            </a:r>
            <a:br>
              <a:rPr lang="en-US">
                <a:solidFill>
                  <a:schemeClr val="accent6">
                    <a:lumMod val="40000"/>
                    <a:lumOff val="60000"/>
                  </a:schemeClr>
                </a:solidFill>
              </a:rPr>
            </a:br>
            <a:r>
              <a:rPr lang="en-US">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307079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373262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93840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9594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607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4005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5477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52732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27134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48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5461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992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7171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803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222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935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424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72258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220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671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3596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03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077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6272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5573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185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349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795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372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63588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504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404618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29" name="TextBox 28">
            <a:extLst>
              <a:ext uri="{FF2B5EF4-FFF2-40B4-BE49-F238E27FC236}">
                <a16:creationId xmlns:a16="http://schemas.microsoft.com/office/drawing/2014/main" id="{4D300438-7B29-1238-1D3D-C9E7568113E8}"/>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0" name="TextBox 29">
            <a:extLst>
              <a:ext uri="{FF2B5EF4-FFF2-40B4-BE49-F238E27FC236}">
                <a16:creationId xmlns:a16="http://schemas.microsoft.com/office/drawing/2014/main" id="{C6814108-5BD7-ADD6-1E27-D5BC017E51DE}"/>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46966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59EA7A12-3AC1-314C-39FF-9314B2E77000}"/>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3" name="TextBox 22">
            <a:extLst>
              <a:ext uri="{FF2B5EF4-FFF2-40B4-BE49-F238E27FC236}">
                <a16:creationId xmlns:a16="http://schemas.microsoft.com/office/drawing/2014/main" id="{C9715419-C911-9D37-1CD2-77C18B26F503}"/>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35634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724175FF-4C47-0EC0-D29A-B6372469C71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9" name="TextBox 28">
            <a:extLst>
              <a:ext uri="{FF2B5EF4-FFF2-40B4-BE49-F238E27FC236}">
                <a16:creationId xmlns:a16="http://schemas.microsoft.com/office/drawing/2014/main" id="{C0AFA2A3-A65F-766C-B1CC-72DDBF306D11}"/>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52378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6" name="TextBox 45">
            <a:extLst>
              <a:ext uri="{FF2B5EF4-FFF2-40B4-BE49-F238E27FC236}">
                <a16:creationId xmlns:a16="http://schemas.microsoft.com/office/drawing/2014/main" id="{744BC0EA-4693-AA8C-378F-81E7B0BE23DE}"/>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47" name="TextBox 46">
            <a:extLst>
              <a:ext uri="{FF2B5EF4-FFF2-40B4-BE49-F238E27FC236}">
                <a16:creationId xmlns:a16="http://schemas.microsoft.com/office/drawing/2014/main" id="{5646B856-483C-1B34-B426-2FC7C9A12E1C}"/>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60492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14" name="TextBox 13">
            <a:extLst>
              <a:ext uri="{FF2B5EF4-FFF2-40B4-BE49-F238E27FC236}">
                <a16:creationId xmlns:a16="http://schemas.microsoft.com/office/drawing/2014/main" id="{00A0D3CC-ABF9-394D-9BFB-0D9BEE41E3C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05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6A843309-E0A1-5247-9312-CC4E16618A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30081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p>
        </p:txBody>
      </p:sp>
      <p:sp>
        <p:nvSpPr>
          <p:cNvPr id="18" name="TextBox 17">
            <a:extLst>
              <a:ext uri="{FF2B5EF4-FFF2-40B4-BE49-F238E27FC236}">
                <a16:creationId xmlns:a16="http://schemas.microsoft.com/office/drawing/2014/main" id="{AA578684-7771-014A-A136-F6303FE2F8D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8936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5BA4EC28-CF88-3F4E-8728-73E0896B7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349116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9984F95E-5B15-0A43-BF2C-D4BD1E2149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2759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D84357B0-A3CD-6045-8BDB-9045570C678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41850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37F365F-7EEE-AA45-8532-53CE290F304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88600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B421317D-AD5C-6F5F-F6A6-3BDC6388892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50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CCDE8135-DEA4-D944-85A4-19C6AF52940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5144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ECFEECC4-DC29-1941-A6E0-5ACEFD341DF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5089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79F154B-536A-D226-DF30-F2C6EA881FA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5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333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07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394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932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881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Tree>
    <p:extLst>
      <p:ext uri="{BB962C8B-B14F-4D97-AF65-F5344CB8AC3E}">
        <p14:creationId xmlns:p14="http://schemas.microsoft.com/office/powerpoint/2010/main" val="9547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1010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3150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84934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289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510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pPr>
              <a:defRPr/>
            </a:pPr>
            <a:r>
              <a:rPr lang="en-US"/>
              <a:t>3GPP SA4#127</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314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582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8936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8C7A4937-F361-A84D-BBA4-930690AF585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14919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439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037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9" name="TextBox 8">
            <a:extLst>
              <a:ext uri="{FF2B5EF4-FFF2-40B4-BE49-F238E27FC236}">
                <a16:creationId xmlns:a16="http://schemas.microsoft.com/office/drawing/2014/main" id="{AD838838-BE57-E34A-ABF5-2C0070416E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945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BB07E57D-E08F-644F-934B-0835F92FB4B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186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E89D24C-C3C5-0B41-A42D-29F52EE22F9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7232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4BE19A9C-A507-B142-B455-AA5933A548D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450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C725D2C4-F421-3647-8C79-00B1B8E506D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3300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A74494B-FB0A-7644-BDB3-59749D99E3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17935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F53FCEE-0955-084E-8D70-8129C635A40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6074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EA7A73CF-3EA7-E444-8AC7-9CA650E870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5152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DAAB8A5D-AC60-C84A-A928-281A9137C12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81799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92ED7BC6-7327-5148-BD05-DC8203396E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36449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Box 8">
            <a:extLst>
              <a:ext uri="{FF2B5EF4-FFF2-40B4-BE49-F238E27FC236}">
                <a16:creationId xmlns:a16="http://schemas.microsoft.com/office/drawing/2014/main" id="{2C995166-EB53-2842-BADE-906F0C8250D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6325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C5058962-74F8-A743-AD5E-27A4A90189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321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5C7CD035-E3AE-094C-9116-E763D4650A7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78210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CF84B7E2-7102-7249-878F-AE7424E637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4148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11923F10-D7DD-9C42-B84B-BC4F192B70B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002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C4DA8D7E-8B55-4949-9258-214A3F2732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169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FE1FE39-599B-8149-8E95-00D55D065F7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028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303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6261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401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566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806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600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308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488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2549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654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extBox 8">
            <a:extLst>
              <a:ext uri="{FF2B5EF4-FFF2-40B4-BE49-F238E27FC236}">
                <a16:creationId xmlns:a16="http://schemas.microsoft.com/office/drawing/2014/main" id="{C6B6FB58-AA0E-DC15-AACC-6F08F21FD31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656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688A1DC-6E2A-57AD-266E-351F71C2D9E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945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02FB666D-3907-0AF7-AF5D-C7344D39F1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9831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extBox 4">
            <a:extLst>
              <a:ext uri="{FF2B5EF4-FFF2-40B4-BE49-F238E27FC236}">
                <a16:creationId xmlns:a16="http://schemas.microsoft.com/office/drawing/2014/main" id="{69EC8DBE-004F-FE4A-8441-FB8D26CB02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3421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6E88897A-387B-264D-9522-9C3B1FF1F3A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91445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BD3313CA-8613-B249-821B-0584EDEB883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169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D2B00E6-D523-6C40-8C3C-EA1A6C03A58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83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5E00948D-7B2D-714B-8E6D-4A37ADA6CC9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733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DE5A83F-9153-3C44-8957-2EC27B94572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28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39C70112-9A84-A446-8F7F-6CF61C9967B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133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6097F0B3-929E-A344-8B69-23BC6D52B50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613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CD189F20-8729-2444-981C-23DCC2E2BBB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1696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19FE6D94-B327-084F-BDAB-3298CA78BE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4171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E6B4DBC-D544-C040-A8B4-3C5F9841AC80}"/>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1046093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4C60EE0F-8B28-E747-AB44-F8BE2D093FDC}"/>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176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76C493A7-E235-4249-944C-8CC5F6857D03}"/>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8951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3" name="TextBox 12">
            <a:extLst>
              <a:ext uri="{FF2B5EF4-FFF2-40B4-BE49-F238E27FC236}">
                <a16:creationId xmlns:a16="http://schemas.microsoft.com/office/drawing/2014/main" id="{BBB2E7B5-124A-3D42-9E7D-712CCC9B139F}"/>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2191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2" name="TextBox 11">
            <a:extLst>
              <a:ext uri="{FF2B5EF4-FFF2-40B4-BE49-F238E27FC236}">
                <a16:creationId xmlns:a16="http://schemas.microsoft.com/office/drawing/2014/main" id="{15673EF2-F010-6A45-B5DE-07FD51C42857}"/>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3872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89CA83A-45CB-F251-159E-F280BAB204B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9410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B9F45113-68D9-B2FC-F747-BE9A8646A04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2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17D643E7-2A99-2F12-C4D2-7ACAA412F5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2645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FC8033F-2F88-6505-E202-4B8D75B2149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525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7D76EA51-5C9D-DC12-4F45-AA693CB163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58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675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639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6532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Tree>
    <p:extLst>
      <p:ext uri="{BB962C8B-B14F-4D97-AF65-F5344CB8AC3E}">
        <p14:creationId xmlns:p14="http://schemas.microsoft.com/office/powerpoint/2010/main" val="257025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96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51666D16-72E8-4EFF-8DCE-432DA7CA2C3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a:t>
            </a:r>
            <a:br>
              <a:rPr lang="en-US">
                <a:solidFill>
                  <a:schemeClr val="bg1"/>
                </a:solidFill>
              </a:rPr>
            </a:br>
            <a:r>
              <a:rPr lang="en-US">
                <a:solidFill>
                  <a:schemeClr val="bg1"/>
                </a:solidFill>
              </a:rPr>
              <a:t>and/or its affiliated companies – May Contain Trade Secrets</a:t>
            </a:r>
          </a:p>
        </p:txBody>
      </p:sp>
    </p:spTree>
    <p:extLst>
      <p:ext uri="{BB962C8B-B14F-4D97-AF65-F5344CB8AC3E}">
        <p14:creationId xmlns:p14="http://schemas.microsoft.com/office/powerpoint/2010/main" val="235345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6DE0EA69-353A-4377-9420-BAD85996AF96}"/>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51521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16F9DABE-F471-456C-A562-07765D13BFBA}"/>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72022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F38CC6BF-4FF8-4D6D-B41B-0D91B3088BFF}"/>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71997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DFF20135-2D08-9A4B-9DB4-5704D9E0021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157598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EF27F35-676D-13EE-DD32-95FDC16E81B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1449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DA20019A-5B50-D36B-64ED-1FEF35AA270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33EE2393-F1DD-8F90-C1C5-310FD4F821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5100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4D8947B-492A-C7A3-31F2-92001AD8CF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6899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67A699D8-81A9-495D-7F4A-DCB6A20D4B2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110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364F97B-57A1-B049-A5E0-7D6B2527B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0815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FD42B6F1-9BF6-6EE5-EDD5-46AE2E8E53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4654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6A6DA815-E1E7-8546-96C6-984328A681C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073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73923CA3-7C0F-744C-902A-1EF88F94632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160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D03B7E6D-4046-9744-8D9C-C93F42A774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195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659929F3-1218-7545-89B5-A760ED49531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977792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744352BA-9C23-1C42-B3D8-30FF4BF0D4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575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B0237052-9941-6F43-9B15-2B71743E443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7373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2EBF3BA2-2875-3949-83C5-76692BC354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714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10B95D78-DDB9-844A-9CFA-6A22FDD90B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3927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7000B909-6C3C-8B43-BC80-F7EF1B464E4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4972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6" name="TextBox 5">
            <a:extLst>
              <a:ext uri="{FF2B5EF4-FFF2-40B4-BE49-F238E27FC236}">
                <a16:creationId xmlns:a16="http://schemas.microsoft.com/office/drawing/2014/main" id="{147A281D-2BFD-8BF7-702A-88B785236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155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696D14D0-7E77-B546-AE82-A3C8CBD47F0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26430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3FF1B48E-7335-1E4A-A06A-C56F904A90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4879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64627586-85E3-E04B-8F2D-2F49C5A575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5879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29F80990-6F8C-3748-88B9-6C6BCF266B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0807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95B79772-CAC0-EC40-A00B-F83093249A1A}"/>
              </a:ext>
            </a:extLst>
          </p:cNvPr>
          <p:cNvSpPr txBox="1"/>
          <p:nvPr userDrawn="1"/>
        </p:nvSpPr>
        <p:spPr>
          <a:xfrm>
            <a:off x="745275"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70115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41B591FD-7815-DB45-95D6-A01BA3CC5361}"/>
              </a:ext>
            </a:extLst>
          </p:cNvPr>
          <p:cNvSpPr txBox="1"/>
          <p:nvPr userDrawn="1"/>
        </p:nvSpPr>
        <p:spPr>
          <a:xfrm>
            <a:off x="74089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BC0B640B-5629-8237-CEE1-DBD7B05ED5DF}"/>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166478F6-2F60-6B11-D4FA-BB3AE90D2C2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29429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C86D7F3F-CCFD-B846-B232-FD8ABABC9DAC}"/>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5F90AE63-0A99-B44F-0E1A-C883CC031E82}"/>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7ED0814D-95E2-2D83-AFD9-6EC125F0F0B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8445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25" name="TextBox 24">
            <a:extLst>
              <a:ext uri="{FF2B5EF4-FFF2-40B4-BE49-F238E27FC236}">
                <a16:creationId xmlns:a16="http://schemas.microsoft.com/office/drawing/2014/main" id="{7AF01AB1-AA01-154B-8F42-8AF7B1BFB94F}"/>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7283F846-2DA6-4813-0F48-B2333D518C80}"/>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9CA9E428-2BB3-6DCE-7F59-320F777DB0E9}"/>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138665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DBF1D5AB-98DB-0A49-A61A-49AE41A978C7}"/>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C75D312A-BAC6-F69D-9F7D-B713A98EFEA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CDA8361D-B4AE-7DDA-48B6-D2FEFE66AD4E}"/>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282701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144" Type="http://schemas.openxmlformats.org/officeDocument/2006/relationships/slideLayout" Target="../slideLayouts/slideLayout144.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65" Type="http://schemas.openxmlformats.org/officeDocument/2006/relationships/slideLayout" Target="../slideLayouts/slideLayout165.xml"/><Relationship Id="rId181" Type="http://schemas.openxmlformats.org/officeDocument/2006/relationships/slideLayout" Target="../slideLayouts/slideLayout181.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71" Type="http://schemas.openxmlformats.org/officeDocument/2006/relationships/slideLayout" Target="../slideLayouts/slideLayout171.xml"/><Relationship Id="rId176" Type="http://schemas.openxmlformats.org/officeDocument/2006/relationships/slideLayout" Target="../slideLayouts/slideLayout176.xml"/><Relationship Id="rId192" Type="http://schemas.openxmlformats.org/officeDocument/2006/relationships/slideLayout" Target="../slideLayouts/slideLayout192.xml"/><Relationship Id="rId197" Type="http://schemas.openxmlformats.org/officeDocument/2006/relationships/slideLayout" Target="../slideLayouts/slideLayout197.xml"/><Relationship Id="rId206" Type="http://schemas.openxmlformats.org/officeDocument/2006/relationships/slideLayout" Target="../slideLayouts/slideLayout206.xml"/><Relationship Id="rId201" Type="http://schemas.openxmlformats.org/officeDocument/2006/relationships/slideLayout" Target="../slideLayouts/slideLayout20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82" Type="http://schemas.openxmlformats.org/officeDocument/2006/relationships/slideLayout" Target="../slideLayouts/slideLayout182.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6" Type="http://schemas.openxmlformats.org/officeDocument/2006/relationships/slideLayout" Target="../slideLayouts/slideLayout6.xml"/><Relationship Id="rId212" Type="http://schemas.openxmlformats.org/officeDocument/2006/relationships/slideLayout" Target="../slideLayouts/slideLayout212.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2" Type="http://schemas.openxmlformats.org/officeDocument/2006/relationships/slideLayout" Target="../slideLayouts/slideLayout202.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13"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329.xml"/><Relationship Id="rId21" Type="http://schemas.openxmlformats.org/officeDocument/2006/relationships/slideLayout" Target="../slideLayouts/slideLayout233.xml"/><Relationship Id="rId42" Type="http://schemas.openxmlformats.org/officeDocument/2006/relationships/slideLayout" Target="../slideLayouts/slideLayout254.xml"/><Relationship Id="rId63" Type="http://schemas.openxmlformats.org/officeDocument/2006/relationships/slideLayout" Target="../slideLayouts/slideLayout275.xml"/><Relationship Id="rId84" Type="http://schemas.openxmlformats.org/officeDocument/2006/relationships/slideLayout" Target="../slideLayouts/slideLayout296.xml"/><Relationship Id="rId138" Type="http://schemas.openxmlformats.org/officeDocument/2006/relationships/slideLayout" Target="../slideLayouts/slideLayout350.xml"/><Relationship Id="rId159" Type="http://schemas.openxmlformats.org/officeDocument/2006/relationships/slideLayout" Target="../slideLayouts/slideLayout371.xml"/><Relationship Id="rId170" Type="http://schemas.openxmlformats.org/officeDocument/2006/relationships/slideLayout" Target="../slideLayouts/slideLayout382.xml"/><Relationship Id="rId191" Type="http://schemas.openxmlformats.org/officeDocument/2006/relationships/slideLayout" Target="../slideLayouts/slideLayout403.xml"/><Relationship Id="rId205" Type="http://schemas.openxmlformats.org/officeDocument/2006/relationships/slideLayout" Target="../slideLayouts/slideLayout417.xml"/><Relationship Id="rId107" Type="http://schemas.openxmlformats.org/officeDocument/2006/relationships/slideLayout" Target="../slideLayouts/slideLayout319.xml"/><Relationship Id="rId11" Type="http://schemas.openxmlformats.org/officeDocument/2006/relationships/slideLayout" Target="../slideLayouts/slideLayout223.xml"/><Relationship Id="rId32" Type="http://schemas.openxmlformats.org/officeDocument/2006/relationships/slideLayout" Target="../slideLayouts/slideLayout244.xml"/><Relationship Id="rId37" Type="http://schemas.openxmlformats.org/officeDocument/2006/relationships/slideLayout" Target="../slideLayouts/slideLayout249.xml"/><Relationship Id="rId53" Type="http://schemas.openxmlformats.org/officeDocument/2006/relationships/slideLayout" Target="../slideLayouts/slideLayout265.xml"/><Relationship Id="rId58" Type="http://schemas.openxmlformats.org/officeDocument/2006/relationships/slideLayout" Target="../slideLayouts/slideLayout270.xml"/><Relationship Id="rId74" Type="http://schemas.openxmlformats.org/officeDocument/2006/relationships/slideLayout" Target="../slideLayouts/slideLayout286.xml"/><Relationship Id="rId79" Type="http://schemas.openxmlformats.org/officeDocument/2006/relationships/slideLayout" Target="../slideLayouts/slideLayout291.xml"/><Relationship Id="rId102" Type="http://schemas.openxmlformats.org/officeDocument/2006/relationships/slideLayout" Target="../slideLayouts/slideLayout314.xml"/><Relationship Id="rId123" Type="http://schemas.openxmlformats.org/officeDocument/2006/relationships/slideLayout" Target="../slideLayouts/slideLayout335.xml"/><Relationship Id="rId128" Type="http://schemas.openxmlformats.org/officeDocument/2006/relationships/slideLayout" Target="../slideLayouts/slideLayout340.xml"/><Relationship Id="rId144" Type="http://schemas.openxmlformats.org/officeDocument/2006/relationships/slideLayout" Target="../slideLayouts/slideLayout356.xml"/><Relationship Id="rId149" Type="http://schemas.openxmlformats.org/officeDocument/2006/relationships/slideLayout" Target="../slideLayouts/slideLayout361.xml"/><Relationship Id="rId5" Type="http://schemas.openxmlformats.org/officeDocument/2006/relationships/slideLayout" Target="../slideLayouts/slideLayout217.xml"/><Relationship Id="rId90" Type="http://schemas.openxmlformats.org/officeDocument/2006/relationships/slideLayout" Target="../slideLayouts/slideLayout302.xml"/><Relationship Id="rId95" Type="http://schemas.openxmlformats.org/officeDocument/2006/relationships/slideLayout" Target="../slideLayouts/slideLayout307.xml"/><Relationship Id="rId160" Type="http://schemas.openxmlformats.org/officeDocument/2006/relationships/slideLayout" Target="../slideLayouts/slideLayout372.xml"/><Relationship Id="rId165" Type="http://schemas.openxmlformats.org/officeDocument/2006/relationships/slideLayout" Target="../slideLayouts/slideLayout377.xml"/><Relationship Id="rId181" Type="http://schemas.openxmlformats.org/officeDocument/2006/relationships/slideLayout" Target="../slideLayouts/slideLayout393.xml"/><Relationship Id="rId186" Type="http://schemas.openxmlformats.org/officeDocument/2006/relationships/slideLayout" Target="../slideLayouts/slideLayout398.xml"/><Relationship Id="rId211" Type="http://schemas.openxmlformats.org/officeDocument/2006/relationships/slideLayout" Target="../slideLayouts/slideLayout423.xml"/><Relationship Id="rId22" Type="http://schemas.openxmlformats.org/officeDocument/2006/relationships/slideLayout" Target="../slideLayouts/slideLayout234.xml"/><Relationship Id="rId27" Type="http://schemas.openxmlformats.org/officeDocument/2006/relationships/slideLayout" Target="../slideLayouts/slideLayout239.xml"/><Relationship Id="rId43" Type="http://schemas.openxmlformats.org/officeDocument/2006/relationships/slideLayout" Target="../slideLayouts/slideLayout255.xml"/><Relationship Id="rId48" Type="http://schemas.openxmlformats.org/officeDocument/2006/relationships/slideLayout" Target="../slideLayouts/slideLayout260.xml"/><Relationship Id="rId64" Type="http://schemas.openxmlformats.org/officeDocument/2006/relationships/slideLayout" Target="../slideLayouts/slideLayout276.xml"/><Relationship Id="rId69" Type="http://schemas.openxmlformats.org/officeDocument/2006/relationships/slideLayout" Target="../slideLayouts/slideLayout281.xml"/><Relationship Id="rId113" Type="http://schemas.openxmlformats.org/officeDocument/2006/relationships/slideLayout" Target="../slideLayouts/slideLayout325.xml"/><Relationship Id="rId118" Type="http://schemas.openxmlformats.org/officeDocument/2006/relationships/slideLayout" Target="../slideLayouts/slideLayout330.xml"/><Relationship Id="rId134" Type="http://schemas.openxmlformats.org/officeDocument/2006/relationships/slideLayout" Target="../slideLayouts/slideLayout346.xml"/><Relationship Id="rId139" Type="http://schemas.openxmlformats.org/officeDocument/2006/relationships/slideLayout" Target="../slideLayouts/slideLayout351.xml"/><Relationship Id="rId80" Type="http://schemas.openxmlformats.org/officeDocument/2006/relationships/slideLayout" Target="../slideLayouts/slideLayout292.xml"/><Relationship Id="rId85" Type="http://schemas.openxmlformats.org/officeDocument/2006/relationships/slideLayout" Target="../slideLayouts/slideLayout297.xml"/><Relationship Id="rId150" Type="http://schemas.openxmlformats.org/officeDocument/2006/relationships/slideLayout" Target="../slideLayouts/slideLayout362.xml"/><Relationship Id="rId155" Type="http://schemas.openxmlformats.org/officeDocument/2006/relationships/slideLayout" Target="../slideLayouts/slideLayout367.xml"/><Relationship Id="rId171" Type="http://schemas.openxmlformats.org/officeDocument/2006/relationships/slideLayout" Target="../slideLayouts/slideLayout383.xml"/><Relationship Id="rId176" Type="http://schemas.openxmlformats.org/officeDocument/2006/relationships/slideLayout" Target="../slideLayouts/slideLayout388.xml"/><Relationship Id="rId192" Type="http://schemas.openxmlformats.org/officeDocument/2006/relationships/slideLayout" Target="../slideLayouts/slideLayout404.xml"/><Relationship Id="rId197" Type="http://schemas.openxmlformats.org/officeDocument/2006/relationships/slideLayout" Target="../slideLayouts/slideLayout409.xml"/><Relationship Id="rId206" Type="http://schemas.openxmlformats.org/officeDocument/2006/relationships/slideLayout" Target="../slideLayouts/slideLayout418.xml"/><Relationship Id="rId201" Type="http://schemas.openxmlformats.org/officeDocument/2006/relationships/slideLayout" Target="../slideLayouts/slideLayout413.xml"/><Relationship Id="rId12" Type="http://schemas.openxmlformats.org/officeDocument/2006/relationships/slideLayout" Target="../slideLayouts/slideLayout224.xml"/><Relationship Id="rId17" Type="http://schemas.openxmlformats.org/officeDocument/2006/relationships/slideLayout" Target="../slideLayouts/slideLayout229.xml"/><Relationship Id="rId33" Type="http://schemas.openxmlformats.org/officeDocument/2006/relationships/slideLayout" Target="../slideLayouts/slideLayout245.xml"/><Relationship Id="rId38" Type="http://schemas.openxmlformats.org/officeDocument/2006/relationships/slideLayout" Target="../slideLayouts/slideLayout250.xml"/><Relationship Id="rId59" Type="http://schemas.openxmlformats.org/officeDocument/2006/relationships/slideLayout" Target="../slideLayouts/slideLayout271.xml"/><Relationship Id="rId103" Type="http://schemas.openxmlformats.org/officeDocument/2006/relationships/slideLayout" Target="../slideLayouts/slideLayout315.xml"/><Relationship Id="rId108" Type="http://schemas.openxmlformats.org/officeDocument/2006/relationships/slideLayout" Target="../slideLayouts/slideLayout320.xml"/><Relationship Id="rId124" Type="http://schemas.openxmlformats.org/officeDocument/2006/relationships/slideLayout" Target="../slideLayouts/slideLayout336.xml"/><Relationship Id="rId129" Type="http://schemas.openxmlformats.org/officeDocument/2006/relationships/slideLayout" Target="../slideLayouts/slideLayout341.xml"/><Relationship Id="rId54" Type="http://schemas.openxmlformats.org/officeDocument/2006/relationships/slideLayout" Target="../slideLayouts/slideLayout266.xml"/><Relationship Id="rId70" Type="http://schemas.openxmlformats.org/officeDocument/2006/relationships/slideLayout" Target="../slideLayouts/slideLayout282.xml"/><Relationship Id="rId75" Type="http://schemas.openxmlformats.org/officeDocument/2006/relationships/slideLayout" Target="../slideLayouts/slideLayout287.xml"/><Relationship Id="rId91" Type="http://schemas.openxmlformats.org/officeDocument/2006/relationships/slideLayout" Target="../slideLayouts/slideLayout303.xml"/><Relationship Id="rId96" Type="http://schemas.openxmlformats.org/officeDocument/2006/relationships/slideLayout" Target="../slideLayouts/slideLayout308.xml"/><Relationship Id="rId140" Type="http://schemas.openxmlformats.org/officeDocument/2006/relationships/slideLayout" Target="../slideLayouts/slideLayout352.xml"/><Relationship Id="rId145" Type="http://schemas.openxmlformats.org/officeDocument/2006/relationships/slideLayout" Target="../slideLayouts/slideLayout357.xml"/><Relationship Id="rId161" Type="http://schemas.openxmlformats.org/officeDocument/2006/relationships/slideLayout" Target="../slideLayouts/slideLayout373.xml"/><Relationship Id="rId166" Type="http://schemas.openxmlformats.org/officeDocument/2006/relationships/slideLayout" Target="../slideLayouts/slideLayout378.xml"/><Relationship Id="rId182" Type="http://schemas.openxmlformats.org/officeDocument/2006/relationships/slideLayout" Target="../slideLayouts/slideLayout394.xml"/><Relationship Id="rId187" Type="http://schemas.openxmlformats.org/officeDocument/2006/relationships/slideLayout" Target="../slideLayouts/slideLayout399.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212" Type="http://schemas.openxmlformats.org/officeDocument/2006/relationships/theme" Target="../theme/theme2.xml"/><Relationship Id="rId23" Type="http://schemas.openxmlformats.org/officeDocument/2006/relationships/slideLayout" Target="../slideLayouts/slideLayout235.xml"/><Relationship Id="rId28" Type="http://schemas.openxmlformats.org/officeDocument/2006/relationships/slideLayout" Target="../slideLayouts/slideLayout240.xml"/><Relationship Id="rId49" Type="http://schemas.openxmlformats.org/officeDocument/2006/relationships/slideLayout" Target="../slideLayouts/slideLayout261.xml"/><Relationship Id="rId114" Type="http://schemas.openxmlformats.org/officeDocument/2006/relationships/slideLayout" Target="../slideLayouts/slideLayout326.xml"/><Relationship Id="rId119" Type="http://schemas.openxmlformats.org/officeDocument/2006/relationships/slideLayout" Target="../slideLayouts/slideLayout331.xml"/><Relationship Id="rId44" Type="http://schemas.openxmlformats.org/officeDocument/2006/relationships/slideLayout" Target="../slideLayouts/slideLayout256.xml"/><Relationship Id="rId60" Type="http://schemas.openxmlformats.org/officeDocument/2006/relationships/slideLayout" Target="../slideLayouts/slideLayout272.xml"/><Relationship Id="rId65" Type="http://schemas.openxmlformats.org/officeDocument/2006/relationships/slideLayout" Target="../slideLayouts/slideLayout277.xml"/><Relationship Id="rId81" Type="http://schemas.openxmlformats.org/officeDocument/2006/relationships/slideLayout" Target="../slideLayouts/slideLayout293.xml"/><Relationship Id="rId86" Type="http://schemas.openxmlformats.org/officeDocument/2006/relationships/slideLayout" Target="../slideLayouts/slideLayout298.xml"/><Relationship Id="rId130" Type="http://schemas.openxmlformats.org/officeDocument/2006/relationships/slideLayout" Target="../slideLayouts/slideLayout342.xml"/><Relationship Id="rId135" Type="http://schemas.openxmlformats.org/officeDocument/2006/relationships/slideLayout" Target="../slideLayouts/slideLayout347.xml"/><Relationship Id="rId151" Type="http://schemas.openxmlformats.org/officeDocument/2006/relationships/slideLayout" Target="../slideLayouts/slideLayout363.xml"/><Relationship Id="rId156" Type="http://schemas.openxmlformats.org/officeDocument/2006/relationships/slideLayout" Target="../slideLayouts/slideLayout368.xml"/><Relationship Id="rId177" Type="http://schemas.openxmlformats.org/officeDocument/2006/relationships/slideLayout" Target="../slideLayouts/slideLayout389.xml"/><Relationship Id="rId198" Type="http://schemas.openxmlformats.org/officeDocument/2006/relationships/slideLayout" Target="../slideLayouts/slideLayout410.xml"/><Relationship Id="rId172" Type="http://schemas.openxmlformats.org/officeDocument/2006/relationships/slideLayout" Target="../slideLayouts/slideLayout384.xml"/><Relationship Id="rId193" Type="http://schemas.openxmlformats.org/officeDocument/2006/relationships/slideLayout" Target="../slideLayouts/slideLayout405.xml"/><Relationship Id="rId202" Type="http://schemas.openxmlformats.org/officeDocument/2006/relationships/slideLayout" Target="../slideLayouts/slideLayout414.xml"/><Relationship Id="rId207" Type="http://schemas.openxmlformats.org/officeDocument/2006/relationships/slideLayout" Target="../slideLayouts/slideLayout419.xml"/><Relationship Id="rId13" Type="http://schemas.openxmlformats.org/officeDocument/2006/relationships/slideLayout" Target="../slideLayouts/slideLayout225.xml"/><Relationship Id="rId18" Type="http://schemas.openxmlformats.org/officeDocument/2006/relationships/slideLayout" Target="../slideLayouts/slideLayout230.xml"/><Relationship Id="rId39" Type="http://schemas.openxmlformats.org/officeDocument/2006/relationships/slideLayout" Target="../slideLayouts/slideLayout251.xml"/><Relationship Id="rId109" Type="http://schemas.openxmlformats.org/officeDocument/2006/relationships/slideLayout" Target="../slideLayouts/slideLayout321.xml"/><Relationship Id="rId34" Type="http://schemas.openxmlformats.org/officeDocument/2006/relationships/slideLayout" Target="../slideLayouts/slideLayout246.xml"/><Relationship Id="rId50" Type="http://schemas.openxmlformats.org/officeDocument/2006/relationships/slideLayout" Target="../slideLayouts/slideLayout262.xml"/><Relationship Id="rId55" Type="http://schemas.openxmlformats.org/officeDocument/2006/relationships/slideLayout" Target="../slideLayouts/slideLayout267.xml"/><Relationship Id="rId76" Type="http://schemas.openxmlformats.org/officeDocument/2006/relationships/slideLayout" Target="../slideLayouts/slideLayout288.xml"/><Relationship Id="rId97" Type="http://schemas.openxmlformats.org/officeDocument/2006/relationships/slideLayout" Target="../slideLayouts/slideLayout309.xml"/><Relationship Id="rId104" Type="http://schemas.openxmlformats.org/officeDocument/2006/relationships/slideLayout" Target="../slideLayouts/slideLayout316.xml"/><Relationship Id="rId120" Type="http://schemas.openxmlformats.org/officeDocument/2006/relationships/slideLayout" Target="../slideLayouts/slideLayout332.xml"/><Relationship Id="rId125" Type="http://schemas.openxmlformats.org/officeDocument/2006/relationships/slideLayout" Target="../slideLayouts/slideLayout337.xml"/><Relationship Id="rId141" Type="http://schemas.openxmlformats.org/officeDocument/2006/relationships/slideLayout" Target="../slideLayouts/slideLayout353.xml"/><Relationship Id="rId146" Type="http://schemas.openxmlformats.org/officeDocument/2006/relationships/slideLayout" Target="../slideLayouts/slideLayout358.xml"/><Relationship Id="rId167" Type="http://schemas.openxmlformats.org/officeDocument/2006/relationships/slideLayout" Target="../slideLayouts/slideLayout379.xml"/><Relationship Id="rId188" Type="http://schemas.openxmlformats.org/officeDocument/2006/relationships/slideLayout" Target="../slideLayouts/slideLayout400.xml"/><Relationship Id="rId7" Type="http://schemas.openxmlformats.org/officeDocument/2006/relationships/slideLayout" Target="../slideLayouts/slideLayout219.xml"/><Relationship Id="rId71" Type="http://schemas.openxmlformats.org/officeDocument/2006/relationships/slideLayout" Target="../slideLayouts/slideLayout283.xml"/><Relationship Id="rId92" Type="http://schemas.openxmlformats.org/officeDocument/2006/relationships/slideLayout" Target="../slideLayouts/slideLayout304.xml"/><Relationship Id="rId162" Type="http://schemas.openxmlformats.org/officeDocument/2006/relationships/slideLayout" Target="../slideLayouts/slideLayout374.xml"/><Relationship Id="rId183" Type="http://schemas.openxmlformats.org/officeDocument/2006/relationships/slideLayout" Target="../slideLayouts/slideLayout395.xml"/><Relationship Id="rId2" Type="http://schemas.openxmlformats.org/officeDocument/2006/relationships/slideLayout" Target="../slideLayouts/slideLayout214.xml"/><Relationship Id="rId29" Type="http://schemas.openxmlformats.org/officeDocument/2006/relationships/slideLayout" Target="../slideLayouts/slideLayout241.xml"/><Relationship Id="rId24" Type="http://schemas.openxmlformats.org/officeDocument/2006/relationships/slideLayout" Target="../slideLayouts/slideLayout236.xml"/><Relationship Id="rId40" Type="http://schemas.openxmlformats.org/officeDocument/2006/relationships/slideLayout" Target="../slideLayouts/slideLayout252.xml"/><Relationship Id="rId45" Type="http://schemas.openxmlformats.org/officeDocument/2006/relationships/slideLayout" Target="../slideLayouts/slideLayout257.xml"/><Relationship Id="rId66" Type="http://schemas.openxmlformats.org/officeDocument/2006/relationships/slideLayout" Target="../slideLayouts/slideLayout278.xml"/><Relationship Id="rId87" Type="http://schemas.openxmlformats.org/officeDocument/2006/relationships/slideLayout" Target="../slideLayouts/slideLayout299.xml"/><Relationship Id="rId110" Type="http://schemas.openxmlformats.org/officeDocument/2006/relationships/slideLayout" Target="../slideLayouts/slideLayout322.xml"/><Relationship Id="rId115" Type="http://schemas.openxmlformats.org/officeDocument/2006/relationships/slideLayout" Target="../slideLayouts/slideLayout327.xml"/><Relationship Id="rId131" Type="http://schemas.openxmlformats.org/officeDocument/2006/relationships/slideLayout" Target="../slideLayouts/slideLayout343.xml"/><Relationship Id="rId136" Type="http://schemas.openxmlformats.org/officeDocument/2006/relationships/slideLayout" Target="../slideLayouts/slideLayout348.xml"/><Relationship Id="rId157" Type="http://schemas.openxmlformats.org/officeDocument/2006/relationships/slideLayout" Target="../slideLayouts/slideLayout369.xml"/><Relationship Id="rId178" Type="http://schemas.openxmlformats.org/officeDocument/2006/relationships/slideLayout" Target="../slideLayouts/slideLayout390.xml"/><Relationship Id="rId61" Type="http://schemas.openxmlformats.org/officeDocument/2006/relationships/slideLayout" Target="../slideLayouts/slideLayout273.xml"/><Relationship Id="rId82" Type="http://schemas.openxmlformats.org/officeDocument/2006/relationships/slideLayout" Target="../slideLayouts/slideLayout294.xml"/><Relationship Id="rId152" Type="http://schemas.openxmlformats.org/officeDocument/2006/relationships/slideLayout" Target="../slideLayouts/slideLayout364.xml"/><Relationship Id="rId173" Type="http://schemas.openxmlformats.org/officeDocument/2006/relationships/slideLayout" Target="../slideLayouts/slideLayout385.xml"/><Relationship Id="rId194" Type="http://schemas.openxmlformats.org/officeDocument/2006/relationships/slideLayout" Target="../slideLayouts/slideLayout406.xml"/><Relationship Id="rId199" Type="http://schemas.openxmlformats.org/officeDocument/2006/relationships/slideLayout" Target="../slideLayouts/slideLayout411.xml"/><Relationship Id="rId203" Type="http://schemas.openxmlformats.org/officeDocument/2006/relationships/slideLayout" Target="../slideLayouts/slideLayout415.xml"/><Relationship Id="rId208" Type="http://schemas.openxmlformats.org/officeDocument/2006/relationships/slideLayout" Target="../slideLayouts/slideLayout420.xml"/><Relationship Id="rId19" Type="http://schemas.openxmlformats.org/officeDocument/2006/relationships/slideLayout" Target="../slideLayouts/slideLayout231.xml"/><Relationship Id="rId14" Type="http://schemas.openxmlformats.org/officeDocument/2006/relationships/slideLayout" Target="../slideLayouts/slideLayout226.xml"/><Relationship Id="rId30" Type="http://schemas.openxmlformats.org/officeDocument/2006/relationships/slideLayout" Target="../slideLayouts/slideLayout242.xml"/><Relationship Id="rId35" Type="http://schemas.openxmlformats.org/officeDocument/2006/relationships/slideLayout" Target="../slideLayouts/slideLayout247.xml"/><Relationship Id="rId56" Type="http://schemas.openxmlformats.org/officeDocument/2006/relationships/slideLayout" Target="../slideLayouts/slideLayout268.xml"/><Relationship Id="rId77" Type="http://schemas.openxmlformats.org/officeDocument/2006/relationships/slideLayout" Target="../slideLayouts/slideLayout289.xml"/><Relationship Id="rId100" Type="http://schemas.openxmlformats.org/officeDocument/2006/relationships/slideLayout" Target="../slideLayouts/slideLayout312.xml"/><Relationship Id="rId105" Type="http://schemas.openxmlformats.org/officeDocument/2006/relationships/slideLayout" Target="../slideLayouts/slideLayout317.xml"/><Relationship Id="rId126" Type="http://schemas.openxmlformats.org/officeDocument/2006/relationships/slideLayout" Target="../slideLayouts/slideLayout338.xml"/><Relationship Id="rId147" Type="http://schemas.openxmlformats.org/officeDocument/2006/relationships/slideLayout" Target="../slideLayouts/slideLayout359.xml"/><Relationship Id="rId168" Type="http://schemas.openxmlformats.org/officeDocument/2006/relationships/slideLayout" Target="../slideLayouts/slideLayout380.xml"/><Relationship Id="rId8" Type="http://schemas.openxmlformats.org/officeDocument/2006/relationships/slideLayout" Target="../slideLayouts/slideLayout220.xml"/><Relationship Id="rId51" Type="http://schemas.openxmlformats.org/officeDocument/2006/relationships/slideLayout" Target="../slideLayouts/slideLayout263.xml"/><Relationship Id="rId72" Type="http://schemas.openxmlformats.org/officeDocument/2006/relationships/slideLayout" Target="../slideLayouts/slideLayout284.xml"/><Relationship Id="rId93" Type="http://schemas.openxmlformats.org/officeDocument/2006/relationships/slideLayout" Target="../slideLayouts/slideLayout305.xml"/><Relationship Id="rId98" Type="http://schemas.openxmlformats.org/officeDocument/2006/relationships/slideLayout" Target="../slideLayouts/slideLayout310.xml"/><Relationship Id="rId121" Type="http://schemas.openxmlformats.org/officeDocument/2006/relationships/slideLayout" Target="../slideLayouts/slideLayout333.xml"/><Relationship Id="rId142" Type="http://schemas.openxmlformats.org/officeDocument/2006/relationships/slideLayout" Target="../slideLayouts/slideLayout354.xml"/><Relationship Id="rId163" Type="http://schemas.openxmlformats.org/officeDocument/2006/relationships/slideLayout" Target="../slideLayouts/slideLayout375.xml"/><Relationship Id="rId184" Type="http://schemas.openxmlformats.org/officeDocument/2006/relationships/slideLayout" Target="../slideLayouts/slideLayout396.xml"/><Relationship Id="rId189" Type="http://schemas.openxmlformats.org/officeDocument/2006/relationships/slideLayout" Target="../slideLayouts/slideLayout401.xml"/><Relationship Id="rId3" Type="http://schemas.openxmlformats.org/officeDocument/2006/relationships/slideLayout" Target="../slideLayouts/slideLayout215.xml"/><Relationship Id="rId25" Type="http://schemas.openxmlformats.org/officeDocument/2006/relationships/slideLayout" Target="../slideLayouts/slideLayout237.xml"/><Relationship Id="rId46" Type="http://schemas.openxmlformats.org/officeDocument/2006/relationships/slideLayout" Target="../slideLayouts/slideLayout258.xml"/><Relationship Id="rId67" Type="http://schemas.openxmlformats.org/officeDocument/2006/relationships/slideLayout" Target="../slideLayouts/slideLayout279.xml"/><Relationship Id="rId116" Type="http://schemas.openxmlformats.org/officeDocument/2006/relationships/slideLayout" Target="../slideLayouts/slideLayout328.xml"/><Relationship Id="rId137" Type="http://schemas.openxmlformats.org/officeDocument/2006/relationships/slideLayout" Target="../slideLayouts/slideLayout349.xml"/><Relationship Id="rId158" Type="http://schemas.openxmlformats.org/officeDocument/2006/relationships/slideLayout" Target="../slideLayouts/slideLayout370.xml"/><Relationship Id="rId20" Type="http://schemas.openxmlformats.org/officeDocument/2006/relationships/slideLayout" Target="../slideLayouts/slideLayout232.xml"/><Relationship Id="rId41" Type="http://schemas.openxmlformats.org/officeDocument/2006/relationships/slideLayout" Target="../slideLayouts/slideLayout253.xml"/><Relationship Id="rId62" Type="http://schemas.openxmlformats.org/officeDocument/2006/relationships/slideLayout" Target="../slideLayouts/slideLayout274.xml"/><Relationship Id="rId83" Type="http://schemas.openxmlformats.org/officeDocument/2006/relationships/slideLayout" Target="../slideLayouts/slideLayout295.xml"/><Relationship Id="rId88" Type="http://schemas.openxmlformats.org/officeDocument/2006/relationships/slideLayout" Target="../slideLayouts/slideLayout300.xml"/><Relationship Id="rId111" Type="http://schemas.openxmlformats.org/officeDocument/2006/relationships/slideLayout" Target="../slideLayouts/slideLayout323.xml"/><Relationship Id="rId132" Type="http://schemas.openxmlformats.org/officeDocument/2006/relationships/slideLayout" Target="../slideLayouts/slideLayout344.xml"/><Relationship Id="rId153" Type="http://schemas.openxmlformats.org/officeDocument/2006/relationships/slideLayout" Target="../slideLayouts/slideLayout365.xml"/><Relationship Id="rId174" Type="http://schemas.openxmlformats.org/officeDocument/2006/relationships/slideLayout" Target="../slideLayouts/slideLayout386.xml"/><Relationship Id="rId179" Type="http://schemas.openxmlformats.org/officeDocument/2006/relationships/slideLayout" Target="../slideLayouts/slideLayout391.xml"/><Relationship Id="rId195" Type="http://schemas.openxmlformats.org/officeDocument/2006/relationships/slideLayout" Target="../slideLayouts/slideLayout407.xml"/><Relationship Id="rId209" Type="http://schemas.openxmlformats.org/officeDocument/2006/relationships/slideLayout" Target="../slideLayouts/slideLayout421.xml"/><Relationship Id="rId190" Type="http://schemas.openxmlformats.org/officeDocument/2006/relationships/slideLayout" Target="../slideLayouts/slideLayout402.xml"/><Relationship Id="rId204" Type="http://schemas.openxmlformats.org/officeDocument/2006/relationships/slideLayout" Target="../slideLayouts/slideLayout416.xml"/><Relationship Id="rId15" Type="http://schemas.openxmlformats.org/officeDocument/2006/relationships/slideLayout" Target="../slideLayouts/slideLayout227.xml"/><Relationship Id="rId36" Type="http://schemas.openxmlformats.org/officeDocument/2006/relationships/slideLayout" Target="../slideLayouts/slideLayout248.xml"/><Relationship Id="rId57" Type="http://schemas.openxmlformats.org/officeDocument/2006/relationships/slideLayout" Target="../slideLayouts/slideLayout269.xml"/><Relationship Id="rId106" Type="http://schemas.openxmlformats.org/officeDocument/2006/relationships/slideLayout" Target="../slideLayouts/slideLayout318.xml"/><Relationship Id="rId127" Type="http://schemas.openxmlformats.org/officeDocument/2006/relationships/slideLayout" Target="../slideLayouts/slideLayout339.xml"/><Relationship Id="rId10" Type="http://schemas.openxmlformats.org/officeDocument/2006/relationships/slideLayout" Target="../slideLayouts/slideLayout222.xml"/><Relationship Id="rId31" Type="http://schemas.openxmlformats.org/officeDocument/2006/relationships/slideLayout" Target="../slideLayouts/slideLayout243.xml"/><Relationship Id="rId52" Type="http://schemas.openxmlformats.org/officeDocument/2006/relationships/slideLayout" Target="../slideLayouts/slideLayout264.xml"/><Relationship Id="rId73" Type="http://schemas.openxmlformats.org/officeDocument/2006/relationships/slideLayout" Target="../slideLayouts/slideLayout285.xml"/><Relationship Id="rId78" Type="http://schemas.openxmlformats.org/officeDocument/2006/relationships/slideLayout" Target="../slideLayouts/slideLayout290.xml"/><Relationship Id="rId94" Type="http://schemas.openxmlformats.org/officeDocument/2006/relationships/slideLayout" Target="../slideLayouts/slideLayout306.xml"/><Relationship Id="rId99" Type="http://schemas.openxmlformats.org/officeDocument/2006/relationships/slideLayout" Target="../slideLayouts/slideLayout311.xml"/><Relationship Id="rId101" Type="http://schemas.openxmlformats.org/officeDocument/2006/relationships/slideLayout" Target="../slideLayouts/slideLayout313.xml"/><Relationship Id="rId122" Type="http://schemas.openxmlformats.org/officeDocument/2006/relationships/slideLayout" Target="../slideLayouts/slideLayout334.xml"/><Relationship Id="rId143" Type="http://schemas.openxmlformats.org/officeDocument/2006/relationships/slideLayout" Target="../slideLayouts/slideLayout355.xml"/><Relationship Id="rId148" Type="http://schemas.openxmlformats.org/officeDocument/2006/relationships/slideLayout" Target="../slideLayouts/slideLayout360.xml"/><Relationship Id="rId164" Type="http://schemas.openxmlformats.org/officeDocument/2006/relationships/slideLayout" Target="../slideLayouts/slideLayout376.xml"/><Relationship Id="rId169" Type="http://schemas.openxmlformats.org/officeDocument/2006/relationships/slideLayout" Target="../slideLayouts/slideLayout381.xml"/><Relationship Id="rId185" Type="http://schemas.openxmlformats.org/officeDocument/2006/relationships/slideLayout" Target="../slideLayouts/slideLayout397.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80" Type="http://schemas.openxmlformats.org/officeDocument/2006/relationships/slideLayout" Target="../slideLayouts/slideLayout392.xml"/><Relationship Id="rId210" Type="http://schemas.openxmlformats.org/officeDocument/2006/relationships/slideLayout" Target="../slideLayouts/slideLayout422.xml"/><Relationship Id="rId26" Type="http://schemas.openxmlformats.org/officeDocument/2006/relationships/slideLayout" Target="../slideLayouts/slideLayout238.xml"/><Relationship Id="rId47" Type="http://schemas.openxmlformats.org/officeDocument/2006/relationships/slideLayout" Target="../slideLayouts/slideLayout259.xml"/><Relationship Id="rId68" Type="http://schemas.openxmlformats.org/officeDocument/2006/relationships/slideLayout" Target="../slideLayouts/slideLayout280.xml"/><Relationship Id="rId89" Type="http://schemas.openxmlformats.org/officeDocument/2006/relationships/slideLayout" Target="../slideLayouts/slideLayout301.xml"/><Relationship Id="rId112" Type="http://schemas.openxmlformats.org/officeDocument/2006/relationships/slideLayout" Target="../slideLayouts/slideLayout324.xml"/><Relationship Id="rId133" Type="http://schemas.openxmlformats.org/officeDocument/2006/relationships/slideLayout" Target="../slideLayouts/slideLayout345.xml"/><Relationship Id="rId154" Type="http://schemas.openxmlformats.org/officeDocument/2006/relationships/slideLayout" Target="../slideLayouts/slideLayout366.xml"/><Relationship Id="rId175" Type="http://schemas.openxmlformats.org/officeDocument/2006/relationships/slideLayout" Target="../slideLayouts/slideLayout387.xml"/><Relationship Id="rId196" Type="http://schemas.openxmlformats.org/officeDocument/2006/relationships/slideLayout" Target="../slideLayouts/slideLayout408.xml"/><Relationship Id="rId200" Type="http://schemas.openxmlformats.org/officeDocument/2006/relationships/slideLayout" Target="../slideLayouts/slideLayout412.xml"/><Relationship Id="rId16" Type="http://schemas.openxmlformats.org/officeDocument/2006/relationships/slideLayout" Target="../slideLayouts/slideLayout2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 id="2147484350" r:id="rId2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60686500"/>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 id="2147484368" r:id="rId15"/>
    <p:sldLayoutId id="2147484369" r:id="rId16"/>
    <p:sldLayoutId id="2147484370" r:id="rId17"/>
    <p:sldLayoutId id="2147484371" r:id="rId18"/>
    <p:sldLayoutId id="2147484372" r:id="rId19"/>
    <p:sldLayoutId id="2147484373" r:id="rId20"/>
    <p:sldLayoutId id="2147484374" r:id="rId21"/>
    <p:sldLayoutId id="2147484375" r:id="rId22"/>
    <p:sldLayoutId id="2147484376" r:id="rId23"/>
    <p:sldLayoutId id="2147484377" r:id="rId24"/>
    <p:sldLayoutId id="2147484378" r:id="rId25"/>
    <p:sldLayoutId id="2147484379" r:id="rId26"/>
    <p:sldLayoutId id="2147484380" r:id="rId27"/>
    <p:sldLayoutId id="2147484381" r:id="rId28"/>
    <p:sldLayoutId id="2147484382" r:id="rId29"/>
    <p:sldLayoutId id="2147484383" r:id="rId30"/>
    <p:sldLayoutId id="2147484384" r:id="rId31"/>
    <p:sldLayoutId id="2147484385" r:id="rId32"/>
    <p:sldLayoutId id="2147484386" r:id="rId33"/>
    <p:sldLayoutId id="2147484387" r:id="rId34"/>
    <p:sldLayoutId id="2147484388" r:id="rId35"/>
    <p:sldLayoutId id="2147484389" r:id="rId36"/>
    <p:sldLayoutId id="2147484390" r:id="rId37"/>
    <p:sldLayoutId id="2147484391" r:id="rId38"/>
    <p:sldLayoutId id="2147484392" r:id="rId39"/>
    <p:sldLayoutId id="2147484393" r:id="rId40"/>
    <p:sldLayoutId id="2147484394" r:id="rId41"/>
    <p:sldLayoutId id="2147484395" r:id="rId42"/>
    <p:sldLayoutId id="2147484396" r:id="rId43"/>
    <p:sldLayoutId id="2147484397" r:id="rId44"/>
    <p:sldLayoutId id="2147484398" r:id="rId45"/>
    <p:sldLayoutId id="2147484399" r:id="rId46"/>
    <p:sldLayoutId id="2147484400" r:id="rId47"/>
    <p:sldLayoutId id="2147484401" r:id="rId48"/>
    <p:sldLayoutId id="2147484402" r:id="rId49"/>
    <p:sldLayoutId id="2147484403" r:id="rId50"/>
    <p:sldLayoutId id="2147484404" r:id="rId51"/>
    <p:sldLayoutId id="2147484405" r:id="rId52"/>
    <p:sldLayoutId id="2147484406" r:id="rId53"/>
    <p:sldLayoutId id="2147484407" r:id="rId54"/>
    <p:sldLayoutId id="2147484408" r:id="rId55"/>
    <p:sldLayoutId id="2147484409" r:id="rId56"/>
    <p:sldLayoutId id="2147484410" r:id="rId57"/>
    <p:sldLayoutId id="2147484411" r:id="rId58"/>
    <p:sldLayoutId id="2147484412" r:id="rId59"/>
    <p:sldLayoutId id="2147484413" r:id="rId60"/>
    <p:sldLayoutId id="2147484414" r:id="rId61"/>
    <p:sldLayoutId id="2147484415" r:id="rId62"/>
    <p:sldLayoutId id="2147484416" r:id="rId63"/>
    <p:sldLayoutId id="2147484417" r:id="rId64"/>
    <p:sldLayoutId id="2147484418" r:id="rId65"/>
    <p:sldLayoutId id="2147484419" r:id="rId66"/>
    <p:sldLayoutId id="2147484420" r:id="rId67"/>
    <p:sldLayoutId id="2147484421" r:id="rId68"/>
    <p:sldLayoutId id="2147484422" r:id="rId69"/>
    <p:sldLayoutId id="2147484423" r:id="rId70"/>
    <p:sldLayoutId id="2147484424" r:id="rId71"/>
    <p:sldLayoutId id="2147484425" r:id="rId72"/>
    <p:sldLayoutId id="2147484426" r:id="rId73"/>
    <p:sldLayoutId id="2147484427" r:id="rId74"/>
    <p:sldLayoutId id="2147484428" r:id="rId75"/>
    <p:sldLayoutId id="2147484429" r:id="rId76"/>
    <p:sldLayoutId id="2147484430" r:id="rId77"/>
    <p:sldLayoutId id="2147484431" r:id="rId78"/>
    <p:sldLayoutId id="2147484432" r:id="rId79"/>
    <p:sldLayoutId id="2147484433" r:id="rId80"/>
    <p:sldLayoutId id="2147484434" r:id="rId81"/>
    <p:sldLayoutId id="2147484435" r:id="rId82"/>
    <p:sldLayoutId id="2147484436" r:id="rId83"/>
    <p:sldLayoutId id="2147484437" r:id="rId84"/>
    <p:sldLayoutId id="2147484438" r:id="rId85"/>
    <p:sldLayoutId id="2147484439" r:id="rId86"/>
    <p:sldLayoutId id="2147484440" r:id="rId87"/>
    <p:sldLayoutId id="2147484441" r:id="rId88"/>
    <p:sldLayoutId id="2147484442" r:id="rId89"/>
    <p:sldLayoutId id="2147484443" r:id="rId90"/>
    <p:sldLayoutId id="2147484444" r:id="rId91"/>
    <p:sldLayoutId id="2147484445" r:id="rId92"/>
    <p:sldLayoutId id="2147484446" r:id="rId93"/>
    <p:sldLayoutId id="2147484447" r:id="rId94"/>
    <p:sldLayoutId id="2147484448" r:id="rId95"/>
    <p:sldLayoutId id="2147484449" r:id="rId96"/>
    <p:sldLayoutId id="2147484450" r:id="rId97"/>
    <p:sldLayoutId id="2147484451" r:id="rId98"/>
    <p:sldLayoutId id="2147484452" r:id="rId99"/>
    <p:sldLayoutId id="2147484453" r:id="rId100"/>
    <p:sldLayoutId id="2147484454" r:id="rId101"/>
    <p:sldLayoutId id="2147484455" r:id="rId102"/>
    <p:sldLayoutId id="2147484456" r:id="rId103"/>
    <p:sldLayoutId id="2147484457" r:id="rId104"/>
    <p:sldLayoutId id="2147484458" r:id="rId105"/>
    <p:sldLayoutId id="2147484459" r:id="rId106"/>
    <p:sldLayoutId id="2147484460" r:id="rId107"/>
    <p:sldLayoutId id="2147484461" r:id="rId108"/>
    <p:sldLayoutId id="2147484462" r:id="rId109"/>
    <p:sldLayoutId id="2147484463" r:id="rId110"/>
    <p:sldLayoutId id="2147484464" r:id="rId111"/>
    <p:sldLayoutId id="2147484465" r:id="rId112"/>
    <p:sldLayoutId id="2147484466" r:id="rId113"/>
    <p:sldLayoutId id="2147484467" r:id="rId114"/>
    <p:sldLayoutId id="2147484468" r:id="rId115"/>
    <p:sldLayoutId id="2147484469" r:id="rId116"/>
    <p:sldLayoutId id="2147484470" r:id="rId117"/>
    <p:sldLayoutId id="2147484471" r:id="rId118"/>
    <p:sldLayoutId id="2147484472" r:id="rId119"/>
    <p:sldLayoutId id="2147484473" r:id="rId120"/>
    <p:sldLayoutId id="2147484474" r:id="rId121"/>
    <p:sldLayoutId id="2147484475" r:id="rId122"/>
    <p:sldLayoutId id="2147484476" r:id="rId123"/>
    <p:sldLayoutId id="2147484477" r:id="rId124"/>
    <p:sldLayoutId id="2147484478" r:id="rId125"/>
    <p:sldLayoutId id="2147484479" r:id="rId126"/>
    <p:sldLayoutId id="2147484480" r:id="rId127"/>
    <p:sldLayoutId id="2147484481" r:id="rId128"/>
    <p:sldLayoutId id="2147484482" r:id="rId129"/>
    <p:sldLayoutId id="2147484483" r:id="rId130"/>
    <p:sldLayoutId id="2147484484" r:id="rId131"/>
    <p:sldLayoutId id="2147484485" r:id="rId132"/>
    <p:sldLayoutId id="2147484486" r:id="rId133"/>
    <p:sldLayoutId id="2147484487" r:id="rId134"/>
    <p:sldLayoutId id="2147484488" r:id="rId135"/>
    <p:sldLayoutId id="2147484489" r:id="rId136"/>
    <p:sldLayoutId id="2147484490" r:id="rId137"/>
    <p:sldLayoutId id="2147484491" r:id="rId138"/>
    <p:sldLayoutId id="2147484492" r:id="rId139"/>
    <p:sldLayoutId id="2147484493" r:id="rId140"/>
    <p:sldLayoutId id="2147484494" r:id="rId141"/>
    <p:sldLayoutId id="2147484495" r:id="rId142"/>
    <p:sldLayoutId id="2147484496" r:id="rId143"/>
    <p:sldLayoutId id="2147484497" r:id="rId144"/>
    <p:sldLayoutId id="2147484498" r:id="rId145"/>
    <p:sldLayoutId id="2147484499" r:id="rId146"/>
    <p:sldLayoutId id="2147484500" r:id="rId147"/>
    <p:sldLayoutId id="2147484501" r:id="rId148"/>
    <p:sldLayoutId id="2147484502" r:id="rId149"/>
    <p:sldLayoutId id="2147484503" r:id="rId150"/>
    <p:sldLayoutId id="2147484504" r:id="rId151"/>
    <p:sldLayoutId id="2147484505" r:id="rId152"/>
    <p:sldLayoutId id="2147484506" r:id="rId153"/>
    <p:sldLayoutId id="2147484507" r:id="rId154"/>
    <p:sldLayoutId id="2147484508" r:id="rId155"/>
    <p:sldLayoutId id="2147484509" r:id="rId156"/>
    <p:sldLayoutId id="2147484510" r:id="rId157"/>
    <p:sldLayoutId id="2147484511" r:id="rId158"/>
    <p:sldLayoutId id="2147484512" r:id="rId159"/>
    <p:sldLayoutId id="2147484513" r:id="rId160"/>
    <p:sldLayoutId id="2147484514" r:id="rId161"/>
    <p:sldLayoutId id="2147484515" r:id="rId162"/>
    <p:sldLayoutId id="2147484516" r:id="rId163"/>
    <p:sldLayoutId id="2147484517" r:id="rId164"/>
    <p:sldLayoutId id="2147484518" r:id="rId165"/>
    <p:sldLayoutId id="2147484519" r:id="rId166"/>
    <p:sldLayoutId id="2147484520" r:id="rId167"/>
    <p:sldLayoutId id="2147484521" r:id="rId168"/>
    <p:sldLayoutId id="2147484522" r:id="rId169"/>
    <p:sldLayoutId id="2147484523" r:id="rId170"/>
    <p:sldLayoutId id="2147484524" r:id="rId171"/>
    <p:sldLayoutId id="2147484525" r:id="rId172"/>
    <p:sldLayoutId id="2147484526" r:id="rId173"/>
    <p:sldLayoutId id="2147484527" r:id="rId174"/>
    <p:sldLayoutId id="2147484528" r:id="rId175"/>
    <p:sldLayoutId id="2147484529" r:id="rId176"/>
    <p:sldLayoutId id="2147484530" r:id="rId177"/>
    <p:sldLayoutId id="2147484531" r:id="rId178"/>
    <p:sldLayoutId id="2147484532" r:id="rId179"/>
    <p:sldLayoutId id="2147484533" r:id="rId180"/>
    <p:sldLayoutId id="2147484534" r:id="rId181"/>
    <p:sldLayoutId id="2147484535" r:id="rId182"/>
    <p:sldLayoutId id="2147484536" r:id="rId183"/>
    <p:sldLayoutId id="2147484537" r:id="rId184"/>
    <p:sldLayoutId id="2147484538" r:id="rId185"/>
    <p:sldLayoutId id="2147484539" r:id="rId186"/>
    <p:sldLayoutId id="2147484540" r:id="rId187"/>
    <p:sldLayoutId id="2147484541" r:id="rId188"/>
    <p:sldLayoutId id="2147484542" r:id="rId189"/>
    <p:sldLayoutId id="2147484543" r:id="rId190"/>
    <p:sldLayoutId id="2147484544" r:id="rId191"/>
    <p:sldLayoutId id="2147484545" r:id="rId192"/>
    <p:sldLayoutId id="2147484546" r:id="rId193"/>
    <p:sldLayoutId id="2147484547" r:id="rId194"/>
    <p:sldLayoutId id="2147484548" r:id="rId195"/>
    <p:sldLayoutId id="2147484549" r:id="rId196"/>
    <p:sldLayoutId id="2147484550" r:id="rId197"/>
    <p:sldLayoutId id="2147484551" r:id="rId198"/>
    <p:sldLayoutId id="2147484552" r:id="rId199"/>
    <p:sldLayoutId id="2147484553" r:id="rId200"/>
    <p:sldLayoutId id="2147484554" r:id="rId201"/>
    <p:sldLayoutId id="2147484555" r:id="rId202"/>
    <p:sldLayoutId id="2147484556" r:id="rId203"/>
    <p:sldLayoutId id="2147484557" r:id="rId204"/>
    <p:sldLayoutId id="2147484558" r:id="rId205"/>
    <p:sldLayoutId id="2147484559" r:id="rId206"/>
    <p:sldLayoutId id="2147484560" r:id="rId207"/>
    <p:sldLayoutId id="2147484561" r:id="rId208"/>
    <p:sldLayoutId id="2147484562" r:id="rId209"/>
    <p:sldLayoutId id="2147484563" r:id="rId210"/>
    <p:sldLayoutId id="2147484564"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4_CODEC/TSGS4_126_Chicago/Docs/S4-232004.zip" TargetMode="Externa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4_CODEC/TSGS4_126_Chicago/Docs/S4-231753.zip"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4_CODEC/TSGS4_126_Chicago/Docs/S4-231683.zip" TargetMode="External"/><Relationship Id="rId7" Type="http://schemas.openxmlformats.org/officeDocument/2006/relationships/hyperlink" Target="https://www.3gpp.org/ftp/TSG_SA/WG4_CODEC/TSGS4_126_Chicago/Docs/S4-232010.zip" TargetMode="External"/><Relationship Id="rId2" Type="http://schemas.openxmlformats.org/officeDocument/2006/relationships/hyperlink" Target="https://www.3gpp.org/ftp/TSG_SA/WG4_CODEC/TSGS4_125_Gotheneburg/Input%20to%20TSG%20SA%23101/SP-230976.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TSGS4_126_Chicago/Docs/S4-232009.zip" TargetMode="External"/><Relationship Id="rId5" Type="http://schemas.openxmlformats.org/officeDocument/2006/relationships/hyperlink" Target="https://www.3gpp.org/ftp/TSG_SA/WG4_CODEC/TSGS4_126_Chicago/Docs/S4-232008.zip" TargetMode="External"/><Relationship Id="rId4" Type="http://schemas.openxmlformats.org/officeDocument/2006/relationships/hyperlink" Target="https://www.3gpp.org/ftp/TSG_SA/WG4_CODEC/TSGS4_126_Chicago/Docs/S4-232002.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WG4_CODEC/TSGS4_126_Chicago/Docs/S4-231834.zip" TargetMode="Externa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4_CODEC/TSGS4_126_Chicago/Docs/S4-231972.zip" TargetMode="Externa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WG4_CODEC/TSGS4_126_Chicago/Docs/S4-231973.zip" TargetMode="Externa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TSGS4_126_Chicago/Docs/S4-231971.zip" TargetMode="External"/><Relationship Id="rId2" Type="http://schemas.openxmlformats.org/officeDocument/2006/relationships/hyperlink" Target="https://www.3gpp.org/ftp/TSG_SA/WG4_CODEC/TSGS4_125_Gotheneburg/Docs/S4-231471.zip" TargetMode="Externa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4_CODEC/TSGS4_126_Chicago/Docs/S4-231754.zip" TargetMode="Externa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9FF6DF7-F776-8B2E-E474-E3048A76195D}"/>
              </a:ext>
            </a:extLst>
          </p:cNvPr>
          <p:cNvSpPr>
            <a:spLocks noGrp="1"/>
          </p:cNvSpPr>
          <p:nvPr>
            <p:ph type="body" sz="quarter" idx="10"/>
          </p:nvPr>
        </p:nvSpPr>
        <p:spPr/>
        <p:txBody>
          <a:bodyPr/>
          <a:lstStyle/>
          <a:p>
            <a:r>
              <a:rPr lang="de-DE" dirty="0"/>
              <a:t>Thomas Stockhammer (Rapporteur)</a:t>
            </a:r>
          </a:p>
          <a:p>
            <a:r>
              <a:rPr lang="de-DE" dirty="0"/>
              <a:t>Qualcomm Technologies</a:t>
            </a:r>
          </a:p>
        </p:txBody>
      </p:sp>
      <p:sp>
        <p:nvSpPr>
          <p:cNvPr id="11" name="Text Placeholder 10">
            <a:extLst>
              <a:ext uri="{FF2B5EF4-FFF2-40B4-BE49-F238E27FC236}">
                <a16:creationId xmlns:a16="http://schemas.microsoft.com/office/drawing/2014/main" id="{A42E64AD-595F-DAB7-DBC6-ED788620CF9C}"/>
              </a:ext>
            </a:extLst>
          </p:cNvPr>
          <p:cNvSpPr>
            <a:spLocks noGrp="1"/>
          </p:cNvSpPr>
          <p:nvPr>
            <p:ph type="body" sz="quarter" idx="14"/>
          </p:nvPr>
        </p:nvSpPr>
        <p:spPr>
          <a:xfrm>
            <a:off x="495300" y="5777134"/>
            <a:ext cx="6454175" cy="265271"/>
          </a:xfrm>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95300" y="1842179"/>
            <a:ext cx="8416582" cy="2168863"/>
          </a:xfrm>
        </p:spPr>
        <p:txBody>
          <a:bodyPr/>
          <a:lstStyle/>
          <a:p>
            <a:r>
              <a:rPr lang="en-US" dirty="0"/>
              <a:t>Rel-18 Status 5GMS_Pro_Ph2 and Potential Impact for Rel-19</a:t>
            </a:r>
          </a:p>
        </p:txBody>
      </p:sp>
      <p:sp>
        <p:nvSpPr>
          <p:cNvPr id="3" name="TextBox 2">
            <a:extLst>
              <a:ext uri="{FF2B5EF4-FFF2-40B4-BE49-F238E27FC236}">
                <a16:creationId xmlns:a16="http://schemas.microsoft.com/office/drawing/2014/main" id="{F0FC35E3-8A61-5AE3-A1E1-74A3DD1F2DEE}"/>
              </a:ext>
            </a:extLst>
          </p:cNvPr>
          <p:cNvSpPr txBox="1"/>
          <p:nvPr/>
        </p:nvSpPr>
        <p:spPr>
          <a:xfrm>
            <a:off x="3048000" y="393013"/>
            <a:ext cx="8780206" cy="708592"/>
          </a:xfrm>
          <a:prstGeom prst="rect">
            <a:avLst/>
          </a:prstGeom>
          <a:noFill/>
        </p:spPr>
        <p:txBody>
          <a:bodyPr wrap="square">
            <a:spAutoFit/>
          </a:bodyPr>
          <a:lstStyle/>
          <a:p>
            <a:pPr marL="0" marR="0">
              <a:lnSpc>
                <a:spcPct val="107000"/>
              </a:lnSpc>
              <a:spcBef>
                <a:spcPts val="0"/>
              </a:spcBef>
              <a:spcAft>
                <a:spcPts val="300"/>
              </a:spcAft>
              <a:tabLst>
                <a:tab pos="5941060" algn="r"/>
              </a:tabLst>
            </a:pPr>
            <a:r>
              <a:rPr lang="en-GB" sz="1800" b="1" dirty="0">
                <a:solidFill>
                  <a:srgbClr val="FFFFFF"/>
                </a:solidFill>
                <a:effectLst/>
                <a:latin typeface="Arial" panose="020B0604020202020204" pitchFamily="34" charset="0"/>
                <a:ea typeface="Batang" panose="02030600000101010101" pitchFamily="18" charset="-127"/>
                <a:cs typeface="Times New Roman" panose="02020603050405020304" pitchFamily="18" charset="0"/>
              </a:rPr>
              <a:t>3GPP TSG SA WG4 Meeting #127 		S4aI230190</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a:p>
            <a:pPr marL="0" marR="0">
              <a:lnSpc>
                <a:spcPct val="107000"/>
              </a:lnSpc>
              <a:spcBef>
                <a:spcPts val="0"/>
              </a:spcBef>
              <a:spcAft>
                <a:spcPts val="600"/>
              </a:spcAft>
              <a:tabLst>
                <a:tab pos="5941060" algn="r"/>
              </a:tabLst>
            </a:pPr>
            <a:r>
              <a:rPr lang="en-US" sz="1800" b="1" dirty="0">
                <a:solidFill>
                  <a:srgbClr val="FFFFFF"/>
                </a:solidFill>
                <a:effectLst/>
                <a:latin typeface="Arial" panose="020B0604020202020204" pitchFamily="34" charset="0"/>
                <a:ea typeface="Malgun Gothic" panose="020B0503020000020004" pitchFamily="34" charset="-127"/>
                <a:cs typeface="Times New Roman" panose="02020603050405020304" pitchFamily="18" charset="0"/>
              </a:rPr>
              <a:t>Sophia Antipolis, France 29 January – 2 February 2024	</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7) Background Data Traffic</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Stage-2 agreement</a:t>
            </a:r>
          </a:p>
          <a:p>
            <a:pPr lvl="1"/>
            <a:r>
              <a:rPr lang="en-GB" sz="1800" dirty="0">
                <a:effectLst/>
                <a:latin typeface="Calibri" panose="020F0502020204030204" pitchFamily="34" charset="0"/>
                <a:hlinkClick r:id="rId2"/>
              </a:rPr>
              <a:t>S4-232004</a:t>
            </a:r>
            <a:r>
              <a:rPr lang="en-GB" sz="1800" dirty="0">
                <a:effectLst/>
                <a:latin typeface="Calibri" panose="020F0502020204030204" pitchFamily="34" charset="0"/>
              </a:rPr>
              <a:t> [5GMS_Ph2] Addition of Background Data Transfer feature, BBC, Qualcomm Incorporated</a:t>
            </a:r>
            <a:endParaRPr lang="en-US" dirty="0"/>
          </a:p>
          <a:p>
            <a:r>
              <a:rPr lang="en-US" dirty="0"/>
              <a:t>Documents</a:t>
            </a:r>
          </a:p>
          <a:p>
            <a:pPr lvl="1"/>
            <a:r>
              <a:rPr lang="en-US" dirty="0"/>
              <a:t>S4-231194 CR on Background Data Transfer in 5GMS, Qualcomm CDMA Technologies endorsed</a:t>
            </a:r>
          </a:p>
          <a:p>
            <a:pPr lvl="1"/>
            <a:r>
              <a:rPr lang="en-US" dirty="0"/>
              <a:t>S4-231653 [5GMS_Pro_Ph2] Improvements on Background Data Transfer in 5GMS, Tencent Cloud (noted)</a:t>
            </a:r>
          </a:p>
          <a:p>
            <a:r>
              <a:rPr lang="de-DE" dirty="0"/>
              <a:t>Candidate for TS 26.510: no</a:t>
            </a:r>
          </a:p>
          <a:p>
            <a:r>
              <a:rPr lang="de-DE" dirty="0"/>
              <a:t>Status</a:t>
            </a:r>
          </a:p>
          <a:p>
            <a:pPr lvl="1"/>
            <a:r>
              <a:rPr lang="en-US" dirty="0"/>
              <a:t>50% complete</a:t>
            </a:r>
          </a:p>
          <a:p>
            <a:r>
              <a:rPr lang="en-US" dirty="0"/>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2956761126"/>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9900733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8) OAuth2.0</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S4-231753</a:t>
            </a:r>
            <a:r>
              <a:rPr lang="en-GB" sz="1800" i="1" dirty="0">
                <a:solidFill>
                  <a:srgbClr val="000000"/>
                </a:solidFill>
                <a:effectLst/>
                <a:latin typeface="Calibri" panose="020F0502020204030204" pitchFamily="34" charset="0"/>
              </a:rPr>
              <a:t>  Extending 5GMS with Oauth 2.0 support, Ericsson LM</a:t>
            </a:r>
          </a:p>
          <a:p>
            <a:r>
              <a:rPr lang="de-DE" dirty="0"/>
              <a:t>Candidate for TS 26.510: no</a:t>
            </a:r>
          </a:p>
          <a:p>
            <a:r>
              <a:rPr lang="de-DE" dirty="0"/>
              <a:t>Status</a:t>
            </a:r>
          </a:p>
          <a:p>
            <a:pPr lvl="1"/>
            <a:r>
              <a:rPr lang="en-US" dirty="0"/>
              <a:t>50% complete</a:t>
            </a:r>
          </a:p>
          <a:p>
            <a:r>
              <a:rPr lang="en-US" dirty="0"/>
              <a:t>Discussion from SA4#126:</a:t>
            </a:r>
          </a:p>
          <a:p>
            <a:pPr lvl="1"/>
            <a:r>
              <a:rPr lang="en-US" sz="1400" dirty="0"/>
              <a:t>Richard: Is the idea to obtain an authorization code, and use it subsequently in M5</a:t>
            </a:r>
          </a:p>
          <a:p>
            <a:pPr lvl="1"/>
            <a:r>
              <a:rPr lang="en-US" sz="1400" dirty="0"/>
              <a:t>Thorsten: Yes</a:t>
            </a:r>
          </a:p>
          <a:p>
            <a:pPr lvl="1"/>
            <a:r>
              <a:rPr lang="en-US" sz="1400" dirty="0"/>
              <a:t>Richard: Do we need this kind of security (oauth) at M5? Understand for M1. We got a security network right. What are you protecting against</a:t>
            </a:r>
          </a:p>
          <a:p>
            <a:pPr lvl="1"/>
            <a:r>
              <a:rPr lang="en-US" sz="1400" dirty="0"/>
              <a:t>Thorsten: For example, you could have applications using policy templates of other applications that it is not intended to use</a:t>
            </a:r>
          </a:p>
          <a:p>
            <a:pPr lvl="1"/>
            <a:r>
              <a:rPr lang="en-US" sz="1400" dirty="0"/>
              <a:t>Imed: Just to follow up, this is calls invoked my MSH, not by application. Maybe we need to dig deeper. Where will the MSH get it</a:t>
            </a:r>
          </a:p>
          <a:p>
            <a:pPr lvl="1"/>
            <a:r>
              <a:rPr lang="en-US" sz="1400" dirty="0"/>
              <a:t>Thorsten: In 26804, we have done some scenarios. People should start looking</a:t>
            </a:r>
            <a:endParaRPr lang="en-US" dirty="0"/>
          </a:p>
          <a:p>
            <a:r>
              <a:rPr lang="en-US" dirty="0"/>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4051497845"/>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a:effectLst/>
                        </a:rPr>
                        <a:t>Specification of the usage of Oauth 2.0 (according to the SA3 guidelines) for 5GMS protocols based on the conclusions in clause 6.9 of TR 26.804.</a:t>
                      </a:r>
                      <a:endParaRPr lang="en-US" sz="100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5434381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9) Service URL Handler</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r>
              <a:rPr lang="de-DE" dirty="0"/>
              <a:t>Candidate for TS 26.510: no</a:t>
            </a:r>
          </a:p>
          <a:p>
            <a:r>
              <a:rPr lang="de-DE" dirty="0"/>
              <a:t>Status</a:t>
            </a:r>
          </a:p>
          <a:p>
            <a:pPr lvl="1"/>
            <a:r>
              <a:rPr lang="en-US" dirty="0"/>
              <a:t>60% complete</a:t>
            </a:r>
          </a:p>
          <a:p>
            <a:r>
              <a:rPr lang="en-US" dirty="0"/>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805720666"/>
              </p:ext>
            </p:extLst>
          </p:nvPr>
        </p:nvGraphicFramePr>
        <p:xfrm>
          <a:off x="495299" y="1133702"/>
          <a:ext cx="11187111" cy="4572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6797157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9) Service URL Handler</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r>
              <a:rPr lang="de-DE" dirty="0"/>
              <a:t>Candidate for TS 26.510: no</a:t>
            </a:r>
          </a:p>
          <a:p>
            <a:r>
              <a:rPr lang="de-DE" dirty="0"/>
              <a:t>Status</a:t>
            </a:r>
          </a:p>
          <a:p>
            <a:pPr lvl="1"/>
            <a:r>
              <a:rPr lang="en-US" dirty="0"/>
              <a:t>60% complete</a:t>
            </a:r>
          </a:p>
          <a:p>
            <a:r>
              <a:rPr lang="en-US" dirty="0"/>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4572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5231360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10) 5G-MAG Feedback</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r>
              <a:rPr lang="de-DE" dirty="0"/>
              <a:t>Candidate for TS 26.510: no</a:t>
            </a:r>
          </a:p>
          <a:p>
            <a:r>
              <a:rPr lang="de-DE" dirty="0"/>
              <a:t>Status</a:t>
            </a:r>
          </a:p>
          <a:p>
            <a:pPr lvl="1"/>
            <a:r>
              <a:rPr lang="en-US" dirty="0"/>
              <a:t>60% complete</a:t>
            </a:r>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829265690"/>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8649687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11) M3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r>
              <a:rPr lang="de-DE" dirty="0"/>
              <a:t>Candidate for TS 26.510: no</a:t>
            </a:r>
          </a:p>
          <a:p>
            <a:r>
              <a:rPr lang="de-DE" dirty="0"/>
              <a:t>Status</a:t>
            </a:r>
          </a:p>
          <a:p>
            <a:pPr lvl="1"/>
            <a:r>
              <a:rPr lang="en-US" dirty="0"/>
              <a:t>60% complete</a:t>
            </a:r>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526338811"/>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0884604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12) ABNR-based Network Assistance</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r>
              <a:rPr lang="de-DE" dirty="0"/>
              <a:t>Candidate for TS 26.510: no</a:t>
            </a:r>
          </a:p>
          <a:p>
            <a:r>
              <a:rPr lang="de-DE" dirty="0"/>
              <a:t>Status</a:t>
            </a:r>
          </a:p>
          <a:p>
            <a:pPr lvl="1"/>
            <a:r>
              <a:rPr lang="en-US" dirty="0"/>
              <a:t>60% complete</a:t>
            </a:r>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708587508"/>
              </p:ext>
            </p:extLst>
          </p:nvPr>
        </p:nvGraphicFramePr>
        <p:xfrm>
          <a:off x="495299" y="1133702"/>
          <a:ext cx="11187111" cy="4572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960330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13) ABNR-based Network Assistance</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r>
              <a:rPr lang="de-DE" dirty="0"/>
              <a:t>Candidate for TS 26.510: yes</a:t>
            </a:r>
          </a:p>
          <a:p>
            <a:r>
              <a:rPr lang="de-DE" dirty="0"/>
              <a:t>Status</a:t>
            </a:r>
          </a:p>
          <a:p>
            <a:pPr lvl="1"/>
            <a:r>
              <a:rPr lang="en-US" dirty="0"/>
              <a:t>60% complete</a:t>
            </a:r>
          </a:p>
          <a:p>
            <a:r>
              <a:rPr lang="en-US" dirty="0"/>
              <a:t>Expect completion to 75%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45382915"/>
              </p:ext>
            </p:extLst>
          </p:nvPr>
        </p:nvGraphicFramePr>
        <p:xfrm>
          <a:off x="495299" y="1133702"/>
          <a:ext cx="11187111" cy="6096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7209335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a:xfrm>
            <a:off x="495297" y="3593167"/>
            <a:ext cx="9363077" cy="722955"/>
          </a:xfrm>
        </p:spPr>
        <p:txBody>
          <a:bodyPr/>
          <a:lstStyle/>
          <a:p>
            <a:r>
              <a:rPr lang="de-DE" dirty="0"/>
              <a:t>Conclusions</a:t>
            </a:r>
            <a:endParaRPr lang="en-US" dirty="0"/>
          </a:p>
        </p:txBody>
      </p:sp>
    </p:spTree>
    <p:extLst>
      <p:ext uri="{BB962C8B-B14F-4D97-AF65-F5344CB8AC3E}">
        <p14:creationId xmlns:p14="http://schemas.microsoft.com/office/powerpoint/2010/main" val="239835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B68844-26A6-91AD-F899-0F85BEF7BEE8}"/>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D6CEE66A-A4CD-9208-044F-940F73149B0F}"/>
              </a:ext>
            </a:extLst>
          </p:cNvPr>
          <p:cNvSpPr>
            <a:spLocks noGrp="1"/>
          </p:cNvSpPr>
          <p:nvPr>
            <p:ph type="title"/>
          </p:nvPr>
        </p:nvSpPr>
        <p:spPr>
          <a:xfrm>
            <a:off x="495300" y="642644"/>
            <a:ext cx="11187112" cy="361959"/>
          </a:xfrm>
        </p:spPr>
        <p:txBody>
          <a:bodyPr/>
          <a:lstStyle/>
          <a:p>
            <a:r>
              <a:rPr lang="de-DE" dirty="0"/>
              <a:t>Status Check</a:t>
            </a:r>
            <a:endParaRPr lang="en-US" dirty="0"/>
          </a:p>
        </p:txBody>
      </p:sp>
      <p:sp>
        <p:nvSpPr>
          <p:cNvPr id="4" name="Content Placeholder 3">
            <a:extLst>
              <a:ext uri="{FF2B5EF4-FFF2-40B4-BE49-F238E27FC236}">
                <a16:creationId xmlns:a16="http://schemas.microsoft.com/office/drawing/2014/main" id="{47C8723D-99C5-62AB-5617-720E11264F00}"/>
              </a:ext>
            </a:extLst>
          </p:cNvPr>
          <p:cNvSpPr>
            <a:spLocks noGrp="1"/>
          </p:cNvSpPr>
          <p:nvPr>
            <p:ph sz="quarter" idx="14"/>
          </p:nvPr>
        </p:nvSpPr>
        <p:spPr/>
        <p:txBody>
          <a:bodyPr>
            <a:normAutofit/>
          </a:bodyPr>
          <a:lstStyle/>
          <a:p>
            <a:r>
              <a:rPr lang="de-DE" dirty="0"/>
              <a:t>Of the 13 Work Topics, at least half of them are expected to be completed at SA4#127</a:t>
            </a:r>
          </a:p>
          <a:p>
            <a:r>
              <a:rPr lang="de-DE" dirty="0"/>
              <a:t>However, it is expected that not all topics can be completed</a:t>
            </a:r>
          </a:p>
          <a:p>
            <a:r>
              <a:rPr lang="de-DE" dirty="0"/>
              <a:t>In addition, a proper porting to TS 26.510 needs to be completed</a:t>
            </a:r>
          </a:p>
          <a:p>
            <a:r>
              <a:rPr lang="de-DE" dirty="0"/>
              <a:t>An exception may be warranted with a very clear set of actions to complete the remaining topics based on this slide deck.</a:t>
            </a:r>
            <a:endParaRPr lang="en-US" dirty="0"/>
          </a:p>
        </p:txBody>
      </p:sp>
      <p:sp>
        <p:nvSpPr>
          <p:cNvPr id="5" name="Subtitle 4">
            <a:extLst>
              <a:ext uri="{FF2B5EF4-FFF2-40B4-BE49-F238E27FC236}">
                <a16:creationId xmlns:a16="http://schemas.microsoft.com/office/drawing/2014/main" id="{3EEB5417-1DCD-1911-75F1-A98CD5DC1F87}"/>
              </a:ext>
            </a:extLst>
          </p:cNvPr>
          <p:cNvSpPr>
            <a:spLocks noGrp="1"/>
          </p:cNvSpPr>
          <p:nvPr>
            <p:ph type="subTitle" idx="1"/>
          </p:nvPr>
        </p:nvSpPr>
        <p:spPr/>
        <p:txBody>
          <a:bodyPr/>
          <a:lstStyle/>
          <a:p>
            <a:r>
              <a:rPr lang="de-DE" dirty="0"/>
              <a:t>Preliminary considerations</a:t>
            </a:r>
            <a:endParaRPr lang="en-US" dirty="0"/>
          </a:p>
        </p:txBody>
      </p:sp>
    </p:spTree>
    <p:extLst>
      <p:ext uri="{BB962C8B-B14F-4D97-AF65-F5344CB8AC3E}">
        <p14:creationId xmlns:p14="http://schemas.microsoft.com/office/powerpoint/2010/main" val="161351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147EF9E-E40F-84E8-EB11-244D5198FE15}"/>
              </a:ext>
            </a:extLst>
          </p:cNvPr>
          <p:cNvSpPr>
            <a:spLocks noGrp="1"/>
          </p:cNvSpPr>
          <p:nvPr>
            <p:ph type="ftr" sz="quarter" idx="10"/>
          </p:nvPr>
        </p:nvSpPr>
        <p:spPr/>
        <p:txBody>
          <a:bodyPr/>
          <a:lstStyle/>
          <a:p>
            <a:r>
              <a:rPr lang="en-US"/>
              <a:t>3GPP SA4#127</a:t>
            </a:r>
            <a:endParaRPr lang="en-US" dirty="0"/>
          </a:p>
        </p:txBody>
      </p:sp>
      <p:sp>
        <p:nvSpPr>
          <p:cNvPr id="5" name="Title 4">
            <a:extLst>
              <a:ext uri="{FF2B5EF4-FFF2-40B4-BE49-F238E27FC236}">
                <a16:creationId xmlns:a16="http://schemas.microsoft.com/office/drawing/2014/main" id="{77715FF2-7249-974C-C724-92708CC1B3EC}"/>
              </a:ext>
            </a:extLst>
          </p:cNvPr>
          <p:cNvSpPr>
            <a:spLocks noGrp="1"/>
          </p:cNvSpPr>
          <p:nvPr>
            <p:ph type="title"/>
          </p:nvPr>
        </p:nvSpPr>
        <p:spPr>
          <a:xfrm>
            <a:off x="495300" y="642644"/>
            <a:ext cx="11187112" cy="361959"/>
          </a:xfrm>
        </p:spPr>
        <p:txBody>
          <a:bodyPr/>
          <a:lstStyle/>
          <a:p>
            <a:r>
              <a:rPr lang="de-DE" dirty="0"/>
              <a:t>Relevant Documents and Timelines</a:t>
            </a:r>
            <a:endParaRPr lang="en-US" dirty="0"/>
          </a:p>
        </p:txBody>
      </p:sp>
      <p:sp>
        <p:nvSpPr>
          <p:cNvPr id="7" name="Content Placeholder 6">
            <a:extLst>
              <a:ext uri="{FF2B5EF4-FFF2-40B4-BE49-F238E27FC236}">
                <a16:creationId xmlns:a16="http://schemas.microsoft.com/office/drawing/2014/main" id="{4DDA86A1-6197-967A-6A3C-E6D7504D07B9}"/>
              </a:ext>
            </a:extLst>
          </p:cNvPr>
          <p:cNvSpPr>
            <a:spLocks noGrp="1"/>
          </p:cNvSpPr>
          <p:nvPr>
            <p:ph sz="quarter" idx="14"/>
          </p:nvPr>
        </p:nvSpPr>
        <p:spPr>
          <a:xfrm>
            <a:off x="495300" y="1524000"/>
            <a:ext cx="11187112" cy="4876799"/>
          </a:xfrm>
        </p:spPr>
        <p:txBody>
          <a:bodyPr>
            <a:normAutofit/>
          </a:bodyPr>
          <a:lstStyle/>
          <a:p>
            <a:pPr rtl="0" fontAlgn="ctr">
              <a:spcBef>
                <a:spcPts val="0"/>
              </a:spcBef>
              <a:spcAft>
                <a:spcPts val="0"/>
              </a:spcAft>
              <a:buFont typeface="Courier New" panose="02070309020205020404" pitchFamily="49" charset="0"/>
              <a:buChar char="o"/>
            </a:pPr>
            <a:r>
              <a:rPr lang="en-GB" sz="1800" dirty="0">
                <a:latin typeface="Calibri" panose="020F0502020204030204" pitchFamily="34" charset="0"/>
                <a:hlinkClick r:id="rId2">
                  <a:extLst>
                    <a:ext uri="{A12FA001-AC4F-418D-AE19-62706E023703}">
                      <ahyp:hlinkClr xmlns:ahyp="http://schemas.microsoft.com/office/drawing/2018/hyperlinkcolor" val="tx"/>
                    </a:ext>
                  </a:extLst>
                </a:hlinkClick>
              </a:rPr>
              <a:t>SP-230976</a:t>
            </a:r>
            <a:r>
              <a:rPr lang="en-GB" sz="1800" dirty="0">
                <a:latin typeface="Calibri" panose="020F0502020204030204" pitchFamily="34" charset="0"/>
              </a:rPr>
              <a:t> WID </a:t>
            </a:r>
            <a:r>
              <a:rPr lang="en-GB" sz="1800" dirty="0">
                <a:solidFill>
                  <a:srgbClr val="000000"/>
                </a:solidFill>
                <a:latin typeface="Calibri" panose="020F0502020204030204" pitchFamily="34" charset="0"/>
              </a:rPr>
              <a:t>5G Media Streaming Protocols Phase 2</a:t>
            </a:r>
            <a:endParaRPr lang="en-GB" sz="18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3"/>
              </a:rPr>
              <a:t>S4-231683</a:t>
            </a:r>
            <a:r>
              <a:rPr lang="en-GB" sz="1800" dirty="0">
                <a:solidFill>
                  <a:srgbClr val="000000"/>
                </a:solidFill>
                <a:effectLst/>
                <a:latin typeface="Calibri" panose="020F0502020204030204" pitchFamily="34" charset="0"/>
              </a:rPr>
              <a:t>  Updated Work Plan, Qualcomm Incorporated,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4"/>
              </a:rPr>
              <a:t>S4-232002</a:t>
            </a:r>
            <a:r>
              <a:rPr lang="en-GB" sz="1800" dirty="0">
                <a:solidFill>
                  <a:srgbClr val="000000"/>
                </a:solidFill>
                <a:effectLst/>
                <a:latin typeface="Calibri" panose="020F0502020204030204" pitchFamily="34" charset="0"/>
              </a:rPr>
              <a:t>  TS 26.510 V0.4.0 editor's draft, BBC,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5"/>
              </a:rPr>
              <a:t>S4-232008</a:t>
            </a:r>
            <a:r>
              <a:rPr lang="en-GB" sz="1800" dirty="0">
                <a:solidFill>
                  <a:srgbClr val="000000"/>
                </a:solidFill>
                <a:effectLst/>
                <a:latin typeface="Calibri" panose="020F0502020204030204" pitchFamily="34" charset="0"/>
              </a:rPr>
              <a:t>  Permanent Document v0.2.0, Qualcomm Incorporated (Rapporteur)</a:t>
            </a:r>
          </a:p>
          <a:p>
            <a:pPr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6"/>
              </a:rPr>
              <a:t>S4-232009</a:t>
            </a:r>
            <a:r>
              <a:rPr lang="en-GB" sz="1800" dirty="0">
                <a:effectLst/>
                <a:latin typeface="Calibri" panose="020F0502020204030204" pitchFamily="34" charset="0"/>
              </a:rPr>
              <a:t> 5GMS Functions are general Media Functions, Qualcomm Incorporated, BBC, Tencent (endorsed)</a:t>
            </a:r>
          </a:p>
          <a:p>
            <a:pPr fontAlgn="ctr">
              <a:spcBef>
                <a:spcPts val="0"/>
              </a:spcBef>
              <a:spcAft>
                <a:spcPts val="0"/>
              </a:spcAft>
              <a:buFont typeface="Courier New" panose="02070309020205020404" pitchFamily="49" charset="0"/>
              <a:buChar char="o"/>
            </a:pPr>
            <a:r>
              <a:rPr lang="en-US" sz="1800" dirty="0">
                <a:latin typeface="Calibri" panose="020F0502020204030204" pitchFamily="34" charset="0"/>
                <a:hlinkClick r:id="rId7">
                  <a:extLst>
                    <a:ext uri="{A12FA001-AC4F-418D-AE19-62706E023703}">
                      <ahyp:hlinkClr xmlns:ahyp="http://schemas.microsoft.com/office/drawing/2018/hyperlinkcolor" val="tx"/>
                    </a:ext>
                  </a:extLst>
                </a:hlinkClick>
              </a:rPr>
              <a:t>S4-232010</a:t>
            </a:r>
            <a:r>
              <a:rPr lang="en-US" sz="1800" dirty="0">
                <a:latin typeface="Calibri" panose="020F0502020204030204" pitchFamily="34" charset="0"/>
              </a:rPr>
              <a:t> RTC Functions are general Media Functions, Qualcomm Incorporated (endorsed)</a:t>
            </a:r>
          </a:p>
          <a:p>
            <a:pPr fontAlgn="ctr">
              <a:spcBef>
                <a:spcPts val="0"/>
              </a:spcBef>
              <a:spcAft>
                <a:spcPts val="0"/>
              </a:spcAft>
              <a:buFont typeface="Courier New" panose="02070309020205020404" pitchFamily="49" charset="0"/>
              <a:buChar char="o"/>
            </a:pPr>
            <a:endParaRPr lang="en-US" sz="1800" dirty="0">
              <a:latin typeface="Calibri" panose="020F0502020204030204" pitchFamily="34" charset="0"/>
            </a:endParaRPr>
          </a:p>
          <a:p>
            <a:pPr fontAlgn="ctr">
              <a:spcBef>
                <a:spcPts val="0"/>
              </a:spcBef>
              <a:spcAft>
                <a:spcPts val="0"/>
              </a:spcAft>
              <a:buFont typeface="Courier New" panose="02070309020205020404" pitchFamily="49" charset="0"/>
              <a:buChar char="o"/>
            </a:pP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endParaRPr lang="de-DE" sz="2400" dirty="0">
              <a:solidFill>
                <a:srgbClr val="000000"/>
              </a:solidFill>
              <a:effectLst/>
              <a:latin typeface="Calibri" panose="020F0502020204030204" pitchFamily="34" charset="0"/>
            </a:endParaRPr>
          </a:p>
          <a:p>
            <a:pPr marL="0" indent="0" rtl="0" fontAlgn="ctr">
              <a:spcBef>
                <a:spcPts val="0"/>
              </a:spcBef>
              <a:spcAft>
                <a:spcPts val="0"/>
              </a:spcAft>
              <a:buNone/>
            </a:pPr>
            <a:endParaRPr lang="en-US" sz="1800" dirty="0">
              <a:effectLst/>
              <a:latin typeface="Calibri" panose="020F0502020204030204" pitchFamily="34" charset="0"/>
            </a:endParaRPr>
          </a:p>
        </p:txBody>
      </p:sp>
      <p:sp>
        <p:nvSpPr>
          <p:cNvPr id="6" name="Subtitle 5">
            <a:extLst>
              <a:ext uri="{FF2B5EF4-FFF2-40B4-BE49-F238E27FC236}">
                <a16:creationId xmlns:a16="http://schemas.microsoft.com/office/drawing/2014/main" id="{039D9C20-2627-E50B-C369-15FBB72A44DC}"/>
              </a:ext>
            </a:extLst>
          </p:cNvPr>
          <p:cNvSpPr>
            <a:spLocks noGrp="1"/>
          </p:cNvSpPr>
          <p:nvPr>
            <p:ph type="subTitle" idx="1"/>
          </p:nvPr>
        </p:nvSpPr>
        <p:spPr/>
        <p:txBody>
          <a:bodyPr/>
          <a:lstStyle/>
          <a:p>
            <a:endParaRPr lang="en-US"/>
          </a:p>
        </p:txBody>
      </p:sp>
      <p:graphicFrame>
        <p:nvGraphicFramePr>
          <p:cNvPr id="2" name="Table 1">
            <a:extLst>
              <a:ext uri="{FF2B5EF4-FFF2-40B4-BE49-F238E27FC236}">
                <a16:creationId xmlns:a16="http://schemas.microsoft.com/office/drawing/2014/main" id="{D7516CB2-49DA-B580-699A-33831D0B9EC0}"/>
              </a:ext>
            </a:extLst>
          </p:cNvPr>
          <p:cNvGraphicFramePr>
            <a:graphicFrameLocks noGrp="1"/>
          </p:cNvGraphicFramePr>
          <p:nvPr>
            <p:extLst>
              <p:ext uri="{D42A27DB-BD31-4B8C-83A1-F6EECF244321}">
                <p14:modId xmlns:p14="http://schemas.microsoft.com/office/powerpoint/2010/main" val="3465333174"/>
              </p:ext>
            </p:extLst>
          </p:nvPr>
        </p:nvGraphicFramePr>
        <p:xfrm>
          <a:off x="681531" y="3241216"/>
          <a:ext cx="10813538" cy="2971800"/>
        </p:xfrm>
        <a:graphic>
          <a:graphicData uri="http://schemas.openxmlformats.org/drawingml/2006/table">
            <a:tbl>
              <a:tblPr>
                <a:tableStyleId>{5C22544A-7EE6-4342-B048-85BDC9FD1C3A}</a:tableStyleId>
              </a:tblPr>
              <a:tblGrid>
                <a:gridCol w="2752437">
                  <a:extLst>
                    <a:ext uri="{9D8B030D-6E8A-4147-A177-3AD203B41FA5}">
                      <a16:colId xmlns:a16="http://schemas.microsoft.com/office/drawing/2014/main" val="3992258552"/>
                    </a:ext>
                  </a:extLst>
                </a:gridCol>
                <a:gridCol w="8061101">
                  <a:extLst>
                    <a:ext uri="{9D8B030D-6E8A-4147-A177-3AD203B41FA5}">
                      <a16:colId xmlns:a16="http://schemas.microsoft.com/office/drawing/2014/main" val="4116570738"/>
                    </a:ext>
                  </a:extLst>
                </a:gridCol>
              </a:tblGrid>
              <a:tr h="2682639">
                <a:tc>
                  <a:txBody>
                    <a:bodyPr/>
                    <a:lstStyle/>
                    <a:p>
                      <a:pPr marL="0" marR="0" indent="0">
                        <a:lnSpc>
                          <a:spcPct val="100000"/>
                        </a:lnSpc>
                        <a:spcBef>
                          <a:spcPts val="300"/>
                        </a:spcBef>
                        <a:spcAft>
                          <a:spcPts val="300"/>
                        </a:spcAft>
                        <a:tabLst>
                          <a:tab pos="4572000" algn="l"/>
                        </a:tabLst>
                      </a:pPr>
                      <a:r>
                        <a:rPr lang="en-US" sz="1600">
                          <a:effectLst/>
                        </a:rPr>
                        <a:t>SA4#127 (29 January - 2 February 2024, Sophia Antipolis, FR)</a:t>
                      </a:r>
                      <a:endParaRPr lang="en-US" sz="16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26.512 5G Media Streaming Protocols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26.247 DASH extensions for 5G Media Streaming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26.517 Extensions to MBS User Services to support 5GMS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26.532 Extensions to Event Exposure to support Network Assistance</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TS 26.510 v2.0.0 to be sent to SA plenary for approval.</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Complete the permanent document on handling commonalities and inconsistencies across stage-2 specifications of TS26.501 and TS26.506.</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Communicate with other 3GPP working groups and external organizations, in particular 5G-MAG, on need basis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Endorse work item summary</a:t>
                      </a:r>
                      <a:endParaRPr lang="en-US" sz="16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653521339"/>
                  </a:ext>
                </a:extLst>
              </a:tr>
            </a:tbl>
          </a:graphicData>
        </a:graphic>
      </p:graphicFrame>
      <p:graphicFrame>
        <p:nvGraphicFramePr>
          <p:cNvPr id="3" name="Table 2">
            <a:extLst>
              <a:ext uri="{FF2B5EF4-FFF2-40B4-BE49-F238E27FC236}">
                <a16:creationId xmlns:a16="http://schemas.microsoft.com/office/drawing/2014/main" id="{E84C1C21-9828-0B0E-EBAD-E9B5E460D754}"/>
              </a:ext>
            </a:extLst>
          </p:cNvPr>
          <p:cNvGraphicFramePr>
            <a:graphicFrameLocks noGrp="1"/>
          </p:cNvGraphicFramePr>
          <p:nvPr>
            <p:extLst>
              <p:ext uri="{D42A27DB-BD31-4B8C-83A1-F6EECF244321}">
                <p14:modId xmlns:p14="http://schemas.microsoft.com/office/powerpoint/2010/main" val="246592253"/>
              </p:ext>
            </p:extLst>
          </p:nvPr>
        </p:nvGraphicFramePr>
        <p:xfrm>
          <a:off x="9445309" y="132968"/>
          <a:ext cx="2101232" cy="1949196"/>
        </p:xfrm>
        <a:graphic>
          <a:graphicData uri="http://schemas.openxmlformats.org/drawingml/2006/table">
            <a:tbl>
              <a:tblPr firstRow="1">
                <a:tableStyleId>{5C22544A-7EE6-4342-B048-85BDC9FD1C3A}</a:tableStyleId>
              </a:tblPr>
              <a:tblGrid>
                <a:gridCol w="2101232">
                  <a:extLst>
                    <a:ext uri="{9D8B030D-6E8A-4147-A177-3AD203B41FA5}">
                      <a16:colId xmlns:a16="http://schemas.microsoft.com/office/drawing/2014/main" val="1448547948"/>
                    </a:ext>
                  </a:extLst>
                </a:gridCol>
              </a:tblGrid>
              <a:tr h="0">
                <a:tc>
                  <a:txBody>
                    <a:bodyPr/>
                    <a:lstStyle/>
                    <a:p>
                      <a:pPr marL="0" marR="0" algn="ctr" fontAlgn="base" hangingPunct="0">
                        <a:lnSpc>
                          <a:spcPct val="107000"/>
                        </a:lnSpc>
                        <a:spcBef>
                          <a:spcPts val="0"/>
                        </a:spcBef>
                        <a:spcAft>
                          <a:spcPts val="0"/>
                        </a:spcAft>
                      </a:pPr>
                      <a:r>
                        <a:rPr lang="en-GB" sz="1050">
                          <a:effectLst/>
                        </a:rPr>
                        <a:t>Supporting IM name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969404259"/>
                  </a:ext>
                </a:extLst>
              </a:tr>
              <a:tr h="0">
                <a:tc>
                  <a:txBody>
                    <a:bodyPr/>
                    <a:lstStyle/>
                    <a:p>
                      <a:pPr marL="0" marR="0" fontAlgn="base" hangingPunct="0">
                        <a:lnSpc>
                          <a:spcPct val="107000"/>
                        </a:lnSpc>
                        <a:spcBef>
                          <a:spcPts val="0"/>
                        </a:spcBef>
                        <a:spcAft>
                          <a:spcPts val="0"/>
                        </a:spcAft>
                      </a:pPr>
                      <a:r>
                        <a:rPr lang="en-GB" sz="1050">
                          <a:effectLst/>
                        </a:rPr>
                        <a:t>Qualcomm Incorporated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005498506"/>
                  </a:ext>
                </a:extLst>
              </a:tr>
              <a:tr h="0">
                <a:tc>
                  <a:txBody>
                    <a:bodyPr/>
                    <a:lstStyle/>
                    <a:p>
                      <a:pPr marL="0" marR="0" fontAlgn="base" hangingPunct="0">
                        <a:lnSpc>
                          <a:spcPct val="107000"/>
                        </a:lnSpc>
                        <a:spcBef>
                          <a:spcPts val="0"/>
                        </a:spcBef>
                        <a:spcAft>
                          <a:spcPts val="0"/>
                        </a:spcAft>
                      </a:pPr>
                      <a:r>
                        <a:rPr lang="en-GB" sz="1050">
                          <a:effectLst/>
                        </a:rPr>
                        <a:t>Tencent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017449169"/>
                  </a:ext>
                </a:extLst>
              </a:tr>
              <a:tr h="0">
                <a:tc>
                  <a:txBody>
                    <a:bodyPr/>
                    <a:lstStyle/>
                    <a:p>
                      <a:pPr marL="0" marR="0" fontAlgn="base" hangingPunct="0">
                        <a:lnSpc>
                          <a:spcPct val="107000"/>
                        </a:lnSpc>
                        <a:spcBef>
                          <a:spcPts val="0"/>
                        </a:spcBef>
                        <a:spcAft>
                          <a:spcPts val="0"/>
                        </a:spcAft>
                      </a:pPr>
                      <a:r>
                        <a:rPr lang="en-GB" sz="1050">
                          <a:effectLst/>
                        </a:rPr>
                        <a:t>BBC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932328667"/>
                  </a:ext>
                </a:extLst>
              </a:tr>
              <a:tr h="0">
                <a:tc>
                  <a:txBody>
                    <a:bodyPr/>
                    <a:lstStyle/>
                    <a:p>
                      <a:pPr marL="0" marR="0" fontAlgn="base" hangingPunct="0">
                        <a:lnSpc>
                          <a:spcPct val="107000"/>
                        </a:lnSpc>
                        <a:spcBef>
                          <a:spcPts val="0"/>
                        </a:spcBef>
                        <a:spcAft>
                          <a:spcPts val="0"/>
                        </a:spcAft>
                      </a:pPr>
                      <a:r>
                        <a:rPr lang="en-GB" sz="1050">
                          <a:effectLst/>
                        </a:rPr>
                        <a:t>Sony Europe B.V.</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197552071"/>
                  </a:ext>
                </a:extLst>
              </a:tr>
              <a:tr h="0">
                <a:tc>
                  <a:txBody>
                    <a:bodyPr/>
                    <a:lstStyle/>
                    <a:p>
                      <a:pPr marL="0" marR="0" fontAlgn="base" hangingPunct="0">
                        <a:lnSpc>
                          <a:spcPct val="107000"/>
                        </a:lnSpc>
                        <a:spcBef>
                          <a:spcPts val="0"/>
                        </a:spcBef>
                        <a:spcAft>
                          <a:spcPts val="0"/>
                        </a:spcAft>
                      </a:pPr>
                      <a:r>
                        <a:rPr lang="en-GB" sz="1050">
                          <a:effectLst/>
                        </a:rPr>
                        <a:t>Orange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465621036"/>
                  </a:ext>
                </a:extLst>
              </a:tr>
              <a:tr h="0">
                <a:tc>
                  <a:txBody>
                    <a:bodyPr/>
                    <a:lstStyle/>
                    <a:p>
                      <a:pPr marL="0" marR="0" fontAlgn="base" hangingPunct="0">
                        <a:lnSpc>
                          <a:spcPct val="107000"/>
                        </a:lnSpc>
                        <a:spcBef>
                          <a:spcPts val="0"/>
                        </a:spcBef>
                        <a:spcAft>
                          <a:spcPts val="0"/>
                        </a:spcAft>
                      </a:pPr>
                      <a:r>
                        <a:rPr lang="en-GB" sz="1050">
                          <a:effectLst/>
                        </a:rPr>
                        <a:t>Dolby Laboratories Inc.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982381817"/>
                  </a:ext>
                </a:extLst>
              </a:tr>
              <a:tr h="0">
                <a:tc>
                  <a:txBody>
                    <a:bodyPr/>
                    <a:lstStyle/>
                    <a:p>
                      <a:pPr marL="0" marR="0" fontAlgn="base" hangingPunct="0">
                        <a:lnSpc>
                          <a:spcPct val="107000"/>
                        </a:lnSpc>
                        <a:spcBef>
                          <a:spcPts val="0"/>
                        </a:spcBef>
                        <a:spcAft>
                          <a:spcPts val="0"/>
                        </a:spcAft>
                      </a:pPr>
                      <a:r>
                        <a:rPr lang="en-GB" sz="1050">
                          <a:effectLst/>
                        </a:rPr>
                        <a:t>AT&amp;T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92332547"/>
                  </a:ext>
                </a:extLst>
              </a:tr>
              <a:tr h="0">
                <a:tc>
                  <a:txBody>
                    <a:bodyPr/>
                    <a:lstStyle/>
                    <a:p>
                      <a:pPr marL="0" marR="0" fontAlgn="base" hangingPunct="0">
                        <a:lnSpc>
                          <a:spcPct val="107000"/>
                        </a:lnSpc>
                        <a:spcBef>
                          <a:spcPts val="0"/>
                        </a:spcBef>
                        <a:spcAft>
                          <a:spcPts val="0"/>
                        </a:spcAft>
                      </a:pPr>
                      <a:r>
                        <a:rPr lang="en-GB" sz="1050">
                          <a:effectLst/>
                        </a:rPr>
                        <a:t>Ericsson</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725393806"/>
                  </a:ext>
                </a:extLst>
              </a:tr>
              <a:tr h="0">
                <a:tc>
                  <a:txBody>
                    <a:bodyPr/>
                    <a:lstStyle/>
                    <a:p>
                      <a:pPr marL="0" marR="0" fontAlgn="base" hangingPunct="0">
                        <a:lnSpc>
                          <a:spcPct val="107000"/>
                        </a:lnSpc>
                        <a:spcBef>
                          <a:spcPts val="0"/>
                        </a:spcBef>
                        <a:spcAft>
                          <a:spcPts val="0"/>
                        </a:spcAft>
                      </a:pPr>
                      <a:r>
                        <a:rPr lang="en-GB" sz="1050">
                          <a:effectLst/>
                        </a:rPr>
                        <a:t>HuaWei Technologies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521051333"/>
                  </a:ext>
                </a:extLst>
              </a:tr>
              <a:tr h="0">
                <a:tc>
                  <a:txBody>
                    <a:bodyPr/>
                    <a:lstStyle/>
                    <a:p>
                      <a:pPr marL="0" marR="0" fontAlgn="base" hangingPunct="0">
                        <a:lnSpc>
                          <a:spcPct val="107000"/>
                        </a:lnSpc>
                        <a:spcBef>
                          <a:spcPts val="0"/>
                        </a:spcBef>
                        <a:spcAft>
                          <a:spcPts val="0"/>
                        </a:spcAft>
                      </a:pPr>
                      <a:r>
                        <a:rPr lang="en-GB" sz="1050">
                          <a:effectLst/>
                        </a:rPr>
                        <a:t>Samsung Electronics,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237173636"/>
                  </a:ext>
                </a:extLst>
              </a:tr>
              <a:tr h="0">
                <a:tc>
                  <a:txBody>
                    <a:bodyPr/>
                    <a:lstStyle/>
                    <a:p>
                      <a:pPr marL="0" marR="0" fontAlgn="base" hangingPunct="0">
                        <a:lnSpc>
                          <a:spcPct val="107000"/>
                        </a:lnSpc>
                        <a:spcBef>
                          <a:spcPts val="0"/>
                        </a:spcBef>
                        <a:spcAft>
                          <a:spcPts val="0"/>
                        </a:spcAft>
                      </a:pPr>
                      <a:r>
                        <a:rPr lang="en-GB" sz="1050" dirty="0">
                          <a:effectLst/>
                        </a:rPr>
                        <a:t>NTT</a:t>
                      </a:r>
                      <a:endParaRPr lang="en-US" sz="1400" dirty="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843113442"/>
                  </a:ext>
                </a:extLst>
              </a:tr>
            </a:tbl>
          </a:graphicData>
        </a:graphic>
      </p:graphicFrame>
      <p:sp>
        <p:nvSpPr>
          <p:cNvPr id="9" name="Rectangle 1">
            <a:extLst>
              <a:ext uri="{FF2B5EF4-FFF2-40B4-BE49-F238E27FC236}">
                <a16:creationId xmlns:a16="http://schemas.microsoft.com/office/drawing/2014/main" id="{79EA76D5-8A77-2CEC-926E-AF993867761C}"/>
              </a:ext>
            </a:extLst>
          </p:cNvPr>
          <p:cNvSpPr>
            <a:spLocks noChangeArrowheads="1"/>
          </p:cNvSpPr>
          <p:nvPr/>
        </p:nvSpPr>
        <p:spPr bwMode="auto">
          <a:xfrm>
            <a:off x="495300" y="3829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9247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CEBC0-43BE-7F66-5735-1E53784E9F07}"/>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4E6991DB-D4C7-DBB8-59ED-D79C120C2D6A}"/>
              </a:ext>
            </a:extLst>
          </p:cNvPr>
          <p:cNvSpPr>
            <a:spLocks noGrp="1"/>
          </p:cNvSpPr>
          <p:nvPr>
            <p:ph type="title"/>
          </p:nvPr>
        </p:nvSpPr>
        <p:spPr>
          <a:xfrm>
            <a:off x="495300" y="642644"/>
            <a:ext cx="11187112" cy="361959"/>
          </a:xfrm>
        </p:spPr>
        <p:txBody>
          <a:bodyPr/>
          <a:lstStyle/>
          <a:p>
            <a:r>
              <a:rPr lang="de-DE" dirty="0"/>
              <a:t>Work Item Objectives Status</a:t>
            </a:r>
            <a:endParaRPr lang="en-US" dirty="0"/>
          </a:p>
        </p:txBody>
      </p:sp>
      <p:graphicFrame>
        <p:nvGraphicFramePr>
          <p:cNvPr id="6" name="Table 5">
            <a:extLst>
              <a:ext uri="{FF2B5EF4-FFF2-40B4-BE49-F238E27FC236}">
                <a16:creationId xmlns:a16="http://schemas.microsoft.com/office/drawing/2014/main" id="{9A4AE686-A921-8C65-206D-862C73488964}"/>
              </a:ext>
            </a:extLst>
          </p:cNvPr>
          <p:cNvGraphicFramePr>
            <a:graphicFrameLocks noGrp="1"/>
          </p:cNvGraphicFramePr>
          <p:nvPr>
            <p:extLst>
              <p:ext uri="{D42A27DB-BD31-4B8C-83A1-F6EECF244321}">
                <p14:modId xmlns:p14="http://schemas.microsoft.com/office/powerpoint/2010/main" val="1479194368"/>
              </p:ext>
            </p:extLst>
          </p:nvPr>
        </p:nvGraphicFramePr>
        <p:xfrm>
          <a:off x="509588" y="1004603"/>
          <a:ext cx="10887540" cy="5547360"/>
        </p:xfrm>
        <a:graphic>
          <a:graphicData uri="http://schemas.openxmlformats.org/drawingml/2006/table">
            <a:tbl>
              <a:tblPr firstRow="1" bandRow="1">
                <a:tableStyleId>{5C22544A-7EE6-4342-B048-85BDC9FD1C3A}</a:tableStyleId>
              </a:tblPr>
              <a:tblGrid>
                <a:gridCol w="359988">
                  <a:extLst>
                    <a:ext uri="{9D8B030D-6E8A-4147-A177-3AD203B41FA5}">
                      <a16:colId xmlns:a16="http://schemas.microsoft.com/office/drawing/2014/main" val="4199358974"/>
                    </a:ext>
                  </a:extLst>
                </a:gridCol>
                <a:gridCol w="5477436">
                  <a:extLst>
                    <a:ext uri="{9D8B030D-6E8A-4147-A177-3AD203B41FA5}">
                      <a16:colId xmlns:a16="http://schemas.microsoft.com/office/drawing/2014/main" val="2794872501"/>
                    </a:ext>
                  </a:extLst>
                </a:gridCol>
                <a:gridCol w="3388659">
                  <a:extLst>
                    <a:ext uri="{9D8B030D-6E8A-4147-A177-3AD203B41FA5}">
                      <a16:colId xmlns:a16="http://schemas.microsoft.com/office/drawing/2014/main" val="3761970454"/>
                    </a:ext>
                  </a:extLst>
                </a:gridCol>
                <a:gridCol w="1661457">
                  <a:extLst>
                    <a:ext uri="{9D8B030D-6E8A-4147-A177-3AD203B41FA5}">
                      <a16:colId xmlns:a16="http://schemas.microsoft.com/office/drawing/2014/main" val="943358790"/>
                    </a:ext>
                  </a:extLst>
                </a:gridCol>
              </a:tblGrid>
              <a:tr h="250737">
                <a:tc>
                  <a:txBody>
                    <a:bodyPr/>
                    <a:lstStyle/>
                    <a:p>
                      <a:r>
                        <a:rPr lang="de-DE" dirty="0"/>
                        <a:t>#</a:t>
                      </a:r>
                      <a:endParaRPr lang="en-US" dirty="0"/>
                    </a:p>
                  </a:txBody>
                  <a:tcPr/>
                </a:tc>
                <a:tc>
                  <a:txBody>
                    <a:bodyPr/>
                    <a:lstStyle/>
                    <a:p>
                      <a:r>
                        <a:rPr lang="de-DE" dirty="0"/>
                        <a:t>Objective</a:t>
                      </a:r>
                      <a:endParaRPr lang="en-US" dirty="0"/>
                    </a:p>
                  </a:txBody>
                  <a:tcPr/>
                </a:tc>
                <a:tc>
                  <a:txBody>
                    <a:bodyPr/>
                    <a:lstStyle/>
                    <a:p>
                      <a:r>
                        <a:rPr lang="de-DE" dirty="0"/>
                        <a:t>Supporters and Efforts</a:t>
                      </a:r>
                      <a:endParaRPr lang="en-US" dirty="0"/>
                    </a:p>
                  </a:txBody>
                  <a:tcPr/>
                </a:tc>
                <a:tc>
                  <a:txBody>
                    <a:bodyPr/>
                    <a:lstStyle/>
                    <a:p>
                      <a:r>
                        <a:rPr lang="de-DE" dirty="0"/>
                        <a:t>Status</a:t>
                      </a:r>
                      <a:endParaRPr lang="en-US" dirty="0"/>
                    </a:p>
                  </a:txBody>
                  <a:tcPr/>
                </a:tc>
                <a:extLst>
                  <a:ext uri="{0D108BD9-81ED-4DB2-BD59-A6C34878D82A}">
                    <a16:rowId xmlns:a16="http://schemas.microsoft.com/office/drawing/2014/main" val="2431873981"/>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36903503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112921983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101291271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247025675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a:p>
                  </a:txBody>
                  <a:tcPr/>
                </a:tc>
                <a:extLst>
                  <a:ext uri="{0D108BD9-81ED-4DB2-BD59-A6C34878D82A}">
                    <a16:rowId xmlns:a16="http://schemas.microsoft.com/office/drawing/2014/main" val="2644159143"/>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a:p>
                  </a:txBody>
                  <a:tcPr/>
                </a:tc>
                <a:extLst>
                  <a:ext uri="{0D108BD9-81ED-4DB2-BD59-A6C34878D82A}">
                    <a16:rowId xmlns:a16="http://schemas.microsoft.com/office/drawing/2014/main" val="2632372228"/>
                  </a:ext>
                </a:extLst>
              </a:tr>
              <a:tr h="313422">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54979246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the usage of Oauth 2.0 (according to the SA3 guidelines) for 5GMS protocols based on the conclusions in clause 6.9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3642144629"/>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32444030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414357576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4133635034"/>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656955889"/>
                  </a:ext>
                </a:extLst>
              </a:tr>
              <a:tr h="417896">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1001687066"/>
                  </a:ext>
                </a:extLst>
              </a:tr>
            </a:tbl>
          </a:graphicData>
        </a:graphic>
      </p:graphicFrame>
    </p:spTree>
    <p:extLst>
      <p:ext uri="{BB962C8B-B14F-4D97-AF65-F5344CB8AC3E}">
        <p14:creationId xmlns:p14="http://schemas.microsoft.com/office/powerpoint/2010/main" val="3394276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 Uplink streaming</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S4-231834</a:t>
            </a:r>
            <a:r>
              <a:rPr lang="en-GB" sz="1800" dirty="0">
                <a:solidFill>
                  <a:srgbClr val="000000"/>
                </a:solidFill>
                <a:effectLst/>
                <a:latin typeface="Calibri" panose="020F0502020204030204" pitchFamily="34" charset="0"/>
              </a:rPr>
              <a:t>  26.510: Uplink streaming improvements on draft 0.1.0, Tencent Cloud</a:t>
            </a:r>
            <a:endParaRPr lang="de-DE" dirty="0"/>
          </a:p>
          <a:p>
            <a:r>
              <a:rPr lang="de-DE" dirty="0"/>
              <a:t>Impacted Specification</a:t>
            </a:r>
          </a:p>
          <a:p>
            <a:pPr lvl="1"/>
            <a:r>
              <a:rPr lang="de-DE" dirty="0"/>
              <a:t>TS 26.512</a:t>
            </a:r>
          </a:p>
          <a:p>
            <a:r>
              <a:rPr lang="de-DE" dirty="0"/>
              <a:t>Candidate for TS 26.510: Yes</a:t>
            </a:r>
          </a:p>
          <a:p>
            <a:r>
              <a:rPr lang="de-DE" dirty="0"/>
              <a:t>Status</a:t>
            </a:r>
          </a:p>
          <a:p>
            <a:pPr lvl="1"/>
            <a:r>
              <a:rPr lang="en-US" dirty="0"/>
              <a:t>80% complete</a:t>
            </a:r>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4182054481"/>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63885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2) Low Latency and Dynamic Policies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S4-231972</a:t>
            </a:r>
            <a:r>
              <a:rPr lang="en-GB" sz="1800" i="1" dirty="0">
                <a:solidFill>
                  <a:srgbClr val="000000"/>
                </a:solidFill>
                <a:effectLst/>
                <a:latin typeface="Calibri" panose="020F0502020204030204" pitchFamily="34" charset="0"/>
              </a:rPr>
              <a:t>  Low-Latency Streaming and Dynamic Policies, Qualcomm Incorporated, Ericsson</a:t>
            </a:r>
          </a:p>
          <a:p>
            <a:pPr lvl="1"/>
            <a:r>
              <a:rPr lang="en-GB" sz="1800" i="1" dirty="0">
                <a:solidFill>
                  <a:srgbClr val="000000"/>
                </a:solidFill>
                <a:latin typeface="Calibri" panose="020F0502020204030204" pitchFamily="34" charset="0"/>
              </a:rPr>
              <a:t>Note: document was not yet uploaded</a:t>
            </a:r>
            <a:endParaRPr lang="de-DE" sz="1800" i="1" dirty="0">
              <a:solidFill>
                <a:srgbClr val="000000"/>
              </a:solidFill>
              <a:effectLst/>
              <a:latin typeface="Calibri" panose="020F0502020204030204" pitchFamily="34" charset="0"/>
            </a:endParaRPr>
          </a:p>
          <a:p>
            <a:r>
              <a:rPr lang="de-DE" dirty="0"/>
              <a:t>Impacted Specification</a:t>
            </a:r>
          </a:p>
          <a:p>
            <a:pPr lvl="1"/>
            <a:r>
              <a:rPr lang="de-DE" dirty="0"/>
              <a:t>TS 26.512</a:t>
            </a:r>
          </a:p>
          <a:p>
            <a:r>
              <a:rPr lang="de-DE" dirty="0"/>
              <a:t>Candidate for TS 26.510: No</a:t>
            </a:r>
          </a:p>
          <a:p>
            <a:r>
              <a:rPr lang="de-DE" dirty="0"/>
              <a:t>Status</a:t>
            </a:r>
          </a:p>
          <a:p>
            <a:pPr lvl="1"/>
            <a:r>
              <a:rPr lang="en-US" dirty="0"/>
              <a:t>80% complete</a:t>
            </a:r>
          </a:p>
          <a:p>
            <a:r>
              <a:rPr lang="en-US" dirty="0"/>
              <a:t>Expect completion at SA4#127</a:t>
            </a:r>
          </a:p>
          <a:p>
            <a:pPr lvl="1"/>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34889497"/>
              </p:ext>
            </p:extLst>
          </p:nvPr>
        </p:nvGraphicFramePr>
        <p:xfrm>
          <a:off x="495299" y="1133702"/>
          <a:ext cx="11187111" cy="3048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80%</a:t>
                      </a:r>
                    </a:p>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yes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9600612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3) 5GMS over MBS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S4-231973</a:t>
            </a:r>
            <a:r>
              <a:rPr lang="en-GB" sz="1800" i="1" dirty="0">
                <a:solidFill>
                  <a:srgbClr val="000000"/>
                </a:solidFill>
                <a:effectLst/>
                <a:latin typeface="Calibri" panose="020F0502020204030204" pitchFamily="34" charset="0"/>
              </a:rPr>
              <a:t>  5GMS over MBS and 5GMS hybrid services, Qualcomm Incorporated</a:t>
            </a:r>
          </a:p>
          <a:p>
            <a:r>
              <a:rPr lang="de-DE" dirty="0"/>
              <a:t>Impacted Specification</a:t>
            </a:r>
          </a:p>
          <a:p>
            <a:pPr lvl="1"/>
            <a:r>
              <a:rPr lang="de-DE" dirty="0"/>
              <a:t>TS 26.512</a:t>
            </a:r>
          </a:p>
          <a:p>
            <a:r>
              <a:rPr lang="de-DE" dirty="0"/>
              <a:t>Candidate for TS 26.510: No</a:t>
            </a:r>
          </a:p>
          <a:p>
            <a:r>
              <a:rPr lang="de-DE" dirty="0"/>
              <a:t>Status</a:t>
            </a:r>
          </a:p>
          <a:p>
            <a:pPr lvl="1"/>
            <a:r>
              <a:rPr lang="en-US" dirty="0"/>
              <a:t>80% complete</a:t>
            </a:r>
          </a:p>
          <a:p>
            <a:r>
              <a:rPr lang="en-US" dirty="0"/>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226598805"/>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9020023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4) Multiple Media Service Entry Points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US" sz="1800" i="1" dirty="0">
                <a:latin typeface="Calibri" panose="020F0502020204030204" pitchFamily="34" charset="0"/>
                <a:hlinkClick r:id="rId2"/>
              </a:rPr>
              <a:t>S4-231471</a:t>
            </a:r>
            <a:r>
              <a:rPr lang="en-US" sz="1800" i="1" dirty="0">
                <a:latin typeface="Calibri" panose="020F0502020204030204" pitchFamily="34" charset="0"/>
              </a:rPr>
              <a:t> [5GMS_Pro_Ph2] Multiple media service entry points, Qualcomm Incorporated</a:t>
            </a:r>
            <a:endParaRPr lang="en-GB" sz="1800" i="1" dirty="0">
              <a:latin typeface="Calibri" panose="020F0502020204030204" pitchFamily="34" charset="0"/>
              <a:hlinkClick r:id="rId3">
                <a:extLst>
                  <a:ext uri="{A12FA001-AC4F-418D-AE19-62706E023703}">
                    <ahyp:hlinkClr xmlns:ahyp="http://schemas.microsoft.com/office/drawing/2018/hyperlinkcolor" val="tx"/>
                  </a:ext>
                </a:extLst>
              </a:hlinkClick>
            </a:endParaRPr>
          </a:p>
          <a:p>
            <a:pPr lvl="1"/>
            <a:r>
              <a:rPr lang="en-GB" sz="1800" i="1" dirty="0">
                <a:effectLst/>
                <a:latin typeface="Calibri" panose="020F0502020204030204" pitchFamily="34" charset="0"/>
                <a:hlinkClick r:id="rId3"/>
              </a:rPr>
              <a:t>S4-231971</a:t>
            </a:r>
            <a:r>
              <a:rPr lang="en-GB" sz="1800" i="1" dirty="0">
                <a:solidFill>
                  <a:srgbClr val="000000"/>
                </a:solidFill>
                <a:effectLst/>
                <a:latin typeface="Calibri" panose="020F0502020204030204" pitchFamily="34" charset="0"/>
              </a:rPr>
              <a:t>  Multiple Service Entry &amp; Uplink streaming: media entry point, Tencent Cloud</a:t>
            </a:r>
          </a:p>
          <a:p>
            <a:r>
              <a:rPr lang="de-DE" dirty="0"/>
              <a:t>Impacted Specification</a:t>
            </a:r>
          </a:p>
          <a:p>
            <a:pPr lvl="1"/>
            <a:r>
              <a:rPr lang="de-DE" dirty="0"/>
              <a:t>TS 26.512</a:t>
            </a:r>
          </a:p>
          <a:p>
            <a:r>
              <a:rPr lang="de-DE" dirty="0"/>
              <a:t>Candidate for TS 26.510: possibly</a:t>
            </a:r>
          </a:p>
          <a:p>
            <a:r>
              <a:rPr lang="de-DE" dirty="0"/>
              <a:t>Status</a:t>
            </a:r>
          </a:p>
          <a:p>
            <a:pPr lvl="1"/>
            <a:r>
              <a:rPr lang="en-US" dirty="0"/>
              <a:t>80% complete</a:t>
            </a:r>
          </a:p>
          <a:p>
            <a:r>
              <a:rPr lang="en-US" dirty="0"/>
              <a:t>Expect completion at SA4#127</a:t>
            </a:r>
            <a:endParaRPr lang="de-DE" sz="2200" i="1" dirty="0">
              <a:solidFill>
                <a:srgbClr val="000000"/>
              </a:solidFill>
              <a:effectLs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431683627"/>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8076036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5) Traffic Identification</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S4-231754</a:t>
            </a:r>
            <a:r>
              <a:rPr lang="en-GB" sz="1800" i="1" dirty="0">
                <a:solidFill>
                  <a:srgbClr val="000000"/>
                </a:solidFill>
                <a:effectLst/>
                <a:latin typeface="Calibri" panose="020F0502020204030204" pitchFamily="34" charset="0"/>
              </a:rPr>
              <a:t>  Traffic Identification, Ericsson LM</a:t>
            </a:r>
            <a:endParaRPr lang="de-DE" dirty="0"/>
          </a:p>
          <a:p>
            <a:r>
              <a:rPr lang="de-DE" dirty="0"/>
              <a:t>Candidate for TS 26.510: possibly</a:t>
            </a:r>
          </a:p>
          <a:p>
            <a:r>
              <a:rPr lang="de-DE" dirty="0"/>
              <a:t>Status</a:t>
            </a:r>
          </a:p>
          <a:p>
            <a:pPr lvl="1"/>
            <a:r>
              <a:rPr lang="en-US" dirty="0"/>
              <a:t>80% complete</a:t>
            </a:r>
          </a:p>
          <a:p>
            <a:r>
              <a:rPr lang="en-US" dirty="0"/>
              <a:t>Expect completion at SA4#127</a:t>
            </a:r>
            <a:endParaRPr lang="de-DE" sz="2200" i="1" dirty="0">
              <a:solidFill>
                <a:srgbClr val="000000"/>
              </a:solidFill>
              <a:effectLs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521525141"/>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9624157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6) HTTP/3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dirty="0"/>
              <a:t>S4-231854 [5GMS_Pro_Ph2] Add HTTP-3 as allowed protocol in 26.512, Tencent (was noted)</a:t>
            </a:r>
          </a:p>
          <a:p>
            <a:r>
              <a:rPr lang="de-DE" dirty="0"/>
              <a:t>Candidate for TS 26.510: yes</a:t>
            </a:r>
          </a:p>
          <a:p>
            <a:r>
              <a:rPr lang="de-DE" dirty="0"/>
              <a:t>Status</a:t>
            </a:r>
          </a:p>
          <a:p>
            <a:pPr lvl="1"/>
            <a:r>
              <a:rPr lang="en-US" dirty="0"/>
              <a:t>0% complete</a:t>
            </a:r>
          </a:p>
          <a:p>
            <a:r>
              <a:rPr lang="en-US" dirty="0"/>
              <a:t>Unlikely completion at SA4#127</a:t>
            </a:r>
          </a:p>
          <a:p>
            <a:pPr lvl="1"/>
            <a:endParaRPr lang="en-US" dirty="0"/>
          </a:p>
          <a:p>
            <a:endParaRPr lang="en-US" dirty="0"/>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686493330"/>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996502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Confidential_Template-May2022_v05.pptx" id="{EF405156-F952-4019-A835-55916C45E21F}" vid="{513AEE75-FBD9-4D23-BE5F-D0C023114B7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7" ma:contentTypeDescription="Create a new document." ma:contentTypeScope="" ma:versionID="c90de36aa803cc6b3a2fd121d338116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2646ff7f386fc534af0a98247bb4fb50"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element ref="ns4:MediaLengthInSeconds" minOccurs="0"/>
                <xsd:element ref="ns4:_activity" minOccurs="0"/>
                <xsd:element ref="ns4:MediaServiceObjectDetectorVersion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cc9c437c-ae0c-4066-8d90-a0f7de786127" xsi:nil="true"/>
  </documentManagement>
</p:properties>
</file>

<file path=customXml/itemProps1.xml><?xml version="1.0" encoding="utf-8"?>
<ds:datastoreItem xmlns:ds="http://schemas.openxmlformats.org/officeDocument/2006/customXml" ds:itemID="{9E6D37E7-3D6E-4CC5-93E9-C15B632808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97831C-5120-4D4D-ADC9-C5A2E1B2A20A}">
  <ds:schemaRefs>
    <ds:schemaRef ds:uri="http://schemas.microsoft.com/sharepoint/v3/contenttype/forms"/>
  </ds:schemaRefs>
</ds:datastoreItem>
</file>

<file path=customXml/itemProps3.xml><?xml version="1.0" encoding="utf-8"?>
<ds:datastoreItem xmlns:ds="http://schemas.openxmlformats.org/officeDocument/2006/customXml" ds:itemID="{4A289C34-5BFF-45FC-8610-7E9FBAE62F70}">
  <ds:schemaRefs>
    <ds:schemaRef ds:uri="http://schemas.openxmlformats.org/package/2006/metadata/core-properties"/>
    <ds:schemaRef ds:uri="http://schemas.microsoft.com/office/2006/documentManagement/types"/>
    <ds:schemaRef ds:uri="http://schemas.microsoft.com/office/infopath/2007/PartnerControls"/>
    <ds:schemaRef ds:uri="http://purl.org/dc/dcmitype/"/>
    <ds:schemaRef ds:uri="http://purl.org/dc/elements/1.1/"/>
    <ds:schemaRef ds:uri="cc9c437c-ae0c-4066-8d90-a0f7de786127"/>
    <ds:schemaRef ds:uri="http://schemas.microsoft.com/office/2006/metadata/properties"/>
    <ds:schemaRef ds:uri="ba37140e-f4c5-4a6c-a9b4-20a691ce6c8a"/>
    <ds:schemaRef ds:uri="http://www.w3.org/XML/1998/namespace"/>
    <ds:schemaRef ds:uri="http://purl.org/dc/te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QC_Public_Template-May2022_v05</Template>
  <TotalTime>4590</TotalTime>
  <Words>2053</Words>
  <Application>Microsoft Office PowerPoint</Application>
  <PresentationFormat>Widescreen</PresentationFormat>
  <Paragraphs>290</Paragraphs>
  <Slides>20</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Calibri</vt:lpstr>
      <vt:lpstr>Century Gothic</vt:lpstr>
      <vt:lpstr>Courier New</vt:lpstr>
      <vt:lpstr>Microsoft Sans Serif</vt:lpstr>
      <vt:lpstr>Qualcomm Next Thin</vt:lpstr>
      <vt:lpstr>Symbol</vt:lpstr>
      <vt:lpstr>Times New Roman</vt:lpstr>
      <vt:lpstr>Qualcomm Corporate Public Template - May2022</vt:lpstr>
      <vt:lpstr>Qualcomm Corporate Confidential Template - May2022</vt:lpstr>
      <vt:lpstr>Rel-18 Status 5GMS_Pro_Ph2 and Potential Impact for Rel-19</vt:lpstr>
      <vt:lpstr>Relevant Documents and Timelines</vt:lpstr>
      <vt:lpstr>Work Item Objectives Status</vt:lpstr>
      <vt:lpstr>1) Uplink streaming</vt:lpstr>
      <vt:lpstr>2) Low Latency and Dynamic Policies</vt:lpstr>
      <vt:lpstr>3) 5GMS over MBS</vt:lpstr>
      <vt:lpstr>4) Multiple Media Service Entry Points</vt:lpstr>
      <vt:lpstr>5) Traffic Identification</vt:lpstr>
      <vt:lpstr>6) HTTP/3</vt:lpstr>
      <vt:lpstr>7) Background Data Traffic</vt:lpstr>
      <vt:lpstr>8) OAuth2.0</vt:lpstr>
      <vt:lpstr>9) Service URL Handler</vt:lpstr>
      <vt:lpstr>9) Service URL Handler</vt:lpstr>
      <vt:lpstr>10) 5G-MAG Feedback</vt:lpstr>
      <vt:lpstr>11) M3</vt:lpstr>
      <vt:lpstr>12) ABNR-based Network Assistance</vt:lpstr>
      <vt:lpstr>13) ABNR-based Network Assistance</vt:lpstr>
      <vt:lpstr>Conclusions</vt:lpstr>
      <vt:lpstr>Status Check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Thomas Stockhammer</dc:creator>
  <cp:lastModifiedBy>Thomas Stockhammer</cp:lastModifiedBy>
  <cp:revision>50</cp:revision>
  <dcterms:created xsi:type="dcterms:W3CDTF">2023-05-08T15:05:45Z</dcterms:created>
  <dcterms:modified xsi:type="dcterms:W3CDTF">2024-01-10T10:53:38Z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