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2"/>
    <p:sldId id="1319" r:id="rId3"/>
    <p:sldId id="471" r:id="rId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43" userDrawn="1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6B2A"/>
    <a:srgbClr val="FFFFFF"/>
    <a:srgbClr val="730740"/>
    <a:srgbClr val="002978"/>
    <a:srgbClr val="014189"/>
    <a:srgbClr val="5492D3"/>
    <a:srgbClr val="5E0031"/>
    <a:srgbClr val="E9E9E9"/>
    <a:srgbClr val="EAEAEA"/>
    <a:srgbClr val="FFBD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2992387"/>
              <a:satOff val="64296"/>
              <a:lumOff val="-11381"/>
            </a:schemeClr>
          </a:solidFill>
        </a:fill>
      </a:tcStyle>
    </a:firstCol>
    <a:lastRow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109976"/>
              <a:satOff val="63845"/>
              <a:lumOff val="-22781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319182"/>
              <a:satOff val="26553"/>
              <a:lumOff val="-16882"/>
            </a:schemeClr>
          </a:solidFill>
        </a:fill>
      </a:tcStyle>
    </a:firstCol>
    <a:lastRow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85" autoAdjust="0"/>
    <p:restoredTop sz="75212" autoAdjust="0"/>
  </p:normalViewPr>
  <p:slideViewPr>
    <p:cSldViewPr snapToGrid="0" snapToObjects="1">
      <p:cViewPr>
        <p:scale>
          <a:sx n="50" d="100"/>
          <a:sy n="50" d="100"/>
        </p:scale>
        <p:origin x="36" y="42"/>
      </p:cViewPr>
      <p:guideLst>
        <p:guide orient="horz" pos="4343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49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42724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1500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5979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6718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"/>
          <p:cNvSpPr/>
          <p:nvPr/>
        </p:nvSpPr>
        <p:spPr>
          <a:xfrm>
            <a:off x="11689" y="4339992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/>
          </a:p>
        </p:txBody>
      </p:sp>
      <p:sp>
        <p:nvSpPr>
          <p:cNvPr id="32" name="Short Title of this talk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416733" y="2004722"/>
            <a:ext cx="21691759" cy="605261"/>
          </a:xfrm>
          <a:prstGeom prst="rect">
            <a:avLst/>
          </a:prstGeom>
        </p:spPr>
        <p:txBody>
          <a:bodyPr lIns="0" tIns="0" rIns="0" bIns="0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2800" cap="all">
                <a:solidFill>
                  <a:schemeClr val="accent3">
                    <a:hueOff val="-3196859"/>
                    <a:satOff val="14651"/>
                    <a:lumOff val="-27669"/>
                  </a:schemeClr>
                </a:solidFill>
                <a:latin typeface="BBC Reith Sans Medium"/>
                <a:ea typeface="BBC Reith Sans Medium"/>
                <a:cs typeface="BBC Reith Sans Medium"/>
                <a:sym typeface="BBC Reith Sans Medium"/>
              </a:defRPr>
            </a:lvl1pPr>
          </a:lstStyle>
          <a:p>
            <a:r>
              <a:rPr lang="en-GB" noProof="0" dirty="0"/>
              <a:t>Short Title of this talk</a:t>
            </a:r>
          </a:p>
        </p:txBody>
      </p:sp>
      <p:sp>
        <p:nvSpPr>
          <p:cNvPr id="33" name="Heading for this slide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1416733" y="2514151"/>
            <a:ext cx="14607879" cy="1849316"/>
          </a:xfrm>
          <a:prstGeom prst="rect">
            <a:avLst/>
          </a:prstGeom>
        </p:spPr>
        <p:txBody>
          <a:bodyPr lIns="0" tIns="0" rIns="0" bIns="0" anchor="t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5200" b="1">
                <a:solidFill>
                  <a:schemeClr val="accent3"/>
                </a:solidFill>
                <a:latin typeface="BBC Reith Sans Bold" panose="020B0703020204020204" pitchFamily="34" charset="0"/>
                <a:ea typeface="BBC Reith Sans Bold" panose="020B0703020204020204" pitchFamily="34" charset="0"/>
                <a:cs typeface="BBC Reith Sans Bold" panose="020B0703020204020204" pitchFamily="34" charset="0"/>
                <a:sym typeface="BBC Reith Serif Bold"/>
              </a:defRPr>
            </a:lvl1pPr>
          </a:lstStyle>
          <a:p>
            <a:r>
              <a:rPr lang="en-GB" dirty="0"/>
              <a:t>Heading for this slide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56712" y="930423"/>
            <a:ext cx="376022" cy="406401"/>
          </a:xfrm>
          <a:prstGeom prst="rect">
            <a:avLst/>
          </a:prstGeom>
        </p:spPr>
        <p:txBody>
          <a:bodyPr lIns="0" tIns="0" rIns="0" bIns="0"/>
          <a:lstStyle>
            <a:lvl1pPr algn="r"/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5" name="Keep to 3–5 single-sentence bullets when adding text to slides…"/>
          <p:cNvSpPr txBox="1">
            <a:spLocks noGrp="1"/>
          </p:cNvSpPr>
          <p:nvPr>
            <p:ph type="body" sz="quarter" idx="15" hasCustomPrompt="1"/>
          </p:nvPr>
        </p:nvSpPr>
        <p:spPr>
          <a:xfrm>
            <a:off x="1420200" y="5251450"/>
            <a:ext cx="10185680" cy="5114221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/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noProof="0" dirty="0">
                <a:latin typeface="BBC Reith Sans Bold"/>
                <a:ea typeface="BBC Reith Sans Bold"/>
                <a:cs typeface="BBC Reith Sans Bold"/>
                <a:sym typeface="BBC Reith Sans Bold"/>
              </a:rPr>
              <a:t>Keep to 3–5 single-sentence bullets </a:t>
            </a:r>
            <a:r>
              <a:rPr lang="en-GB" noProof="0" dirty="0"/>
              <a:t>when adding text to slides</a:t>
            </a:r>
          </a:p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noProof="0" dirty="0">
                <a:latin typeface="BBC Reith Sans Bold"/>
                <a:ea typeface="BBC Reith Sans Bold"/>
                <a:cs typeface="BBC Reith Sans Bold"/>
                <a:sym typeface="BBC Reith Sans Bold"/>
              </a:rPr>
              <a:t>Emphasise your key points </a:t>
            </a:r>
            <a:r>
              <a:rPr lang="en-GB" noProof="0" dirty="0"/>
              <a:t>in bold to reduce cognitive load</a:t>
            </a:r>
          </a:p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noProof="0" dirty="0">
                <a:latin typeface="BBC Reith Sans Bold"/>
                <a:ea typeface="BBC Reith Sans Bold"/>
                <a:cs typeface="BBC Reith Sans Bold"/>
                <a:sym typeface="BBC Reith Sans Bold"/>
              </a:rPr>
              <a:t>You want your audience to be listening to you</a:t>
            </a:r>
            <a:r>
              <a:rPr lang="en-GB" noProof="0" dirty="0"/>
              <a:t>, not straining to read the screen</a:t>
            </a:r>
          </a:p>
        </p:txBody>
      </p:sp>
      <p:pic>
        <p:nvPicPr>
          <p:cNvPr id="36" name="Image" descr="Image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6D557F-AE81-4D64-80A1-652068E774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2945" y="1017406"/>
            <a:ext cx="4163761" cy="366473"/>
          </a:xfrm>
          <a:prstGeom prst="rect">
            <a:avLst/>
          </a:prstGeom>
        </p:spPr>
      </p:pic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Title &amp; Subtitle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"/>
          <p:cNvSpPr/>
          <p:nvPr userDrawn="1"/>
        </p:nvSpPr>
        <p:spPr>
          <a:xfrm>
            <a:off x="11690" y="4339992"/>
            <a:ext cx="10548734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/>
          </a:p>
        </p:txBody>
      </p:sp>
      <p:sp>
        <p:nvSpPr>
          <p:cNvPr id="32" name="Short Title of this talk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416733" y="2004722"/>
            <a:ext cx="10058091" cy="605261"/>
          </a:xfrm>
          <a:prstGeom prst="rect">
            <a:avLst/>
          </a:prstGeom>
        </p:spPr>
        <p:txBody>
          <a:bodyPr lIns="0" tIns="0" rIns="0" bIns="0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2800" cap="all">
                <a:solidFill>
                  <a:schemeClr val="accent3">
                    <a:hueOff val="-3196859"/>
                    <a:satOff val="14651"/>
                    <a:lumOff val="-27669"/>
                  </a:schemeClr>
                </a:solidFill>
                <a:latin typeface="BBC Reith Sans Medium"/>
                <a:ea typeface="BBC Reith Sans Medium"/>
                <a:cs typeface="BBC Reith Sans Medium"/>
                <a:sym typeface="BBC Reith Sans Medium"/>
              </a:defRPr>
            </a:lvl1pPr>
          </a:lstStyle>
          <a:p>
            <a:r>
              <a:rPr lang="en-GB" noProof="0" dirty="0"/>
              <a:t>Short Title of this talk</a:t>
            </a:r>
          </a:p>
        </p:txBody>
      </p:sp>
      <p:sp>
        <p:nvSpPr>
          <p:cNvPr id="33" name="Heading for this slide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1416734" y="2514151"/>
            <a:ext cx="10058090" cy="1849316"/>
          </a:xfrm>
          <a:prstGeom prst="rect">
            <a:avLst/>
          </a:prstGeom>
        </p:spPr>
        <p:txBody>
          <a:bodyPr lIns="0" tIns="0" rIns="0" bIns="0" anchor="t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5200" b="1">
                <a:solidFill>
                  <a:schemeClr val="accent3"/>
                </a:solidFill>
                <a:latin typeface="BBC Reith Sans Bold" panose="020B0703020204020204" pitchFamily="34" charset="0"/>
                <a:ea typeface="BBC Reith Sans Bold" panose="020B0703020204020204" pitchFamily="34" charset="0"/>
                <a:cs typeface="BBC Reith Sans Bold" panose="020B0703020204020204" pitchFamily="34" charset="0"/>
                <a:sym typeface="BBC Reith Serif Bold"/>
              </a:defRPr>
            </a:lvl1pPr>
          </a:lstStyle>
          <a:p>
            <a:r>
              <a:rPr lang="en-GB" dirty="0"/>
              <a:t>Heading for this slide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56712" y="930423"/>
            <a:ext cx="376022" cy="406401"/>
          </a:xfrm>
          <a:prstGeom prst="rect">
            <a:avLst/>
          </a:prstGeom>
        </p:spPr>
        <p:txBody>
          <a:bodyPr lIns="0" tIns="0" rIns="0" bIns="0"/>
          <a:lstStyle>
            <a:lvl1pPr algn="r"/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5" name="Keep to 3–5 single-sentence bullets when adding text to slides…"/>
          <p:cNvSpPr txBox="1">
            <a:spLocks noGrp="1"/>
          </p:cNvSpPr>
          <p:nvPr>
            <p:ph type="body" sz="quarter" idx="15" hasCustomPrompt="1"/>
          </p:nvPr>
        </p:nvSpPr>
        <p:spPr>
          <a:xfrm>
            <a:off x="1420200" y="5251450"/>
            <a:ext cx="8602341" cy="576055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noProof="0" dirty="0">
                <a:latin typeface="BBC Reith Sans Bold"/>
                <a:ea typeface="BBC Reith Sans Bold"/>
                <a:cs typeface="BBC Reith Sans Bold"/>
                <a:sym typeface="BBC Reith Sans Bold"/>
              </a:rPr>
              <a:t>Keep to 3–5 single-sentence bullets </a:t>
            </a:r>
            <a:r>
              <a:rPr lang="en-GB" noProof="0" dirty="0"/>
              <a:t>when adding text to slides</a:t>
            </a:r>
          </a:p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noProof="0" dirty="0">
                <a:latin typeface="BBC Reith Sans Bold"/>
                <a:ea typeface="BBC Reith Sans Bold"/>
                <a:cs typeface="BBC Reith Sans Bold"/>
                <a:sym typeface="BBC Reith Sans Bold"/>
              </a:rPr>
              <a:t>Emphasise your key points </a:t>
            </a:r>
            <a:r>
              <a:rPr lang="en-GB" noProof="0" dirty="0"/>
              <a:t>in bold to reduce cognitive load</a:t>
            </a:r>
          </a:p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noProof="0" dirty="0">
                <a:latin typeface="BBC Reith Sans Bold"/>
                <a:ea typeface="BBC Reith Sans Bold"/>
                <a:cs typeface="BBC Reith Sans Bold"/>
                <a:sym typeface="BBC Reith Sans Bold"/>
              </a:rPr>
              <a:t>You want your audience to be listening to you</a:t>
            </a:r>
            <a:r>
              <a:rPr lang="en-GB" noProof="0" dirty="0"/>
              <a:t>, not straining to read the screen</a:t>
            </a:r>
          </a:p>
        </p:txBody>
      </p:sp>
      <p:pic>
        <p:nvPicPr>
          <p:cNvPr id="36" name="Image" descr="Image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6D557F-AE81-4D64-80A1-652068E774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2945" y="1017406"/>
            <a:ext cx="4163761" cy="36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738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Subtitle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ort Title of this talk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416733" y="2004722"/>
            <a:ext cx="10775267" cy="605261"/>
          </a:xfrm>
          <a:prstGeom prst="rect">
            <a:avLst/>
          </a:prstGeom>
        </p:spPr>
        <p:txBody>
          <a:bodyPr lIns="0" tIns="0" rIns="0" bIns="0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2800" cap="all">
                <a:solidFill>
                  <a:schemeClr val="accent3">
                    <a:hueOff val="-3196859"/>
                    <a:satOff val="14651"/>
                    <a:lumOff val="-27669"/>
                  </a:schemeClr>
                </a:solidFill>
                <a:latin typeface="BBC Reith Sans Medium"/>
                <a:ea typeface="BBC Reith Sans Medium"/>
                <a:cs typeface="BBC Reith Sans Medium"/>
                <a:sym typeface="BBC Reith Sans Medium"/>
              </a:defRPr>
            </a:lvl1pPr>
          </a:lstStyle>
          <a:p>
            <a:r>
              <a:rPr lang="en-GB" noProof="0" dirty="0"/>
              <a:t>Short Title of this talk</a:t>
            </a:r>
          </a:p>
        </p:txBody>
      </p:sp>
      <p:sp>
        <p:nvSpPr>
          <p:cNvPr id="33" name="Heading for this slide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1416733" y="2514151"/>
            <a:ext cx="10775267" cy="1849316"/>
          </a:xfrm>
          <a:prstGeom prst="rect">
            <a:avLst/>
          </a:prstGeom>
        </p:spPr>
        <p:txBody>
          <a:bodyPr lIns="0" tIns="0" rIns="0" bIns="0" anchor="t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5200" b="1">
                <a:solidFill>
                  <a:schemeClr val="accent3"/>
                </a:solidFill>
                <a:latin typeface="BBC Reith Sans Bold" panose="020B0703020204020204" pitchFamily="34" charset="0"/>
                <a:ea typeface="BBC Reith Sans Bold" panose="020B0703020204020204" pitchFamily="34" charset="0"/>
                <a:cs typeface="BBC Reith Sans Bold" panose="020B0703020204020204" pitchFamily="34" charset="0"/>
                <a:sym typeface="BBC Reith Serif Bold"/>
              </a:defRPr>
            </a:lvl1pPr>
          </a:lstStyle>
          <a:p>
            <a:r>
              <a:rPr lang="en-GB" dirty="0"/>
              <a:t>Heading for this slide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56712" y="930423"/>
            <a:ext cx="376022" cy="406401"/>
          </a:xfrm>
          <a:prstGeom prst="rect">
            <a:avLst/>
          </a:prstGeom>
        </p:spPr>
        <p:txBody>
          <a:bodyPr lIns="0" tIns="0" rIns="0" bIns="0"/>
          <a:lstStyle>
            <a:lvl1pPr algn="r"/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" name="Image" descr="Image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6D557F-AE81-4D64-80A1-652068E774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2945" y="1017406"/>
            <a:ext cx="4163761" cy="36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53562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Subtitle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ort Title of this talk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5715000" y="875171"/>
            <a:ext cx="17041712" cy="605261"/>
          </a:xfrm>
          <a:prstGeom prst="rect">
            <a:avLst/>
          </a:prstGeom>
        </p:spPr>
        <p:txBody>
          <a:bodyPr lIns="0" tIns="0" rIns="0" bIns="0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2800" cap="all">
                <a:solidFill>
                  <a:schemeClr val="accent3">
                    <a:hueOff val="-3196859"/>
                    <a:satOff val="14651"/>
                    <a:lumOff val="-27669"/>
                  </a:schemeClr>
                </a:solidFill>
                <a:latin typeface="BBC Reith Sans Medium"/>
                <a:ea typeface="BBC Reith Sans Medium"/>
                <a:cs typeface="BBC Reith Sans Medium"/>
                <a:sym typeface="BBC Reith Sans Medium"/>
              </a:defRPr>
            </a:lvl1pPr>
          </a:lstStyle>
          <a:p>
            <a:r>
              <a:rPr lang="en-GB" noProof="0" dirty="0"/>
              <a:t>Short Title of this talk</a:t>
            </a:r>
          </a:p>
        </p:txBody>
      </p:sp>
      <p:sp>
        <p:nvSpPr>
          <p:cNvPr id="33" name="Heading for this slide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5715000" y="1384600"/>
            <a:ext cx="17041712" cy="1849316"/>
          </a:xfrm>
          <a:prstGeom prst="rect">
            <a:avLst/>
          </a:prstGeom>
        </p:spPr>
        <p:txBody>
          <a:bodyPr lIns="0" tIns="0" rIns="0" bIns="0" anchor="t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5200" b="1">
                <a:solidFill>
                  <a:schemeClr val="accent3"/>
                </a:solidFill>
                <a:latin typeface="BBC Reith Sans Bold" panose="020B0703020204020204" pitchFamily="34" charset="0"/>
                <a:ea typeface="BBC Reith Sans Bold" panose="020B0703020204020204" pitchFamily="34" charset="0"/>
                <a:cs typeface="BBC Reith Sans Bold" panose="020B0703020204020204" pitchFamily="34" charset="0"/>
                <a:sym typeface="BBC Reith Serif Bold"/>
              </a:defRPr>
            </a:lvl1pPr>
          </a:lstStyle>
          <a:p>
            <a:r>
              <a:rPr lang="en-GB" dirty="0"/>
              <a:t>Heading for this slide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56712" y="930423"/>
            <a:ext cx="376022" cy="406401"/>
          </a:xfrm>
          <a:prstGeom prst="rect">
            <a:avLst/>
          </a:prstGeom>
        </p:spPr>
        <p:txBody>
          <a:bodyPr lIns="0" tIns="0" rIns="0" bIns="0"/>
          <a:lstStyle>
            <a:lvl1pPr algn="r"/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6" name="Image" descr="Image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6D557F-AE81-4D64-80A1-652068E774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2945" y="1017406"/>
            <a:ext cx="4163761" cy="36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214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85650" y="13081000"/>
            <a:ext cx="477622" cy="508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l">
              <a:defRPr sz="2400" b="0">
                <a:solidFill>
                  <a:srgbClr val="929292"/>
                </a:solidFill>
                <a:latin typeface="BBC Reith Sans Medium"/>
                <a:ea typeface="BBC Reith Sans Medium"/>
                <a:cs typeface="BBC Reith Sans Medium"/>
                <a:sym typeface="BBC Reith Sans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lang="en-GB" noProof="0"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lang="en-GB" noProof="0" dirty="0"/>
              <a:t>Body Level One</a:t>
            </a:r>
          </a:p>
          <a:p>
            <a:pPr lvl="1"/>
            <a:r>
              <a:rPr lang="en-GB" noProof="0" dirty="0"/>
              <a:t>Body Level Two</a:t>
            </a:r>
          </a:p>
          <a:p>
            <a:pPr lvl="2"/>
            <a:r>
              <a:rPr lang="en-GB" noProof="0" dirty="0"/>
              <a:t>Body Level Three</a:t>
            </a:r>
          </a:p>
          <a:p>
            <a:pPr lvl="3"/>
            <a:r>
              <a:rPr lang="en-GB" noProof="0" dirty="0"/>
              <a:t>Body Level Four</a:t>
            </a:r>
          </a:p>
          <a:p>
            <a:pPr lvl="4"/>
            <a:r>
              <a:rPr lang="en-GB" noProof="0" dirty="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59" r:id="rId3"/>
    <p:sldLayoutId id="2147483658" r:id="rId4"/>
  </p:sldLayoutIdLst>
  <p:transition spd="med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9pPr>
    </p:titleStyle>
    <p:bodyStyle>
      <a:lvl1pPr marL="483809" marR="0" indent="-483809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1pPr>
      <a:lvl2pPr marL="105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2pPr>
      <a:lvl3pPr marL="169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3pPr>
      <a:lvl4pPr marL="232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4pPr>
      <a:lvl5pPr marL="296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5pPr>
      <a:lvl6pPr marL="359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6pPr>
      <a:lvl7pPr marL="423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7pPr>
      <a:lvl8pPr marL="486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8pPr>
      <a:lvl9pPr marL="550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9pPr>
    </p:bodyStyle>
    <p:other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1pPr>
      <a:lvl2pPr marL="0" marR="0" indent="228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2pPr>
      <a:lvl3pPr marL="0" marR="0" indent="457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3pPr>
      <a:lvl4pPr marL="0" marR="0" indent="685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4pPr>
      <a:lvl5pPr marL="0" marR="0" indent="9144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5pPr>
      <a:lvl6pPr marL="0" marR="0" indent="1143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6pPr>
      <a:lvl7pPr marL="0" marR="0" indent="1371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7pPr>
      <a:lvl8pPr marL="0" marR="0" indent="1600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8pPr>
      <a:lvl9pPr marL="0" marR="0" indent="1828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://bbc.co.uk/rd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richard.bradbury@bbc.co.uk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Rectangle"/>
          <p:cNvSpPr/>
          <p:nvPr/>
        </p:nvSpPr>
        <p:spPr>
          <a:xfrm>
            <a:off x="11689" y="4339992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sp>
        <p:nvSpPr>
          <p:cNvPr id="588" name="Rectangle"/>
          <p:cNvSpPr/>
          <p:nvPr/>
        </p:nvSpPr>
        <p:spPr>
          <a:xfrm>
            <a:off x="28986" y="4329953"/>
            <a:ext cx="24546766" cy="9447850"/>
          </a:xfrm>
          <a:prstGeom prst="rect">
            <a:avLst/>
          </a:prstGeom>
          <a:solidFill>
            <a:srgbClr val="FFFFFF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sp>
        <p:nvSpPr>
          <p:cNvPr id="589" name="Optional sub-title of talk…"/>
          <p:cNvSpPr txBox="1">
            <a:spLocks noGrp="1"/>
          </p:cNvSpPr>
          <p:nvPr>
            <p:ph type="body" idx="13"/>
          </p:nvPr>
        </p:nvSpPr>
        <p:spPr>
          <a:xfrm>
            <a:off x="1416732" y="2004722"/>
            <a:ext cx="11689667" cy="4278533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GB" dirty="0">
                <a:highlight>
                  <a:srgbClr val="FFFFFF"/>
                </a:highlight>
              </a:rPr>
              <a:t>S4aI221393</a:t>
            </a:r>
            <a:endParaRPr lang="en-GB" dirty="0"/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r>
              <a:rPr lang="en-GB" sz="7200" cap="none" dirty="0">
                <a:latin typeface="+mn-lt"/>
                <a:ea typeface="+mn-ea"/>
                <a:cs typeface="+mn-cs"/>
                <a:sym typeface="BBC Reith Serif Bold"/>
              </a:rPr>
              <a:t>5GMS Content Hosting questions</a:t>
            </a:r>
            <a:endParaRPr lang="en-GB" sz="6400" cap="none" dirty="0">
              <a:latin typeface="+mn-lt"/>
              <a:ea typeface="+mn-ea"/>
              <a:cs typeface="+mn-cs"/>
              <a:sym typeface="BBC Reith Serif Bold"/>
            </a:endParaRPr>
          </a:p>
        </p:txBody>
      </p:sp>
      <p:pic>
        <p:nvPicPr>
          <p:cNvPr id="591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593" name="Text"/>
          <p:cNvSpPr txBox="1"/>
          <p:nvPr/>
        </p:nvSpPr>
        <p:spPr>
          <a:xfrm>
            <a:off x="23162229" y="12597441"/>
            <a:ext cx="477623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2400" b="0">
                <a:solidFill>
                  <a:srgbClr val="929292"/>
                </a:solidFill>
                <a:latin typeface="BBC Reith Sans Bold"/>
                <a:ea typeface="BBC Reith Sans Bold"/>
                <a:cs typeface="BBC Reith Sans Bold"/>
                <a:sym typeface="BBC Reith Sans Bold"/>
              </a:defRPr>
            </a:lvl1pPr>
          </a:lstStyle>
          <a:p>
            <a:fld id="{86CB4B4D-7CA3-9044-876B-883B54F8677D}" type="slidenum">
              <a:rPr/>
              <a:t>1</a:t>
            </a:fld>
            <a:endParaRPr dirty="0"/>
          </a:p>
        </p:txBody>
      </p:sp>
      <p:pic>
        <p:nvPicPr>
          <p:cNvPr id="594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12184361" y="2186766"/>
            <a:ext cx="12305150" cy="3914446"/>
          </a:xfrm>
          <a:prstGeom prst="rect">
            <a:avLst/>
          </a:prstGeom>
          <a:ln w="12700">
            <a:miter lim="400000"/>
          </a:ln>
        </p:spPr>
      </p:pic>
      <p:sp>
        <p:nvSpPr>
          <p:cNvPr id="595" name="Nicky Birch  –  Lead Producer Henry Cooke  –  Creative Technologist…"/>
          <p:cNvSpPr txBox="1"/>
          <p:nvPr/>
        </p:nvSpPr>
        <p:spPr>
          <a:xfrm>
            <a:off x="1419494" y="10978866"/>
            <a:ext cx="10394554" cy="15491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b">
            <a:spAutoFit/>
          </a:bodyPr>
          <a:lstStyle/>
          <a:p>
            <a:pPr algn="l" defTabSz="457200">
              <a:defRPr sz="2800" b="0">
                <a:latin typeface="BBC Reith Sans Light"/>
                <a:ea typeface="BBC Reith Sans Light"/>
                <a:cs typeface="BBC Reith Sans Light"/>
                <a:sym typeface="BBC Reith Sans Light"/>
              </a:defRPr>
            </a:pPr>
            <a:r>
              <a:rPr lang="en-US" dirty="0">
                <a:latin typeface="BBC Reith Sans Bold"/>
                <a:ea typeface="BBC Reith Sans Bold"/>
                <a:cs typeface="BBC Reith Sans Bold"/>
                <a:sym typeface="BBC Reith Sans Bold"/>
              </a:rPr>
              <a:t>Richard Bradbury</a:t>
            </a:r>
          </a:p>
          <a:p>
            <a:pPr algn="l" defTabSz="457200">
              <a:defRPr sz="2800" b="0">
                <a:latin typeface="BBC Reith Sans Light"/>
                <a:ea typeface="BBC Reith Sans Light"/>
                <a:cs typeface="BBC Reith Sans Light"/>
                <a:sym typeface="BBC Reith Sans Light"/>
              </a:defRPr>
            </a:pPr>
            <a:r>
              <a:rPr lang="en-US" dirty="0">
                <a:latin typeface="BBC Reith Sans Light" panose="020B0403020204020204" pitchFamily="34" charset="0"/>
                <a:ea typeface="BBC Reith Sans Light" panose="020B0403020204020204" pitchFamily="34" charset="0"/>
                <a:cs typeface="BBC Reith Sans Light" panose="020B0403020204020204" pitchFamily="34" charset="0"/>
                <a:sym typeface="BBC Reith Sans Bold"/>
              </a:rPr>
              <a:t>BBC Research &amp; Development</a:t>
            </a:r>
            <a:endParaRPr lang="en-US" dirty="0">
              <a:latin typeface="BBC Reith Sans Light" panose="020B0403020204020204" pitchFamily="34" charset="0"/>
              <a:ea typeface="BBC Reith Sans Light" panose="020B0403020204020204" pitchFamily="34" charset="0"/>
              <a:cs typeface="BBC Reith Sans Light" panose="020B0403020204020204" pitchFamily="34" charset="0"/>
            </a:endParaRPr>
          </a:p>
          <a:p>
            <a:pPr algn="l" defTabSz="457200">
              <a:spcBef>
                <a:spcPts val="2000"/>
              </a:spcBef>
              <a:defRPr sz="2800" b="0">
                <a:latin typeface="BBC Reith Sans Light"/>
                <a:ea typeface="BBC Reith Sans Light"/>
                <a:cs typeface="BBC Reith Sans Light"/>
                <a:sym typeface="BBC Reith Sans Light"/>
              </a:defRPr>
            </a:pPr>
            <a:r>
              <a:rPr lang="en-GB" dirty="0"/>
              <a:t>October 2022</a:t>
            </a:r>
          </a:p>
        </p:txBody>
      </p:sp>
      <p:pic>
        <p:nvPicPr>
          <p:cNvPr id="596" name="BBC_R&amp;D_171816d-435b83a-918447_KLYIH-strip-print.png" descr="BBC_R&amp;D_171816d-435b83a-918447_KLYIH-strip-print.png"/>
          <p:cNvPicPr>
            <a:picLocks/>
          </p:cNvPicPr>
          <p:nvPr/>
        </p:nvPicPr>
        <p:blipFill>
          <a:blip r:embed="rId4"/>
          <a:srcRect l="32154" r="13040"/>
          <a:stretch>
            <a:fillRect/>
          </a:stretch>
        </p:blipFill>
        <p:spPr>
          <a:xfrm rot="5400000">
            <a:off x="19972430" y="9295749"/>
            <a:ext cx="7580431" cy="1292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BBC_R&amp;D_171816d-435b83a-918447_DJUPL-card-print.png" descr="BBC_R&amp;D_171816d-435b83a-918447_DJUPL-card-print.png"/>
          <p:cNvPicPr>
            <a:picLocks noChangeAspect="1"/>
          </p:cNvPicPr>
          <p:nvPr/>
        </p:nvPicPr>
        <p:blipFill>
          <a:blip r:embed="rId5"/>
          <a:srcRect l="251" t="60542" r="90032"/>
          <a:stretch>
            <a:fillRect/>
          </a:stretch>
        </p:blipFill>
        <p:spPr>
          <a:xfrm>
            <a:off x="23108577" y="4858953"/>
            <a:ext cx="1279761" cy="1299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F42FB3C-C6C3-4429-98B3-0A51E13009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2655" y="2189493"/>
            <a:ext cx="2684119" cy="2684119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A506A1BA-3892-C8C8-A9AF-FB273F6E631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8" r="-338"/>
          <a:stretch/>
        </p:blipFill>
        <p:spPr>
          <a:xfrm>
            <a:off x="15444316" y="6450238"/>
            <a:ext cx="4906108" cy="6928743"/>
          </a:xfrm>
          <a:prstGeom prst="rect">
            <a:avLst/>
          </a:prstGeom>
        </p:spPr>
      </p:pic>
    </p:spTree>
  </p:cSld>
  <p:clrMapOvr>
    <a:masterClrMapping/>
  </p:clrMapOvr>
  <p:transition spd="med" advTm="65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051FB5-2554-0C2F-FF3E-F4BA406639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GB" dirty="0">
                <a:highlight>
                  <a:srgbClr val="FFFFFF"/>
                </a:highlight>
              </a:rPr>
              <a:t>5GMS Content Hosting Questions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2B51DA-19B3-9492-C647-159D599FE1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16733" y="2514151"/>
            <a:ext cx="22294087" cy="1024180"/>
          </a:xfrm>
        </p:spPr>
        <p:txBody>
          <a:bodyPr>
            <a:normAutofit fontScale="92500"/>
          </a:bodyPr>
          <a:lstStyle/>
          <a:p>
            <a:r>
              <a:rPr lang="en-GB" dirty="0"/>
              <a:t>How is the media player entry populated in Service Access Information?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09E044F-3FCF-CCF0-AA5B-0A6F80DA7262}"/>
              </a:ext>
            </a:extLst>
          </p:cNvPr>
          <p:cNvSpPr txBox="1">
            <a:spLocks/>
          </p:cNvSpPr>
          <p:nvPr/>
        </p:nvSpPr>
        <p:spPr>
          <a:xfrm>
            <a:off x="1403099" y="3726938"/>
            <a:ext cx="12293023" cy="70173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/>
        </p:spPr>
        <p:txBody>
          <a:bodyPr wrap="square" lIns="243840" tIns="121920" rIns="243840" bIns="121920" rtlCol="0" anchor="t">
            <a:spAutoFit/>
          </a:bodyPr>
          <a:lstStyle/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{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"name": "Big Buck Bunny",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ingestConfiguration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{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"pull": </a:t>
            </a:r>
            <a:r>
              <a:rPr lang="en-US" sz="2200" kern="1200" dirty="0">
                <a:latin typeface="Courier New"/>
                <a:ea typeface="+mn-ea"/>
                <a:cs typeface="Courier New"/>
              </a:rPr>
              <a:t>true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,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"protocol": "</a:t>
            </a:r>
            <a:r>
              <a:rPr lang="en-US" sz="2200" kern="1200" dirty="0">
                <a:latin typeface="Courier New"/>
                <a:ea typeface="+mn-ea"/>
                <a:cs typeface="Courier New"/>
              </a:rPr>
              <a:t>urn:3gpp:5gms:content-protocol:http-pull-ingest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",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entryPoint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"</a:t>
            </a:r>
            <a:r>
              <a:rPr lang="en-US" sz="2200" kern="1200" dirty="0">
                <a:solidFill>
                  <a:schemeClr val="accent6">
                    <a:lumMod val="75000"/>
                  </a:schemeClr>
                </a:solidFill>
                <a:latin typeface="Courier New"/>
                <a:ea typeface="+mn-ea"/>
                <a:cs typeface="Courier New"/>
              </a:rPr>
              <a:t>https://ftp.itec.aau.at/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},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distributionConfigurations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[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{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canonicalDomainName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"</a:t>
            </a:r>
            <a:r>
              <a:rPr lang="en-US" sz="2200" kern="1200" dirty="0">
                <a:solidFill>
                  <a:schemeClr val="accent1"/>
                </a:solidFill>
                <a:latin typeface="Courier New"/>
                <a:ea typeface="+mn-ea"/>
                <a:cs typeface="Courier New"/>
              </a:rPr>
              <a:t>localhost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",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domainNameAlias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"",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pathRewriteRules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[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	{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	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requestPattern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</a:t>
            </a:r>
            <a:r>
              <a:rPr lang="en-US" sz="2200" kern="1200" dirty="0">
                <a:latin typeface="Courier New"/>
                <a:ea typeface="+mn-ea"/>
                <a:cs typeface="Courier New"/>
              </a:rPr>
              <a:t>"</a:t>
            </a:r>
            <a:r>
              <a:rPr lang="en-US" sz="2200" kern="1200" dirty="0">
                <a:solidFill>
                  <a:schemeClr val="accent3"/>
                </a:solidFill>
                <a:latin typeface="Courier New"/>
                <a:ea typeface="+mn-ea"/>
                <a:cs typeface="Courier New"/>
              </a:rPr>
              <a:t>^/m4d/provisioning-session-[^/]*/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",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	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mappedPath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"</a:t>
            </a:r>
            <a:r>
              <a:rPr lang="en-US" sz="2200" kern="1200" dirty="0">
                <a:solidFill>
                  <a:schemeClr val="accent2">
                    <a:lumMod val="75000"/>
                  </a:schemeClr>
                </a:solidFill>
                <a:latin typeface="Courier New"/>
                <a:ea typeface="+mn-ea"/>
                <a:cs typeface="Courier New"/>
              </a:rPr>
              <a:t>/datasets/DASHDataset2014/</a:t>
            </a:r>
            <a:r>
              <a:rPr lang="en-US" sz="2200" kern="1200" dirty="0" err="1">
                <a:solidFill>
                  <a:schemeClr val="accent2">
                    <a:lumMod val="75000"/>
                  </a:schemeClr>
                </a:solidFill>
                <a:latin typeface="Courier New"/>
                <a:ea typeface="+mn-ea"/>
                <a:cs typeface="Courier New"/>
              </a:rPr>
              <a:t>BigBuckBunny</a:t>
            </a:r>
            <a:r>
              <a:rPr lang="en-US" sz="2200" kern="1200" dirty="0">
                <a:solidFill>
                  <a:schemeClr val="accent2">
                    <a:lumMod val="75000"/>
                  </a:schemeClr>
                </a:solidFill>
                <a:latin typeface="Courier New"/>
                <a:ea typeface="+mn-ea"/>
                <a:cs typeface="Courier New"/>
              </a:rPr>
              <a:t>/4sec/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	}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  ]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}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]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}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DD296D-4A8C-42E5-7E21-7A9DC50E12B5}"/>
              </a:ext>
            </a:extLst>
          </p:cNvPr>
          <p:cNvSpPr txBox="1">
            <a:spLocks/>
          </p:cNvSpPr>
          <p:nvPr/>
        </p:nvSpPr>
        <p:spPr>
          <a:xfrm>
            <a:off x="7851913" y="9041059"/>
            <a:ext cx="15858907" cy="29546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/>
        </p:spPr>
        <p:txBody>
          <a:bodyPr wrap="square" lIns="243840" tIns="121920" rIns="243840" bIns="121920" rtlCol="0" anchor="t">
            <a:spAutoFit/>
          </a:bodyPr>
          <a:lstStyle/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{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provisioningSessionId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"d54a1fcc-d411-4e32-807b-2c60dbaeaf5f",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provisioningSessionType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"DOWNLINK",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StreamingAccess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{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  "</a:t>
            </a:r>
            <a:r>
              <a:rPr lang="en-US" sz="2200" b="0" kern="1200" dirty="0" err="1">
                <a:latin typeface="Courier New"/>
                <a:ea typeface="+mn-ea"/>
                <a:cs typeface="Courier New"/>
              </a:rPr>
              <a:t>mediaPlayerEntry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": "http://</a:t>
            </a:r>
            <a:r>
              <a:rPr lang="en-US" sz="2200" kern="1200" dirty="0">
                <a:solidFill>
                  <a:schemeClr val="tx1"/>
                </a:solidFill>
                <a:latin typeface="Courier New"/>
                <a:ea typeface="+mn-ea"/>
                <a:cs typeface="Courier New"/>
              </a:rPr>
              <a:t>localhost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/m4d/provisioning-session-d54a1fcc-d411-4e32-807b-2c60dbaeaf5f/</a:t>
            </a:r>
            <a:r>
              <a:rPr lang="en-US" sz="2200" kern="1200" dirty="0">
                <a:solidFill>
                  <a:schemeClr val="tx1"/>
                </a:solidFill>
                <a:latin typeface="Courier New"/>
                <a:ea typeface="+mn-ea"/>
                <a:cs typeface="Courier New"/>
              </a:rPr>
              <a:t>BigBuckBunny_4s_onDemand_2014_05_09.mpd</a:t>
            </a:r>
            <a:r>
              <a:rPr lang="en-US" sz="2200" b="0" kern="1200" dirty="0">
                <a:latin typeface="Courier New"/>
                <a:ea typeface="+mn-ea"/>
                <a:cs typeface="Courier New"/>
              </a:rPr>
              <a:t>"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  }</a:t>
            </a:r>
          </a:p>
          <a:p>
            <a:pPr algn="l" defTabSz="1219215" hangingPunct="1"/>
            <a:r>
              <a:rPr lang="en-US" sz="2200" b="0" kern="1200" dirty="0">
                <a:latin typeface="Courier New"/>
                <a:ea typeface="+mn-ea"/>
                <a:cs typeface="Courier New"/>
              </a:rPr>
              <a:t>}</a:t>
            </a:r>
          </a:p>
        </p:txBody>
      </p:sp>
      <p:sp>
        <p:nvSpPr>
          <p:cNvPr id="49" name="Speech Bubble: Rectangle with Corners Rounded 48">
            <a:extLst>
              <a:ext uri="{FF2B5EF4-FFF2-40B4-BE49-F238E27FC236}">
                <a16:creationId xmlns:a16="http://schemas.microsoft.com/office/drawing/2014/main" id="{3EB9F6B1-AFF9-FF72-5184-25D7818A4994}"/>
              </a:ext>
            </a:extLst>
          </p:cNvPr>
          <p:cNvSpPr/>
          <p:nvPr/>
        </p:nvSpPr>
        <p:spPr>
          <a:xfrm>
            <a:off x="18582234" y="5641471"/>
            <a:ext cx="3303736" cy="2179320"/>
          </a:xfrm>
          <a:prstGeom prst="wedgeRoundRectCallout">
            <a:avLst>
              <a:gd name="adj1" fmla="val -94407"/>
              <a:gd name="adj2" fmla="val 189172"/>
              <a:gd name="adj3" fmla="val 16667"/>
            </a:avLst>
          </a:prstGeom>
          <a:solidFill>
            <a:srgbClr val="FF0000"/>
          </a:soli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rPr>
              <a:t>Where does the media player entry come from?</a:t>
            </a:r>
          </a:p>
        </p:txBody>
      </p:sp>
      <p:sp>
        <p:nvSpPr>
          <p:cNvPr id="50" name="Speech Bubble: Rectangle with Corners Rounded 49">
            <a:extLst>
              <a:ext uri="{FF2B5EF4-FFF2-40B4-BE49-F238E27FC236}">
                <a16:creationId xmlns:a16="http://schemas.microsoft.com/office/drawing/2014/main" id="{49F77768-1B1E-6533-D32E-70F33D7C6D62}"/>
              </a:ext>
            </a:extLst>
          </p:cNvPr>
          <p:cNvSpPr/>
          <p:nvPr/>
        </p:nvSpPr>
        <p:spPr>
          <a:xfrm>
            <a:off x="8975220" y="3490313"/>
            <a:ext cx="4900625" cy="1089660"/>
          </a:xfrm>
          <a:prstGeom prst="wedgeRoundRectCallout">
            <a:avLst>
              <a:gd name="adj1" fmla="val -49862"/>
              <a:gd name="adj2" fmla="val 139575"/>
              <a:gd name="adj3" fmla="val 16667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rPr>
              <a:t>Not currently permitted to contain a path.</a:t>
            </a:r>
          </a:p>
        </p:txBody>
      </p:sp>
      <p:sp>
        <p:nvSpPr>
          <p:cNvPr id="51" name="Speech Bubble: Rectangle with Corners Rounded 50">
            <a:extLst>
              <a:ext uri="{FF2B5EF4-FFF2-40B4-BE49-F238E27FC236}">
                <a16:creationId xmlns:a16="http://schemas.microsoft.com/office/drawing/2014/main" id="{E0CC3E7C-3121-3D5F-230E-FFB04C02F96A}"/>
              </a:ext>
            </a:extLst>
          </p:cNvPr>
          <p:cNvSpPr/>
          <p:nvPr/>
        </p:nvSpPr>
        <p:spPr>
          <a:xfrm>
            <a:off x="11406172" y="5614808"/>
            <a:ext cx="3303736" cy="1089660"/>
          </a:xfrm>
          <a:prstGeom prst="wedgeRoundRectCallout">
            <a:avLst>
              <a:gd name="adj1" fmla="val -135522"/>
              <a:gd name="adj2" fmla="val 69037"/>
              <a:gd name="adj3" fmla="val 16667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rPr>
              <a:t>Assigned by 5GMSd AF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0528157-A008-32B0-07E6-D9D852ECFBE3}"/>
              </a:ext>
            </a:extLst>
          </p:cNvPr>
          <p:cNvSpPr txBox="1"/>
          <p:nvPr/>
        </p:nvSpPr>
        <p:spPr>
          <a:xfrm>
            <a:off x="1434521" y="10776595"/>
            <a:ext cx="489076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2400" i="1" dirty="0">
                <a:latin typeface="BBC Reith Sans Light" panose="020B0403020204020204" pitchFamily="34" charset="0"/>
                <a:ea typeface="BBC Reith Sans Light" panose="020B0403020204020204" pitchFamily="34" charset="0"/>
                <a:cs typeface="BBC Reith Sans Light" panose="020B0403020204020204" pitchFamily="34" charset="0"/>
              </a:rPr>
              <a:t>Content Hosting Configuration (M1)</a:t>
            </a:r>
            <a:endParaRPr kumimoji="0" lang="en-GB" sz="240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BBC Reith Sans Light" panose="020B0403020204020204" pitchFamily="34" charset="0"/>
              <a:ea typeface="BBC Reith Sans Light" panose="020B0403020204020204" pitchFamily="34" charset="0"/>
              <a:cs typeface="BBC Reith Sans Light" panose="020B0403020204020204" pitchFamily="34" charset="0"/>
              <a:sym typeface="Helvetica Neue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D4B0498-730D-F129-2E64-A4F839567DC4}"/>
              </a:ext>
            </a:extLst>
          </p:cNvPr>
          <p:cNvSpPr txBox="1"/>
          <p:nvPr/>
        </p:nvSpPr>
        <p:spPr>
          <a:xfrm>
            <a:off x="19377343" y="8583358"/>
            <a:ext cx="4331314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2400" i="1" dirty="0">
                <a:latin typeface="BBC Reith Sans Light" panose="020B0403020204020204" pitchFamily="34" charset="0"/>
                <a:ea typeface="BBC Reith Sans Light" panose="020B0403020204020204" pitchFamily="34" charset="0"/>
                <a:cs typeface="BBC Reith Sans Light" panose="020B0403020204020204" pitchFamily="34" charset="0"/>
              </a:rPr>
              <a:t>Service Access Information (M5)</a:t>
            </a:r>
            <a:endParaRPr kumimoji="0" lang="en-GB" sz="240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BBC Reith Sans Light" panose="020B0403020204020204" pitchFamily="34" charset="0"/>
              <a:ea typeface="BBC Reith Sans Light" panose="020B0403020204020204" pitchFamily="34" charset="0"/>
              <a:cs typeface="BBC Reith Sans Light" panose="020B0403020204020204" pitchFamily="34" charset="0"/>
              <a:sym typeface="Helvetica Neue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21493BB-2AF0-1BED-02AA-24799B85D4D2}"/>
              </a:ext>
            </a:extLst>
          </p:cNvPr>
          <p:cNvSpPr txBox="1"/>
          <p:nvPr/>
        </p:nvSpPr>
        <p:spPr>
          <a:xfrm>
            <a:off x="558025" y="13097862"/>
            <a:ext cx="165110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2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BC Reith Sans Light" panose="020B0403020204020204" pitchFamily="34" charset="0"/>
                <a:ea typeface="BBC Reith Sans Light" panose="020B0403020204020204" pitchFamily="34" charset="0"/>
                <a:cs typeface="BBC Reith Sans Light" panose="020B0403020204020204" pitchFamily="34" charset="0"/>
                <a:sym typeface="Helvetica Neue"/>
              </a:rPr>
              <a:t>:</a:t>
            </a:r>
            <a:endParaRPr kumimoji="0" lang="en-GB" sz="2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56" name="Table 56">
            <a:extLst>
              <a:ext uri="{FF2B5EF4-FFF2-40B4-BE49-F238E27FC236}">
                <a16:creationId xmlns:a16="http://schemas.microsoft.com/office/drawing/2014/main" id="{C4C7E561-B0C5-2E08-FCB0-595B14FAD2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502967"/>
              </p:ext>
            </p:extLst>
          </p:nvPr>
        </p:nvGraphicFramePr>
        <p:xfrm>
          <a:off x="1434521" y="12432025"/>
          <a:ext cx="22274135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80279">
                  <a:extLst>
                    <a:ext uri="{9D8B030D-6E8A-4147-A177-3AD203B41FA5}">
                      <a16:colId xmlns:a16="http://schemas.microsoft.com/office/drawing/2014/main" val="1291133145"/>
                    </a:ext>
                  </a:extLst>
                </a:gridCol>
                <a:gridCol w="19593856">
                  <a:extLst>
                    <a:ext uri="{9D8B030D-6E8A-4147-A177-3AD203B41FA5}">
                      <a16:colId xmlns:a16="http://schemas.microsoft.com/office/drawing/2014/main" val="25457848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24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BBC Reith Sans Light" panose="020B0403020204020204" pitchFamily="34" charset="0"/>
                          <a:ea typeface="BBC Reith Sans Light" panose="020B0403020204020204" pitchFamily="34" charset="0"/>
                          <a:cs typeface="BBC Reith Sans Light" panose="020B0403020204020204" pitchFamily="34" charset="0"/>
                          <a:sym typeface="Helvetica Neue"/>
                        </a:rPr>
                        <a:t>M4d request URL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8255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0" kern="1200" dirty="0">
                          <a:latin typeface="Courier New"/>
                          <a:ea typeface="+mn-ea"/>
                          <a:cs typeface="Courier New"/>
                        </a:rPr>
                        <a:t>http://</a:t>
                      </a:r>
                      <a:r>
                        <a:rPr lang="en-US" sz="2000" b="1" kern="1200" dirty="0">
                          <a:solidFill>
                            <a:schemeClr val="accent1"/>
                          </a:solidFill>
                          <a:latin typeface="Courier New"/>
                          <a:ea typeface="+mn-ea"/>
                          <a:cs typeface="Courier New"/>
                        </a:rPr>
                        <a:t>localhost</a:t>
                      </a:r>
                      <a:r>
                        <a:rPr lang="en-US" sz="2100" b="1" kern="1200" dirty="0">
                          <a:solidFill>
                            <a:schemeClr val="accent3"/>
                          </a:solidFill>
                          <a:latin typeface="Courier New"/>
                          <a:ea typeface="+mn-ea"/>
                          <a:cs typeface="Courier New"/>
                        </a:rPr>
                        <a:t>/m4d/provisioning-session-d54a1fcc-d411-4e32-807b-2c60dbaeaf5f/</a:t>
                      </a:r>
                      <a:r>
                        <a:rPr lang="en-US" sz="2100" b="1" kern="1200" dirty="0">
                          <a:solidFill>
                            <a:schemeClr val="tx1"/>
                          </a:solidFill>
                          <a:latin typeface="Courier New"/>
                          <a:ea typeface="+mn-ea"/>
                          <a:cs typeface="Courier New"/>
                        </a:rPr>
                        <a:t>BigBuckBunny_4s_onDemand_2014_05_09.mpd</a:t>
                      </a:r>
                      <a:endParaRPr kumimoji="0" lang="en-GB" sz="2100" b="1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306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BBC Reith Sans Light" panose="020B0403020204020204" pitchFamily="34" charset="0"/>
                          <a:ea typeface="BBC Reith Sans Light" panose="020B0403020204020204" pitchFamily="34" charset="0"/>
                          <a:cs typeface="BBC Reith Sans Light" panose="020B0403020204020204" pitchFamily="34" charset="0"/>
                          <a:sym typeface="Helvetica Neue"/>
                        </a:rPr>
                        <a:t>M2d request URL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8255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urier New"/>
                          <a:ea typeface="+mn-ea"/>
                          <a:cs typeface="Courier New"/>
                        </a:rPr>
                        <a:t>https://ftp.itec.aau.at</a:t>
                      </a:r>
                      <a:r>
                        <a:rPr lang="en-US" sz="2100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ourier New"/>
                          <a:ea typeface="+mn-ea"/>
                          <a:cs typeface="Courier New"/>
                        </a:rPr>
                        <a:t>/datasets/DASHDataset2014/BigBuckBunny/4sec/</a:t>
                      </a:r>
                      <a:r>
                        <a:rPr lang="en-US" sz="2100" b="1" kern="1200" dirty="0">
                          <a:solidFill>
                            <a:schemeClr val="tx1"/>
                          </a:solidFill>
                          <a:latin typeface="Courier New"/>
                          <a:ea typeface="+mn-ea"/>
                          <a:cs typeface="Courier New"/>
                        </a:rPr>
                        <a:t>BigBuckBunny_4s_onDemand_2014_05_09.mpd</a:t>
                      </a:r>
                      <a:endParaRPr kumimoji="0" lang="en-GB" sz="2100" b="1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152448"/>
                  </a:ext>
                </a:extLst>
              </a:tr>
            </a:tbl>
          </a:graphicData>
        </a:graphic>
      </p:graphicFrame>
      <p:sp>
        <p:nvSpPr>
          <p:cNvPr id="57" name="Speech Bubble: Rectangle with Corners Rounded 56">
            <a:extLst>
              <a:ext uri="{FF2B5EF4-FFF2-40B4-BE49-F238E27FC236}">
                <a16:creationId xmlns:a16="http://schemas.microsoft.com/office/drawing/2014/main" id="{F954E7D5-2A58-C3F8-1E22-1405545B457E}"/>
              </a:ext>
            </a:extLst>
          </p:cNvPr>
          <p:cNvSpPr/>
          <p:nvPr/>
        </p:nvSpPr>
        <p:spPr>
          <a:xfrm>
            <a:off x="3949342" y="9718747"/>
            <a:ext cx="3456137" cy="544830"/>
          </a:xfrm>
          <a:prstGeom prst="wedgeRoundRectCallout">
            <a:avLst>
              <a:gd name="adj1" fmla="val -68265"/>
              <a:gd name="adj2" fmla="val -206731"/>
              <a:gd name="adj3" fmla="val 16667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rPr>
              <a:t>Path rewrite rule</a:t>
            </a:r>
          </a:p>
        </p:txBody>
      </p:sp>
    </p:spTree>
    <p:extLst>
      <p:ext uri="{BB962C8B-B14F-4D97-AF65-F5344CB8AC3E}">
        <p14:creationId xmlns:p14="http://schemas.microsoft.com/office/powerpoint/2010/main" val="422617938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Rectangle"/>
          <p:cNvSpPr/>
          <p:nvPr/>
        </p:nvSpPr>
        <p:spPr>
          <a:xfrm>
            <a:off x="11689" y="4339992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sp>
        <p:nvSpPr>
          <p:cNvPr id="588" name="Rectangle"/>
          <p:cNvSpPr/>
          <p:nvPr/>
        </p:nvSpPr>
        <p:spPr>
          <a:xfrm>
            <a:off x="28986" y="4329953"/>
            <a:ext cx="24546766" cy="9447850"/>
          </a:xfrm>
          <a:prstGeom prst="rect">
            <a:avLst/>
          </a:prstGeom>
          <a:solidFill>
            <a:srgbClr val="FFFFFF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pic>
        <p:nvPicPr>
          <p:cNvPr id="591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593" name="Text"/>
          <p:cNvSpPr txBox="1"/>
          <p:nvPr/>
        </p:nvSpPr>
        <p:spPr>
          <a:xfrm>
            <a:off x="23162229" y="12597441"/>
            <a:ext cx="477623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2400" b="0">
                <a:solidFill>
                  <a:srgbClr val="929292"/>
                </a:solidFill>
                <a:latin typeface="BBC Reith Sans Bold"/>
                <a:ea typeface="BBC Reith Sans Bold"/>
                <a:cs typeface="BBC Reith Sans Bold"/>
                <a:sym typeface="BBC Reith Sans Bold"/>
              </a:defRPr>
            </a:lvl1pPr>
          </a:lstStyle>
          <a:p>
            <a:fld id="{86CB4B4D-7CA3-9044-876B-883B54F8677D}" type="slidenum">
              <a:rPr/>
              <a:t>3</a:t>
            </a:fld>
            <a:endParaRPr dirty="0"/>
          </a:p>
        </p:txBody>
      </p:sp>
      <p:pic>
        <p:nvPicPr>
          <p:cNvPr id="594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12184361" y="2186766"/>
            <a:ext cx="12305150" cy="3914446"/>
          </a:xfrm>
          <a:prstGeom prst="rect">
            <a:avLst/>
          </a:prstGeom>
          <a:ln w="12700">
            <a:miter lim="400000"/>
          </a:ln>
        </p:spPr>
      </p:pic>
      <p:pic>
        <p:nvPicPr>
          <p:cNvPr id="596" name="BBC_R&amp;D_171816d-435b83a-918447_KLYIH-strip-print.png" descr="BBC_R&amp;D_171816d-435b83a-918447_KLYIH-strip-print.png"/>
          <p:cNvPicPr>
            <a:picLocks/>
          </p:cNvPicPr>
          <p:nvPr/>
        </p:nvPicPr>
        <p:blipFill>
          <a:blip r:embed="rId4"/>
          <a:srcRect l="32154" r="13040"/>
          <a:stretch>
            <a:fillRect/>
          </a:stretch>
        </p:blipFill>
        <p:spPr>
          <a:xfrm rot="5400000">
            <a:off x="17898898" y="7222218"/>
            <a:ext cx="11727495" cy="1292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A506A1BA-3892-C8C8-A9AF-FB273F6E63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8" r="-338"/>
          <a:stretch/>
        </p:blipFill>
        <p:spPr>
          <a:xfrm>
            <a:off x="15444316" y="6450238"/>
            <a:ext cx="4906108" cy="6928743"/>
          </a:xfrm>
          <a:prstGeom prst="rect">
            <a:avLst/>
          </a:prstGeom>
        </p:spPr>
      </p:pic>
      <p:sp>
        <p:nvSpPr>
          <p:cNvPr id="16" name="Thank you">
            <a:extLst>
              <a:ext uri="{FF2B5EF4-FFF2-40B4-BE49-F238E27FC236}">
                <a16:creationId xmlns:a16="http://schemas.microsoft.com/office/drawing/2014/main" id="{014D8C7A-DA98-1CBF-C793-29A1AEE5A3E3}"/>
              </a:ext>
            </a:extLst>
          </p:cNvPr>
          <p:cNvSpPr txBox="1">
            <a:spLocks/>
          </p:cNvSpPr>
          <p:nvPr/>
        </p:nvSpPr>
        <p:spPr>
          <a:xfrm>
            <a:off x="1416733" y="2514151"/>
            <a:ext cx="8911852" cy="2381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>
            <a:normAutofit/>
          </a:bodyPr>
          <a:lstStyle>
            <a:lvl1pPr marL="0" marR="0" indent="0" algn="l" defTabSz="4572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1" i="0" u="none" strike="noStrike" cap="none" spc="0" baseline="0">
                <a:solidFill>
                  <a:schemeClr val="accent3"/>
                </a:solidFill>
                <a:uFillTx/>
                <a:latin typeface="BBC Reith Sans Bold" panose="020B0703020204020204" pitchFamily="34" charset="0"/>
                <a:ea typeface="BBC Reith Sans Bold" panose="020B0703020204020204" pitchFamily="34" charset="0"/>
                <a:cs typeface="BBC Reith Sans Bold" panose="020B0703020204020204" pitchFamily="34" charset="0"/>
                <a:sym typeface="BBC Reith Serif Bold"/>
              </a:defRPr>
            </a:lvl1pPr>
            <a:lvl2pPr marL="105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2pPr>
            <a:lvl3pPr marL="169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3pPr>
            <a:lvl4pPr marL="232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4pPr>
            <a:lvl5pPr marL="296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5pPr>
            <a:lvl6pPr marL="359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6pPr>
            <a:lvl7pPr marL="423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7pPr>
            <a:lvl8pPr marL="486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8pPr>
            <a:lvl9pPr marL="550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9pPr>
          </a:lstStyle>
          <a:p>
            <a:pPr hangingPunct="1"/>
            <a:r>
              <a:rPr lang="en-GB"/>
              <a:t>Thank you</a:t>
            </a:r>
            <a:endParaRPr lang="en-GB" dirty="0"/>
          </a:p>
        </p:txBody>
      </p:sp>
      <p:sp>
        <p:nvSpPr>
          <p:cNvPr id="17" name="Nicky Birch  nicky.birch@bbc.co.uk @TwitterUsername…">
            <a:extLst>
              <a:ext uri="{FF2B5EF4-FFF2-40B4-BE49-F238E27FC236}">
                <a16:creationId xmlns:a16="http://schemas.microsoft.com/office/drawing/2014/main" id="{7FC3F6A1-CDAF-D261-FD8B-2B2DF2752099}"/>
              </a:ext>
            </a:extLst>
          </p:cNvPr>
          <p:cNvSpPr txBox="1"/>
          <p:nvPr/>
        </p:nvSpPr>
        <p:spPr>
          <a:xfrm>
            <a:off x="1439372" y="4793503"/>
            <a:ext cx="12924535" cy="247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l" defTabSz="457200">
              <a:spcBef>
                <a:spcPts val="3200"/>
              </a:spcBef>
              <a:defRPr sz="4200" b="0"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r>
              <a:rPr lang="en-US" dirty="0">
                <a:latin typeface="BBC Reith Sans Bold"/>
                <a:ea typeface="BBC Reith Sans Bold"/>
                <a:cs typeface="BBC Reith Sans Bold"/>
                <a:sym typeface="BBC Reith Sans Bold"/>
              </a:rPr>
              <a:t>Richard Bradbury</a:t>
            </a:r>
            <a:r>
              <a:rPr dirty="0">
                <a:latin typeface="BBC Reith Sans Bold"/>
                <a:ea typeface="BBC Reith Sans Bold"/>
                <a:cs typeface="BBC Reith Sans Bold"/>
                <a:sym typeface="BBC Reith Sans Bold"/>
              </a:rPr>
              <a:t> </a:t>
            </a:r>
            <a:br>
              <a:rPr dirty="0">
                <a:latin typeface="BBC Reith Sans Bold"/>
                <a:ea typeface="BBC Reith Sans Bold"/>
                <a:cs typeface="BBC Reith Sans Bold"/>
                <a:sym typeface="BBC Reith Sans Bold"/>
              </a:rPr>
            </a:br>
            <a:r>
              <a:rPr lang="en-US" u="sng" dirty="0">
                <a:hlinkClick r:id="rId6"/>
              </a:rPr>
              <a:t>richard.bradbury</a:t>
            </a:r>
            <a:r>
              <a:rPr u="sng" dirty="0">
                <a:hlinkClick r:id="rId6"/>
              </a:rPr>
              <a:t>@bbc.co.uk</a:t>
            </a:r>
            <a:endParaRPr lang="en-US" dirty="0"/>
          </a:p>
          <a:p>
            <a:pPr algn="l" defTabSz="457200">
              <a:spcBef>
                <a:spcPts val="4200"/>
              </a:spcBef>
              <a:defRPr sz="4200" b="0"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r>
              <a:rPr lang="en-US" dirty="0">
                <a:hlinkClick r:id="rId7"/>
              </a:rPr>
              <a:t>bbc.co.uk/</a:t>
            </a:r>
            <a:r>
              <a:rPr lang="en-US" dirty="0" err="1">
                <a:hlinkClick r:id="rId7"/>
              </a:rPr>
              <a:t>rd</a:t>
            </a:r>
            <a:r>
              <a:rPr lang="en-US" dirty="0">
                <a:hlinkClick r:id="rId7"/>
              </a:rPr>
              <a:t>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105356"/>
      </p:ext>
    </p:extLst>
  </p:cSld>
  <p:clrMapOvr>
    <a:masterClrMapping/>
  </p:clrMapOvr>
  <p:transition spd="med" advTm="6500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4EA67D"/>
      </a:accent1>
      <a:accent2>
        <a:srgbClr val="973D99"/>
      </a:accent2>
      <a:accent3>
        <a:srgbClr val="DE6B2A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BBC Reith Serif Bold"/>
        <a:ea typeface="BBC Reith Serif Bold"/>
        <a:cs typeface="BBC Reith Serif Bold"/>
      </a:majorFont>
      <a:minorFont>
        <a:latin typeface="BBC Reith Serif Bold"/>
        <a:ea typeface="BBC Reith Serif Bold"/>
        <a:cs typeface="BBC Reith Serif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A2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BBC Reith Sans Regular"/>
            <a:ea typeface="BBC Reith Sans Regular"/>
            <a:cs typeface="BBC Reith Sans Regular"/>
            <a:sym typeface="BBC Reith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4EA67D"/>
      </a:accent1>
      <a:accent2>
        <a:srgbClr val="973D99"/>
      </a:accent2>
      <a:accent3>
        <a:srgbClr val="DE6B2A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BBC Reith Serif Bold"/>
        <a:ea typeface="BBC Reith Serif Bold"/>
        <a:cs typeface="BBC Reith Serif Bold"/>
      </a:majorFont>
      <a:minorFont>
        <a:latin typeface="BBC Reith Serif Bold"/>
        <a:ea typeface="BBC Reith Serif Bold"/>
        <a:cs typeface="BBC Reith Serif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A2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BBC Reith Sans Regular"/>
            <a:ea typeface="BBC Reith Sans Regular"/>
            <a:cs typeface="BBC Reith Sans Regular"/>
            <a:sym typeface="BBC Reith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6958</TotalTime>
  <Words>298</Words>
  <Application>Microsoft Office PowerPoint</Application>
  <PresentationFormat>Custom</PresentationFormat>
  <Paragraphs>50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BBC Reith Sans Bold</vt:lpstr>
      <vt:lpstr>BBC Reith Sans Light</vt:lpstr>
      <vt:lpstr>BBC Reith Sans Medium</vt:lpstr>
      <vt:lpstr>BBC Reith Sans Regular</vt:lpstr>
      <vt:lpstr>BBC Reith Serif Bold</vt:lpstr>
      <vt:lpstr>Courier New</vt:lpstr>
      <vt:lpstr>Helvetica Neue</vt:lpstr>
      <vt:lpstr>White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Murphy</dc:creator>
  <cp:lastModifiedBy>Richard Bradbury</cp:lastModifiedBy>
  <cp:revision>307</cp:revision>
  <dcterms:modified xsi:type="dcterms:W3CDTF">2022-10-06T10:17:35Z</dcterms:modified>
</cp:coreProperties>
</file>