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0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8" r:id="rId9"/>
    <p:sldId id="269" r:id="rId10"/>
    <p:sldId id="263" r:id="rId11"/>
    <p:sldId id="264" r:id="rId12"/>
    <p:sldId id="266" r:id="rId13"/>
    <p:sldId id="270" r:id="rId14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BAF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08"/>
    <p:restoredTop sz="96327"/>
  </p:normalViewPr>
  <p:slideViewPr>
    <p:cSldViewPr snapToGrid="0" snapToObjects="1">
      <p:cViewPr varScale="1">
        <p:scale>
          <a:sx n="49" d="100"/>
          <a:sy n="49" d="100"/>
        </p:scale>
        <p:origin x="4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mine Rizzo" userId="b5ff859b-3ffa-4c01-a7b2-db47f442ab05" providerId="ADAL" clId="{501B659F-ED46-482D-85CD-7A15AEFA6709}"/>
    <pc:docChg chg="undo custSel modSld">
      <pc:chgData name="Carmine Rizzo" userId="b5ff859b-3ffa-4c01-a7b2-db47f442ab05" providerId="ADAL" clId="{501B659F-ED46-482D-85CD-7A15AEFA6709}" dt="2021-11-05T16:19:30.823" v="59" actId="20577"/>
      <pc:docMkLst>
        <pc:docMk/>
      </pc:docMkLst>
      <pc:sldChg chg="modSp mod">
        <pc:chgData name="Carmine Rizzo" userId="b5ff859b-3ffa-4c01-a7b2-db47f442ab05" providerId="ADAL" clId="{501B659F-ED46-482D-85CD-7A15AEFA6709}" dt="2021-11-05T16:17:53.343" v="13" actId="20577"/>
        <pc:sldMkLst>
          <pc:docMk/>
          <pc:sldMk cId="2542575511" sldId="256"/>
        </pc:sldMkLst>
        <pc:spChg chg="mod">
          <ac:chgData name="Carmine Rizzo" userId="b5ff859b-3ffa-4c01-a7b2-db47f442ab05" providerId="ADAL" clId="{501B659F-ED46-482D-85CD-7A15AEFA6709}" dt="2021-11-05T16:17:53.343" v="13" actId="20577"/>
          <ac:spMkLst>
            <pc:docMk/>
            <pc:sldMk cId="2542575511" sldId="256"/>
            <ac:spMk id="5" creationId="{BAFC4F23-6B86-F94C-91CB-8CA18ADEDA68}"/>
          </ac:spMkLst>
        </pc:spChg>
        <pc:spChg chg="mod">
          <ac:chgData name="Carmine Rizzo" userId="b5ff859b-3ffa-4c01-a7b2-db47f442ab05" providerId="ADAL" clId="{501B659F-ED46-482D-85CD-7A15AEFA6709}" dt="2021-11-05T16:17:42.423" v="4" actId="20577"/>
          <ac:spMkLst>
            <pc:docMk/>
            <pc:sldMk cId="2542575511" sldId="256"/>
            <ac:spMk id="6" creationId="{260B2456-3D88-704C-8C84-BFBC68B7AC7B}"/>
          </ac:spMkLst>
        </pc:spChg>
      </pc:sldChg>
      <pc:sldChg chg="modSp mod">
        <pc:chgData name="Carmine Rizzo" userId="b5ff859b-3ffa-4c01-a7b2-db47f442ab05" providerId="ADAL" clId="{501B659F-ED46-482D-85CD-7A15AEFA6709}" dt="2021-11-05T16:18:03.682" v="17" actId="20577"/>
        <pc:sldMkLst>
          <pc:docMk/>
          <pc:sldMk cId="594851527" sldId="257"/>
        </pc:sldMkLst>
        <pc:spChg chg="mod">
          <ac:chgData name="Carmine Rizzo" userId="b5ff859b-3ffa-4c01-a7b2-db47f442ab05" providerId="ADAL" clId="{501B659F-ED46-482D-85CD-7A15AEFA6709}" dt="2021-11-05T16:18:03.682" v="17" actId="20577"/>
          <ac:spMkLst>
            <pc:docMk/>
            <pc:sldMk cId="594851527" sldId="257"/>
            <ac:spMk id="8" creationId="{5F1B71AA-52A0-3F42-BF51-3080E1C7A927}"/>
          </ac:spMkLst>
        </pc:spChg>
      </pc:sldChg>
      <pc:sldChg chg="modSp mod">
        <pc:chgData name="Carmine Rizzo" userId="b5ff859b-3ffa-4c01-a7b2-db47f442ab05" providerId="ADAL" clId="{501B659F-ED46-482D-85CD-7A15AEFA6709}" dt="2021-11-05T16:18:29.210" v="23" actId="20577"/>
        <pc:sldMkLst>
          <pc:docMk/>
          <pc:sldMk cId="1147047669" sldId="258"/>
        </pc:sldMkLst>
        <pc:spChg chg="mod">
          <ac:chgData name="Carmine Rizzo" userId="b5ff859b-3ffa-4c01-a7b2-db47f442ab05" providerId="ADAL" clId="{501B659F-ED46-482D-85CD-7A15AEFA6709}" dt="2021-11-05T16:18:29.210" v="23" actId="20577"/>
          <ac:spMkLst>
            <pc:docMk/>
            <pc:sldMk cId="1147047669" sldId="258"/>
            <ac:spMk id="12" creationId="{34CA9C77-1BC0-0B49-B65C-0D5B051298A4}"/>
          </ac:spMkLst>
        </pc:spChg>
      </pc:sldChg>
      <pc:sldChg chg="modSp mod">
        <pc:chgData name="Carmine Rizzo" userId="b5ff859b-3ffa-4c01-a7b2-db47f442ab05" providerId="ADAL" clId="{501B659F-ED46-482D-85CD-7A15AEFA6709}" dt="2021-11-05T16:18:35.580" v="27" actId="20577"/>
        <pc:sldMkLst>
          <pc:docMk/>
          <pc:sldMk cId="526230914" sldId="259"/>
        </pc:sldMkLst>
        <pc:spChg chg="mod">
          <ac:chgData name="Carmine Rizzo" userId="b5ff859b-3ffa-4c01-a7b2-db47f442ab05" providerId="ADAL" clId="{501B659F-ED46-482D-85CD-7A15AEFA6709}" dt="2021-11-05T16:18:35.580" v="27" actId="20577"/>
          <ac:spMkLst>
            <pc:docMk/>
            <pc:sldMk cId="526230914" sldId="259"/>
            <ac:spMk id="7" creationId="{E6C2358C-B57E-EF43-9934-A8FD9E172CCF}"/>
          </ac:spMkLst>
        </pc:spChg>
      </pc:sldChg>
      <pc:sldChg chg="modSp mod">
        <pc:chgData name="Carmine Rizzo" userId="b5ff859b-3ffa-4c01-a7b2-db47f442ab05" providerId="ADAL" clId="{501B659F-ED46-482D-85CD-7A15AEFA6709}" dt="2021-11-05T16:18:48.728" v="35" actId="20577"/>
        <pc:sldMkLst>
          <pc:docMk/>
          <pc:sldMk cId="3997642421" sldId="260"/>
        </pc:sldMkLst>
        <pc:spChg chg="mod">
          <ac:chgData name="Carmine Rizzo" userId="b5ff859b-3ffa-4c01-a7b2-db47f442ab05" providerId="ADAL" clId="{501B659F-ED46-482D-85CD-7A15AEFA6709}" dt="2021-11-05T16:18:48.728" v="35" actId="20577"/>
          <ac:spMkLst>
            <pc:docMk/>
            <pc:sldMk cId="3997642421" sldId="260"/>
            <ac:spMk id="9" creationId="{27F2A8BB-C61F-904D-91BB-975C4CF84E9F}"/>
          </ac:spMkLst>
        </pc:spChg>
      </pc:sldChg>
      <pc:sldChg chg="modSp mod">
        <pc:chgData name="Carmine Rizzo" userId="b5ff859b-3ffa-4c01-a7b2-db47f442ab05" providerId="ADAL" clId="{501B659F-ED46-482D-85CD-7A15AEFA6709}" dt="2021-11-05T16:18:41.646" v="31" actId="20577"/>
        <pc:sldMkLst>
          <pc:docMk/>
          <pc:sldMk cId="1466033283" sldId="261"/>
        </pc:sldMkLst>
        <pc:spChg chg="mod">
          <ac:chgData name="Carmine Rizzo" userId="b5ff859b-3ffa-4c01-a7b2-db47f442ab05" providerId="ADAL" clId="{501B659F-ED46-482D-85CD-7A15AEFA6709}" dt="2021-11-05T16:18:41.646" v="31" actId="20577"/>
          <ac:spMkLst>
            <pc:docMk/>
            <pc:sldMk cId="1466033283" sldId="261"/>
            <ac:spMk id="7" creationId="{9BA6CB8D-D988-324A-9565-575D3A9F5EFC}"/>
          </ac:spMkLst>
        </pc:spChg>
      </pc:sldChg>
      <pc:sldChg chg="modSp mod">
        <pc:chgData name="Carmine Rizzo" userId="b5ff859b-3ffa-4c01-a7b2-db47f442ab05" providerId="ADAL" clId="{501B659F-ED46-482D-85CD-7A15AEFA6709}" dt="2021-11-05T16:18:57.738" v="39" actId="20577"/>
        <pc:sldMkLst>
          <pc:docMk/>
          <pc:sldMk cId="2303195892" sldId="262"/>
        </pc:sldMkLst>
        <pc:spChg chg="mod">
          <ac:chgData name="Carmine Rizzo" userId="b5ff859b-3ffa-4c01-a7b2-db47f442ab05" providerId="ADAL" clId="{501B659F-ED46-482D-85CD-7A15AEFA6709}" dt="2021-11-05T16:18:57.738" v="39" actId="20577"/>
          <ac:spMkLst>
            <pc:docMk/>
            <pc:sldMk cId="2303195892" sldId="262"/>
            <ac:spMk id="5" creationId="{F008AA32-8696-6448-ADD8-FB5A1D1B1BDA}"/>
          </ac:spMkLst>
        </pc:spChg>
      </pc:sldChg>
      <pc:sldChg chg="modSp mod">
        <pc:chgData name="Carmine Rizzo" userId="b5ff859b-3ffa-4c01-a7b2-db47f442ab05" providerId="ADAL" clId="{501B659F-ED46-482D-85CD-7A15AEFA6709}" dt="2021-11-05T16:19:10.191" v="47" actId="20577"/>
        <pc:sldMkLst>
          <pc:docMk/>
          <pc:sldMk cId="1139938365" sldId="263"/>
        </pc:sldMkLst>
        <pc:spChg chg="mod">
          <ac:chgData name="Carmine Rizzo" userId="b5ff859b-3ffa-4c01-a7b2-db47f442ab05" providerId="ADAL" clId="{501B659F-ED46-482D-85CD-7A15AEFA6709}" dt="2021-11-05T16:19:10.191" v="47" actId="20577"/>
          <ac:spMkLst>
            <pc:docMk/>
            <pc:sldMk cId="1139938365" sldId="263"/>
            <ac:spMk id="6" creationId="{00CB564C-B29C-C341-AC17-9523CB5B8AF1}"/>
          </ac:spMkLst>
        </pc:spChg>
      </pc:sldChg>
      <pc:sldChg chg="modSp mod">
        <pc:chgData name="Carmine Rizzo" userId="b5ff859b-3ffa-4c01-a7b2-db47f442ab05" providerId="ADAL" clId="{501B659F-ED46-482D-85CD-7A15AEFA6709}" dt="2021-11-05T16:19:16.298" v="51" actId="20577"/>
        <pc:sldMkLst>
          <pc:docMk/>
          <pc:sldMk cId="2346165699" sldId="264"/>
        </pc:sldMkLst>
        <pc:spChg chg="mod">
          <ac:chgData name="Carmine Rizzo" userId="b5ff859b-3ffa-4c01-a7b2-db47f442ab05" providerId="ADAL" clId="{501B659F-ED46-482D-85CD-7A15AEFA6709}" dt="2021-11-05T16:19:16.298" v="51" actId="20577"/>
          <ac:spMkLst>
            <pc:docMk/>
            <pc:sldMk cId="2346165699" sldId="264"/>
            <ac:spMk id="14" creationId="{3D96A1C0-8E42-1B45-9B84-B632B5446188}"/>
          </ac:spMkLst>
        </pc:spChg>
      </pc:sldChg>
      <pc:sldChg chg="modSp mod">
        <pc:chgData name="Carmine Rizzo" userId="b5ff859b-3ffa-4c01-a7b2-db47f442ab05" providerId="ADAL" clId="{501B659F-ED46-482D-85CD-7A15AEFA6709}" dt="2021-11-05T16:19:23.209" v="55" actId="20577"/>
        <pc:sldMkLst>
          <pc:docMk/>
          <pc:sldMk cId="1866938371" sldId="266"/>
        </pc:sldMkLst>
        <pc:spChg chg="mod">
          <ac:chgData name="Carmine Rizzo" userId="b5ff859b-3ffa-4c01-a7b2-db47f442ab05" providerId="ADAL" clId="{501B659F-ED46-482D-85CD-7A15AEFA6709}" dt="2021-11-05T16:19:23.209" v="55" actId="20577"/>
          <ac:spMkLst>
            <pc:docMk/>
            <pc:sldMk cId="1866938371" sldId="266"/>
            <ac:spMk id="8" creationId="{2F1CA09E-CD65-804E-9493-48CF780E81E6}"/>
          </ac:spMkLst>
        </pc:spChg>
      </pc:sldChg>
      <pc:sldChg chg="modSp mod">
        <pc:chgData name="Carmine Rizzo" userId="b5ff859b-3ffa-4c01-a7b2-db47f442ab05" providerId="ADAL" clId="{501B659F-ED46-482D-85CD-7A15AEFA6709}" dt="2021-11-05T16:19:05.336" v="43" actId="20577"/>
        <pc:sldMkLst>
          <pc:docMk/>
          <pc:sldMk cId="3342891810" sldId="269"/>
        </pc:sldMkLst>
        <pc:spChg chg="mod">
          <ac:chgData name="Carmine Rizzo" userId="b5ff859b-3ffa-4c01-a7b2-db47f442ab05" providerId="ADAL" clId="{501B659F-ED46-482D-85CD-7A15AEFA6709}" dt="2021-11-05T16:19:05.336" v="43" actId="20577"/>
          <ac:spMkLst>
            <pc:docMk/>
            <pc:sldMk cId="3342891810" sldId="269"/>
            <ac:spMk id="5" creationId="{F008AA32-8696-6448-ADD8-FB5A1D1B1BDA}"/>
          </ac:spMkLst>
        </pc:spChg>
      </pc:sldChg>
      <pc:sldChg chg="modSp mod">
        <pc:chgData name="Carmine Rizzo" userId="b5ff859b-3ffa-4c01-a7b2-db47f442ab05" providerId="ADAL" clId="{501B659F-ED46-482D-85CD-7A15AEFA6709}" dt="2021-11-05T16:19:30.823" v="59" actId="20577"/>
        <pc:sldMkLst>
          <pc:docMk/>
          <pc:sldMk cId="911041745" sldId="270"/>
        </pc:sldMkLst>
        <pc:spChg chg="mod">
          <ac:chgData name="Carmine Rizzo" userId="b5ff859b-3ffa-4c01-a7b2-db47f442ab05" providerId="ADAL" clId="{501B659F-ED46-482D-85CD-7A15AEFA6709}" dt="2021-11-05T16:19:30.823" v="59" actId="20577"/>
          <ac:spMkLst>
            <pc:docMk/>
            <pc:sldMk cId="911041745" sldId="270"/>
            <ac:spMk id="8" creationId="{2F1CA09E-CD65-804E-9493-48CF780E81E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504177-7412-2146-99A7-B6F67CF0590C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825EFE-B8C0-0140-9F2D-F06EB7358D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465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9BA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212464" y="2704977"/>
            <a:ext cx="7633472" cy="1865376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5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3536" y="4932883"/>
            <a:ext cx="5611330" cy="1405213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9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502920" indent="0" algn="ctr">
              <a:buNone/>
              <a:defRPr sz="209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34E38-0306-BC4C-94B2-A67413B4BD63}" type="datetime1">
              <a:rPr lang="en-US" smtClean="0"/>
              <a:t>11/5/2021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S3i210850r1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8778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6D6B-722C-264E-8E40-9622E30732FD}" type="datetime1">
              <a:rPr lang="en-US" smtClean="0"/>
              <a:t>11/5/2021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S3i210850r1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82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38817" y="1062228"/>
            <a:ext cx="1159363" cy="56479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66651" y="1062228"/>
            <a:ext cx="5187791" cy="56479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D9464-B292-F242-B542-3C24CBF2089D}" type="datetime1">
              <a:rPr lang="en-US" smtClean="0"/>
              <a:t>11/5/2021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S3i210850r1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547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rgbClr val="9BAF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1638F-BE40-6C4F-8820-1FEB0D1AD836}" type="datetime1">
              <a:rPr lang="en-US" smtClean="0"/>
              <a:t>11/5/2021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S3i210850r1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9568619" y="7249058"/>
            <a:ext cx="402336" cy="414528"/>
          </a:xfrm>
        </p:spPr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6586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217066" y="2704977"/>
            <a:ext cx="7634326" cy="1865376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5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3536" y="4932793"/>
            <a:ext cx="5611330" cy="1433760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90">
                <a:solidFill>
                  <a:schemeClr val="tx1"/>
                </a:solidFill>
              </a:defRPr>
            </a:lvl1pPr>
            <a:lvl2pPr marL="502920" indent="0">
              <a:buNone/>
              <a:defRPr sz="209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72ADB2-5C04-294A-A300-4E6AA65768AC}" type="datetime1">
              <a:rPr lang="en-US" smtClean="0"/>
              <a:t>11/5/2021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S3i210850r1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67390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2464" y="2989783"/>
            <a:ext cx="3616825" cy="35155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29111" y="2989783"/>
            <a:ext cx="3619568" cy="35155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26E995-4696-A74E-9025-AA031DF28A5A}" type="datetime1">
              <a:rPr lang="en-US" smtClean="0"/>
              <a:t>11/5/2021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S3i210850r1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7716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2463" y="2621893"/>
            <a:ext cx="3616826" cy="797965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2090" b="0" cap="all" spc="11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502920" indent="0">
              <a:buNone/>
              <a:defRPr sz="209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2463" y="3562350"/>
            <a:ext cx="3616826" cy="29430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29111" y="3562350"/>
            <a:ext cx="3619568" cy="2943013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229111" y="2621893"/>
            <a:ext cx="3619568" cy="797965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2090" b="0" cap="all" spc="11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502920" indent="0">
              <a:buNone/>
              <a:defRPr sz="209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0B6EC5-B335-034F-872A-BCAE71CCFD1F}" type="datetime1">
              <a:rPr lang="en-US" smtClean="0"/>
              <a:t>11/5/2021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S3i210850r1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23631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3EAC7-A023-F143-A49F-15544323EDED}" type="datetime1">
              <a:rPr lang="en-US" smtClean="0"/>
              <a:t>11/5/2021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S3i210850r1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303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C40A6-F82A-9E41-8911-11A5B0E1470A}" type="datetime1">
              <a:rPr lang="en-US" smtClean="0"/>
              <a:t>11/5/2021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S3i210850r1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895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5029200" cy="777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704774" y="2543007"/>
            <a:ext cx="3619653" cy="12936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31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7266" y="911962"/>
            <a:ext cx="3973068" cy="5948477"/>
          </a:xfrm>
        </p:spPr>
        <p:txBody>
          <a:bodyPr>
            <a:normAutofit/>
          </a:bodyPr>
          <a:lstStyle>
            <a:lvl1pPr>
              <a:defRPr sz="2090">
                <a:solidFill>
                  <a:schemeClr val="tx1"/>
                </a:solidFill>
              </a:defRPr>
            </a:lvl1pPr>
            <a:lvl2pPr>
              <a:defRPr sz="1760">
                <a:solidFill>
                  <a:schemeClr val="tx1"/>
                </a:solidFill>
              </a:defRPr>
            </a:lvl2pPr>
            <a:lvl3pPr>
              <a:defRPr sz="1760">
                <a:solidFill>
                  <a:schemeClr val="tx1"/>
                </a:solidFill>
              </a:defRPr>
            </a:lvl3pPr>
            <a:lvl4pPr>
              <a:defRPr sz="1760">
                <a:solidFill>
                  <a:schemeClr val="tx1"/>
                </a:solidFill>
              </a:defRPr>
            </a:lvl4pPr>
            <a:lvl5pPr>
              <a:defRPr sz="1760">
                <a:solidFill>
                  <a:schemeClr val="tx1"/>
                </a:solidFill>
              </a:defRPr>
            </a:lvl5pPr>
            <a:lvl6pPr>
              <a:defRPr sz="1760"/>
            </a:lvl6pPr>
            <a:lvl7pPr>
              <a:defRPr sz="1760"/>
            </a:lvl7pPr>
            <a:lvl8pPr>
              <a:defRPr sz="1760"/>
            </a:lvl8pPr>
            <a:lvl9pPr>
              <a:defRPr sz="17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9262" y="4023240"/>
            <a:ext cx="3130677" cy="2486574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650">
                <a:solidFill>
                  <a:srgbClr val="FFFFFF"/>
                </a:solidFill>
              </a:defRPr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A741B-1DA3-324F-A075-72BD0D9CBC7B}" type="datetime1">
              <a:rPr lang="en-US" smtClean="0"/>
              <a:t>11/5/2021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704773" y="7067702"/>
            <a:ext cx="4187038" cy="362712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/>
              <a:t>S3i210850r1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1653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2" y="0"/>
            <a:ext cx="5029199" cy="777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704088" y="2543005"/>
            <a:ext cx="3621024" cy="12954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31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29201" y="-47795"/>
            <a:ext cx="5034230" cy="77724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52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9262" y="4023242"/>
            <a:ext cx="3130677" cy="2486575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650">
                <a:solidFill>
                  <a:srgbClr val="FFFFFF"/>
                </a:solidFill>
              </a:defRPr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96C5B893-0C64-4742-BB84-D807AC1EDE37}" type="datetime1">
              <a:rPr lang="en-US" smtClean="0"/>
              <a:t>11/5/2021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704088" y="7067702"/>
            <a:ext cx="4184294" cy="362712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r>
              <a:rPr lang="en-US"/>
              <a:t>S3i210850r1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552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766650" y="1093318"/>
            <a:ext cx="6531531" cy="1347216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66650" y="2989785"/>
            <a:ext cx="6531531" cy="35155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76837" y="7070658"/>
            <a:ext cx="2271841" cy="36716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1B545E03-7A37-B24A-A85F-6A52A1BB60AF}" type="datetime1">
              <a:rPr lang="en-US" smtClean="0"/>
              <a:t>11/5/2021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2463" y="7067702"/>
            <a:ext cx="5012330" cy="3627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lang="en-US"/>
              <a:t>S3i210850r1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64123" y="7046976"/>
            <a:ext cx="402336" cy="414528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210" spc="0" baseline="0">
                <a:solidFill>
                  <a:srgbClr val="FFFFFF"/>
                </a:solidFill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895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dt="0"/>
  <p:txStyles>
    <p:titleStyle>
      <a:lvl1pPr algn="ctr" defTabSz="1005840" rtl="0" eaLnBrk="1" latinLnBrk="0" hangingPunct="1">
        <a:lnSpc>
          <a:spcPct val="90000"/>
        </a:lnSpc>
        <a:spcBef>
          <a:spcPct val="0"/>
        </a:spcBef>
        <a:buNone/>
        <a:defRPr sz="2860" kern="1200" cap="all" spc="22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98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502920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76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54380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76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76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57300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76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445895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6pPr>
      <a:lvl7pPr marL="1634490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760" kern="1200">
          <a:solidFill>
            <a:schemeClr val="tx1"/>
          </a:solidFill>
          <a:latin typeface="+mn-lt"/>
          <a:ea typeface="+mn-ea"/>
          <a:cs typeface="+mn-cs"/>
        </a:defRPr>
      </a:lvl7pPr>
      <a:lvl8pPr marL="1823085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76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011680" indent="-251460" algn="l" defTabSz="1005840" rtl="0" eaLnBrk="1" latinLnBrk="0" hangingPunct="1">
        <a:lnSpc>
          <a:spcPct val="100000"/>
        </a:lnSpc>
        <a:spcBef>
          <a:spcPts val="1100"/>
        </a:spcBef>
        <a:buClr>
          <a:schemeClr val="accent2"/>
        </a:buClr>
        <a:buFont typeface="Arial" panose="020B0604020202020204" pitchFamily="34" charset="0"/>
        <a:buChar char="•"/>
        <a:defRPr sz="176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6A36BD-FBAF-5444-A2C2-F293646E479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SF Pro Text" pitchFamily="2" charset="0"/>
                <a:ea typeface="SF Pro Text" pitchFamily="2" charset="0"/>
                <a:cs typeface="SF Pro Text" pitchFamily="2" charset="0"/>
              </a:rPr>
              <a:t>X0 </a:t>
            </a:r>
            <a:r>
              <a:rPr lang="en-US" dirty="0">
                <a:latin typeface="SF Pro Display" pitchFamily="2" charset="0"/>
                <a:ea typeface="SF Pro Display" pitchFamily="2" charset="0"/>
                <a:cs typeface="SF Pro Display" pitchFamily="2" charset="0"/>
              </a:rPr>
              <a:t>Interface</a:t>
            </a:r>
            <a:r>
              <a:rPr lang="en-US" dirty="0">
                <a:latin typeface="SF Pro Text" pitchFamily="2" charset="0"/>
                <a:ea typeface="SF Pro Text" pitchFamily="2" charset="0"/>
                <a:cs typeface="SF Pro Text" pitchFamily="2" charset="0"/>
              </a:rPr>
              <a:t> &amp; ATTESTATION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DB0243-BC0D-154B-841C-0C3320BC65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23536" y="4932884"/>
            <a:ext cx="5611330" cy="479176"/>
          </a:xfrm>
        </p:spPr>
        <p:txBody>
          <a:bodyPr>
            <a:normAutofit fontScale="92500" lnSpcReduction="10000"/>
          </a:bodyPr>
          <a:lstStyle/>
          <a:p>
            <a:r>
              <a:rPr lang="en-US" sz="2970" dirty="0">
                <a:latin typeface="SF Pro Display" pitchFamily="2" charset="0"/>
                <a:ea typeface="SF Pro Display" pitchFamily="2" charset="0"/>
                <a:cs typeface="SF Pro Display" pitchFamily="2" charset="0"/>
              </a:rPr>
              <a:t>Update on TC-LI work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671BF34-C648-0342-82C2-700A91EC8A6E}"/>
              </a:ext>
            </a:extLst>
          </p:cNvPr>
          <p:cNvSpPr txBox="1">
            <a:spLocks/>
          </p:cNvSpPr>
          <p:nvPr/>
        </p:nvSpPr>
        <p:spPr>
          <a:xfrm>
            <a:off x="1212464" y="5926991"/>
            <a:ext cx="7633472" cy="100704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209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292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209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0584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8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1168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1752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044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336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1600" dirty="0">
                <a:latin typeface="SF Pro Display" pitchFamily="2" charset="0"/>
                <a:ea typeface="SF Pro Display" pitchFamily="2" charset="0"/>
                <a:cs typeface="SF Pro Display" pitchFamily="2" charset="0"/>
              </a:rPr>
              <a:t>ABSTRACT: Summary of the on-going work in TC-LI on the development of the X0 interface and the attestation required of the platform before X1 is sufficiently trusted to pass targets.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BAFC4F23-6B86-F94C-91CB-8CA18ADEDA68}"/>
              </a:ext>
            </a:extLst>
          </p:cNvPr>
          <p:cNvSpPr txBox="1">
            <a:spLocks/>
          </p:cNvSpPr>
          <p:nvPr/>
        </p:nvSpPr>
        <p:spPr>
          <a:xfrm>
            <a:off x="2223534" y="5295415"/>
            <a:ext cx="5611330" cy="47917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209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292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209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0584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8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1168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1752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044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336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>
                <a:latin typeface="SF Pro Display" pitchFamily="2" charset="0"/>
                <a:ea typeface="SF Pro Display" pitchFamily="2" charset="0"/>
                <a:cs typeface="SF Pro Display" pitchFamily="2" charset="0"/>
              </a:rPr>
              <a:t>November 2021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260B2456-3D88-704C-8C84-BFBC68B7AC7B}"/>
              </a:ext>
            </a:extLst>
          </p:cNvPr>
          <p:cNvSpPr txBox="1">
            <a:spLocks/>
          </p:cNvSpPr>
          <p:nvPr/>
        </p:nvSpPr>
        <p:spPr>
          <a:xfrm>
            <a:off x="8637752" y="95230"/>
            <a:ext cx="1316570" cy="343384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209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292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209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0584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8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1168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1752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52044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23360" indent="0" algn="ctr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76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i="1" dirty="0">
                <a:latin typeface="SF Pro Display" pitchFamily="2" charset="0"/>
                <a:ea typeface="SF Pro Display" pitchFamily="2" charset="0"/>
                <a:cs typeface="SF Pro Display" pitchFamily="2" charset="0"/>
              </a:rPr>
              <a:t>s3i210855</a:t>
            </a:r>
          </a:p>
        </p:txBody>
      </p:sp>
    </p:spTree>
    <p:extLst>
      <p:ext uri="{BB962C8B-B14F-4D97-AF65-F5344CB8AC3E}">
        <p14:creationId xmlns:p14="http://schemas.microsoft.com/office/powerpoint/2010/main" val="2542575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C7FF834-B204-4967-8D47-8BB36EAF0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0058400" cy="77724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780A22D-61EA-43E3-BD94-3E39CF902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74310"/>
            <a:ext cx="10058400" cy="21980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165" y="4838519"/>
            <a:ext cx="7418070" cy="1433397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pPr defTabSz="914400"/>
            <a:r>
              <a:rPr lang="en-US" sz="3100" spc="200"/>
              <a:t>Certificate provisioning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B5240E2-C07F-1F4C-BF6F-054223B3C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95" y="935062"/>
            <a:ext cx="9010209" cy="3322199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CB564C-B29C-C341-AC17-9523CB5B8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20165" y="7067702"/>
            <a:ext cx="4868480" cy="36271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050" dirty="0">
                <a:solidFill>
                  <a:srgbClr val="FFFFFF">
                    <a:alpha val="70000"/>
                  </a:srgbClr>
                </a:solidFill>
              </a:rPr>
              <a:t>S3i210855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BFF1E3-E313-1A4A-BD2A-082737D47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76110" y="7046976"/>
            <a:ext cx="301752" cy="414528"/>
          </a:xfrm>
        </p:spPr>
        <p:txBody>
          <a:bodyPr vert="horz" lIns="18288" tIns="45720" rIns="18288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8A7A6979-0714-4377-B894-6BE4C2D6E202}" type="slidenum">
              <a:rPr lang="en-US" sz="1100" smtClean="0"/>
              <a:pPr>
                <a:spcAft>
                  <a:spcPts val="600"/>
                </a:spcAft>
              </a:pPr>
              <a:t>10</a:t>
            </a:fld>
            <a:endParaRPr lang="en-US" sz="1100"/>
          </a:p>
        </p:txBody>
      </p:sp>
    </p:spTree>
    <p:extLst>
      <p:ext uri="{BB962C8B-B14F-4D97-AF65-F5344CB8AC3E}">
        <p14:creationId xmlns:p14="http://schemas.microsoft.com/office/powerpoint/2010/main" val="1139938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0687" y="84117"/>
            <a:ext cx="6377026" cy="37891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Block flow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087ECEA-B479-2C4E-8EF1-44AD9085D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143" y="527827"/>
            <a:ext cx="6360114" cy="6922739"/>
          </a:xfrm>
          <a:prstGeom prst="rect">
            <a:avLst/>
          </a:prstGeom>
        </p:spPr>
      </p:pic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3D96A1C0-8E42-1B45-9B84-B632B5446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82738" y="7409688"/>
            <a:ext cx="7492923" cy="362712"/>
          </a:xfrm>
        </p:spPr>
        <p:txBody>
          <a:bodyPr/>
          <a:lstStyle/>
          <a:p>
            <a:pPr algn="ctr"/>
            <a:r>
              <a:rPr lang="en-US" dirty="0"/>
              <a:t>S3i210855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0E57F1-9047-F54F-B527-380280170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61656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0687" y="113852"/>
            <a:ext cx="6377026" cy="37891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Remote attestation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80137D-0A06-554C-BFD3-E17D22ECF1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436" y="552297"/>
            <a:ext cx="6363528" cy="6926456"/>
          </a:xfrm>
          <a:prstGeom prst="rect">
            <a:avLst/>
          </a:prstGeo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1CA09E-CD65-804E-9493-48CF780E8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01324" y="7409688"/>
            <a:ext cx="7455751" cy="362712"/>
          </a:xfrm>
        </p:spPr>
        <p:txBody>
          <a:bodyPr/>
          <a:lstStyle/>
          <a:p>
            <a:pPr algn="ctr"/>
            <a:r>
              <a:rPr lang="en-US" dirty="0"/>
              <a:t>S3i210855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C5F2C1-5D3B-E548-93A3-C68BC5004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69383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EC7FF834-B204-4967-8D47-8BB36EAF0E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0058400" cy="77724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80A22D-61EA-43E3-BD94-3E39CF9021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574310"/>
            <a:ext cx="10058400" cy="21980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165" y="4838519"/>
            <a:ext cx="7418070" cy="1433397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pPr defTabSz="914400"/>
            <a:r>
              <a:rPr lang="en-US" sz="3100" spc="200"/>
              <a:t>Attack actors/vectors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ED053C3-434D-B547-B817-89112E16C6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095" y="947485"/>
            <a:ext cx="9010209" cy="3297353"/>
          </a:xfrm>
          <a:prstGeom prst="rect">
            <a:avLst/>
          </a:prstGeo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F1CA09E-CD65-804E-9493-48CF780E8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20165" y="7067702"/>
            <a:ext cx="4868480" cy="36271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050" dirty="0">
                <a:solidFill>
                  <a:srgbClr val="FFFFFF">
                    <a:alpha val="70000"/>
                  </a:srgbClr>
                </a:solidFill>
              </a:rPr>
              <a:t>S3i210855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6C5F2C1-5D3B-E548-93A3-C68BC50044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76110" y="7046976"/>
            <a:ext cx="301752" cy="414528"/>
          </a:xfrm>
        </p:spPr>
        <p:txBody>
          <a:bodyPr vert="horz" lIns="18288" tIns="45720" rIns="18288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8A7A6979-0714-4377-B894-6BE4C2D6E202}" type="slidenum">
              <a:rPr lang="en-US" sz="1100" smtClean="0"/>
              <a:pPr>
                <a:spcAft>
                  <a:spcPts val="600"/>
                </a:spcAft>
              </a:pPr>
              <a:t>13</a:t>
            </a:fld>
            <a:endParaRPr lang="en-US" sz="1100"/>
          </a:p>
        </p:txBody>
      </p:sp>
    </p:spTree>
    <p:extLst>
      <p:ext uri="{BB962C8B-B14F-4D97-AF65-F5344CB8AC3E}">
        <p14:creationId xmlns:p14="http://schemas.microsoft.com/office/powerpoint/2010/main" val="911041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1660E788-AFA9-4A1B-9991-6AA74632A1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058399" cy="777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839794" cy="77724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2478" y="138114"/>
            <a:ext cx="3605992" cy="1348942"/>
          </a:xfrm>
          <a:noFill/>
          <a:ln>
            <a:noFill/>
          </a:ln>
        </p:spPr>
        <p:txBody>
          <a:bodyPr wrap="square">
            <a:normAutofit/>
          </a:bodyPr>
          <a:lstStyle/>
          <a:p>
            <a:r>
              <a:rPr lang="en-US" sz="2600" dirty="0">
                <a:solidFill>
                  <a:schemeClr val="bg1"/>
                </a:solidFill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LI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60BF00C-9490-D246-BC0A-24D56F41B6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4262" y="1631836"/>
            <a:ext cx="5851400" cy="4508727"/>
          </a:xfrm>
          <a:prstGeom prst="rect">
            <a:avLst/>
          </a:prstGeo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F1B71AA-52A0-3F42-BF51-3080E1C7A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767680" y="7067702"/>
            <a:ext cx="3940595" cy="362712"/>
          </a:xfrm>
        </p:spPr>
        <p:txBody>
          <a:bodyPr>
            <a:normAutofit/>
          </a:bodyPr>
          <a:lstStyle/>
          <a:p>
            <a:pPr algn="r">
              <a:spcAft>
                <a:spcPts val="600"/>
              </a:spcAft>
            </a:pPr>
            <a:r>
              <a:rPr lang="en-US" dirty="0"/>
              <a:t>S3i210855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AF3DB4-A103-AF47-A26F-6F544C3F2A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76110" y="7046976"/>
            <a:ext cx="301752" cy="414528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8A7A6979-0714-4377-B894-6BE4C2D6E202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  <p:sp>
        <p:nvSpPr>
          <p:cNvPr id="9" name="Content Placeholder 11">
            <a:extLst>
              <a:ext uri="{FF2B5EF4-FFF2-40B4-BE49-F238E27FC236}">
                <a16:creationId xmlns:a16="http://schemas.microsoft.com/office/drawing/2014/main" id="{68D631C8-CE2A-9142-AB97-AFC88EB01FB3}"/>
              </a:ext>
            </a:extLst>
          </p:cNvPr>
          <p:cNvSpPr txBox="1">
            <a:spLocks/>
          </p:cNvSpPr>
          <p:nvPr/>
        </p:nvSpPr>
        <p:spPr>
          <a:xfrm>
            <a:off x="95475" y="4274821"/>
            <a:ext cx="3626020" cy="1541497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251460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98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2920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4380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7300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5895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4490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3085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6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11680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6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X0 is used to build trust between the ADMF and ELIs</a:t>
            </a:r>
          </a:p>
          <a:p>
            <a:r>
              <a:rPr lang="en-US" dirty="0">
                <a:solidFill>
                  <a:schemeClr val="bg1"/>
                </a:solidFill>
              </a:rPr>
              <a:t>X1 is used to provision targets</a:t>
            </a:r>
          </a:p>
        </p:txBody>
      </p:sp>
      <p:sp>
        <p:nvSpPr>
          <p:cNvPr id="10" name="Content Placeholder 11">
            <a:extLst>
              <a:ext uri="{FF2B5EF4-FFF2-40B4-BE49-F238E27FC236}">
                <a16:creationId xmlns:a16="http://schemas.microsoft.com/office/drawing/2014/main" id="{C7E51C86-2070-4145-AD20-9C3D7FE31D54}"/>
              </a:ext>
            </a:extLst>
          </p:cNvPr>
          <p:cNvSpPr txBox="1">
            <a:spLocks/>
          </p:cNvSpPr>
          <p:nvPr/>
        </p:nvSpPr>
        <p:spPr>
          <a:xfrm>
            <a:off x="95475" y="1968742"/>
            <a:ext cx="3646050" cy="2072117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lIns="91440" tIns="45720" rIns="91440" bIns="45720" rtlCol="0">
            <a:normAutofit fontScale="92500"/>
          </a:bodyPr>
          <a:lstStyle>
            <a:lvl1pPr marL="251460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98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02920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754380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05840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257300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6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445895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34490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23085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6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11680" indent="-251460" algn="l" defTabSz="1005840" rtl="0" eaLnBrk="1" latinLnBrk="0" hangingPunct="1">
              <a:lnSpc>
                <a:spcPct val="100000"/>
              </a:lnSpc>
              <a:spcBef>
                <a:spcPts val="11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76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ELI = Element of LI (POI, TF, MDF)</a:t>
            </a:r>
          </a:p>
          <a:p>
            <a:r>
              <a:rPr lang="en-US" dirty="0">
                <a:solidFill>
                  <a:schemeClr val="bg1"/>
                </a:solidFill>
              </a:rPr>
              <a:t>LICM = LI Certificate Manager</a:t>
            </a:r>
          </a:p>
          <a:p>
            <a:r>
              <a:rPr lang="en-US" dirty="0">
                <a:solidFill>
                  <a:schemeClr val="bg1"/>
                </a:solidFill>
              </a:rPr>
              <a:t>LINC = LI Network Controller</a:t>
            </a:r>
          </a:p>
          <a:p>
            <a:r>
              <a:rPr lang="en-US" dirty="0">
                <a:solidFill>
                  <a:schemeClr val="bg1"/>
                </a:solidFill>
              </a:rPr>
              <a:t>LI-NO = LI Network Output</a:t>
            </a:r>
          </a:p>
          <a:p>
            <a:r>
              <a:rPr lang="en-US" dirty="0">
                <a:solidFill>
                  <a:schemeClr val="bg1"/>
                </a:solidFill>
              </a:rPr>
              <a:t>LISE = LI Security Engine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38B6CBB-7426-BC42-ACB6-53E35E63051F}"/>
              </a:ext>
            </a:extLst>
          </p:cNvPr>
          <p:cNvSpPr txBox="1">
            <a:spLocks/>
          </p:cNvSpPr>
          <p:nvPr/>
        </p:nvSpPr>
        <p:spPr bwMode="black">
          <a:xfrm>
            <a:off x="3524956" y="138114"/>
            <a:ext cx="3605992" cy="1348942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wrap="square" lIns="182880" tIns="182880" rIns="182880" bIns="182880" rtlCol="0" anchor="ctr">
            <a:normAutofit/>
          </a:bodyPr>
          <a:lstStyle>
            <a:lvl1pPr algn="ctr" defTabSz="100584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60" kern="1200" cap="all" spc="220" baseline="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00" dirty="0">
                <a:solidFill>
                  <a:schemeClr val="accent4">
                    <a:lumMod val="50000"/>
                  </a:schemeClr>
                </a:solidFill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Architecture</a:t>
            </a:r>
          </a:p>
        </p:txBody>
      </p:sp>
    </p:spTree>
    <p:extLst>
      <p:ext uri="{BB962C8B-B14F-4D97-AF65-F5344CB8AC3E}">
        <p14:creationId xmlns:p14="http://schemas.microsoft.com/office/powerpoint/2010/main" val="594851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0686" y="597071"/>
            <a:ext cx="6377026" cy="37891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LI provisioning flow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978C7C5-497E-4943-97D6-B6C8471973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49" y="1484507"/>
            <a:ext cx="9867900" cy="5829300"/>
          </a:xfrm>
          <a:prstGeom prst="rect">
            <a:avLst/>
          </a:prstGeom>
        </p:spPr>
      </p:pic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34CA9C77-1BC0-0B49-B65C-0D5B051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05401" y="7313807"/>
            <a:ext cx="7247595" cy="362712"/>
          </a:xfrm>
        </p:spPr>
        <p:txBody>
          <a:bodyPr/>
          <a:lstStyle/>
          <a:p>
            <a:pPr algn="ctr"/>
            <a:r>
              <a:rPr lang="en-US" dirty="0"/>
              <a:t>S3i210855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CA5E33-7247-8148-B83B-83622A3D3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047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0687" y="634242"/>
            <a:ext cx="6377026" cy="37891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Attestation actors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72718F-1C42-8448-8865-94036B4C0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4567" y="2333149"/>
            <a:ext cx="7149263" cy="439613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9E4C5FF-21FA-294E-8050-3B0EF00E1CD2}"/>
              </a:ext>
            </a:extLst>
          </p:cNvPr>
          <p:cNvSpPr/>
          <p:nvPr/>
        </p:nvSpPr>
        <p:spPr>
          <a:xfrm>
            <a:off x="2129321" y="1293685"/>
            <a:ext cx="57997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X0 … for the network is "dark and full of terrors."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en-GB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-- George R. R. Martin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E6C2358C-B57E-EF43-9934-A8FD9E172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67507" y="7067702"/>
            <a:ext cx="7723381" cy="362712"/>
          </a:xfrm>
        </p:spPr>
        <p:txBody>
          <a:bodyPr/>
          <a:lstStyle/>
          <a:p>
            <a:pPr algn="ctr"/>
            <a:r>
              <a:rPr lang="en-US" dirty="0"/>
              <a:t>S3i210855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F3C8959-3E71-F54E-9B1A-B7C9AD9B1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6230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366" y="113485"/>
            <a:ext cx="9463668" cy="62249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Attestation provisioning</a:t>
            </a:r>
            <a:b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</a:br>
            <a:r>
              <a:rPr lang="en-US" sz="1800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--”Ground Truth”</a:t>
            </a:r>
            <a:endParaRPr lang="en-US" dirty="0">
              <a:latin typeface="SF Pro Display Medium" pitchFamily="2" charset="0"/>
              <a:ea typeface="SF Pro Display Medium" pitchFamily="2" charset="0"/>
              <a:cs typeface="SF Pro Display Medium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84EC5C-F0E9-3E43-82BD-CD82195C88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297" y="1378003"/>
            <a:ext cx="7281806" cy="605241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090E14E-A689-6D4D-9F95-70203F09CE70}"/>
              </a:ext>
            </a:extLst>
          </p:cNvPr>
          <p:cNvSpPr/>
          <p:nvPr/>
        </p:nvSpPr>
        <p:spPr>
          <a:xfrm>
            <a:off x="2514600" y="843703"/>
            <a:ext cx="50292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truth is rarely pure and never simple.</a:t>
            </a:r>
            <a:br>
              <a:rPr lang="en-US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en-US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-- Oscar Wilde</a:t>
            </a:r>
            <a:endParaRPr lang="en-US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BA6CB8D-D988-324A-9565-575D3A9F5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208397" y="7409688"/>
            <a:ext cx="7641605" cy="362712"/>
          </a:xfrm>
        </p:spPr>
        <p:txBody>
          <a:bodyPr/>
          <a:lstStyle/>
          <a:p>
            <a:pPr algn="ctr"/>
            <a:r>
              <a:rPr lang="en-US" dirty="0"/>
              <a:t>S3i210855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8A7808-C6BD-0C48-B56B-8DBB21BBA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033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138" y="133816"/>
            <a:ext cx="8002123" cy="64676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Attestation Evidence Building</a:t>
            </a:r>
            <a:b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</a:br>
            <a:r>
              <a:rPr lang="en-US" sz="1800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--aka “Attester turtles”</a:t>
            </a:r>
            <a:endParaRPr lang="en-US" dirty="0">
              <a:latin typeface="SF Pro Display Medium" pitchFamily="2" charset="0"/>
              <a:ea typeface="SF Pro Display Medium" pitchFamily="2" charset="0"/>
              <a:cs typeface="SF Pro Display Medium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879123-C85E-DB4F-8A66-DE5A3F995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156" y="2059258"/>
            <a:ext cx="8422582" cy="514442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BE4EE76-AC70-0949-B3BB-D24ADA7D0744}"/>
              </a:ext>
            </a:extLst>
          </p:cNvPr>
          <p:cNvSpPr/>
          <p:nvPr/>
        </p:nvSpPr>
        <p:spPr>
          <a:xfrm>
            <a:off x="840186" y="835146"/>
            <a:ext cx="819020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hangingPunct="0"/>
            <a:r>
              <a:rPr lang="en-US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"But what does this second turtle stand on?" persisted James patiently.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fontAlgn="base" hangingPunct="0"/>
            <a:r>
              <a:rPr lang="en-US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this, the little old lady crowed triumphantly,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fontAlgn="base" hangingPunct="0"/>
            <a:r>
              <a:rPr lang="en-US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"It's no use, Mr. James—it's turtles all the way down.”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fontAlgn="base" hangingPunct="0"/>
            <a:r>
              <a:rPr lang="en-US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US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 fontAlgn="base" hangingPunct="0"/>
            <a:r>
              <a:rPr lang="en-US" sz="14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			 -- J. R. Ross, Constraints on Variables in Syntax, 1967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7F2A8BB-C61F-904D-91BB-975C4CF84E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53362" y="7258248"/>
            <a:ext cx="7351674" cy="362712"/>
          </a:xfrm>
        </p:spPr>
        <p:txBody>
          <a:bodyPr/>
          <a:lstStyle/>
          <a:p>
            <a:pPr algn="ctr"/>
            <a:r>
              <a:rPr lang="en-US" dirty="0"/>
              <a:t>S3i210855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1DA8D89-13EE-2146-81F6-50CBA642A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7642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0686" y="101316"/>
            <a:ext cx="6377026" cy="378919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SF Pro Display Medium" pitchFamily="2" charset="0"/>
                <a:ea typeface="SF Pro Display Medium" pitchFamily="2" charset="0"/>
                <a:cs typeface="SF Pro Display Medium" pitchFamily="2" charset="0"/>
              </a:rPr>
              <a:t>Attestation full picture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6BBE41-AF41-DF4E-AE36-6682D066E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143" y="675153"/>
            <a:ext cx="7914113" cy="6755261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08AA32-8696-6448-ADD8-FB5A1D1B1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193528" y="7409688"/>
            <a:ext cx="7671342" cy="362712"/>
          </a:xfrm>
        </p:spPr>
        <p:txBody>
          <a:bodyPr/>
          <a:lstStyle/>
          <a:p>
            <a:pPr algn="ctr"/>
            <a:r>
              <a:rPr lang="en-US" dirty="0"/>
              <a:t>S3i210855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074F31-67E8-354F-951C-EB5399C61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3195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49988" y="3310662"/>
            <a:ext cx="2265175" cy="1151085"/>
          </a:xfrm>
        </p:spPr>
        <p:txBody>
          <a:bodyPr vert="horz" lIns="182880" tIns="182880" rIns="182880" bIns="182880" rtlCol="0" anchor="ctr">
            <a:normAutofit/>
          </a:bodyPr>
          <a:lstStyle/>
          <a:p>
            <a:pPr defTabSz="914400"/>
            <a:r>
              <a:rPr lang="en-US" sz="1900" spc="200"/>
              <a:t>Attestation Layers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8AFBB67-2575-4F5A-96CF-CD2EB02A1E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711725" cy="7772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A3AE784-0FF7-4442-A4C3-A03F7EBE6F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52" y="1710464"/>
            <a:ext cx="6397019" cy="453714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08AA32-8696-6448-ADD8-FB5A1D1B1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20165" y="7067702"/>
            <a:ext cx="4868480" cy="36271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050" kern="1200">
                <a:solidFill>
                  <a:schemeClr val="tx1">
                    <a:alpha val="70000"/>
                  </a:schemeClr>
                </a:solidFill>
                <a:latin typeface="+mn-lt"/>
                <a:ea typeface="+mn-ea"/>
                <a:cs typeface="+mn-cs"/>
              </a:rPr>
              <a:t>S3i210850r1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1857F9-22BD-E14E-8DC7-B0F9527CA0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76110" y="7046976"/>
            <a:ext cx="301752" cy="414528"/>
          </a:xfrm>
        </p:spPr>
        <p:txBody>
          <a:bodyPr vert="horz" lIns="18288" tIns="45720" rIns="18288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8A7A6979-0714-4377-B894-6BE4C2D6E202}" type="slidenum">
              <a:rPr lang="en-US" sz="1100" smtClean="0"/>
              <a:pPr>
                <a:spcAft>
                  <a:spcPts val="600"/>
                </a:spcAft>
              </a:pPr>
              <a:t>8</a:t>
            </a:fld>
            <a:endParaRPr lang="en-US" sz="1100"/>
          </a:p>
        </p:txBody>
      </p:sp>
    </p:spTree>
    <p:extLst>
      <p:ext uri="{BB962C8B-B14F-4D97-AF65-F5344CB8AC3E}">
        <p14:creationId xmlns:p14="http://schemas.microsoft.com/office/powerpoint/2010/main" val="1937657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419501C6-F015-4273-AF88-E0F6C85389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0058399" cy="777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A677DB7-5829-45BD-9754-5EC484CC42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3839795" cy="7772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5A4450-36AB-4548-B1A3-E83EC63F27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660" y="2430781"/>
            <a:ext cx="3184472" cy="2434312"/>
          </a:xfrm>
        </p:spPr>
        <p:txBody>
          <a:bodyPr vert="horz" lIns="274320" tIns="182880" rIns="274320" bIns="182880" rtlCol="0" anchor="ctr" anchorCtr="1">
            <a:normAutofit/>
          </a:bodyPr>
          <a:lstStyle/>
          <a:p>
            <a:pPr defTabSz="914400"/>
            <a:r>
              <a:rPr lang="en-US" sz="2000" spc="200" dirty="0"/>
              <a:t>Discrete </a:t>
            </a:r>
            <a:br>
              <a:rPr lang="en-US" sz="2000" spc="200" dirty="0"/>
            </a:br>
            <a:r>
              <a:rPr lang="en-US" sz="2000" spc="200" dirty="0"/>
              <a:t>vs. </a:t>
            </a:r>
            <a:br>
              <a:rPr lang="en-US" sz="2000" spc="200" dirty="0"/>
            </a:br>
            <a:r>
              <a:rPr lang="en-US" sz="2000" spc="200" dirty="0"/>
              <a:t>System on Chip</a:t>
            </a:r>
            <a:br>
              <a:rPr lang="en-US" sz="2000" spc="200" dirty="0"/>
            </a:br>
            <a:r>
              <a:rPr lang="en-US" sz="2000" spc="200" dirty="0"/>
              <a:t>--</a:t>
            </a:r>
            <a:br>
              <a:rPr lang="en-US" sz="2000" spc="200" dirty="0"/>
            </a:br>
            <a:r>
              <a:rPr lang="en-US" sz="2000" spc="200" dirty="0"/>
              <a:t>Roots of Trust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F0189C-CE5B-4F41-8D95-FDAA4B2FED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60" y="1119169"/>
            <a:ext cx="5162474" cy="517739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08AA32-8696-6448-ADD8-FB5A1D1B1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3854" y="7054614"/>
            <a:ext cx="3056792" cy="35507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 sz="1050" dirty="0">
                <a:solidFill>
                  <a:srgbClr val="FFFFFF">
                    <a:alpha val="70000"/>
                  </a:srgbClr>
                </a:solidFill>
              </a:rPr>
              <a:t>S3i210855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E2B64F-0AF4-5345-9E17-9EC6BD5BE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76110" y="7046976"/>
            <a:ext cx="301752" cy="414528"/>
          </a:xfrm>
        </p:spPr>
        <p:txBody>
          <a:bodyPr vert="horz" lIns="18288" tIns="45720" rIns="18288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8A7A6979-0714-4377-B894-6BE4C2D6E202}" type="slidenum">
              <a:rPr lang="en-US" sz="1100" smtClean="0"/>
              <a:pPr>
                <a:spcAft>
                  <a:spcPts val="600"/>
                </a:spcAft>
              </a:pPr>
              <a:t>9</a:t>
            </a:fld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3342891810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412</TotalTime>
  <Words>264</Words>
  <Application>Microsoft Office PowerPoint</Application>
  <PresentationFormat>Custom</PresentationFormat>
  <Paragraphs>57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Gill Sans MT</vt:lpstr>
      <vt:lpstr>SF Pro Display</vt:lpstr>
      <vt:lpstr>SF Pro Display Medium</vt:lpstr>
      <vt:lpstr>SF Pro Text</vt:lpstr>
      <vt:lpstr>Times New Roman</vt:lpstr>
      <vt:lpstr>Parcel</vt:lpstr>
      <vt:lpstr>X0 Interface &amp; ATTESTATION</vt:lpstr>
      <vt:lpstr>LI</vt:lpstr>
      <vt:lpstr>LI provisioning flow</vt:lpstr>
      <vt:lpstr>Attestation actors</vt:lpstr>
      <vt:lpstr>Attestation provisioning --”Ground Truth”</vt:lpstr>
      <vt:lpstr>Attestation Evidence Building --aka “Attester turtles”</vt:lpstr>
      <vt:lpstr>Attestation full picture</vt:lpstr>
      <vt:lpstr>Attestation Layers</vt:lpstr>
      <vt:lpstr>Discrete  vs.  System on Chip -- Roots of Trust</vt:lpstr>
      <vt:lpstr>Certificate provisioning</vt:lpstr>
      <vt:lpstr>Block flow</vt:lpstr>
      <vt:lpstr>Remote attestation</vt:lpstr>
      <vt:lpstr>Attack actors/vectors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X0 Interface &amp; ATTESTATION</dc:title>
  <dc:creator>Michael Bilca</dc:creator>
  <cp:lastModifiedBy>Carmine Rizzo</cp:lastModifiedBy>
  <cp:revision>18</cp:revision>
  <dcterms:created xsi:type="dcterms:W3CDTF">2021-10-28T14:15:38Z</dcterms:created>
  <dcterms:modified xsi:type="dcterms:W3CDTF">2021-11-05T16:19:33Z</dcterms:modified>
</cp:coreProperties>
</file>