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3648" r:id="rId1"/>
    <p:sldMasterId id="2147483798" r:id="rId2"/>
  </p:sldMasterIdLst>
  <p:notesMasterIdLst>
    <p:notesMasterId r:id="rId23"/>
  </p:notesMasterIdLst>
  <p:handoutMasterIdLst>
    <p:handoutMasterId r:id="rId24"/>
  </p:handoutMasterIdLst>
  <p:sldIdLst>
    <p:sldId id="311" r:id="rId3"/>
    <p:sldId id="675" r:id="rId4"/>
    <p:sldId id="694" r:id="rId5"/>
    <p:sldId id="649" r:id="rId6"/>
    <p:sldId id="620" r:id="rId7"/>
    <p:sldId id="690" r:id="rId8"/>
    <p:sldId id="686" r:id="rId9"/>
    <p:sldId id="650" r:id="rId10"/>
    <p:sldId id="691" r:id="rId11"/>
    <p:sldId id="692" r:id="rId12"/>
    <p:sldId id="693" r:id="rId13"/>
    <p:sldId id="695" r:id="rId14"/>
    <p:sldId id="696" r:id="rId15"/>
    <p:sldId id="697" r:id="rId16"/>
    <p:sldId id="699" r:id="rId17"/>
    <p:sldId id="698" r:id="rId18"/>
    <p:sldId id="674" r:id="rId19"/>
    <p:sldId id="662" r:id="rId20"/>
    <p:sldId id="700" r:id="rId21"/>
    <p:sldId id="568" r:id="rId22"/>
  </p:sldIdLst>
  <p:sldSz cx="9144000" cy="5143500" type="screen16x9"/>
  <p:notesSz cx="6858000" cy="9144000"/>
  <p:defaultTextStyle>
    <a:defPPr>
      <a:defRPr lang="en-GB"/>
    </a:defPPr>
    <a:lvl1pPr algn="l" defTabSz="457200" rtl="0" fontAlgn="base">
      <a:spcBef>
        <a:spcPct val="0"/>
      </a:spcBef>
      <a:spcAft>
        <a:spcPct val="0"/>
      </a:spcAft>
      <a:defRPr kern="1200">
        <a:solidFill>
          <a:schemeClr val="tx1"/>
        </a:solidFill>
        <a:latin typeface="Arial" charset="0"/>
        <a:ea typeface="ヒラギノ角ゴ Pro W3"/>
        <a:cs typeface="ヒラギノ角ゴ Pro W3"/>
      </a:defRPr>
    </a:lvl1pPr>
    <a:lvl2pPr marL="457200" algn="l" defTabSz="457200" rtl="0" fontAlgn="base">
      <a:spcBef>
        <a:spcPct val="0"/>
      </a:spcBef>
      <a:spcAft>
        <a:spcPct val="0"/>
      </a:spcAft>
      <a:defRPr kern="1200">
        <a:solidFill>
          <a:schemeClr val="tx1"/>
        </a:solidFill>
        <a:latin typeface="Arial" charset="0"/>
        <a:ea typeface="ヒラギノ角ゴ Pro W3"/>
        <a:cs typeface="ヒラギノ角ゴ Pro W3"/>
      </a:defRPr>
    </a:lvl2pPr>
    <a:lvl3pPr marL="914400" algn="l" defTabSz="457200" rtl="0" fontAlgn="base">
      <a:spcBef>
        <a:spcPct val="0"/>
      </a:spcBef>
      <a:spcAft>
        <a:spcPct val="0"/>
      </a:spcAft>
      <a:defRPr kern="1200">
        <a:solidFill>
          <a:schemeClr val="tx1"/>
        </a:solidFill>
        <a:latin typeface="Arial" charset="0"/>
        <a:ea typeface="ヒラギノ角ゴ Pro W3"/>
        <a:cs typeface="ヒラギノ角ゴ Pro W3"/>
      </a:defRPr>
    </a:lvl3pPr>
    <a:lvl4pPr marL="1371600" algn="l" defTabSz="457200" rtl="0" fontAlgn="base">
      <a:spcBef>
        <a:spcPct val="0"/>
      </a:spcBef>
      <a:spcAft>
        <a:spcPct val="0"/>
      </a:spcAft>
      <a:defRPr kern="1200">
        <a:solidFill>
          <a:schemeClr val="tx1"/>
        </a:solidFill>
        <a:latin typeface="Arial" charset="0"/>
        <a:ea typeface="ヒラギノ角ゴ Pro W3"/>
        <a:cs typeface="ヒラギノ角ゴ Pro W3"/>
      </a:defRPr>
    </a:lvl4pPr>
    <a:lvl5pPr marL="1828800" algn="l" defTabSz="457200" rtl="0" fontAlgn="base">
      <a:spcBef>
        <a:spcPct val="0"/>
      </a:spcBef>
      <a:spcAft>
        <a:spcPct val="0"/>
      </a:spcAft>
      <a:defRPr kern="1200">
        <a:solidFill>
          <a:schemeClr val="tx1"/>
        </a:solidFill>
        <a:latin typeface="Arial" charset="0"/>
        <a:ea typeface="ヒラギノ角ゴ Pro W3"/>
        <a:cs typeface="ヒラギノ角ゴ Pro W3"/>
      </a:defRPr>
    </a:lvl5pPr>
    <a:lvl6pPr marL="2286000" algn="l" defTabSz="914400" rtl="0" eaLnBrk="1" latinLnBrk="0" hangingPunct="1">
      <a:defRPr kern="1200">
        <a:solidFill>
          <a:schemeClr val="tx1"/>
        </a:solidFill>
        <a:latin typeface="Arial" charset="0"/>
        <a:ea typeface="ヒラギノ角ゴ Pro W3"/>
        <a:cs typeface="ヒラギノ角ゴ Pro W3"/>
      </a:defRPr>
    </a:lvl6pPr>
    <a:lvl7pPr marL="2743200" algn="l" defTabSz="914400" rtl="0" eaLnBrk="1" latinLnBrk="0" hangingPunct="1">
      <a:defRPr kern="1200">
        <a:solidFill>
          <a:schemeClr val="tx1"/>
        </a:solidFill>
        <a:latin typeface="Arial" charset="0"/>
        <a:ea typeface="ヒラギノ角ゴ Pro W3"/>
        <a:cs typeface="ヒラギノ角ゴ Pro W3"/>
      </a:defRPr>
    </a:lvl7pPr>
    <a:lvl8pPr marL="3200400" algn="l" defTabSz="914400" rtl="0" eaLnBrk="1" latinLnBrk="0" hangingPunct="1">
      <a:defRPr kern="1200">
        <a:solidFill>
          <a:schemeClr val="tx1"/>
        </a:solidFill>
        <a:latin typeface="Arial" charset="0"/>
        <a:ea typeface="ヒラギノ角ゴ Pro W3"/>
        <a:cs typeface="ヒラギノ角ゴ Pro W3"/>
      </a:defRPr>
    </a:lvl8pPr>
    <a:lvl9pPr marL="3657600" algn="l" defTabSz="914400" rtl="0" eaLnBrk="1" latinLnBrk="0" hangingPunct="1">
      <a:defRPr kern="1200">
        <a:solidFill>
          <a:schemeClr val="tx1"/>
        </a:solidFill>
        <a:latin typeface="Arial" charset="0"/>
        <a:ea typeface="ヒラギノ角ゴ Pro W3"/>
        <a:cs typeface="ヒラギノ角ゴ Pro W3"/>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CCFF"/>
    <a:srgbClr val="124192"/>
    <a:srgbClr val="68717A"/>
    <a:srgbClr val="A8BB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137" autoAdjust="0"/>
    <p:restoredTop sz="86973" autoAdjust="0"/>
  </p:normalViewPr>
  <p:slideViewPr>
    <p:cSldViewPr snapToGrid="0" snapToObjects="1">
      <p:cViewPr varScale="1">
        <p:scale>
          <a:sx n="87" d="100"/>
          <a:sy n="87" d="100"/>
        </p:scale>
        <p:origin x="552" y="60"/>
      </p:cViewPr>
      <p:guideLst>
        <p:guide orient="horz" pos="1620"/>
        <p:guide pos="2880"/>
      </p:guideLst>
    </p:cSldViewPr>
  </p:slideViewPr>
  <p:outlineViewPr>
    <p:cViewPr>
      <p:scale>
        <a:sx n="33" d="100"/>
        <a:sy n="33" d="100"/>
      </p:scale>
      <p:origin x="0" y="-1000"/>
    </p:cViewPr>
  </p:outlineViewPr>
  <p:notesTextViewPr>
    <p:cViewPr>
      <p:scale>
        <a:sx n="1" d="1"/>
        <a:sy n="1" d="1"/>
      </p:scale>
      <p:origin x="0" y="0"/>
    </p:cViewPr>
  </p:notesTextViewPr>
  <p:sorterViewPr>
    <p:cViewPr varScale="1">
      <p:scale>
        <a:sx n="100" d="100"/>
        <a:sy n="100" d="100"/>
      </p:scale>
      <p:origin x="0" y="-2208"/>
    </p:cViewPr>
  </p:sorterViewPr>
  <p:notesViewPr>
    <p:cSldViewPr snapToGrid="0" snapToObjects="1">
      <p:cViewPr varScale="1">
        <p:scale>
          <a:sx n="92" d="100"/>
          <a:sy n="92" d="100"/>
        </p:scale>
        <p:origin x="3732"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E3A1A956-FBA6-4D44-9717-88B588F88EA2}" type="datetimeFigureOut">
              <a:rPr lang="en-US"/>
              <a:pPr>
                <a:defRPr/>
              </a:pPr>
              <a:t>1/26/2017</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6EB7DA75-3119-461F-BBD9-15CADFA283A7}" type="slidenum">
              <a:rPr lang="en-US"/>
              <a:pPr>
                <a:defRPr/>
              </a:pPr>
              <a:t>‹#›</a:t>
            </a:fld>
            <a:endParaRPr lang="en-US" dirty="0"/>
          </a:p>
        </p:txBody>
      </p:sp>
    </p:spTree>
    <p:extLst>
      <p:ext uri="{BB962C8B-B14F-4D97-AF65-F5344CB8AC3E}">
        <p14:creationId xmlns:p14="http://schemas.microsoft.com/office/powerpoint/2010/main" val="386759862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32CF6B7E-5EE0-4686-A335-20EF82FA6D28}" type="datetimeFigureOut">
              <a:rPr lang="en-US"/>
              <a:pPr>
                <a:defRPr/>
              </a:pPr>
              <a:t>1/26/2017</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26C2616F-011D-47B3-A2C1-4E16F11993E6}" type="slidenum">
              <a:rPr lang="en-US"/>
              <a:pPr>
                <a:defRPr/>
              </a:pPr>
              <a:t>‹#›</a:t>
            </a:fld>
            <a:endParaRPr lang="en-US" dirty="0"/>
          </a:p>
        </p:txBody>
      </p:sp>
    </p:spTree>
    <p:extLst>
      <p:ext uri="{BB962C8B-B14F-4D97-AF65-F5344CB8AC3E}">
        <p14:creationId xmlns:p14="http://schemas.microsoft.com/office/powerpoint/2010/main" val="977992471"/>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charset="0"/>
      </a:defRPr>
    </a:lvl1pPr>
    <a:lvl2pPr marL="4572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2pPr>
    <a:lvl3pPr marL="9144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3pPr>
    <a:lvl4pPr marL="13716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4pPr>
    <a:lvl5pPr marL="18288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p:cNvSpPr>
          <p:nvPr>
            <p:ph type="sldImg"/>
          </p:nvPr>
        </p:nvSpPr>
        <p:spPr bwMode="auto">
          <a:noFill/>
          <a:ln>
            <a:solidFill>
              <a:srgbClr val="000000"/>
            </a:solidFill>
            <a:miter lim="800000"/>
            <a:headEnd/>
            <a:tailEnd/>
          </a:ln>
        </p:spPr>
      </p:sp>
      <p:sp>
        <p:nvSpPr>
          <p:cNvPr id="14338" name="Notes Placeholder 2"/>
          <p:cNvSpPr>
            <a:spLocks noGrp="1"/>
          </p:cNvSpPr>
          <p:nvPr>
            <p:ph type="body" idx="1"/>
          </p:nvPr>
        </p:nvSpPr>
        <p:spPr bwMode="auto">
          <a:noFill/>
        </p:spPr>
        <p:txBody>
          <a:bodyPr/>
          <a:lstStyle/>
          <a:p>
            <a:endParaRPr lang="en-US" dirty="0">
              <a:ea typeface="ヒラギノ角ゴ Pro W3"/>
              <a:cs typeface="ヒラギノ角ゴ Pro W3"/>
            </a:endParaRPr>
          </a:p>
        </p:txBody>
      </p:sp>
      <p:sp>
        <p:nvSpPr>
          <p:cNvPr id="4" name="Slide Number Placeholder 3"/>
          <p:cNvSpPr>
            <a:spLocks noGrp="1"/>
          </p:cNvSpPr>
          <p:nvPr>
            <p:ph type="sldNum" sz="quarter" idx="5"/>
          </p:nvPr>
        </p:nvSpPr>
        <p:spPr/>
        <p:txBody>
          <a:bodyPr/>
          <a:lstStyle/>
          <a:p>
            <a:pPr>
              <a:defRPr/>
            </a:pPr>
            <a:fld id="{BCF1E334-DD0D-44F1-B379-F6C65B92AF59}" type="slidenum">
              <a:rPr lang="en-US" smtClean="0"/>
              <a:pPr>
                <a:defRPr/>
              </a:pPr>
              <a:t>1</a:t>
            </a:fld>
            <a:endParaRPr lang="en-US" dirty="0"/>
          </a:p>
        </p:txBody>
      </p:sp>
    </p:spTree>
    <p:extLst>
      <p:ext uri="{BB962C8B-B14F-4D97-AF65-F5344CB8AC3E}">
        <p14:creationId xmlns:p14="http://schemas.microsoft.com/office/powerpoint/2010/main" val="5192751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C2616F-011D-47B3-A2C1-4E16F11993E6}" type="slidenum">
              <a:rPr lang="en-US" smtClean="0"/>
              <a:pPr>
                <a:defRPr/>
              </a:pPr>
              <a:t>10</a:t>
            </a:fld>
            <a:endParaRPr lang="en-US" dirty="0"/>
          </a:p>
        </p:txBody>
      </p:sp>
    </p:spTree>
    <p:extLst>
      <p:ext uri="{BB962C8B-B14F-4D97-AF65-F5344CB8AC3E}">
        <p14:creationId xmlns:p14="http://schemas.microsoft.com/office/powerpoint/2010/main" val="40349865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C2616F-011D-47B3-A2C1-4E16F11993E6}" type="slidenum">
              <a:rPr lang="en-US" smtClean="0"/>
              <a:pPr>
                <a:defRPr/>
              </a:pPr>
              <a:t>11</a:t>
            </a:fld>
            <a:endParaRPr lang="en-US" dirty="0"/>
          </a:p>
        </p:txBody>
      </p:sp>
    </p:spTree>
    <p:extLst>
      <p:ext uri="{BB962C8B-B14F-4D97-AF65-F5344CB8AC3E}">
        <p14:creationId xmlns:p14="http://schemas.microsoft.com/office/powerpoint/2010/main" val="7474338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C2616F-011D-47B3-A2C1-4E16F11993E6}" type="slidenum">
              <a:rPr lang="en-US" smtClean="0"/>
              <a:pPr>
                <a:defRPr/>
              </a:pPr>
              <a:t>12</a:t>
            </a:fld>
            <a:endParaRPr lang="en-US" dirty="0"/>
          </a:p>
        </p:txBody>
      </p:sp>
    </p:spTree>
    <p:extLst>
      <p:ext uri="{BB962C8B-B14F-4D97-AF65-F5344CB8AC3E}">
        <p14:creationId xmlns:p14="http://schemas.microsoft.com/office/powerpoint/2010/main" val="3056396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C2616F-011D-47B3-A2C1-4E16F11993E6}" type="slidenum">
              <a:rPr lang="en-US" smtClean="0"/>
              <a:pPr>
                <a:defRPr/>
              </a:pPr>
              <a:t>13</a:t>
            </a:fld>
            <a:endParaRPr lang="en-US" dirty="0"/>
          </a:p>
        </p:txBody>
      </p:sp>
    </p:spTree>
    <p:extLst>
      <p:ext uri="{BB962C8B-B14F-4D97-AF65-F5344CB8AC3E}">
        <p14:creationId xmlns:p14="http://schemas.microsoft.com/office/powerpoint/2010/main" val="37678937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C2616F-011D-47B3-A2C1-4E16F11993E6}" type="slidenum">
              <a:rPr lang="en-US" smtClean="0"/>
              <a:pPr>
                <a:defRPr/>
              </a:pPr>
              <a:t>14</a:t>
            </a:fld>
            <a:endParaRPr lang="en-US" dirty="0"/>
          </a:p>
        </p:txBody>
      </p:sp>
    </p:spTree>
    <p:extLst>
      <p:ext uri="{BB962C8B-B14F-4D97-AF65-F5344CB8AC3E}">
        <p14:creationId xmlns:p14="http://schemas.microsoft.com/office/powerpoint/2010/main" val="27763400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C2616F-011D-47B3-A2C1-4E16F11993E6}" type="slidenum">
              <a:rPr lang="en-US" smtClean="0"/>
              <a:pPr>
                <a:defRPr/>
              </a:pPr>
              <a:t>15</a:t>
            </a:fld>
            <a:endParaRPr lang="en-US" dirty="0"/>
          </a:p>
        </p:txBody>
      </p:sp>
    </p:spTree>
    <p:extLst>
      <p:ext uri="{BB962C8B-B14F-4D97-AF65-F5344CB8AC3E}">
        <p14:creationId xmlns:p14="http://schemas.microsoft.com/office/powerpoint/2010/main" val="6768552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C2616F-011D-47B3-A2C1-4E16F11993E6}" type="slidenum">
              <a:rPr lang="en-US" smtClean="0"/>
              <a:pPr>
                <a:defRPr/>
              </a:pPr>
              <a:t>16</a:t>
            </a:fld>
            <a:endParaRPr lang="en-US" dirty="0"/>
          </a:p>
        </p:txBody>
      </p:sp>
    </p:spTree>
    <p:extLst>
      <p:ext uri="{BB962C8B-B14F-4D97-AF65-F5344CB8AC3E}">
        <p14:creationId xmlns:p14="http://schemas.microsoft.com/office/powerpoint/2010/main" val="40051670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C2616F-011D-47B3-A2C1-4E16F11993E6}" type="slidenum">
              <a:rPr lang="en-US" smtClean="0"/>
              <a:pPr>
                <a:defRPr/>
              </a:pPr>
              <a:t>17</a:t>
            </a:fld>
            <a:endParaRPr lang="en-US" dirty="0"/>
          </a:p>
        </p:txBody>
      </p:sp>
    </p:spTree>
    <p:extLst>
      <p:ext uri="{BB962C8B-B14F-4D97-AF65-F5344CB8AC3E}">
        <p14:creationId xmlns:p14="http://schemas.microsoft.com/office/powerpoint/2010/main" val="10782881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C2616F-011D-47B3-A2C1-4E16F11993E6}" type="slidenum">
              <a:rPr lang="en-US" smtClean="0"/>
              <a:pPr>
                <a:defRPr/>
              </a:pPr>
              <a:t>18</a:t>
            </a:fld>
            <a:endParaRPr lang="en-US" dirty="0"/>
          </a:p>
        </p:txBody>
      </p:sp>
    </p:spTree>
    <p:extLst>
      <p:ext uri="{BB962C8B-B14F-4D97-AF65-F5344CB8AC3E}">
        <p14:creationId xmlns:p14="http://schemas.microsoft.com/office/powerpoint/2010/main" val="18317994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C2616F-011D-47B3-A2C1-4E16F11993E6}" type="slidenum">
              <a:rPr lang="en-US" smtClean="0"/>
              <a:pPr>
                <a:defRPr/>
              </a:pPr>
              <a:t>19</a:t>
            </a:fld>
            <a:endParaRPr lang="en-US" dirty="0"/>
          </a:p>
        </p:txBody>
      </p:sp>
    </p:spTree>
    <p:extLst>
      <p:ext uri="{BB962C8B-B14F-4D97-AF65-F5344CB8AC3E}">
        <p14:creationId xmlns:p14="http://schemas.microsoft.com/office/powerpoint/2010/main" val="2470551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C2616F-011D-47B3-A2C1-4E16F11993E6}" type="slidenum">
              <a:rPr lang="en-US" smtClean="0"/>
              <a:pPr>
                <a:defRPr/>
              </a:pPr>
              <a:t>2</a:t>
            </a:fld>
            <a:endParaRPr lang="en-US" dirty="0"/>
          </a:p>
        </p:txBody>
      </p:sp>
    </p:spTree>
    <p:extLst>
      <p:ext uri="{BB962C8B-B14F-4D97-AF65-F5344CB8AC3E}">
        <p14:creationId xmlns:p14="http://schemas.microsoft.com/office/powerpoint/2010/main" val="33471905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C2616F-011D-47B3-A2C1-4E16F11993E6}" type="slidenum">
              <a:rPr lang="en-US" smtClean="0"/>
              <a:pPr>
                <a:defRPr/>
              </a:pPr>
              <a:t>3</a:t>
            </a:fld>
            <a:endParaRPr lang="en-US" dirty="0"/>
          </a:p>
        </p:txBody>
      </p:sp>
    </p:spTree>
    <p:extLst>
      <p:ext uri="{BB962C8B-B14F-4D97-AF65-F5344CB8AC3E}">
        <p14:creationId xmlns:p14="http://schemas.microsoft.com/office/powerpoint/2010/main" val="24980588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C2616F-011D-47B3-A2C1-4E16F11993E6}" type="slidenum">
              <a:rPr lang="en-US" smtClean="0"/>
              <a:pPr>
                <a:defRPr/>
              </a:pPr>
              <a:t>4</a:t>
            </a:fld>
            <a:endParaRPr lang="en-US" dirty="0"/>
          </a:p>
        </p:txBody>
      </p:sp>
    </p:spTree>
    <p:extLst>
      <p:ext uri="{BB962C8B-B14F-4D97-AF65-F5344CB8AC3E}">
        <p14:creationId xmlns:p14="http://schemas.microsoft.com/office/powerpoint/2010/main" val="5230554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C2616F-011D-47B3-A2C1-4E16F11993E6}" type="slidenum">
              <a:rPr lang="en-US" smtClean="0"/>
              <a:pPr>
                <a:defRPr/>
              </a:pPr>
              <a:t>5</a:t>
            </a:fld>
            <a:endParaRPr lang="en-US" dirty="0"/>
          </a:p>
        </p:txBody>
      </p:sp>
    </p:spTree>
    <p:extLst>
      <p:ext uri="{BB962C8B-B14F-4D97-AF65-F5344CB8AC3E}">
        <p14:creationId xmlns:p14="http://schemas.microsoft.com/office/powerpoint/2010/main" val="22637412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C2616F-011D-47B3-A2C1-4E16F11993E6}" type="slidenum">
              <a:rPr lang="en-US" smtClean="0"/>
              <a:pPr>
                <a:defRPr/>
              </a:pPr>
              <a:t>6</a:t>
            </a:fld>
            <a:endParaRPr lang="en-US" dirty="0"/>
          </a:p>
        </p:txBody>
      </p:sp>
    </p:spTree>
    <p:extLst>
      <p:ext uri="{BB962C8B-B14F-4D97-AF65-F5344CB8AC3E}">
        <p14:creationId xmlns:p14="http://schemas.microsoft.com/office/powerpoint/2010/main" val="36050669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C2616F-011D-47B3-A2C1-4E16F11993E6}" type="slidenum">
              <a:rPr lang="en-US" smtClean="0"/>
              <a:pPr>
                <a:defRPr/>
              </a:pPr>
              <a:t>7</a:t>
            </a:fld>
            <a:endParaRPr lang="en-US" dirty="0"/>
          </a:p>
        </p:txBody>
      </p:sp>
    </p:spTree>
    <p:extLst>
      <p:ext uri="{BB962C8B-B14F-4D97-AF65-F5344CB8AC3E}">
        <p14:creationId xmlns:p14="http://schemas.microsoft.com/office/powerpoint/2010/main" val="32538872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C2616F-011D-47B3-A2C1-4E16F11993E6}" type="slidenum">
              <a:rPr lang="en-US" smtClean="0"/>
              <a:pPr>
                <a:defRPr/>
              </a:pPr>
              <a:t>8</a:t>
            </a:fld>
            <a:endParaRPr lang="en-US" dirty="0"/>
          </a:p>
        </p:txBody>
      </p:sp>
    </p:spTree>
    <p:extLst>
      <p:ext uri="{BB962C8B-B14F-4D97-AF65-F5344CB8AC3E}">
        <p14:creationId xmlns:p14="http://schemas.microsoft.com/office/powerpoint/2010/main" val="26507100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C2616F-011D-47B3-A2C1-4E16F11993E6}" type="slidenum">
              <a:rPr lang="en-US" smtClean="0"/>
              <a:pPr>
                <a:defRPr/>
              </a:pPr>
              <a:t>9</a:t>
            </a:fld>
            <a:endParaRPr lang="en-US" dirty="0"/>
          </a:p>
        </p:txBody>
      </p:sp>
    </p:spTree>
    <p:extLst>
      <p:ext uri="{BB962C8B-B14F-4D97-AF65-F5344CB8AC3E}">
        <p14:creationId xmlns:p14="http://schemas.microsoft.com/office/powerpoint/2010/main" val="620653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00"/>
              </a:spcAft>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itle 9"/>
          <p:cNvSpPr>
            <a:spLocks noGrp="1"/>
          </p:cNvSpPr>
          <p:nvPr>
            <p:ph type="title"/>
          </p:nvPr>
        </p:nvSpPr>
        <p:spPr/>
        <p:txBody>
          <a:bodyPr/>
          <a:lstStyle>
            <a:lvl1pPr>
              <a:defRPr baseline="0">
                <a:latin typeface="+mj-lt"/>
              </a:defRPr>
            </a:lvl1pPr>
          </a:lstStyle>
          <a:p>
            <a:r>
              <a:rPr lang="en-US"/>
              <a:t>Click to edit Master title style</a:t>
            </a:r>
            <a:endParaRPr lang="en-US" dirty="0"/>
          </a:p>
        </p:txBody>
      </p:sp>
      <p:sp>
        <p:nvSpPr>
          <p:cNvPr id="15" name="Text Placeholder 13"/>
          <p:cNvSpPr>
            <a:spLocks noGrp="1"/>
          </p:cNvSpPr>
          <p:nvPr>
            <p:ph type="body" sz="quarter" idx="16"/>
          </p:nvPr>
        </p:nvSpPr>
        <p:spPr>
          <a:xfrm>
            <a:off x="417513" y="536399"/>
            <a:ext cx="8229600" cy="302400"/>
          </a:xfrm>
        </p:spPr>
        <p:txBody>
          <a:bodyPr/>
          <a:lstStyle>
            <a:lvl1pPr>
              <a:buNone/>
              <a:defRPr sz="1800" baseline="0">
                <a:solidFill>
                  <a:schemeClr val="bg2"/>
                </a:solidFill>
                <a:latin typeface="+mj-lt"/>
              </a:defRPr>
            </a:lvl1pPr>
          </a:lstStyle>
          <a:p>
            <a:pPr lvl="0"/>
            <a:r>
              <a:rPr lang="en-US" dirty="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Nokia White 2">
    <p:spTree>
      <p:nvGrpSpPr>
        <p:cNvPr id="1" name=""/>
        <p:cNvGrpSpPr/>
        <p:nvPr/>
      </p:nvGrpSpPr>
      <p:grpSpPr>
        <a:xfrm>
          <a:off x="0" y="0"/>
          <a:ext cx="0" cy="0"/>
          <a:chOff x="0" y="0"/>
          <a:chExt cx="0" cy="0"/>
        </a:xfrm>
      </p:grpSpPr>
      <p:sp>
        <p:nvSpPr>
          <p:cNvPr id="2" name="Title 1"/>
          <p:cNvSpPr>
            <a:spLocks noGrp="1"/>
          </p:cNvSpPr>
          <p:nvPr>
            <p:ph type="title"/>
          </p:nvPr>
        </p:nvSpPr>
        <p:spPr>
          <a:xfrm>
            <a:off x="418120" y="279249"/>
            <a:ext cx="8229600" cy="311789"/>
          </a:xfrm>
        </p:spPr>
        <p:txBody>
          <a:bodyPr/>
          <a:lstStyle>
            <a:lvl1pPr>
              <a:defRPr>
                <a:latin typeface="+mj-lt"/>
              </a:defRPr>
            </a:lvl1pPr>
          </a:lstStyle>
          <a:p>
            <a:r>
              <a:rPr lang="en-US"/>
              <a:t>Click to edit Master title style</a:t>
            </a:r>
            <a:endParaRPr lang="en-US" dirty="0"/>
          </a:p>
        </p:txBody>
      </p:sp>
      <p:sp>
        <p:nvSpPr>
          <p:cNvPr id="8"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dirty="0"/>
              <a:t>Click to edit Master text styles</a:t>
            </a:r>
          </a:p>
        </p:txBody>
      </p:sp>
      <p:sp>
        <p:nvSpPr>
          <p:cNvPr id="12" name="Text Placeholder 10"/>
          <p:cNvSpPr>
            <a:spLocks noGrp="1"/>
          </p:cNvSpPr>
          <p:nvPr>
            <p:ph type="body" sz="quarter" idx="16"/>
          </p:nvPr>
        </p:nvSpPr>
        <p:spPr>
          <a:xfrm>
            <a:off x="423863" y="1087438"/>
            <a:ext cx="4032250" cy="2544762"/>
          </a:xfrm>
        </p:spPr>
        <p:txBody>
          <a:bodyPr/>
          <a:lstStyle>
            <a:lvl1pPr marL="0" indent="0">
              <a:spcAft>
                <a:spcPts val="600"/>
              </a:spcAft>
              <a:buFont typeface="Arial" pitchFamily="34" charset="0"/>
              <a:buNone/>
              <a:defRPr baseline="0"/>
            </a:lvl1pPr>
            <a:lvl2pPr>
              <a:buNone/>
              <a:defRPr/>
            </a:lvl2pPr>
            <a:lvl3pPr>
              <a:buNone/>
              <a:defRPr/>
            </a:lvl3pPr>
            <a:lvl4pPr>
              <a:buNone/>
              <a:defRPr/>
            </a:lvl4pPr>
            <a:lvl5pPr>
              <a:buNone/>
              <a:defRPr/>
            </a:lvl5pPr>
          </a:lstStyle>
          <a:p>
            <a:pPr lvl="0"/>
            <a:r>
              <a:rPr lang="en-US" dirty="0"/>
              <a:t>Click to edit Master text styles</a:t>
            </a:r>
          </a:p>
        </p:txBody>
      </p:sp>
      <p:sp>
        <p:nvSpPr>
          <p:cNvPr id="14" name="Text Placeholder 10"/>
          <p:cNvSpPr>
            <a:spLocks noGrp="1"/>
          </p:cNvSpPr>
          <p:nvPr>
            <p:ph type="body" sz="quarter" idx="17"/>
          </p:nvPr>
        </p:nvSpPr>
        <p:spPr>
          <a:xfrm>
            <a:off x="4608513" y="1087310"/>
            <a:ext cx="4032250" cy="2544762"/>
          </a:xfrm>
        </p:spPr>
        <p:txBody>
          <a:bodyPr/>
          <a:lstStyle>
            <a:lvl1pPr marL="0" indent="0">
              <a:spcAft>
                <a:spcPts val="600"/>
              </a:spcAft>
              <a:buNone/>
              <a:defRPr baseline="0"/>
            </a:lvl1pPr>
            <a:lvl2pPr marL="0" indent="0">
              <a:spcAft>
                <a:spcPts val="600"/>
              </a:spcAft>
              <a:buNone/>
              <a:defRPr/>
            </a:lvl2pPr>
            <a:lvl3pPr>
              <a:buNone/>
              <a:defRPr/>
            </a:lvl3pPr>
            <a:lvl4pPr>
              <a:buNone/>
              <a:defRPr/>
            </a:lvl4pPr>
            <a:lvl5pPr>
              <a:buNone/>
              <a:defRPr/>
            </a:lvl5pPr>
          </a:lstStyle>
          <a:p>
            <a:pPr lvl="0"/>
            <a:r>
              <a:rPr lang="en-US" dirty="0"/>
              <a:t>Click to edit Master text styles</a:t>
            </a:r>
          </a:p>
          <a:p>
            <a:pPr lvl="1"/>
            <a:r>
              <a:rPr lang="en-US" dirty="0"/>
              <a:t>Second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a:t>Click to edit Master title style</a:t>
            </a:r>
            <a:endParaRPr lang="en-US" dirty="0"/>
          </a:p>
        </p:txBody>
      </p:sp>
      <p:sp>
        <p:nvSpPr>
          <p:cNvPr id="6"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Content Placeholder 8"/>
          <p:cNvSpPr>
            <a:spLocks noGrp="1"/>
          </p:cNvSpPr>
          <p:nvPr>
            <p:ph sz="quarter" idx="13"/>
          </p:nvPr>
        </p:nvSpPr>
        <p:spPr>
          <a:xfrm>
            <a:off x="418125" y="537792"/>
            <a:ext cx="8227649" cy="301625"/>
          </a:xfrm>
        </p:spPr>
        <p:txBody>
          <a:bodyPr/>
          <a:lstStyle>
            <a:lvl1pPr marL="0" indent="0">
              <a:buFont typeface="Arial"/>
              <a:buNone/>
              <a:defRPr>
                <a:solidFill>
                  <a:schemeClr val="accent5"/>
                </a:solidFill>
                <a:latin typeface="+mn-lt"/>
              </a:defRPr>
            </a:lvl1pPr>
          </a:lstStyle>
          <a:p>
            <a:pPr lvl="0"/>
            <a:r>
              <a:rPr lang="en-US"/>
              <a:t>Click to edit Master text styles</a:t>
            </a:r>
          </a:p>
        </p:txBody>
      </p:sp>
    </p:spTree>
    <p:extLst>
      <p:ext uri="{BB962C8B-B14F-4D97-AF65-F5344CB8AC3E}">
        <p14:creationId xmlns:p14="http://schemas.microsoft.com/office/powerpoint/2010/main" val="27543736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okia Blue Plain">
    <p:spTree>
      <p:nvGrpSpPr>
        <p:cNvPr id="1" name=""/>
        <p:cNvGrpSpPr/>
        <p:nvPr/>
      </p:nvGrpSpPr>
      <p:grpSpPr>
        <a:xfrm>
          <a:off x="0" y="0"/>
          <a:ext cx="0" cy="0"/>
          <a:chOff x="0" y="0"/>
          <a:chExt cx="0" cy="0"/>
        </a:xfrm>
      </p:grpSpPr>
      <p:pic>
        <p:nvPicPr>
          <p:cNvPr id="4" name="Picture 5"/>
          <p:cNvPicPr>
            <a:picLocks noChangeAspect="1"/>
          </p:cNvPicPr>
          <p:nvPr/>
        </p:nvPicPr>
        <p:blipFill>
          <a:blip r:embed="rId2"/>
          <a:srcRect/>
          <a:stretch>
            <a:fillRect/>
          </a:stretch>
        </p:blipFill>
        <p:spPr bwMode="auto">
          <a:xfrm>
            <a:off x="7958138" y="4672013"/>
            <a:ext cx="703262" cy="115887"/>
          </a:xfrm>
          <a:prstGeom prst="rect">
            <a:avLst/>
          </a:prstGeom>
          <a:noFill/>
          <a:ln w="9525">
            <a:noFill/>
            <a:miter lim="800000"/>
            <a:headEnd/>
            <a:tailEnd/>
          </a:ln>
        </p:spPr>
      </p:pic>
      <p:sp>
        <p:nvSpPr>
          <p:cNvPr id="5" name="Text Placeholder 4"/>
          <p:cNvSpPr>
            <a:spLocks noGrp="1"/>
          </p:cNvSpPr>
          <p:nvPr>
            <p:ph type="body" sz="quarter" idx="10" hasCustomPrompt="1"/>
          </p:nvPr>
        </p:nvSpPr>
        <p:spPr>
          <a:xfrm>
            <a:off x="417600" y="180000"/>
            <a:ext cx="8244000" cy="2253600"/>
          </a:xfrm>
        </p:spPr>
        <p:txBody>
          <a:bodyPr/>
          <a:lstStyle>
            <a:lvl1pPr marL="0" indent="0">
              <a:buNone/>
              <a:defRPr sz="6600">
                <a:solidFill>
                  <a:schemeClr val="tx2"/>
                </a:solidFill>
                <a:latin typeface="Nokia Pure Headline Ultra Light" panose="020B0204020202020204" pitchFamily="34" charset="0"/>
              </a:defRPr>
            </a:lvl1pPr>
          </a:lstStyle>
          <a:p>
            <a:pPr lvl="0"/>
            <a:r>
              <a:rPr lang="en-US" dirty="0"/>
              <a:t>click to edit Master text styles</a:t>
            </a:r>
          </a:p>
        </p:txBody>
      </p:sp>
      <p:sp>
        <p:nvSpPr>
          <p:cNvPr id="8" name="Text Placeholder 7"/>
          <p:cNvSpPr>
            <a:spLocks noGrp="1"/>
          </p:cNvSpPr>
          <p:nvPr>
            <p:ph type="body" sz="quarter" idx="11"/>
          </p:nvPr>
        </p:nvSpPr>
        <p:spPr>
          <a:xfrm>
            <a:off x="417600" y="2203976"/>
            <a:ext cx="8244000" cy="2030400"/>
          </a:xfrm>
        </p:spPr>
        <p:txBody>
          <a:bodyPr/>
          <a:lstStyle>
            <a:lvl1pPr marL="324000" indent="-324000">
              <a:buFont typeface="Arial" pitchFamily="34" charset="0"/>
              <a:buChar char="•"/>
              <a:tabLst/>
              <a:defRPr/>
            </a:lvl1pPr>
            <a:lvl2pPr marL="230188" indent="0">
              <a:buNone/>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Nokia Blue Plain">
    <p:spTree>
      <p:nvGrpSpPr>
        <p:cNvPr id="1" name=""/>
        <p:cNvGrpSpPr/>
        <p:nvPr/>
      </p:nvGrpSpPr>
      <p:grpSpPr>
        <a:xfrm>
          <a:off x="0" y="0"/>
          <a:ext cx="0" cy="0"/>
          <a:chOff x="0" y="0"/>
          <a:chExt cx="0" cy="0"/>
        </a:xfrm>
      </p:grpSpPr>
      <p:pic>
        <p:nvPicPr>
          <p:cNvPr id="3" name="Picture 5"/>
          <p:cNvPicPr>
            <a:picLocks noChangeAspect="1"/>
          </p:cNvPicPr>
          <p:nvPr/>
        </p:nvPicPr>
        <p:blipFill>
          <a:blip r:embed="rId2"/>
          <a:srcRect/>
          <a:stretch>
            <a:fillRect/>
          </a:stretch>
        </p:blipFill>
        <p:spPr bwMode="auto">
          <a:xfrm>
            <a:off x="7958138" y="4672013"/>
            <a:ext cx="703262" cy="115887"/>
          </a:xfrm>
          <a:prstGeom prst="rect">
            <a:avLst/>
          </a:prstGeom>
          <a:noFill/>
          <a:ln w="9525">
            <a:noFill/>
            <a:miter lim="800000"/>
            <a:headEnd/>
            <a:tailEnd/>
          </a:ln>
        </p:spPr>
      </p:pic>
      <p:sp>
        <p:nvSpPr>
          <p:cNvPr id="5" name="Text Placeholder 4"/>
          <p:cNvSpPr>
            <a:spLocks noGrp="1"/>
          </p:cNvSpPr>
          <p:nvPr>
            <p:ph type="body" sz="quarter" idx="10"/>
          </p:nvPr>
        </p:nvSpPr>
        <p:spPr>
          <a:xfrm>
            <a:off x="417600" y="288000"/>
            <a:ext cx="8244000" cy="2253600"/>
          </a:xfrm>
        </p:spPr>
        <p:txBody>
          <a:bodyPr/>
          <a:lstStyle>
            <a:lvl1pPr marL="0" indent="0">
              <a:spcAft>
                <a:spcPts val="1200"/>
              </a:spcAft>
              <a:buNone/>
              <a:defRPr sz="4400" baseline="0">
                <a:solidFill>
                  <a:schemeClr val="tx2"/>
                </a:solidFill>
                <a:latin typeface="+mj-lt"/>
              </a:defRPr>
            </a:lvl1pPr>
            <a:lvl2pPr>
              <a:defRPr>
                <a:latin typeface="+mj-lt"/>
              </a:defRPr>
            </a:lvl2pPr>
            <a:lvl3pPr>
              <a:defRPr>
                <a:latin typeface="+mj-lt"/>
              </a:defRPr>
            </a:lvl3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Nokia Blue Plain">
    <p:spTree>
      <p:nvGrpSpPr>
        <p:cNvPr id="1" name=""/>
        <p:cNvGrpSpPr/>
        <p:nvPr/>
      </p:nvGrpSpPr>
      <p:grpSpPr>
        <a:xfrm>
          <a:off x="0" y="0"/>
          <a:ext cx="0" cy="0"/>
          <a:chOff x="0" y="0"/>
          <a:chExt cx="0" cy="0"/>
        </a:xfrm>
      </p:grpSpPr>
      <p:pic>
        <p:nvPicPr>
          <p:cNvPr id="2" name="Picture 5"/>
          <p:cNvPicPr>
            <a:picLocks noChangeAspect="1"/>
          </p:cNvPicPr>
          <p:nvPr/>
        </p:nvPicPr>
        <p:blipFill>
          <a:blip r:embed="rId2"/>
          <a:srcRect/>
          <a:stretch>
            <a:fillRect/>
          </a:stretch>
        </p:blipFill>
        <p:spPr bwMode="auto">
          <a:xfrm>
            <a:off x="7958138" y="4672013"/>
            <a:ext cx="703262" cy="115887"/>
          </a:xfrm>
          <a:prstGeom prst="rect">
            <a:avLst/>
          </a:prstGeom>
          <a:noFill/>
          <a:ln w="9525">
            <a:noFill/>
            <a:miter lim="800000"/>
            <a:headEnd/>
            <a:tailEnd/>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Nokia Blue Separator">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bwMode="auto">
          <a:xfrm>
            <a:off x="3708400" y="2430463"/>
            <a:ext cx="1727200" cy="282575"/>
          </a:xfrm>
          <a:prstGeom prst="rect">
            <a:avLst/>
          </a:prstGeom>
          <a:noFill/>
          <a:ln w="9525">
            <a:noFill/>
            <a:miter lim="800000"/>
            <a:headEnd/>
            <a:tailEnd/>
          </a:ln>
        </p:spPr>
      </p:pic>
      <p:pic>
        <p:nvPicPr>
          <p:cNvPr id="3" name="Picture 3"/>
          <p:cNvPicPr>
            <a:picLocks noChangeAspect="1"/>
          </p:cNvPicPr>
          <p:nvPr userDrawn="1"/>
        </p:nvPicPr>
        <p:blipFill>
          <a:blip r:embed="rId2"/>
          <a:srcRect/>
          <a:stretch>
            <a:fillRect/>
          </a:stretch>
        </p:blipFill>
        <p:spPr bwMode="auto">
          <a:xfrm>
            <a:off x="3708400" y="2430463"/>
            <a:ext cx="1727200" cy="282575"/>
          </a:xfrm>
          <a:prstGeom prst="rect">
            <a:avLst/>
          </a:prstGeom>
          <a:noFill/>
          <a:ln w="9525">
            <a:noFill/>
            <a:miter lim="800000"/>
            <a:headEnd/>
            <a:tailEnd/>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theme" Target="../theme/theme2.xml"/><Relationship Id="rId4"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5" name="Line 9"/>
          <p:cNvSpPr>
            <a:spLocks noChangeShapeType="1"/>
          </p:cNvSpPr>
          <p:nvPr/>
        </p:nvSpPr>
        <p:spPr bwMode="auto">
          <a:xfrm flipV="1">
            <a:off x="-179388" y="593725"/>
            <a:ext cx="9502776" cy="0"/>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1036" name="Line 12"/>
          <p:cNvSpPr>
            <a:spLocks noChangeShapeType="1"/>
          </p:cNvSpPr>
          <p:nvPr/>
        </p:nvSpPr>
        <p:spPr bwMode="auto">
          <a:xfrm flipV="1">
            <a:off x="-179388" y="4914900"/>
            <a:ext cx="9502776" cy="0"/>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1037" name="Line 9"/>
          <p:cNvSpPr>
            <a:spLocks noChangeShapeType="1"/>
          </p:cNvSpPr>
          <p:nvPr/>
        </p:nvSpPr>
        <p:spPr bwMode="auto">
          <a:xfrm flipV="1">
            <a:off x="-179388" y="846138"/>
            <a:ext cx="9502776" cy="0"/>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1038" name="Line 10"/>
          <p:cNvSpPr>
            <a:spLocks noChangeShapeType="1"/>
          </p:cNvSpPr>
          <p:nvPr/>
        </p:nvSpPr>
        <p:spPr bwMode="auto">
          <a:xfrm flipH="1">
            <a:off x="-179388" y="1092200"/>
            <a:ext cx="9502776" cy="0"/>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1039" name="Line 12"/>
          <p:cNvSpPr>
            <a:spLocks noChangeShapeType="1"/>
          </p:cNvSpPr>
          <p:nvPr/>
        </p:nvSpPr>
        <p:spPr bwMode="auto">
          <a:xfrm flipV="1">
            <a:off x="-179388" y="4665663"/>
            <a:ext cx="9502776" cy="0"/>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1040" name="Line 13"/>
          <p:cNvSpPr>
            <a:spLocks noChangeShapeType="1"/>
          </p:cNvSpPr>
          <p:nvPr/>
        </p:nvSpPr>
        <p:spPr bwMode="auto">
          <a:xfrm flipH="1" flipV="1">
            <a:off x="-179388" y="4400550"/>
            <a:ext cx="9502776" cy="0"/>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1041" name="Line 14"/>
          <p:cNvSpPr>
            <a:spLocks noChangeShapeType="1"/>
          </p:cNvSpPr>
          <p:nvPr/>
        </p:nvSpPr>
        <p:spPr bwMode="auto">
          <a:xfrm>
            <a:off x="-179388" y="280988"/>
            <a:ext cx="9502776" cy="0"/>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1042" name="Line 15"/>
          <p:cNvSpPr>
            <a:spLocks noChangeShapeType="1"/>
          </p:cNvSpPr>
          <p:nvPr/>
        </p:nvSpPr>
        <p:spPr bwMode="auto">
          <a:xfrm flipH="1">
            <a:off x="417513" y="-147638"/>
            <a:ext cx="0" cy="5508626"/>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1043" name="Line 17"/>
          <p:cNvSpPr>
            <a:spLocks noChangeShapeType="1"/>
          </p:cNvSpPr>
          <p:nvPr/>
        </p:nvSpPr>
        <p:spPr bwMode="auto">
          <a:xfrm>
            <a:off x="8656638" y="-147638"/>
            <a:ext cx="0" cy="5508626"/>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2" name="Title Placeholder 1"/>
          <p:cNvSpPr>
            <a:spLocks noGrp="1"/>
          </p:cNvSpPr>
          <p:nvPr>
            <p:ph type="title"/>
          </p:nvPr>
        </p:nvSpPr>
        <p:spPr bwMode="auto">
          <a:xfrm>
            <a:off x="417513" y="279400"/>
            <a:ext cx="8229600" cy="3111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4" name="Text Placeholder 2"/>
          <p:cNvSpPr>
            <a:spLocks noGrp="1"/>
          </p:cNvSpPr>
          <p:nvPr>
            <p:ph type="body" idx="1"/>
          </p:nvPr>
        </p:nvSpPr>
        <p:spPr bwMode="auto">
          <a:xfrm>
            <a:off x="417513" y="1089025"/>
            <a:ext cx="8229600" cy="33067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2" name="Text Box 9"/>
          <p:cNvSpPr txBox="1">
            <a:spLocks noChangeArrowheads="1"/>
          </p:cNvSpPr>
          <p:nvPr/>
        </p:nvSpPr>
        <p:spPr bwMode="auto">
          <a:xfrm>
            <a:off x="0" y="-352425"/>
            <a:ext cx="9144000" cy="233362"/>
          </a:xfrm>
          <a:prstGeom prst="rect">
            <a:avLst/>
          </a:prstGeom>
          <a:noFill/>
          <a:ln w="19050" algn="ctr">
            <a:noFill/>
            <a:miter lim="800000"/>
            <a:headEnd/>
            <a:tailEnd/>
          </a:ln>
          <a:effectLst/>
        </p:spPr>
        <p:txBody>
          <a:bodyPr lIns="90000" tIns="46800" rIns="90000" bIns="46800">
            <a:spAutoFit/>
          </a:bodyPr>
          <a:lstStyle/>
          <a:p>
            <a:pPr algn="ctr" defTabSz="762000" eaLnBrk="0" hangingPunct="0">
              <a:lnSpc>
                <a:spcPct val="90000"/>
              </a:lnSpc>
              <a:spcBef>
                <a:spcPct val="50000"/>
              </a:spcBef>
              <a:buClr>
                <a:schemeClr val="accent1"/>
              </a:buClr>
              <a:defRPr/>
            </a:pPr>
            <a:r>
              <a:rPr lang="en-US" sz="1000" dirty="0">
                <a:solidFill>
                  <a:schemeClr val="tx2"/>
                </a:solidFill>
                <a:latin typeface="+mn-lt"/>
                <a:cs typeface="+mn-cs"/>
              </a:rPr>
              <a:t>To change the document information in the footer, press [Alt + F8] and use the “FORM“</a:t>
            </a:r>
          </a:p>
        </p:txBody>
      </p:sp>
      <p:sp>
        <p:nvSpPr>
          <p:cNvPr id="41" name="AutoShape 57"/>
          <p:cNvSpPr>
            <a:spLocks noChangeArrowheads="1"/>
          </p:cNvSpPr>
          <p:nvPr/>
        </p:nvSpPr>
        <p:spPr bwMode="auto">
          <a:xfrm>
            <a:off x="1474788" y="5208588"/>
            <a:ext cx="287337" cy="134937"/>
          </a:xfrm>
          <a:prstGeom prst="roundRect">
            <a:avLst>
              <a:gd name="adj" fmla="val 16667"/>
            </a:avLst>
          </a:prstGeom>
          <a:solidFill>
            <a:schemeClr val="accent1"/>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18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65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145</a:t>
            </a:r>
          </a:p>
        </p:txBody>
      </p:sp>
      <p:sp>
        <p:nvSpPr>
          <p:cNvPr id="43"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0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201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255</a:t>
            </a:r>
          </a:p>
        </p:txBody>
      </p:sp>
      <p:sp>
        <p:nvSpPr>
          <p:cNvPr id="44" name="AutoShape 59"/>
          <p:cNvSpPr>
            <a:spLocks noChangeArrowheads="1"/>
          </p:cNvSpPr>
          <p:nvPr/>
        </p:nvSpPr>
        <p:spPr bwMode="auto">
          <a:xfrm>
            <a:off x="2195513" y="5208588"/>
            <a:ext cx="287337" cy="134937"/>
          </a:xfrm>
          <a:prstGeom prst="roundRect">
            <a:avLst>
              <a:gd name="adj" fmla="val 16667"/>
            </a:avLst>
          </a:prstGeom>
          <a:solidFill>
            <a:schemeClr val="accent4"/>
          </a:solidFill>
          <a:ln w="9525">
            <a:noFill/>
            <a:round/>
            <a:headEnd/>
            <a:tailEnd/>
          </a:ln>
          <a:effectLst/>
        </p:spPr>
        <p:txBody>
          <a:bodyPr lIns="18000" tIns="252000" rIns="18000" bIns="0"/>
          <a:lstStyle/>
          <a:p>
            <a:pPr defTabSz="604647" eaLnBrk="0" fontAlgn="auto" hangingPunct="0">
              <a:spcBef>
                <a:spcPct val="15000"/>
              </a:spcBef>
              <a:spcAft>
                <a:spcPct val="15000"/>
              </a:spcAft>
              <a:buClr>
                <a:schemeClr val="accent1"/>
              </a:buClr>
              <a:defRPr/>
            </a:pPr>
            <a:r>
              <a:rPr lang="en-US" sz="500" b="1" dirty="0">
                <a:solidFill>
                  <a:schemeClr val="tx2"/>
                </a:solidFill>
                <a:latin typeface="+mn-lt"/>
                <a:cs typeface="Arial" panose="020B0604020202020204" pitchFamily="34" charset="0"/>
              </a:rPr>
              <a:t>R 104</a:t>
            </a:r>
            <a:br>
              <a:rPr lang="en-US" sz="500" b="1" dirty="0">
                <a:solidFill>
                  <a:schemeClr val="tx2"/>
                </a:solidFill>
                <a:latin typeface="+mn-lt"/>
                <a:cs typeface="Arial" panose="020B0604020202020204" pitchFamily="34" charset="0"/>
              </a:rPr>
            </a:br>
            <a:r>
              <a:rPr lang="en-US" sz="500" b="1" dirty="0">
                <a:solidFill>
                  <a:schemeClr val="tx2"/>
                </a:solidFill>
                <a:latin typeface="+mn-lt"/>
                <a:cs typeface="Arial" panose="020B0604020202020204" pitchFamily="34" charset="0"/>
              </a:rPr>
              <a:t>G 113</a:t>
            </a:r>
            <a:br>
              <a:rPr lang="en-US" sz="500" b="1" dirty="0">
                <a:solidFill>
                  <a:schemeClr val="tx2"/>
                </a:solidFill>
                <a:latin typeface="+mn-lt"/>
                <a:cs typeface="Arial" panose="020B0604020202020204" pitchFamily="34" charset="0"/>
              </a:rPr>
            </a:br>
            <a:r>
              <a:rPr lang="en-US" sz="500" b="1" dirty="0">
                <a:solidFill>
                  <a:schemeClr val="tx2"/>
                </a:solidFill>
                <a:latin typeface="+mn-lt"/>
                <a:cs typeface="Arial" panose="020B0604020202020204" pitchFamily="34" charset="0"/>
              </a:rPr>
              <a:t>B 122</a:t>
            </a:r>
          </a:p>
        </p:txBody>
      </p:sp>
      <p:sp>
        <p:nvSpPr>
          <p:cNvPr id="45" name="AutoShape 64"/>
          <p:cNvSpPr>
            <a:spLocks noChangeArrowheads="1"/>
          </p:cNvSpPr>
          <p:nvPr/>
        </p:nvSpPr>
        <p:spPr bwMode="auto">
          <a:xfrm>
            <a:off x="2916238" y="5208588"/>
            <a:ext cx="287337" cy="134937"/>
          </a:xfrm>
          <a:prstGeom prst="roundRect">
            <a:avLst>
              <a:gd name="adj" fmla="val 16667"/>
            </a:avLst>
          </a:prstGeom>
          <a:solidFill>
            <a:schemeClr val="accent6"/>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216</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217</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218</a:t>
            </a:r>
          </a:p>
        </p:txBody>
      </p:sp>
      <p:sp>
        <p:nvSpPr>
          <p:cNvPr id="46" name="AutoShape 65"/>
          <p:cNvSpPr>
            <a:spLocks noChangeArrowheads="1"/>
          </p:cNvSpPr>
          <p:nvPr/>
        </p:nvSpPr>
        <p:spPr bwMode="auto">
          <a:xfrm>
            <a:off x="2555875" y="5208588"/>
            <a:ext cx="287338" cy="134937"/>
          </a:xfrm>
          <a:prstGeom prst="roundRect">
            <a:avLst>
              <a:gd name="adj" fmla="val 16667"/>
            </a:avLst>
          </a:prstGeom>
          <a:solidFill>
            <a:schemeClr val="accent4"/>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168</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187</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192</a:t>
            </a:r>
          </a:p>
        </p:txBody>
      </p:sp>
      <p:sp>
        <p:nvSpPr>
          <p:cNvPr id="47"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Core and background colors:</a:t>
            </a:r>
          </a:p>
        </p:txBody>
      </p:sp>
      <p:sp>
        <p:nvSpPr>
          <p:cNvPr id="48" name="AutoShape 57"/>
          <p:cNvSpPr>
            <a:spLocks noChangeArrowheads="1"/>
          </p:cNvSpPr>
          <p:nvPr/>
        </p:nvSpPr>
        <p:spPr bwMode="auto">
          <a:xfrm>
            <a:off x="1474788" y="5208588"/>
            <a:ext cx="287337" cy="134937"/>
          </a:xfrm>
          <a:prstGeom prst="roundRect">
            <a:avLst>
              <a:gd name="adj" fmla="val 16667"/>
            </a:avLst>
          </a:prstGeom>
          <a:solidFill>
            <a:schemeClr val="tx1"/>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endParaRPr lang="en-US" sz="500" b="1" dirty="0">
              <a:solidFill>
                <a:schemeClr val="tx2"/>
              </a:solidFill>
              <a:latin typeface="+mn-lt"/>
              <a:cs typeface="Arial" panose="020B0604020202020204" pitchFamily="34" charset="0"/>
            </a:endParaRPr>
          </a:p>
        </p:txBody>
      </p:sp>
      <p:sp>
        <p:nvSpPr>
          <p:cNvPr id="49" name="AutoShape 58"/>
          <p:cNvSpPr>
            <a:spLocks noChangeArrowheads="1"/>
          </p:cNvSpPr>
          <p:nvPr/>
        </p:nvSpPr>
        <p:spPr bwMode="auto">
          <a:xfrm>
            <a:off x="1835150" y="5208588"/>
            <a:ext cx="287338" cy="134937"/>
          </a:xfrm>
          <a:prstGeom prst="roundRect">
            <a:avLst>
              <a:gd name="adj" fmla="val 16667"/>
            </a:avLst>
          </a:prstGeom>
          <a:solidFill>
            <a:schemeClr val="accent1"/>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endParaRPr lang="en-US" sz="500" b="1" dirty="0">
              <a:solidFill>
                <a:schemeClr val="tx2"/>
              </a:solidFill>
              <a:latin typeface="+mn-lt"/>
              <a:cs typeface="Arial" panose="020B0604020202020204" pitchFamily="34" charset="0"/>
            </a:endParaRPr>
          </a:p>
        </p:txBody>
      </p:sp>
      <p:sp>
        <p:nvSpPr>
          <p:cNvPr id="50" name="AutoShape 59"/>
          <p:cNvSpPr>
            <a:spLocks noChangeArrowheads="1"/>
          </p:cNvSpPr>
          <p:nvPr/>
        </p:nvSpPr>
        <p:spPr bwMode="auto">
          <a:xfrm>
            <a:off x="2195513" y="5208588"/>
            <a:ext cx="287337" cy="134937"/>
          </a:xfrm>
          <a:prstGeom prst="roundRect">
            <a:avLst>
              <a:gd name="adj" fmla="val 16667"/>
            </a:avLst>
          </a:prstGeom>
          <a:solidFill>
            <a:schemeClr val="bg2"/>
          </a:solidFill>
          <a:ln w="9525">
            <a:noFill/>
            <a:round/>
            <a:headEnd/>
            <a:tailEnd/>
          </a:ln>
          <a:effectLst/>
        </p:spPr>
        <p:txBody>
          <a:bodyPr lIns="18000" tIns="252000" rIns="18000" bIns="0"/>
          <a:lstStyle/>
          <a:p>
            <a:pPr defTabSz="604647" eaLnBrk="0" fontAlgn="auto" hangingPunct="0">
              <a:spcBef>
                <a:spcPct val="15000"/>
              </a:spcBef>
              <a:spcAft>
                <a:spcPct val="15000"/>
              </a:spcAft>
              <a:buClr>
                <a:schemeClr val="accent1"/>
              </a:buClr>
              <a:defRPr/>
            </a:pPr>
            <a:endParaRPr lang="en-US" sz="500" b="1" dirty="0">
              <a:solidFill>
                <a:schemeClr val="tx2"/>
              </a:solidFill>
              <a:latin typeface="+mn-lt"/>
              <a:ea typeface="+mn-ea"/>
              <a:cs typeface="Arial" panose="020B0604020202020204" pitchFamily="34" charset="0"/>
            </a:endParaRPr>
          </a:p>
        </p:txBody>
      </p:sp>
      <p:sp>
        <p:nvSpPr>
          <p:cNvPr id="51"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chemeClr val="accent1"/>
              </a:buClr>
              <a:defRPr/>
            </a:pPr>
            <a:endParaRPr lang="en-GB" sz="500" b="1" dirty="0">
              <a:solidFill>
                <a:schemeClr val="tx2"/>
              </a:solidFill>
              <a:latin typeface="+mn-lt"/>
              <a:cs typeface="Arial" panose="020B0604020202020204" pitchFamily="34" charset="0"/>
            </a:endParaRPr>
          </a:p>
        </p:txBody>
      </p:sp>
      <p:sp>
        <p:nvSpPr>
          <p:cNvPr id="52" name="Date Placeholder 3"/>
          <p:cNvSpPr txBox="1">
            <a:spLocks/>
          </p:cNvSpPr>
          <p:nvPr/>
        </p:nvSpPr>
        <p:spPr>
          <a:xfrm>
            <a:off x="722313" y="4643438"/>
            <a:ext cx="687387"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1FEF4778-5275-AF44-A3A2-413C53D52084}" type="datetime1">
              <a:rPr lang="en-GB" sz="800" smtClean="0">
                <a:solidFill>
                  <a:schemeClr val="bg2"/>
                </a:solidFill>
                <a:cs typeface="Arial" panose="020B0604020202020204" pitchFamily="34" charset="0"/>
              </a:rPr>
              <a:pPr>
                <a:defRPr/>
              </a:pPr>
              <a:t>26/01/2017</a:t>
            </a:fld>
            <a:endParaRPr lang="en-GB" sz="800" dirty="0">
              <a:solidFill>
                <a:schemeClr val="bg2"/>
              </a:solidFill>
              <a:cs typeface="Arial" panose="020B0604020202020204" pitchFamily="34" charset="0"/>
            </a:endParaRPr>
          </a:p>
        </p:txBody>
      </p:sp>
      <p:sp>
        <p:nvSpPr>
          <p:cNvPr id="53" name="Slide Number Placeholder 5"/>
          <p:cNvSpPr txBox="1">
            <a:spLocks/>
          </p:cNvSpPr>
          <p:nvPr/>
        </p:nvSpPr>
        <p:spPr>
          <a:xfrm>
            <a:off x="433388" y="4643438"/>
            <a:ext cx="144462"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9182688-34E5-4CE3-92E4-C88AA8BD9750}" type="slidenum">
              <a:rPr lang="en-GB" sz="800" smtClean="0">
                <a:solidFill>
                  <a:schemeClr val="bg2"/>
                </a:solidFill>
                <a:cs typeface="Arial" panose="020B0604020202020204" pitchFamily="34" charset="0"/>
              </a:rPr>
              <a:pPr>
                <a:defRPr/>
              </a:pPr>
              <a:t>‹#›</a:t>
            </a:fld>
            <a:endParaRPr lang="en-GB" dirty="0">
              <a:solidFill>
                <a:schemeClr val="bg2"/>
              </a:solidFill>
              <a:cs typeface="Arial" panose="020B0604020202020204" pitchFamily="34" charset="0"/>
            </a:endParaRPr>
          </a:p>
        </p:txBody>
      </p:sp>
      <p:pic>
        <p:nvPicPr>
          <p:cNvPr id="1050" name="Picture 1"/>
          <p:cNvPicPr>
            <a:picLocks/>
          </p:cNvPicPr>
          <p:nvPr/>
        </p:nvPicPr>
        <p:blipFill>
          <a:blip r:embed="rId6"/>
          <a:srcRect/>
          <a:stretch>
            <a:fillRect/>
          </a:stretch>
        </p:blipFill>
        <p:spPr bwMode="auto">
          <a:xfrm>
            <a:off x="7959725" y="4672013"/>
            <a:ext cx="701675" cy="115887"/>
          </a:xfrm>
          <a:prstGeom prst="rect">
            <a:avLst/>
          </a:prstGeom>
          <a:noFill/>
          <a:ln w="9525">
            <a:noFill/>
            <a:miter lim="800000"/>
            <a:headEnd/>
            <a:tailEnd/>
          </a:ln>
        </p:spPr>
      </p:pic>
      <p:sp>
        <p:nvSpPr>
          <p:cNvPr id="3" name="TextBox 2"/>
          <p:cNvSpPr txBox="1"/>
          <p:nvPr userDrawn="1"/>
        </p:nvSpPr>
        <p:spPr>
          <a:xfrm>
            <a:off x="1440000" y="4643438"/>
            <a:ext cx="6078537" cy="122237"/>
          </a:xfrm>
          <a:prstGeom prst="rect">
            <a:avLst/>
          </a:prstGeom>
          <a:noFill/>
        </p:spPr>
        <p:txBody>
          <a:bodyPr lIns="0" tIns="0" rIns="0" bIns="0">
            <a:spAutoFit/>
          </a:bodyPr>
          <a:lstStyle/>
          <a:p>
            <a:r>
              <a:rPr lang="pt-BR" sz="800" dirty="0">
                <a:solidFill>
                  <a:schemeClr val="bg2"/>
                </a:solidFill>
                <a:latin typeface="+mn-lt"/>
                <a:cs typeface="Arial" charset="0"/>
              </a:rPr>
              <a:t>© Nokia 2017           </a:t>
            </a:r>
            <a:endParaRPr lang="en-GB" sz="800" dirty="0">
              <a:solidFill>
                <a:schemeClr val="bg2"/>
              </a:solidFill>
              <a:latin typeface="+mn-lt"/>
              <a:cs typeface="Arial" charset="0"/>
            </a:endParaRPr>
          </a:p>
        </p:txBody>
      </p:sp>
      <p:sp>
        <p:nvSpPr>
          <p:cNvPr id="28" name="TextBox 27"/>
          <p:cNvSpPr txBox="1"/>
          <p:nvPr userDrawn="1"/>
        </p:nvSpPr>
        <p:spPr>
          <a:xfrm>
            <a:off x="1503363" y="4749800"/>
            <a:ext cx="6078537" cy="338138"/>
          </a:xfrm>
          <a:prstGeom prst="rect">
            <a:avLst/>
          </a:prstGeom>
          <a:noFill/>
        </p:spPr>
        <p:txBody>
          <a:bodyPr>
            <a:spAutoFit/>
          </a:bodyPr>
          <a:lstStyle/>
          <a:p>
            <a:pPr>
              <a:defRPr/>
            </a:pPr>
            <a:endParaRPr lang="en-GB" sz="800" dirty="0">
              <a:solidFill>
                <a:schemeClr val="bg2"/>
              </a:solidFill>
              <a:latin typeface="Arial" panose="020B0604020202020204" pitchFamily="34" charset="0"/>
              <a:ea typeface="+mn-ea"/>
              <a:cs typeface="Arial" panose="020B0604020202020204" pitchFamily="34" charset="0"/>
            </a:endParaRPr>
          </a:p>
          <a:p>
            <a:pPr>
              <a:defRPr/>
            </a:pPr>
            <a:endParaRPr lang="en-GB" sz="800" dirty="0">
              <a:solidFill>
                <a:schemeClr val="bg2"/>
              </a:solidFill>
              <a:latin typeface="Arial" panose="020B0604020202020204" pitchFamily="34" charset="0"/>
              <a:ea typeface="+mn-ea"/>
              <a:cs typeface="Arial" panose="020B0604020202020204" pitchFamily="34" charset="0"/>
            </a:endParaRPr>
          </a:p>
        </p:txBody>
      </p:sp>
      <p:sp>
        <p:nvSpPr>
          <p:cNvPr id="5" name="TextBox 4"/>
          <p:cNvSpPr txBox="1"/>
          <p:nvPr userDrawn="1"/>
        </p:nvSpPr>
        <p:spPr>
          <a:xfrm>
            <a:off x="7675563" y="4780097"/>
            <a:ext cx="1252266" cy="246221"/>
          </a:xfrm>
          <a:prstGeom prst="rect">
            <a:avLst/>
          </a:prstGeom>
          <a:noFill/>
        </p:spPr>
        <p:txBody>
          <a:bodyPr wrap="none" rtlCol="0">
            <a:spAutoFit/>
          </a:bodyPr>
          <a:lstStyle/>
          <a:p>
            <a:r>
              <a:rPr lang="en-US" sz="1000" dirty="0">
                <a:latin typeface="Harlow Solid Italic" panose="04030604020F02020D02" pitchFamily="82" charset="0"/>
              </a:rPr>
              <a:t>Created</a:t>
            </a:r>
            <a:r>
              <a:rPr lang="en-US" sz="1000" baseline="0" dirty="0">
                <a:latin typeface="Harlow Solid Italic" panose="04030604020F02020D02" pitchFamily="82" charset="0"/>
              </a:rPr>
              <a:t> by Nag Rao</a:t>
            </a:r>
            <a:endParaRPr lang="en-US" sz="1000" dirty="0">
              <a:latin typeface="Harlow Solid Italic" panose="04030604020F02020D02" pitchFamily="82" charset="0"/>
            </a:endParaRPr>
          </a:p>
        </p:txBody>
      </p:sp>
    </p:spTree>
  </p:cSld>
  <p:clrMap bg1="lt1" tx1="dk1" bg2="lt2" tx2="dk2" accent1="accent1" accent2="accent2" accent3="accent3" accent4="accent4" accent5="accent5" accent6="accent6" hlink="hlink" folHlink="folHlink"/>
  <p:sldLayoutIdLst>
    <p:sldLayoutId id="2147483806" r:id="rId1"/>
    <p:sldLayoutId id="2147483805" r:id="rId2"/>
    <p:sldLayoutId id="2147483804" r:id="rId3"/>
    <p:sldLayoutId id="2147483815" r:id="rId4"/>
  </p:sldLayoutIdLst>
  <p:hf sldNum="0" hdr="0"/>
  <p:txStyles>
    <p:titleStyle>
      <a:lvl1pPr algn="l" defTabSz="457200" rtl="0" eaLnBrk="0" fontAlgn="base" hangingPunct="0">
        <a:spcBef>
          <a:spcPct val="0"/>
        </a:spcBef>
        <a:spcAft>
          <a:spcPct val="0"/>
        </a:spcAft>
        <a:defRPr sz="1800" b="1" kern="1200">
          <a:solidFill>
            <a:schemeClr val="tx1"/>
          </a:solidFill>
          <a:latin typeface="+mj-lt"/>
          <a:ea typeface="ヒラギノ角ゴ Pro W3" charset="0"/>
          <a:cs typeface="Arial"/>
        </a:defRPr>
      </a:lvl1pPr>
      <a:lvl2pPr algn="l" defTabSz="457200" rtl="0" eaLnBrk="0" fontAlgn="base" hangingPunct="0">
        <a:spcBef>
          <a:spcPct val="0"/>
        </a:spcBef>
        <a:spcAft>
          <a:spcPct val="0"/>
        </a:spcAft>
        <a:defRPr sz="4400" b="1">
          <a:solidFill>
            <a:schemeClr val="tx1"/>
          </a:solidFill>
          <a:latin typeface="Arial" charset="0"/>
          <a:ea typeface="ヒラギノ角ゴ Pro W3" charset="0"/>
          <a:cs typeface="Arial" pitchFamily="34" charset="0"/>
        </a:defRPr>
      </a:lvl2pPr>
      <a:lvl3pPr algn="l" defTabSz="457200" rtl="0" eaLnBrk="0" fontAlgn="base" hangingPunct="0">
        <a:spcBef>
          <a:spcPct val="0"/>
        </a:spcBef>
        <a:spcAft>
          <a:spcPct val="0"/>
        </a:spcAft>
        <a:defRPr sz="4400" b="1">
          <a:solidFill>
            <a:schemeClr val="tx1"/>
          </a:solidFill>
          <a:latin typeface="Arial" charset="0"/>
          <a:ea typeface="ヒラギノ角ゴ Pro W3" charset="0"/>
          <a:cs typeface="Arial" pitchFamily="34" charset="0"/>
        </a:defRPr>
      </a:lvl3pPr>
      <a:lvl4pPr algn="l" defTabSz="457200" rtl="0" eaLnBrk="0" fontAlgn="base" hangingPunct="0">
        <a:spcBef>
          <a:spcPct val="0"/>
        </a:spcBef>
        <a:spcAft>
          <a:spcPct val="0"/>
        </a:spcAft>
        <a:defRPr sz="4400" b="1">
          <a:solidFill>
            <a:schemeClr val="tx1"/>
          </a:solidFill>
          <a:latin typeface="Arial" charset="0"/>
          <a:ea typeface="ヒラギノ角ゴ Pro W3" charset="0"/>
          <a:cs typeface="Arial" pitchFamily="34" charset="0"/>
        </a:defRPr>
      </a:lvl4pPr>
      <a:lvl5pPr algn="l" defTabSz="457200" rtl="0" eaLnBrk="0" fontAlgn="base" hangingPunct="0">
        <a:spcBef>
          <a:spcPct val="0"/>
        </a:spcBef>
        <a:spcAft>
          <a:spcPct val="0"/>
        </a:spcAft>
        <a:defRPr sz="4400" b="1">
          <a:solidFill>
            <a:schemeClr val="tx1"/>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0" fontAlgn="base" hangingPunct="0">
        <a:spcBef>
          <a:spcPct val="0"/>
        </a:spcBef>
        <a:spcAft>
          <a:spcPts val="600"/>
        </a:spcAft>
        <a:buFont typeface="Arial" charset="0"/>
        <a:buChar char="•"/>
        <a:defRPr sz="3200" kern="1200">
          <a:solidFill>
            <a:schemeClr val="bg2"/>
          </a:solidFill>
          <a:latin typeface="+mn-lt"/>
          <a:ea typeface="ヒラギノ角ゴ Pro W3" charset="0"/>
          <a:cs typeface="ヒラギノ角ゴ Pro W3" charset="0"/>
        </a:defRPr>
      </a:lvl1pPr>
      <a:lvl2pPr marL="458788" indent="-228600" algn="l" defTabSz="457200" rtl="0" eaLnBrk="0" fontAlgn="base" hangingPunct="0">
        <a:spcBef>
          <a:spcPct val="0"/>
        </a:spcBef>
        <a:spcAft>
          <a:spcPts val="600"/>
        </a:spcAft>
        <a:buFont typeface="Lucida Grande"/>
        <a:buChar char="-"/>
        <a:defRPr sz="2800" kern="1200">
          <a:solidFill>
            <a:schemeClr val="bg2"/>
          </a:solidFill>
          <a:latin typeface="+mn-lt"/>
          <a:ea typeface="ヒラギノ角ゴ Pro W3" charset="0"/>
          <a:cs typeface="ヒラギノ角ゴ Pro W3"/>
        </a:defRPr>
      </a:lvl2pPr>
      <a:lvl3pPr marL="684213" indent="-225425" algn="l" defTabSz="457200" rtl="0" eaLnBrk="0" fontAlgn="base" hangingPunct="0">
        <a:spcBef>
          <a:spcPct val="0"/>
        </a:spcBef>
        <a:spcAft>
          <a:spcPts val="600"/>
        </a:spcAft>
        <a:buFont typeface="Arial" charset="0"/>
        <a:buChar char="•"/>
        <a:defRPr sz="2400" kern="1200">
          <a:solidFill>
            <a:schemeClr val="bg2"/>
          </a:solidFill>
          <a:latin typeface="+mn-lt"/>
          <a:ea typeface="ヒラギノ角ゴ Pro W3" charset="0"/>
          <a:cs typeface="ヒラギノ角ゴ Pro W3"/>
        </a:defRPr>
      </a:lvl3pPr>
      <a:lvl4pPr marL="912813" indent="-228600" algn="l" defTabSz="457200" rtl="0" eaLnBrk="0" fontAlgn="base" hangingPunct="0">
        <a:spcBef>
          <a:spcPct val="0"/>
        </a:spcBef>
        <a:spcAft>
          <a:spcPts val="600"/>
        </a:spcAft>
        <a:buFont typeface="Lucida Grande"/>
        <a:buChar char="-"/>
        <a:defRPr sz="2000" kern="1200">
          <a:solidFill>
            <a:schemeClr val="bg2"/>
          </a:solidFill>
          <a:latin typeface="+mn-lt"/>
          <a:ea typeface="ヒラギノ角ゴ Pro W3" charset="0"/>
          <a:cs typeface="ヒラギノ角ゴ Pro W3"/>
        </a:defRPr>
      </a:lvl4pPr>
      <a:lvl5pPr marL="1143000" indent="-230188" algn="l" defTabSz="457200" rtl="0" eaLnBrk="0" fontAlgn="base" hangingPunct="0">
        <a:spcBef>
          <a:spcPct val="0"/>
        </a:spcBef>
        <a:spcAft>
          <a:spcPts val="600"/>
        </a:spcAft>
        <a:buFont typeface="Arial" charset="0"/>
        <a:buChar char="•"/>
        <a:defRPr sz="2000" kern="1200">
          <a:solidFill>
            <a:schemeClr val="bg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35" name="Line 9"/>
          <p:cNvSpPr>
            <a:spLocks noChangeShapeType="1"/>
          </p:cNvSpPr>
          <p:nvPr/>
        </p:nvSpPr>
        <p:spPr bwMode="auto">
          <a:xfrm flipV="1">
            <a:off x="-179388" y="593725"/>
            <a:ext cx="9502776" cy="0"/>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Arial" pitchFamily="34" charset="0"/>
            </a:endParaRPr>
          </a:p>
        </p:txBody>
      </p:sp>
      <p:sp>
        <p:nvSpPr>
          <p:cNvPr id="1036" name="Line 12"/>
          <p:cNvSpPr>
            <a:spLocks noChangeShapeType="1"/>
          </p:cNvSpPr>
          <p:nvPr/>
        </p:nvSpPr>
        <p:spPr bwMode="auto">
          <a:xfrm flipV="1">
            <a:off x="-179388" y="4914900"/>
            <a:ext cx="9502776" cy="0"/>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Arial" pitchFamily="34" charset="0"/>
            </a:endParaRPr>
          </a:p>
        </p:txBody>
      </p:sp>
      <p:sp>
        <p:nvSpPr>
          <p:cNvPr id="1037" name="Line 9"/>
          <p:cNvSpPr>
            <a:spLocks noChangeShapeType="1"/>
          </p:cNvSpPr>
          <p:nvPr/>
        </p:nvSpPr>
        <p:spPr bwMode="auto">
          <a:xfrm flipV="1">
            <a:off x="-179388" y="846138"/>
            <a:ext cx="9502776" cy="0"/>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Arial" pitchFamily="34" charset="0"/>
            </a:endParaRPr>
          </a:p>
        </p:txBody>
      </p:sp>
      <p:sp>
        <p:nvSpPr>
          <p:cNvPr id="1038" name="Line 10"/>
          <p:cNvSpPr>
            <a:spLocks noChangeShapeType="1"/>
          </p:cNvSpPr>
          <p:nvPr/>
        </p:nvSpPr>
        <p:spPr bwMode="auto">
          <a:xfrm flipH="1">
            <a:off x="-179388" y="1092200"/>
            <a:ext cx="9502776" cy="0"/>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Arial" pitchFamily="34" charset="0"/>
            </a:endParaRPr>
          </a:p>
        </p:txBody>
      </p:sp>
      <p:sp>
        <p:nvSpPr>
          <p:cNvPr id="1039" name="Line 12"/>
          <p:cNvSpPr>
            <a:spLocks noChangeShapeType="1"/>
          </p:cNvSpPr>
          <p:nvPr/>
        </p:nvSpPr>
        <p:spPr bwMode="auto">
          <a:xfrm flipV="1">
            <a:off x="-179388" y="4665663"/>
            <a:ext cx="9502776" cy="0"/>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Arial" pitchFamily="34" charset="0"/>
            </a:endParaRPr>
          </a:p>
        </p:txBody>
      </p:sp>
      <p:sp>
        <p:nvSpPr>
          <p:cNvPr id="1040" name="Line 13"/>
          <p:cNvSpPr>
            <a:spLocks noChangeShapeType="1"/>
          </p:cNvSpPr>
          <p:nvPr/>
        </p:nvSpPr>
        <p:spPr bwMode="auto">
          <a:xfrm flipH="1" flipV="1">
            <a:off x="-179388" y="4400550"/>
            <a:ext cx="9502776" cy="0"/>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Arial" pitchFamily="34" charset="0"/>
            </a:endParaRPr>
          </a:p>
        </p:txBody>
      </p:sp>
      <p:sp>
        <p:nvSpPr>
          <p:cNvPr id="1041" name="Line 14"/>
          <p:cNvSpPr>
            <a:spLocks noChangeShapeType="1"/>
          </p:cNvSpPr>
          <p:nvPr/>
        </p:nvSpPr>
        <p:spPr bwMode="auto">
          <a:xfrm>
            <a:off x="-179388" y="280988"/>
            <a:ext cx="9502776" cy="0"/>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mn-lt"/>
            </a:endParaRPr>
          </a:p>
        </p:txBody>
      </p:sp>
      <p:sp>
        <p:nvSpPr>
          <p:cNvPr id="1042" name="Line 15"/>
          <p:cNvSpPr>
            <a:spLocks noChangeShapeType="1"/>
          </p:cNvSpPr>
          <p:nvPr/>
        </p:nvSpPr>
        <p:spPr bwMode="auto">
          <a:xfrm flipH="1">
            <a:off x="417513" y="-147638"/>
            <a:ext cx="0" cy="5508626"/>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Arial" pitchFamily="34" charset="0"/>
            </a:endParaRPr>
          </a:p>
        </p:txBody>
      </p:sp>
      <p:sp>
        <p:nvSpPr>
          <p:cNvPr id="1043" name="Line 17"/>
          <p:cNvSpPr>
            <a:spLocks noChangeShapeType="1"/>
          </p:cNvSpPr>
          <p:nvPr/>
        </p:nvSpPr>
        <p:spPr bwMode="auto">
          <a:xfrm>
            <a:off x="8656638" y="-147638"/>
            <a:ext cx="0" cy="5508626"/>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Arial" pitchFamily="34" charset="0"/>
            </a:endParaRPr>
          </a:p>
        </p:txBody>
      </p:sp>
      <p:sp>
        <p:nvSpPr>
          <p:cNvPr id="6155" name="Title Placeholder 1"/>
          <p:cNvSpPr>
            <a:spLocks noGrp="1"/>
          </p:cNvSpPr>
          <p:nvPr>
            <p:ph type="title"/>
          </p:nvPr>
        </p:nvSpPr>
        <p:spPr bwMode="auto">
          <a:xfrm>
            <a:off x="417513" y="279400"/>
            <a:ext cx="8229600" cy="3111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6156" name="Text Placeholder 2"/>
          <p:cNvSpPr>
            <a:spLocks noGrp="1"/>
          </p:cNvSpPr>
          <p:nvPr>
            <p:ph type="body" idx="1"/>
          </p:nvPr>
        </p:nvSpPr>
        <p:spPr bwMode="auto">
          <a:xfrm>
            <a:off x="417513" y="1089025"/>
            <a:ext cx="8229600" cy="33067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2" name="Text Box 9"/>
          <p:cNvSpPr txBox="1">
            <a:spLocks noChangeArrowheads="1"/>
          </p:cNvSpPr>
          <p:nvPr/>
        </p:nvSpPr>
        <p:spPr bwMode="auto">
          <a:xfrm>
            <a:off x="0" y="-352425"/>
            <a:ext cx="9144000" cy="233362"/>
          </a:xfrm>
          <a:prstGeom prst="rect">
            <a:avLst/>
          </a:prstGeom>
          <a:noFill/>
          <a:ln w="19050" algn="ctr">
            <a:noFill/>
            <a:miter lim="800000"/>
            <a:headEnd/>
            <a:tailEnd/>
          </a:ln>
          <a:effectLst/>
        </p:spPr>
        <p:txBody>
          <a:bodyPr lIns="90000" tIns="46800" rIns="90000" bIns="46800">
            <a:spAutoFit/>
          </a:bodyPr>
          <a:lstStyle/>
          <a:p>
            <a:pPr algn="ctr" defTabSz="762000" eaLnBrk="0" hangingPunct="0">
              <a:lnSpc>
                <a:spcPct val="90000"/>
              </a:lnSpc>
              <a:spcBef>
                <a:spcPct val="50000"/>
              </a:spcBef>
              <a:buClr>
                <a:schemeClr val="accent1"/>
              </a:buClr>
              <a:defRPr/>
            </a:pPr>
            <a:r>
              <a:rPr lang="en-US" sz="1000" dirty="0">
                <a:solidFill>
                  <a:schemeClr val="tx2"/>
                </a:solidFill>
                <a:latin typeface="+mn-lt"/>
                <a:cs typeface="+mn-cs"/>
              </a:rPr>
              <a:t>To change the document information in the footer, press [Alt + F8] and use the “FORM“</a:t>
            </a:r>
          </a:p>
        </p:txBody>
      </p:sp>
      <p:sp>
        <p:nvSpPr>
          <p:cNvPr id="41" name="AutoShape 57"/>
          <p:cNvSpPr>
            <a:spLocks noChangeArrowheads="1"/>
          </p:cNvSpPr>
          <p:nvPr/>
        </p:nvSpPr>
        <p:spPr bwMode="auto">
          <a:xfrm>
            <a:off x="1474788" y="5208588"/>
            <a:ext cx="287337" cy="134937"/>
          </a:xfrm>
          <a:prstGeom prst="roundRect">
            <a:avLst>
              <a:gd name="adj" fmla="val 16667"/>
            </a:avLst>
          </a:prstGeom>
          <a:solidFill>
            <a:schemeClr val="bg2"/>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18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65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145</a:t>
            </a:r>
          </a:p>
        </p:txBody>
      </p:sp>
      <p:sp>
        <p:nvSpPr>
          <p:cNvPr id="43"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0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201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255</a:t>
            </a:r>
          </a:p>
        </p:txBody>
      </p:sp>
      <p:sp>
        <p:nvSpPr>
          <p:cNvPr id="44" name="AutoShape 59"/>
          <p:cNvSpPr>
            <a:spLocks noChangeArrowheads="1"/>
          </p:cNvSpPr>
          <p:nvPr/>
        </p:nvSpPr>
        <p:spPr bwMode="auto">
          <a:xfrm>
            <a:off x="2195513" y="5208588"/>
            <a:ext cx="287337" cy="134937"/>
          </a:xfrm>
          <a:prstGeom prst="roundRect">
            <a:avLst>
              <a:gd name="adj" fmla="val 16667"/>
            </a:avLst>
          </a:prstGeom>
          <a:solidFill>
            <a:schemeClr val="accent4"/>
          </a:solidFill>
          <a:ln w="9525">
            <a:noFill/>
            <a:round/>
            <a:headEnd/>
            <a:tailEnd/>
          </a:ln>
          <a:effectLst/>
        </p:spPr>
        <p:txBody>
          <a:bodyPr lIns="18000" tIns="252000" rIns="18000" bIns="0"/>
          <a:lstStyle/>
          <a:p>
            <a:pPr defTabSz="604647" eaLnBrk="0" fontAlgn="auto" hangingPunct="0">
              <a:spcBef>
                <a:spcPct val="15000"/>
              </a:spcBef>
              <a:spcAft>
                <a:spcPct val="15000"/>
              </a:spcAft>
              <a:buClr>
                <a:schemeClr val="accent1"/>
              </a:buClr>
              <a:defRPr/>
            </a:pPr>
            <a:r>
              <a:rPr lang="en-US" sz="500" b="1" dirty="0">
                <a:solidFill>
                  <a:schemeClr val="tx2"/>
                </a:solidFill>
                <a:latin typeface="+mn-lt"/>
                <a:cs typeface="Arial" panose="020B0604020202020204" pitchFamily="34" charset="0"/>
              </a:rPr>
              <a:t>R 104</a:t>
            </a:r>
            <a:br>
              <a:rPr lang="en-US" sz="500" b="1" dirty="0">
                <a:solidFill>
                  <a:schemeClr val="tx2"/>
                </a:solidFill>
                <a:latin typeface="+mn-lt"/>
                <a:cs typeface="Arial" panose="020B0604020202020204" pitchFamily="34" charset="0"/>
              </a:rPr>
            </a:br>
            <a:r>
              <a:rPr lang="en-US" sz="500" b="1" dirty="0">
                <a:solidFill>
                  <a:schemeClr val="tx2"/>
                </a:solidFill>
                <a:latin typeface="+mn-lt"/>
                <a:cs typeface="Arial" panose="020B0604020202020204" pitchFamily="34" charset="0"/>
              </a:rPr>
              <a:t>G 113</a:t>
            </a:r>
            <a:br>
              <a:rPr lang="en-US" sz="500" b="1" dirty="0">
                <a:solidFill>
                  <a:schemeClr val="tx2"/>
                </a:solidFill>
                <a:latin typeface="+mn-lt"/>
                <a:cs typeface="Arial" panose="020B0604020202020204" pitchFamily="34" charset="0"/>
              </a:rPr>
            </a:br>
            <a:r>
              <a:rPr lang="en-US" sz="500" b="1" dirty="0">
                <a:solidFill>
                  <a:schemeClr val="tx2"/>
                </a:solidFill>
                <a:latin typeface="+mn-lt"/>
                <a:cs typeface="Arial" panose="020B0604020202020204" pitchFamily="34" charset="0"/>
              </a:rPr>
              <a:t>B 122</a:t>
            </a:r>
          </a:p>
        </p:txBody>
      </p:sp>
      <p:sp>
        <p:nvSpPr>
          <p:cNvPr id="45" name="AutoShape 64"/>
          <p:cNvSpPr>
            <a:spLocks noChangeArrowheads="1"/>
          </p:cNvSpPr>
          <p:nvPr/>
        </p:nvSpPr>
        <p:spPr bwMode="auto">
          <a:xfrm>
            <a:off x="2916238" y="5208588"/>
            <a:ext cx="287337" cy="134937"/>
          </a:xfrm>
          <a:prstGeom prst="roundRect">
            <a:avLst>
              <a:gd name="adj" fmla="val 16667"/>
            </a:avLst>
          </a:prstGeom>
          <a:solidFill>
            <a:schemeClr val="accent6"/>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216</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217</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218</a:t>
            </a:r>
          </a:p>
        </p:txBody>
      </p:sp>
      <p:sp>
        <p:nvSpPr>
          <p:cNvPr id="46" name="AutoShape 65"/>
          <p:cNvSpPr>
            <a:spLocks noChangeArrowheads="1"/>
          </p:cNvSpPr>
          <p:nvPr/>
        </p:nvSpPr>
        <p:spPr bwMode="auto">
          <a:xfrm>
            <a:off x="2555875" y="5208588"/>
            <a:ext cx="287338" cy="134937"/>
          </a:xfrm>
          <a:prstGeom prst="roundRect">
            <a:avLst>
              <a:gd name="adj" fmla="val 16667"/>
            </a:avLst>
          </a:prstGeom>
          <a:solidFill>
            <a:schemeClr val="accent4"/>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168</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187</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192</a:t>
            </a:r>
          </a:p>
        </p:txBody>
      </p:sp>
      <p:sp>
        <p:nvSpPr>
          <p:cNvPr id="47"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Core and background colors:</a:t>
            </a:r>
          </a:p>
        </p:txBody>
      </p:sp>
      <p:sp>
        <p:nvSpPr>
          <p:cNvPr id="48" name="AutoShape 57"/>
          <p:cNvSpPr>
            <a:spLocks noChangeArrowheads="1"/>
          </p:cNvSpPr>
          <p:nvPr/>
        </p:nvSpPr>
        <p:spPr bwMode="auto">
          <a:xfrm>
            <a:off x="1474788" y="5208588"/>
            <a:ext cx="287337" cy="134937"/>
          </a:xfrm>
          <a:prstGeom prst="roundRect">
            <a:avLst>
              <a:gd name="adj" fmla="val 16667"/>
            </a:avLst>
          </a:prstGeom>
          <a:solidFill>
            <a:schemeClr val="tx1"/>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endParaRPr lang="en-US" sz="500" b="1" dirty="0">
              <a:solidFill>
                <a:schemeClr val="tx2"/>
              </a:solidFill>
              <a:latin typeface="+mn-lt"/>
              <a:cs typeface="Arial" panose="020B0604020202020204" pitchFamily="34" charset="0"/>
            </a:endParaRPr>
          </a:p>
        </p:txBody>
      </p:sp>
      <p:sp>
        <p:nvSpPr>
          <p:cNvPr id="49"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endParaRPr lang="en-US" sz="500" b="1" dirty="0">
              <a:solidFill>
                <a:schemeClr val="tx2"/>
              </a:solidFill>
              <a:latin typeface="+mn-lt"/>
              <a:cs typeface="Arial" panose="020B0604020202020204" pitchFamily="34" charset="0"/>
            </a:endParaRPr>
          </a:p>
        </p:txBody>
      </p:sp>
      <p:sp>
        <p:nvSpPr>
          <p:cNvPr id="50" name="AutoShape 59"/>
          <p:cNvSpPr>
            <a:spLocks noChangeArrowheads="1"/>
          </p:cNvSpPr>
          <p:nvPr/>
        </p:nvSpPr>
        <p:spPr bwMode="auto">
          <a:xfrm>
            <a:off x="2195513" y="5208588"/>
            <a:ext cx="287337" cy="134937"/>
          </a:xfrm>
          <a:prstGeom prst="roundRect">
            <a:avLst>
              <a:gd name="adj" fmla="val 16667"/>
            </a:avLst>
          </a:prstGeom>
          <a:solidFill>
            <a:schemeClr val="bg2"/>
          </a:solidFill>
          <a:ln w="9525">
            <a:noFill/>
            <a:round/>
            <a:headEnd/>
            <a:tailEnd/>
          </a:ln>
          <a:effectLst/>
        </p:spPr>
        <p:txBody>
          <a:bodyPr lIns="18000" tIns="252000" rIns="18000" bIns="0"/>
          <a:lstStyle/>
          <a:p>
            <a:pPr defTabSz="604647" eaLnBrk="0" fontAlgn="auto" hangingPunct="0">
              <a:spcBef>
                <a:spcPct val="15000"/>
              </a:spcBef>
              <a:spcAft>
                <a:spcPct val="15000"/>
              </a:spcAft>
              <a:buClr>
                <a:schemeClr val="accent1"/>
              </a:buClr>
              <a:defRPr/>
            </a:pPr>
            <a:endParaRPr lang="en-US" sz="500" b="1" dirty="0">
              <a:solidFill>
                <a:schemeClr val="tx2"/>
              </a:solidFill>
              <a:latin typeface="+mn-lt"/>
              <a:ea typeface="+mn-ea"/>
              <a:cs typeface="Arial" panose="020B0604020202020204" pitchFamily="34" charset="0"/>
            </a:endParaRPr>
          </a:p>
        </p:txBody>
      </p:sp>
      <p:sp>
        <p:nvSpPr>
          <p:cNvPr id="51"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chemeClr val="accent1"/>
              </a:buClr>
              <a:defRPr/>
            </a:pPr>
            <a:endParaRPr lang="en-GB" sz="500" b="1" dirty="0">
              <a:solidFill>
                <a:schemeClr val="tx2"/>
              </a:solidFill>
              <a:latin typeface="+mn-lt"/>
              <a:cs typeface="Arial" panose="020B0604020202020204" pitchFamily="34" charset="0"/>
            </a:endParaRPr>
          </a:p>
        </p:txBody>
      </p:sp>
      <p:sp>
        <p:nvSpPr>
          <p:cNvPr id="52" name="Date Placeholder 3"/>
          <p:cNvSpPr txBox="1">
            <a:spLocks/>
          </p:cNvSpPr>
          <p:nvPr/>
        </p:nvSpPr>
        <p:spPr>
          <a:xfrm>
            <a:off x="722313" y="4643438"/>
            <a:ext cx="687387"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1FEF4778-5275-AF44-A3A2-413C53D52084}" type="datetime1">
              <a:rPr lang="en-GB" sz="800" smtClean="0">
                <a:cs typeface="Arial" panose="020B0604020202020204" pitchFamily="34" charset="0"/>
              </a:rPr>
              <a:pPr>
                <a:defRPr/>
              </a:pPr>
              <a:t>26/01/2017</a:t>
            </a:fld>
            <a:endParaRPr lang="en-GB" sz="800" dirty="0">
              <a:cs typeface="Arial" panose="020B0604020202020204" pitchFamily="34" charset="0"/>
            </a:endParaRPr>
          </a:p>
        </p:txBody>
      </p:sp>
      <p:sp>
        <p:nvSpPr>
          <p:cNvPr id="53" name="Slide Number Placeholder 5"/>
          <p:cNvSpPr txBox="1">
            <a:spLocks/>
          </p:cNvSpPr>
          <p:nvPr/>
        </p:nvSpPr>
        <p:spPr>
          <a:xfrm>
            <a:off x="433388" y="4643438"/>
            <a:ext cx="144462"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GB" sz="800" smtClean="0">
                <a:cs typeface="Arial" panose="020B0604020202020204" pitchFamily="34" charset="0"/>
              </a:rPr>
              <a:pPr>
                <a:defRPr/>
              </a:pPr>
              <a:t>‹#›</a:t>
            </a:fld>
            <a:endParaRPr lang="en-GB" dirty="0">
              <a:cs typeface="Arial" panose="020B0604020202020204" pitchFamily="34" charset="0"/>
            </a:endParaRPr>
          </a:p>
        </p:txBody>
      </p:sp>
      <p:sp>
        <p:nvSpPr>
          <p:cNvPr id="2" name="TextBox 1"/>
          <p:cNvSpPr txBox="1"/>
          <p:nvPr userDrawn="1"/>
        </p:nvSpPr>
        <p:spPr>
          <a:xfrm>
            <a:off x="1440000" y="4644000"/>
            <a:ext cx="5048250" cy="122237"/>
          </a:xfrm>
          <a:prstGeom prst="rect">
            <a:avLst/>
          </a:prstGeom>
          <a:noFill/>
        </p:spPr>
        <p:txBody>
          <a:bodyPr lIns="0" tIns="0" rIns="0" bIns="0">
            <a:spAutoFit/>
          </a:bodyPr>
          <a:lstStyle/>
          <a:p>
            <a:r>
              <a:rPr lang="pt-BR" sz="800" dirty="0">
                <a:solidFill>
                  <a:schemeClr val="bg1"/>
                </a:solidFill>
                <a:latin typeface="+mn-lt"/>
                <a:cs typeface="Arial" charset="0"/>
              </a:rPr>
              <a:t>© Nokia 2017            </a:t>
            </a:r>
            <a:endParaRPr lang="en-GB" sz="800" dirty="0">
              <a:solidFill>
                <a:schemeClr val="bg1"/>
              </a:solidFill>
              <a:latin typeface="+mn-lt"/>
              <a:cs typeface="Arial" charset="0"/>
            </a:endParaRPr>
          </a:p>
        </p:txBody>
      </p:sp>
    </p:spTree>
  </p:cSld>
  <p:clrMap bg1="lt1" tx1="dk1" bg2="lt2" tx2="dk2" accent1="accent1" accent2="accent2" accent3="accent3" accent4="accent4" accent5="accent5" accent6="accent6" hlink="hlink" folHlink="folHlink"/>
  <p:sldLayoutIdLst>
    <p:sldLayoutId id="2147483807" r:id="rId1"/>
    <p:sldLayoutId id="2147483808" r:id="rId2"/>
    <p:sldLayoutId id="2147483809" r:id="rId3"/>
    <p:sldLayoutId id="2147483810" r:id="rId4"/>
  </p:sldLayoutIdLst>
  <p:hf sldNum="0" hdr="0"/>
  <p:txStyles>
    <p:titleStyle>
      <a:lvl1pPr algn="l" defTabSz="457200" rtl="0" eaLnBrk="0" fontAlgn="base" hangingPunct="0">
        <a:spcBef>
          <a:spcPct val="0"/>
        </a:spcBef>
        <a:spcAft>
          <a:spcPct val="0"/>
        </a:spcAft>
        <a:defRPr sz="1800" b="1" kern="1200">
          <a:solidFill>
            <a:schemeClr val="tx2"/>
          </a:solidFill>
          <a:latin typeface="+mj-lt"/>
          <a:ea typeface="ヒラギノ角ゴ Pro W3" charset="0"/>
          <a:cs typeface="Arial"/>
        </a:defRPr>
      </a:lvl1pPr>
      <a:lvl2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2pPr>
      <a:lvl3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3pPr>
      <a:lvl4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4pPr>
      <a:lvl5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0" fontAlgn="base" hangingPunct="0">
        <a:spcBef>
          <a:spcPct val="0"/>
        </a:spcBef>
        <a:spcAft>
          <a:spcPts val="600"/>
        </a:spcAft>
        <a:buFont typeface="Arial" charset="0"/>
        <a:buChar char="•"/>
        <a:defRPr sz="3200" kern="1200">
          <a:solidFill>
            <a:schemeClr val="tx2"/>
          </a:solidFill>
          <a:latin typeface="+mn-lt"/>
          <a:ea typeface="ヒラギノ角ゴ Pro W3" charset="0"/>
          <a:cs typeface="ヒラギノ角ゴ Pro W3" charset="0"/>
        </a:defRPr>
      </a:lvl1pPr>
      <a:lvl2pPr marL="458788" indent="-228600" algn="l" defTabSz="457200" rtl="0" eaLnBrk="0" fontAlgn="base" hangingPunct="0">
        <a:spcBef>
          <a:spcPct val="0"/>
        </a:spcBef>
        <a:spcAft>
          <a:spcPts val="600"/>
        </a:spcAft>
        <a:buFont typeface="Lucida Grande"/>
        <a:buChar char="-"/>
        <a:defRPr sz="2800" kern="1200">
          <a:solidFill>
            <a:schemeClr val="tx2"/>
          </a:solidFill>
          <a:latin typeface="+mn-lt"/>
          <a:ea typeface="ヒラギノ角ゴ Pro W3" charset="0"/>
          <a:cs typeface="ヒラギノ角ゴ Pro W3"/>
        </a:defRPr>
      </a:lvl2pPr>
      <a:lvl3pPr marL="684213" indent="-225425" algn="l" defTabSz="457200" rtl="0" eaLnBrk="0" fontAlgn="base" hangingPunct="0">
        <a:spcBef>
          <a:spcPct val="0"/>
        </a:spcBef>
        <a:spcAft>
          <a:spcPts val="600"/>
        </a:spcAft>
        <a:buFont typeface="Arial" charset="0"/>
        <a:buChar char="•"/>
        <a:defRPr sz="2400" kern="1200">
          <a:solidFill>
            <a:schemeClr val="tx2"/>
          </a:solidFill>
          <a:latin typeface="+mn-lt"/>
          <a:ea typeface="ヒラギノ角ゴ Pro W3" charset="0"/>
          <a:cs typeface="ヒラギノ角ゴ Pro W3"/>
        </a:defRPr>
      </a:lvl3pPr>
      <a:lvl4pPr marL="912813" indent="-228600" algn="l" defTabSz="457200" rtl="0" eaLnBrk="0" fontAlgn="base" hangingPunct="0">
        <a:spcBef>
          <a:spcPct val="0"/>
        </a:spcBef>
        <a:spcAft>
          <a:spcPts val="600"/>
        </a:spcAft>
        <a:buFont typeface="Lucida Grande"/>
        <a:buChar char="-"/>
        <a:defRPr sz="2000" kern="1200">
          <a:solidFill>
            <a:schemeClr val="tx2"/>
          </a:solidFill>
          <a:latin typeface="+mn-lt"/>
          <a:ea typeface="ヒラギノ角ゴ Pro W3" charset="0"/>
          <a:cs typeface="ヒラギノ角ゴ Pro W3"/>
        </a:defRPr>
      </a:lvl4pPr>
      <a:lvl5pPr marL="1143000" indent="-230188" algn="l" defTabSz="457200" rtl="0" eaLnBrk="0" fontAlgn="base" hangingPunct="0">
        <a:spcBef>
          <a:spcPct val="0"/>
        </a:spcBef>
        <a:spcAft>
          <a:spcPts val="600"/>
        </a:spcAft>
        <a:buFont typeface="Arial" charset="0"/>
        <a:buChar char="•"/>
        <a:defRPr sz="2000" kern="1200">
          <a:solidFill>
            <a:schemeClr val="tx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vmlDrawing" Target="../drawings/vmlDrawing6.vml"/><Relationship Id="rId5" Type="http://schemas.openxmlformats.org/officeDocument/2006/relationships/image" Target="../media/image9.emf"/><Relationship Id="rId4" Type="http://schemas.openxmlformats.org/officeDocument/2006/relationships/oleObject" Target="../embeddings/oleObject6.bin"/></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vmlDrawing" Target="../drawings/vmlDrawing7.vml"/><Relationship Id="rId5" Type="http://schemas.openxmlformats.org/officeDocument/2006/relationships/image" Target="../media/image10.emf"/><Relationship Id="rId4" Type="http://schemas.openxmlformats.org/officeDocument/2006/relationships/oleObject" Target="../embeddings/oleObject7.bin"/></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vmlDrawing" Target="../drawings/vmlDrawing8.vml"/><Relationship Id="rId5" Type="http://schemas.openxmlformats.org/officeDocument/2006/relationships/image" Target="../media/image11.emf"/><Relationship Id="rId4" Type="http://schemas.openxmlformats.org/officeDocument/2006/relationships/oleObject" Target="../embeddings/oleObject8.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vmlDrawing" Target="../drawings/vmlDrawing9.vml"/><Relationship Id="rId5" Type="http://schemas.openxmlformats.org/officeDocument/2006/relationships/image" Target="../media/image12.emf"/><Relationship Id="rId4" Type="http://schemas.openxmlformats.org/officeDocument/2006/relationships/oleObject" Target="../embeddings/oleObject9.bin"/></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vmlDrawing" Target="../drawings/vmlDrawing10.vml"/><Relationship Id="rId5" Type="http://schemas.openxmlformats.org/officeDocument/2006/relationships/image" Target="../media/image13.emf"/><Relationship Id="rId4" Type="http://schemas.openxmlformats.org/officeDocument/2006/relationships/oleObject" Target="../embeddings/oleObject10.bin"/></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vmlDrawing" Target="../drawings/vmlDrawing11.vml"/><Relationship Id="rId5" Type="http://schemas.openxmlformats.org/officeDocument/2006/relationships/image" Target="../media/image14.emf"/><Relationship Id="rId4" Type="http://schemas.openxmlformats.org/officeDocument/2006/relationships/oleObject" Target="../embeddings/oleObject11.bin"/></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vmlDrawing" Target="../drawings/vmlDrawing12.vml"/><Relationship Id="rId5" Type="http://schemas.openxmlformats.org/officeDocument/2006/relationships/image" Target="../media/image15.emf"/><Relationship Id="rId4" Type="http://schemas.openxmlformats.org/officeDocument/2006/relationships/oleObject" Target="../embeddings/oleObject12.bin"/></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4.emf"/><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5.emf"/><Relationship Id="rId4" Type="http://schemas.openxmlformats.org/officeDocument/2006/relationships/oleObject" Target="../embeddings/oleObject2.bin"/></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vmlDrawing" Target="../drawings/vmlDrawing3.vml"/><Relationship Id="rId5" Type="http://schemas.openxmlformats.org/officeDocument/2006/relationships/image" Target="../media/image6.emf"/><Relationship Id="rId4" Type="http://schemas.openxmlformats.org/officeDocument/2006/relationships/oleObject" Target="../embeddings/oleObject3.bin"/></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vmlDrawing" Target="../drawings/vmlDrawing4.vml"/><Relationship Id="rId5" Type="http://schemas.openxmlformats.org/officeDocument/2006/relationships/image" Target="../media/image7.emf"/><Relationship Id="rId4" Type="http://schemas.openxmlformats.org/officeDocument/2006/relationships/oleObject" Target="../embeddings/oleObject4.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vmlDrawing" Target="../drawings/vmlDrawing5.vml"/><Relationship Id="rId5" Type="http://schemas.openxmlformats.org/officeDocument/2006/relationships/image" Target="../media/image8.emf"/><Relationship Id="rId4" Type="http://schemas.openxmlformats.org/officeDocument/2006/relationships/oleObject" Target="../embeddings/oleObject5.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ext Placeholder 5"/>
          <p:cNvSpPr>
            <a:spLocks noGrp="1"/>
          </p:cNvSpPr>
          <p:nvPr>
            <p:ph type="body" sz="quarter" idx="10"/>
          </p:nvPr>
        </p:nvSpPr>
        <p:spPr>
          <a:xfrm>
            <a:off x="417513" y="180000"/>
            <a:ext cx="8243887" cy="2254250"/>
          </a:xfrm>
        </p:spPr>
        <p:txBody>
          <a:bodyPr/>
          <a:lstStyle/>
          <a:p>
            <a:pPr eaLnBrk="1" hangingPunct="1"/>
            <a:r>
              <a:rPr lang="en-GB" sz="4800" dirty="0">
                <a:ea typeface="ヒラギノ角ゴ Pro W3"/>
                <a:cs typeface="ヒラギノ角ゴ Pro W3"/>
              </a:rPr>
              <a:t>IP based HO for CS Intercepts</a:t>
            </a:r>
          </a:p>
          <a:p>
            <a:pPr eaLnBrk="1" hangingPunct="1"/>
            <a:r>
              <a:rPr lang="en-GB" sz="3200" dirty="0">
                <a:ea typeface="ヒラギノ角ゴ Pro W3"/>
                <a:cs typeface="ヒラギノ角ゴ Pro W3"/>
              </a:rPr>
              <a:t>- Presentation</a:t>
            </a:r>
          </a:p>
        </p:txBody>
      </p:sp>
      <p:sp>
        <p:nvSpPr>
          <p:cNvPr id="8" name="Text Placeholder 7"/>
          <p:cNvSpPr>
            <a:spLocks noGrp="1"/>
          </p:cNvSpPr>
          <p:nvPr>
            <p:ph type="body" sz="quarter" idx="11"/>
          </p:nvPr>
        </p:nvSpPr>
        <p:spPr>
          <a:xfrm>
            <a:off x="417513" y="3251200"/>
            <a:ext cx="8243887" cy="897467"/>
          </a:xfrm>
        </p:spPr>
        <p:txBody>
          <a:bodyPr/>
          <a:lstStyle/>
          <a:p>
            <a:pPr eaLnBrk="1" hangingPunct="1">
              <a:defRPr/>
            </a:pPr>
            <a:r>
              <a:rPr lang="en-GB" sz="1800" dirty="0">
                <a:latin typeface="+mj-lt"/>
              </a:rPr>
              <a:t>Nagaraja (Nag) Rao </a:t>
            </a:r>
          </a:p>
          <a:p>
            <a:pPr eaLnBrk="1" hangingPunct="1">
              <a:defRPr/>
            </a:pPr>
            <a:r>
              <a:rPr lang="en-GB" sz="1800" dirty="0">
                <a:latin typeface="+mj-lt"/>
              </a:rPr>
              <a:t>01-24-2017</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181628" y="594987"/>
            <a:ext cx="5692478" cy="3998959"/>
          </a:xfrm>
          <a:prstGeom prst="roundRect">
            <a:avLst/>
          </a:prstGeom>
          <a:ln/>
        </p:spPr>
        <p:style>
          <a:lnRef idx="2">
            <a:schemeClr val="dk1"/>
          </a:lnRef>
          <a:fillRef idx="1">
            <a:schemeClr val="lt1"/>
          </a:fillRef>
          <a:effectRef idx="0">
            <a:schemeClr val="dk1"/>
          </a:effectRef>
          <a:fontRef idx="minor">
            <a:schemeClr val="dk1"/>
          </a:fontRef>
        </p:style>
        <p:txBody>
          <a:bodyPr tIns="90000" bIns="90000" rtlCol="0" anchor="t" anchorCtr="0"/>
          <a:lstStyle/>
          <a:p>
            <a:pPr algn="ctr" fontAlgn="auto">
              <a:spcBef>
                <a:spcPts val="0"/>
              </a:spcBef>
              <a:spcAft>
                <a:spcPts val="0"/>
              </a:spcAft>
            </a:pPr>
            <a:endParaRPr lang="en-US" dirty="0">
              <a:solidFill>
                <a:schemeClr val="accent4"/>
              </a:solidFill>
            </a:endParaRPr>
          </a:p>
        </p:txBody>
      </p:sp>
      <p:sp>
        <p:nvSpPr>
          <p:cNvPr id="5" name="Title 4"/>
          <p:cNvSpPr>
            <a:spLocks noGrp="1"/>
          </p:cNvSpPr>
          <p:nvPr>
            <p:ph type="title"/>
          </p:nvPr>
        </p:nvSpPr>
        <p:spPr>
          <a:xfrm>
            <a:off x="101053" y="95768"/>
            <a:ext cx="8229600" cy="311789"/>
          </a:xfrm>
        </p:spPr>
        <p:txBody>
          <a:bodyPr/>
          <a:lstStyle/>
          <a:p>
            <a:r>
              <a:rPr lang="en-US" sz="2000" dirty="0"/>
              <a:t>IP-based HO interface for CS Intercepts – Scenario 3</a:t>
            </a:r>
          </a:p>
        </p:txBody>
      </p:sp>
      <p:sp>
        <p:nvSpPr>
          <p:cNvPr id="7" name="TextBox 6"/>
          <p:cNvSpPr txBox="1"/>
          <p:nvPr/>
        </p:nvSpPr>
        <p:spPr>
          <a:xfrm>
            <a:off x="5954574" y="911494"/>
            <a:ext cx="2903330" cy="2970044"/>
          </a:xfrm>
          <a:prstGeom prst="rect">
            <a:avLst/>
          </a:prstGeom>
          <a:noFill/>
        </p:spPr>
        <p:txBody>
          <a:bodyPr wrap="square" rtlCol="0">
            <a:spAutoFit/>
          </a:bodyPr>
          <a:lstStyle/>
          <a:p>
            <a:pPr marL="171450" indent="-171450">
              <a:buFont typeface="Arial" panose="020B0604020202020204" pitchFamily="34" charset="0"/>
              <a:buChar char="•"/>
            </a:pPr>
            <a:r>
              <a:rPr lang="en-US" sz="1100" dirty="0"/>
              <a:t>Due to the fact that IRI are in the form of discrete messages, one can presume that the IRI can be transported  over the IP domain to LEMF, if necessary. </a:t>
            </a:r>
          </a:p>
          <a:p>
            <a:pPr marL="171450" indent="-171450">
              <a:buFont typeface="Arial" panose="020B0604020202020204" pitchFamily="34" charset="0"/>
              <a:buChar char="•"/>
            </a:pPr>
            <a:r>
              <a:rPr lang="en-US" sz="1100" dirty="0"/>
              <a:t>The diagram shows that DF2 delivers the IRI over the IP domain. </a:t>
            </a:r>
          </a:p>
          <a:p>
            <a:pPr marL="171450" indent="-171450">
              <a:buFont typeface="Arial" panose="020B0604020202020204" pitchFamily="34" charset="0"/>
              <a:buChar char="•"/>
            </a:pPr>
            <a:r>
              <a:rPr lang="en-US" sz="1100" dirty="0"/>
              <a:t>The ICE delivers the CC the DF3 in the TDM form using ISUP for the call setup. </a:t>
            </a:r>
          </a:p>
          <a:p>
            <a:pPr marL="171450" indent="-171450">
              <a:buFont typeface="Arial" panose="020B0604020202020204" pitchFamily="34" charset="0"/>
              <a:buChar char="•"/>
            </a:pPr>
            <a:r>
              <a:rPr lang="en-US" sz="1100" dirty="0"/>
              <a:t>The DF3 delivers the CC toward the LEMF in the IP form (RTP streams) using SIP for call setup.</a:t>
            </a:r>
          </a:p>
          <a:p>
            <a:pPr marL="171450" indent="-171450">
              <a:buFont typeface="Arial" panose="020B0604020202020204" pitchFamily="34" charset="0"/>
              <a:buChar char="•"/>
            </a:pPr>
            <a:r>
              <a:rPr lang="en-US" sz="1100" dirty="0"/>
              <a:t>There will be two separate RTP streams, one for each direction of the voice flow. </a:t>
            </a:r>
          </a:p>
          <a:p>
            <a:pPr marL="171450" indent="-171450">
              <a:buFont typeface="Arial" panose="020B0604020202020204" pitchFamily="34" charset="0"/>
              <a:buChar char="•"/>
            </a:pPr>
            <a:r>
              <a:rPr lang="en-US" sz="1100" dirty="0"/>
              <a:t>In this example, the LEA has upgraded the collection equipment and therefore, no reverse conversion is necessary. </a:t>
            </a:r>
          </a:p>
          <a:p>
            <a:pPr marL="171450" indent="-171450">
              <a:buFont typeface="Arial" panose="020B0604020202020204" pitchFamily="34" charset="0"/>
              <a:buChar char="•"/>
            </a:pPr>
            <a:endParaRPr lang="en-US" sz="1100" dirty="0"/>
          </a:p>
        </p:txBody>
      </p:sp>
      <p:graphicFrame>
        <p:nvGraphicFramePr>
          <p:cNvPr id="2" name="Object 1"/>
          <p:cNvGraphicFramePr>
            <a:graphicFrameLocks noChangeAspect="1"/>
          </p:cNvGraphicFramePr>
          <p:nvPr>
            <p:extLst>
              <p:ext uri="{D42A27DB-BD31-4B8C-83A1-F6EECF244321}">
                <p14:modId xmlns:p14="http://schemas.microsoft.com/office/powerpoint/2010/main" val="254671260"/>
              </p:ext>
            </p:extLst>
          </p:nvPr>
        </p:nvGraphicFramePr>
        <p:xfrm>
          <a:off x="482802" y="669749"/>
          <a:ext cx="5076750" cy="3770577"/>
        </p:xfrm>
        <a:graphic>
          <a:graphicData uri="http://schemas.openxmlformats.org/presentationml/2006/ole">
            <mc:AlternateContent xmlns:mc="http://schemas.openxmlformats.org/markup-compatibility/2006">
              <mc:Choice xmlns:v="urn:schemas-microsoft-com:vml" Requires="v">
                <p:oleObj spid="_x0000_s133134" name="Visio" r:id="rId4" imgW="8974717" imgH="4675680" progId="Visio.Drawing.11">
                  <p:embed/>
                </p:oleObj>
              </mc:Choice>
              <mc:Fallback>
                <p:oleObj name="Visio" r:id="rId4" imgW="8974717" imgH="4675680" progId="Visio.Drawing.11">
                  <p:embed/>
                  <p:pic>
                    <p:nvPicPr>
                      <p:cNvPr id="0" name=""/>
                      <p:cNvPicPr/>
                      <p:nvPr/>
                    </p:nvPicPr>
                    <p:blipFill>
                      <a:blip r:embed="rId5"/>
                      <a:stretch>
                        <a:fillRect/>
                      </a:stretch>
                    </p:blipFill>
                    <p:spPr>
                      <a:xfrm>
                        <a:off x="482802" y="669749"/>
                        <a:ext cx="5076750" cy="3770577"/>
                      </a:xfrm>
                      <a:prstGeom prst="rect">
                        <a:avLst/>
                      </a:prstGeom>
                    </p:spPr>
                  </p:pic>
                </p:oleObj>
              </mc:Fallback>
            </mc:AlternateContent>
          </a:graphicData>
        </a:graphic>
      </p:graphicFrame>
    </p:spTree>
    <p:extLst>
      <p:ext uri="{BB962C8B-B14F-4D97-AF65-F5344CB8AC3E}">
        <p14:creationId xmlns:p14="http://schemas.microsoft.com/office/powerpoint/2010/main" val="21817318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181628" y="594987"/>
            <a:ext cx="5692478" cy="3998959"/>
          </a:xfrm>
          <a:prstGeom prst="roundRect">
            <a:avLst/>
          </a:prstGeom>
          <a:ln/>
        </p:spPr>
        <p:style>
          <a:lnRef idx="2">
            <a:schemeClr val="dk1"/>
          </a:lnRef>
          <a:fillRef idx="1">
            <a:schemeClr val="lt1"/>
          </a:fillRef>
          <a:effectRef idx="0">
            <a:schemeClr val="dk1"/>
          </a:effectRef>
          <a:fontRef idx="minor">
            <a:schemeClr val="dk1"/>
          </a:fontRef>
        </p:style>
        <p:txBody>
          <a:bodyPr tIns="90000" bIns="90000" rtlCol="0" anchor="t" anchorCtr="0"/>
          <a:lstStyle/>
          <a:p>
            <a:pPr algn="ctr" fontAlgn="auto">
              <a:spcBef>
                <a:spcPts val="0"/>
              </a:spcBef>
              <a:spcAft>
                <a:spcPts val="0"/>
              </a:spcAft>
            </a:pPr>
            <a:endParaRPr lang="en-US" dirty="0">
              <a:solidFill>
                <a:schemeClr val="accent4"/>
              </a:solidFill>
            </a:endParaRPr>
          </a:p>
        </p:txBody>
      </p:sp>
      <p:sp>
        <p:nvSpPr>
          <p:cNvPr id="5" name="Title 4"/>
          <p:cNvSpPr>
            <a:spLocks noGrp="1"/>
          </p:cNvSpPr>
          <p:nvPr>
            <p:ph type="title"/>
          </p:nvPr>
        </p:nvSpPr>
        <p:spPr>
          <a:xfrm>
            <a:off x="101053" y="95768"/>
            <a:ext cx="8229600" cy="311789"/>
          </a:xfrm>
        </p:spPr>
        <p:txBody>
          <a:bodyPr/>
          <a:lstStyle/>
          <a:p>
            <a:r>
              <a:rPr lang="en-US" sz="2000" dirty="0"/>
              <a:t>IP-based HO interface for CS Intercepts – Scenario 4</a:t>
            </a:r>
          </a:p>
        </p:txBody>
      </p:sp>
      <p:sp>
        <p:nvSpPr>
          <p:cNvPr id="7" name="TextBox 6"/>
          <p:cNvSpPr txBox="1"/>
          <p:nvPr/>
        </p:nvSpPr>
        <p:spPr>
          <a:xfrm>
            <a:off x="5954574" y="911494"/>
            <a:ext cx="2903330" cy="3477875"/>
          </a:xfrm>
          <a:prstGeom prst="rect">
            <a:avLst/>
          </a:prstGeom>
          <a:noFill/>
        </p:spPr>
        <p:txBody>
          <a:bodyPr wrap="square" rtlCol="0">
            <a:spAutoFit/>
          </a:bodyPr>
          <a:lstStyle/>
          <a:p>
            <a:pPr marL="171450" indent="-171450">
              <a:buFont typeface="Arial" panose="020B0604020202020204" pitchFamily="34" charset="0"/>
              <a:buChar char="•"/>
            </a:pPr>
            <a:r>
              <a:rPr lang="en-US" sz="1100" dirty="0"/>
              <a:t>Due to the fact that IRI are in the form of discrete messages, one can presume that the IRI can be transported  over the IP domain to LEMF, if necessary. </a:t>
            </a:r>
          </a:p>
          <a:p>
            <a:pPr marL="171450" indent="-171450">
              <a:buFont typeface="Arial" panose="020B0604020202020204" pitchFamily="34" charset="0"/>
              <a:buChar char="•"/>
            </a:pPr>
            <a:r>
              <a:rPr lang="en-US" sz="1100" dirty="0"/>
              <a:t>The diagram shows that DF2 delivers the IRI over the IP domain. </a:t>
            </a:r>
          </a:p>
          <a:p>
            <a:pPr marL="171450" indent="-171450">
              <a:buFont typeface="Arial" panose="020B0604020202020204" pitchFamily="34" charset="0"/>
              <a:buChar char="•"/>
            </a:pPr>
            <a:r>
              <a:rPr lang="en-US" sz="1100" dirty="0"/>
              <a:t>The ICE delivers the CC to the DF3 in the IP form (RTP streams) using SIP for the call setup.</a:t>
            </a:r>
          </a:p>
          <a:p>
            <a:pPr marL="171450" indent="-171450">
              <a:buFont typeface="Arial" panose="020B0604020202020204" pitchFamily="34" charset="0"/>
              <a:buChar char="•"/>
            </a:pPr>
            <a:r>
              <a:rPr lang="en-US" sz="1100" dirty="0"/>
              <a:t>There will be two separate RTP streams, one for each direction of the voice flow. </a:t>
            </a:r>
          </a:p>
          <a:p>
            <a:pPr marL="171450" indent="-171450">
              <a:buFont typeface="Arial" panose="020B0604020202020204" pitchFamily="34" charset="0"/>
              <a:buChar char="•"/>
            </a:pPr>
            <a:r>
              <a:rPr lang="en-US" sz="1100" dirty="0"/>
              <a:t>The DF3 forwards the CC in the IP form (RTP streams) toward the LEMF using SIP for call setup.  </a:t>
            </a:r>
          </a:p>
          <a:p>
            <a:pPr marL="171450" indent="-171450">
              <a:buFont typeface="Arial" panose="020B0604020202020204" pitchFamily="34" charset="0"/>
              <a:buChar char="•"/>
            </a:pPr>
            <a:r>
              <a:rPr lang="en-US" sz="1100" dirty="0"/>
              <a:t>There will be two separate RTP streams, one for each direction of the voice flow. </a:t>
            </a:r>
          </a:p>
          <a:p>
            <a:pPr marL="171450" indent="-171450">
              <a:buFont typeface="Arial" panose="020B0604020202020204" pitchFamily="34" charset="0"/>
              <a:buChar char="•"/>
            </a:pPr>
            <a:r>
              <a:rPr lang="en-US" sz="1100" dirty="0"/>
              <a:t>In this example, the LEA has upgraded the collection equipment and therefore, no reverse conversion is necessary. </a:t>
            </a:r>
          </a:p>
          <a:p>
            <a:pPr marL="171450" indent="-171450">
              <a:buFont typeface="Arial" panose="020B0604020202020204" pitchFamily="34" charset="0"/>
              <a:buChar char="•"/>
            </a:pPr>
            <a:endParaRPr lang="en-US" sz="1100" dirty="0"/>
          </a:p>
        </p:txBody>
      </p:sp>
      <p:graphicFrame>
        <p:nvGraphicFramePr>
          <p:cNvPr id="3" name="Object 2"/>
          <p:cNvGraphicFramePr>
            <a:graphicFrameLocks noChangeAspect="1"/>
          </p:cNvGraphicFramePr>
          <p:nvPr>
            <p:extLst>
              <p:ext uri="{D42A27DB-BD31-4B8C-83A1-F6EECF244321}">
                <p14:modId xmlns:p14="http://schemas.microsoft.com/office/powerpoint/2010/main" val="3369862788"/>
              </p:ext>
            </p:extLst>
          </p:nvPr>
        </p:nvGraphicFramePr>
        <p:xfrm>
          <a:off x="365760" y="903494"/>
          <a:ext cx="5274259" cy="3485875"/>
        </p:xfrm>
        <a:graphic>
          <a:graphicData uri="http://schemas.openxmlformats.org/presentationml/2006/ole">
            <mc:AlternateContent xmlns:mc="http://schemas.openxmlformats.org/markup-compatibility/2006">
              <mc:Choice xmlns:v="urn:schemas-microsoft-com:vml" Requires="v">
                <p:oleObj spid="_x0000_s134156" name="Visio" r:id="rId4" imgW="8974717" imgH="4879800" progId="Visio.Drawing.11">
                  <p:embed/>
                </p:oleObj>
              </mc:Choice>
              <mc:Fallback>
                <p:oleObj name="Visio" r:id="rId4" imgW="8974717" imgH="4879800" progId="Visio.Drawing.11">
                  <p:embed/>
                  <p:pic>
                    <p:nvPicPr>
                      <p:cNvPr id="0" name=""/>
                      <p:cNvPicPr/>
                      <p:nvPr/>
                    </p:nvPicPr>
                    <p:blipFill>
                      <a:blip r:embed="rId5"/>
                      <a:stretch>
                        <a:fillRect/>
                      </a:stretch>
                    </p:blipFill>
                    <p:spPr>
                      <a:xfrm>
                        <a:off x="365760" y="903494"/>
                        <a:ext cx="5274259" cy="3485875"/>
                      </a:xfrm>
                      <a:prstGeom prst="rect">
                        <a:avLst/>
                      </a:prstGeom>
                    </p:spPr>
                  </p:pic>
                </p:oleObj>
              </mc:Fallback>
            </mc:AlternateContent>
          </a:graphicData>
        </a:graphic>
      </p:graphicFrame>
    </p:spTree>
    <p:extLst>
      <p:ext uri="{BB962C8B-B14F-4D97-AF65-F5344CB8AC3E}">
        <p14:creationId xmlns:p14="http://schemas.microsoft.com/office/powerpoint/2010/main" val="21432383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181628" y="594987"/>
            <a:ext cx="8596612" cy="3998959"/>
          </a:xfrm>
          <a:prstGeom prst="roundRect">
            <a:avLst/>
          </a:prstGeom>
          <a:ln/>
        </p:spPr>
        <p:style>
          <a:lnRef idx="2">
            <a:schemeClr val="dk1"/>
          </a:lnRef>
          <a:fillRef idx="1">
            <a:schemeClr val="lt1"/>
          </a:fillRef>
          <a:effectRef idx="0">
            <a:schemeClr val="dk1"/>
          </a:effectRef>
          <a:fontRef idx="minor">
            <a:schemeClr val="dk1"/>
          </a:fontRef>
        </p:style>
        <p:txBody>
          <a:bodyPr tIns="90000" bIns="90000" rtlCol="0" anchor="t" anchorCtr="0"/>
          <a:lstStyle/>
          <a:p>
            <a:pPr algn="ctr" fontAlgn="auto">
              <a:spcBef>
                <a:spcPts val="0"/>
              </a:spcBef>
              <a:spcAft>
                <a:spcPts val="0"/>
              </a:spcAft>
            </a:pPr>
            <a:endParaRPr lang="en-US" dirty="0">
              <a:solidFill>
                <a:schemeClr val="accent4"/>
              </a:solidFill>
            </a:endParaRPr>
          </a:p>
        </p:txBody>
      </p:sp>
      <p:sp>
        <p:nvSpPr>
          <p:cNvPr id="5" name="Title 4"/>
          <p:cNvSpPr>
            <a:spLocks noGrp="1"/>
          </p:cNvSpPr>
          <p:nvPr>
            <p:ph type="title"/>
          </p:nvPr>
        </p:nvSpPr>
        <p:spPr>
          <a:xfrm>
            <a:off x="101053" y="95768"/>
            <a:ext cx="8229600" cy="311789"/>
          </a:xfrm>
        </p:spPr>
        <p:txBody>
          <a:bodyPr/>
          <a:lstStyle/>
          <a:p>
            <a:r>
              <a:rPr lang="en-US" sz="2000" dirty="0"/>
              <a:t>IP-based HO interface for CS Intercepts – Scenario 5</a:t>
            </a:r>
          </a:p>
        </p:txBody>
      </p:sp>
      <p:graphicFrame>
        <p:nvGraphicFramePr>
          <p:cNvPr id="2" name="Object 1"/>
          <p:cNvGraphicFramePr>
            <a:graphicFrameLocks noChangeAspect="1"/>
          </p:cNvGraphicFramePr>
          <p:nvPr>
            <p:extLst>
              <p:ext uri="{D42A27DB-BD31-4B8C-83A1-F6EECF244321}">
                <p14:modId xmlns:p14="http://schemas.microsoft.com/office/powerpoint/2010/main" val="3525733474"/>
              </p:ext>
            </p:extLst>
          </p:nvPr>
        </p:nvGraphicFramePr>
        <p:xfrm>
          <a:off x="541325" y="914400"/>
          <a:ext cx="7958937" cy="3474720"/>
        </p:xfrm>
        <a:graphic>
          <a:graphicData uri="http://schemas.openxmlformats.org/presentationml/2006/ole">
            <mc:AlternateContent xmlns:mc="http://schemas.openxmlformats.org/markup-compatibility/2006">
              <mc:Choice xmlns:v="urn:schemas-microsoft-com:vml" Requires="v">
                <p:oleObj spid="_x0000_s136196" name="Visio" r:id="rId4" imgW="8974717" imgH="4879800" progId="Visio.Drawing.11">
                  <p:embed/>
                </p:oleObj>
              </mc:Choice>
              <mc:Fallback>
                <p:oleObj name="Visio" r:id="rId4" imgW="8974717" imgH="4879800" progId="Visio.Drawing.11">
                  <p:embed/>
                  <p:pic>
                    <p:nvPicPr>
                      <p:cNvPr id="0" name=""/>
                      <p:cNvPicPr/>
                      <p:nvPr/>
                    </p:nvPicPr>
                    <p:blipFill>
                      <a:blip r:embed="rId5"/>
                      <a:stretch>
                        <a:fillRect/>
                      </a:stretch>
                    </p:blipFill>
                    <p:spPr>
                      <a:xfrm>
                        <a:off x="541325" y="914400"/>
                        <a:ext cx="7958937" cy="3474720"/>
                      </a:xfrm>
                      <a:prstGeom prst="rect">
                        <a:avLst/>
                      </a:prstGeom>
                    </p:spPr>
                  </p:pic>
                </p:oleObj>
              </mc:Fallback>
            </mc:AlternateContent>
          </a:graphicData>
        </a:graphic>
      </p:graphicFrame>
    </p:spTree>
    <p:extLst>
      <p:ext uri="{BB962C8B-B14F-4D97-AF65-F5344CB8AC3E}">
        <p14:creationId xmlns:p14="http://schemas.microsoft.com/office/powerpoint/2010/main" val="3992784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181628" y="594987"/>
            <a:ext cx="8596612" cy="3998959"/>
          </a:xfrm>
          <a:prstGeom prst="roundRect">
            <a:avLst/>
          </a:prstGeom>
          <a:ln/>
        </p:spPr>
        <p:style>
          <a:lnRef idx="2">
            <a:schemeClr val="dk1"/>
          </a:lnRef>
          <a:fillRef idx="1">
            <a:schemeClr val="lt1"/>
          </a:fillRef>
          <a:effectRef idx="0">
            <a:schemeClr val="dk1"/>
          </a:effectRef>
          <a:fontRef idx="minor">
            <a:schemeClr val="dk1"/>
          </a:fontRef>
        </p:style>
        <p:txBody>
          <a:bodyPr tIns="90000" bIns="90000" rtlCol="0" anchor="t" anchorCtr="0"/>
          <a:lstStyle/>
          <a:p>
            <a:pPr algn="ctr" fontAlgn="auto">
              <a:spcBef>
                <a:spcPts val="0"/>
              </a:spcBef>
              <a:spcAft>
                <a:spcPts val="0"/>
              </a:spcAft>
            </a:pPr>
            <a:endParaRPr lang="en-US" dirty="0">
              <a:solidFill>
                <a:schemeClr val="accent4"/>
              </a:solidFill>
            </a:endParaRPr>
          </a:p>
        </p:txBody>
      </p:sp>
      <p:sp>
        <p:nvSpPr>
          <p:cNvPr id="5" name="Title 4"/>
          <p:cNvSpPr>
            <a:spLocks noGrp="1"/>
          </p:cNvSpPr>
          <p:nvPr>
            <p:ph type="title"/>
          </p:nvPr>
        </p:nvSpPr>
        <p:spPr>
          <a:xfrm>
            <a:off x="101053" y="95768"/>
            <a:ext cx="8229600" cy="311789"/>
          </a:xfrm>
        </p:spPr>
        <p:txBody>
          <a:bodyPr/>
          <a:lstStyle/>
          <a:p>
            <a:r>
              <a:rPr lang="en-US" sz="2000" dirty="0"/>
              <a:t>IP-based HO interface for CS Intercepts – Scenario 6</a:t>
            </a:r>
          </a:p>
        </p:txBody>
      </p:sp>
      <p:graphicFrame>
        <p:nvGraphicFramePr>
          <p:cNvPr id="3" name="Object 2"/>
          <p:cNvGraphicFramePr>
            <a:graphicFrameLocks noChangeAspect="1"/>
          </p:cNvGraphicFramePr>
          <p:nvPr>
            <p:extLst>
              <p:ext uri="{D42A27DB-BD31-4B8C-83A1-F6EECF244321}">
                <p14:modId xmlns:p14="http://schemas.microsoft.com/office/powerpoint/2010/main" val="1456176897"/>
              </p:ext>
            </p:extLst>
          </p:nvPr>
        </p:nvGraphicFramePr>
        <p:xfrm>
          <a:off x="563269" y="870508"/>
          <a:ext cx="7767383" cy="3357677"/>
        </p:xfrm>
        <a:graphic>
          <a:graphicData uri="http://schemas.openxmlformats.org/presentationml/2006/ole">
            <mc:AlternateContent xmlns:mc="http://schemas.openxmlformats.org/markup-compatibility/2006">
              <mc:Choice xmlns:v="urn:schemas-microsoft-com:vml" Requires="v">
                <p:oleObj spid="_x0000_s137220" name="Visio" r:id="rId4" imgW="10414705" imgH="4675680" progId="Visio.Drawing.11">
                  <p:embed/>
                </p:oleObj>
              </mc:Choice>
              <mc:Fallback>
                <p:oleObj name="Visio" r:id="rId4" imgW="10414705" imgH="4675680" progId="Visio.Drawing.11">
                  <p:embed/>
                  <p:pic>
                    <p:nvPicPr>
                      <p:cNvPr id="0" name=""/>
                      <p:cNvPicPr/>
                      <p:nvPr/>
                    </p:nvPicPr>
                    <p:blipFill>
                      <a:blip r:embed="rId5"/>
                      <a:stretch>
                        <a:fillRect/>
                      </a:stretch>
                    </p:blipFill>
                    <p:spPr>
                      <a:xfrm>
                        <a:off x="563269" y="870508"/>
                        <a:ext cx="7767383" cy="3357677"/>
                      </a:xfrm>
                      <a:prstGeom prst="rect">
                        <a:avLst/>
                      </a:prstGeom>
                    </p:spPr>
                  </p:pic>
                </p:oleObj>
              </mc:Fallback>
            </mc:AlternateContent>
          </a:graphicData>
        </a:graphic>
      </p:graphicFrame>
    </p:spTree>
    <p:extLst>
      <p:ext uri="{BB962C8B-B14F-4D97-AF65-F5344CB8AC3E}">
        <p14:creationId xmlns:p14="http://schemas.microsoft.com/office/powerpoint/2010/main" val="42381692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181628" y="594987"/>
            <a:ext cx="8596612" cy="3998959"/>
          </a:xfrm>
          <a:prstGeom prst="roundRect">
            <a:avLst/>
          </a:prstGeom>
          <a:ln/>
        </p:spPr>
        <p:style>
          <a:lnRef idx="2">
            <a:schemeClr val="dk1"/>
          </a:lnRef>
          <a:fillRef idx="1">
            <a:schemeClr val="lt1"/>
          </a:fillRef>
          <a:effectRef idx="0">
            <a:schemeClr val="dk1"/>
          </a:effectRef>
          <a:fontRef idx="minor">
            <a:schemeClr val="dk1"/>
          </a:fontRef>
        </p:style>
        <p:txBody>
          <a:bodyPr tIns="90000" bIns="90000" rtlCol="0" anchor="t" anchorCtr="0"/>
          <a:lstStyle/>
          <a:p>
            <a:pPr algn="ctr" fontAlgn="auto">
              <a:spcBef>
                <a:spcPts val="0"/>
              </a:spcBef>
              <a:spcAft>
                <a:spcPts val="0"/>
              </a:spcAft>
            </a:pPr>
            <a:endParaRPr lang="en-US" dirty="0">
              <a:solidFill>
                <a:schemeClr val="accent4"/>
              </a:solidFill>
            </a:endParaRPr>
          </a:p>
        </p:txBody>
      </p:sp>
      <p:sp>
        <p:nvSpPr>
          <p:cNvPr id="5" name="Title 4"/>
          <p:cNvSpPr>
            <a:spLocks noGrp="1"/>
          </p:cNvSpPr>
          <p:nvPr>
            <p:ph type="title"/>
          </p:nvPr>
        </p:nvSpPr>
        <p:spPr>
          <a:xfrm>
            <a:off x="101053" y="95768"/>
            <a:ext cx="8229600" cy="311789"/>
          </a:xfrm>
        </p:spPr>
        <p:txBody>
          <a:bodyPr/>
          <a:lstStyle/>
          <a:p>
            <a:r>
              <a:rPr lang="en-US" sz="2000" dirty="0"/>
              <a:t>IP-based HO interface for CS Intercepts – Scenario 7</a:t>
            </a:r>
          </a:p>
        </p:txBody>
      </p:sp>
      <p:graphicFrame>
        <p:nvGraphicFramePr>
          <p:cNvPr id="2" name="Object 1"/>
          <p:cNvGraphicFramePr>
            <a:graphicFrameLocks noChangeAspect="1"/>
          </p:cNvGraphicFramePr>
          <p:nvPr>
            <p:extLst>
              <p:ext uri="{D42A27DB-BD31-4B8C-83A1-F6EECF244321}">
                <p14:modId xmlns:p14="http://schemas.microsoft.com/office/powerpoint/2010/main" val="1568846141"/>
              </p:ext>
            </p:extLst>
          </p:nvPr>
        </p:nvGraphicFramePr>
        <p:xfrm>
          <a:off x="702259" y="1008063"/>
          <a:ext cx="7549287" cy="3127375"/>
        </p:xfrm>
        <a:graphic>
          <a:graphicData uri="http://schemas.openxmlformats.org/presentationml/2006/ole">
            <mc:AlternateContent xmlns:mc="http://schemas.openxmlformats.org/markup-compatibility/2006">
              <mc:Choice xmlns:v="urn:schemas-microsoft-com:vml" Requires="v">
                <p:oleObj spid="_x0000_s138244" name="Visio" r:id="rId4" imgW="9370732" imgH="4807800" progId="Visio.Drawing.11">
                  <p:embed/>
                </p:oleObj>
              </mc:Choice>
              <mc:Fallback>
                <p:oleObj name="Visio" r:id="rId4" imgW="9370732" imgH="4807800" progId="Visio.Drawing.11">
                  <p:embed/>
                  <p:pic>
                    <p:nvPicPr>
                      <p:cNvPr id="0" name=""/>
                      <p:cNvPicPr/>
                      <p:nvPr/>
                    </p:nvPicPr>
                    <p:blipFill>
                      <a:blip r:embed="rId5"/>
                      <a:stretch>
                        <a:fillRect/>
                      </a:stretch>
                    </p:blipFill>
                    <p:spPr>
                      <a:xfrm>
                        <a:off x="702259" y="1008063"/>
                        <a:ext cx="7549287" cy="3127375"/>
                      </a:xfrm>
                      <a:prstGeom prst="rect">
                        <a:avLst/>
                      </a:prstGeom>
                    </p:spPr>
                  </p:pic>
                </p:oleObj>
              </mc:Fallback>
            </mc:AlternateContent>
          </a:graphicData>
        </a:graphic>
      </p:graphicFrame>
    </p:spTree>
    <p:extLst>
      <p:ext uri="{BB962C8B-B14F-4D97-AF65-F5344CB8AC3E}">
        <p14:creationId xmlns:p14="http://schemas.microsoft.com/office/powerpoint/2010/main" val="1238480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181628" y="594987"/>
            <a:ext cx="8596612" cy="3998959"/>
          </a:xfrm>
          <a:prstGeom prst="roundRect">
            <a:avLst/>
          </a:prstGeom>
          <a:ln/>
        </p:spPr>
        <p:style>
          <a:lnRef idx="2">
            <a:schemeClr val="dk1"/>
          </a:lnRef>
          <a:fillRef idx="1">
            <a:schemeClr val="lt1"/>
          </a:fillRef>
          <a:effectRef idx="0">
            <a:schemeClr val="dk1"/>
          </a:effectRef>
          <a:fontRef idx="minor">
            <a:schemeClr val="dk1"/>
          </a:fontRef>
        </p:style>
        <p:txBody>
          <a:bodyPr tIns="90000" bIns="90000" rtlCol="0" anchor="t" anchorCtr="0"/>
          <a:lstStyle/>
          <a:p>
            <a:pPr algn="ctr" fontAlgn="auto">
              <a:spcBef>
                <a:spcPts val="0"/>
              </a:spcBef>
              <a:spcAft>
                <a:spcPts val="0"/>
              </a:spcAft>
            </a:pPr>
            <a:endParaRPr lang="en-US" dirty="0">
              <a:solidFill>
                <a:schemeClr val="accent4"/>
              </a:solidFill>
            </a:endParaRPr>
          </a:p>
        </p:txBody>
      </p:sp>
      <p:sp>
        <p:nvSpPr>
          <p:cNvPr id="5" name="Title 4"/>
          <p:cNvSpPr>
            <a:spLocks noGrp="1"/>
          </p:cNvSpPr>
          <p:nvPr>
            <p:ph type="title"/>
          </p:nvPr>
        </p:nvSpPr>
        <p:spPr>
          <a:xfrm>
            <a:off x="101053" y="95768"/>
            <a:ext cx="8229600" cy="311789"/>
          </a:xfrm>
        </p:spPr>
        <p:txBody>
          <a:bodyPr/>
          <a:lstStyle/>
          <a:p>
            <a:r>
              <a:rPr lang="en-US" sz="2000" dirty="0"/>
              <a:t>IP-based HO interface for CS Intercepts – Scenario 8</a:t>
            </a:r>
          </a:p>
        </p:txBody>
      </p:sp>
      <p:graphicFrame>
        <p:nvGraphicFramePr>
          <p:cNvPr id="3" name="Object 2"/>
          <p:cNvGraphicFramePr>
            <a:graphicFrameLocks noChangeAspect="1"/>
          </p:cNvGraphicFramePr>
          <p:nvPr>
            <p:extLst>
              <p:ext uri="{D42A27DB-BD31-4B8C-83A1-F6EECF244321}">
                <p14:modId xmlns:p14="http://schemas.microsoft.com/office/powerpoint/2010/main" val="1870876444"/>
              </p:ext>
            </p:extLst>
          </p:nvPr>
        </p:nvGraphicFramePr>
        <p:xfrm>
          <a:off x="1228954" y="1008063"/>
          <a:ext cx="6391046" cy="3127375"/>
        </p:xfrm>
        <a:graphic>
          <a:graphicData uri="http://schemas.openxmlformats.org/presentationml/2006/ole">
            <mc:AlternateContent xmlns:mc="http://schemas.openxmlformats.org/markup-compatibility/2006">
              <mc:Choice xmlns:v="urn:schemas-microsoft-com:vml" Requires="v">
                <p:oleObj spid="_x0000_s140291" name="Visio" r:id="rId4" imgW="9370732" imgH="4807800" progId="Visio.Drawing.11">
                  <p:embed/>
                </p:oleObj>
              </mc:Choice>
              <mc:Fallback>
                <p:oleObj name="Visio" r:id="rId4" imgW="9370732" imgH="4807800" progId="Visio.Drawing.11">
                  <p:embed/>
                  <p:pic>
                    <p:nvPicPr>
                      <p:cNvPr id="0" name=""/>
                      <p:cNvPicPr/>
                      <p:nvPr/>
                    </p:nvPicPr>
                    <p:blipFill>
                      <a:blip r:embed="rId5"/>
                      <a:stretch>
                        <a:fillRect/>
                      </a:stretch>
                    </p:blipFill>
                    <p:spPr>
                      <a:xfrm>
                        <a:off x="1228954" y="1008063"/>
                        <a:ext cx="6391046" cy="3127375"/>
                      </a:xfrm>
                      <a:prstGeom prst="rect">
                        <a:avLst/>
                      </a:prstGeom>
                    </p:spPr>
                  </p:pic>
                </p:oleObj>
              </mc:Fallback>
            </mc:AlternateContent>
          </a:graphicData>
        </a:graphic>
      </p:graphicFrame>
    </p:spTree>
    <p:extLst>
      <p:ext uri="{BB962C8B-B14F-4D97-AF65-F5344CB8AC3E}">
        <p14:creationId xmlns:p14="http://schemas.microsoft.com/office/powerpoint/2010/main" val="39182847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181628" y="594987"/>
            <a:ext cx="6387422" cy="3998959"/>
          </a:xfrm>
          <a:prstGeom prst="roundRect">
            <a:avLst/>
          </a:prstGeom>
          <a:ln/>
        </p:spPr>
        <p:style>
          <a:lnRef idx="2">
            <a:schemeClr val="dk1"/>
          </a:lnRef>
          <a:fillRef idx="1">
            <a:schemeClr val="lt1"/>
          </a:fillRef>
          <a:effectRef idx="0">
            <a:schemeClr val="dk1"/>
          </a:effectRef>
          <a:fontRef idx="minor">
            <a:schemeClr val="dk1"/>
          </a:fontRef>
        </p:style>
        <p:txBody>
          <a:bodyPr tIns="90000" bIns="90000" rtlCol="0" anchor="t" anchorCtr="0"/>
          <a:lstStyle/>
          <a:p>
            <a:pPr algn="ctr" fontAlgn="auto">
              <a:spcBef>
                <a:spcPts val="0"/>
              </a:spcBef>
              <a:spcAft>
                <a:spcPts val="0"/>
              </a:spcAft>
            </a:pPr>
            <a:endParaRPr lang="en-US" dirty="0">
              <a:solidFill>
                <a:schemeClr val="accent4"/>
              </a:solidFill>
            </a:endParaRPr>
          </a:p>
        </p:txBody>
      </p:sp>
      <p:sp>
        <p:nvSpPr>
          <p:cNvPr id="5" name="Title 4"/>
          <p:cNvSpPr>
            <a:spLocks noGrp="1"/>
          </p:cNvSpPr>
          <p:nvPr>
            <p:ph type="title"/>
          </p:nvPr>
        </p:nvSpPr>
        <p:spPr>
          <a:xfrm>
            <a:off x="101053" y="95768"/>
            <a:ext cx="8229600" cy="311789"/>
          </a:xfrm>
        </p:spPr>
        <p:txBody>
          <a:bodyPr/>
          <a:lstStyle/>
          <a:p>
            <a:r>
              <a:rPr lang="en-US" sz="2000" dirty="0"/>
              <a:t>IP-based HO interface for CS Intercepts – </a:t>
            </a:r>
            <a:r>
              <a:rPr lang="en-US" sz="2000" dirty="0" err="1"/>
              <a:t>LEMF</a:t>
            </a:r>
            <a:r>
              <a:rPr lang="en-US" sz="2000" dirty="0"/>
              <a:t> variations</a:t>
            </a:r>
          </a:p>
        </p:txBody>
      </p:sp>
      <p:graphicFrame>
        <p:nvGraphicFramePr>
          <p:cNvPr id="3" name="Object 2"/>
          <p:cNvGraphicFramePr>
            <a:graphicFrameLocks noChangeAspect="1"/>
          </p:cNvGraphicFramePr>
          <p:nvPr>
            <p:extLst>
              <p:ext uri="{D42A27DB-BD31-4B8C-83A1-F6EECF244321}">
                <p14:modId xmlns:p14="http://schemas.microsoft.com/office/powerpoint/2010/main" val="1745820230"/>
              </p:ext>
            </p:extLst>
          </p:nvPr>
        </p:nvGraphicFramePr>
        <p:xfrm>
          <a:off x="943661" y="826618"/>
          <a:ext cx="5098694" cy="3533241"/>
        </p:xfrm>
        <a:graphic>
          <a:graphicData uri="http://schemas.openxmlformats.org/presentationml/2006/ole">
            <mc:AlternateContent xmlns:mc="http://schemas.openxmlformats.org/markup-compatibility/2006">
              <mc:Choice xmlns:v="urn:schemas-microsoft-com:vml" Requires="v">
                <p:oleObj spid="_x0000_s139268" name="Visio" r:id="rId4" imgW="4069643" imgH="6733800" progId="Visio.Drawing.11">
                  <p:embed/>
                </p:oleObj>
              </mc:Choice>
              <mc:Fallback>
                <p:oleObj name="Visio" r:id="rId4" imgW="4069643" imgH="6733800" progId="Visio.Drawing.11">
                  <p:embed/>
                  <p:pic>
                    <p:nvPicPr>
                      <p:cNvPr id="0" name=""/>
                      <p:cNvPicPr/>
                      <p:nvPr/>
                    </p:nvPicPr>
                    <p:blipFill>
                      <a:blip r:embed="rId5"/>
                      <a:stretch>
                        <a:fillRect/>
                      </a:stretch>
                    </p:blipFill>
                    <p:spPr>
                      <a:xfrm>
                        <a:off x="943661" y="826618"/>
                        <a:ext cx="5098694" cy="3533241"/>
                      </a:xfrm>
                      <a:prstGeom prst="rect">
                        <a:avLst/>
                      </a:prstGeom>
                    </p:spPr>
                  </p:pic>
                </p:oleObj>
              </mc:Fallback>
            </mc:AlternateContent>
          </a:graphicData>
        </a:graphic>
      </p:graphicFrame>
    </p:spTree>
    <p:extLst>
      <p:ext uri="{BB962C8B-B14F-4D97-AF65-F5344CB8AC3E}">
        <p14:creationId xmlns:p14="http://schemas.microsoft.com/office/powerpoint/2010/main" val="14041599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497725" y="1795243"/>
            <a:ext cx="6227378" cy="1549206"/>
          </a:xfrm>
        </p:spPr>
        <p:txBody>
          <a:bodyPr/>
          <a:lstStyle/>
          <a:p>
            <a:pPr algn="ctr"/>
            <a:r>
              <a:rPr lang="en-US" sz="2800" dirty="0"/>
              <a:t>Summary and Conclusion</a:t>
            </a:r>
          </a:p>
        </p:txBody>
      </p:sp>
    </p:spTree>
    <p:extLst>
      <p:ext uri="{BB962C8B-B14F-4D97-AF65-F5344CB8AC3E}">
        <p14:creationId xmlns:p14="http://schemas.microsoft.com/office/powerpoint/2010/main" val="20859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7513" y="203899"/>
            <a:ext cx="8529418" cy="311150"/>
          </a:xfrm>
        </p:spPr>
        <p:txBody>
          <a:bodyPr/>
          <a:lstStyle/>
          <a:p>
            <a:r>
              <a:rPr lang="en-US" sz="2400" dirty="0"/>
              <a:t>Background: Overview</a:t>
            </a:r>
          </a:p>
        </p:txBody>
      </p:sp>
      <p:sp>
        <p:nvSpPr>
          <p:cNvPr id="4" name="TextBox 3"/>
          <p:cNvSpPr txBox="1"/>
          <p:nvPr/>
        </p:nvSpPr>
        <p:spPr>
          <a:xfrm>
            <a:off x="358991" y="528730"/>
            <a:ext cx="8587940" cy="4247317"/>
          </a:xfrm>
          <a:prstGeom prst="rect">
            <a:avLst/>
          </a:prstGeom>
          <a:noFill/>
        </p:spPr>
        <p:txBody>
          <a:bodyPr wrap="square" rtlCol="0">
            <a:spAutoFit/>
          </a:bodyPr>
          <a:lstStyle/>
          <a:p>
            <a:pPr marL="285750" indent="-285750">
              <a:lnSpc>
                <a:spcPts val="1800"/>
              </a:lnSpc>
              <a:buFont typeface="Arial" panose="020B0604020202020204" pitchFamily="34" charset="0"/>
              <a:buChar char="•"/>
            </a:pPr>
            <a:r>
              <a:rPr lang="en-US" sz="1200" dirty="0"/>
              <a:t>IRI</a:t>
            </a:r>
          </a:p>
          <a:p>
            <a:pPr marL="742950" lvl="1" indent="-285750">
              <a:lnSpc>
                <a:spcPts val="1800"/>
              </a:lnSpc>
              <a:buFont typeface="Arial" panose="020B0604020202020204" pitchFamily="34" charset="0"/>
              <a:buChar char="•"/>
            </a:pPr>
            <a:r>
              <a:rPr lang="en-US" sz="1100" dirty="0"/>
              <a:t>The IRI for CS are discrete messages as defined in 3GPP TS 33.108 B.3a. </a:t>
            </a:r>
          </a:p>
          <a:p>
            <a:pPr marL="742950" lvl="1" indent="-285750">
              <a:lnSpc>
                <a:spcPts val="1800"/>
              </a:lnSpc>
              <a:buFont typeface="Arial" panose="020B0604020202020204" pitchFamily="34" charset="0"/>
              <a:buChar char="•"/>
            </a:pPr>
            <a:r>
              <a:rPr lang="en-US" sz="1100" dirty="0"/>
              <a:t>Due to the nature of discrete messages one can presume that the IRI can be sent over the IP domain to LEMF if necessary. </a:t>
            </a:r>
          </a:p>
          <a:p>
            <a:pPr marL="742950" lvl="1" indent="-285750">
              <a:lnSpc>
                <a:spcPts val="1800"/>
              </a:lnSpc>
              <a:buFont typeface="Arial" panose="020B0604020202020204" pitchFamily="34" charset="0"/>
              <a:buChar char="•"/>
            </a:pPr>
            <a:r>
              <a:rPr lang="en-US" sz="1100" dirty="0"/>
              <a:t>No change to the 3GPP LI standards would be necessary. </a:t>
            </a:r>
          </a:p>
          <a:p>
            <a:pPr marL="285750" indent="-285750">
              <a:lnSpc>
                <a:spcPts val="1800"/>
              </a:lnSpc>
              <a:buFont typeface="Arial" panose="020B0604020202020204" pitchFamily="34" charset="0"/>
              <a:buChar char="•"/>
            </a:pPr>
            <a:r>
              <a:rPr lang="en-US" sz="1200" dirty="0"/>
              <a:t>CC (Today): </a:t>
            </a:r>
          </a:p>
          <a:p>
            <a:pPr marL="742950" lvl="1" indent="-285750">
              <a:lnSpc>
                <a:spcPts val="1800"/>
              </a:lnSpc>
              <a:buFont typeface="Arial" panose="020B0604020202020204" pitchFamily="34" charset="0"/>
              <a:buChar char="•"/>
            </a:pPr>
            <a:r>
              <a:rPr lang="en-US" sz="1100" dirty="0"/>
              <a:t>Delivered over ISUP trunks to the LEMF.</a:t>
            </a:r>
          </a:p>
          <a:p>
            <a:pPr marL="742950" lvl="1" indent="-285750">
              <a:lnSpc>
                <a:spcPts val="1800"/>
              </a:lnSpc>
              <a:buFont typeface="Arial" panose="020B0604020202020204" pitchFamily="34" charset="0"/>
              <a:buChar char="•"/>
            </a:pPr>
            <a:r>
              <a:rPr lang="en-US" sz="1100" dirty="0"/>
              <a:t>May be delivered through the DF3 or may be delivered directly to LEMF (DF3 presumed to be part of ICE). </a:t>
            </a:r>
          </a:p>
          <a:p>
            <a:pPr marL="742950" lvl="1" indent="-285750">
              <a:lnSpc>
                <a:spcPts val="1800"/>
              </a:lnSpc>
              <a:buFont typeface="Arial" panose="020B0604020202020204" pitchFamily="34" charset="0"/>
              <a:buChar char="•"/>
            </a:pPr>
            <a:r>
              <a:rPr lang="en-US" sz="1100" dirty="0"/>
              <a:t>For separated delivery option, media to and from target are delivered on separate ISUP trunks.</a:t>
            </a:r>
          </a:p>
          <a:p>
            <a:pPr marL="742950" lvl="1" indent="-285750">
              <a:lnSpc>
                <a:spcPts val="1800"/>
              </a:lnSpc>
              <a:buFont typeface="Arial" panose="020B0604020202020204" pitchFamily="34" charset="0"/>
              <a:buChar char="•"/>
            </a:pPr>
            <a:r>
              <a:rPr lang="en-US" sz="1100" dirty="0"/>
              <a:t>When ISUP signaling is used, the signaling may use either A-links or F-links.  </a:t>
            </a:r>
          </a:p>
          <a:p>
            <a:pPr marL="285750" indent="-285750">
              <a:lnSpc>
                <a:spcPts val="1800"/>
              </a:lnSpc>
              <a:buFont typeface="Arial" panose="020B0604020202020204" pitchFamily="34" charset="0"/>
              <a:buChar char="•"/>
            </a:pPr>
            <a:r>
              <a:rPr lang="en-US" sz="1100" dirty="0"/>
              <a:t>CC (IP-based HO interface): </a:t>
            </a:r>
          </a:p>
          <a:p>
            <a:pPr marL="742950" lvl="1" indent="-285750">
              <a:lnSpc>
                <a:spcPts val="1800"/>
              </a:lnSpc>
              <a:buFont typeface="Arial" panose="020B0604020202020204" pitchFamily="34" charset="0"/>
              <a:buChar char="•"/>
            </a:pPr>
            <a:r>
              <a:rPr lang="en-US" sz="1100" dirty="0"/>
              <a:t>To transport the CC in the IP form, the BICC or SIP can be used. However, to support the LEMF as a SIP end point, SIP is the preferred signaling method. Then the CC will be transported over the IP domain in the IP form (RTP streams).</a:t>
            </a:r>
          </a:p>
          <a:p>
            <a:pPr marL="742950" lvl="1" indent="-285750">
              <a:lnSpc>
                <a:spcPts val="1800"/>
              </a:lnSpc>
              <a:buFont typeface="Arial" panose="020B0604020202020204" pitchFamily="34" charset="0"/>
              <a:buChar char="•"/>
            </a:pPr>
            <a:r>
              <a:rPr lang="en-US" sz="1100" dirty="0"/>
              <a:t>The Correlation information could be transported using isub parameter in SIP (RFC 4715). </a:t>
            </a:r>
          </a:p>
          <a:p>
            <a:pPr marL="742950" lvl="1" indent="-285750">
              <a:lnSpc>
                <a:spcPts val="1800"/>
              </a:lnSpc>
              <a:buFont typeface="Arial" panose="020B0604020202020204" pitchFamily="34" charset="0"/>
              <a:buChar char="•"/>
            </a:pPr>
            <a:r>
              <a:rPr lang="en-US" sz="1100" dirty="0"/>
              <a:t>There will be one RTP stream for each direction of voice flow. </a:t>
            </a:r>
          </a:p>
          <a:p>
            <a:pPr marL="742950" lvl="1" indent="-285750">
              <a:lnSpc>
                <a:spcPts val="1800"/>
              </a:lnSpc>
              <a:buFont typeface="Arial" panose="020B0604020202020204" pitchFamily="34" charset="0"/>
              <a:buChar char="•"/>
            </a:pPr>
            <a:r>
              <a:rPr lang="en-US" sz="1100" dirty="0"/>
              <a:t>A TDM to IP conversion can be done at the ICE or at the DF3. </a:t>
            </a:r>
          </a:p>
          <a:p>
            <a:pPr marL="742950" lvl="1" indent="-285750">
              <a:lnSpc>
                <a:spcPts val="1800"/>
              </a:lnSpc>
              <a:buFont typeface="Arial" panose="020B0604020202020204" pitchFamily="34" charset="0"/>
              <a:buChar char="•"/>
            </a:pPr>
            <a:r>
              <a:rPr lang="en-US" sz="1100" dirty="0"/>
              <a:t>To support this capability, there won’t be any 3GPP TS 33.108 impacts.  </a:t>
            </a:r>
          </a:p>
          <a:p>
            <a:pPr marL="742950" lvl="1" indent="-285750">
              <a:lnSpc>
                <a:spcPts val="1800"/>
              </a:lnSpc>
              <a:buFont typeface="Arial" panose="020B0604020202020204" pitchFamily="34" charset="0"/>
              <a:buChar char="•"/>
            </a:pPr>
            <a:r>
              <a:rPr lang="en-US" sz="1100" dirty="0"/>
              <a:t>If the approach is agreeable, the concept could be documented in an informative annex of 3GPP TS 33.107. The reason for the inclusion in an informative form is because there are different ways one can accomplish the need. </a:t>
            </a:r>
          </a:p>
        </p:txBody>
      </p:sp>
    </p:spTree>
    <p:extLst>
      <p:ext uri="{BB962C8B-B14F-4D97-AF65-F5344CB8AC3E}">
        <p14:creationId xmlns:p14="http://schemas.microsoft.com/office/powerpoint/2010/main" val="21985965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7513" y="203899"/>
            <a:ext cx="8529418" cy="311150"/>
          </a:xfrm>
        </p:spPr>
        <p:txBody>
          <a:bodyPr/>
          <a:lstStyle/>
          <a:p>
            <a:r>
              <a:rPr lang="en-US" sz="2400" dirty="0"/>
              <a:t>Conclusion</a:t>
            </a:r>
          </a:p>
        </p:txBody>
      </p:sp>
      <p:sp>
        <p:nvSpPr>
          <p:cNvPr id="4" name="TextBox 3"/>
          <p:cNvSpPr txBox="1"/>
          <p:nvPr/>
        </p:nvSpPr>
        <p:spPr>
          <a:xfrm>
            <a:off x="358991" y="740871"/>
            <a:ext cx="8587940" cy="1015663"/>
          </a:xfrm>
          <a:prstGeom prst="rect">
            <a:avLst/>
          </a:prstGeom>
          <a:noFill/>
        </p:spPr>
        <p:txBody>
          <a:bodyPr wrap="square" rtlCol="0">
            <a:spAutoFit/>
          </a:bodyPr>
          <a:lstStyle/>
          <a:p>
            <a:pPr marL="285750" indent="-285750">
              <a:lnSpc>
                <a:spcPts val="1800"/>
              </a:lnSpc>
              <a:buFont typeface="Arial" panose="020B0604020202020204" pitchFamily="34" charset="0"/>
              <a:buChar char="•"/>
            </a:pPr>
            <a:r>
              <a:rPr lang="en-US" sz="1200" dirty="0" err="1"/>
              <a:t>SA3</a:t>
            </a:r>
            <a:r>
              <a:rPr lang="en-US" sz="1200" dirty="0"/>
              <a:t> LI prefers </a:t>
            </a:r>
            <a:r>
              <a:rPr lang="en-US" sz="1200" dirty="0" err="1"/>
              <a:t>HI3</a:t>
            </a:r>
            <a:r>
              <a:rPr lang="en-US" sz="1200" dirty="0"/>
              <a:t>: CS (new TS 33.108) module</a:t>
            </a:r>
          </a:p>
          <a:p>
            <a:pPr marL="285750" indent="-285750">
              <a:lnSpc>
                <a:spcPts val="1800"/>
              </a:lnSpc>
              <a:buFont typeface="Arial" panose="020B0604020202020204" pitchFamily="34" charset="0"/>
              <a:buChar char="•"/>
            </a:pPr>
            <a:r>
              <a:rPr lang="en-US" sz="1200" dirty="0"/>
              <a:t>Scenario 5, 6, 7 or 8 is the one preferred</a:t>
            </a:r>
          </a:p>
          <a:p>
            <a:pPr marL="285750" indent="-285750">
              <a:lnSpc>
                <a:spcPts val="1800"/>
              </a:lnSpc>
              <a:buFont typeface="Arial" panose="020B0604020202020204" pitchFamily="34" charset="0"/>
              <a:buChar char="•"/>
            </a:pPr>
            <a:r>
              <a:rPr lang="en-US" sz="1200" dirty="0"/>
              <a:t>Scenario 8 is the most preferred</a:t>
            </a:r>
          </a:p>
          <a:p>
            <a:pPr>
              <a:lnSpc>
                <a:spcPts val="1800"/>
              </a:lnSpc>
            </a:pPr>
            <a:endParaRPr lang="en-US" sz="1200" dirty="0"/>
          </a:p>
        </p:txBody>
      </p:sp>
    </p:spTree>
    <p:extLst>
      <p:ext uri="{BB962C8B-B14F-4D97-AF65-F5344CB8AC3E}">
        <p14:creationId xmlns:p14="http://schemas.microsoft.com/office/powerpoint/2010/main" val="38965805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497725" y="1795243"/>
            <a:ext cx="6227378" cy="900659"/>
          </a:xfrm>
        </p:spPr>
        <p:txBody>
          <a:bodyPr/>
          <a:lstStyle/>
          <a:p>
            <a:pPr algn="ctr"/>
            <a:r>
              <a:rPr lang="en-US" sz="2800" dirty="0"/>
              <a:t>Background</a:t>
            </a:r>
            <a:br>
              <a:rPr lang="en-US" sz="2800" dirty="0"/>
            </a:br>
            <a:endParaRPr lang="en-US" sz="2800" dirty="0"/>
          </a:p>
        </p:txBody>
      </p:sp>
    </p:spTree>
    <p:extLst>
      <p:ext uri="{BB962C8B-B14F-4D97-AF65-F5344CB8AC3E}">
        <p14:creationId xmlns:p14="http://schemas.microsoft.com/office/powerpoint/2010/main" val="35195807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86838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200891" y="623455"/>
            <a:ext cx="8423730" cy="3980295"/>
          </a:xfrm>
          <a:prstGeom prst="roundRect">
            <a:avLst/>
          </a:prstGeom>
          <a:ln/>
        </p:spPr>
        <p:style>
          <a:lnRef idx="2">
            <a:schemeClr val="dk1"/>
          </a:lnRef>
          <a:fillRef idx="1">
            <a:schemeClr val="lt1"/>
          </a:fillRef>
          <a:effectRef idx="0">
            <a:schemeClr val="dk1"/>
          </a:effectRef>
          <a:fontRef idx="minor">
            <a:schemeClr val="dk1"/>
          </a:fontRef>
        </p:style>
        <p:txBody>
          <a:bodyPr tIns="90000" bIns="90000" rtlCol="0" anchor="t" anchorCtr="0"/>
          <a:lstStyle/>
          <a:p>
            <a:pPr algn="ctr" fontAlgn="auto">
              <a:spcBef>
                <a:spcPts val="0"/>
              </a:spcBef>
              <a:spcAft>
                <a:spcPts val="0"/>
              </a:spcAft>
            </a:pPr>
            <a:endParaRPr lang="en-US" dirty="0">
              <a:solidFill>
                <a:schemeClr val="accent4"/>
              </a:solidFill>
            </a:endParaRPr>
          </a:p>
        </p:txBody>
      </p:sp>
      <p:sp>
        <p:nvSpPr>
          <p:cNvPr id="5" name="Title 4"/>
          <p:cNvSpPr>
            <a:spLocks noGrp="1"/>
          </p:cNvSpPr>
          <p:nvPr>
            <p:ph type="title"/>
          </p:nvPr>
        </p:nvSpPr>
        <p:spPr>
          <a:xfrm>
            <a:off x="101053" y="95768"/>
            <a:ext cx="8229600" cy="311789"/>
          </a:xfrm>
        </p:spPr>
        <p:txBody>
          <a:bodyPr/>
          <a:lstStyle/>
          <a:p>
            <a:r>
              <a:rPr lang="en-US" sz="2000" dirty="0"/>
              <a:t>Objective: Provide IP-based HO Interface to LEMF</a:t>
            </a:r>
          </a:p>
        </p:txBody>
      </p:sp>
      <p:graphicFrame>
        <p:nvGraphicFramePr>
          <p:cNvPr id="2" name="Object 1"/>
          <p:cNvGraphicFramePr>
            <a:graphicFrameLocks noChangeAspect="1"/>
          </p:cNvGraphicFramePr>
          <p:nvPr>
            <p:extLst>
              <p:ext uri="{D42A27DB-BD31-4B8C-83A1-F6EECF244321}">
                <p14:modId xmlns:p14="http://schemas.microsoft.com/office/powerpoint/2010/main" val="3128925436"/>
              </p:ext>
            </p:extLst>
          </p:nvPr>
        </p:nvGraphicFramePr>
        <p:xfrm>
          <a:off x="571499" y="716888"/>
          <a:ext cx="7431329" cy="3708807"/>
        </p:xfrm>
        <a:graphic>
          <a:graphicData uri="http://schemas.openxmlformats.org/presentationml/2006/ole">
            <mc:AlternateContent xmlns:mc="http://schemas.openxmlformats.org/markup-compatibility/2006">
              <mc:Choice xmlns:v="urn:schemas-microsoft-com:vml" Requires="v">
                <p:oleObj spid="_x0000_s135177" name="Visio" r:id="rId4" imgW="8002778" imgH="4900680" progId="Visio.Drawing.11">
                  <p:embed/>
                </p:oleObj>
              </mc:Choice>
              <mc:Fallback>
                <p:oleObj name="Visio" r:id="rId4" imgW="8002778" imgH="4900680" progId="Visio.Drawing.11">
                  <p:embed/>
                  <p:pic>
                    <p:nvPicPr>
                      <p:cNvPr id="0" name=""/>
                      <p:cNvPicPr/>
                      <p:nvPr/>
                    </p:nvPicPr>
                    <p:blipFill>
                      <a:blip r:embed="rId5"/>
                      <a:stretch>
                        <a:fillRect/>
                      </a:stretch>
                    </p:blipFill>
                    <p:spPr>
                      <a:xfrm>
                        <a:off x="571499" y="716888"/>
                        <a:ext cx="7431329" cy="3708807"/>
                      </a:xfrm>
                      <a:prstGeom prst="rect">
                        <a:avLst/>
                      </a:prstGeom>
                    </p:spPr>
                  </p:pic>
                </p:oleObj>
              </mc:Fallback>
            </mc:AlternateContent>
          </a:graphicData>
        </a:graphic>
      </p:graphicFrame>
    </p:spTree>
    <p:extLst>
      <p:ext uri="{BB962C8B-B14F-4D97-AF65-F5344CB8AC3E}">
        <p14:creationId xmlns:p14="http://schemas.microsoft.com/office/powerpoint/2010/main" val="16433031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200891" y="623455"/>
            <a:ext cx="5058738" cy="3980295"/>
          </a:xfrm>
          <a:prstGeom prst="roundRect">
            <a:avLst/>
          </a:prstGeom>
          <a:ln/>
        </p:spPr>
        <p:style>
          <a:lnRef idx="2">
            <a:schemeClr val="dk1"/>
          </a:lnRef>
          <a:fillRef idx="1">
            <a:schemeClr val="lt1"/>
          </a:fillRef>
          <a:effectRef idx="0">
            <a:schemeClr val="dk1"/>
          </a:effectRef>
          <a:fontRef idx="minor">
            <a:schemeClr val="dk1"/>
          </a:fontRef>
        </p:style>
        <p:txBody>
          <a:bodyPr tIns="90000" bIns="90000" rtlCol="0" anchor="t" anchorCtr="0"/>
          <a:lstStyle/>
          <a:p>
            <a:pPr algn="ctr" fontAlgn="auto">
              <a:spcBef>
                <a:spcPts val="0"/>
              </a:spcBef>
              <a:spcAft>
                <a:spcPts val="0"/>
              </a:spcAft>
            </a:pPr>
            <a:endParaRPr lang="en-US" dirty="0">
              <a:solidFill>
                <a:schemeClr val="accent4"/>
              </a:solidFill>
            </a:endParaRPr>
          </a:p>
        </p:txBody>
      </p:sp>
      <p:sp>
        <p:nvSpPr>
          <p:cNvPr id="5" name="Title 4"/>
          <p:cNvSpPr>
            <a:spLocks noGrp="1"/>
          </p:cNvSpPr>
          <p:nvPr>
            <p:ph type="title"/>
          </p:nvPr>
        </p:nvSpPr>
        <p:spPr>
          <a:xfrm>
            <a:off x="101053" y="95768"/>
            <a:ext cx="8229600" cy="311789"/>
          </a:xfrm>
        </p:spPr>
        <p:txBody>
          <a:bodyPr/>
          <a:lstStyle/>
          <a:p>
            <a:r>
              <a:rPr lang="en-US" sz="2000" dirty="0"/>
              <a:t>Background: Current CS Interception examples</a:t>
            </a:r>
          </a:p>
        </p:txBody>
      </p:sp>
      <p:sp>
        <p:nvSpPr>
          <p:cNvPr id="12" name="TextBox 11"/>
          <p:cNvSpPr txBox="1"/>
          <p:nvPr/>
        </p:nvSpPr>
        <p:spPr>
          <a:xfrm>
            <a:off x="5259629" y="840223"/>
            <a:ext cx="3818533" cy="3683060"/>
          </a:xfrm>
          <a:prstGeom prst="rect">
            <a:avLst/>
          </a:prstGeom>
          <a:noFill/>
        </p:spPr>
        <p:txBody>
          <a:bodyPr wrap="square" rtlCol="0">
            <a:spAutoFit/>
          </a:bodyPr>
          <a:lstStyle/>
          <a:p>
            <a:pPr marL="285750" indent="-285750">
              <a:lnSpc>
                <a:spcPts val="2000"/>
              </a:lnSpc>
              <a:buFont typeface="Arial" panose="020B0604020202020204" pitchFamily="34" charset="0"/>
              <a:buChar char="•"/>
            </a:pPr>
            <a:r>
              <a:rPr lang="en-US" sz="1200" dirty="0"/>
              <a:t>IRI</a:t>
            </a:r>
          </a:p>
          <a:p>
            <a:pPr marL="541338" lvl="1" indent="-271463">
              <a:lnSpc>
                <a:spcPts val="2000"/>
              </a:lnSpc>
              <a:buFont typeface="Arial" panose="020B0604020202020204" pitchFamily="34" charset="0"/>
              <a:buChar char="•"/>
            </a:pPr>
            <a:r>
              <a:rPr lang="en-US" sz="1100" dirty="0"/>
              <a:t>The IRI for CS are discrete messages as defined in 3GPP TS 33.108 B.3a. </a:t>
            </a:r>
          </a:p>
          <a:p>
            <a:pPr marL="285750" indent="-285750">
              <a:lnSpc>
                <a:spcPts val="2000"/>
              </a:lnSpc>
              <a:buFont typeface="Arial" panose="020B0604020202020204" pitchFamily="34" charset="0"/>
              <a:buChar char="•"/>
            </a:pPr>
            <a:r>
              <a:rPr lang="en-US" sz="1200" dirty="0"/>
              <a:t>CC: </a:t>
            </a:r>
          </a:p>
          <a:p>
            <a:pPr marL="541338" lvl="1" indent="-271463">
              <a:lnSpc>
                <a:spcPts val="2000"/>
              </a:lnSpc>
              <a:buFont typeface="Arial" panose="020B0604020202020204" pitchFamily="34" charset="0"/>
              <a:buChar char="•"/>
            </a:pPr>
            <a:r>
              <a:rPr lang="en-US" sz="1100" dirty="0"/>
              <a:t>Delivered in the TDM form via direct connection or via ISUP trunks to the LEMF.</a:t>
            </a:r>
          </a:p>
          <a:p>
            <a:pPr marL="998538" lvl="2" indent="-271463">
              <a:lnSpc>
                <a:spcPts val="2000"/>
              </a:lnSpc>
              <a:buFont typeface="Arial" panose="020B0604020202020204" pitchFamily="34" charset="0"/>
              <a:buChar char="•"/>
            </a:pPr>
            <a:r>
              <a:rPr lang="en-US" sz="1100" dirty="0"/>
              <a:t>May be delivered over DF3  </a:t>
            </a:r>
          </a:p>
          <a:p>
            <a:pPr marL="998538" lvl="2" indent="-271463">
              <a:lnSpc>
                <a:spcPts val="2000"/>
              </a:lnSpc>
              <a:buFont typeface="Arial" panose="020B0604020202020204" pitchFamily="34" charset="0"/>
              <a:buChar char="•"/>
            </a:pPr>
            <a:r>
              <a:rPr lang="en-US" sz="1100" dirty="0"/>
              <a:t>May be delivered directly to LEMF (DF3 presumed to be part of ICE). </a:t>
            </a:r>
          </a:p>
          <a:p>
            <a:pPr marL="541338" lvl="1" indent="-271463">
              <a:lnSpc>
                <a:spcPts val="2000"/>
              </a:lnSpc>
              <a:buFont typeface="Arial" panose="020B0604020202020204" pitchFamily="34" charset="0"/>
              <a:buChar char="•"/>
            </a:pPr>
            <a:r>
              <a:rPr lang="en-US" sz="1100" dirty="0"/>
              <a:t>For separated delivery option, media to and from target are delivered on separate ISUP trunks</a:t>
            </a:r>
          </a:p>
          <a:p>
            <a:pPr marL="998538" lvl="2" indent="-271463">
              <a:lnSpc>
                <a:spcPts val="2000"/>
              </a:lnSpc>
              <a:buFont typeface="Arial" panose="020B0604020202020204" pitchFamily="34" charset="0"/>
              <a:buChar char="•"/>
            </a:pPr>
            <a:r>
              <a:rPr lang="en-US" sz="1100" dirty="0"/>
              <a:t>One call per ISUP trunk.</a:t>
            </a:r>
          </a:p>
          <a:p>
            <a:pPr marL="541338" lvl="1" indent="-271463">
              <a:lnSpc>
                <a:spcPts val="2000"/>
              </a:lnSpc>
              <a:buFont typeface="Arial" panose="020B0604020202020204" pitchFamily="34" charset="0"/>
              <a:buChar char="•"/>
            </a:pPr>
            <a:r>
              <a:rPr lang="en-US" sz="1100" dirty="0"/>
              <a:t>ISUP signaling may be via SS7 A-links (typical) or F-links.  </a:t>
            </a:r>
          </a:p>
        </p:txBody>
      </p:sp>
      <p:graphicFrame>
        <p:nvGraphicFramePr>
          <p:cNvPr id="2" name="Object 1"/>
          <p:cNvGraphicFramePr>
            <a:graphicFrameLocks noChangeAspect="1"/>
          </p:cNvGraphicFramePr>
          <p:nvPr>
            <p:extLst>
              <p:ext uri="{D42A27DB-BD31-4B8C-83A1-F6EECF244321}">
                <p14:modId xmlns:p14="http://schemas.microsoft.com/office/powerpoint/2010/main" val="3423286947"/>
              </p:ext>
            </p:extLst>
          </p:nvPr>
        </p:nvGraphicFramePr>
        <p:xfrm>
          <a:off x="285293" y="840223"/>
          <a:ext cx="4784141" cy="3541582"/>
        </p:xfrm>
        <a:graphic>
          <a:graphicData uri="http://schemas.openxmlformats.org/presentationml/2006/ole">
            <mc:AlternateContent xmlns:mc="http://schemas.openxmlformats.org/markup-compatibility/2006">
              <mc:Choice xmlns:v="urn:schemas-microsoft-com:vml" Requires="v">
                <p:oleObj spid="_x0000_s103461" name="Visio" r:id="rId4" imgW="8182867" imgH="5465160" progId="Visio.Drawing.11">
                  <p:embed/>
                </p:oleObj>
              </mc:Choice>
              <mc:Fallback>
                <p:oleObj name="Visio" r:id="rId4" imgW="8182867" imgH="5465160" progId="Visio.Drawing.11">
                  <p:embed/>
                  <p:pic>
                    <p:nvPicPr>
                      <p:cNvPr id="0" name=""/>
                      <p:cNvPicPr/>
                      <p:nvPr/>
                    </p:nvPicPr>
                    <p:blipFill>
                      <a:blip r:embed="rId5"/>
                      <a:stretch>
                        <a:fillRect/>
                      </a:stretch>
                    </p:blipFill>
                    <p:spPr>
                      <a:xfrm>
                        <a:off x="285293" y="840223"/>
                        <a:ext cx="4784141" cy="3541582"/>
                      </a:xfrm>
                      <a:prstGeom prst="rect">
                        <a:avLst/>
                      </a:prstGeom>
                    </p:spPr>
                  </p:pic>
                </p:oleObj>
              </mc:Fallback>
            </mc:AlternateContent>
          </a:graphicData>
        </a:graphic>
      </p:graphicFrame>
    </p:spTree>
    <p:extLst>
      <p:ext uri="{BB962C8B-B14F-4D97-AF65-F5344CB8AC3E}">
        <p14:creationId xmlns:p14="http://schemas.microsoft.com/office/powerpoint/2010/main" val="24897125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497725" y="1795243"/>
            <a:ext cx="6227378" cy="900659"/>
          </a:xfrm>
        </p:spPr>
        <p:txBody>
          <a:bodyPr/>
          <a:lstStyle/>
          <a:p>
            <a:pPr algn="ctr"/>
            <a:r>
              <a:rPr lang="en-US" sz="2800" dirty="0"/>
              <a:t>TDM to IP Conversions</a:t>
            </a:r>
            <a:br>
              <a:rPr lang="en-US" sz="2800" dirty="0"/>
            </a:br>
            <a:br>
              <a:rPr lang="en-US" sz="2800" dirty="0"/>
            </a:br>
            <a:r>
              <a:rPr lang="en-US" sz="2800" dirty="0"/>
              <a:t> </a:t>
            </a:r>
          </a:p>
        </p:txBody>
      </p:sp>
    </p:spTree>
    <p:extLst>
      <p:ext uri="{BB962C8B-B14F-4D97-AF65-F5344CB8AC3E}">
        <p14:creationId xmlns:p14="http://schemas.microsoft.com/office/powerpoint/2010/main" val="4523400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6"/>
          <p:cNvSpPr/>
          <p:nvPr/>
        </p:nvSpPr>
        <p:spPr>
          <a:xfrm>
            <a:off x="221420" y="2487168"/>
            <a:ext cx="6325684" cy="1863713"/>
          </a:xfrm>
          <a:prstGeom prst="roundRect">
            <a:avLst/>
          </a:prstGeom>
          <a:ln/>
        </p:spPr>
        <p:style>
          <a:lnRef idx="2">
            <a:schemeClr val="dk1"/>
          </a:lnRef>
          <a:fillRef idx="1">
            <a:schemeClr val="lt1"/>
          </a:fillRef>
          <a:effectRef idx="0">
            <a:schemeClr val="dk1"/>
          </a:effectRef>
          <a:fontRef idx="minor">
            <a:schemeClr val="dk1"/>
          </a:fontRef>
        </p:style>
        <p:txBody>
          <a:bodyPr tIns="90000" bIns="90000" rtlCol="0" anchor="t" anchorCtr="0"/>
          <a:lstStyle/>
          <a:p>
            <a:pPr algn="ctr" fontAlgn="auto">
              <a:spcBef>
                <a:spcPts val="0"/>
              </a:spcBef>
              <a:spcAft>
                <a:spcPts val="0"/>
              </a:spcAft>
            </a:pPr>
            <a:endParaRPr lang="en-US" dirty="0">
              <a:solidFill>
                <a:schemeClr val="accent4"/>
              </a:solidFill>
            </a:endParaRPr>
          </a:p>
        </p:txBody>
      </p:sp>
      <p:sp>
        <p:nvSpPr>
          <p:cNvPr id="7" name="Rounded Rectangle 6"/>
          <p:cNvSpPr/>
          <p:nvPr/>
        </p:nvSpPr>
        <p:spPr>
          <a:xfrm>
            <a:off x="200892" y="623455"/>
            <a:ext cx="6346212" cy="1863713"/>
          </a:xfrm>
          <a:prstGeom prst="roundRect">
            <a:avLst/>
          </a:prstGeom>
          <a:ln/>
        </p:spPr>
        <p:style>
          <a:lnRef idx="2">
            <a:schemeClr val="dk1"/>
          </a:lnRef>
          <a:fillRef idx="1">
            <a:schemeClr val="lt1"/>
          </a:fillRef>
          <a:effectRef idx="0">
            <a:schemeClr val="dk1"/>
          </a:effectRef>
          <a:fontRef idx="minor">
            <a:schemeClr val="dk1"/>
          </a:fontRef>
        </p:style>
        <p:txBody>
          <a:bodyPr tIns="90000" bIns="90000" rtlCol="0" anchor="t" anchorCtr="0"/>
          <a:lstStyle/>
          <a:p>
            <a:pPr algn="ctr" fontAlgn="auto">
              <a:spcBef>
                <a:spcPts val="0"/>
              </a:spcBef>
              <a:spcAft>
                <a:spcPts val="0"/>
              </a:spcAft>
            </a:pPr>
            <a:endParaRPr lang="en-US" dirty="0">
              <a:solidFill>
                <a:schemeClr val="accent4"/>
              </a:solidFill>
            </a:endParaRPr>
          </a:p>
        </p:txBody>
      </p:sp>
      <p:sp>
        <p:nvSpPr>
          <p:cNvPr id="5" name="Title 4"/>
          <p:cNvSpPr>
            <a:spLocks noGrp="1"/>
          </p:cNvSpPr>
          <p:nvPr>
            <p:ph type="title"/>
          </p:nvPr>
        </p:nvSpPr>
        <p:spPr>
          <a:xfrm>
            <a:off x="101053" y="95768"/>
            <a:ext cx="8229600" cy="311789"/>
          </a:xfrm>
        </p:spPr>
        <p:txBody>
          <a:bodyPr/>
          <a:lstStyle/>
          <a:p>
            <a:r>
              <a:rPr lang="en-US" sz="2000" dirty="0"/>
              <a:t>Methods used to establish calls between TDM networks over IP domain  </a:t>
            </a:r>
          </a:p>
        </p:txBody>
      </p:sp>
      <p:sp>
        <p:nvSpPr>
          <p:cNvPr id="10" name="TextBox 9"/>
          <p:cNvSpPr txBox="1"/>
          <p:nvPr/>
        </p:nvSpPr>
        <p:spPr>
          <a:xfrm>
            <a:off x="6656832" y="895339"/>
            <a:ext cx="2465223" cy="3426579"/>
          </a:xfrm>
          <a:prstGeom prst="rect">
            <a:avLst/>
          </a:prstGeom>
          <a:noFill/>
        </p:spPr>
        <p:txBody>
          <a:bodyPr wrap="square" rtlCol="0">
            <a:spAutoFit/>
          </a:bodyPr>
          <a:lstStyle/>
          <a:p>
            <a:pPr marL="285750" indent="-285750">
              <a:lnSpc>
                <a:spcPts val="2000"/>
              </a:lnSpc>
              <a:buFont typeface="Arial" panose="020B0604020202020204" pitchFamily="34" charset="0"/>
              <a:buChar char="•"/>
            </a:pPr>
            <a:r>
              <a:rPr lang="en-US" sz="1200" dirty="0"/>
              <a:t>Bearer Independent Call Control (BICC) or SIP with encapsulated ISUP message is used to establish connection between two ISUP-based TDM networks over the domain.  </a:t>
            </a:r>
          </a:p>
          <a:p>
            <a:pPr marL="285750" indent="-285750">
              <a:lnSpc>
                <a:spcPts val="2000"/>
              </a:lnSpc>
              <a:buFont typeface="Arial" panose="020B0604020202020204" pitchFamily="34" charset="0"/>
              <a:buChar char="•"/>
            </a:pPr>
            <a:r>
              <a:rPr lang="en-US" sz="1200" dirty="0"/>
              <a:t>The media within the IP domain is in the RTP form.</a:t>
            </a:r>
          </a:p>
          <a:p>
            <a:pPr marL="285750" indent="-285750">
              <a:lnSpc>
                <a:spcPts val="2000"/>
              </a:lnSpc>
              <a:buFont typeface="Arial" panose="020B0604020202020204" pitchFamily="34" charset="0"/>
              <a:buChar char="•"/>
            </a:pPr>
            <a:r>
              <a:rPr lang="en-US" sz="1200" dirty="0"/>
              <a:t>When one end point is SIP, SIP-I (Profile A or Profile B) or SIP itself may be used.   </a:t>
            </a:r>
            <a:endParaRPr lang="en-US" sz="1100" dirty="0"/>
          </a:p>
          <a:p>
            <a:pPr marL="285750" indent="-285750">
              <a:lnSpc>
                <a:spcPts val="2000"/>
              </a:lnSpc>
              <a:buFont typeface="Arial" panose="020B0604020202020204" pitchFamily="34" charset="0"/>
              <a:buChar char="•"/>
            </a:pPr>
            <a:endParaRPr lang="en-US" sz="1200" dirty="0"/>
          </a:p>
        </p:txBody>
      </p:sp>
      <p:graphicFrame>
        <p:nvGraphicFramePr>
          <p:cNvPr id="2" name="Object 1"/>
          <p:cNvGraphicFramePr>
            <a:graphicFrameLocks noChangeAspect="1"/>
          </p:cNvGraphicFramePr>
          <p:nvPr>
            <p:extLst>
              <p:ext uri="{D42A27DB-BD31-4B8C-83A1-F6EECF244321}">
                <p14:modId xmlns:p14="http://schemas.microsoft.com/office/powerpoint/2010/main" val="321734752"/>
              </p:ext>
            </p:extLst>
          </p:nvPr>
        </p:nvGraphicFramePr>
        <p:xfrm>
          <a:off x="358992" y="764985"/>
          <a:ext cx="5917450" cy="3394075"/>
        </p:xfrm>
        <a:graphic>
          <a:graphicData uri="http://schemas.openxmlformats.org/presentationml/2006/ole">
            <mc:AlternateContent xmlns:mc="http://schemas.openxmlformats.org/markup-compatibility/2006">
              <mc:Choice xmlns:v="urn:schemas-microsoft-com:vml" Requires="v">
                <p:oleObj spid="_x0000_s131083" name="Visio" r:id="rId4" imgW="10513754" imgH="5853240" progId="Visio.Drawing.11">
                  <p:embed/>
                </p:oleObj>
              </mc:Choice>
              <mc:Fallback>
                <p:oleObj name="Visio" r:id="rId4" imgW="10513754" imgH="5853240" progId="Visio.Drawing.11">
                  <p:embed/>
                  <p:pic>
                    <p:nvPicPr>
                      <p:cNvPr id="0" name=""/>
                      <p:cNvPicPr/>
                      <p:nvPr/>
                    </p:nvPicPr>
                    <p:blipFill>
                      <a:blip r:embed="rId5"/>
                      <a:stretch>
                        <a:fillRect/>
                      </a:stretch>
                    </p:blipFill>
                    <p:spPr>
                      <a:xfrm>
                        <a:off x="358992" y="764985"/>
                        <a:ext cx="5917450" cy="3394075"/>
                      </a:xfrm>
                      <a:prstGeom prst="rect">
                        <a:avLst/>
                      </a:prstGeom>
                    </p:spPr>
                  </p:pic>
                </p:oleObj>
              </mc:Fallback>
            </mc:AlternateContent>
          </a:graphicData>
        </a:graphic>
      </p:graphicFrame>
    </p:spTree>
    <p:extLst>
      <p:ext uri="{BB962C8B-B14F-4D97-AF65-F5344CB8AC3E}">
        <p14:creationId xmlns:p14="http://schemas.microsoft.com/office/powerpoint/2010/main" val="37788772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497725" y="1795243"/>
            <a:ext cx="6227378" cy="1549206"/>
          </a:xfrm>
        </p:spPr>
        <p:txBody>
          <a:bodyPr/>
          <a:lstStyle/>
          <a:p>
            <a:pPr algn="ctr"/>
            <a:r>
              <a:rPr lang="en-US" sz="2800" dirty="0"/>
              <a:t>IP based HO for CS Intercepts</a:t>
            </a:r>
          </a:p>
        </p:txBody>
      </p:sp>
    </p:spTree>
    <p:extLst>
      <p:ext uri="{BB962C8B-B14F-4D97-AF65-F5344CB8AC3E}">
        <p14:creationId xmlns:p14="http://schemas.microsoft.com/office/powerpoint/2010/main" val="3918839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181627" y="594987"/>
            <a:ext cx="6181595" cy="3947751"/>
          </a:xfrm>
          <a:prstGeom prst="roundRect">
            <a:avLst/>
          </a:prstGeom>
          <a:ln/>
        </p:spPr>
        <p:style>
          <a:lnRef idx="2">
            <a:schemeClr val="dk1"/>
          </a:lnRef>
          <a:fillRef idx="1">
            <a:schemeClr val="lt1"/>
          </a:fillRef>
          <a:effectRef idx="0">
            <a:schemeClr val="dk1"/>
          </a:effectRef>
          <a:fontRef idx="minor">
            <a:schemeClr val="dk1"/>
          </a:fontRef>
        </p:style>
        <p:txBody>
          <a:bodyPr tIns="90000" bIns="90000" rtlCol="0" anchor="t" anchorCtr="0"/>
          <a:lstStyle/>
          <a:p>
            <a:pPr algn="ctr" fontAlgn="auto">
              <a:spcBef>
                <a:spcPts val="0"/>
              </a:spcBef>
              <a:spcAft>
                <a:spcPts val="0"/>
              </a:spcAft>
            </a:pPr>
            <a:endParaRPr lang="en-US" dirty="0">
              <a:solidFill>
                <a:schemeClr val="accent4"/>
              </a:solidFill>
            </a:endParaRPr>
          </a:p>
        </p:txBody>
      </p:sp>
      <p:sp>
        <p:nvSpPr>
          <p:cNvPr id="5" name="Title 4"/>
          <p:cNvSpPr>
            <a:spLocks noGrp="1"/>
          </p:cNvSpPr>
          <p:nvPr>
            <p:ph type="title"/>
          </p:nvPr>
        </p:nvSpPr>
        <p:spPr>
          <a:xfrm>
            <a:off x="101053" y="95768"/>
            <a:ext cx="8229600" cy="311789"/>
          </a:xfrm>
        </p:spPr>
        <p:txBody>
          <a:bodyPr/>
          <a:lstStyle/>
          <a:p>
            <a:r>
              <a:rPr lang="en-US" sz="2000" dirty="0"/>
              <a:t>IP-based HO interface for CS Intercepts – Scenario 1</a:t>
            </a:r>
          </a:p>
        </p:txBody>
      </p:sp>
      <p:sp>
        <p:nvSpPr>
          <p:cNvPr id="7" name="TextBox 6"/>
          <p:cNvSpPr txBox="1"/>
          <p:nvPr/>
        </p:nvSpPr>
        <p:spPr>
          <a:xfrm>
            <a:off x="6388274" y="894387"/>
            <a:ext cx="2542782" cy="3477875"/>
          </a:xfrm>
          <a:prstGeom prst="rect">
            <a:avLst/>
          </a:prstGeom>
          <a:noFill/>
        </p:spPr>
        <p:txBody>
          <a:bodyPr wrap="square" rtlCol="0">
            <a:spAutoFit/>
          </a:bodyPr>
          <a:lstStyle/>
          <a:p>
            <a:pPr marL="171450" indent="-171450">
              <a:buFont typeface="Arial" panose="020B0604020202020204" pitchFamily="34" charset="0"/>
              <a:buChar char="•"/>
            </a:pPr>
            <a:r>
              <a:rPr lang="en-US" sz="1100" dirty="0"/>
              <a:t>Due to the fact that IRI are in the form of discrete messages, one can presume that the IRI can be transported  over the IP domain to LEMF, if necessary. </a:t>
            </a:r>
          </a:p>
          <a:p>
            <a:pPr marL="171450" indent="-171450">
              <a:buFont typeface="Arial" panose="020B0604020202020204" pitchFamily="34" charset="0"/>
              <a:buChar char="•"/>
            </a:pPr>
            <a:r>
              <a:rPr lang="en-US" sz="1100" dirty="0"/>
              <a:t>The diagram shows that DF2 delivers the IRI over the IP domain. </a:t>
            </a:r>
          </a:p>
          <a:p>
            <a:pPr marL="171450" indent="-171450">
              <a:buFont typeface="Arial" panose="020B0604020202020204" pitchFamily="34" charset="0"/>
              <a:buChar char="•"/>
            </a:pPr>
            <a:r>
              <a:rPr lang="en-US" sz="1100" dirty="0"/>
              <a:t>The DF3 integrated into the ICE delivers the CC toward the LEMF in the IP form (RTP streams) using SIP for the call setup.</a:t>
            </a:r>
          </a:p>
          <a:p>
            <a:pPr marL="171450" indent="-171450">
              <a:buFont typeface="Arial" panose="020B0604020202020204" pitchFamily="34" charset="0"/>
              <a:buChar char="•"/>
            </a:pPr>
            <a:r>
              <a:rPr lang="en-US" sz="1100" dirty="0"/>
              <a:t>There will be two separate RTP streams, one for each direction of the voice flow. </a:t>
            </a:r>
          </a:p>
          <a:p>
            <a:pPr marL="171450" indent="-171450">
              <a:buFont typeface="Arial" panose="020B0604020202020204" pitchFamily="34" charset="0"/>
              <a:buChar char="•"/>
            </a:pPr>
            <a:r>
              <a:rPr lang="en-US" sz="1100" dirty="0"/>
              <a:t>In this example, the LEA use old TDM-based equipment, and therefore, example shows a reverse conversion of IRI/CC to the pre-IP form. </a:t>
            </a:r>
          </a:p>
          <a:p>
            <a:pPr marL="171450" indent="-171450">
              <a:buFont typeface="Arial" panose="020B0604020202020204" pitchFamily="34" charset="0"/>
              <a:buChar char="•"/>
            </a:pPr>
            <a:endParaRPr lang="en-US" sz="1100" dirty="0"/>
          </a:p>
        </p:txBody>
      </p:sp>
      <p:graphicFrame>
        <p:nvGraphicFramePr>
          <p:cNvPr id="4" name="Object 3"/>
          <p:cNvGraphicFramePr>
            <a:graphicFrameLocks noChangeAspect="1"/>
          </p:cNvGraphicFramePr>
          <p:nvPr>
            <p:extLst>
              <p:ext uri="{D42A27DB-BD31-4B8C-83A1-F6EECF244321}">
                <p14:modId xmlns:p14="http://schemas.microsoft.com/office/powerpoint/2010/main" val="3739005487"/>
              </p:ext>
            </p:extLst>
          </p:nvPr>
        </p:nvGraphicFramePr>
        <p:xfrm>
          <a:off x="477927" y="776680"/>
          <a:ext cx="5681471" cy="3595581"/>
        </p:xfrm>
        <a:graphic>
          <a:graphicData uri="http://schemas.openxmlformats.org/presentationml/2006/ole">
            <mc:AlternateContent xmlns:mc="http://schemas.openxmlformats.org/markup-compatibility/2006">
              <mc:Choice xmlns:v="urn:schemas-microsoft-com:vml" Requires="v">
                <p:oleObj spid="_x0000_s104489" name="Visio" r:id="rId4" imgW="10117739" imgH="4888800" progId="Visio.Drawing.11">
                  <p:embed/>
                </p:oleObj>
              </mc:Choice>
              <mc:Fallback>
                <p:oleObj name="Visio" r:id="rId4" imgW="10117739" imgH="4888800" progId="Visio.Drawing.11">
                  <p:embed/>
                  <p:pic>
                    <p:nvPicPr>
                      <p:cNvPr id="0" name=""/>
                      <p:cNvPicPr/>
                      <p:nvPr/>
                    </p:nvPicPr>
                    <p:blipFill>
                      <a:blip r:embed="rId5"/>
                      <a:stretch>
                        <a:fillRect/>
                      </a:stretch>
                    </p:blipFill>
                    <p:spPr>
                      <a:xfrm>
                        <a:off x="477927" y="776680"/>
                        <a:ext cx="5681471" cy="3595581"/>
                      </a:xfrm>
                      <a:prstGeom prst="rect">
                        <a:avLst/>
                      </a:prstGeom>
                    </p:spPr>
                  </p:pic>
                </p:oleObj>
              </mc:Fallback>
            </mc:AlternateContent>
          </a:graphicData>
        </a:graphic>
      </p:graphicFrame>
    </p:spTree>
    <p:extLst>
      <p:ext uri="{BB962C8B-B14F-4D97-AF65-F5344CB8AC3E}">
        <p14:creationId xmlns:p14="http://schemas.microsoft.com/office/powerpoint/2010/main" val="17855171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181628" y="594987"/>
            <a:ext cx="5846098" cy="3998959"/>
          </a:xfrm>
          <a:prstGeom prst="roundRect">
            <a:avLst/>
          </a:prstGeom>
          <a:ln/>
        </p:spPr>
        <p:style>
          <a:lnRef idx="2">
            <a:schemeClr val="dk1"/>
          </a:lnRef>
          <a:fillRef idx="1">
            <a:schemeClr val="lt1"/>
          </a:fillRef>
          <a:effectRef idx="0">
            <a:schemeClr val="dk1"/>
          </a:effectRef>
          <a:fontRef idx="minor">
            <a:schemeClr val="dk1"/>
          </a:fontRef>
        </p:style>
        <p:txBody>
          <a:bodyPr tIns="90000" bIns="90000" rtlCol="0" anchor="t" anchorCtr="0"/>
          <a:lstStyle/>
          <a:p>
            <a:pPr algn="ctr" fontAlgn="auto">
              <a:spcBef>
                <a:spcPts val="0"/>
              </a:spcBef>
              <a:spcAft>
                <a:spcPts val="0"/>
              </a:spcAft>
            </a:pPr>
            <a:endParaRPr lang="en-US" dirty="0">
              <a:solidFill>
                <a:schemeClr val="accent4"/>
              </a:solidFill>
            </a:endParaRPr>
          </a:p>
        </p:txBody>
      </p:sp>
      <p:sp>
        <p:nvSpPr>
          <p:cNvPr id="5" name="Title 4"/>
          <p:cNvSpPr>
            <a:spLocks noGrp="1"/>
          </p:cNvSpPr>
          <p:nvPr>
            <p:ph type="title"/>
          </p:nvPr>
        </p:nvSpPr>
        <p:spPr>
          <a:xfrm>
            <a:off x="101053" y="95768"/>
            <a:ext cx="8229600" cy="311789"/>
          </a:xfrm>
        </p:spPr>
        <p:txBody>
          <a:bodyPr/>
          <a:lstStyle/>
          <a:p>
            <a:r>
              <a:rPr lang="en-US" sz="2000" dirty="0"/>
              <a:t>IP-based HO interface for CS Intercepts – Scenario 2</a:t>
            </a:r>
          </a:p>
        </p:txBody>
      </p:sp>
      <p:sp>
        <p:nvSpPr>
          <p:cNvPr id="7" name="TextBox 6"/>
          <p:cNvSpPr txBox="1"/>
          <p:nvPr/>
        </p:nvSpPr>
        <p:spPr>
          <a:xfrm>
            <a:off x="6086246" y="1087058"/>
            <a:ext cx="2844810" cy="2970044"/>
          </a:xfrm>
          <a:prstGeom prst="rect">
            <a:avLst/>
          </a:prstGeom>
          <a:noFill/>
        </p:spPr>
        <p:txBody>
          <a:bodyPr wrap="square" rtlCol="0">
            <a:spAutoFit/>
          </a:bodyPr>
          <a:lstStyle/>
          <a:p>
            <a:pPr marL="171450" indent="-171450">
              <a:buFont typeface="Arial" panose="020B0604020202020204" pitchFamily="34" charset="0"/>
              <a:buChar char="•"/>
            </a:pPr>
            <a:r>
              <a:rPr lang="en-US" sz="1100" dirty="0"/>
              <a:t>Due to the fact that IRI are in the form of discrete messages, one can presume that the IRI can be transported  over the IP domain to LEMF, if necessary. </a:t>
            </a:r>
          </a:p>
          <a:p>
            <a:pPr marL="171450" indent="-171450">
              <a:buFont typeface="Arial" panose="020B0604020202020204" pitchFamily="34" charset="0"/>
              <a:buChar char="•"/>
            </a:pPr>
            <a:r>
              <a:rPr lang="en-US" sz="1100" dirty="0"/>
              <a:t>The diagram shows that DF2 delivers the IRI over the IP domain. </a:t>
            </a:r>
          </a:p>
          <a:p>
            <a:pPr marL="171450" indent="-171450">
              <a:buFont typeface="Arial" panose="020B0604020202020204" pitchFamily="34" charset="0"/>
              <a:buChar char="•"/>
            </a:pPr>
            <a:r>
              <a:rPr lang="en-US" sz="1100" dirty="0"/>
              <a:t>The DF3 integrated into the ICE delivers the CC toward the LEMF in the IP form (RTP streams) using SIP for the call setup.</a:t>
            </a:r>
          </a:p>
          <a:p>
            <a:pPr marL="171450" indent="-171450">
              <a:buFont typeface="Arial" panose="020B0604020202020204" pitchFamily="34" charset="0"/>
              <a:buChar char="•"/>
            </a:pPr>
            <a:r>
              <a:rPr lang="en-US" sz="1100" dirty="0"/>
              <a:t>There will be two separate RTP streams, one for each direction of the voice flow. </a:t>
            </a:r>
          </a:p>
          <a:p>
            <a:pPr marL="171450" indent="-171450">
              <a:buFont typeface="Arial" panose="020B0604020202020204" pitchFamily="34" charset="0"/>
              <a:buChar char="•"/>
            </a:pPr>
            <a:r>
              <a:rPr lang="en-US" sz="1100" dirty="0"/>
              <a:t>In this example, the LEA has upgraded the collection equipment and therefore, no reverse conversion is necessary. </a:t>
            </a:r>
          </a:p>
          <a:p>
            <a:pPr marL="171450" indent="-171450">
              <a:buFont typeface="Arial" panose="020B0604020202020204" pitchFamily="34" charset="0"/>
              <a:buChar char="•"/>
            </a:pPr>
            <a:endParaRPr lang="en-US" sz="1100" dirty="0"/>
          </a:p>
        </p:txBody>
      </p:sp>
      <p:graphicFrame>
        <p:nvGraphicFramePr>
          <p:cNvPr id="2" name="Object 1"/>
          <p:cNvGraphicFramePr>
            <a:graphicFrameLocks noChangeAspect="1"/>
          </p:cNvGraphicFramePr>
          <p:nvPr>
            <p:extLst>
              <p:ext uri="{D42A27DB-BD31-4B8C-83A1-F6EECF244321}">
                <p14:modId xmlns:p14="http://schemas.microsoft.com/office/powerpoint/2010/main" val="2374973397"/>
              </p:ext>
            </p:extLst>
          </p:nvPr>
        </p:nvGraphicFramePr>
        <p:xfrm>
          <a:off x="436487" y="831515"/>
          <a:ext cx="5291315" cy="3525901"/>
        </p:xfrm>
        <a:graphic>
          <a:graphicData uri="http://schemas.openxmlformats.org/presentationml/2006/ole">
            <mc:AlternateContent xmlns:mc="http://schemas.openxmlformats.org/markup-compatibility/2006">
              <mc:Choice xmlns:v="urn:schemas-microsoft-com:vml" Requires="v">
                <p:oleObj spid="_x0000_s132109" name="Visio" r:id="rId4" imgW="7453688" imgH="4807800" progId="Visio.Drawing.11">
                  <p:embed/>
                </p:oleObj>
              </mc:Choice>
              <mc:Fallback>
                <p:oleObj name="Visio" r:id="rId4" imgW="7453688" imgH="4807800" progId="Visio.Drawing.11">
                  <p:embed/>
                  <p:pic>
                    <p:nvPicPr>
                      <p:cNvPr id="0" name=""/>
                      <p:cNvPicPr/>
                      <p:nvPr/>
                    </p:nvPicPr>
                    <p:blipFill>
                      <a:blip r:embed="rId5"/>
                      <a:stretch>
                        <a:fillRect/>
                      </a:stretch>
                    </p:blipFill>
                    <p:spPr>
                      <a:xfrm>
                        <a:off x="436487" y="831515"/>
                        <a:ext cx="5291315" cy="3525901"/>
                      </a:xfrm>
                      <a:prstGeom prst="rect">
                        <a:avLst/>
                      </a:prstGeom>
                    </p:spPr>
                  </p:pic>
                </p:oleObj>
              </mc:Fallback>
            </mc:AlternateContent>
          </a:graphicData>
        </a:graphic>
      </p:graphicFrame>
    </p:spTree>
    <p:extLst>
      <p:ext uri="{BB962C8B-B14F-4D97-AF65-F5344CB8AC3E}">
        <p14:creationId xmlns:p14="http://schemas.microsoft.com/office/powerpoint/2010/main" val="1730667123"/>
      </p:ext>
    </p:extLst>
  </p:cSld>
  <p:clrMapOvr>
    <a:masterClrMapping/>
  </p:clrMapOvr>
</p:sld>
</file>

<file path=ppt/theme/theme1.xml><?xml version="1.0" encoding="utf-8"?>
<a:theme xmlns:a="http://schemas.openxmlformats.org/drawingml/2006/main" name="Nokia Master White Background">
  <a:themeElements>
    <a:clrScheme name="Nokia Master Theme">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Nokia Pure">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Nokia Master Blue Background">
  <a:themeElements>
    <a:clrScheme name="Nokia Master Theme">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Nokia Pure">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Nokia PowerPoint Guidelines v27 Correct logo size and position</Template>
  <TotalTime>0</TotalTime>
  <Words>1108</Words>
  <Application>Microsoft Office PowerPoint</Application>
  <PresentationFormat>On-screen Show (16:9)</PresentationFormat>
  <Paragraphs>95</Paragraphs>
  <Slides>20</Slides>
  <Notes>19</Notes>
  <HiddenSlides>0</HiddenSlides>
  <MMClips>0</MMClips>
  <ScaleCrop>false</ScaleCrop>
  <HeadingPairs>
    <vt:vector size="8" baseType="variant">
      <vt:variant>
        <vt:lpstr>Fonts Used</vt:lpstr>
      </vt:variant>
      <vt:variant>
        <vt:i4>8</vt:i4>
      </vt:variant>
      <vt:variant>
        <vt:lpstr>Theme</vt:lpstr>
      </vt:variant>
      <vt:variant>
        <vt:i4>2</vt:i4>
      </vt:variant>
      <vt:variant>
        <vt:lpstr>Embedded OLE Servers</vt:lpstr>
      </vt:variant>
      <vt:variant>
        <vt:i4>1</vt:i4>
      </vt:variant>
      <vt:variant>
        <vt:lpstr>Slide Titles</vt:lpstr>
      </vt:variant>
      <vt:variant>
        <vt:i4>20</vt:i4>
      </vt:variant>
    </vt:vector>
  </HeadingPairs>
  <TitlesOfParts>
    <vt:vector size="31" baseType="lpstr">
      <vt:lpstr>Arial</vt:lpstr>
      <vt:lpstr>Calibri</vt:lpstr>
      <vt:lpstr>Harlow Solid Italic</vt:lpstr>
      <vt:lpstr>Lucida Grande</vt:lpstr>
      <vt:lpstr>Nokia Pure Headline Light</vt:lpstr>
      <vt:lpstr>Nokia Pure Headline Ultra Light</vt:lpstr>
      <vt:lpstr>Nokia Pure Text Light</vt:lpstr>
      <vt:lpstr>ヒラギノ角ゴ Pro W3</vt:lpstr>
      <vt:lpstr>Nokia Master White Background</vt:lpstr>
      <vt:lpstr>Nokia Master Blue Background</vt:lpstr>
      <vt:lpstr>Visio</vt:lpstr>
      <vt:lpstr>PowerPoint Presentation</vt:lpstr>
      <vt:lpstr>Background </vt:lpstr>
      <vt:lpstr>Objective: Provide IP-based HO Interface to LEMF</vt:lpstr>
      <vt:lpstr>Background: Current CS Interception examples</vt:lpstr>
      <vt:lpstr>TDM to IP Conversions   </vt:lpstr>
      <vt:lpstr>Methods used to establish calls between TDM networks over IP domain  </vt:lpstr>
      <vt:lpstr>IP based HO for CS Intercepts</vt:lpstr>
      <vt:lpstr>IP-based HO interface for CS Intercepts – Scenario 1</vt:lpstr>
      <vt:lpstr>IP-based HO interface for CS Intercepts – Scenario 2</vt:lpstr>
      <vt:lpstr>IP-based HO interface for CS Intercepts – Scenario 3</vt:lpstr>
      <vt:lpstr>IP-based HO interface for CS Intercepts – Scenario 4</vt:lpstr>
      <vt:lpstr>IP-based HO interface for CS Intercepts – Scenario 5</vt:lpstr>
      <vt:lpstr>IP-based HO interface for CS Intercepts – Scenario 6</vt:lpstr>
      <vt:lpstr>IP-based HO interface for CS Intercepts – Scenario 7</vt:lpstr>
      <vt:lpstr>IP-based HO interface for CS Intercepts – Scenario 8</vt:lpstr>
      <vt:lpstr>IP-based HO interface for CS Intercepts – LEMF variations</vt:lpstr>
      <vt:lpstr>Summary and Conclusion</vt:lpstr>
      <vt:lpstr>Background: Overview</vt:lpstr>
      <vt:lpstr>Conclusion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2014-02-20T12:44:48Z</dcterms:created>
  <dcterms:modified xsi:type="dcterms:W3CDTF">2017-01-26T13:31:13Z</dcterms:modified>
</cp:coreProperties>
</file>