
<file path=[Content_Types].xml><?xml version="1.0" encoding="utf-8"?>
<Types xmlns="http://schemas.openxmlformats.org/package/2006/content-types">
  <Override PartName="/ppt/slideMasters/slideMaster2.xml" ContentType="application/vnd.openxmlformats-officedocument.presentationml.slideMaster+xml"/>
  <Override PartName="/ppt/slides/slide5.xml" ContentType="application/vnd.openxmlformats-officedocument.presentationml.slide+xml"/>
  <Override PartName="/ppt/slides/slide6.xml" ContentType="application/vnd.openxmlformats-officedocument.presentationml.slide+xml"/>
  <Default Extension="png" ContentType="image/png"/>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removePersonalInfoOnSave="1" saveSubsetFonts="1" autoCompressPictures="0">
  <p:sldMasterIdLst>
    <p:sldMasterId id="2147483648" r:id="rId1"/>
    <p:sldMasterId id="2147483798" r:id="rId2"/>
  </p:sldMasterIdLst>
  <p:notesMasterIdLst>
    <p:notesMasterId r:id="rId21"/>
  </p:notesMasterIdLst>
  <p:handoutMasterIdLst>
    <p:handoutMasterId r:id="rId22"/>
  </p:handoutMasterIdLst>
  <p:sldIdLst>
    <p:sldId id="311" r:id="rId3"/>
    <p:sldId id="485" r:id="rId4"/>
    <p:sldId id="476" r:id="rId5"/>
    <p:sldId id="475" r:id="rId6"/>
    <p:sldId id="470" r:id="rId7"/>
    <p:sldId id="471" r:id="rId8"/>
    <p:sldId id="469" r:id="rId9"/>
    <p:sldId id="460" r:id="rId10"/>
    <p:sldId id="477" r:id="rId11"/>
    <p:sldId id="462" r:id="rId12"/>
    <p:sldId id="463" r:id="rId13"/>
    <p:sldId id="478" r:id="rId14"/>
    <p:sldId id="481" r:id="rId15"/>
    <p:sldId id="479" r:id="rId16"/>
    <p:sldId id="480" r:id="rId17"/>
    <p:sldId id="482" r:id="rId18"/>
    <p:sldId id="483" r:id="rId19"/>
    <p:sldId id="484" r:id="rId20"/>
  </p:sldIdLst>
  <p:sldSz cx="9144000" cy="5143500" type="screen16x9"/>
  <p:notesSz cx="6858000" cy="9144000"/>
  <p:defaultTextStyle>
    <a:defPPr>
      <a:defRPr lang="en-GB"/>
    </a:defPPr>
    <a:lvl1pPr algn="l" defTabSz="457200" rtl="0" fontAlgn="base">
      <a:spcBef>
        <a:spcPct val="0"/>
      </a:spcBef>
      <a:spcAft>
        <a:spcPct val="0"/>
      </a:spcAft>
      <a:defRPr kern="1200">
        <a:solidFill>
          <a:schemeClr val="tx1"/>
        </a:solidFill>
        <a:latin typeface="Arial" charset="0"/>
        <a:ea typeface="ヒラギノ角ゴ Pro W3"/>
        <a:cs typeface="ヒラギノ角ゴ Pro W3"/>
      </a:defRPr>
    </a:lvl1pPr>
    <a:lvl2pPr marL="457200" algn="l" defTabSz="457200" rtl="0" fontAlgn="base">
      <a:spcBef>
        <a:spcPct val="0"/>
      </a:spcBef>
      <a:spcAft>
        <a:spcPct val="0"/>
      </a:spcAft>
      <a:defRPr kern="1200">
        <a:solidFill>
          <a:schemeClr val="tx1"/>
        </a:solidFill>
        <a:latin typeface="Arial" charset="0"/>
        <a:ea typeface="ヒラギノ角ゴ Pro W3"/>
        <a:cs typeface="ヒラギノ角ゴ Pro W3"/>
      </a:defRPr>
    </a:lvl2pPr>
    <a:lvl3pPr marL="914400" algn="l" defTabSz="457200" rtl="0" fontAlgn="base">
      <a:spcBef>
        <a:spcPct val="0"/>
      </a:spcBef>
      <a:spcAft>
        <a:spcPct val="0"/>
      </a:spcAft>
      <a:defRPr kern="1200">
        <a:solidFill>
          <a:schemeClr val="tx1"/>
        </a:solidFill>
        <a:latin typeface="Arial" charset="0"/>
        <a:ea typeface="ヒラギノ角ゴ Pro W3"/>
        <a:cs typeface="ヒラギノ角ゴ Pro W3"/>
      </a:defRPr>
    </a:lvl3pPr>
    <a:lvl4pPr marL="1371600" algn="l" defTabSz="457200" rtl="0" fontAlgn="base">
      <a:spcBef>
        <a:spcPct val="0"/>
      </a:spcBef>
      <a:spcAft>
        <a:spcPct val="0"/>
      </a:spcAft>
      <a:defRPr kern="1200">
        <a:solidFill>
          <a:schemeClr val="tx1"/>
        </a:solidFill>
        <a:latin typeface="Arial" charset="0"/>
        <a:ea typeface="ヒラギノ角ゴ Pro W3"/>
        <a:cs typeface="ヒラギノ角ゴ Pro W3"/>
      </a:defRPr>
    </a:lvl4pPr>
    <a:lvl5pPr marL="1828800" algn="l" defTabSz="457200" rtl="0" fontAlgn="base">
      <a:spcBef>
        <a:spcPct val="0"/>
      </a:spcBef>
      <a:spcAft>
        <a:spcPct val="0"/>
      </a:spcAft>
      <a:defRPr kern="1200">
        <a:solidFill>
          <a:schemeClr val="tx1"/>
        </a:solidFill>
        <a:latin typeface="Arial" charset="0"/>
        <a:ea typeface="ヒラギノ角ゴ Pro W3"/>
        <a:cs typeface="ヒラギノ角ゴ Pro W3"/>
      </a:defRPr>
    </a:lvl5pPr>
    <a:lvl6pPr marL="2286000" algn="l" defTabSz="914400" rtl="0" eaLnBrk="1" latinLnBrk="0" hangingPunct="1">
      <a:defRPr kern="1200">
        <a:solidFill>
          <a:schemeClr val="tx1"/>
        </a:solidFill>
        <a:latin typeface="Arial" charset="0"/>
        <a:ea typeface="ヒラギノ角ゴ Pro W3"/>
        <a:cs typeface="ヒラギノ角ゴ Pro W3"/>
      </a:defRPr>
    </a:lvl6pPr>
    <a:lvl7pPr marL="2743200" algn="l" defTabSz="914400" rtl="0" eaLnBrk="1" latinLnBrk="0" hangingPunct="1">
      <a:defRPr kern="1200">
        <a:solidFill>
          <a:schemeClr val="tx1"/>
        </a:solidFill>
        <a:latin typeface="Arial" charset="0"/>
        <a:ea typeface="ヒラギノ角ゴ Pro W3"/>
        <a:cs typeface="ヒラギノ角ゴ Pro W3"/>
      </a:defRPr>
    </a:lvl7pPr>
    <a:lvl8pPr marL="3200400" algn="l" defTabSz="914400" rtl="0" eaLnBrk="1" latinLnBrk="0" hangingPunct="1">
      <a:defRPr kern="1200">
        <a:solidFill>
          <a:schemeClr val="tx1"/>
        </a:solidFill>
        <a:latin typeface="Arial" charset="0"/>
        <a:ea typeface="ヒラギノ角ゴ Pro W3"/>
        <a:cs typeface="ヒラギノ角ゴ Pro W3"/>
      </a:defRPr>
    </a:lvl8pPr>
    <a:lvl9pPr marL="3657600" algn="l" defTabSz="914400" rtl="0" eaLnBrk="1" latinLnBrk="0" hangingPunct="1">
      <a:defRPr kern="1200">
        <a:solidFill>
          <a:schemeClr val="tx1"/>
        </a:solidFill>
        <a:latin typeface="Arial" charset="0"/>
        <a:ea typeface="ヒラギノ角ゴ Pro W3"/>
        <a:cs typeface="ヒラギノ角ゴ Pro W3"/>
      </a:defRPr>
    </a:lvl9pPr>
  </p:defaultTextStyle>
  <p:extLst>
    <p:ext uri="{EFAFB233-063F-42B5-8137-9DF3F51BA10A}">
      <p15:sldGuideLst xmlns:p15="http://schemas.microsoft.com/office/powerpoint/2012/main" xmlns="">
        <p15:guide id="1" orient="horz" pos="1620">
          <p15:clr>
            <a:srgbClr val="A4A3A4"/>
          </p15:clr>
        </p15:guide>
        <p15:guide id="2" pos="2880">
          <p15:clr>
            <a:srgbClr val="A4A3A4"/>
          </p15:clr>
        </p15:guide>
      </p15:sldGuideLst>
    </p:ext>
    <p:ext uri="{2D200454-40CA-4A62-9FC3-DE9A4176ACB9}">
      <p15:notesGuideLst xmlns:p15="http://schemas.microsoft.com/office/powerpoint/2012/main" xmlns="">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00FF"/>
    <a:srgbClr val="124192"/>
    <a:srgbClr val="000000"/>
    <a:srgbClr val="68717A"/>
    <a:srgbClr val="A8BBC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017" autoAdjust="0"/>
    <p:restoredTop sz="93478" autoAdjust="0"/>
  </p:normalViewPr>
  <p:slideViewPr>
    <p:cSldViewPr snapToGrid="0" snapToObjects="1">
      <p:cViewPr varScale="1">
        <p:scale>
          <a:sx n="97" d="100"/>
          <a:sy n="97" d="100"/>
        </p:scale>
        <p:origin x="-444" y="-268"/>
      </p:cViewPr>
      <p:guideLst>
        <p:guide orient="horz" pos="162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snapToGrid="0" snapToObjects="1">
      <p:cViewPr varScale="1">
        <p:scale>
          <a:sx n="92" d="100"/>
          <a:sy n="92" d="100"/>
        </p:scale>
        <p:origin x="3732" y="102"/>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tableStyles" Target="tableStyles.xml"/><Relationship Id="rId3" Type="http://schemas.openxmlformats.org/officeDocument/2006/relationships/slide" Target="slides/slide1.xml"/><Relationship Id="rId21" Type="http://schemas.openxmlformats.org/officeDocument/2006/relationships/notesMaster" Target="notesMasters/notes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cs typeface="+mn-cs"/>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ea typeface="+mn-ea"/>
                <a:cs typeface="+mn-cs"/>
              </a:defRPr>
            </a:lvl1pPr>
          </a:lstStyle>
          <a:p>
            <a:pPr>
              <a:defRPr/>
            </a:pPr>
            <a:fld id="{E3A1A956-FBA6-4D44-9717-88B588F88EA2}" type="datetimeFigureOut">
              <a:rPr lang="en-US"/>
              <a:pPr>
                <a:defRPr/>
              </a:pPr>
              <a:t>7/6/2015</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cs typeface="+mn-cs"/>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ea typeface="+mn-ea"/>
                <a:cs typeface="+mn-cs"/>
              </a:defRPr>
            </a:lvl1pPr>
          </a:lstStyle>
          <a:p>
            <a:pPr>
              <a:defRPr/>
            </a:pPr>
            <a:fld id="{6EB7DA75-3119-461F-BBD9-15CADFA283A7}" type="slidenum">
              <a:rPr lang="en-US"/>
              <a:pPr>
                <a:defRPr/>
              </a:pPr>
              <a:t>‹#›</a:t>
            </a:fld>
            <a:endParaRPr lang="en-US" dirty="0"/>
          </a:p>
        </p:txBody>
      </p:sp>
    </p:spTree>
    <p:extLst>
      <p:ext uri="{BB962C8B-B14F-4D97-AF65-F5344CB8AC3E}">
        <p14:creationId xmlns:p14="http://schemas.microsoft.com/office/powerpoint/2010/main" xmlns="" val="3867598621"/>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cs typeface="+mn-cs"/>
              </a:defRPr>
            </a:lvl1pPr>
          </a:lstStyle>
          <a:p>
            <a:pPr>
              <a:defRPr/>
            </a:pPr>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ea typeface="+mn-ea"/>
                <a:cs typeface="+mn-cs"/>
              </a:defRPr>
            </a:lvl1pPr>
          </a:lstStyle>
          <a:p>
            <a:pPr>
              <a:defRPr/>
            </a:pPr>
            <a:fld id="{32CF6B7E-5EE0-4686-A335-20EF82FA6D28}" type="datetimeFigureOut">
              <a:rPr lang="en-US"/>
              <a:pPr>
                <a:defRPr/>
              </a:pPr>
              <a:t>7/6/2015</a:t>
            </a:fld>
            <a:endParaRPr lang="en-U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en-US" noProof="0" dirty="0" smtClean="0"/>
          </a:p>
        </p:txBody>
      </p:sp>
      <p:sp>
        <p:nvSpPr>
          <p:cNvPr id="5" name="Notes Placeholder 4"/>
          <p:cNvSpPr>
            <a:spLocks noGrp="1"/>
          </p:cNvSpPr>
          <p:nvPr>
            <p:ph type="body" sz="quarter" idx="3"/>
          </p:nvPr>
        </p:nvSpPr>
        <p:spPr>
          <a:xfrm>
            <a:off x="685800" y="4343400"/>
            <a:ext cx="5486400" cy="4114800"/>
          </a:xfrm>
          <a:prstGeom prst="rect">
            <a:avLst/>
          </a:prstGeom>
        </p:spPr>
        <p:txBody>
          <a:bodyPr vert="horz" wrap="square" lIns="91440" tIns="45720" rIns="91440" bIns="45720" numCol="1" anchor="t" anchorCtr="0" compatLnSpc="1">
            <a:prstTxWarp prst="textNoShape">
              <a:avLst/>
            </a:prstTxWarp>
          </a:bodyPr>
          <a:lstStyle/>
          <a:p>
            <a:pPr lvl="0"/>
            <a:r>
              <a:rPr lang="en-GB" noProof="0" smtClean="0"/>
              <a:t>Click to edit Master text styles</a:t>
            </a:r>
          </a:p>
          <a:p>
            <a:pPr lvl="1"/>
            <a:r>
              <a:rPr lang="en-GB" noProof="0" smtClean="0"/>
              <a:t>Second level</a:t>
            </a:r>
          </a:p>
          <a:p>
            <a:pPr lvl="2"/>
            <a:r>
              <a:rPr lang="en-GB" noProof="0" smtClean="0"/>
              <a:t>Third level</a:t>
            </a:r>
          </a:p>
          <a:p>
            <a:pPr lvl="3"/>
            <a:r>
              <a:rPr lang="en-GB" noProof="0" smtClean="0"/>
              <a:t>Fourth level</a:t>
            </a:r>
          </a:p>
          <a:p>
            <a:pPr lvl="4"/>
            <a:r>
              <a:rPr lang="en-GB" noProof="0" smtClean="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cs typeface="+mn-cs"/>
              </a:defRPr>
            </a:lvl1pPr>
          </a:lstStyle>
          <a:p>
            <a:pPr>
              <a:defRPr/>
            </a:pPr>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ea typeface="+mn-ea"/>
                <a:cs typeface="+mn-cs"/>
              </a:defRPr>
            </a:lvl1pPr>
          </a:lstStyle>
          <a:p>
            <a:pPr>
              <a:defRPr/>
            </a:pPr>
            <a:fld id="{26C2616F-011D-47B3-A2C1-4E16F11993E6}" type="slidenum">
              <a:rPr lang="en-US"/>
              <a:pPr>
                <a:defRPr/>
              </a:pPr>
              <a:t>‹#›</a:t>
            </a:fld>
            <a:endParaRPr lang="en-US" dirty="0"/>
          </a:p>
        </p:txBody>
      </p:sp>
    </p:spTree>
    <p:extLst>
      <p:ext uri="{BB962C8B-B14F-4D97-AF65-F5344CB8AC3E}">
        <p14:creationId xmlns:p14="http://schemas.microsoft.com/office/powerpoint/2010/main" xmlns="" val="977992471"/>
      </p:ext>
    </p:extLst>
  </p:cSld>
  <p:clrMap bg1="lt1" tx1="dk1" bg2="lt2" tx2="dk2" accent1="accent1" accent2="accent2" accent3="accent3" accent4="accent4" accent5="accent5" accent6="accent6" hlink="hlink" folHlink="folHlink"/>
  <p:hf hdr="0" ftr="0" dt="0"/>
  <p:notesStyle>
    <a:lvl1pPr algn="l" defTabSz="457200" rtl="0" eaLnBrk="0" fontAlgn="base" hangingPunct="0">
      <a:spcBef>
        <a:spcPct val="30000"/>
      </a:spcBef>
      <a:spcAft>
        <a:spcPct val="0"/>
      </a:spcAft>
      <a:defRPr sz="1200" kern="1200">
        <a:solidFill>
          <a:schemeClr val="tx1"/>
        </a:solidFill>
        <a:latin typeface="+mn-lt"/>
        <a:ea typeface="ヒラギノ角ゴ Pro W3" charset="0"/>
        <a:cs typeface="ヒラギノ角ゴ Pro W3" charset="0"/>
      </a:defRPr>
    </a:lvl1pPr>
    <a:lvl2pPr marL="457200" algn="l" defTabSz="457200" rtl="0" eaLnBrk="0" fontAlgn="base" hangingPunct="0">
      <a:spcBef>
        <a:spcPct val="30000"/>
      </a:spcBef>
      <a:spcAft>
        <a:spcPct val="0"/>
      </a:spcAft>
      <a:defRPr sz="1200" kern="1200">
        <a:solidFill>
          <a:schemeClr val="tx1"/>
        </a:solidFill>
        <a:latin typeface="+mn-lt"/>
        <a:ea typeface="ヒラギノ角ゴ Pro W3" charset="0"/>
        <a:cs typeface="ヒラギノ角ゴ Pro W3"/>
      </a:defRPr>
    </a:lvl2pPr>
    <a:lvl3pPr marL="914400" algn="l" defTabSz="457200" rtl="0" eaLnBrk="0" fontAlgn="base" hangingPunct="0">
      <a:spcBef>
        <a:spcPct val="30000"/>
      </a:spcBef>
      <a:spcAft>
        <a:spcPct val="0"/>
      </a:spcAft>
      <a:defRPr sz="1200" kern="1200">
        <a:solidFill>
          <a:schemeClr val="tx1"/>
        </a:solidFill>
        <a:latin typeface="+mn-lt"/>
        <a:ea typeface="ヒラギノ角ゴ Pro W3" charset="0"/>
        <a:cs typeface="ヒラギノ角ゴ Pro W3"/>
      </a:defRPr>
    </a:lvl3pPr>
    <a:lvl4pPr marL="1371600" algn="l" defTabSz="457200" rtl="0" eaLnBrk="0" fontAlgn="base" hangingPunct="0">
      <a:spcBef>
        <a:spcPct val="30000"/>
      </a:spcBef>
      <a:spcAft>
        <a:spcPct val="0"/>
      </a:spcAft>
      <a:defRPr sz="1200" kern="1200">
        <a:solidFill>
          <a:schemeClr val="tx1"/>
        </a:solidFill>
        <a:latin typeface="+mn-lt"/>
        <a:ea typeface="ヒラギノ角ゴ Pro W3" charset="0"/>
        <a:cs typeface="ヒラギノ角ゴ Pro W3"/>
      </a:defRPr>
    </a:lvl4pPr>
    <a:lvl5pPr marL="1828800" algn="l" defTabSz="457200" rtl="0" eaLnBrk="0" fontAlgn="base" hangingPunct="0">
      <a:spcBef>
        <a:spcPct val="30000"/>
      </a:spcBef>
      <a:spcAft>
        <a:spcPct val="0"/>
      </a:spcAft>
      <a:defRPr sz="1200" kern="1200">
        <a:solidFill>
          <a:schemeClr val="tx1"/>
        </a:solidFill>
        <a:latin typeface="+mn-lt"/>
        <a:ea typeface="ヒラギノ角ゴ Pro W3" charset="0"/>
        <a:cs typeface="ヒラギノ角ゴ Pro W3"/>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lide Image Placeholder 1"/>
          <p:cNvSpPr>
            <a:spLocks noGrp="1" noRot="1" noChangeAspect="1"/>
          </p:cNvSpPr>
          <p:nvPr>
            <p:ph type="sldImg"/>
          </p:nvPr>
        </p:nvSpPr>
        <p:spPr bwMode="auto">
          <a:noFill/>
          <a:ln>
            <a:solidFill>
              <a:srgbClr val="000000"/>
            </a:solidFill>
            <a:miter lim="800000"/>
            <a:headEnd/>
            <a:tailEnd/>
          </a:ln>
        </p:spPr>
      </p:sp>
      <p:sp>
        <p:nvSpPr>
          <p:cNvPr id="14338" name="Notes Placeholder 2"/>
          <p:cNvSpPr>
            <a:spLocks noGrp="1"/>
          </p:cNvSpPr>
          <p:nvPr>
            <p:ph type="body" idx="1"/>
          </p:nvPr>
        </p:nvSpPr>
        <p:spPr bwMode="auto">
          <a:noFill/>
        </p:spPr>
        <p:txBody>
          <a:bodyPr/>
          <a:lstStyle/>
          <a:p>
            <a:endParaRPr lang="en-US" dirty="0" smtClean="0">
              <a:ea typeface="ヒラギノ角ゴ Pro W3"/>
              <a:cs typeface="ヒラギノ角ゴ Pro W3"/>
            </a:endParaRPr>
          </a:p>
        </p:txBody>
      </p:sp>
      <p:sp>
        <p:nvSpPr>
          <p:cNvPr id="4" name="Slide Number Placeholder 3"/>
          <p:cNvSpPr>
            <a:spLocks noGrp="1"/>
          </p:cNvSpPr>
          <p:nvPr>
            <p:ph type="sldNum" sz="quarter" idx="5"/>
          </p:nvPr>
        </p:nvSpPr>
        <p:spPr/>
        <p:txBody>
          <a:bodyPr/>
          <a:lstStyle/>
          <a:p>
            <a:pPr>
              <a:defRPr/>
            </a:pPr>
            <a:fld id="{BCF1E334-DD0D-44F1-B379-F6C65B92AF59}" type="slidenum">
              <a:rPr lang="en-US" smtClean="0"/>
              <a:pPr>
                <a:defRPr/>
              </a:pPr>
              <a:t>1</a:t>
            </a:fld>
            <a:endParaRPr lang="en-US" dirty="0"/>
          </a:p>
        </p:txBody>
      </p:sp>
    </p:spTree>
    <p:extLst>
      <p:ext uri="{BB962C8B-B14F-4D97-AF65-F5344CB8AC3E}">
        <p14:creationId xmlns:p14="http://schemas.microsoft.com/office/powerpoint/2010/main" xmlns="" val="51927511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26C2616F-011D-47B3-A2C1-4E16F11993E6}" type="slidenum">
              <a:rPr lang="en-US" smtClean="0"/>
              <a:pPr>
                <a:defRPr/>
              </a:pPr>
              <a:t>12</a:t>
            </a:fld>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Nokia White 1">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spcAft>
                <a:spcPts val="600"/>
              </a:spcAft>
              <a:defRPr baseline="0"/>
            </a:lvl1pPr>
            <a:lvl2pPr>
              <a:spcAft>
                <a:spcPts val="600"/>
              </a:spcAft>
              <a:defRPr/>
            </a:lvl2pPr>
            <a:lvl3pPr>
              <a:spcAft>
                <a:spcPts val="600"/>
              </a:spcAft>
              <a:defRPr/>
            </a:lvl3pPr>
            <a:lvl4pPr>
              <a:spcAft>
                <a:spcPts val="600"/>
              </a:spcAft>
              <a:defRPr/>
            </a:lvl4pPr>
            <a:lvl5pPr>
              <a:spcAft>
                <a:spcPts val="600"/>
              </a:spcAf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Title 9"/>
          <p:cNvSpPr>
            <a:spLocks noGrp="1"/>
          </p:cNvSpPr>
          <p:nvPr>
            <p:ph type="title"/>
          </p:nvPr>
        </p:nvSpPr>
        <p:spPr/>
        <p:txBody>
          <a:bodyPr/>
          <a:lstStyle>
            <a:lvl1pPr>
              <a:defRPr baseline="0">
                <a:latin typeface="+mj-lt"/>
              </a:defRPr>
            </a:lvl1pPr>
          </a:lstStyle>
          <a:p>
            <a:r>
              <a:rPr lang="en-US" smtClean="0"/>
              <a:t>Click to edit Master title style</a:t>
            </a:r>
            <a:endParaRPr lang="en-US" dirty="0"/>
          </a:p>
        </p:txBody>
      </p:sp>
      <p:sp>
        <p:nvSpPr>
          <p:cNvPr id="15" name="Text Placeholder 13"/>
          <p:cNvSpPr>
            <a:spLocks noGrp="1"/>
          </p:cNvSpPr>
          <p:nvPr>
            <p:ph type="body" sz="quarter" idx="16"/>
          </p:nvPr>
        </p:nvSpPr>
        <p:spPr>
          <a:xfrm>
            <a:off x="417513" y="536399"/>
            <a:ext cx="8229600" cy="302400"/>
          </a:xfrm>
        </p:spPr>
        <p:txBody>
          <a:bodyPr/>
          <a:lstStyle>
            <a:lvl1pPr>
              <a:buNone/>
              <a:defRPr sz="1800" baseline="0">
                <a:solidFill>
                  <a:schemeClr val="bg2"/>
                </a:solidFill>
                <a:latin typeface="+mj-lt"/>
              </a:defRPr>
            </a:lvl1pPr>
          </a:lstStyle>
          <a:p>
            <a:pPr lvl="0"/>
            <a:r>
              <a:rPr lang="en-US" dirty="0" smtClean="0"/>
              <a:t>Click to edit Master text styles</a:t>
            </a:r>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Nokia White 2">
    <p:spTree>
      <p:nvGrpSpPr>
        <p:cNvPr id="1" name=""/>
        <p:cNvGrpSpPr/>
        <p:nvPr/>
      </p:nvGrpSpPr>
      <p:grpSpPr>
        <a:xfrm>
          <a:off x="0" y="0"/>
          <a:ext cx="0" cy="0"/>
          <a:chOff x="0" y="0"/>
          <a:chExt cx="0" cy="0"/>
        </a:xfrm>
      </p:grpSpPr>
      <p:sp>
        <p:nvSpPr>
          <p:cNvPr id="2" name="Title 1"/>
          <p:cNvSpPr>
            <a:spLocks noGrp="1"/>
          </p:cNvSpPr>
          <p:nvPr>
            <p:ph type="title"/>
          </p:nvPr>
        </p:nvSpPr>
        <p:spPr>
          <a:xfrm>
            <a:off x="418120" y="279249"/>
            <a:ext cx="8229600" cy="311789"/>
          </a:xfrm>
        </p:spPr>
        <p:txBody>
          <a:bodyPr/>
          <a:lstStyle>
            <a:lvl1pPr>
              <a:defRPr>
                <a:latin typeface="+mj-lt"/>
              </a:defRPr>
            </a:lvl1pPr>
          </a:lstStyle>
          <a:p>
            <a:r>
              <a:rPr lang="en-US" smtClean="0"/>
              <a:t>Click to edit Master title style</a:t>
            </a:r>
            <a:endParaRPr lang="en-US" dirty="0"/>
          </a:p>
        </p:txBody>
      </p:sp>
      <p:sp>
        <p:nvSpPr>
          <p:cNvPr id="8" name="Content Placeholder 8"/>
          <p:cNvSpPr>
            <a:spLocks noGrp="1"/>
          </p:cNvSpPr>
          <p:nvPr>
            <p:ph sz="quarter" idx="13"/>
          </p:nvPr>
        </p:nvSpPr>
        <p:spPr>
          <a:xfrm>
            <a:off x="418120" y="537790"/>
            <a:ext cx="8227649" cy="301625"/>
          </a:xfrm>
        </p:spPr>
        <p:txBody>
          <a:bodyPr/>
          <a:lstStyle>
            <a:lvl1pPr marL="0" indent="0">
              <a:buFont typeface="Arial"/>
              <a:buNone/>
              <a:defRPr sz="1800">
                <a:solidFill>
                  <a:schemeClr val="bg2"/>
                </a:solidFill>
                <a:latin typeface="+mj-lt"/>
              </a:defRPr>
            </a:lvl1pPr>
          </a:lstStyle>
          <a:p>
            <a:pPr lvl="0"/>
            <a:r>
              <a:rPr lang="en-US" dirty="0" smtClean="0"/>
              <a:t>Click to edit Master text styles</a:t>
            </a:r>
          </a:p>
        </p:txBody>
      </p:sp>
      <p:sp>
        <p:nvSpPr>
          <p:cNvPr id="12" name="Text Placeholder 10"/>
          <p:cNvSpPr>
            <a:spLocks noGrp="1"/>
          </p:cNvSpPr>
          <p:nvPr>
            <p:ph type="body" sz="quarter" idx="16"/>
          </p:nvPr>
        </p:nvSpPr>
        <p:spPr>
          <a:xfrm>
            <a:off x="423863" y="1087438"/>
            <a:ext cx="4032250" cy="2544762"/>
          </a:xfrm>
        </p:spPr>
        <p:txBody>
          <a:bodyPr/>
          <a:lstStyle>
            <a:lvl1pPr marL="0" indent="0">
              <a:spcAft>
                <a:spcPts val="600"/>
              </a:spcAft>
              <a:buFont typeface="Arial" pitchFamily="34" charset="0"/>
              <a:buNone/>
              <a:defRPr baseline="0"/>
            </a:lvl1pPr>
            <a:lvl2pPr>
              <a:buNone/>
              <a:defRPr/>
            </a:lvl2pPr>
            <a:lvl3pPr>
              <a:buNone/>
              <a:defRPr/>
            </a:lvl3pPr>
            <a:lvl4pPr>
              <a:buNone/>
              <a:defRPr/>
            </a:lvl4pPr>
            <a:lvl5pPr>
              <a:buNone/>
              <a:defRPr/>
            </a:lvl5pPr>
          </a:lstStyle>
          <a:p>
            <a:pPr lvl="0"/>
            <a:r>
              <a:rPr lang="en-US" dirty="0" smtClean="0"/>
              <a:t>Click to edit Master text styles</a:t>
            </a:r>
          </a:p>
        </p:txBody>
      </p:sp>
      <p:sp>
        <p:nvSpPr>
          <p:cNvPr id="14" name="Text Placeholder 10"/>
          <p:cNvSpPr>
            <a:spLocks noGrp="1"/>
          </p:cNvSpPr>
          <p:nvPr>
            <p:ph type="body" sz="quarter" idx="17"/>
          </p:nvPr>
        </p:nvSpPr>
        <p:spPr>
          <a:xfrm>
            <a:off x="4608513" y="1087310"/>
            <a:ext cx="4032250" cy="2544762"/>
          </a:xfrm>
        </p:spPr>
        <p:txBody>
          <a:bodyPr/>
          <a:lstStyle>
            <a:lvl1pPr marL="0" indent="0">
              <a:spcAft>
                <a:spcPts val="600"/>
              </a:spcAft>
              <a:buNone/>
              <a:defRPr baseline="0"/>
            </a:lvl1pPr>
            <a:lvl2pPr marL="0" indent="0">
              <a:spcAft>
                <a:spcPts val="600"/>
              </a:spcAft>
              <a:buNone/>
              <a:defRPr/>
            </a:lvl2pPr>
            <a:lvl3pPr>
              <a:buNone/>
              <a:defRPr/>
            </a:lvl3pPr>
            <a:lvl4pPr>
              <a:buNone/>
              <a:defRPr/>
            </a:lvl4pPr>
            <a:lvl5pPr>
              <a:buNone/>
              <a:defRPr/>
            </a:lvl5pPr>
          </a:lstStyle>
          <a:p>
            <a:pPr lvl="0"/>
            <a:r>
              <a:rPr lang="en-US" dirty="0" smtClean="0"/>
              <a:t>Click to edit Master text styles</a:t>
            </a:r>
          </a:p>
          <a:p>
            <a:pPr lvl="1"/>
            <a:r>
              <a:rPr lang="en-US" dirty="0" smtClean="0"/>
              <a:t>Second level</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Nokia White 3">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mj-lt"/>
              </a:defRPr>
            </a:lvl1pPr>
          </a:lstStyle>
          <a:p>
            <a:r>
              <a:rPr lang="en-US" smtClean="0"/>
              <a:t>Click to edit Master title style</a:t>
            </a:r>
            <a:endParaRPr lang="en-US" dirty="0"/>
          </a:p>
        </p:txBody>
      </p:sp>
      <p:sp>
        <p:nvSpPr>
          <p:cNvPr id="6" name="Content Placeholder 8"/>
          <p:cNvSpPr>
            <a:spLocks noGrp="1"/>
          </p:cNvSpPr>
          <p:nvPr>
            <p:ph sz="quarter" idx="13"/>
          </p:nvPr>
        </p:nvSpPr>
        <p:spPr>
          <a:xfrm>
            <a:off x="418120" y="537790"/>
            <a:ext cx="8227649" cy="301625"/>
          </a:xfrm>
        </p:spPr>
        <p:txBody>
          <a:bodyPr/>
          <a:lstStyle>
            <a:lvl1pPr marL="0" indent="0">
              <a:buFont typeface="Arial"/>
              <a:buNone/>
              <a:defRPr sz="1800">
                <a:solidFill>
                  <a:schemeClr val="bg2"/>
                </a:solidFill>
                <a:latin typeface="+mj-lt"/>
              </a:defRPr>
            </a:lvl1pPr>
          </a:lstStyle>
          <a:p>
            <a:pPr lvl="0"/>
            <a:r>
              <a:rPr lang="en-US" smtClean="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08186831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Nokia Blue Plain">
    <p:spTree>
      <p:nvGrpSpPr>
        <p:cNvPr id="1" name=""/>
        <p:cNvGrpSpPr/>
        <p:nvPr/>
      </p:nvGrpSpPr>
      <p:grpSpPr>
        <a:xfrm>
          <a:off x="0" y="0"/>
          <a:ext cx="0" cy="0"/>
          <a:chOff x="0" y="0"/>
          <a:chExt cx="0" cy="0"/>
        </a:xfrm>
      </p:grpSpPr>
      <p:pic>
        <p:nvPicPr>
          <p:cNvPr id="4" name="Picture 5"/>
          <p:cNvPicPr>
            <a:picLocks noChangeAspect="1"/>
          </p:cNvPicPr>
          <p:nvPr/>
        </p:nvPicPr>
        <p:blipFill>
          <a:blip r:embed="rId2"/>
          <a:srcRect/>
          <a:stretch>
            <a:fillRect/>
          </a:stretch>
        </p:blipFill>
        <p:spPr bwMode="auto">
          <a:xfrm>
            <a:off x="7958138" y="4672013"/>
            <a:ext cx="703262" cy="115887"/>
          </a:xfrm>
          <a:prstGeom prst="rect">
            <a:avLst/>
          </a:prstGeom>
          <a:noFill/>
          <a:ln w="9525">
            <a:noFill/>
            <a:miter lim="800000"/>
            <a:headEnd/>
            <a:tailEnd/>
          </a:ln>
        </p:spPr>
      </p:pic>
      <p:sp>
        <p:nvSpPr>
          <p:cNvPr id="5" name="Text Placeholder 4"/>
          <p:cNvSpPr>
            <a:spLocks noGrp="1"/>
          </p:cNvSpPr>
          <p:nvPr>
            <p:ph type="body" sz="quarter" idx="10" hasCustomPrompt="1"/>
          </p:nvPr>
        </p:nvSpPr>
        <p:spPr>
          <a:xfrm>
            <a:off x="417600" y="180000"/>
            <a:ext cx="8244000" cy="2253600"/>
          </a:xfrm>
        </p:spPr>
        <p:txBody>
          <a:bodyPr/>
          <a:lstStyle>
            <a:lvl1pPr marL="0" indent="0">
              <a:buNone/>
              <a:defRPr sz="6600">
                <a:solidFill>
                  <a:schemeClr val="tx2"/>
                </a:solidFill>
                <a:latin typeface="Nokia Pure Headline Ultra Light" panose="020B0204020202020204" pitchFamily="34" charset="0"/>
              </a:defRPr>
            </a:lvl1pPr>
          </a:lstStyle>
          <a:p>
            <a:pPr lvl="0"/>
            <a:r>
              <a:rPr lang="en-US" dirty="0" smtClean="0"/>
              <a:t>click to edit Master text styles</a:t>
            </a:r>
          </a:p>
        </p:txBody>
      </p:sp>
      <p:sp>
        <p:nvSpPr>
          <p:cNvPr id="8" name="Text Placeholder 7"/>
          <p:cNvSpPr>
            <a:spLocks noGrp="1"/>
          </p:cNvSpPr>
          <p:nvPr>
            <p:ph type="body" sz="quarter" idx="11"/>
          </p:nvPr>
        </p:nvSpPr>
        <p:spPr>
          <a:xfrm>
            <a:off x="417600" y="2203976"/>
            <a:ext cx="8244000" cy="2030400"/>
          </a:xfrm>
        </p:spPr>
        <p:txBody>
          <a:bodyPr/>
          <a:lstStyle>
            <a:lvl1pPr marL="324000" indent="-324000">
              <a:buFont typeface="Arial" pitchFamily="34" charset="0"/>
              <a:buChar char="•"/>
              <a:tabLst/>
              <a:defRPr/>
            </a:lvl1pPr>
            <a:lvl2pPr marL="230188" indent="0">
              <a:buNone/>
              <a:defRPr/>
            </a:lvl2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Nokia Blue Plain">
    <p:spTree>
      <p:nvGrpSpPr>
        <p:cNvPr id="1" name=""/>
        <p:cNvGrpSpPr/>
        <p:nvPr/>
      </p:nvGrpSpPr>
      <p:grpSpPr>
        <a:xfrm>
          <a:off x="0" y="0"/>
          <a:ext cx="0" cy="0"/>
          <a:chOff x="0" y="0"/>
          <a:chExt cx="0" cy="0"/>
        </a:xfrm>
      </p:grpSpPr>
      <p:pic>
        <p:nvPicPr>
          <p:cNvPr id="3" name="Picture 5"/>
          <p:cNvPicPr>
            <a:picLocks noChangeAspect="1"/>
          </p:cNvPicPr>
          <p:nvPr/>
        </p:nvPicPr>
        <p:blipFill>
          <a:blip r:embed="rId2"/>
          <a:srcRect/>
          <a:stretch>
            <a:fillRect/>
          </a:stretch>
        </p:blipFill>
        <p:spPr bwMode="auto">
          <a:xfrm>
            <a:off x="7958138" y="4672013"/>
            <a:ext cx="703262" cy="115887"/>
          </a:xfrm>
          <a:prstGeom prst="rect">
            <a:avLst/>
          </a:prstGeom>
          <a:noFill/>
          <a:ln w="9525">
            <a:noFill/>
            <a:miter lim="800000"/>
            <a:headEnd/>
            <a:tailEnd/>
          </a:ln>
        </p:spPr>
      </p:pic>
      <p:sp>
        <p:nvSpPr>
          <p:cNvPr id="5" name="Text Placeholder 4"/>
          <p:cNvSpPr>
            <a:spLocks noGrp="1"/>
          </p:cNvSpPr>
          <p:nvPr>
            <p:ph type="body" sz="quarter" idx="10"/>
          </p:nvPr>
        </p:nvSpPr>
        <p:spPr>
          <a:xfrm>
            <a:off x="417600" y="288000"/>
            <a:ext cx="8244000" cy="2253600"/>
          </a:xfrm>
        </p:spPr>
        <p:txBody>
          <a:bodyPr/>
          <a:lstStyle>
            <a:lvl1pPr marL="0" indent="0">
              <a:spcAft>
                <a:spcPts val="1200"/>
              </a:spcAft>
              <a:buNone/>
              <a:defRPr sz="4400" baseline="0">
                <a:solidFill>
                  <a:schemeClr val="tx2"/>
                </a:solidFill>
                <a:latin typeface="+mj-lt"/>
              </a:defRPr>
            </a:lvl1pPr>
            <a:lvl2pPr>
              <a:defRPr>
                <a:latin typeface="+mj-lt"/>
              </a:defRPr>
            </a:lvl2pPr>
            <a:lvl3pPr>
              <a:defRPr>
                <a:latin typeface="+mj-lt"/>
              </a:defRPr>
            </a:lvl3pPr>
          </a:lstStyle>
          <a:p>
            <a:pPr lvl="0"/>
            <a:r>
              <a:rPr lang="en-US" dirty="0" smtClean="0"/>
              <a:t>Click to edit Master text styles</a:t>
            </a:r>
          </a:p>
          <a:p>
            <a:pPr lvl="1"/>
            <a:r>
              <a:rPr lang="en-US" dirty="0" smtClean="0"/>
              <a:t>Second level</a:t>
            </a:r>
          </a:p>
          <a:p>
            <a:pPr lvl="2"/>
            <a:r>
              <a:rPr lang="en-US" dirty="0" smtClean="0"/>
              <a:t>Third level</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1_Nokia Blue Plain">
    <p:spTree>
      <p:nvGrpSpPr>
        <p:cNvPr id="1" name=""/>
        <p:cNvGrpSpPr/>
        <p:nvPr/>
      </p:nvGrpSpPr>
      <p:grpSpPr>
        <a:xfrm>
          <a:off x="0" y="0"/>
          <a:ext cx="0" cy="0"/>
          <a:chOff x="0" y="0"/>
          <a:chExt cx="0" cy="0"/>
        </a:xfrm>
      </p:grpSpPr>
      <p:pic>
        <p:nvPicPr>
          <p:cNvPr id="2" name="Picture 5"/>
          <p:cNvPicPr>
            <a:picLocks noChangeAspect="1"/>
          </p:cNvPicPr>
          <p:nvPr/>
        </p:nvPicPr>
        <p:blipFill>
          <a:blip r:embed="rId2"/>
          <a:srcRect/>
          <a:stretch>
            <a:fillRect/>
          </a:stretch>
        </p:blipFill>
        <p:spPr bwMode="auto">
          <a:xfrm>
            <a:off x="7958138" y="4672013"/>
            <a:ext cx="703262" cy="115887"/>
          </a:xfrm>
          <a:prstGeom prst="rect">
            <a:avLst/>
          </a:prstGeom>
          <a:noFill/>
          <a:ln w="9525">
            <a:noFill/>
            <a:miter lim="800000"/>
            <a:headEnd/>
            <a:tailEnd/>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Nokia Blue Separator">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a:stretch>
            <a:fillRect/>
          </a:stretch>
        </p:blipFill>
        <p:spPr bwMode="auto">
          <a:xfrm>
            <a:off x="3708400" y="2430463"/>
            <a:ext cx="1727200" cy="282575"/>
          </a:xfrm>
          <a:prstGeom prst="rect">
            <a:avLst/>
          </a:prstGeom>
          <a:noFill/>
          <a:ln w="9525">
            <a:noFill/>
            <a:miter lim="800000"/>
            <a:headEnd/>
            <a:tailEnd/>
          </a:ln>
        </p:spPr>
      </p:pic>
      <p:pic>
        <p:nvPicPr>
          <p:cNvPr id="3" name="Picture 3"/>
          <p:cNvPicPr>
            <a:picLocks noChangeAspect="1"/>
          </p:cNvPicPr>
          <p:nvPr userDrawn="1"/>
        </p:nvPicPr>
        <p:blipFill>
          <a:blip r:embed="rId2"/>
          <a:srcRect/>
          <a:stretch>
            <a:fillRect/>
          </a:stretch>
        </p:blipFill>
        <p:spPr bwMode="auto">
          <a:xfrm>
            <a:off x="3708400" y="2430463"/>
            <a:ext cx="1727200" cy="282575"/>
          </a:xfrm>
          <a:prstGeom prst="rect">
            <a:avLst/>
          </a:prstGeom>
          <a:noFill/>
          <a:ln w="9525">
            <a:noFill/>
            <a:miter lim="800000"/>
            <a:headEnd/>
            <a:tailEnd/>
          </a:ln>
        </p:spPr>
      </p:pic>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slideLayout" Target="../slideLayouts/slideLayout6.xml"/><Relationship Id="rId1" Type="http://schemas.openxmlformats.org/officeDocument/2006/relationships/slideLayout" Target="../slideLayouts/slideLayout5.xml"/><Relationship Id="rId5" Type="http://schemas.openxmlformats.org/officeDocument/2006/relationships/theme" Target="../theme/theme2.xml"/><Relationship Id="rId4"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35" name="Line 9"/>
          <p:cNvSpPr>
            <a:spLocks noChangeShapeType="1"/>
          </p:cNvSpPr>
          <p:nvPr/>
        </p:nvSpPr>
        <p:spPr bwMode="auto">
          <a:xfrm flipV="1">
            <a:off x="-179388" y="593725"/>
            <a:ext cx="9502776" cy="0"/>
          </a:xfrm>
          <a:prstGeom prst="line">
            <a:avLst/>
          </a:prstGeom>
          <a:noFill/>
          <a:ln w="3175">
            <a:solidFill>
              <a:schemeClr val="bg1"/>
            </a:solidFill>
            <a:round/>
            <a:headEnd/>
            <a:tailEnd/>
          </a:ln>
          <a:extLst/>
        </p:spPr>
        <p:txBody>
          <a:bodyPr anchor="ctr"/>
          <a:lstStyle/>
          <a:p>
            <a:pPr>
              <a:defRPr/>
            </a:pPr>
            <a:endParaRPr lang="en-GB" dirty="0">
              <a:latin typeface="Arial" pitchFamily="34" charset="0"/>
            </a:endParaRPr>
          </a:p>
        </p:txBody>
      </p:sp>
      <p:sp>
        <p:nvSpPr>
          <p:cNvPr id="1036" name="Line 12"/>
          <p:cNvSpPr>
            <a:spLocks noChangeShapeType="1"/>
          </p:cNvSpPr>
          <p:nvPr/>
        </p:nvSpPr>
        <p:spPr bwMode="auto">
          <a:xfrm flipV="1">
            <a:off x="-179388" y="4914900"/>
            <a:ext cx="9502776" cy="0"/>
          </a:xfrm>
          <a:prstGeom prst="line">
            <a:avLst/>
          </a:prstGeom>
          <a:noFill/>
          <a:ln w="3175">
            <a:solidFill>
              <a:schemeClr val="bg1"/>
            </a:solidFill>
            <a:round/>
            <a:headEnd/>
            <a:tailEnd/>
          </a:ln>
          <a:extLst/>
        </p:spPr>
        <p:txBody>
          <a:bodyPr anchor="ctr"/>
          <a:lstStyle/>
          <a:p>
            <a:pPr>
              <a:defRPr/>
            </a:pPr>
            <a:endParaRPr lang="en-GB" dirty="0">
              <a:latin typeface="Arial" pitchFamily="34" charset="0"/>
            </a:endParaRPr>
          </a:p>
        </p:txBody>
      </p:sp>
      <p:sp>
        <p:nvSpPr>
          <p:cNvPr id="1037" name="Line 9"/>
          <p:cNvSpPr>
            <a:spLocks noChangeShapeType="1"/>
          </p:cNvSpPr>
          <p:nvPr/>
        </p:nvSpPr>
        <p:spPr bwMode="auto">
          <a:xfrm flipV="1">
            <a:off x="-179388" y="846138"/>
            <a:ext cx="9502776" cy="0"/>
          </a:xfrm>
          <a:prstGeom prst="line">
            <a:avLst/>
          </a:prstGeom>
          <a:noFill/>
          <a:ln w="3175">
            <a:solidFill>
              <a:schemeClr val="bg1"/>
            </a:solidFill>
            <a:round/>
            <a:headEnd/>
            <a:tailEnd/>
          </a:ln>
          <a:extLst/>
        </p:spPr>
        <p:txBody>
          <a:bodyPr anchor="ctr"/>
          <a:lstStyle/>
          <a:p>
            <a:pPr>
              <a:defRPr/>
            </a:pPr>
            <a:endParaRPr lang="en-GB" dirty="0">
              <a:latin typeface="Arial" pitchFamily="34" charset="0"/>
            </a:endParaRPr>
          </a:p>
        </p:txBody>
      </p:sp>
      <p:sp>
        <p:nvSpPr>
          <p:cNvPr id="1038" name="Line 10"/>
          <p:cNvSpPr>
            <a:spLocks noChangeShapeType="1"/>
          </p:cNvSpPr>
          <p:nvPr/>
        </p:nvSpPr>
        <p:spPr bwMode="auto">
          <a:xfrm flipH="1">
            <a:off x="-179388" y="1092200"/>
            <a:ext cx="9502776" cy="0"/>
          </a:xfrm>
          <a:prstGeom prst="line">
            <a:avLst/>
          </a:prstGeom>
          <a:noFill/>
          <a:ln w="3175">
            <a:solidFill>
              <a:schemeClr val="bg1"/>
            </a:solidFill>
            <a:round/>
            <a:headEnd/>
            <a:tailEnd/>
          </a:ln>
          <a:extLst/>
        </p:spPr>
        <p:txBody>
          <a:bodyPr anchor="ctr"/>
          <a:lstStyle/>
          <a:p>
            <a:pPr>
              <a:defRPr/>
            </a:pPr>
            <a:endParaRPr lang="en-GB" dirty="0">
              <a:latin typeface="Arial" pitchFamily="34" charset="0"/>
            </a:endParaRPr>
          </a:p>
        </p:txBody>
      </p:sp>
      <p:sp>
        <p:nvSpPr>
          <p:cNvPr id="1039" name="Line 12"/>
          <p:cNvSpPr>
            <a:spLocks noChangeShapeType="1"/>
          </p:cNvSpPr>
          <p:nvPr/>
        </p:nvSpPr>
        <p:spPr bwMode="auto">
          <a:xfrm flipV="1">
            <a:off x="-179388" y="4665663"/>
            <a:ext cx="9502776" cy="0"/>
          </a:xfrm>
          <a:prstGeom prst="line">
            <a:avLst/>
          </a:prstGeom>
          <a:noFill/>
          <a:ln w="3175">
            <a:solidFill>
              <a:schemeClr val="bg1"/>
            </a:solidFill>
            <a:round/>
            <a:headEnd/>
            <a:tailEnd/>
          </a:ln>
          <a:extLst/>
        </p:spPr>
        <p:txBody>
          <a:bodyPr anchor="ctr"/>
          <a:lstStyle/>
          <a:p>
            <a:pPr>
              <a:defRPr/>
            </a:pPr>
            <a:endParaRPr lang="en-GB" dirty="0">
              <a:latin typeface="Arial" pitchFamily="34" charset="0"/>
            </a:endParaRPr>
          </a:p>
        </p:txBody>
      </p:sp>
      <p:sp>
        <p:nvSpPr>
          <p:cNvPr id="1040" name="Line 13"/>
          <p:cNvSpPr>
            <a:spLocks noChangeShapeType="1"/>
          </p:cNvSpPr>
          <p:nvPr/>
        </p:nvSpPr>
        <p:spPr bwMode="auto">
          <a:xfrm flipH="1" flipV="1">
            <a:off x="-179388" y="4400550"/>
            <a:ext cx="9502776" cy="0"/>
          </a:xfrm>
          <a:prstGeom prst="line">
            <a:avLst/>
          </a:prstGeom>
          <a:noFill/>
          <a:ln w="3175">
            <a:solidFill>
              <a:schemeClr val="bg1"/>
            </a:solidFill>
            <a:round/>
            <a:headEnd/>
            <a:tailEnd/>
          </a:ln>
          <a:extLst/>
        </p:spPr>
        <p:txBody>
          <a:bodyPr anchor="ctr"/>
          <a:lstStyle/>
          <a:p>
            <a:pPr>
              <a:defRPr/>
            </a:pPr>
            <a:endParaRPr lang="en-GB" dirty="0">
              <a:latin typeface="Arial" pitchFamily="34" charset="0"/>
            </a:endParaRPr>
          </a:p>
        </p:txBody>
      </p:sp>
      <p:sp>
        <p:nvSpPr>
          <p:cNvPr id="1041" name="Line 14"/>
          <p:cNvSpPr>
            <a:spLocks noChangeShapeType="1"/>
          </p:cNvSpPr>
          <p:nvPr/>
        </p:nvSpPr>
        <p:spPr bwMode="auto">
          <a:xfrm>
            <a:off x="-179388" y="280988"/>
            <a:ext cx="9502776" cy="0"/>
          </a:xfrm>
          <a:prstGeom prst="line">
            <a:avLst/>
          </a:prstGeom>
          <a:noFill/>
          <a:ln w="3175">
            <a:solidFill>
              <a:schemeClr val="bg1"/>
            </a:solidFill>
            <a:round/>
            <a:headEnd/>
            <a:tailEnd/>
          </a:ln>
          <a:extLst/>
        </p:spPr>
        <p:txBody>
          <a:bodyPr anchor="ctr"/>
          <a:lstStyle/>
          <a:p>
            <a:pPr>
              <a:defRPr/>
            </a:pPr>
            <a:endParaRPr lang="en-GB" dirty="0">
              <a:latin typeface="Arial" pitchFamily="34" charset="0"/>
            </a:endParaRPr>
          </a:p>
        </p:txBody>
      </p:sp>
      <p:sp>
        <p:nvSpPr>
          <p:cNvPr id="1042" name="Line 15"/>
          <p:cNvSpPr>
            <a:spLocks noChangeShapeType="1"/>
          </p:cNvSpPr>
          <p:nvPr/>
        </p:nvSpPr>
        <p:spPr bwMode="auto">
          <a:xfrm flipH="1">
            <a:off x="417513" y="-147638"/>
            <a:ext cx="0" cy="5508626"/>
          </a:xfrm>
          <a:prstGeom prst="line">
            <a:avLst/>
          </a:prstGeom>
          <a:noFill/>
          <a:ln w="3175">
            <a:solidFill>
              <a:schemeClr val="bg1"/>
            </a:solidFill>
            <a:round/>
            <a:headEnd/>
            <a:tailEnd/>
          </a:ln>
          <a:extLst/>
        </p:spPr>
        <p:txBody>
          <a:bodyPr anchor="ctr"/>
          <a:lstStyle/>
          <a:p>
            <a:pPr>
              <a:defRPr/>
            </a:pPr>
            <a:endParaRPr lang="en-GB" dirty="0">
              <a:latin typeface="Arial" pitchFamily="34" charset="0"/>
            </a:endParaRPr>
          </a:p>
        </p:txBody>
      </p:sp>
      <p:sp>
        <p:nvSpPr>
          <p:cNvPr id="1043" name="Line 17"/>
          <p:cNvSpPr>
            <a:spLocks noChangeShapeType="1"/>
          </p:cNvSpPr>
          <p:nvPr/>
        </p:nvSpPr>
        <p:spPr bwMode="auto">
          <a:xfrm>
            <a:off x="8656638" y="-147638"/>
            <a:ext cx="0" cy="5508626"/>
          </a:xfrm>
          <a:prstGeom prst="line">
            <a:avLst/>
          </a:prstGeom>
          <a:noFill/>
          <a:ln w="3175">
            <a:solidFill>
              <a:schemeClr val="bg1"/>
            </a:solidFill>
            <a:round/>
            <a:headEnd/>
            <a:tailEnd/>
          </a:ln>
          <a:extLst/>
        </p:spPr>
        <p:txBody>
          <a:bodyPr anchor="ctr"/>
          <a:lstStyle/>
          <a:p>
            <a:pPr>
              <a:defRPr/>
            </a:pPr>
            <a:endParaRPr lang="en-GB" dirty="0">
              <a:latin typeface="Arial" pitchFamily="34" charset="0"/>
            </a:endParaRPr>
          </a:p>
        </p:txBody>
      </p:sp>
      <p:sp>
        <p:nvSpPr>
          <p:cNvPr id="2" name="Title Placeholder 1"/>
          <p:cNvSpPr>
            <a:spLocks noGrp="1"/>
          </p:cNvSpPr>
          <p:nvPr>
            <p:ph type="title"/>
          </p:nvPr>
        </p:nvSpPr>
        <p:spPr bwMode="auto">
          <a:xfrm>
            <a:off x="417513" y="279400"/>
            <a:ext cx="8229600" cy="31115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dirty="0" smtClean="0"/>
              <a:t>Click to edit Master title style</a:t>
            </a:r>
          </a:p>
        </p:txBody>
      </p:sp>
      <p:sp>
        <p:nvSpPr>
          <p:cNvPr id="4" name="Text Placeholder 2"/>
          <p:cNvSpPr>
            <a:spLocks noGrp="1"/>
          </p:cNvSpPr>
          <p:nvPr>
            <p:ph type="body" idx="1"/>
          </p:nvPr>
        </p:nvSpPr>
        <p:spPr bwMode="auto">
          <a:xfrm>
            <a:off x="417513" y="1089025"/>
            <a:ext cx="8229600" cy="3306763"/>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42" name="Text Box 9"/>
          <p:cNvSpPr txBox="1">
            <a:spLocks noChangeArrowheads="1"/>
          </p:cNvSpPr>
          <p:nvPr/>
        </p:nvSpPr>
        <p:spPr bwMode="auto">
          <a:xfrm>
            <a:off x="0" y="-352425"/>
            <a:ext cx="9144000" cy="233362"/>
          </a:xfrm>
          <a:prstGeom prst="rect">
            <a:avLst/>
          </a:prstGeom>
          <a:noFill/>
          <a:ln w="19050" algn="ctr">
            <a:noFill/>
            <a:miter lim="800000"/>
            <a:headEnd/>
            <a:tailEnd/>
          </a:ln>
          <a:effectLst/>
        </p:spPr>
        <p:txBody>
          <a:bodyPr lIns="90000" tIns="46800" rIns="90000" bIns="46800">
            <a:spAutoFit/>
          </a:bodyPr>
          <a:lstStyle/>
          <a:p>
            <a:pPr algn="ctr" defTabSz="762000" eaLnBrk="0" hangingPunct="0">
              <a:lnSpc>
                <a:spcPct val="90000"/>
              </a:lnSpc>
              <a:spcBef>
                <a:spcPct val="50000"/>
              </a:spcBef>
              <a:buClr>
                <a:schemeClr val="accent1"/>
              </a:buClr>
              <a:defRPr/>
            </a:pPr>
            <a:r>
              <a:rPr lang="en-US" sz="1000" dirty="0">
                <a:solidFill>
                  <a:schemeClr val="tx2"/>
                </a:solidFill>
                <a:latin typeface="+mn-lt"/>
                <a:cs typeface="+mn-cs"/>
              </a:rPr>
              <a:t>To change the document information in the footer, press [Alt + F8] and use the “FORM“</a:t>
            </a:r>
          </a:p>
        </p:txBody>
      </p:sp>
      <p:sp>
        <p:nvSpPr>
          <p:cNvPr id="41" name="AutoShape 57"/>
          <p:cNvSpPr>
            <a:spLocks noChangeArrowheads="1"/>
          </p:cNvSpPr>
          <p:nvPr/>
        </p:nvSpPr>
        <p:spPr bwMode="auto">
          <a:xfrm>
            <a:off x="1474788" y="5208588"/>
            <a:ext cx="287337" cy="134937"/>
          </a:xfrm>
          <a:prstGeom prst="roundRect">
            <a:avLst>
              <a:gd name="adj" fmla="val 16667"/>
            </a:avLst>
          </a:prstGeom>
          <a:solidFill>
            <a:schemeClr val="accent1"/>
          </a:solidFill>
          <a:ln w="9525">
            <a:noFill/>
            <a:round/>
            <a:headEnd/>
            <a:tailEnd/>
          </a:ln>
        </p:spPr>
        <p:txBody>
          <a:bodyPr lIns="18000" tIns="252000" rIns="18000" bIns="0"/>
          <a:lstStyle/>
          <a:p>
            <a:pPr defTabSz="603250" eaLnBrk="0" hangingPunct="0">
              <a:spcBef>
                <a:spcPct val="15000"/>
              </a:spcBef>
              <a:spcAft>
                <a:spcPct val="15000"/>
              </a:spcAft>
              <a:buClr>
                <a:schemeClr val="accent1"/>
              </a:buClr>
              <a:defRPr/>
            </a:pPr>
            <a:r>
              <a:rPr lang="en-GB" sz="500" b="1" dirty="0">
                <a:solidFill>
                  <a:schemeClr val="tx2"/>
                </a:solidFill>
                <a:latin typeface="+mn-lt"/>
                <a:cs typeface="Arial" panose="020B0604020202020204" pitchFamily="34" charset="0"/>
              </a:rPr>
              <a:t>R 18 </a:t>
            </a:r>
            <a:br>
              <a:rPr lang="en-GB" sz="500" b="1" dirty="0">
                <a:solidFill>
                  <a:schemeClr val="tx2"/>
                </a:solidFill>
                <a:latin typeface="+mn-lt"/>
                <a:cs typeface="Arial" panose="020B0604020202020204" pitchFamily="34" charset="0"/>
              </a:rPr>
            </a:br>
            <a:r>
              <a:rPr lang="en-GB" sz="500" b="1" dirty="0">
                <a:solidFill>
                  <a:schemeClr val="tx2"/>
                </a:solidFill>
                <a:latin typeface="+mn-lt"/>
                <a:cs typeface="Arial" panose="020B0604020202020204" pitchFamily="34" charset="0"/>
              </a:rPr>
              <a:t>G 65 </a:t>
            </a:r>
            <a:br>
              <a:rPr lang="en-GB" sz="500" b="1" dirty="0">
                <a:solidFill>
                  <a:schemeClr val="tx2"/>
                </a:solidFill>
                <a:latin typeface="+mn-lt"/>
                <a:cs typeface="Arial" panose="020B0604020202020204" pitchFamily="34" charset="0"/>
              </a:rPr>
            </a:br>
            <a:r>
              <a:rPr lang="en-GB" sz="500" b="1" dirty="0">
                <a:solidFill>
                  <a:schemeClr val="tx2"/>
                </a:solidFill>
                <a:latin typeface="+mn-lt"/>
                <a:cs typeface="Arial" panose="020B0604020202020204" pitchFamily="34" charset="0"/>
              </a:rPr>
              <a:t>B 145</a:t>
            </a:r>
          </a:p>
        </p:txBody>
      </p:sp>
      <p:sp>
        <p:nvSpPr>
          <p:cNvPr id="43" name="AutoShape 58"/>
          <p:cNvSpPr>
            <a:spLocks noChangeArrowheads="1"/>
          </p:cNvSpPr>
          <p:nvPr/>
        </p:nvSpPr>
        <p:spPr bwMode="auto">
          <a:xfrm>
            <a:off x="1835150" y="5208588"/>
            <a:ext cx="287338" cy="134937"/>
          </a:xfrm>
          <a:prstGeom prst="roundRect">
            <a:avLst>
              <a:gd name="adj" fmla="val 16667"/>
            </a:avLst>
          </a:prstGeom>
          <a:solidFill>
            <a:schemeClr val="accent2"/>
          </a:solidFill>
          <a:ln w="9525">
            <a:noFill/>
            <a:round/>
            <a:headEnd/>
            <a:tailEnd/>
          </a:ln>
        </p:spPr>
        <p:txBody>
          <a:bodyPr lIns="18000" tIns="252000" rIns="18000" bIns="0"/>
          <a:lstStyle/>
          <a:p>
            <a:pPr defTabSz="603250" eaLnBrk="0" hangingPunct="0">
              <a:spcBef>
                <a:spcPct val="15000"/>
              </a:spcBef>
              <a:spcAft>
                <a:spcPct val="15000"/>
              </a:spcAft>
              <a:buClr>
                <a:schemeClr val="accent1"/>
              </a:buClr>
              <a:defRPr/>
            </a:pPr>
            <a:r>
              <a:rPr lang="en-GB" sz="500" b="1" dirty="0">
                <a:solidFill>
                  <a:schemeClr val="tx2"/>
                </a:solidFill>
                <a:latin typeface="+mn-lt"/>
                <a:cs typeface="Arial" panose="020B0604020202020204" pitchFamily="34" charset="0"/>
              </a:rPr>
              <a:t>R 0 </a:t>
            </a:r>
            <a:br>
              <a:rPr lang="en-GB" sz="500" b="1" dirty="0">
                <a:solidFill>
                  <a:schemeClr val="tx2"/>
                </a:solidFill>
                <a:latin typeface="+mn-lt"/>
                <a:cs typeface="Arial" panose="020B0604020202020204" pitchFamily="34" charset="0"/>
              </a:rPr>
            </a:br>
            <a:r>
              <a:rPr lang="en-GB" sz="500" b="1" dirty="0">
                <a:solidFill>
                  <a:schemeClr val="tx2"/>
                </a:solidFill>
                <a:latin typeface="+mn-lt"/>
                <a:cs typeface="Arial" panose="020B0604020202020204" pitchFamily="34" charset="0"/>
              </a:rPr>
              <a:t>G 201 </a:t>
            </a:r>
            <a:br>
              <a:rPr lang="en-GB" sz="500" b="1" dirty="0">
                <a:solidFill>
                  <a:schemeClr val="tx2"/>
                </a:solidFill>
                <a:latin typeface="+mn-lt"/>
                <a:cs typeface="Arial" panose="020B0604020202020204" pitchFamily="34" charset="0"/>
              </a:rPr>
            </a:br>
            <a:r>
              <a:rPr lang="en-GB" sz="500" b="1" dirty="0">
                <a:solidFill>
                  <a:schemeClr val="tx2"/>
                </a:solidFill>
                <a:latin typeface="+mn-lt"/>
                <a:cs typeface="Arial" panose="020B0604020202020204" pitchFamily="34" charset="0"/>
              </a:rPr>
              <a:t>B 255</a:t>
            </a:r>
          </a:p>
        </p:txBody>
      </p:sp>
      <p:sp>
        <p:nvSpPr>
          <p:cNvPr id="44" name="AutoShape 59"/>
          <p:cNvSpPr>
            <a:spLocks noChangeArrowheads="1"/>
          </p:cNvSpPr>
          <p:nvPr/>
        </p:nvSpPr>
        <p:spPr bwMode="auto">
          <a:xfrm>
            <a:off x="2195513" y="5208588"/>
            <a:ext cx="287337" cy="134937"/>
          </a:xfrm>
          <a:prstGeom prst="roundRect">
            <a:avLst>
              <a:gd name="adj" fmla="val 16667"/>
            </a:avLst>
          </a:prstGeom>
          <a:solidFill>
            <a:schemeClr val="accent4"/>
          </a:solidFill>
          <a:ln w="9525">
            <a:noFill/>
            <a:round/>
            <a:headEnd/>
            <a:tailEnd/>
          </a:ln>
          <a:effectLst/>
        </p:spPr>
        <p:txBody>
          <a:bodyPr lIns="18000" tIns="252000" rIns="18000" bIns="0"/>
          <a:lstStyle/>
          <a:p>
            <a:pPr defTabSz="604647" eaLnBrk="0" fontAlgn="auto" hangingPunct="0">
              <a:spcBef>
                <a:spcPct val="15000"/>
              </a:spcBef>
              <a:spcAft>
                <a:spcPct val="15000"/>
              </a:spcAft>
              <a:buClr>
                <a:schemeClr val="accent1"/>
              </a:buClr>
              <a:defRPr/>
            </a:pPr>
            <a:r>
              <a:rPr lang="en-US" sz="500" b="1" dirty="0">
                <a:solidFill>
                  <a:schemeClr val="tx2"/>
                </a:solidFill>
                <a:latin typeface="+mn-lt"/>
                <a:cs typeface="Arial" panose="020B0604020202020204" pitchFamily="34" charset="0"/>
              </a:rPr>
              <a:t>R 104</a:t>
            </a:r>
            <a:br>
              <a:rPr lang="en-US" sz="500" b="1" dirty="0">
                <a:solidFill>
                  <a:schemeClr val="tx2"/>
                </a:solidFill>
                <a:latin typeface="+mn-lt"/>
                <a:cs typeface="Arial" panose="020B0604020202020204" pitchFamily="34" charset="0"/>
              </a:rPr>
            </a:br>
            <a:r>
              <a:rPr lang="en-US" sz="500" b="1" dirty="0">
                <a:solidFill>
                  <a:schemeClr val="tx2"/>
                </a:solidFill>
                <a:latin typeface="+mn-lt"/>
                <a:cs typeface="Arial" panose="020B0604020202020204" pitchFamily="34" charset="0"/>
              </a:rPr>
              <a:t>G 113</a:t>
            </a:r>
            <a:br>
              <a:rPr lang="en-US" sz="500" b="1" dirty="0">
                <a:solidFill>
                  <a:schemeClr val="tx2"/>
                </a:solidFill>
                <a:latin typeface="+mn-lt"/>
                <a:cs typeface="Arial" panose="020B0604020202020204" pitchFamily="34" charset="0"/>
              </a:rPr>
            </a:br>
            <a:r>
              <a:rPr lang="en-US" sz="500" b="1" dirty="0">
                <a:solidFill>
                  <a:schemeClr val="tx2"/>
                </a:solidFill>
                <a:latin typeface="+mn-lt"/>
                <a:cs typeface="Arial" panose="020B0604020202020204" pitchFamily="34" charset="0"/>
              </a:rPr>
              <a:t>B 122</a:t>
            </a:r>
          </a:p>
        </p:txBody>
      </p:sp>
      <p:sp>
        <p:nvSpPr>
          <p:cNvPr id="45" name="AutoShape 64"/>
          <p:cNvSpPr>
            <a:spLocks noChangeArrowheads="1"/>
          </p:cNvSpPr>
          <p:nvPr/>
        </p:nvSpPr>
        <p:spPr bwMode="auto">
          <a:xfrm>
            <a:off x="2916238" y="5208588"/>
            <a:ext cx="287337" cy="134937"/>
          </a:xfrm>
          <a:prstGeom prst="roundRect">
            <a:avLst>
              <a:gd name="adj" fmla="val 16667"/>
            </a:avLst>
          </a:prstGeom>
          <a:solidFill>
            <a:schemeClr val="accent6"/>
          </a:solidFill>
          <a:ln w="9525">
            <a:noFill/>
            <a:round/>
            <a:headEnd/>
            <a:tailEnd/>
          </a:ln>
        </p:spPr>
        <p:txBody>
          <a:bodyPr lIns="18000" tIns="252000" rIns="18000" bIns="0"/>
          <a:lstStyle/>
          <a:p>
            <a:pPr defTabSz="603250" eaLnBrk="0" hangingPunct="0">
              <a:spcBef>
                <a:spcPct val="15000"/>
              </a:spcBef>
              <a:spcAft>
                <a:spcPct val="15000"/>
              </a:spcAft>
              <a:buClr>
                <a:schemeClr val="accent1"/>
              </a:buClr>
              <a:defRPr/>
            </a:pPr>
            <a:r>
              <a:rPr lang="en-GB" sz="500" b="1" dirty="0">
                <a:solidFill>
                  <a:schemeClr val="tx2"/>
                </a:solidFill>
                <a:latin typeface="+mn-lt"/>
                <a:cs typeface="Arial" panose="020B0604020202020204" pitchFamily="34" charset="0"/>
              </a:rPr>
              <a:t>R 216</a:t>
            </a:r>
            <a:br>
              <a:rPr lang="en-GB" sz="500" b="1" dirty="0">
                <a:solidFill>
                  <a:schemeClr val="tx2"/>
                </a:solidFill>
                <a:latin typeface="+mn-lt"/>
                <a:cs typeface="Arial" panose="020B0604020202020204" pitchFamily="34" charset="0"/>
              </a:rPr>
            </a:br>
            <a:r>
              <a:rPr lang="en-GB" sz="500" b="1" dirty="0">
                <a:solidFill>
                  <a:schemeClr val="tx2"/>
                </a:solidFill>
                <a:latin typeface="+mn-lt"/>
                <a:cs typeface="Arial" panose="020B0604020202020204" pitchFamily="34" charset="0"/>
              </a:rPr>
              <a:t>G 217</a:t>
            </a:r>
            <a:br>
              <a:rPr lang="en-GB" sz="500" b="1" dirty="0">
                <a:solidFill>
                  <a:schemeClr val="tx2"/>
                </a:solidFill>
                <a:latin typeface="+mn-lt"/>
                <a:cs typeface="Arial" panose="020B0604020202020204" pitchFamily="34" charset="0"/>
              </a:rPr>
            </a:br>
            <a:r>
              <a:rPr lang="en-GB" sz="500" b="1" dirty="0">
                <a:solidFill>
                  <a:schemeClr val="tx2"/>
                </a:solidFill>
                <a:latin typeface="+mn-lt"/>
                <a:cs typeface="Arial" panose="020B0604020202020204" pitchFamily="34" charset="0"/>
              </a:rPr>
              <a:t>B 218</a:t>
            </a:r>
          </a:p>
        </p:txBody>
      </p:sp>
      <p:sp>
        <p:nvSpPr>
          <p:cNvPr id="46" name="AutoShape 65"/>
          <p:cNvSpPr>
            <a:spLocks noChangeArrowheads="1"/>
          </p:cNvSpPr>
          <p:nvPr/>
        </p:nvSpPr>
        <p:spPr bwMode="auto">
          <a:xfrm>
            <a:off x="2555875" y="5208588"/>
            <a:ext cx="287338" cy="134937"/>
          </a:xfrm>
          <a:prstGeom prst="roundRect">
            <a:avLst>
              <a:gd name="adj" fmla="val 16667"/>
            </a:avLst>
          </a:prstGeom>
          <a:solidFill>
            <a:schemeClr val="accent4"/>
          </a:solidFill>
          <a:ln w="9525">
            <a:noFill/>
            <a:round/>
            <a:headEnd/>
            <a:tailEnd/>
          </a:ln>
        </p:spPr>
        <p:txBody>
          <a:bodyPr lIns="18000" tIns="252000" rIns="18000" bIns="0"/>
          <a:lstStyle/>
          <a:p>
            <a:pPr defTabSz="603250" eaLnBrk="0" hangingPunct="0">
              <a:spcBef>
                <a:spcPct val="15000"/>
              </a:spcBef>
              <a:spcAft>
                <a:spcPct val="15000"/>
              </a:spcAft>
              <a:buClr>
                <a:schemeClr val="accent1"/>
              </a:buClr>
              <a:defRPr/>
            </a:pPr>
            <a:r>
              <a:rPr lang="en-GB" sz="500" b="1" dirty="0">
                <a:solidFill>
                  <a:schemeClr val="tx2"/>
                </a:solidFill>
                <a:latin typeface="+mn-lt"/>
                <a:cs typeface="Arial" panose="020B0604020202020204" pitchFamily="34" charset="0"/>
              </a:rPr>
              <a:t>R 168</a:t>
            </a:r>
            <a:br>
              <a:rPr lang="en-GB" sz="500" b="1" dirty="0">
                <a:solidFill>
                  <a:schemeClr val="tx2"/>
                </a:solidFill>
                <a:latin typeface="+mn-lt"/>
                <a:cs typeface="Arial" panose="020B0604020202020204" pitchFamily="34" charset="0"/>
              </a:rPr>
            </a:br>
            <a:r>
              <a:rPr lang="en-GB" sz="500" b="1" dirty="0">
                <a:solidFill>
                  <a:schemeClr val="tx2"/>
                </a:solidFill>
                <a:latin typeface="+mn-lt"/>
                <a:cs typeface="Arial" panose="020B0604020202020204" pitchFamily="34" charset="0"/>
              </a:rPr>
              <a:t>G 187</a:t>
            </a:r>
            <a:br>
              <a:rPr lang="en-GB" sz="500" b="1" dirty="0">
                <a:solidFill>
                  <a:schemeClr val="tx2"/>
                </a:solidFill>
                <a:latin typeface="+mn-lt"/>
                <a:cs typeface="Arial" panose="020B0604020202020204" pitchFamily="34" charset="0"/>
              </a:rPr>
            </a:br>
            <a:r>
              <a:rPr lang="en-GB" sz="500" b="1" dirty="0">
                <a:solidFill>
                  <a:schemeClr val="tx2"/>
                </a:solidFill>
                <a:latin typeface="+mn-lt"/>
                <a:cs typeface="Arial" panose="020B0604020202020204" pitchFamily="34" charset="0"/>
              </a:rPr>
              <a:t>B 192</a:t>
            </a:r>
          </a:p>
        </p:txBody>
      </p:sp>
      <p:sp>
        <p:nvSpPr>
          <p:cNvPr id="47" name="Rectangle 68"/>
          <p:cNvSpPr>
            <a:spLocks noChangeArrowheads="1"/>
          </p:cNvSpPr>
          <p:nvPr/>
        </p:nvSpPr>
        <p:spPr bwMode="auto">
          <a:xfrm>
            <a:off x="647700" y="5208588"/>
            <a:ext cx="792163" cy="134937"/>
          </a:xfrm>
          <a:prstGeom prst="rect">
            <a:avLst/>
          </a:prstGeom>
          <a:noFill/>
          <a:ln>
            <a:noFill/>
          </a:ln>
          <a:extLst/>
        </p:spPr>
        <p:txBody>
          <a:bodyPr wrap="none" lIns="18000" tIns="0" rIns="36000" bIns="0" anchor="ctr"/>
          <a:lstStyle/>
          <a:p>
            <a:pPr algn="r" defTabSz="603250" eaLnBrk="0" hangingPunct="0">
              <a:spcBef>
                <a:spcPct val="15000"/>
              </a:spcBef>
              <a:spcAft>
                <a:spcPct val="15000"/>
              </a:spcAft>
              <a:buClr>
                <a:schemeClr val="accent1"/>
              </a:buClr>
              <a:defRPr/>
            </a:pPr>
            <a:r>
              <a:rPr lang="en-GB" sz="500" b="1" dirty="0">
                <a:solidFill>
                  <a:schemeClr val="tx2"/>
                </a:solidFill>
                <a:latin typeface="+mn-lt"/>
                <a:cs typeface="Arial" panose="020B0604020202020204" pitchFamily="34" charset="0"/>
              </a:rPr>
              <a:t>Core and background </a:t>
            </a:r>
            <a:r>
              <a:rPr lang="en-GB" sz="500" b="1" dirty="0" smtClean="0">
                <a:solidFill>
                  <a:schemeClr val="tx2"/>
                </a:solidFill>
                <a:latin typeface="+mn-lt"/>
                <a:cs typeface="Arial" panose="020B0604020202020204" pitchFamily="34" charset="0"/>
              </a:rPr>
              <a:t>colors</a:t>
            </a:r>
            <a:r>
              <a:rPr lang="en-GB" sz="500" b="1" dirty="0">
                <a:solidFill>
                  <a:schemeClr val="tx2"/>
                </a:solidFill>
                <a:latin typeface="+mn-lt"/>
                <a:cs typeface="Arial" panose="020B0604020202020204" pitchFamily="34" charset="0"/>
              </a:rPr>
              <a:t>:</a:t>
            </a:r>
          </a:p>
        </p:txBody>
      </p:sp>
      <p:sp>
        <p:nvSpPr>
          <p:cNvPr id="48" name="AutoShape 57"/>
          <p:cNvSpPr>
            <a:spLocks noChangeArrowheads="1"/>
          </p:cNvSpPr>
          <p:nvPr/>
        </p:nvSpPr>
        <p:spPr bwMode="auto">
          <a:xfrm>
            <a:off x="1474788" y="5208588"/>
            <a:ext cx="287337" cy="134937"/>
          </a:xfrm>
          <a:prstGeom prst="roundRect">
            <a:avLst>
              <a:gd name="adj" fmla="val 16667"/>
            </a:avLst>
          </a:prstGeom>
          <a:solidFill>
            <a:schemeClr val="tx1"/>
          </a:solidFill>
          <a:ln w="9525">
            <a:noFill/>
            <a:round/>
            <a:headEnd/>
            <a:tailEnd/>
          </a:ln>
        </p:spPr>
        <p:txBody>
          <a:bodyPr lIns="18000" tIns="252000" rIns="18000" bIns="0"/>
          <a:lstStyle/>
          <a:p>
            <a:pPr defTabSz="603250" eaLnBrk="0" hangingPunct="0">
              <a:spcBef>
                <a:spcPct val="15000"/>
              </a:spcBef>
              <a:spcAft>
                <a:spcPct val="15000"/>
              </a:spcAft>
              <a:buClr>
                <a:schemeClr val="accent1"/>
              </a:buClr>
              <a:defRPr/>
            </a:pPr>
            <a:endParaRPr lang="en-US" sz="500" b="1" dirty="0">
              <a:solidFill>
                <a:schemeClr val="tx2"/>
              </a:solidFill>
              <a:latin typeface="+mn-lt"/>
              <a:cs typeface="Arial" panose="020B0604020202020204" pitchFamily="34" charset="0"/>
            </a:endParaRPr>
          </a:p>
        </p:txBody>
      </p:sp>
      <p:sp>
        <p:nvSpPr>
          <p:cNvPr id="49" name="AutoShape 58"/>
          <p:cNvSpPr>
            <a:spLocks noChangeArrowheads="1"/>
          </p:cNvSpPr>
          <p:nvPr/>
        </p:nvSpPr>
        <p:spPr bwMode="auto">
          <a:xfrm>
            <a:off x="1835150" y="5208588"/>
            <a:ext cx="287338" cy="134937"/>
          </a:xfrm>
          <a:prstGeom prst="roundRect">
            <a:avLst>
              <a:gd name="adj" fmla="val 16667"/>
            </a:avLst>
          </a:prstGeom>
          <a:solidFill>
            <a:schemeClr val="accent1"/>
          </a:solidFill>
          <a:ln w="9525">
            <a:noFill/>
            <a:round/>
            <a:headEnd/>
            <a:tailEnd/>
          </a:ln>
        </p:spPr>
        <p:txBody>
          <a:bodyPr lIns="18000" tIns="252000" rIns="18000" bIns="0"/>
          <a:lstStyle/>
          <a:p>
            <a:pPr defTabSz="603250" eaLnBrk="0" hangingPunct="0">
              <a:spcBef>
                <a:spcPct val="15000"/>
              </a:spcBef>
              <a:spcAft>
                <a:spcPct val="15000"/>
              </a:spcAft>
              <a:buClr>
                <a:schemeClr val="accent1"/>
              </a:buClr>
              <a:defRPr/>
            </a:pPr>
            <a:endParaRPr lang="en-US" sz="500" b="1" dirty="0">
              <a:solidFill>
                <a:schemeClr val="tx2"/>
              </a:solidFill>
              <a:latin typeface="+mn-lt"/>
              <a:cs typeface="Arial" panose="020B0604020202020204" pitchFamily="34" charset="0"/>
            </a:endParaRPr>
          </a:p>
        </p:txBody>
      </p:sp>
      <p:sp>
        <p:nvSpPr>
          <p:cNvPr id="50" name="AutoShape 59"/>
          <p:cNvSpPr>
            <a:spLocks noChangeArrowheads="1"/>
          </p:cNvSpPr>
          <p:nvPr/>
        </p:nvSpPr>
        <p:spPr bwMode="auto">
          <a:xfrm>
            <a:off x="2195513" y="5208588"/>
            <a:ext cx="287337" cy="134937"/>
          </a:xfrm>
          <a:prstGeom prst="roundRect">
            <a:avLst>
              <a:gd name="adj" fmla="val 16667"/>
            </a:avLst>
          </a:prstGeom>
          <a:solidFill>
            <a:schemeClr val="bg2"/>
          </a:solidFill>
          <a:ln w="9525">
            <a:noFill/>
            <a:round/>
            <a:headEnd/>
            <a:tailEnd/>
          </a:ln>
          <a:effectLst/>
        </p:spPr>
        <p:txBody>
          <a:bodyPr lIns="18000" tIns="252000" rIns="18000" bIns="0"/>
          <a:lstStyle/>
          <a:p>
            <a:pPr defTabSz="604647" eaLnBrk="0" fontAlgn="auto" hangingPunct="0">
              <a:spcBef>
                <a:spcPct val="15000"/>
              </a:spcBef>
              <a:spcAft>
                <a:spcPct val="15000"/>
              </a:spcAft>
              <a:buClr>
                <a:schemeClr val="accent1"/>
              </a:buClr>
              <a:defRPr/>
            </a:pPr>
            <a:endParaRPr lang="en-US" sz="500" b="1" dirty="0">
              <a:solidFill>
                <a:schemeClr val="tx2"/>
              </a:solidFill>
              <a:latin typeface="+mn-lt"/>
              <a:ea typeface="+mn-ea"/>
              <a:cs typeface="Arial" panose="020B0604020202020204" pitchFamily="34" charset="0"/>
            </a:endParaRPr>
          </a:p>
        </p:txBody>
      </p:sp>
      <p:sp>
        <p:nvSpPr>
          <p:cNvPr id="51" name="Rectangle 68"/>
          <p:cNvSpPr>
            <a:spLocks noChangeArrowheads="1"/>
          </p:cNvSpPr>
          <p:nvPr/>
        </p:nvSpPr>
        <p:spPr bwMode="auto">
          <a:xfrm>
            <a:off x="647700" y="5208588"/>
            <a:ext cx="792163" cy="134937"/>
          </a:xfrm>
          <a:prstGeom prst="rect">
            <a:avLst/>
          </a:prstGeom>
          <a:noFill/>
          <a:ln>
            <a:noFill/>
          </a:ln>
          <a:extLst/>
        </p:spPr>
        <p:txBody>
          <a:bodyPr wrap="none" lIns="18000" tIns="0" rIns="36000" bIns="0" anchor="ctr"/>
          <a:lstStyle/>
          <a:p>
            <a:pPr algn="r" defTabSz="603250" eaLnBrk="0" hangingPunct="0">
              <a:spcBef>
                <a:spcPct val="15000"/>
              </a:spcBef>
              <a:spcAft>
                <a:spcPct val="15000"/>
              </a:spcAft>
              <a:buClr>
                <a:schemeClr val="accent1"/>
              </a:buClr>
              <a:defRPr/>
            </a:pPr>
            <a:endParaRPr lang="en-GB" sz="500" b="1" dirty="0">
              <a:solidFill>
                <a:schemeClr val="tx2"/>
              </a:solidFill>
              <a:latin typeface="+mn-lt"/>
              <a:cs typeface="Arial" panose="020B0604020202020204" pitchFamily="34" charset="0"/>
            </a:endParaRPr>
          </a:p>
        </p:txBody>
      </p:sp>
      <p:sp>
        <p:nvSpPr>
          <p:cNvPr id="52" name="Date Placeholder 3"/>
          <p:cNvSpPr txBox="1">
            <a:spLocks/>
          </p:cNvSpPr>
          <p:nvPr/>
        </p:nvSpPr>
        <p:spPr>
          <a:xfrm>
            <a:off x="722313" y="4643438"/>
            <a:ext cx="687387" cy="138112"/>
          </a:xfrm>
          <a:prstGeom prst="rect">
            <a:avLst/>
          </a:prstGeom>
        </p:spPr>
        <p:txBody>
          <a:bodyPr lIns="0" tIns="0" rIns="0" bIns="0"/>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1FEF4778-5275-AF44-A3A2-413C53D52084}" type="datetime1">
              <a:rPr lang="en-GB" sz="800" smtClean="0">
                <a:solidFill>
                  <a:schemeClr val="bg2"/>
                </a:solidFill>
                <a:cs typeface="Arial" panose="020B0604020202020204" pitchFamily="34" charset="0"/>
              </a:rPr>
              <a:pPr>
                <a:defRPr/>
              </a:pPr>
              <a:t>06/07/2015</a:t>
            </a:fld>
            <a:endParaRPr lang="en-GB" sz="800" dirty="0">
              <a:solidFill>
                <a:schemeClr val="bg2"/>
              </a:solidFill>
              <a:cs typeface="Arial" panose="020B0604020202020204" pitchFamily="34" charset="0"/>
            </a:endParaRPr>
          </a:p>
        </p:txBody>
      </p:sp>
      <p:sp>
        <p:nvSpPr>
          <p:cNvPr id="53" name="Slide Number Placeholder 5"/>
          <p:cNvSpPr txBox="1">
            <a:spLocks/>
          </p:cNvSpPr>
          <p:nvPr/>
        </p:nvSpPr>
        <p:spPr>
          <a:xfrm>
            <a:off x="433388" y="4643438"/>
            <a:ext cx="144462" cy="138112"/>
          </a:xfrm>
          <a:prstGeom prst="rect">
            <a:avLst/>
          </a:prstGeom>
        </p:spPr>
        <p:txBody>
          <a:bodyPr lIns="0" tIns="0" rIns="0" bIns="0"/>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59182688-34E5-4CE3-92E4-C88AA8BD9750}" type="slidenum">
              <a:rPr lang="en-GB" sz="800" smtClean="0">
                <a:solidFill>
                  <a:schemeClr val="bg2"/>
                </a:solidFill>
                <a:cs typeface="Arial" panose="020B0604020202020204" pitchFamily="34" charset="0"/>
              </a:rPr>
              <a:pPr>
                <a:defRPr/>
              </a:pPr>
              <a:t>‹#›</a:t>
            </a:fld>
            <a:endParaRPr lang="en-GB" dirty="0">
              <a:solidFill>
                <a:schemeClr val="bg2"/>
              </a:solidFill>
              <a:cs typeface="Arial" panose="020B0604020202020204" pitchFamily="34" charset="0"/>
            </a:endParaRPr>
          </a:p>
        </p:txBody>
      </p:sp>
      <p:pic>
        <p:nvPicPr>
          <p:cNvPr id="1050" name="Picture 1"/>
          <p:cNvPicPr>
            <a:picLocks/>
          </p:cNvPicPr>
          <p:nvPr/>
        </p:nvPicPr>
        <p:blipFill>
          <a:blip r:embed="rId6"/>
          <a:srcRect/>
          <a:stretch>
            <a:fillRect/>
          </a:stretch>
        </p:blipFill>
        <p:spPr bwMode="auto">
          <a:xfrm>
            <a:off x="7959725" y="4672013"/>
            <a:ext cx="701675" cy="115887"/>
          </a:xfrm>
          <a:prstGeom prst="rect">
            <a:avLst/>
          </a:prstGeom>
          <a:noFill/>
          <a:ln w="9525">
            <a:noFill/>
            <a:miter lim="800000"/>
            <a:headEnd/>
            <a:tailEnd/>
          </a:ln>
        </p:spPr>
      </p:pic>
      <p:sp>
        <p:nvSpPr>
          <p:cNvPr id="3" name="TextBox 2"/>
          <p:cNvSpPr txBox="1"/>
          <p:nvPr userDrawn="1"/>
        </p:nvSpPr>
        <p:spPr>
          <a:xfrm>
            <a:off x="1440000" y="4643438"/>
            <a:ext cx="6078537" cy="122237"/>
          </a:xfrm>
          <a:prstGeom prst="rect">
            <a:avLst/>
          </a:prstGeom>
          <a:noFill/>
        </p:spPr>
        <p:txBody>
          <a:bodyPr lIns="0" tIns="0" rIns="0" bIns="0">
            <a:spAutoFit/>
          </a:bodyPr>
          <a:lstStyle/>
          <a:p>
            <a:r>
              <a:rPr lang="pt-BR" sz="800" dirty="0" smtClean="0">
                <a:solidFill>
                  <a:schemeClr val="bg2"/>
                </a:solidFill>
                <a:latin typeface="+mn-lt"/>
                <a:cs typeface="Arial" charset="0"/>
              </a:rPr>
              <a:t>© Nokia 2015           </a:t>
            </a:r>
            <a:endParaRPr lang="en-GB" sz="800" dirty="0">
              <a:solidFill>
                <a:schemeClr val="bg2"/>
              </a:solidFill>
              <a:latin typeface="+mn-lt"/>
              <a:cs typeface="Arial" charset="0"/>
            </a:endParaRPr>
          </a:p>
        </p:txBody>
      </p:sp>
      <p:sp>
        <p:nvSpPr>
          <p:cNvPr id="28" name="TextBox 27"/>
          <p:cNvSpPr txBox="1"/>
          <p:nvPr userDrawn="1"/>
        </p:nvSpPr>
        <p:spPr>
          <a:xfrm>
            <a:off x="1503363" y="4749800"/>
            <a:ext cx="6078537" cy="338138"/>
          </a:xfrm>
          <a:prstGeom prst="rect">
            <a:avLst/>
          </a:prstGeom>
          <a:noFill/>
        </p:spPr>
        <p:txBody>
          <a:bodyPr>
            <a:spAutoFit/>
          </a:bodyPr>
          <a:lstStyle/>
          <a:p>
            <a:pPr>
              <a:defRPr/>
            </a:pPr>
            <a:endParaRPr lang="en-GB" sz="800" dirty="0">
              <a:solidFill>
                <a:schemeClr val="bg2"/>
              </a:solidFill>
              <a:latin typeface="Arial" panose="020B0604020202020204" pitchFamily="34" charset="0"/>
              <a:ea typeface="+mn-ea"/>
              <a:cs typeface="Arial" panose="020B0604020202020204" pitchFamily="34" charset="0"/>
            </a:endParaRPr>
          </a:p>
          <a:p>
            <a:pPr>
              <a:defRPr/>
            </a:pPr>
            <a:endParaRPr lang="en-GB" sz="800" dirty="0">
              <a:solidFill>
                <a:schemeClr val="bg2"/>
              </a:solidFill>
              <a:latin typeface="Arial" panose="020B0604020202020204" pitchFamily="34" charset="0"/>
              <a:ea typeface="+mn-ea"/>
              <a:cs typeface="Arial" panose="020B0604020202020204" pitchFamily="34" charset="0"/>
            </a:endParaRPr>
          </a:p>
        </p:txBody>
      </p:sp>
      <p:sp>
        <p:nvSpPr>
          <p:cNvPr id="29" name="TextBox 28"/>
          <p:cNvSpPr txBox="1"/>
          <p:nvPr userDrawn="1"/>
        </p:nvSpPr>
        <p:spPr>
          <a:xfrm>
            <a:off x="7581900" y="4834022"/>
            <a:ext cx="1194558" cy="253916"/>
          </a:xfrm>
          <a:prstGeom prst="rect">
            <a:avLst/>
          </a:prstGeom>
          <a:noFill/>
        </p:spPr>
        <p:txBody>
          <a:bodyPr wrap="none" rtlCol="0">
            <a:spAutoFit/>
          </a:bodyPr>
          <a:lstStyle/>
          <a:p>
            <a:r>
              <a:rPr lang="en-US" sz="1050" dirty="0" smtClean="0">
                <a:latin typeface="Harlow Solid Italic" pitchFamily="82" charset="0"/>
              </a:rPr>
              <a:t>Drawn by N.</a:t>
            </a:r>
            <a:r>
              <a:rPr lang="en-US" sz="1050" baseline="0" dirty="0" smtClean="0">
                <a:latin typeface="Harlow Solid Italic" pitchFamily="82" charset="0"/>
              </a:rPr>
              <a:t> Rao</a:t>
            </a:r>
            <a:endParaRPr lang="en-US" sz="1050" dirty="0">
              <a:latin typeface="Harlow Solid Italic" pitchFamily="82" charset="0"/>
            </a:endParaRPr>
          </a:p>
        </p:txBody>
      </p:sp>
    </p:spTree>
  </p:cSld>
  <p:clrMap bg1="lt1" tx1="dk1" bg2="lt2" tx2="dk2" accent1="accent1" accent2="accent2" accent3="accent3" accent4="accent4" accent5="accent5" accent6="accent6" hlink="hlink" folHlink="folHlink"/>
  <p:sldLayoutIdLst>
    <p:sldLayoutId id="2147483806" r:id="rId1"/>
    <p:sldLayoutId id="2147483805" r:id="rId2"/>
    <p:sldLayoutId id="2147483804" r:id="rId3"/>
    <p:sldLayoutId id="2147483816" r:id="rId4"/>
  </p:sldLayoutIdLst>
  <p:timing>
    <p:tnLst>
      <p:par>
        <p:cTn id="1" dur="indefinite" restart="never" nodeType="tmRoot"/>
      </p:par>
    </p:tnLst>
  </p:timing>
  <p:hf sldNum="0" hdr="0"/>
  <p:txStyles>
    <p:titleStyle>
      <a:lvl1pPr algn="l" defTabSz="457200" rtl="0" eaLnBrk="0" fontAlgn="base" hangingPunct="0">
        <a:spcBef>
          <a:spcPct val="0"/>
        </a:spcBef>
        <a:spcAft>
          <a:spcPct val="0"/>
        </a:spcAft>
        <a:defRPr sz="1800" b="1" kern="1200">
          <a:solidFill>
            <a:schemeClr val="tx1"/>
          </a:solidFill>
          <a:latin typeface="+mj-lt"/>
          <a:ea typeface="ヒラギノ角ゴ Pro W3" charset="0"/>
          <a:cs typeface="Arial"/>
        </a:defRPr>
      </a:lvl1pPr>
      <a:lvl2pPr algn="l" defTabSz="457200" rtl="0" eaLnBrk="0" fontAlgn="base" hangingPunct="0">
        <a:spcBef>
          <a:spcPct val="0"/>
        </a:spcBef>
        <a:spcAft>
          <a:spcPct val="0"/>
        </a:spcAft>
        <a:defRPr sz="4400" b="1">
          <a:solidFill>
            <a:schemeClr val="tx1"/>
          </a:solidFill>
          <a:latin typeface="Arial" charset="0"/>
          <a:ea typeface="ヒラギノ角ゴ Pro W3" charset="0"/>
          <a:cs typeface="Arial" pitchFamily="34" charset="0"/>
        </a:defRPr>
      </a:lvl2pPr>
      <a:lvl3pPr algn="l" defTabSz="457200" rtl="0" eaLnBrk="0" fontAlgn="base" hangingPunct="0">
        <a:spcBef>
          <a:spcPct val="0"/>
        </a:spcBef>
        <a:spcAft>
          <a:spcPct val="0"/>
        </a:spcAft>
        <a:defRPr sz="4400" b="1">
          <a:solidFill>
            <a:schemeClr val="tx1"/>
          </a:solidFill>
          <a:latin typeface="Arial" charset="0"/>
          <a:ea typeface="ヒラギノ角ゴ Pro W3" charset="0"/>
          <a:cs typeface="Arial" pitchFamily="34" charset="0"/>
        </a:defRPr>
      </a:lvl3pPr>
      <a:lvl4pPr algn="l" defTabSz="457200" rtl="0" eaLnBrk="0" fontAlgn="base" hangingPunct="0">
        <a:spcBef>
          <a:spcPct val="0"/>
        </a:spcBef>
        <a:spcAft>
          <a:spcPct val="0"/>
        </a:spcAft>
        <a:defRPr sz="4400" b="1">
          <a:solidFill>
            <a:schemeClr val="tx1"/>
          </a:solidFill>
          <a:latin typeface="Arial" charset="0"/>
          <a:ea typeface="ヒラギノ角ゴ Pro W3" charset="0"/>
          <a:cs typeface="Arial" pitchFamily="34" charset="0"/>
        </a:defRPr>
      </a:lvl4pPr>
      <a:lvl5pPr algn="l" defTabSz="457200" rtl="0" eaLnBrk="0" fontAlgn="base" hangingPunct="0">
        <a:spcBef>
          <a:spcPct val="0"/>
        </a:spcBef>
        <a:spcAft>
          <a:spcPct val="0"/>
        </a:spcAft>
        <a:defRPr sz="4400" b="1">
          <a:solidFill>
            <a:schemeClr val="tx1"/>
          </a:solidFill>
          <a:latin typeface="Arial" charset="0"/>
          <a:ea typeface="ヒラギノ角ゴ Pro W3" charset="0"/>
          <a:cs typeface="Arial" pitchFamily="34" charset="0"/>
        </a:defRPr>
      </a:lvl5pPr>
      <a:lvl6pPr marL="457200" algn="l" defTabSz="457200" rtl="0" eaLnBrk="1" fontAlgn="base" hangingPunct="1">
        <a:spcBef>
          <a:spcPct val="0"/>
        </a:spcBef>
        <a:spcAft>
          <a:spcPct val="0"/>
        </a:spcAft>
        <a:defRPr b="1">
          <a:solidFill>
            <a:schemeClr val="bg2"/>
          </a:solidFill>
          <a:latin typeface="Arial" charset="0"/>
          <a:ea typeface="ヒラギノ角ゴ Pro W3" charset="0"/>
        </a:defRPr>
      </a:lvl6pPr>
      <a:lvl7pPr marL="914400" algn="l" defTabSz="457200" rtl="0" eaLnBrk="1" fontAlgn="base" hangingPunct="1">
        <a:spcBef>
          <a:spcPct val="0"/>
        </a:spcBef>
        <a:spcAft>
          <a:spcPct val="0"/>
        </a:spcAft>
        <a:defRPr b="1">
          <a:solidFill>
            <a:schemeClr val="bg2"/>
          </a:solidFill>
          <a:latin typeface="Arial" charset="0"/>
          <a:ea typeface="ヒラギノ角ゴ Pro W3" charset="0"/>
        </a:defRPr>
      </a:lvl7pPr>
      <a:lvl8pPr marL="1371600" algn="l" defTabSz="457200" rtl="0" eaLnBrk="1" fontAlgn="base" hangingPunct="1">
        <a:spcBef>
          <a:spcPct val="0"/>
        </a:spcBef>
        <a:spcAft>
          <a:spcPct val="0"/>
        </a:spcAft>
        <a:defRPr b="1">
          <a:solidFill>
            <a:schemeClr val="bg2"/>
          </a:solidFill>
          <a:latin typeface="Arial" charset="0"/>
          <a:ea typeface="ヒラギノ角ゴ Pro W3" charset="0"/>
        </a:defRPr>
      </a:lvl8pPr>
      <a:lvl9pPr marL="1828800" algn="l" defTabSz="457200" rtl="0" eaLnBrk="1" fontAlgn="base" hangingPunct="1">
        <a:spcBef>
          <a:spcPct val="0"/>
        </a:spcBef>
        <a:spcAft>
          <a:spcPct val="0"/>
        </a:spcAft>
        <a:defRPr b="1">
          <a:solidFill>
            <a:schemeClr val="bg2"/>
          </a:solidFill>
          <a:latin typeface="Arial" charset="0"/>
          <a:ea typeface="ヒラギノ角ゴ Pro W3" charset="0"/>
        </a:defRPr>
      </a:lvl9pPr>
    </p:titleStyle>
    <p:bodyStyle>
      <a:lvl1pPr marL="230188" indent="-230188" algn="l" defTabSz="457200" rtl="0" eaLnBrk="0" fontAlgn="base" hangingPunct="0">
        <a:spcBef>
          <a:spcPct val="0"/>
        </a:spcBef>
        <a:spcAft>
          <a:spcPts val="600"/>
        </a:spcAft>
        <a:buFont typeface="Arial" charset="0"/>
        <a:buChar char="•"/>
        <a:defRPr sz="3200" kern="1200">
          <a:solidFill>
            <a:schemeClr val="bg2"/>
          </a:solidFill>
          <a:latin typeface="+mn-lt"/>
          <a:ea typeface="ヒラギノ角ゴ Pro W3" charset="0"/>
          <a:cs typeface="ヒラギノ角ゴ Pro W3" charset="0"/>
        </a:defRPr>
      </a:lvl1pPr>
      <a:lvl2pPr marL="458788" indent="-228600" algn="l" defTabSz="457200" rtl="0" eaLnBrk="0" fontAlgn="base" hangingPunct="0">
        <a:spcBef>
          <a:spcPct val="0"/>
        </a:spcBef>
        <a:spcAft>
          <a:spcPts val="600"/>
        </a:spcAft>
        <a:buFont typeface="Lucida Grande"/>
        <a:buChar char="-"/>
        <a:defRPr sz="2800" kern="1200">
          <a:solidFill>
            <a:schemeClr val="bg2"/>
          </a:solidFill>
          <a:latin typeface="+mn-lt"/>
          <a:ea typeface="ヒラギノ角ゴ Pro W3" charset="0"/>
          <a:cs typeface="ヒラギノ角ゴ Pro W3"/>
        </a:defRPr>
      </a:lvl2pPr>
      <a:lvl3pPr marL="684213" indent="-225425" algn="l" defTabSz="457200" rtl="0" eaLnBrk="0" fontAlgn="base" hangingPunct="0">
        <a:spcBef>
          <a:spcPct val="0"/>
        </a:spcBef>
        <a:spcAft>
          <a:spcPts val="600"/>
        </a:spcAft>
        <a:buFont typeface="Arial" charset="0"/>
        <a:buChar char="•"/>
        <a:defRPr sz="2400" kern="1200">
          <a:solidFill>
            <a:schemeClr val="bg2"/>
          </a:solidFill>
          <a:latin typeface="+mn-lt"/>
          <a:ea typeface="ヒラギノ角ゴ Pro W3" charset="0"/>
          <a:cs typeface="ヒラギノ角ゴ Pro W3"/>
        </a:defRPr>
      </a:lvl3pPr>
      <a:lvl4pPr marL="912813" indent="-228600" algn="l" defTabSz="457200" rtl="0" eaLnBrk="0" fontAlgn="base" hangingPunct="0">
        <a:spcBef>
          <a:spcPct val="0"/>
        </a:spcBef>
        <a:spcAft>
          <a:spcPts val="600"/>
        </a:spcAft>
        <a:buFont typeface="Lucida Grande"/>
        <a:buChar char="-"/>
        <a:defRPr sz="2000" kern="1200">
          <a:solidFill>
            <a:schemeClr val="bg2"/>
          </a:solidFill>
          <a:latin typeface="+mn-lt"/>
          <a:ea typeface="ヒラギノ角ゴ Pro W3" charset="0"/>
          <a:cs typeface="ヒラギノ角ゴ Pro W3"/>
        </a:defRPr>
      </a:lvl4pPr>
      <a:lvl5pPr marL="1143000" indent="-230188" algn="l" defTabSz="457200" rtl="0" eaLnBrk="0" fontAlgn="base" hangingPunct="0">
        <a:spcBef>
          <a:spcPct val="0"/>
        </a:spcBef>
        <a:spcAft>
          <a:spcPts val="600"/>
        </a:spcAft>
        <a:buFont typeface="Arial" charset="0"/>
        <a:buChar char="•"/>
        <a:defRPr sz="2000" kern="1200">
          <a:solidFill>
            <a:schemeClr val="bg2"/>
          </a:solidFill>
          <a:latin typeface="+mn-lt"/>
          <a:ea typeface="ヒラギノ角ゴ Pro W3" charset="0"/>
          <a:cs typeface="ヒラギノ角ゴ Pro W3"/>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1035" name="Line 9"/>
          <p:cNvSpPr>
            <a:spLocks noChangeShapeType="1"/>
          </p:cNvSpPr>
          <p:nvPr/>
        </p:nvSpPr>
        <p:spPr bwMode="auto">
          <a:xfrm flipV="1">
            <a:off x="-179388" y="593725"/>
            <a:ext cx="9502776" cy="0"/>
          </a:xfrm>
          <a:prstGeom prst="line">
            <a:avLst/>
          </a:prstGeom>
          <a:noFill/>
          <a:ln w="3175">
            <a:solidFill>
              <a:schemeClr val="tx1"/>
            </a:solidFill>
            <a:round/>
            <a:headEnd/>
            <a:tailEnd/>
          </a:ln>
          <a:extLst/>
        </p:spPr>
        <p:txBody>
          <a:bodyPr anchor="ctr"/>
          <a:lstStyle/>
          <a:p>
            <a:pPr>
              <a:defRPr/>
            </a:pPr>
            <a:endParaRPr lang="en-GB" dirty="0">
              <a:ln>
                <a:solidFill>
                  <a:schemeClr val="tx1"/>
                </a:solidFill>
              </a:ln>
              <a:latin typeface="Arial" pitchFamily="34" charset="0"/>
            </a:endParaRPr>
          </a:p>
        </p:txBody>
      </p:sp>
      <p:sp>
        <p:nvSpPr>
          <p:cNvPr id="1036" name="Line 12"/>
          <p:cNvSpPr>
            <a:spLocks noChangeShapeType="1"/>
          </p:cNvSpPr>
          <p:nvPr/>
        </p:nvSpPr>
        <p:spPr bwMode="auto">
          <a:xfrm flipV="1">
            <a:off x="-179388" y="4914900"/>
            <a:ext cx="9502776" cy="0"/>
          </a:xfrm>
          <a:prstGeom prst="line">
            <a:avLst/>
          </a:prstGeom>
          <a:noFill/>
          <a:ln w="3175">
            <a:solidFill>
              <a:schemeClr val="tx1"/>
            </a:solidFill>
            <a:round/>
            <a:headEnd/>
            <a:tailEnd/>
          </a:ln>
          <a:extLst/>
        </p:spPr>
        <p:txBody>
          <a:bodyPr anchor="ctr"/>
          <a:lstStyle/>
          <a:p>
            <a:pPr>
              <a:defRPr/>
            </a:pPr>
            <a:endParaRPr lang="en-GB" dirty="0">
              <a:ln>
                <a:solidFill>
                  <a:schemeClr val="tx1"/>
                </a:solidFill>
              </a:ln>
              <a:latin typeface="Arial" pitchFamily="34" charset="0"/>
            </a:endParaRPr>
          </a:p>
        </p:txBody>
      </p:sp>
      <p:sp>
        <p:nvSpPr>
          <p:cNvPr id="1037" name="Line 9"/>
          <p:cNvSpPr>
            <a:spLocks noChangeShapeType="1"/>
          </p:cNvSpPr>
          <p:nvPr/>
        </p:nvSpPr>
        <p:spPr bwMode="auto">
          <a:xfrm flipV="1">
            <a:off x="-179388" y="846138"/>
            <a:ext cx="9502776" cy="0"/>
          </a:xfrm>
          <a:prstGeom prst="line">
            <a:avLst/>
          </a:prstGeom>
          <a:noFill/>
          <a:ln w="3175">
            <a:solidFill>
              <a:schemeClr val="tx1"/>
            </a:solidFill>
            <a:round/>
            <a:headEnd/>
            <a:tailEnd/>
          </a:ln>
          <a:extLst/>
        </p:spPr>
        <p:txBody>
          <a:bodyPr anchor="ctr"/>
          <a:lstStyle/>
          <a:p>
            <a:pPr>
              <a:defRPr/>
            </a:pPr>
            <a:endParaRPr lang="en-GB" dirty="0">
              <a:ln>
                <a:solidFill>
                  <a:schemeClr val="tx1"/>
                </a:solidFill>
              </a:ln>
              <a:latin typeface="Arial" pitchFamily="34" charset="0"/>
            </a:endParaRPr>
          </a:p>
        </p:txBody>
      </p:sp>
      <p:sp>
        <p:nvSpPr>
          <p:cNvPr id="1038" name="Line 10"/>
          <p:cNvSpPr>
            <a:spLocks noChangeShapeType="1"/>
          </p:cNvSpPr>
          <p:nvPr/>
        </p:nvSpPr>
        <p:spPr bwMode="auto">
          <a:xfrm flipH="1">
            <a:off x="-179388" y="1092200"/>
            <a:ext cx="9502776" cy="0"/>
          </a:xfrm>
          <a:prstGeom prst="line">
            <a:avLst/>
          </a:prstGeom>
          <a:noFill/>
          <a:ln w="3175">
            <a:solidFill>
              <a:schemeClr val="tx1"/>
            </a:solidFill>
            <a:round/>
            <a:headEnd/>
            <a:tailEnd/>
          </a:ln>
          <a:extLst/>
        </p:spPr>
        <p:txBody>
          <a:bodyPr anchor="ctr"/>
          <a:lstStyle/>
          <a:p>
            <a:pPr>
              <a:defRPr/>
            </a:pPr>
            <a:endParaRPr lang="en-GB" dirty="0">
              <a:ln>
                <a:solidFill>
                  <a:schemeClr val="tx1"/>
                </a:solidFill>
              </a:ln>
              <a:latin typeface="Arial" pitchFamily="34" charset="0"/>
            </a:endParaRPr>
          </a:p>
        </p:txBody>
      </p:sp>
      <p:sp>
        <p:nvSpPr>
          <p:cNvPr id="1039" name="Line 12"/>
          <p:cNvSpPr>
            <a:spLocks noChangeShapeType="1"/>
          </p:cNvSpPr>
          <p:nvPr/>
        </p:nvSpPr>
        <p:spPr bwMode="auto">
          <a:xfrm flipV="1">
            <a:off x="-179388" y="4665663"/>
            <a:ext cx="9502776" cy="0"/>
          </a:xfrm>
          <a:prstGeom prst="line">
            <a:avLst/>
          </a:prstGeom>
          <a:noFill/>
          <a:ln w="3175">
            <a:solidFill>
              <a:schemeClr val="tx1"/>
            </a:solidFill>
            <a:round/>
            <a:headEnd/>
            <a:tailEnd/>
          </a:ln>
          <a:extLst/>
        </p:spPr>
        <p:txBody>
          <a:bodyPr anchor="ctr"/>
          <a:lstStyle/>
          <a:p>
            <a:pPr>
              <a:defRPr/>
            </a:pPr>
            <a:endParaRPr lang="en-GB" dirty="0">
              <a:ln>
                <a:solidFill>
                  <a:schemeClr val="tx1"/>
                </a:solidFill>
              </a:ln>
              <a:latin typeface="Arial" pitchFamily="34" charset="0"/>
            </a:endParaRPr>
          </a:p>
        </p:txBody>
      </p:sp>
      <p:sp>
        <p:nvSpPr>
          <p:cNvPr id="1040" name="Line 13"/>
          <p:cNvSpPr>
            <a:spLocks noChangeShapeType="1"/>
          </p:cNvSpPr>
          <p:nvPr/>
        </p:nvSpPr>
        <p:spPr bwMode="auto">
          <a:xfrm flipH="1" flipV="1">
            <a:off x="-179388" y="4400550"/>
            <a:ext cx="9502776" cy="0"/>
          </a:xfrm>
          <a:prstGeom prst="line">
            <a:avLst/>
          </a:prstGeom>
          <a:noFill/>
          <a:ln w="3175">
            <a:solidFill>
              <a:schemeClr val="tx1"/>
            </a:solidFill>
            <a:round/>
            <a:headEnd/>
            <a:tailEnd/>
          </a:ln>
          <a:extLst/>
        </p:spPr>
        <p:txBody>
          <a:bodyPr anchor="ctr"/>
          <a:lstStyle/>
          <a:p>
            <a:pPr>
              <a:defRPr/>
            </a:pPr>
            <a:endParaRPr lang="en-GB" dirty="0">
              <a:ln>
                <a:solidFill>
                  <a:schemeClr val="tx1"/>
                </a:solidFill>
              </a:ln>
              <a:latin typeface="Arial" pitchFamily="34" charset="0"/>
            </a:endParaRPr>
          </a:p>
        </p:txBody>
      </p:sp>
      <p:sp>
        <p:nvSpPr>
          <p:cNvPr id="1041" name="Line 14"/>
          <p:cNvSpPr>
            <a:spLocks noChangeShapeType="1"/>
          </p:cNvSpPr>
          <p:nvPr/>
        </p:nvSpPr>
        <p:spPr bwMode="auto">
          <a:xfrm>
            <a:off x="-179388" y="280988"/>
            <a:ext cx="9502776" cy="0"/>
          </a:xfrm>
          <a:prstGeom prst="line">
            <a:avLst/>
          </a:prstGeom>
          <a:noFill/>
          <a:ln w="3175">
            <a:solidFill>
              <a:schemeClr val="tx1"/>
            </a:solidFill>
            <a:round/>
            <a:headEnd/>
            <a:tailEnd/>
          </a:ln>
          <a:extLst/>
        </p:spPr>
        <p:txBody>
          <a:bodyPr anchor="ctr"/>
          <a:lstStyle/>
          <a:p>
            <a:pPr>
              <a:defRPr/>
            </a:pPr>
            <a:endParaRPr lang="en-GB" dirty="0">
              <a:ln>
                <a:solidFill>
                  <a:schemeClr val="tx1"/>
                </a:solidFill>
              </a:ln>
              <a:latin typeface="+mn-lt"/>
            </a:endParaRPr>
          </a:p>
        </p:txBody>
      </p:sp>
      <p:sp>
        <p:nvSpPr>
          <p:cNvPr id="1042" name="Line 15"/>
          <p:cNvSpPr>
            <a:spLocks noChangeShapeType="1"/>
          </p:cNvSpPr>
          <p:nvPr/>
        </p:nvSpPr>
        <p:spPr bwMode="auto">
          <a:xfrm flipH="1">
            <a:off x="417513" y="-147638"/>
            <a:ext cx="0" cy="5508626"/>
          </a:xfrm>
          <a:prstGeom prst="line">
            <a:avLst/>
          </a:prstGeom>
          <a:noFill/>
          <a:ln w="3175">
            <a:solidFill>
              <a:schemeClr val="tx1"/>
            </a:solidFill>
            <a:round/>
            <a:headEnd/>
            <a:tailEnd/>
          </a:ln>
          <a:extLst/>
        </p:spPr>
        <p:txBody>
          <a:bodyPr anchor="ctr"/>
          <a:lstStyle/>
          <a:p>
            <a:pPr>
              <a:defRPr/>
            </a:pPr>
            <a:endParaRPr lang="en-GB" dirty="0">
              <a:ln>
                <a:solidFill>
                  <a:schemeClr val="tx1"/>
                </a:solidFill>
              </a:ln>
              <a:latin typeface="Arial" pitchFamily="34" charset="0"/>
            </a:endParaRPr>
          </a:p>
        </p:txBody>
      </p:sp>
      <p:sp>
        <p:nvSpPr>
          <p:cNvPr id="1043" name="Line 17"/>
          <p:cNvSpPr>
            <a:spLocks noChangeShapeType="1"/>
          </p:cNvSpPr>
          <p:nvPr/>
        </p:nvSpPr>
        <p:spPr bwMode="auto">
          <a:xfrm>
            <a:off x="8656638" y="-147638"/>
            <a:ext cx="0" cy="5508626"/>
          </a:xfrm>
          <a:prstGeom prst="line">
            <a:avLst/>
          </a:prstGeom>
          <a:noFill/>
          <a:ln w="3175">
            <a:solidFill>
              <a:schemeClr val="tx1"/>
            </a:solidFill>
            <a:round/>
            <a:headEnd/>
            <a:tailEnd/>
          </a:ln>
          <a:extLst/>
        </p:spPr>
        <p:txBody>
          <a:bodyPr anchor="ctr"/>
          <a:lstStyle/>
          <a:p>
            <a:pPr>
              <a:defRPr/>
            </a:pPr>
            <a:endParaRPr lang="en-GB" dirty="0">
              <a:ln>
                <a:solidFill>
                  <a:schemeClr val="tx1"/>
                </a:solidFill>
              </a:ln>
              <a:latin typeface="Arial" pitchFamily="34" charset="0"/>
            </a:endParaRPr>
          </a:p>
        </p:txBody>
      </p:sp>
      <p:sp>
        <p:nvSpPr>
          <p:cNvPr id="6155" name="Title Placeholder 1"/>
          <p:cNvSpPr>
            <a:spLocks noGrp="1"/>
          </p:cNvSpPr>
          <p:nvPr>
            <p:ph type="title"/>
          </p:nvPr>
        </p:nvSpPr>
        <p:spPr bwMode="auto">
          <a:xfrm>
            <a:off x="417513" y="279400"/>
            <a:ext cx="8229600" cy="31115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dirty="0" smtClean="0"/>
              <a:t>Click to edit Master title style</a:t>
            </a:r>
          </a:p>
        </p:txBody>
      </p:sp>
      <p:sp>
        <p:nvSpPr>
          <p:cNvPr id="6156" name="Text Placeholder 2"/>
          <p:cNvSpPr>
            <a:spLocks noGrp="1"/>
          </p:cNvSpPr>
          <p:nvPr>
            <p:ph type="body" idx="1"/>
          </p:nvPr>
        </p:nvSpPr>
        <p:spPr bwMode="auto">
          <a:xfrm>
            <a:off x="417513" y="1089025"/>
            <a:ext cx="8229600" cy="3306763"/>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2" name="Text Box 9"/>
          <p:cNvSpPr txBox="1">
            <a:spLocks noChangeArrowheads="1"/>
          </p:cNvSpPr>
          <p:nvPr/>
        </p:nvSpPr>
        <p:spPr bwMode="auto">
          <a:xfrm>
            <a:off x="0" y="-352425"/>
            <a:ext cx="9144000" cy="233362"/>
          </a:xfrm>
          <a:prstGeom prst="rect">
            <a:avLst/>
          </a:prstGeom>
          <a:noFill/>
          <a:ln w="19050" algn="ctr">
            <a:noFill/>
            <a:miter lim="800000"/>
            <a:headEnd/>
            <a:tailEnd/>
          </a:ln>
          <a:effectLst/>
        </p:spPr>
        <p:txBody>
          <a:bodyPr lIns="90000" tIns="46800" rIns="90000" bIns="46800">
            <a:spAutoFit/>
          </a:bodyPr>
          <a:lstStyle/>
          <a:p>
            <a:pPr algn="ctr" defTabSz="762000" eaLnBrk="0" hangingPunct="0">
              <a:lnSpc>
                <a:spcPct val="90000"/>
              </a:lnSpc>
              <a:spcBef>
                <a:spcPct val="50000"/>
              </a:spcBef>
              <a:buClr>
                <a:schemeClr val="accent1"/>
              </a:buClr>
              <a:defRPr/>
            </a:pPr>
            <a:r>
              <a:rPr lang="en-US" sz="1000" dirty="0">
                <a:solidFill>
                  <a:schemeClr val="tx2"/>
                </a:solidFill>
                <a:latin typeface="+mn-lt"/>
                <a:cs typeface="+mn-cs"/>
              </a:rPr>
              <a:t>To change the document information in the footer, press [Alt + F8] and use the “FORM“</a:t>
            </a:r>
          </a:p>
        </p:txBody>
      </p:sp>
      <p:sp>
        <p:nvSpPr>
          <p:cNvPr id="41" name="AutoShape 57"/>
          <p:cNvSpPr>
            <a:spLocks noChangeArrowheads="1"/>
          </p:cNvSpPr>
          <p:nvPr/>
        </p:nvSpPr>
        <p:spPr bwMode="auto">
          <a:xfrm>
            <a:off x="1474788" y="5208588"/>
            <a:ext cx="287337" cy="134937"/>
          </a:xfrm>
          <a:prstGeom prst="roundRect">
            <a:avLst>
              <a:gd name="adj" fmla="val 16667"/>
            </a:avLst>
          </a:prstGeom>
          <a:solidFill>
            <a:schemeClr val="bg2"/>
          </a:solidFill>
          <a:ln w="9525">
            <a:noFill/>
            <a:round/>
            <a:headEnd/>
            <a:tailEnd/>
          </a:ln>
        </p:spPr>
        <p:txBody>
          <a:bodyPr lIns="18000" tIns="252000" rIns="18000" bIns="0"/>
          <a:lstStyle/>
          <a:p>
            <a:pPr defTabSz="603250" eaLnBrk="0" hangingPunct="0">
              <a:spcBef>
                <a:spcPct val="15000"/>
              </a:spcBef>
              <a:spcAft>
                <a:spcPct val="15000"/>
              </a:spcAft>
              <a:buClr>
                <a:schemeClr val="accent1"/>
              </a:buClr>
              <a:defRPr/>
            </a:pPr>
            <a:r>
              <a:rPr lang="en-GB" sz="500" b="1" dirty="0">
                <a:solidFill>
                  <a:schemeClr val="tx2"/>
                </a:solidFill>
                <a:latin typeface="+mn-lt"/>
                <a:cs typeface="Arial" panose="020B0604020202020204" pitchFamily="34" charset="0"/>
              </a:rPr>
              <a:t>R 18 </a:t>
            </a:r>
            <a:br>
              <a:rPr lang="en-GB" sz="500" b="1" dirty="0">
                <a:solidFill>
                  <a:schemeClr val="tx2"/>
                </a:solidFill>
                <a:latin typeface="+mn-lt"/>
                <a:cs typeface="Arial" panose="020B0604020202020204" pitchFamily="34" charset="0"/>
              </a:rPr>
            </a:br>
            <a:r>
              <a:rPr lang="en-GB" sz="500" b="1" dirty="0">
                <a:solidFill>
                  <a:schemeClr val="tx2"/>
                </a:solidFill>
                <a:latin typeface="+mn-lt"/>
                <a:cs typeface="Arial" panose="020B0604020202020204" pitchFamily="34" charset="0"/>
              </a:rPr>
              <a:t>G 65 </a:t>
            </a:r>
            <a:br>
              <a:rPr lang="en-GB" sz="500" b="1" dirty="0">
                <a:solidFill>
                  <a:schemeClr val="tx2"/>
                </a:solidFill>
                <a:latin typeface="+mn-lt"/>
                <a:cs typeface="Arial" panose="020B0604020202020204" pitchFamily="34" charset="0"/>
              </a:rPr>
            </a:br>
            <a:r>
              <a:rPr lang="en-GB" sz="500" b="1" dirty="0">
                <a:solidFill>
                  <a:schemeClr val="tx2"/>
                </a:solidFill>
                <a:latin typeface="+mn-lt"/>
                <a:cs typeface="Arial" panose="020B0604020202020204" pitchFamily="34" charset="0"/>
              </a:rPr>
              <a:t>B 145</a:t>
            </a:r>
          </a:p>
        </p:txBody>
      </p:sp>
      <p:sp>
        <p:nvSpPr>
          <p:cNvPr id="43" name="AutoShape 58"/>
          <p:cNvSpPr>
            <a:spLocks noChangeArrowheads="1"/>
          </p:cNvSpPr>
          <p:nvPr/>
        </p:nvSpPr>
        <p:spPr bwMode="auto">
          <a:xfrm>
            <a:off x="1835150" y="5208588"/>
            <a:ext cx="287338" cy="134937"/>
          </a:xfrm>
          <a:prstGeom prst="roundRect">
            <a:avLst>
              <a:gd name="adj" fmla="val 16667"/>
            </a:avLst>
          </a:prstGeom>
          <a:solidFill>
            <a:schemeClr val="accent2"/>
          </a:solidFill>
          <a:ln w="9525">
            <a:noFill/>
            <a:round/>
            <a:headEnd/>
            <a:tailEnd/>
          </a:ln>
        </p:spPr>
        <p:txBody>
          <a:bodyPr lIns="18000" tIns="252000" rIns="18000" bIns="0"/>
          <a:lstStyle/>
          <a:p>
            <a:pPr defTabSz="603250" eaLnBrk="0" hangingPunct="0">
              <a:spcBef>
                <a:spcPct val="15000"/>
              </a:spcBef>
              <a:spcAft>
                <a:spcPct val="15000"/>
              </a:spcAft>
              <a:buClr>
                <a:schemeClr val="accent1"/>
              </a:buClr>
              <a:defRPr/>
            </a:pPr>
            <a:r>
              <a:rPr lang="en-GB" sz="500" b="1" dirty="0">
                <a:solidFill>
                  <a:schemeClr val="tx2"/>
                </a:solidFill>
                <a:latin typeface="+mn-lt"/>
                <a:cs typeface="Arial" panose="020B0604020202020204" pitchFamily="34" charset="0"/>
              </a:rPr>
              <a:t>R 0 </a:t>
            </a:r>
            <a:br>
              <a:rPr lang="en-GB" sz="500" b="1" dirty="0">
                <a:solidFill>
                  <a:schemeClr val="tx2"/>
                </a:solidFill>
                <a:latin typeface="+mn-lt"/>
                <a:cs typeface="Arial" panose="020B0604020202020204" pitchFamily="34" charset="0"/>
              </a:rPr>
            </a:br>
            <a:r>
              <a:rPr lang="en-GB" sz="500" b="1" dirty="0">
                <a:solidFill>
                  <a:schemeClr val="tx2"/>
                </a:solidFill>
                <a:latin typeface="+mn-lt"/>
                <a:cs typeface="Arial" panose="020B0604020202020204" pitchFamily="34" charset="0"/>
              </a:rPr>
              <a:t>G 201 </a:t>
            </a:r>
            <a:br>
              <a:rPr lang="en-GB" sz="500" b="1" dirty="0">
                <a:solidFill>
                  <a:schemeClr val="tx2"/>
                </a:solidFill>
                <a:latin typeface="+mn-lt"/>
                <a:cs typeface="Arial" panose="020B0604020202020204" pitchFamily="34" charset="0"/>
              </a:rPr>
            </a:br>
            <a:r>
              <a:rPr lang="en-GB" sz="500" b="1" dirty="0">
                <a:solidFill>
                  <a:schemeClr val="tx2"/>
                </a:solidFill>
                <a:latin typeface="+mn-lt"/>
                <a:cs typeface="Arial" panose="020B0604020202020204" pitchFamily="34" charset="0"/>
              </a:rPr>
              <a:t>B 255</a:t>
            </a:r>
          </a:p>
        </p:txBody>
      </p:sp>
      <p:sp>
        <p:nvSpPr>
          <p:cNvPr id="44" name="AutoShape 59"/>
          <p:cNvSpPr>
            <a:spLocks noChangeArrowheads="1"/>
          </p:cNvSpPr>
          <p:nvPr/>
        </p:nvSpPr>
        <p:spPr bwMode="auto">
          <a:xfrm>
            <a:off x="2195513" y="5208588"/>
            <a:ext cx="287337" cy="134937"/>
          </a:xfrm>
          <a:prstGeom prst="roundRect">
            <a:avLst>
              <a:gd name="adj" fmla="val 16667"/>
            </a:avLst>
          </a:prstGeom>
          <a:solidFill>
            <a:schemeClr val="accent4"/>
          </a:solidFill>
          <a:ln w="9525">
            <a:noFill/>
            <a:round/>
            <a:headEnd/>
            <a:tailEnd/>
          </a:ln>
          <a:effectLst/>
        </p:spPr>
        <p:txBody>
          <a:bodyPr lIns="18000" tIns="252000" rIns="18000" bIns="0"/>
          <a:lstStyle/>
          <a:p>
            <a:pPr defTabSz="604647" eaLnBrk="0" fontAlgn="auto" hangingPunct="0">
              <a:spcBef>
                <a:spcPct val="15000"/>
              </a:spcBef>
              <a:spcAft>
                <a:spcPct val="15000"/>
              </a:spcAft>
              <a:buClr>
                <a:schemeClr val="accent1"/>
              </a:buClr>
              <a:defRPr/>
            </a:pPr>
            <a:r>
              <a:rPr lang="en-US" sz="500" b="1" dirty="0">
                <a:solidFill>
                  <a:schemeClr val="tx2"/>
                </a:solidFill>
                <a:latin typeface="+mn-lt"/>
                <a:cs typeface="Arial" panose="020B0604020202020204" pitchFamily="34" charset="0"/>
              </a:rPr>
              <a:t>R 104</a:t>
            </a:r>
            <a:br>
              <a:rPr lang="en-US" sz="500" b="1" dirty="0">
                <a:solidFill>
                  <a:schemeClr val="tx2"/>
                </a:solidFill>
                <a:latin typeface="+mn-lt"/>
                <a:cs typeface="Arial" panose="020B0604020202020204" pitchFamily="34" charset="0"/>
              </a:rPr>
            </a:br>
            <a:r>
              <a:rPr lang="en-US" sz="500" b="1" dirty="0">
                <a:solidFill>
                  <a:schemeClr val="tx2"/>
                </a:solidFill>
                <a:latin typeface="+mn-lt"/>
                <a:cs typeface="Arial" panose="020B0604020202020204" pitchFamily="34" charset="0"/>
              </a:rPr>
              <a:t>G 113</a:t>
            </a:r>
            <a:br>
              <a:rPr lang="en-US" sz="500" b="1" dirty="0">
                <a:solidFill>
                  <a:schemeClr val="tx2"/>
                </a:solidFill>
                <a:latin typeface="+mn-lt"/>
                <a:cs typeface="Arial" panose="020B0604020202020204" pitchFamily="34" charset="0"/>
              </a:rPr>
            </a:br>
            <a:r>
              <a:rPr lang="en-US" sz="500" b="1" dirty="0">
                <a:solidFill>
                  <a:schemeClr val="tx2"/>
                </a:solidFill>
                <a:latin typeface="+mn-lt"/>
                <a:cs typeface="Arial" panose="020B0604020202020204" pitchFamily="34" charset="0"/>
              </a:rPr>
              <a:t>B 122</a:t>
            </a:r>
          </a:p>
        </p:txBody>
      </p:sp>
      <p:sp>
        <p:nvSpPr>
          <p:cNvPr id="45" name="AutoShape 64"/>
          <p:cNvSpPr>
            <a:spLocks noChangeArrowheads="1"/>
          </p:cNvSpPr>
          <p:nvPr/>
        </p:nvSpPr>
        <p:spPr bwMode="auto">
          <a:xfrm>
            <a:off x="2916238" y="5208588"/>
            <a:ext cx="287337" cy="134937"/>
          </a:xfrm>
          <a:prstGeom prst="roundRect">
            <a:avLst>
              <a:gd name="adj" fmla="val 16667"/>
            </a:avLst>
          </a:prstGeom>
          <a:solidFill>
            <a:schemeClr val="accent6"/>
          </a:solidFill>
          <a:ln w="9525">
            <a:noFill/>
            <a:round/>
            <a:headEnd/>
            <a:tailEnd/>
          </a:ln>
        </p:spPr>
        <p:txBody>
          <a:bodyPr lIns="18000" tIns="252000" rIns="18000" bIns="0"/>
          <a:lstStyle/>
          <a:p>
            <a:pPr defTabSz="603250" eaLnBrk="0" hangingPunct="0">
              <a:spcBef>
                <a:spcPct val="15000"/>
              </a:spcBef>
              <a:spcAft>
                <a:spcPct val="15000"/>
              </a:spcAft>
              <a:buClr>
                <a:schemeClr val="accent1"/>
              </a:buClr>
              <a:defRPr/>
            </a:pPr>
            <a:r>
              <a:rPr lang="en-GB" sz="500" b="1" dirty="0">
                <a:solidFill>
                  <a:schemeClr val="tx2"/>
                </a:solidFill>
                <a:latin typeface="+mn-lt"/>
                <a:cs typeface="Arial" panose="020B0604020202020204" pitchFamily="34" charset="0"/>
              </a:rPr>
              <a:t>R 216</a:t>
            </a:r>
            <a:br>
              <a:rPr lang="en-GB" sz="500" b="1" dirty="0">
                <a:solidFill>
                  <a:schemeClr val="tx2"/>
                </a:solidFill>
                <a:latin typeface="+mn-lt"/>
                <a:cs typeface="Arial" panose="020B0604020202020204" pitchFamily="34" charset="0"/>
              </a:rPr>
            </a:br>
            <a:r>
              <a:rPr lang="en-GB" sz="500" b="1" dirty="0">
                <a:solidFill>
                  <a:schemeClr val="tx2"/>
                </a:solidFill>
                <a:latin typeface="+mn-lt"/>
                <a:cs typeface="Arial" panose="020B0604020202020204" pitchFamily="34" charset="0"/>
              </a:rPr>
              <a:t>G 217</a:t>
            </a:r>
            <a:br>
              <a:rPr lang="en-GB" sz="500" b="1" dirty="0">
                <a:solidFill>
                  <a:schemeClr val="tx2"/>
                </a:solidFill>
                <a:latin typeface="+mn-lt"/>
                <a:cs typeface="Arial" panose="020B0604020202020204" pitchFamily="34" charset="0"/>
              </a:rPr>
            </a:br>
            <a:r>
              <a:rPr lang="en-GB" sz="500" b="1" dirty="0">
                <a:solidFill>
                  <a:schemeClr val="tx2"/>
                </a:solidFill>
                <a:latin typeface="+mn-lt"/>
                <a:cs typeface="Arial" panose="020B0604020202020204" pitchFamily="34" charset="0"/>
              </a:rPr>
              <a:t>B 218</a:t>
            </a:r>
          </a:p>
        </p:txBody>
      </p:sp>
      <p:sp>
        <p:nvSpPr>
          <p:cNvPr id="46" name="AutoShape 65"/>
          <p:cNvSpPr>
            <a:spLocks noChangeArrowheads="1"/>
          </p:cNvSpPr>
          <p:nvPr/>
        </p:nvSpPr>
        <p:spPr bwMode="auto">
          <a:xfrm>
            <a:off x="2555875" y="5208588"/>
            <a:ext cx="287338" cy="134937"/>
          </a:xfrm>
          <a:prstGeom prst="roundRect">
            <a:avLst>
              <a:gd name="adj" fmla="val 16667"/>
            </a:avLst>
          </a:prstGeom>
          <a:solidFill>
            <a:schemeClr val="accent4"/>
          </a:solidFill>
          <a:ln w="9525">
            <a:noFill/>
            <a:round/>
            <a:headEnd/>
            <a:tailEnd/>
          </a:ln>
        </p:spPr>
        <p:txBody>
          <a:bodyPr lIns="18000" tIns="252000" rIns="18000" bIns="0"/>
          <a:lstStyle/>
          <a:p>
            <a:pPr defTabSz="603250" eaLnBrk="0" hangingPunct="0">
              <a:spcBef>
                <a:spcPct val="15000"/>
              </a:spcBef>
              <a:spcAft>
                <a:spcPct val="15000"/>
              </a:spcAft>
              <a:buClr>
                <a:schemeClr val="accent1"/>
              </a:buClr>
              <a:defRPr/>
            </a:pPr>
            <a:r>
              <a:rPr lang="en-GB" sz="500" b="1" dirty="0">
                <a:solidFill>
                  <a:schemeClr val="tx2"/>
                </a:solidFill>
                <a:latin typeface="+mn-lt"/>
                <a:cs typeface="Arial" panose="020B0604020202020204" pitchFamily="34" charset="0"/>
              </a:rPr>
              <a:t>R 168</a:t>
            </a:r>
            <a:br>
              <a:rPr lang="en-GB" sz="500" b="1" dirty="0">
                <a:solidFill>
                  <a:schemeClr val="tx2"/>
                </a:solidFill>
                <a:latin typeface="+mn-lt"/>
                <a:cs typeface="Arial" panose="020B0604020202020204" pitchFamily="34" charset="0"/>
              </a:rPr>
            </a:br>
            <a:r>
              <a:rPr lang="en-GB" sz="500" b="1" dirty="0">
                <a:solidFill>
                  <a:schemeClr val="tx2"/>
                </a:solidFill>
                <a:latin typeface="+mn-lt"/>
                <a:cs typeface="Arial" panose="020B0604020202020204" pitchFamily="34" charset="0"/>
              </a:rPr>
              <a:t>G 187</a:t>
            </a:r>
            <a:br>
              <a:rPr lang="en-GB" sz="500" b="1" dirty="0">
                <a:solidFill>
                  <a:schemeClr val="tx2"/>
                </a:solidFill>
                <a:latin typeface="+mn-lt"/>
                <a:cs typeface="Arial" panose="020B0604020202020204" pitchFamily="34" charset="0"/>
              </a:rPr>
            </a:br>
            <a:r>
              <a:rPr lang="en-GB" sz="500" b="1" dirty="0">
                <a:solidFill>
                  <a:schemeClr val="tx2"/>
                </a:solidFill>
                <a:latin typeface="+mn-lt"/>
                <a:cs typeface="Arial" panose="020B0604020202020204" pitchFamily="34" charset="0"/>
              </a:rPr>
              <a:t>B 192</a:t>
            </a:r>
          </a:p>
        </p:txBody>
      </p:sp>
      <p:sp>
        <p:nvSpPr>
          <p:cNvPr id="47" name="Rectangle 68"/>
          <p:cNvSpPr>
            <a:spLocks noChangeArrowheads="1"/>
          </p:cNvSpPr>
          <p:nvPr/>
        </p:nvSpPr>
        <p:spPr bwMode="auto">
          <a:xfrm>
            <a:off x="647700" y="5208588"/>
            <a:ext cx="792163" cy="134937"/>
          </a:xfrm>
          <a:prstGeom prst="rect">
            <a:avLst/>
          </a:prstGeom>
          <a:noFill/>
          <a:ln>
            <a:noFill/>
          </a:ln>
          <a:extLst/>
        </p:spPr>
        <p:txBody>
          <a:bodyPr wrap="none" lIns="18000" tIns="0" rIns="36000" bIns="0" anchor="ctr"/>
          <a:lstStyle/>
          <a:p>
            <a:pPr algn="r" defTabSz="603250" eaLnBrk="0" hangingPunct="0">
              <a:spcBef>
                <a:spcPct val="15000"/>
              </a:spcBef>
              <a:spcAft>
                <a:spcPct val="15000"/>
              </a:spcAft>
              <a:buClr>
                <a:schemeClr val="accent1"/>
              </a:buClr>
              <a:defRPr/>
            </a:pPr>
            <a:r>
              <a:rPr lang="en-GB" sz="500" b="1" dirty="0">
                <a:solidFill>
                  <a:schemeClr val="tx2"/>
                </a:solidFill>
                <a:latin typeface="+mn-lt"/>
                <a:cs typeface="Arial" panose="020B0604020202020204" pitchFamily="34" charset="0"/>
              </a:rPr>
              <a:t>Core and background </a:t>
            </a:r>
            <a:r>
              <a:rPr lang="en-GB" sz="500" b="1" dirty="0" smtClean="0">
                <a:solidFill>
                  <a:schemeClr val="tx2"/>
                </a:solidFill>
                <a:latin typeface="+mn-lt"/>
                <a:cs typeface="Arial" panose="020B0604020202020204" pitchFamily="34" charset="0"/>
              </a:rPr>
              <a:t>colors</a:t>
            </a:r>
            <a:r>
              <a:rPr lang="en-GB" sz="500" b="1" dirty="0">
                <a:solidFill>
                  <a:schemeClr val="tx2"/>
                </a:solidFill>
                <a:latin typeface="+mn-lt"/>
                <a:cs typeface="Arial" panose="020B0604020202020204" pitchFamily="34" charset="0"/>
              </a:rPr>
              <a:t>:</a:t>
            </a:r>
          </a:p>
        </p:txBody>
      </p:sp>
      <p:sp>
        <p:nvSpPr>
          <p:cNvPr id="48" name="AutoShape 57"/>
          <p:cNvSpPr>
            <a:spLocks noChangeArrowheads="1"/>
          </p:cNvSpPr>
          <p:nvPr/>
        </p:nvSpPr>
        <p:spPr bwMode="auto">
          <a:xfrm>
            <a:off x="1474788" y="5208588"/>
            <a:ext cx="287337" cy="134937"/>
          </a:xfrm>
          <a:prstGeom prst="roundRect">
            <a:avLst>
              <a:gd name="adj" fmla="val 16667"/>
            </a:avLst>
          </a:prstGeom>
          <a:solidFill>
            <a:schemeClr val="tx1"/>
          </a:solidFill>
          <a:ln w="9525">
            <a:noFill/>
            <a:round/>
            <a:headEnd/>
            <a:tailEnd/>
          </a:ln>
        </p:spPr>
        <p:txBody>
          <a:bodyPr lIns="18000" tIns="252000" rIns="18000" bIns="0"/>
          <a:lstStyle/>
          <a:p>
            <a:pPr defTabSz="603250" eaLnBrk="0" hangingPunct="0">
              <a:spcBef>
                <a:spcPct val="15000"/>
              </a:spcBef>
              <a:spcAft>
                <a:spcPct val="15000"/>
              </a:spcAft>
              <a:buClr>
                <a:schemeClr val="accent1"/>
              </a:buClr>
              <a:defRPr/>
            </a:pPr>
            <a:endParaRPr lang="en-US" sz="500" b="1" dirty="0">
              <a:solidFill>
                <a:schemeClr val="tx2"/>
              </a:solidFill>
              <a:latin typeface="+mn-lt"/>
              <a:cs typeface="Arial" panose="020B0604020202020204" pitchFamily="34" charset="0"/>
            </a:endParaRPr>
          </a:p>
        </p:txBody>
      </p:sp>
      <p:sp>
        <p:nvSpPr>
          <p:cNvPr id="49" name="AutoShape 58"/>
          <p:cNvSpPr>
            <a:spLocks noChangeArrowheads="1"/>
          </p:cNvSpPr>
          <p:nvPr/>
        </p:nvSpPr>
        <p:spPr bwMode="auto">
          <a:xfrm>
            <a:off x="1835150" y="5208588"/>
            <a:ext cx="287338" cy="134937"/>
          </a:xfrm>
          <a:prstGeom prst="roundRect">
            <a:avLst>
              <a:gd name="adj" fmla="val 16667"/>
            </a:avLst>
          </a:prstGeom>
          <a:solidFill>
            <a:schemeClr val="accent2"/>
          </a:solidFill>
          <a:ln w="9525">
            <a:noFill/>
            <a:round/>
            <a:headEnd/>
            <a:tailEnd/>
          </a:ln>
        </p:spPr>
        <p:txBody>
          <a:bodyPr lIns="18000" tIns="252000" rIns="18000" bIns="0"/>
          <a:lstStyle/>
          <a:p>
            <a:pPr defTabSz="603250" eaLnBrk="0" hangingPunct="0">
              <a:spcBef>
                <a:spcPct val="15000"/>
              </a:spcBef>
              <a:spcAft>
                <a:spcPct val="15000"/>
              </a:spcAft>
              <a:buClr>
                <a:schemeClr val="accent1"/>
              </a:buClr>
              <a:defRPr/>
            </a:pPr>
            <a:endParaRPr lang="en-US" sz="500" b="1" dirty="0">
              <a:solidFill>
                <a:schemeClr val="tx2"/>
              </a:solidFill>
              <a:latin typeface="+mn-lt"/>
              <a:cs typeface="Arial" panose="020B0604020202020204" pitchFamily="34" charset="0"/>
            </a:endParaRPr>
          </a:p>
        </p:txBody>
      </p:sp>
      <p:sp>
        <p:nvSpPr>
          <p:cNvPr id="50" name="AutoShape 59"/>
          <p:cNvSpPr>
            <a:spLocks noChangeArrowheads="1"/>
          </p:cNvSpPr>
          <p:nvPr/>
        </p:nvSpPr>
        <p:spPr bwMode="auto">
          <a:xfrm>
            <a:off x="2195513" y="5208588"/>
            <a:ext cx="287337" cy="134937"/>
          </a:xfrm>
          <a:prstGeom prst="roundRect">
            <a:avLst>
              <a:gd name="adj" fmla="val 16667"/>
            </a:avLst>
          </a:prstGeom>
          <a:solidFill>
            <a:schemeClr val="bg2"/>
          </a:solidFill>
          <a:ln w="9525">
            <a:noFill/>
            <a:round/>
            <a:headEnd/>
            <a:tailEnd/>
          </a:ln>
          <a:effectLst/>
        </p:spPr>
        <p:txBody>
          <a:bodyPr lIns="18000" tIns="252000" rIns="18000" bIns="0"/>
          <a:lstStyle/>
          <a:p>
            <a:pPr defTabSz="604647" eaLnBrk="0" fontAlgn="auto" hangingPunct="0">
              <a:spcBef>
                <a:spcPct val="15000"/>
              </a:spcBef>
              <a:spcAft>
                <a:spcPct val="15000"/>
              </a:spcAft>
              <a:buClr>
                <a:schemeClr val="accent1"/>
              </a:buClr>
              <a:defRPr/>
            </a:pPr>
            <a:endParaRPr lang="en-US" sz="500" b="1" dirty="0">
              <a:solidFill>
                <a:schemeClr val="tx2"/>
              </a:solidFill>
              <a:latin typeface="+mn-lt"/>
              <a:ea typeface="+mn-ea"/>
              <a:cs typeface="Arial" panose="020B0604020202020204" pitchFamily="34" charset="0"/>
            </a:endParaRPr>
          </a:p>
        </p:txBody>
      </p:sp>
      <p:sp>
        <p:nvSpPr>
          <p:cNvPr id="51" name="Rectangle 68"/>
          <p:cNvSpPr>
            <a:spLocks noChangeArrowheads="1"/>
          </p:cNvSpPr>
          <p:nvPr/>
        </p:nvSpPr>
        <p:spPr bwMode="auto">
          <a:xfrm>
            <a:off x="647700" y="5208588"/>
            <a:ext cx="792163" cy="134937"/>
          </a:xfrm>
          <a:prstGeom prst="rect">
            <a:avLst/>
          </a:prstGeom>
          <a:noFill/>
          <a:ln>
            <a:noFill/>
          </a:ln>
          <a:extLst/>
        </p:spPr>
        <p:txBody>
          <a:bodyPr wrap="none" lIns="18000" tIns="0" rIns="36000" bIns="0" anchor="ctr"/>
          <a:lstStyle/>
          <a:p>
            <a:pPr algn="r" defTabSz="603250" eaLnBrk="0" hangingPunct="0">
              <a:spcBef>
                <a:spcPct val="15000"/>
              </a:spcBef>
              <a:spcAft>
                <a:spcPct val="15000"/>
              </a:spcAft>
              <a:buClr>
                <a:schemeClr val="accent1"/>
              </a:buClr>
              <a:defRPr/>
            </a:pPr>
            <a:endParaRPr lang="en-GB" sz="500" b="1" dirty="0">
              <a:solidFill>
                <a:schemeClr val="tx2"/>
              </a:solidFill>
              <a:latin typeface="+mn-lt"/>
              <a:cs typeface="Arial" panose="020B0604020202020204" pitchFamily="34" charset="0"/>
            </a:endParaRPr>
          </a:p>
        </p:txBody>
      </p:sp>
      <p:sp>
        <p:nvSpPr>
          <p:cNvPr id="52" name="Date Placeholder 3"/>
          <p:cNvSpPr txBox="1">
            <a:spLocks/>
          </p:cNvSpPr>
          <p:nvPr/>
        </p:nvSpPr>
        <p:spPr>
          <a:xfrm>
            <a:off x="722313" y="4643438"/>
            <a:ext cx="687387" cy="138112"/>
          </a:xfrm>
          <a:prstGeom prst="rect">
            <a:avLst/>
          </a:prstGeom>
        </p:spPr>
        <p:txBody>
          <a:bodyPr lIns="0" tIns="0" rIns="0" bIns="0"/>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1FEF4778-5275-AF44-A3A2-413C53D52084}" type="datetime1">
              <a:rPr lang="en-GB" sz="800" smtClean="0">
                <a:cs typeface="Arial" panose="020B0604020202020204" pitchFamily="34" charset="0"/>
              </a:rPr>
              <a:pPr>
                <a:defRPr/>
              </a:pPr>
              <a:t>06/07/2015</a:t>
            </a:fld>
            <a:endParaRPr lang="en-GB" sz="800" dirty="0">
              <a:cs typeface="Arial" panose="020B0604020202020204" pitchFamily="34" charset="0"/>
            </a:endParaRPr>
          </a:p>
        </p:txBody>
      </p:sp>
      <p:sp>
        <p:nvSpPr>
          <p:cNvPr id="53" name="Slide Number Placeholder 5"/>
          <p:cNvSpPr txBox="1">
            <a:spLocks/>
          </p:cNvSpPr>
          <p:nvPr/>
        </p:nvSpPr>
        <p:spPr>
          <a:xfrm>
            <a:off x="433388" y="4643438"/>
            <a:ext cx="144462" cy="138112"/>
          </a:xfrm>
          <a:prstGeom prst="rect">
            <a:avLst/>
          </a:prstGeom>
        </p:spPr>
        <p:txBody>
          <a:bodyPr lIns="0" tIns="0" rIns="0" bIns="0"/>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GB" sz="800" smtClean="0">
                <a:cs typeface="Arial" panose="020B0604020202020204" pitchFamily="34" charset="0"/>
              </a:rPr>
              <a:pPr>
                <a:defRPr/>
              </a:pPr>
              <a:t>‹#›</a:t>
            </a:fld>
            <a:endParaRPr lang="en-GB" dirty="0">
              <a:cs typeface="Arial" panose="020B0604020202020204" pitchFamily="34" charset="0"/>
            </a:endParaRPr>
          </a:p>
        </p:txBody>
      </p:sp>
      <p:sp>
        <p:nvSpPr>
          <p:cNvPr id="2" name="TextBox 1"/>
          <p:cNvSpPr txBox="1"/>
          <p:nvPr userDrawn="1"/>
        </p:nvSpPr>
        <p:spPr>
          <a:xfrm>
            <a:off x="1440000" y="4644000"/>
            <a:ext cx="5048250" cy="122237"/>
          </a:xfrm>
          <a:prstGeom prst="rect">
            <a:avLst/>
          </a:prstGeom>
          <a:noFill/>
        </p:spPr>
        <p:txBody>
          <a:bodyPr lIns="0" tIns="0" rIns="0" bIns="0">
            <a:spAutoFit/>
          </a:bodyPr>
          <a:lstStyle/>
          <a:p>
            <a:r>
              <a:rPr lang="pt-BR" sz="800" dirty="0" smtClean="0">
                <a:solidFill>
                  <a:schemeClr val="bg1"/>
                </a:solidFill>
                <a:latin typeface="+mn-lt"/>
                <a:cs typeface="Arial" charset="0"/>
              </a:rPr>
              <a:t>© Nokia 2015            </a:t>
            </a:r>
            <a:endParaRPr lang="en-GB" sz="800" dirty="0">
              <a:solidFill>
                <a:schemeClr val="bg1"/>
              </a:solidFill>
              <a:latin typeface="+mn-lt"/>
              <a:cs typeface="Arial" charset="0"/>
            </a:endParaRPr>
          </a:p>
        </p:txBody>
      </p:sp>
      <p:sp>
        <p:nvSpPr>
          <p:cNvPr id="27" name="TextBox 26"/>
          <p:cNvSpPr txBox="1"/>
          <p:nvPr userDrawn="1"/>
        </p:nvSpPr>
        <p:spPr>
          <a:xfrm>
            <a:off x="7581900" y="4834022"/>
            <a:ext cx="1194558" cy="253916"/>
          </a:xfrm>
          <a:prstGeom prst="rect">
            <a:avLst/>
          </a:prstGeom>
          <a:noFill/>
        </p:spPr>
        <p:txBody>
          <a:bodyPr wrap="none" rtlCol="0">
            <a:spAutoFit/>
          </a:bodyPr>
          <a:lstStyle/>
          <a:p>
            <a:r>
              <a:rPr lang="en-US" sz="1050" dirty="0" smtClean="0">
                <a:solidFill>
                  <a:schemeClr val="bg1"/>
                </a:solidFill>
                <a:latin typeface="Harlow Solid Italic" pitchFamily="82" charset="0"/>
              </a:rPr>
              <a:t>Drawn by N.</a:t>
            </a:r>
            <a:r>
              <a:rPr lang="en-US" sz="1050" baseline="0" dirty="0" smtClean="0">
                <a:solidFill>
                  <a:schemeClr val="bg1"/>
                </a:solidFill>
                <a:latin typeface="Harlow Solid Italic" pitchFamily="82" charset="0"/>
              </a:rPr>
              <a:t> Rao</a:t>
            </a:r>
            <a:endParaRPr lang="en-US" sz="1050" dirty="0">
              <a:solidFill>
                <a:schemeClr val="bg1"/>
              </a:solidFill>
              <a:latin typeface="Harlow Solid Italic" pitchFamily="82" charset="0"/>
            </a:endParaRPr>
          </a:p>
        </p:txBody>
      </p:sp>
    </p:spTree>
  </p:cSld>
  <p:clrMap bg1="lt1" tx1="dk1" bg2="lt2" tx2="dk2" accent1="accent1" accent2="accent2" accent3="accent3" accent4="accent4" accent5="accent5" accent6="accent6" hlink="hlink" folHlink="folHlink"/>
  <p:sldLayoutIdLst>
    <p:sldLayoutId id="2147483807" r:id="rId1"/>
    <p:sldLayoutId id="2147483808" r:id="rId2"/>
    <p:sldLayoutId id="2147483809" r:id="rId3"/>
    <p:sldLayoutId id="2147483810" r:id="rId4"/>
  </p:sldLayoutIdLst>
  <p:timing>
    <p:tnLst>
      <p:par>
        <p:cTn id="1" dur="indefinite" restart="never" nodeType="tmRoot"/>
      </p:par>
    </p:tnLst>
  </p:timing>
  <p:hf sldNum="0" hdr="0"/>
  <p:txStyles>
    <p:titleStyle>
      <a:lvl1pPr algn="l" defTabSz="457200" rtl="0" eaLnBrk="0" fontAlgn="base" hangingPunct="0">
        <a:spcBef>
          <a:spcPct val="0"/>
        </a:spcBef>
        <a:spcAft>
          <a:spcPct val="0"/>
        </a:spcAft>
        <a:defRPr sz="1800" b="1" kern="1200">
          <a:solidFill>
            <a:schemeClr val="tx2"/>
          </a:solidFill>
          <a:latin typeface="+mj-lt"/>
          <a:ea typeface="ヒラギノ角ゴ Pro W3" charset="0"/>
          <a:cs typeface="Arial"/>
        </a:defRPr>
      </a:lvl1pPr>
      <a:lvl2pPr algn="l" defTabSz="457200" rtl="0" eaLnBrk="0" fontAlgn="base" hangingPunct="0">
        <a:spcBef>
          <a:spcPct val="0"/>
        </a:spcBef>
        <a:spcAft>
          <a:spcPct val="0"/>
        </a:spcAft>
        <a:defRPr sz="4400" b="1">
          <a:solidFill>
            <a:schemeClr val="tx2"/>
          </a:solidFill>
          <a:latin typeface="Arial" charset="0"/>
          <a:ea typeface="ヒラギノ角ゴ Pro W3" charset="0"/>
          <a:cs typeface="Arial" pitchFamily="34" charset="0"/>
        </a:defRPr>
      </a:lvl2pPr>
      <a:lvl3pPr algn="l" defTabSz="457200" rtl="0" eaLnBrk="0" fontAlgn="base" hangingPunct="0">
        <a:spcBef>
          <a:spcPct val="0"/>
        </a:spcBef>
        <a:spcAft>
          <a:spcPct val="0"/>
        </a:spcAft>
        <a:defRPr sz="4400" b="1">
          <a:solidFill>
            <a:schemeClr val="tx2"/>
          </a:solidFill>
          <a:latin typeface="Arial" charset="0"/>
          <a:ea typeface="ヒラギノ角ゴ Pro W3" charset="0"/>
          <a:cs typeface="Arial" pitchFamily="34" charset="0"/>
        </a:defRPr>
      </a:lvl3pPr>
      <a:lvl4pPr algn="l" defTabSz="457200" rtl="0" eaLnBrk="0" fontAlgn="base" hangingPunct="0">
        <a:spcBef>
          <a:spcPct val="0"/>
        </a:spcBef>
        <a:spcAft>
          <a:spcPct val="0"/>
        </a:spcAft>
        <a:defRPr sz="4400" b="1">
          <a:solidFill>
            <a:schemeClr val="tx2"/>
          </a:solidFill>
          <a:latin typeface="Arial" charset="0"/>
          <a:ea typeface="ヒラギノ角ゴ Pro W3" charset="0"/>
          <a:cs typeface="Arial" pitchFamily="34" charset="0"/>
        </a:defRPr>
      </a:lvl4pPr>
      <a:lvl5pPr algn="l" defTabSz="457200" rtl="0" eaLnBrk="0" fontAlgn="base" hangingPunct="0">
        <a:spcBef>
          <a:spcPct val="0"/>
        </a:spcBef>
        <a:spcAft>
          <a:spcPct val="0"/>
        </a:spcAft>
        <a:defRPr sz="4400" b="1">
          <a:solidFill>
            <a:schemeClr val="tx2"/>
          </a:solidFill>
          <a:latin typeface="Arial" charset="0"/>
          <a:ea typeface="ヒラギノ角ゴ Pro W3" charset="0"/>
          <a:cs typeface="Arial" pitchFamily="34" charset="0"/>
        </a:defRPr>
      </a:lvl5pPr>
      <a:lvl6pPr marL="457200" algn="l" defTabSz="457200" rtl="0" eaLnBrk="1" fontAlgn="base" hangingPunct="1">
        <a:spcBef>
          <a:spcPct val="0"/>
        </a:spcBef>
        <a:spcAft>
          <a:spcPct val="0"/>
        </a:spcAft>
        <a:defRPr b="1">
          <a:solidFill>
            <a:schemeClr val="bg2"/>
          </a:solidFill>
          <a:latin typeface="Arial" charset="0"/>
          <a:ea typeface="ヒラギノ角ゴ Pro W3" charset="0"/>
        </a:defRPr>
      </a:lvl6pPr>
      <a:lvl7pPr marL="914400" algn="l" defTabSz="457200" rtl="0" eaLnBrk="1" fontAlgn="base" hangingPunct="1">
        <a:spcBef>
          <a:spcPct val="0"/>
        </a:spcBef>
        <a:spcAft>
          <a:spcPct val="0"/>
        </a:spcAft>
        <a:defRPr b="1">
          <a:solidFill>
            <a:schemeClr val="bg2"/>
          </a:solidFill>
          <a:latin typeface="Arial" charset="0"/>
          <a:ea typeface="ヒラギノ角ゴ Pro W3" charset="0"/>
        </a:defRPr>
      </a:lvl7pPr>
      <a:lvl8pPr marL="1371600" algn="l" defTabSz="457200" rtl="0" eaLnBrk="1" fontAlgn="base" hangingPunct="1">
        <a:spcBef>
          <a:spcPct val="0"/>
        </a:spcBef>
        <a:spcAft>
          <a:spcPct val="0"/>
        </a:spcAft>
        <a:defRPr b="1">
          <a:solidFill>
            <a:schemeClr val="bg2"/>
          </a:solidFill>
          <a:latin typeface="Arial" charset="0"/>
          <a:ea typeface="ヒラギノ角ゴ Pro W3" charset="0"/>
        </a:defRPr>
      </a:lvl8pPr>
      <a:lvl9pPr marL="1828800" algn="l" defTabSz="457200" rtl="0" eaLnBrk="1" fontAlgn="base" hangingPunct="1">
        <a:spcBef>
          <a:spcPct val="0"/>
        </a:spcBef>
        <a:spcAft>
          <a:spcPct val="0"/>
        </a:spcAft>
        <a:defRPr b="1">
          <a:solidFill>
            <a:schemeClr val="bg2"/>
          </a:solidFill>
          <a:latin typeface="Arial" charset="0"/>
          <a:ea typeface="ヒラギノ角ゴ Pro W3" charset="0"/>
        </a:defRPr>
      </a:lvl9pPr>
    </p:titleStyle>
    <p:bodyStyle>
      <a:lvl1pPr marL="230188" indent="-230188" algn="l" defTabSz="457200" rtl="0" eaLnBrk="0" fontAlgn="base" hangingPunct="0">
        <a:spcBef>
          <a:spcPct val="0"/>
        </a:spcBef>
        <a:spcAft>
          <a:spcPts val="600"/>
        </a:spcAft>
        <a:buFont typeface="Arial" charset="0"/>
        <a:buChar char="•"/>
        <a:defRPr sz="3200" kern="1200">
          <a:solidFill>
            <a:schemeClr val="tx2"/>
          </a:solidFill>
          <a:latin typeface="+mn-lt"/>
          <a:ea typeface="ヒラギノ角ゴ Pro W3" charset="0"/>
          <a:cs typeface="ヒラギノ角ゴ Pro W3" charset="0"/>
        </a:defRPr>
      </a:lvl1pPr>
      <a:lvl2pPr marL="458788" indent="-228600" algn="l" defTabSz="457200" rtl="0" eaLnBrk="0" fontAlgn="base" hangingPunct="0">
        <a:spcBef>
          <a:spcPct val="0"/>
        </a:spcBef>
        <a:spcAft>
          <a:spcPts val="600"/>
        </a:spcAft>
        <a:buFont typeface="Lucida Grande"/>
        <a:buChar char="-"/>
        <a:defRPr sz="2800" kern="1200">
          <a:solidFill>
            <a:schemeClr val="tx2"/>
          </a:solidFill>
          <a:latin typeface="+mn-lt"/>
          <a:ea typeface="ヒラギノ角ゴ Pro W3" charset="0"/>
          <a:cs typeface="ヒラギノ角ゴ Pro W3"/>
        </a:defRPr>
      </a:lvl2pPr>
      <a:lvl3pPr marL="684213" indent="-225425" algn="l" defTabSz="457200" rtl="0" eaLnBrk="0" fontAlgn="base" hangingPunct="0">
        <a:spcBef>
          <a:spcPct val="0"/>
        </a:spcBef>
        <a:spcAft>
          <a:spcPts val="600"/>
        </a:spcAft>
        <a:buFont typeface="Arial" charset="0"/>
        <a:buChar char="•"/>
        <a:defRPr sz="2400" kern="1200">
          <a:solidFill>
            <a:schemeClr val="tx2"/>
          </a:solidFill>
          <a:latin typeface="+mn-lt"/>
          <a:ea typeface="ヒラギノ角ゴ Pro W3" charset="0"/>
          <a:cs typeface="ヒラギノ角ゴ Pro W3"/>
        </a:defRPr>
      </a:lvl3pPr>
      <a:lvl4pPr marL="912813" indent="-228600" algn="l" defTabSz="457200" rtl="0" eaLnBrk="0" fontAlgn="base" hangingPunct="0">
        <a:spcBef>
          <a:spcPct val="0"/>
        </a:spcBef>
        <a:spcAft>
          <a:spcPts val="600"/>
        </a:spcAft>
        <a:buFont typeface="Lucida Grande"/>
        <a:buChar char="-"/>
        <a:defRPr sz="2000" kern="1200">
          <a:solidFill>
            <a:schemeClr val="tx2"/>
          </a:solidFill>
          <a:latin typeface="+mn-lt"/>
          <a:ea typeface="ヒラギノ角ゴ Pro W3" charset="0"/>
          <a:cs typeface="ヒラギノ角ゴ Pro W3"/>
        </a:defRPr>
      </a:lvl4pPr>
      <a:lvl5pPr marL="1143000" indent="-230188" algn="l" defTabSz="457200" rtl="0" eaLnBrk="0" fontAlgn="base" hangingPunct="0">
        <a:spcBef>
          <a:spcPct val="0"/>
        </a:spcBef>
        <a:spcAft>
          <a:spcPts val="600"/>
        </a:spcAft>
        <a:buFont typeface="Arial" charset="0"/>
        <a:buChar char="•"/>
        <a:defRPr sz="2000" kern="1200">
          <a:solidFill>
            <a:schemeClr val="tx2"/>
          </a:solidFill>
          <a:latin typeface="+mn-lt"/>
          <a:ea typeface="ヒラギノ角ゴ Pro W3" charset="0"/>
          <a:cs typeface="ヒラギノ角ゴ Pro W3"/>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Text Placeholder 5"/>
          <p:cNvSpPr>
            <a:spLocks noGrp="1"/>
          </p:cNvSpPr>
          <p:nvPr>
            <p:ph type="body" sz="quarter" idx="10"/>
          </p:nvPr>
        </p:nvSpPr>
        <p:spPr>
          <a:xfrm>
            <a:off x="417513" y="180000"/>
            <a:ext cx="8243887" cy="2254250"/>
          </a:xfrm>
        </p:spPr>
        <p:txBody>
          <a:bodyPr/>
          <a:lstStyle/>
          <a:p>
            <a:pPr eaLnBrk="1" hangingPunct="1"/>
            <a:r>
              <a:rPr lang="en-GB" sz="4800" dirty="0" smtClean="0">
                <a:latin typeface="Nokia Pure Headline Ultra Light" panose="020B0204020202020204" pitchFamily="34" charset="0"/>
                <a:ea typeface="ヒラギノ角ゴ Pro W3"/>
                <a:cs typeface="ヒラギノ角ゴ Pro W3"/>
              </a:rPr>
              <a:t>VoIP </a:t>
            </a:r>
            <a:r>
              <a:rPr lang="en-GB" sz="4800" dirty="0" err="1" smtClean="0">
                <a:latin typeface="Nokia Pure Headline Ultra Light" panose="020B0204020202020204" pitchFamily="34" charset="0"/>
                <a:ea typeface="ヒラギノ角ゴ Pro W3"/>
                <a:cs typeface="ヒラギノ角ゴ Pro W3"/>
              </a:rPr>
              <a:t>IMS</a:t>
            </a:r>
            <a:r>
              <a:rPr lang="en-GB" sz="4800" dirty="0" smtClean="0">
                <a:latin typeface="Nokia Pure Headline Ultra Light" panose="020B0204020202020204" pitchFamily="34" charset="0"/>
                <a:ea typeface="ヒラギノ角ゴ Pro W3"/>
                <a:cs typeface="ヒラギノ角ゴ Pro W3"/>
              </a:rPr>
              <a:t> </a:t>
            </a:r>
            <a:r>
              <a:rPr lang="en-GB" sz="4800" smtClean="0">
                <a:latin typeface="Nokia Pure Headline Ultra Light" panose="020B0204020202020204" pitchFamily="34" charset="0"/>
                <a:ea typeface="ヒラギノ角ゴ Pro W3"/>
                <a:cs typeface="ヒラギノ角ゴ Pro W3"/>
              </a:rPr>
              <a:t>Roaming </a:t>
            </a:r>
            <a:r>
              <a:rPr lang="en-GB" sz="4800" smtClean="0">
                <a:latin typeface="Nokia Pure Headline Ultra Light" panose="020B0204020202020204" pitchFamily="34" charset="0"/>
                <a:ea typeface="ヒラギノ角ゴ Pro W3"/>
                <a:cs typeface="ヒラギノ角ゴ Pro W3"/>
              </a:rPr>
              <a:t>Scenarios</a:t>
            </a:r>
            <a:endParaRPr lang="en-GB" sz="4800" dirty="0" smtClean="0">
              <a:latin typeface="Nokia Pure Headline Ultra Light" panose="020B0204020202020204" pitchFamily="34" charset="0"/>
              <a:ea typeface="ヒラギノ角ゴ Pro W3"/>
              <a:cs typeface="ヒラギノ角ゴ Pro W3"/>
            </a:endParaRPr>
          </a:p>
          <a:p>
            <a:pPr eaLnBrk="1" hangingPunct="1"/>
            <a:r>
              <a:rPr lang="en-GB" sz="4800" dirty="0" smtClean="0">
                <a:ea typeface="ヒラギノ角ゴ Pro W3"/>
                <a:cs typeface="ヒラギノ角ゴ Pro W3"/>
              </a:rPr>
              <a:t>- From an LI perspective</a:t>
            </a:r>
            <a:endParaRPr lang="en-GB" sz="4000" dirty="0" smtClean="0">
              <a:latin typeface="Nokia Pure Headline Ultra Light" panose="020B0204020202020204" pitchFamily="34" charset="0"/>
              <a:ea typeface="ヒラギノ角ゴ Pro W3"/>
              <a:cs typeface="ヒラギノ角ゴ Pro W3"/>
            </a:endParaRPr>
          </a:p>
        </p:txBody>
      </p:sp>
      <p:sp>
        <p:nvSpPr>
          <p:cNvPr id="8" name="Text Placeholder 7"/>
          <p:cNvSpPr>
            <a:spLocks noGrp="1"/>
          </p:cNvSpPr>
          <p:nvPr>
            <p:ph type="body" sz="quarter" idx="11"/>
          </p:nvPr>
        </p:nvSpPr>
        <p:spPr>
          <a:xfrm>
            <a:off x="417513" y="3251200"/>
            <a:ext cx="8243887" cy="897467"/>
          </a:xfrm>
        </p:spPr>
        <p:txBody>
          <a:bodyPr/>
          <a:lstStyle/>
          <a:p>
            <a:pPr eaLnBrk="1" hangingPunct="1">
              <a:defRPr/>
            </a:pPr>
            <a:r>
              <a:rPr lang="en-GB" sz="1800" dirty="0" smtClean="0">
                <a:latin typeface="+mj-lt"/>
              </a:rPr>
              <a:t>Nagaraja (Nag) Rao </a:t>
            </a:r>
          </a:p>
          <a:p>
            <a:pPr eaLnBrk="1" hangingPunct="1">
              <a:defRPr/>
            </a:pPr>
            <a:r>
              <a:rPr lang="en-GB" sz="1800" dirty="0" smtClean="0">
                <a:latin typeface="+mj-lt"/>
              </a:rPr>
              <a:t>2015-07-14</a:t>
            </a:r>
            <a:endParaRPr lang="en-GB" sz="1800" dirty="0">
              <a:latin typeface="+mj-lt"/>
            </a:endParaRP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txBox="1">
            <a:spLocks/>
          </p:cNvSpPr>
          <p:nvPr/>
        </p:nvSpPr>
        <p:spPr>
          <a:xfrm>
            <a:off x="418120" y="44769"/>
            <a:ext cx="8606107" cy="311789"/>
          </a:xfrm>
          <a:prstGeom prst="rect">
            <a:avLst/>
          </a:prstGeom>
        </p:spPr>
        <p:txBody>
          <a:bodyPr lIns="72558" tIns="36279" rIns="72558" bIns="36279"/>
          <a:lstStyle/>
          <a:p>
            <a:pPr defTabSz="362753" fontAlgn="auto">
              <a:spcAft>
                <a:spcPts val="0"/>
              </a:spcAft>
              <a:defRPr/>
            </a:pPr>
            <a:r>
              <a:rPr lang="en-US" b="1" dirty="0" smtClean="0">
                <a:solidFill>
                  <a:schemeClr val="bg2"/>
                </a:solidFill>
                <a:latin typeface="Arial"/>
                <a:cs typeface="Arial"/>
              </a:rPr>
              <a:t>Scenario 3: RAVEL - Roaming Party A (Target) calls Party B in </a:t>
            </a:r>
            <a:r>
              <a:rPr lang="en-US" b="1" dirty="0" err="1" smtClean="0">
                <a:solidFill>
                  <a:schemeClr val="bg2"/>
                </a:solidFill>
                <a:latin typeface="Arial"/>
                <a:cs typeface="Arial"/>
              </a:rPr>
              <a:t>VPLMN</a:t>
            </a:r>
            <a:endParaRPr lang="en-US" b="1" dirty="0">
              <a:solidFill>
                <a:schemeClr val="bg2"/>
              </a:solidFill>
              <a:latin typeface="Arial"/>
              <a:cs typeface="Arial"/>
            </a:endParaRPr>
          </a:p>
        </p:txBody>
      </p:sp>
      <p:pic>
        <p:nvPicPr>
          <p:cNvPr id="9218" name="Picture 2"/>
          <p:cNvPicPr>
            <a:picLocks noChangeAspect="1" noChangeArrowheads="1"/>
          </p:cNvPicPr>
          <p:nvPr/>
        </p:nvPicPr>
        <p:blipFill>
          <a:blip r:embed="rId2"/>
          <a:srcRect/>
          <a:stretch>
            <a:fillRect/>
          </a:stretch>
        </p:blipFill>
        <p:spPr bwMode="auto">
          <a:xfrm>
            <a:off x="418119" y="496597"/>
            <a:ext cx="8236023" cy="3409198"/>
          </a:xfrm>
          <a:prstGeom prst="rect">
            <a:avLst/>
          </a:prstGeom>
          <a:noFill/>
          <a:ln w="9525">
            <a:noFill/>
            <a:miter lim="800000"/>
            <a:headEnd/>
            <a:tailEnd/>
          </a:ln>
        </p:spPr>
      </p:pic>
      <p:sp>
        <p:nvSpPr>
          <p:cNvPr id="6" name="TextBox 5"/>
          <p:cNvSpPr txBox="1"/>
          <p:nvPr/>
        </p:nvSpPr>
        <p:spPr>
          <a:xfrm>
            <a:off x="2011680" y="3905795"/>
            <a:ext cx="4950823" cy="1107996"/>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marL="284163" lvl="4" indent="-230188">
              <a:buFont typeface="Arial" pitchFamily="34" charset="0"/>
              <a:buChar char="•"/>
            </a:pPr>
            <a:r>
              <a:rPr lang="en-US" sz="1100" dirty="0" smtClean="0"/>
              <a:t>Here we focus only the originating network. In the example, Party A is target in Home </a:t>
            </a:r>
            <a:r>
              <a:rPr lang="en-US" sz="1100" dirty="0" err="1" smtClean="0"/>
              <a:t>CSP</a:t>
            </a:r>
            <a:r>
              <a:rPr lang="en-US" sz="1100" dirty="0" smtClean="0"/>
              <a:t>.</a:t>
            </a:r>
          </a:p>
          <a:p>
            <a:pPr marL="284163" lvl="4" indent="-230188">
              <a:buFont typeface="Arial" pitchFamily="34" charset="0"/>
              <a:buChar char="•"/>
            </a:pPr>
            <a:r>
              <a:rPr lang="en-US" sz="1100" dirty="0" smtClean="0"/>
              <a:t>Home </a:t>
            </a:r>
            <a:r>
              <a:rPr lang="en-US" sz="1100" dirty="0" err="1" smtClean="0"/>
              <a:t>CSP</a:t>
            </a:r>
            <a:r>
              <a:rPr lang="en-US" sz="1100" dirty="0" smtClean="0"/>
              <a:t> does not have access to the CC and hence, CC interception is not possible. If loop-back and the optimized media routing is not done, then CC would enter the </a:t>
            </a:r>
            <a:r>
              <a:rPr lang="en-US" sz="1100" dirty="0" err="1" smtClean="0"/>
              <a:t>HPLMN</a:t>
            </a:r>
            <a:r>
              <a:rPr lang="en-US" sz="1100" dirty="0" smtClean="0"/>
              <a:t> and hence, interception CC would not be an issue. </a:t>
            </a:r>
            <a:endParaRPr lang="en-US" sz="1100"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txBox="1">
            <a:spLocks/>
          </p:cNvSpPr>
          <p:nvPr/>
        </p:nvSpPr>
        <p:spPr>
          <a:xfrm>
            <a:off x="418120" y="44769"/>
            <a:ext cx="8606107" cy="311789"/>
          </a:xfrm>
          <a:prstGeom prst="rect">
            <a:avLst/>
          </a:prstGeom>
        </p:spPr>
        <p:txBody>
          <a:bodyPr lIns="72558" tIns="36279" rIns="72558" bIns="36279"/>
          <a:lstStyle/>
          <a:p>
            <a:pPr defTabSz="362753" fontAlgn="auto">
              <a:spcAft>
                <a:spcPts val="0"/>
              </a:spcAft>
              <a:defRPr/>
            </a:pPr>
            <a:r>
              <a:rPr lang="en-US" b="1" dirty="0" smtClean="0">
                <a:solidFill>
                  <a:schemeClr val="bg2"/>
                </a:solidFill>
                <a:latin typeface="Arial"/>
                <a:cs typeface="Arial"/>
              </a:rPr>
              <a:t>Scenario 4: RAVEL - Roaming Party A (Target) calls Party B (Target) in </a:t>
            </a:r>
            <a:r>
              <a:rPr lang="en-US" b="1" dirty="0" err="1" smtClean="0">
                <a:solidFill>
                  <a:schemeClr val="bg2"/>
                </a:solidFill>
                <a:latin typeface="Arial"/>
                <a:cs typeface="Arial"/>
              </a:rPr>
              <a:t>HPLMN</a:t>
            </a:r>
            <a:endParaRPr lang="en-US" b="1" dirty="0">
              <a:solidFill>
                <a:schemeClr val="bg2"/>
              </a:solidFill>
              <a:latin typeface="Arial"/>
              <a:cs typeface="Arial"/>
            </a:endParaRPr>
          </a:p>
        </p:txBody>
      </p:sp>
      <p:pic>
        <p:nvPicPr>
          <p:cNvPr id="10243" name="Picture 3"/>
          <p:cNvPicPr>
            <a:picLocks noChangeAspect="1" noChangeArrowheads="1"/>
          </p:cNvPicPr>
          <p:nvPr/>
        </p:nvPicPr>
        <p:blipFill>
          <a:blip r:embed="rId2"/>
          <a:srcRect/>
          <a:stretch>
            <a:fillRect/>
          </a:stretch>
        </p:blipFill>
        <p:spPr bwMode="auto">
          <a:xfrm>
            <a:off x="418120" y="538602"/>
            <a:ext cx="8340526" cy="3608855"/>
          </a:xfrm>
          <a:prstGeom prst="rect">
            <a:avLst/>
          </a:prstGeom>
          <a:noFill/>
          <a:ln w="9525">
            <a:noFill/>
            <a:miter lim="800000"/>
            <a:headEnd/>
            <a:tailEnd/>
          </a:ln>
        </p:spPr>
      </p:pic>
      <p:sp>
        <p:nvSpPr>
          <p:cNvPr id="7" name="TextBox 6"/>
          <p:cNvSpPr txBox="1"/>
          <p:nvPr/>
        </p:nvSpPr>
        <p:spPr>
          <a:xfrm>
            <a:off x="2018212" y="4204781"/>
            <a:ext cx="5767251" cy="430887"/>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marL="284163" lvl="4" indent="-230188">
              <a:buFont typeface="Arial" pitchFamily="34" charset="0"/>
              <a:buChar char="•"/>
            </a:pPr>
            <a:r>
              <a:rPr lang="en-US" sz="1100" dirty="0" smtClean="0"/>
              <a:t>In this example, Party A &amp; Party B are the targets in Home </a:t>
            </a:r>
            <a:r>
              <a:rPr lang="en-US" sz="1100" dirty="0" err="1" smtClean="0"/>
              <a:t>CSP</a:t>
            </a:r>
            <a:r>
              <a:rPr lang="en-US" sz="1100" dirty="0" smtClean="0"/>
              <a:t>.</a:t>
            </a:r>
          </a:p>
          <a:p>
            <a:pPr marL="284163" lvl="4" indent="-230188">
              <a:buFont typeface="Arial" pitchFamily="34" charset="0"/>
              <a:buChar char="•"/>
            </a:pPr>
            <a:r>
              <a:rPr lang="en-US" sz="1100" dirty="0" smtClean="0"/>
              <a:t>Interception of </a:t>
            </a:r>
            <a:r>
              <a:rPr lang="en-US" sz="1100" dirty="0" err="1" smtClean="0"/>
              <a:t>IRI</a:t>
            </a:r>
            <a:r>
              <a:rPr lang="en-US" sz="1100" dirty="0" smtClean="0"/>
              <a:t> and CC for both Party A and Party B is not an issue. </a:t>
            </a:r>
            <a:endParaRPr lang="en-US" sz="1100"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txBox="1">
            <a:spLocks/>
          </p:cNvSpPr>
          <p:nvPr/>
        </p:nvSpPr>
        <p:spPr>
          <a:xfrm>
            <a:off x="418120" y="44769"/>
            <a:ext cx="8606107" cy="311789"/>
          </a:xfrm>
          <a:prstGeom prst="rect">
            <a:avLst/>
          </a:prstGeom>
        </p:spPr>
        <p:txBody>
          <a:bodyPr lIns="72558" tIns="36279" rIns="72558" bIns="36279"/>
          <a:lstStyle/>
          <a:p>
            <a:pPr defTabSz="362753" fontAlgn="auto">
              <a:spcAft>
                <a:spcPts val="0"/>
              </a:spcAft>
              <a:defRPr/>
            </a:pPr>
            <a:r>
              <a:rPr lang="en-US" b="1" dirty="0" smtClean="0">
                <a:solidFill>
                  <a:schemeClr val="bg2"/>
                </a:solidFill>
                <a:latin typeface="Arial"/>
                <a:cs typeface="Arial"/>
              </a:rPr>
              <a:t>Scenario 5: RAVEL - Roaming Party A (Target) calls Party B (Target) in </a:t>
            </a:r>
            <a:r>
              <a:rPr lang="en-US" b="1" dirty="0" err="1" smtClean="0">
                <a:solidFill>
                  <a:schemeClr val="bg2"/>
                </a:solidFill>
                <a:latin typeface="Arial"/>
                <a:cs typeface="Arial"/>
              </a:rPr>
              <a:t>HPLMN</a:t>
            </a:r>
            <a:r>
              <a:rPr lang="en-US" b="1" dirty="0" smtClean="0">
                <a:solidFill>
                  <a:schemeClr val="bg2"/>
                </a:solidFill>
                <a:latin typeface="Arial"/>
                <a:cs typeface="Arial"/>
              </a:rPr>
              <a:t>, but roaming</a:t>
            </a:r>
            <a:endParaRPr lang="en-US" b="1" dirty="0">
              <a:solidFill>
                <a:schemeClr val="bg2"/>
              </a:solidFill>
              <a:latin typeface="Arial"/>
              <a:cs typeface="Arial"/>
            </a:endParaRPr>
          </a:p>
        </p:txBody>
      </p:sp>
      <p:pic>
        <p:nvPicPr>
          <p:cNvPr id="11268" name="Picture 4"/>
          <p:cNvPicPr>
            <a:picLocks noChangeAspect="1" noChangeArrowheads="1"/>
          </p:cNvPicPr>
          <p:nvPr/>
        </p:nvPicPr>
        <p:blipFill>
          <a:blip r:embed="rId3"/>
          <a:srcRect/>
          <a:stretch>
            <a:fillRect/>
          </a:stretch>
        </p:blipFill>
        <p:spPr bwMode="auto">
          <a:xfrm>
            <a:off x="196668" y="788853"/>
            <a:ext cx="8607698" cy="3280228"/>
          </a:xfrm>
          <a:prstGeom prst="rect">
            <a:avLst/>
          </a:prstGeom>
          <a:noFill/>
          <a:ln w="9525">
            <a:noFill/>
            <a:miter lim="800000"/>
            <a:headEnd/>
            <a:tailEnd/>
          </a:ln>
        </p:spPr>
      </p:pic>
      <p:sp>
        <p:nvSpPr>
          <p:cNvPr id="7" name="TextBox 6"/>
          <p:cNvSpPr txBox="1"/>
          <p:nvPr/>
        </p:nvSpPr>
        <p:spPr>
          <a:xfrm>
            <a:off x="1730829" y="4069081"/>
            <a:ext cx="5767251" cy="430887"/>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marL="284163" lvl="4" indent="-230188">
              <a:buFont typeface="Arial" pitchFamily="34" charset="0"/>
              <a:buChar char="•"/>
            </a:pPr>
            <a:r>
              <a:rPr lang="en-US" sz="1100" dirty="0" smtClean="0"/>
              <a:t>In this example, Party A &amp; Party B are the targets in Home </a:t>
            </a:r>
            <a:r>
              <a:rPr lang="en-US" sz="1100" dirty="0" err="1" smtClean="0"/>
              <a:t>CSP</a:t>
            </a:r>
            <a:r>
              <a:rPr lang="en-US" sz="1100" dirty="0" smtClean="0"/>
              <a:t>.</a:t>
            </a:r>
          </a:p>
          <a:p>
            <a:pPr marL="284163" lvl="4" indent="-230188">
              <a:buFont typeface="Arial" pitchFamily="34" charset="0"/>
              <a:buChar char="•"/>
            </a:pPr>
            <a:r>
              <a:rPr lang="en-US" sz="1100" dirty="0" smtClean="0"/>
              <a:t>Interception of </a:t>
            </a:r>
            <a:r>
              <a:rPr lang="en-US" sz="1100" dirty="0" err="1" smtClean="0"/>
              <a:t>IRI</a:t>
            </a:r>
            <a:r>
              <a:rPr lang="en-US" sz="1100" dirty="0" smtClean="0"/>
              <a:t> and CC for both Party A and Party B is not an issue. </a:t>
            </a:r>
            <a:endParaRPr lang="en-US" sz="1100"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txBox="1">
            <a:spLocks/>
          </p:cNvSpPr>
          <p:nvPr/>
        </p:nvSpPr>
        <p:spPr>
          <a:xfrm>
            <a:off x="418120" y="44769"/>
            <a:ext cx="8606107" cy="311789"/>
          </a:xfrm>
          <a:prstGeom prst="rect">
            <a:avLst/>
          </a:prstGeom>
        </p:spPr>
        <p:txBody>
          <a:bodyPr lIns="72558" tIns="36279" rIns="72558" bIns="36279"/>
          <a:lstStyle/>
          <a:p>
            <a:pPr defTabSz="362753" fontAlgn="auto">
              <a:spcAft>
                <a:spcPts val="0"/>
              </a:spcAft>
              <a:defRPr/>
            </a:pPr>
            <a:r>
              <a:rPr lang="en-US" b="1" dirty="0" smtClean="0">
                <a:solidFill>
                  <a:schemeClr val="bg2"/>
                </a:solidFill>
                <a:latin typeface="Arial"/>
                <a:cs typeface="Arial"/>
              </a:rPr>
              <a:t>Scenario 5-1: RAVEL - Roaming Party A (Target) calls Party B (Target) in </a:t>
            </a:r>
            <a:r>
              <a:rPr lang="en-US" b="1" dirty="0" err="1" smtClean="0">
                <a:solidFill>
                  <a:schemeClr val="bg2"/>
                </a:solidFill>
                <a:latin typeface="Arial"/>
                <a:cs typeface="Arial"/>
              </a:rPr>
              <a:t>HPLMN</a:t>
            </a:r>
            <a:r>
              <a:rPr lang="en-US" b="1" dirty="0" smtClean="0">
                <a:solidFill>
                  <a:schemeClr val="bg2"/>
                </a:solidFill>
                <a:latin typeface="Arial"/>
                <a:cs typeface="Arial"/>
              </a:rPr>
              <a:t>, but roaming in a different </a:t>
            </a:r>
            <a:r>
              <a:rPr lang="en-US" b="1" dirty="0" err="1" smtClean="0">
                <a:solidFill>
                  <a:schemeClr val="bg2"/>
                </a:solidFill>
                <a:latin typeface="Arial"/>
                <a:cs typeface="Arial"/>
              </a:rPr>
              <a:t>VPLMN</a:t>
            </a:r>
            <a:r>
              <a:rPr lang="en-US" b="1" dirty="0" smtClean="0">
                <a:solidFill>
                  <a:schemeClr val="bg2"/>
                </a:solidFill>
                <a:latin typeface="Arial"/>
                <a:cs typeface="Arial"/>
              </a:rPr>
              <a:t> with Optimized Media Routing</a:t>
            </a:r>
            <a:endParaRPr lang="en-US" b="1" dirty="0">
              <a:solidFill>
                <a:schemeClr val="bg2"/>
              </a:solidFill>
              <a:latin typeface="Arial"/>
              <a:cs typeface="Arial"/>
            </a:endParaRPr>
          </a:p>
        </p:txBody>
      </p:sp>
      <p:pic>
        <p:nvPicPr>
          <p:cNvPr id="14339" name="Picture 3"/>
          <p:cNvPicPr>
            <a:picLocks noChangeAspect="1" noChangeArrowheads="1"/>
          </p:cNvPicPr>
          <p:nvPr/>
        </p:nvPicPr>
        <p:blipFill>
          <a:blip r:embed="rId2"/>
          <a:srcRect/>
          <a:stretch>
            <a:fillRect/>
          </a:stretch>
        </p:blipFill>
        <p:spPr bwMode="auto">
          <a:xfrm>
            <a:off x="596052" y="1299754"/>
            <a:ext cx="7965441" cy="3143976"/>
          </a:xfrm>
          <a:prstGeom prst="rect">
            <a:avLst/>
          </a:prstGeom>
          <a:noFill/>
          <a:ln w="9525">
            <a:noFill/>
            <a:miter lim="800000"/>
            <a:headEnd/>
            <a:tailEnd/>
          </a:ln>
        </p:spPr>
      </p:pic>
      <p:sp>
        <p:nvSpPr>
          <p:cNvPr id="6" name="TextBox 5"/>
          <p:cNvSpPr txBox="1"/>
          <p:nvPr/>
        </p:nvSpPr>
        <p:spPr>
          <a:xfrm>
            <a:off x="2050869" y="3755571"/>
            <a:ext cx="4963885" cy="600164"/>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marL="284163" lvl="4" indent="-230188">
              <a:buFont typeface="Arial" pitchFamily="34" charset="0"/>
              <a:buChar char="•"/>
            </a:pPr>
            <a:r>
              <a:rPr lang="en-US" sz="1100" dirty="0" smtClean="0"/>
              <a:t>In this example, Party A &amp; Party B are the targets in Home </a:t>
            </a:r>
            <a:r>
              <a:rPr lang="en-US" sz="1100" dirty="0" err="1" smtClean="0"/>
              <a:t>CSP</a:t>
            </a:r>
            <a:r>
              <a:rPr lang="en-US" sz="1100" dirty="0" smtClean="0"/>
              <a:t>.</a:t>
            </a:r>
          </a:p>
          <a:p>
            <a:pPr marL="284163" lvl="4" indent="-230188">
              <a:buFont typeface="Arial" pitchFamily="34" charset="0"/>
              <a:buChar char="•"/>
            </a:pPr>
            <a:r>
              <a:rPr lang="en-US" sz="1100" dirty="0" smtClean="0"/>
              <a:t>If this scenario is possible, then the Home </a:t>
            </a:r>
            <a:r>
              <a:rPr lang="en-US" sz="1100" dirty="0" err="1" smtClean="0"/>
              <a:t>CSP</a:t>
            </a:r>
            <a:r>
              <a:rPr lang="en-US" sz="1100" dirty="0" smtClean="0"/>
              <a:t> does not have access to the CC and hence, the interception of CC is not possible. </a:t>
            </a:r>
            <a:endParaRPr lang="en-US" sz="1100" dirty="0"/>
          </a:p>
        </p:txBody>
      </p:sp>
      <p:sp>
        <p:nvSpPr>
          <p:cNvPr id="5" name="Rectangle 4"/>
          <p:cNvSpPr/>
          <p:nvPr/>
        </p:nvSpPr>
        <p:spPr>
          <a:xfrm>
            <a:off x="2513590" y="731520"/>
            <a:ext cx="4116832" cy="461665"/>
          </a:xfrm>
          <a:prstGeom prst="rect">
            <a:avLst/>
          </a:prstGeom>
        </p:spPr>
        <p:style>
          <a:lnRef idx="1">
            <a:schemeClr val="accent2"/>
          </a:lnRef>
          <a:fillRef idx="3">
            <a:schemeClr val="accent2"/>
          </a:fillRef>
          <a:effectRef idx="2">
            <a:schemeClr val="accent2"/>
          </a:effectRef>
          <a:fontRef idx="minor">
            <a:schemeClr val="lt1"/>
          </a:fontRef>
        </p:style>
        <p:txBody>
          <a:bodyPr wrap="none" lIns="91440" tIns="45720" rIns="91440" bIns="45720">
            <a:spAutoFit/>
          </a:bodyPr>
          <a:lstStyle/>
          <a:p>
            <a:pPr algn="ctr"/>
            <a:r>
              <a:rPr lang="en-US" sz="2400" b="1" cap="none" spc="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Is this a realistic scenario?</a:t>
            </a:r>
            <a:endParaRPr lang="en-US" sz="2400" b="1" cap="none" spc="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txBox="1">
            <a:spLocks/>
          </p:cNvSpPr>
          <p:nvPr/>
        </p:nvSpPr>
        <p:spPr>
          <a:xfrm>
            <a:off x="418120" y="44769"/>
            <a:ext cx="8606107" cy="311789"/>
          </a:xfrm>
          <a:prstGeom prst="rect">
            <a:avLst/>
          </a:prstGeom>
        </p:spPr>
        <p:txBody>
          <a:bodyPr lIns="72558" tIns="36279" rIns="72558" bIns="36279"/>
          <a:lstStyle/>
          <a:p>
            <a:pPr defTabSz="362753" fontAlgn="auto">
              <a:spcAft>
                <a:spcPts val="0"/>
              </a:spcAft>
              <a:defRPr/>
            </a:pPr>
            <a:r>
              <a:rPr lang="en-US" b="1" dirty="0" smtClean="0">
                <a:solidFill>
                  <a:schemeClr val="bg2"/>
                </a:solidFill>
                <a:latin typeface="Arial"/>
                <a:cs typeface="Arial"/>
              </a:rPr>
              <a:t>Scenario 6: RAVEL - Roaming Party A (Target) calls Party B (Target) in </a:t>
            </a:r>
            <a:r>
              <a:rPr lang="en-US" b="1" dirty="0" err="1" smtClean="0">
                <a:solidFill>
                  <a:schemeClr val="bg2"/>
                </a:solidFill>
                <a:latin typeface="Arial"/>
                <a:cs typeface="Arial"/>
              </a:rPr>
              <a:t>HPLMN</a:t>
            </a:r>
            <a:r>
              <a:rPr lang="en-US" b="1" dirty="0" smtClean="0">
                <a:solidFill>
                  <a:schemeClr val="bg2"/>
                </a:solidFill>
                <a:latin typeface="Arial"/>
                <a:cs typeface="Arial"/>
              </a:rPr>
              <a:t>, but roaming in the same </a:t>
            </a:r>
            <a:r>
              <a:rPr lang="en-US" b="1" dirty="0" err="1" smtClean="0">
                <a:solidFill>
                  <a:schemeClr val="bg2"/>
                </a:solidFill>
                <a:latin typeface="Arial"/>
                <a:cs typeface="Arial"/>
              </a:rPr>
              <a:t>VPLMN</a:t>
            </a:r>
            <a:endParaRPr lang="en-US" b="1" dirty="0">
              <a:solidFill>
                <a:schemeClr val="bg2"/>
              </a:solidFill>
              <a:latin typeface="Arial"/>
              <a:cs typeface="Arial"/>
            </a:endParaRPr>
          </a:p>
        </p:txBody>
      </p:sp>
      <p:pic>
        <p:nvPicPr>
          <p:cNvPr id="12292" name="Picture 4"/>
          <p:cNvPicPr>
            <a:picLocks noChangeAspect="1" noChangeArrowheads="1"/>
          </p:cNvPicPr>
          <p:nvPr/>
        </p:nvPicPr>
        <p:blipFill>
          <a:blip r:embed="rId2"/>
          <a:srcRect/>
          <a:stretch>
            <a:fillRect/>
          </a:stretch>
        </p:blipFill>
        <p:spPr bwMode="auto">
          <a:xfrm>
            <a:off x="290769" y="877240"/>
            <a:ext cx="8605037" cy="3557600"/>
          </a:xfrm>
          <a:prstGeom prst="rect">
            <a:avLst/>
          </a:prstGeom>
          <a:noFill/>
          <a:ln w="9525">
            <a:noFill/>
            <a:miter lim="800000"/>
            <a:headEnd/>
            <a:tailEnd/>
          </a:ln>
        </p:spPr>
      </p:pic>
      <p:sp>
        <p:nvSpPr>
          <p:cNvPr id="7" name="TextBox 6"/>
          <p:cNvSpPr txBox="1"/>
          <p:nvPr/>
        </p:nvSpPr>
        <p:spPr>
          <a:xfrm>
            <a:off x="3128555" y="4134758"/>
            <a:ext cx="4800599" cy="600164"/>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marL="284163" lvl="4" indent="-230188">
              <a:buFont typeface="Arial" pitchFamily="34" charset="0"/>
              <a:buChar char="•"/>
            </a:pPr>
            <a:r>
              <a:rPr lang="en-US" sz="1100" dirty="0" smtClean="0"/>
              <a:t>In this example, Party A &amp; Party B are the targets in Home </a:t>
            </a:r>
            <a:r>
              <a:rPr lang="en-US" sz="1100" dirty="0" err="1" smtClean="0"/>
              <a:t>CSP</a:t>
            </a:r>
            <a:r>
              <a:rPr lang="en-US" sz="1100" dirty="0" smtClean="0"/>
              <a:t>.</a:t>
            </a:r>
          </a:p>
          <a:p>
            <a:pPr marL="284163" lvl="4" indent="-230188">
              <a:buFont typeface="Arial" pitchFamily="34" charset="0"/>
              <a:buChar char="•"/>
            </a:pPr>
            <a:r>
              <a:rPr lang="en-US" sz="1100" dirty="0" smtClean="0"/>
              <a:t>Interception of </a:t>
            </a:r>
            <a:r>
              <a:rPr lang="en-US" sz="1100" dirty="0" err="1" smtClean="0"/>
              <a:t>IRI</a:t>
            </a:r>
            <a:r>
              <a:rPr lang="en-US" sz="1100" dirty="0" smtClean="0"/>
              <a:t> and CC for both Party A and Party B is not an issue. </a:t>
            </a:r>
            <a:endParaRPr lang="en-US" sz="1100"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txBox="1">
            <a:spLocks/>
          </p:cNvSpPr>
          <p:nvPr/>
        </p:nvSpPr>
        <p:spPr>
          <a:xfrm>
            <a:off x="418120" y="44769"/>
            <a:ext cx="8606107" cy="311789"/>
          </a:xfrm>
          <a:prstGeom prst="rect">
            <a:avLst/>
          </a:prstGeom>
        </p:spPr>
        <p:txBody>
          <a:bodyPr lIns="72558" tIns="36279" rIns="72558" bIns="36279"/>
          <a:lstStyle/>
          <a:p>
            <a:pPr defTabSz="362753" fontAlgn="auto">
              <a:spcAft>
                <a:spcPts val="0"/>
              </a:spcAft>
              <a:defRPr/>
            </a:pPr>
            <a:r>
              <a:rPr lang="en-US" b="1" dirty="0" smtClean="0">
                <a:solidFill>
                  <a:schemeClr val="bg2"/>
                </a:solidFill>
                <a:latin typeface="Arial"/>
                <a:cs typeface="Arial"/>
              </a:rPr>
              <a:t>Scenario 6-1: RAVEL - Roaming Party A (Target) calls Party B (Target) in </a:t>
            </a:r>
            <a:r>
              <a:rPr lang="en-US" b="1" dirty="0" err="1" smtClean="0">
                <a:solidFill>
                  <a:schemeClr val="bg2"/>
                </a:solidFill>
                <a:latin typeface="Arial"/>
                <a:cs typeface="Arial"/>
              </a:rPr>
              <a:t>HPLMN</a:t>
            </a:r>
            <a:r>
              <a:rPr lang="en-US" b="1" dirty="0" smtClean="0">
                <a:solidFill>
                  <a:schemeClr val="bg2"/>
                </a:solidFill>
                <a:latin typeface="Arial"/>
                <a:cs typeface="Arial"/>
              </a:rPr>
              <a:t>, but roaming in the same </a:t>
            </a:r>
            <a:r>
              <a:rPr lang="en-US" b="1" dirty="0" err="1" smtClean="0">
                <a:solidFill>
                  <a:schemeClr val="bg2"/>
                </a:solidFill>
                <a:latin typeface="Arial"/>
                <a:cs typeface="Arial"/>
              </a:rPr>
              <a:t>VPLMN</a:t>
            </a:r>
            <a:r>
              <a:rPr lang="en-US" b="1" dirty="0" smtClean="0">
                <a:solidFill>
                  <a:schemeClr val="bg2"/>
                </a:solidFill>
                <a:latin typeface="Arial"/>
                <a:cs typeface="Arial"/>
              </a:rPr>
              <a:t> with Optimized Media Routing</a:t>
            </a:r>
            <a:endParaRPr lang="en-US" b="1" dirty="0">
              <a:solidFill>
                <a:schemeClr val="bg2"/>
              </a:solidFill>
              <a:latin typeface="Arial"/>
              <a:cs typeface="Arial"/>
            </a:endParaRPr>
          </a:p>
        </p:txBody>
      </p:sp>
      <p:pic>
        <p:nvPicPr>
          <p:cNvPr id="13316" name="Picture 4"/>
          <p:cNvPicPr>
            <a:picLocks noChangeAspect="1" noChangeArrowheads="1"/>
          </p:cNvPicPr>
          <p:nvPr/>
        </p:nvPicPr>
        <p:blipFill>
          <a:blip r:embed="rId2"/>
          <a:srcRect/>
          <a:stretch>
            <a:fillRect/>
          </a:stretch>
        </p:blipFill>
        <p:spPr bwMode="auto">
          <a:xfrm>
            <a:off x="235131" y="731520"/>
            <a:ext cx="8510451" cy="3749040"/>
          </a:xfrm>
          <a:prstGeom prst="rect">
            <a:avLst/>
          </a:prstGeom>
          <a:noFill/>
          <a:ln w="9525">
            <a:noFill/>
            <a:miter lim="800000"/>
            <a:headEnd/>
            <a:tailEnd/>
          </a:ln>
        </p:spPr>
      </p:pic>
      <p:sp>
        <p:nvSpPr>
          <p:cNvPr id="7" name="TextBox 6"/>
          <p:cNvSpPr txBox="1"/>
          <p:nvPr/>
        </p:nvSpPr>
        <p:spPr>
          <a:xfrm>
            <a:off x="3459451" y="3712761"/>
            <a:ext cx="5175098" cy="600164"/>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marL="284163" lvl="4" indent="-230188">
              <a:buFont typeface="Arial" pitchFamily="34" charset="0"/>
              <a:buChar char="•"/>
            </a:pPr>
            <a:r>
              <a:rPr lang="en-US" sz="1100" dirty="0" smtClean="0"/>
              <a:t>In this example, Party A &amp; Party B are the targets in Home </a:t>
            </a:r>
            <a:r>
              <a:rPr lang="en-US" sz="1100" dirty="0" err="1" smtClean="0"/>
              <a:t>CSP</a:t>
            </a:r>
            <a:r>
              <a:rPr lang="en-US" sz="1100" dirty="0" smtClean="0"/>
              <a:t>.</a:t>
            </a:r>
          </a:p>
          <a:p>
            <a:pPr marL="284163" lvl="4" indent="-230188">
              <a:buFont typeface="Arial" pitchFamily="34" charset="0"/>
              <a:buChar char="•"/>
            </a:pPr>
            <a:r>
              <a:rPr lang="en-US" sz="1100" dirty="0" smtClean="0"/>
              <a:t>If this scenario is possible, then the Home </a:t>
            </a:r>
            <a:r>
              <a:rPr lang="en-US" sz="1100" dirty="0" err="1" smtClean="0"/>
              <a:t>CSP</a:t>
            </a:r>
            <a:r>
              <a:rPr lang="en-US" sz="1100" dirty="0" smtClean="0"/>
              <a:t> does not have access to the CC and hence, the interception of CC is not possible. </a:t>
            </a:r>
            <a:endParaRPr lang="en-US" sz="1100" dirty="0"/>
          </a:p>
        </p:txBody>
      </p:sp>
      <p:sp>
        <p:nvSpPr>
          <p:cNvPr id="5" name="Rectangle 4"/>
          <p:cNvSpPr/>
          <p:nvPr/>
        </p:nvSpPr>
        <p:spPr>
          <a:xfrm>
            <a:off x="418120" y="914400"/>
            <a:ext cx="3481142" cy="830997"/>
          </a:xfrm>
          <a:prstGeom prst="rect">
            <a:avLst/>
          </a:prstGeom>
        </p:spPr>
        <p:style>
          <a:lnRef idx="1">
            <a:schemeClr val="accent2"/>
          </a:lnRef>
          <a:fillRef idx="3">
            <a:schemeClr val="accent2"/>
          </a:fillRef>
          <a:effectRef idx="2">
            <a:schemeClr val="accent2"/>
          </a:effectRef>
          <a:fontRef idx="minor">
            <a:schemeClr val="lt1"/>
          </a:fontRef>
        </p:style>
        <p:txBody>
          <a:bodyPr wrap="square" lIns="91440" tIns="45720" rIns="91440" bIns="45720">
            <a:spAutoFit/>
          </a:bodyPr>
          <a:lstStyle/>
          <a:p>
            <a:pPr algn="ctr"/>
            <a:r>
              <a:rPr lang="en-US" sz="2400" b="1" cap="none" spc="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Is this a realistic scenario?</a:t>
            </a:r>
            <a:endParaRPr lang="en-US" sz="2400" b="1" cap="none" spc="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txBox="1">
            <a:spLocks/>
          </p:cNvSpPr>
          <p:nvPr/>
        </p:nvSpPr>
        <p:spPr>
          <a:xfrm>
            <a:off x="418120" y="44769"/>
            <a:ext cx="8606107" cy="311789"/>
          </a:xfrm>
          <a:prstGeom prst="rect">
            <a:avLst/>
          </a:prstGeom>
        </p:spPr>
        <p:txBody>
          <a:bodyPr lIns="72558" tIns="36279" rIns="72558" bIns="36279"/>
          <a:lstStyle/>
          <a:p>
            <a:pPr defTabSz="362753" fontAlgn="auto">
              <a:spcAft>
                <a:spcPts val="0"/>
              </a:spcAft>
              <a:defRPr/>
            </a:pPr>
            <a:r>
              <a:rPr lang="en-US" b="1" dirty="0" smtClean="0">
                <a:solidFill>
                  <a:schemeClr val="bg2"/>
                </a:solidFill>
                <a:latin typeface="Arial"/>
                <a:cs typeface="Arial"/>
              </a:rPr>
              <a:t>Scenario 7: RAVEL - Roaming Party A (Target) calls Party B (Target) in </a:t>
            </a:r>
            <a:r>
              <a:rPr lang="en-US" b="1" dirty="0" err="1" smtClean="0">
                <a:solidFill>
                  <a:schemeClr val="bg2"/>
                </a:solidFill>
                <a:latin typeface="Arial"/>
                <a:cs typeface="Arial"/>
              </a:rPr>
              <a:t>HPLMN</a:t>
            </a:r>
            <a:r>
              <a:rPr lang="en-US" b="1" dirty="0" smtClean="0">
                <a:solidFill>
                  <a:schemeClr val="bg2"/>
                </a:solidFill>
                <a:latin typeface="Arial"/>
                <a:cs typeface="Arial"/>
              </a:rPr>
              <a:t> who has call forwarding to Party C in the same </a:t>
            </a:r>
            <a:r>
              <a:rPr lang="en-US" b="1" dirty="0" err="1" smtClean="0">
                <a:solidFill>
                  <a:schemeClr val="bg2"/>
                </a:solidFill>
                <a:latin typeface="Arial"/>
                <a:cs typeface="Arial"/>
              </a:rPr>
              <a:t>VPLMN</a:t>
            </a:r>
            <a:r>
              <a:rPr lang="en-US" b="1" dirty="0" smtClean="0">
                <a:solidFill>
                  <a:schemeClr val="bg2"/>
                </a:solidFill>
                <a:latin typeface="Arial"/>
                <a:cs typeface="Arial"/>
              </a:rPr>
              <a:t>  </a:t>
            </a:r>
            <a:endParaRPr lang="en-US" b="1" dirty="0">
              <a:solidFill>
                <a:schemeClr val="bg2"/>
              </a:solidFill>
              <a:latin typeface="Arial"/>
              <a:cs typeface="Arial"/>
            </a:endParaRPr>
          </a:p>
        </p:txBody>
      </p:sp>
      <p:pic>
        <p:nvPicPr>
          <p:cNvPr id="15363" name="Picture 3"/>
          <p:cNvPicPr>
            <a:picLocks noChangeAspect="1" noChangeArrowheads="1"/>
          </p:cNvPicPr>
          <p:nvPr/>
        </p:nvPicPr>
        <p:blipFill>
          <a:blip r:embed="rId2"/>
          <a:srcRect/>
          <a:stretch>
            <a:fillRect/>
          </a:stretch>
        </p:blipFill>
        <p:spPr bwMode="auto">
          <a:xfrm>
            <a:off x="646854" y="744547"/>
            <a:ext cx="7961569" cy="3291876"/>
          </a:xfrm>
          <a:prstGeom prst="rect">
            <a:avLst/>
          </a:prstGeom>
          <a:noFill/>
          <a:ln w="9525">
            <a:noFill/>
            <a:miter lim="800000"/>
            <a:headEnd/>
            <a:tailEnd/>
          </a:ln>
        </p:spPr>
      </p:pic>
      <p:sp>
        <p:nvSpPr>
          <p:cNvPr id="6" name="TextBox 5"/>
          <p:cNvSpPr txBox="1"/>
          <p:nvPr/>
        </p:nvSpPr>
        <p:spPr>
          <a:xfrm>
            <a:off x="1874521" y="4173583"/>
            <a:ext cx="5009606" cy="430887"/>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marL="284163" lvl="4" indent="-230188">
              <a:buFont typeface="Arial" pitchFamily="34" charset="0"/>
              <a:buChar char="•"/>
            </a:pPr>
            <a:r>
              <a:rPr lang="en-US" sz="1100" dirty="0" smtClean="0"/>
              <a:t>In this example, Party A &amp; Party B are the targets in Home </a:t>
            </a:r>
            <a:r>
              <a:rPr lang="en-US" sz="1100" dirty="0" err="1" smtClean="0"/>
              <a:t>CSP</a:t>
            </a:r>
            <a:r>
              <a:rPr lang="en-US" sz="1100" dirty="0" smtClean="0"/>
              <a:t>.</a:t>
            </a:r>
          </a:p>
          <a:p>
            <a:pPr marL="284163" lvl="4" indent="-230188">
              <a:buFont typeface="Arial" pitchFamily="34" charset="0"/>
              <a:buChar char="•"/>
            </a:pPr>
            <a:r>
              <a:rPr lang="en-US" sz="1100" dirty="0" smtClean="0"/>
              <a:t>Interception of </a:t>
            </a:r>
            <a:r>
              <a:rPr lang="en-US" sz="1100" dirty="0" err="1" smtClean="0"/>
              <a:t>IRI</a:t>
            </a:r>
            <a:r>
              <a:rPr lang="en-US" sz="1100" dirty="0" smtClean="0"/>
              <a:t> and CC for both Party A and Party B is not an issue. </a:t>
            </a:r>
            <a:endParaRPr lang="en-US" sz="1100"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txBox="1">
            <a:spLocks/>
          </p:cNvSpPr>
          <p:nvPr/>
        </p:nvSpPr>
        <p:spPr>
          <a:xfrm>
            <a:off x="418120" y="44769"/>
            <a:ext cx="8606107" cy="311789"/>
          </a:xfrm>
          <a:prstGeom prst="rect">
            <a:avLst/>
          </a:prstGeom>
        </p:spPr>
        <p:txBody>
          <a:bodyPr lIns="72558" tIns="36279" rIns="72558" bIns="36279"/>
          <a:lstStyle/>
          <a:p>
            <a:pPr defTabSz="362753" fontAlgn="auto">
              <a:spcAft>
                <a:spcPts val="0"/>
              </a:spcAft>
              <a:defRPr/>
            </a:pPr>
            <a:r>
              <a:rPr lang="en-US" b="1" dirty="0" smtClean="0">
                <a:solidFill>
                  <a:schemeClr val="bg2"/>
                </a:solidFill>
                <a:latin typeface="Arial"/>
                <a:cs typeface="Arial"/>
              </a:rPr>
              <a:t>Scenario 7-1: RAVEL - Roaming Party A (Target) calls Party B (Target) in </a:t>
            </a:r>
            <a:r>
              <a:rPr lang="en-US" b="1" dirty="0" err="1" smtClean="0">
                <a:solidFill>
                  <a:schemeClr val="bg2"/>
                </a:solidFill>
                <a:latin typeface="Arial"/>
                <a:cs typeface="Arial"/>
              </a:rPr>
              <a:t>HPLMN</a:t>
            </a:r>
            <a:r>
              <a:rPr lang="en-US" b="1" dirty="0" smtClean="0">
                <a:solidFill>
                  <a:schemeClr val="bg2"/>
                </a:solidFill>
                <a:latin typeface="Arial"/>
                <a:cs typeface="Arial"/>
              </a:rPr>
              <a:t> who has call forwarding to Party C in the same </a:t>
            </a:r>
            <a:r>
              <a:rPr lang="en-US" b="1" dirty="0" err="1" smtClean="0">
                <a:solidFill>
                  <a:schemeClr val="bg2"/>
                </a:solidFill>
                <a:latin typeface="Arial"/>
                <a:cs typeface="Arial"/>
              </a:rPr>
              <a:t>VPLMN</a:t>
            </a:r>
            <a:r>
              <a:rPr lang="en-US" b="1" dirty="0" smtClean="0">
                <a:solidFill>
                  <a:schemeClr val="bg2"/>
                </a:solidFill>
                <a:latin typeface="Arial"/>
                <a:cs typeface="Arial"/>
              </a:rPr>
              <a:t> with Optimized Media Routing  </a:t>
            </a:r>
            <a:endParaRPr lang="en-US" b="1" dirty="0">
              <a:solidFill>
                <a:schemeClr val="bg2"/>
              </a:solidFill>
              <a:latin typeface="Arial"/>
              <a:cs typeface="Arial"/>
            </a:endParaRPr>
          </a:p>
        </p:txBody>
      </p:sp>
      <p:pic>
        <p:nvPicPr>
          <p:cNvPr id="16386" name="Picture 2"/>
          <p:cNvPicPr>
            <a:picLocks noChangeAspect="1" noChangeArrowheads="1"/>
          </p:cNvPicPr>
          <p:nvPr/>
        </p:nvPicPr>
        <p:blipFill>
          <a:blip r:embed="rId2"/>
          <a:srcRect/>
          <a:stretch>
            <a:fillRect/>
          </a:stretch>
        </p:blipFill>
        <p:spPr bwMode="auto">
          <a:xfrm>
            <a:off x="418120" y="988078"/>
            <a:ext cx="8379714" cy="3081002"/>
          </a:xfrm>
          <a:prstGeom prst="rect">
            <a:avLst/>
          </a:prstGeom>
          <a:noFill/>
          <a:ln w="9525">
            <a:noFill/>
            <a:miter lim="800000"/>
            <a:headEnd/>
            <a:tailEnd/>
          </a:ln>
        </p:spPr>
      </p:pic>
      <p:sp>
        <p:nvSpPr>
          <p:cNvPr id="5" name="TextBox 4"/>
          <p:cNvSpPr txBox="1"/>
          <p:nvPr/>
        </p:nvSpPr>
        <p:spPr>
          <a:xfrm>
            <a:off x="1580605" y="4069080"/>
            <a:ext cx="5917475" cy="600164"/>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marL="284163" lvl="4" indent="-230188">
              <a:buFont typeface="Arial" pitchFamily="34" charset="0"/>
              <a:buChar char="•"/>
            </a:pPr>
            <a:r>
              <a:rPr lang="en-US" sz="1100" dirty="0" smtClean="0"/>
              <a:t>In this example, Party A &amp; Party B are the targets in Home </a:t>
            </a:r>
            <a:r>
              <a:rPr lang="en-US" sz="1100" dirty="0" err="1" smtClean="0"/>
              <a:t>CSP</a:t>
            </a:r>
            <a:r>
              <a:rPr lang="en-US" sz="1100" dirty="0" smtClean="0"/>
              <a:t>.</a:t>
            </a:r>
          </a:p>
          <a:p>
            <a:pPr marL="284163" lvl="4" indent="-230188">
              <a:buFont typeface="Arial" pitchFamily="34" charset="0"/>
              <a:buChar char="•"/>
            </a:pPr>
            <a:r>
              <a:rPr lang="en-US" sz="1100" dirty="0" smtClean="0"/>
              <a:t>If this scenario is possible, then the Home </a:t>
            </a:r>
            <a:r>
              <a:rPr lang="en-US" sz="1100" dirty="0" err="1" smtClean="0"/>
              <a:t>CSP</a:t>
            </a:r>
            <a:r>
              <a:rPr lang="en-US" sz="1100" dirty="0" smtClean="0"/>
              <a:t> does not have access to the CC and hence, the interception of CC is not possible. </a:t>
            </a:r>
            <a:endParaRPr lang="en-US" sz="1100" dirty="0"/>
          </a:p>
        </p:txBody>
      </p:sp>
      <p:sp>
        <p:nvSpPr>
          <p:cNvPr id="6" name="Rectangle 5"/>
          <p:cNvSpPr/>
          <p:nvPr/>
        </p:nvSpPr>
        <p:spPr>
          <a:xfrm>
            <a:off x="1005948" y="914400"/>
            <a:ext cx="3481142" cy="830997"/>
          </a:xfrm>
          <a:prstGeom prst="rect">
            <a:avLst/>
          </a:prstGeom>
        </p:spPr>
        <p:style>
          <a:lnRef idx="1">
            <a:schemeClr val="accent2"/>
          </a:lnRef>
          <a:fillRef idx="3">
            <a:schemeClr val="accent2"/>
          </a:fillRef>
          <a:effectRef idx="2">
            <a:schemeClr val="accent2"/>
          </a:effectRef>
          <a:fontRef idx="minor">
            <a:schemeClr val="lt1"/>
          </a:fontRef>
        </p:style>
        <p:txBody>
          <a:bodyPr wrap="square" lIns="91440" tIns="45720" rIns="91440" bIns="45720">
            <a:spAutoFit/>
          </a:bodyPr>
          <a:lstStyle/>
          <a:p>
            <a:pPr algn="ctr"/>
            <a:r>
              <a:rPr lang="en-US" sz="2400" b="1" cap="none" spc="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Is this a realistic scenario?</a:t>
            </a:r>
            <a:endParaRPr lang="en-US" sz="2400" b="1" cap="none" spc="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txBox="1">
            <a:spLocks/>
          </p:cNvSpPr>
          <p:nvPr/>
        </p:nvSpPr>
        <p:spPr>
          <a:xfrm>
            <a:off x="418120" y="44769"/>
            <a:ext cx="8606107" cy="311789"/>
          </a:xfrm>
          <a:prstGeom prst="rect">
            <a:avLst/>
          </a:prstGeom>
        </p:spPr>
        <p:txBody>
          <a:bodyPr lIns="72558" tIns="36279" rIns="72558" bIns="36279"/>
          <a:lstStyle/>
          <a:p>
            <a:pPr defTabSz="362753" fontAlgn="auto">
              <a:spcAft>
                <a:spcPts val="0"/>
              </a:spcAft>
              <a:defRPr/>
            </a:pPr>
            <a:r>
              <a:rPr lang="en-US" b="1" dirty="0" smtClean="0">
                <a:solidFill>
                  <a:schemeClr val="bg2"/>
                </a:solidFill>
                <a:latin typeface="Arial"/>
                <a:cs typeface="Arial"/>
              </a:rPr>
              <a:t>Summary</a:t>
            </a:r>
          </a:p>
          <a:p>
            <a:pPr defTabSz="362753" fontAlgn="auto">
              <a:spcAft>
                <a:spcPts val="0"/>
              </a:spcAft>
              <a:defRPr/>
            </a:pPr>
            <a:endParaRPr lang="en-US" b="1" dirty="0">
              <a:solidFill>
                <a:schemeClr val="bg2"/>
              </a:solidFill>
              <a:latin typeface="Arial"/>
              <a:cs typeface="Arial"/>
            </a:endParaRPr>
          </a:p>
        </p:txBody>
      </p:sp>
      <p:sp>
        <p:nvSpPr>
          <p:cNvPr id="5" name="Rectangle 4"/>
          <p:cNvSpPr/>
          <p:nvPr/>
        </p:nvSpPr>
        <p:spPr>
          <a:xfrm>
            <a:off x="418120" y="437606"/>
            <a:ext cx="8281743" cy="4196020"/>
          </a:xfrm>
          <a:prstGeom prst="rect">
            <a:avLst/>
          </a:prstGeom>
        </p:spPr>
        <p:txBody>
          <a:bodyPr wrap="square">
            <a:spAutoFit/>
          </a:bodyPr>
          <a:lstStyle/>
          <a:p>
            <a:pPr marL="169863" lvl="1" indent="-169863" algn="just" fontAlgn="auto">
              <a:lnSpc>
                <a:spcPts val="2000"/>
              </a:lnSpc>
              <a:spcBef>
                <a:spcPts val="0"/>
              </a:spcBef>
              <a:spcAft>
                <a:spcPts val="0"/>
              </a:spcAft>
              <a:buFont typeface="Arial" pitchFamily="34" charset="0"/>
              <a:buChar char="•"/>
            </a:pPr>
            <a:r>
              <a:rPr lang="en-US" sz="1200" dirty="0" smtClean="0"/>
              <a:t>With certain scenarios of </a:t>
            </a:r>
            <a:r>
              <a:rPr lang="en-US" sz="1200" dirty="0" err="1" smtClean="0"/>
              <a:t>IMS</a:t>
            </a:r>
            <a:r>
              <a:rPr lang="en-US" sz="1200" dirty="0" smtClean="0"/>
              <a:t> roaming, the call content may not be available for intercept in the </a:t>
            </a:r>
            <a:r>
              <a:rPr lang="en-US" sz="1200" dirty="0" err="1" smtClean="0"/>
              <a:t>HPLMN</a:t>
            </a:r>
            <a:r>
              <a:rPr lang="en-US" sz="1200" dirty="0" smtClean="0"/>
              <a:t>, specially, for target originated calls.  </a:t>
            </a:r>
          </a:p>
          <a:p>
            <a:pPr marL="169863" lvl="1" indent="-169863" algn="just" fontAlgn="auto">
              <a:lnSpc>
                <a:spcPts val="2000"/>
              </a:lnSpc>
              <a:spcBef>
                <a:spcPts val="0"/>
              </a:spcBef>
              <a:spcAft>
                <a:spcPts val="0"/>
              </a:spcAft>
              <a:buFont typeface="Arial" pitchFamily="34" charset="0"/>
              <a:buChar char="•"/>
            </a:pPr>
            <a:r>
              <a:rPr lang="en-US" sz="1200" dirty="0" smtClean="0"/>
              <a:t>Forcibly bringing the call content to the </a:t>
            </a:r>
            <a:r>
              <a:rPr lang="en-US" sz="1200" dirty="0" err="1" smtClean="0"/>
              <a:t>HPLMN</a:t>
            </a:r>
            <a:r>
              <a:rPr lang="en-US" sz="1200" dirty="0" smtClean="0"/>
              <a:t> may have security risk as the process may not be transparent enough. </a:t>
            </a:r>
          </a:p>
          <a:p>
            <a:pPr marL="169863" lvl="1" indent="-169863" algn="just" fontAlgn="auto">
              <a:lnSpc>
                <a:spcPts val="2000"/>
              </a:lnSpc>
              <a:spcBef>
                <a:spcPts val="0"/>
              </a:spcBef>
              <a:spcAft>
                <a:spcPts val="0"/>
              </a:spcAft>
              <a:buFont typeface="Arial" pitchFamily="34" charset="0"/>
              <a:buChar char="•"/>
            </a:pPr>
            <a:r>
              <a:rPr lang="en-US" sz="1200" dirty="0" smtClean="0"/>
              <a:t>However, some </a:t>
            </a:r>
            <a:r>
              <a:rPr lang="en-US" sz="1200" dirty="0" err="1" smtClean="0"/>
              <a:t>LEAs</a:t>
            </a:r>
            <a:r>
              <a:rPr lang="en-US" sz="1200" dirty="0" smtClean="0"/>
              <a:t> have previously indicated that transparency related concerns Vs not receiving the information may have to be evaluated on a per case basis. Perhaps, a per target based provisioned parameter could be employed to determine such a case by case basis. </a:t>
            </a:r>
          </a:p>
          <a:p>
            <a:pPr marL="169863" lvl="1" indent="-169863" algn="just" fontAlgn="auto">
              <a:lnSpc>
                <a:spcPts val="2000"/>
              </a:lnSpc>
              <a:spcBef>
                <a:spcPts val="0"/>
              </a:spcBef>
              <a:spcAft>
                <a:spcPts val="0"/>
              </a:spcAft>
              <a:buFont typeface="Arial" pitchFamily="34" charset="0"/>
              <a:buChar char="•"/>
            </a:pPr>
            <a:r>
              <a:rPr lang="en-US" sz="1200" dirty="0" smtClean="0"/>
              <a:t>In the </a:t>
            </a:r>
            <a:r>
              <a:rPr lang="en-US" sz="1200" dirty="0" err="1" smtClean="0"/>
              <a:t>ATIS</a:t>
            </a:r>
            <a:r>
              <a:rPr lang="en-US" sz="1200" dirty="0" smtClean="0"/>
              <a:t> standards (</a:t>
            </a:r>
            <a:r>
              <a:rPr lang="en-US" sz="1200" dirty="0" err="1" smtClean="0"/>
              <a:t>ATIS</a:t>
            </a:r>
            <a:r>
              <a:rPr lang="en-US" sz="1200" dirty="0" smtClean="0"/>
              <a:t>-1000678 and </a:t>
            </a:r>
            <a:r>
              <a:rPr lang="en-US" sz="1200" dirty="0" err="1" smtClean="0"/>
              <a:t>ATIS</a:t>
            </a:r>
            <a:r>
              <a:rPr lang="en-US" sz="1200" dirty="0" smtClean="0"/>
              <a:t>-0700005), a </a:t>
            </a:r>
            <a:r>
              <a:rPr lang="en-US" sz="1200" dirty="0" err="1" smtClean="0"/>
              <a:t>CCUnvailable</a:t>
            </a:r>
            <a:r>
              <a:rPr lang="en-US" sz="1200" dirty="0" smtClean="0"/>
              <a:t> message has been defined to report to the </a:t>
            </a:r>
            <a:r>
              <a:rPr lang="en-US" sz="1200" dirty="0" err="1" smtClean="0"/>
              <a:t>LEAs</a:t>
            </a:r>
            <a:r>
              <a:rPr lang="en-US" sz="1200" dirty="0" smtClean="0"/>
              <a:t> when the call content is required to be reported, but not available in the network. Perhaps, a similar indication could be added to the </a:t>
            </a:r>
            <a:r>
              <a:rPr lang="en-US" sz="1200" dirty="0" err="1" smtClean="0"/>
              <a:t>IRI</a:t>
            </a:r>
            <a:r>
              <a:rPr lang="en-US" sz="1200" dirty="0" smtClean="0"/>
              <a:t> messages when the above case-by-case based evaluation prevents conditionally altering the media path of an intercepted call. </a:t>
            </a:r>
          </a:p>
          <a:p>
            <a:pPr marL="169863" lvl="1" indent="-169863" algn="just" fontAlgn="auto">
              <a:lnSpc>
                <a:spcPts val="2000"/>
              </a:lnSpc>
              <a:spcBef>
                <a:spcPts val="0"/>
              </a:spcBef>
              <a:spcAft>
                <a:spcPts val="0"/>
              </a:spcAft>
              <a:buFont typeface="Arial" pitchFamily="34" charset="0"/>
              <a:buChar char="•"/>
            </a:pPr>
            <a:r>
              <a:rPr lang="en-US" sz="1200" dirty="0" err="1" smtClean="0"/>
              <a:t>SA3</a:t>
            </a:r>
            <a:r>
              <a:rPr lang="en-US" sz="1200" dirty="0" smtClean="0"/>
              <a:t> and </a:t>
            </a:r>
            <a:r>
              <a:rPr lang="en-US" sz="1200" dirty="0" err="1" smtClean="0"/>
              <a:t>SA3</a:t>
            </a:r>
            <a:r>
              <a:rPr lang="en-US" sz="1200" dirty="0" smtClean="0"/>
              <a:t>-LI have agreed that </a:t>
            </a:r>
            <a:r>
              <a:rPr lang="en-US" sz="1200" dirty="0" err="1" smtClean="0"/>
              <a:t>e2e</a:t>
            </a:r>
            <a:r>
              <a:rPr lang="en-US" sz="1200" dirty="0" smtClean="0"/>
              <a:t> encryption of the media can be done only if the LI does not apply to the network. The reason is same the security risk as seen in the optimized media routing case. Perhaps, similar approach could also be taken to the cases where call content does not come to the </a:t>
            </a:r>
            <a:r>
              <a:rPr lang="en-US" sz="1200" dirty="0" err="1" smtClean="0"/>
              <a:t>HPLMN</a:t>
            </a:r>
            <a:r>
              <a:rPr lang="en-US" sz="1200" dirty="0" smtClean="0"/>
              <a:t>. In other words, if the LI applies, then deploy the network configuration in such a way that call content always comes to the </a:t>
            </a:r>
            <a:r>
              <a:rPr lang="en-US" sz="1200" dirty="0" err="1" smtClean="0"/>
              <a:t>HPLMN</a:t>
            </a:r>
            <a:r>
              <a:rPr lang="en-US" sz="1200" dirty="0" smtClean="0"/>
              <a:t>. Perhaps, an office-based provisioned parameter could be employed to determine such an approach. </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txBox="1">
            <a:spLocks/>
          </p:cNvSpPr>
          <p:nvPr/>
        </p:nvSpPr>
        <p:spPr>
          <a:xfrm>
            <a:off x="418120" y="44769"/>
            <a:ext cx="8606107" cy="311789"/>
          </a:xfrm>
          <a:prstGeom prst="rect">
            <a:avLst/>
          </a:prstGeom>
        </p:spPr>
        <p:txBody>
          <a:bodyPr lIns="72558" tIns="36279" rIns="72558" bIns="36279"/>
          <a:lstStyle/>
          <a:p>
            <a:pPr defTabSz="362753" fontAlgn="auto">
              <a:spcAft>
                <a:spcPts val="0"/>
              </a:spcAft>
              <a:defRPr/>
            </a:pPr>
            <a:r>
              <a:rPr lang="en-US" b="1" dirty="0" smtClean="0">
                <a:solidFill>
                  <a:schemeClr val="bg2"/>
                </a:solidFill>
                <a:latin typeface="Arial"/>
                <a:cs typeface="Arial"/>
              </a:rPr>
              <a:t>Introduction</a:t>
            </a:r>
          </a:p>
          <a:p>
            <a:pPr defTabSz="362753" fontAlgn="auto">
              <a:spcAft>
                <a:spcPts val="0"/>
              </a:spcAft>
              <a:defRPr/>
            </a:pPr>
            <a:endParaRPr lang="en-US" b="1" dirty="0">
              <a:solidFill>
                <a:schemeClr val="bg2"/>
              </a:solidFill>
              <a:latin typeface="Arial"/>
              <a:cs typeface="Arial"/>
            </a:endParaRPr>
          </a:p>
        </p:txBody>
      </p:sp>
      <p:sp>
        <p:nvSpPr>
          <p:cNvPr id="5" name="Rectangle 4"/>
          <p:cNvSpPr/>
          <p:nvPr/>
        </p:nvSpPr>
        <p:spPr>
          <a:xfrm>
            <a:off x="503027" y="607423"/>
            <a:ext cx="8216429" cy="3939540"/>
          </a:xfrm>
          <a:prstGeom prst="rect">
            <a:avLst/>
          </a:prstGeom>
        </p:spPr>
        <p:txBody>
          <a:bodyPr wrap="square">
            <a:spAutoFit/>
          </a:bodyPr>
          <a:lstStyle/>
          <a:p>
            <a:pPr marL="169863" lvl="1" indent="-169863" algn="just" fontAlgn="auto">
              <a:lnSpc>
                <a:spcPts val="2500"/>
              </a:lnSpc>
              <a:spcBef>
                <a:spcPts val="0"/>
              </a:spcBef>
              <a:spcAft>
                <a:spcPts val="0"/>
              </a:spcAft>
              <a:buFont typeface="Arial" pitchFamily="34" charset="0"/>
              <a:buChar char="•"/>
            </a:pPr>
            <a:r>
              <a:rPr lang="en-US" dirty="0" smtClean="0"/>
              <a:t>These slides illustrate a few cases of VoIP roaming scenarios.</a:t>
            </a:r>
          </a:p>
          <a:p>
            <a:pPr marL="169863" lvl="1" indent="-169863" algn="just" fontAlgn="auto">
              <a:lnSpc>
                <a:spcPts val="2500"/>
              </a:lnSpc>
              <a:spcBef>
                <a:spcPts val="0"/>
              </a:spcBef>
              <a:spcAft>
                <a:spcPts val="0"/>
              </a:spcAft>
              <a:buFont typeface="Arial" pitchFamily="34" charset="0"/>
              <a:buChar char="•"/>
            </a:pPr>
            <a:r>
              <a:rPr lang="en-US" dirty="0" smtClean="0"/>
              <a:t>For LI, all the scenarios focus just the </a:t>
            </a:r>
            <a:r>
              <a:rPr lang="en-US" dirty="0" err="1" smtClean="0"/>
              <a:t>HPLMN</a:t>
            </a:r>
            <a:r>
              <a:rPr lang="en-US" dirty="0" smtClean="0"/>
              <a:t> or Home </a:t>
            </a:r>
            <a:r>
              <a:rPr lang="en-US" dirty="0" err="1" smtClean="0"/>
              <a:t>CSP</a:t>
            </a:r>
            <a:r>
              <a:rPr lang="en-US" dirty="0" smtClean="0"/>
              <a:t>. </a:t>
            </a:r>
          </a:p>
          <a:p>
            <a:pPr marL="169863" lvl="1" indent="-169863" algn="just" fontAlgn="auto">
              <a:lnSpc>
                <a:spcPts val="2500"/>
              </a:lnSpc>
              <a:spcBef>
                <a:spcPts val="0"/>
              </a:spcBef>
              <a:spcAft>
                <a:spcPts val="0"/>
              </a:spcAft>
              <a:buFont typeface="Arial" pitchFamily="34" charset="0"/>
              <a:buChar char="•"/>
            </a:pPr>
            <a:r>
              <a:rPr lang="en-US" dirty="0" smtClean="0"/>
              <a:t>The illustrations show that in certain cases the media (call content) never enters the </a:t>
            </a:r>
            <a:r>
              <a:rPr lang="en-US" dirty="0" err="1" smtClean="0"/>
              <a:t>HPLMN</a:t>
            </a:r>
            <a:r>
              <a:rPr lang="en-US" dirty="0" smtClean="0"/>
              <a:t> and if the </a:t>
            </a:r>
            <a:r>
              <a:rPr lang="en-US" dirty="0" err="1" smtClean="0"/>
              <a:t>HPLMN</a:t>
            </a:r>
            <a:r>
              <a:rPr lang="en-US" dirty="0" smtClean="0"/>
              <a:t> is served with an intercept order, then interception of CC can be an issue. </a:t>
            </a:r>
          </a:p>
          <a:p>
            <a:pPr marL="169863" lvl="1" indent="-169863" algn="just" fontAlgn="auto">
              <a:lnSpc>
                <a:spcPts val="2500"/>
              </a:lnSpc>
              <a:spcBef>
                <a:spcPts val="0"/>
              </a:spcBef>
              <a:spcAft>
                <a:spcPts val="0"/>
              </a:spcAft>
              <a:buFont typeface="Arial" pitchFamily="34" charset="0"/>
              <a:buChar char="•"/>
            </a:pPr>
            <a:r>
              <a:rPr lang="en-US" dirty="0" smtClean="0"/>
              <a:t>At the end, some options that were discussed in the past, but not documented so far, are presented. </a:t>
            </a:r>
          </a:p>
          <a:p>
            <a:pPr marL="169863" lvl="1" indent="-169863" algn="just" fontAlgn="auto">
              <a:lnSpc>
                <a:spcPts val="2500"/>
              </a:lnSpc>
              <a:spcBef>
                <a:spcPts val="0"/>
              </a:spcBef>
              <a:spcAft>
                <a:spcPts val="0"/>
              </a:spcAft>
              <a:buFont typeface="Arial" pitchFamily="34" charset="0"/>
              <a:buChar char="•"/>
            </a:pPr>
            <a:r>
              <a:rPr lang="en-US" dirty="0" smtClean="0"/>
              <a:t>Illustrations also include some cases that are questionable and hence, may not be realistic. The purpose of including them here is to determine their validity, specially, if a case-by-case evaluation is used to determine the media path of an intercepted call.   </a:t>
            </a:r>
          </a:p>
          <a:p>
            <a:pPr marL="169863" lvl="1" indent="-169863" algn="just" fontAlgn="auto">
              <a:lnSpc>
                <a:spcPts val="2500"/>
              </a:lnSpc>
              <a:spcBef>
                <a:spcPts val="0"/>
              </a:spcBef>
              <a:spcAft>
                <a:spcPts val="0"/>
              </a:spcAft>
              <a:buFont typeface="Arial" pitchFamily="34" charset="0"/>
              <a:buChar char="•"/>
            </a:pPr>
            <a:endParaRPr lang="en-US" dirty="0" smtClean="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txBox="1">
            <a:spLocks/>
          </p:cNvSpPr>
          <p:nvPr/>
        </p:nvSpPr>
        <p:spPr>
          <a:xfrm>
            <a:off x="2240906" y="1894113"/>
            <a:ext cx="4576216" cy="1273629"/>
          </a:xfrm>
          <a:prstGeom prst="rect">
            <a:avLst/>
          </a:prstGeom>
        </p:spPr>
        <p:txBody>
          <a:bodyPr lIns="72558" tIns="36279" rIns="72558" bIns="36279"/>
          <a:lstStyle/>
          <a:p>
            <a:pPr algn="ctr" defTabSz="362753" fontAlgn="auto">
              <a:spcAft>
                <a:spcPts val="0"/>
              </a:spcAft>
              <a:defRPr/>
            </a:pPr>
            <a:r>
              <a:rPr lang="en-US" sz="3200" b="1" dirty="0" smtClean="0">
                <a:solidFill>
                  <a:schemeClr val="bg2"/>
                </a:solidFill>
                <a:latin typeface="Arial"/>
                <a:cs typeface="Arial"/>
              </a:rPr>
              <a:t>Overview</a:t>
            </a:r>
          </a:p>
          <a:p>
            <a:pPr algn="ctr" defTabSz="362753" fontAlgn="auto">
              <a:spcAft>
                <a:spcPts val="0"/>
              </a:spcAft>
              <a:defRPr/>
            </a:pPr>
            <a:r>
              <a:rPr lang="en-US" sz="3200" b="1" dirty="0" smtClean="0">
                <a:solidFill>
                  <a:schemeClr val="bg2"/>
                </a:solidFill>
                <a:latin typeface="Arial"/>
                <a:cs typeface="Arial"/>
              </a:rPr>
              <a:t>[Visible Cases]</a:t>
            </a:r>
            <a:endParaRPr lang="en-US" sz="3200" b="1" dirty="0">
              <a:solidFill>
                <a:schemeClr val="bg2"/>
              </a:solidFill>
              <a:latin typeface="Arial"/>
              <a:cs typeface="Arial"/>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txBox="1">
            <a:spLocks/>
          </p:cNvSpPr>
          <p:nvPr/>
        </p:nvSpPr>
        <p:spPr>
          <a:xfrm>
            <a:off x="418120" y="44769"/>
            <a:ext cx="8606107" cy="311789"/>
          </a:xfrm>
          <a:prstGeom prst="rect">
            <a:avLst/>
          </a:prstGeom>
        </p:spPr>
        <p:txBody>
          <a:bodyPr lIns="72558" tIns="36279" rIns="72558" bIns="36279"/>
          <a:lstStyle/>
          <a:p>
            <a:pPr defTabSz="362753" fontAlgn="auto">
              <a:spcAft>
                <a:spcPts val="0"/>
              </a:spcAft>
              <a:defRPr/>
            </a:pPr>
            <a:r>
              <a:rPr lang="en-US" b="1" dirty="0" smtClean="0">
                <a:solidFill>
                  <a:schemeClr val="bg2"/>
                </a:solidFill>
                <a:latin typeface="Arial"/>
                <a:cs typeface="Arial"/>
              </a:rPr>
              <a:t>Case 1: </a:t>
            </a:r>
            <a:r>
              <a:rPr lang="en-US" b="1" dirty="0" err="1" smtClean="0">
                <a:solidFill>
                  <a:schemeClr val="bg2"/>
                </a:solidFill>
                <a:latin typeface="Arial"/>
                <a:cs typeface="Arial"/>
              </a:rPr>
              <a:t>S8HR</a:t>
            </a:r>
            <a:r>
              <a:rPr lang="en-US" b="1" dirty="0" smtClean="0">
                <a:solidFill>
                  <a:schemeClr val="bg2"/>
                </a:solidFill>
                <a:latin typeface="Arial"/>
                <a:cs typeface="Arial"/>
              </a:rPr>
              <a:t> - Just the Access Roaming, no </a:t>
            </a:r>
            <a:r>
              <a:rPr lang="en-US" b="1" dirty="0" err="1" smtClean="0">
                <a:solidFill>
                  <a:schemeClr val="bg2"/>
                </a:solidFill>
                <a:latin typeface="Arial"/>
                <a:cs typeface="Arial"/>
              </a:rPr>
              <a:t>IMS</a:t>
            </a:r>
            <a:r>
              <a:rPr lang="en-US" b="1" dirty="0" smtClean="0">
                <a:solidFill>
                  <a:schemeClr val="bg2"/>
                </a:solidFill>
                <a:latin typeface="Arial"/>
                <a:cs typeface="Arial"/>
              </a:rPr>
              <a:t> Roaming  </a:t>
            </a:r>
            <a:endParaRPr lang="en-US" b="1" dirty="0">
              <a:solidFill>
                <a:schemeClr val="bg2"/>
              </a:solidFill>
              <a:latin typeface="Arial"/>
              <a:cs typeface="Arial"/>
            </a:endParaRPr>
          </a:p>
        </p:txBody>
      </p:sp>
      <p:pic>
        <p:nvPicPr>
          <p:cNvPr id="6151" name="Picture 7"/>
          <p:cNvPicPr>
            <a:picLocks noChangeAspect="1" noChangeArrowheads="1"/>
          </p:cNvPicPr>
          <p:nvPr/>
        </p:nvPicPr>
        <p:blipFill>
          <a:blip r:embed="rId2"/>
          <a:srcRect/>
          <a:stretch>
            <a:fillRect/>
          </a:stretch>
        </p:blipFill>
        <p:spPr bwMode="auto">
          <a:xfrm>
            <a:off x="225291" y="450669"/>
            <a:ext cx="8716235" cy="3640424"/>
          </a:xfrm>
          <a:prstGeom prst="rect">
            <a:avLst/>
          </a:prstGeom>
          <a:noFill/>
          <a:ln w="9525">
            <a:noFill/>
            <a:miter lim="800000"/>
            <a:headEnd/>
            <a:tailEnd/>
          </a:ln>
        </p:spPr>
      </p:pic>
      <p:sp>
        <p:nvSpPr>
          <p:cNvPr id="9" name="TextBox 8"/>
          <p:cNvSpPr txBox="1"/>
          <p:nvPr/>
        </p:nvSpPr>
        <p:spPr>
          <a:xfrm>
            <a:off x="1605281" y="3957952"/>
            <a:ext cx="6173650" cy="430887"/>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marL="284163" lvl="4" indent="-230188">
              <a:buFont typeface="Arial" pitchFamily="34" charset="0"/>
              <a:buChar char="•"/>
            </a:pPr>
            <a:r>
              <a:rPr lang="en-US" sz="1100" dirty="0" smtClean="0"/>
              <a:t>In this example, Party A is target in Home </a:t>
            </a:r>
            <a:r>
              <a:rPr lang="en-US" sz="1100" dirty="0" err="1" smtClean="0"/>
              <a:t>CSP#1</a:t>
            </a:r>
            <a:r>
              <a:rPr lang="en-US" sz="1100" dirty="0" smtClean="0"/>
              <a:t> and Party B is the target in Home </a:t>
            </a:r>
            <a:r>
              <a:rPr lang="en-US" sz="1100" dirty="0" err="1" smtClean="0"/>
              <a:t>CSP</a:t>
            </a:r>
            <a:r>
              <a:rPr lang="en-US" sz="1100" dirty="0" smtClean="0"/>
              <a:t> #2. </a:t>
            </a:r>
          </a:p>
          <a:p>
            <a:pPr marL="284163" lvl="4" indent="-230188">
              <a:buFont typeface="Arial" pitchFamily="34" charset="0"/>
              <a:buChar char="•"/>
            </a:pPr>
            <a:r>
              <a:rPr lang="en-US" sz="1100" dirty="0" smtClean="0"/>
              <a:t>Interception of </a:t>
            </a:r>
            <a:r>
              <a:rPr lang="en-US" sz="1100" dirty="0" err="1" smtClean="0"/>
              <a:t>IRI</a:t>
            </a:r>
            <a:r>
              <a:rPr lang="en-US" sz="1100" dirty="0" smtClean="0"/>
              <a:t> and CC in the respective Home </a:t>
            </a:r>
            <a:r>
              <a:rPr lang="en-US" sz="1100" dirty="0" err="1" smtClean="0"/>
              <a:t>CSPs</a:t>
            </a:r>
            <a:r>
              <a:rPr lang="en-US" sz="1100" dirty="0" smtClean="0"/>
              <a:t> is not an issue.</a:t>
            </a:r>
            <a:endParaRPr lang="en-US" sz="1100"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txBox="1">
            <a:spLocks/>
          </p:cNvSpPr>
          <p:nvPr/>
        </p:nvSpPr>
        <p:spPr>
          <a:xfrm>
            <a:off x="418120" y="44769"/>
            <a:ext cx="8606107" cy="311789"/>
          </a:xfrm>
          <a:prstGeom prst="rect">
            <a:avLst/>
          </a:prstGeom>
        </p:spPr>
        <p:txBody>
          <a:bodyPr lIns="72558" tIns="36279" rIns="72558" bIns="36279"/>
          <a:lstStyle/>
          <a:p>
            <a:pPr defTabSz="362753" fontAlgn="auto">
              <a:spcAft>
                <a:spcPts val="0"/>
              </a:spcAft>
              <a:defRPr/>
            </a:pPr>
            <a:r>
              <a:rPr lang="en-US" b="1" dirty="0" smtClean="0">
                <a:solidFill>
                  <a:schemeClr val="bg2"/>
                </a:solidFill>
                <a:latin typeface="Arial"/>
                <a:cs typeface="Arial"/>
              </a:rPr>
              <a:t>Case 2: RAVEL - </a:t>
            </a:r>
            <a:r>
              <a:rPr lang="en-US" b="1" dirty="0" err="1" smtClean="0">
                <a:solidFill>
                  <a:schemeClr val="bg2"/>
                </a:solidFill>
                <a:latin typeface="Arial"/>
                <a:cs typeface="Arial"/>
              </a:rPr>
              <a:t>IMS</a:t>
            </a:r>
            <a:r>
              <a:rPr lang="en-US" b="1" dirty="0" smtClean="0">
                <a:solidFill>
                  <a:schemeClr val="bg2"/>
                </a:solidFill>
                <a:latin typeface="Arial"/>
                <a:cs typeface="Arial"/>
              </a:rPr>
              <a:t> Roaming with Home Routed Media</a:t>
            </a:r>
            <a:endParaRPr lang="en-US" b="1" dirty="0">
              <a:solidFill>
                <a:schemeClr val="bg2"/>
              </a:solidFill>
              <a:latin typeface="Arial"/>
              <a:cs typeface="Arial"/>
            </a:endParaRPr>
          </a:p>
        </p:txBody>
      </p:sp>
      <p:pic>
        <p:nvPicPr>
          <p:cNvPr id="2059" name="Picture 11"/>
          <p:cNvPicPr>
            <a:picLocks noChangeAspect="1" noChangeArrowheads="1"/>
          </p:cNvPicPr>
          <p:nvPr/>
        </p:nvPicPr>
        <p:blipFill>
          <a:blip r:embed="rId2"/>
          <a:srcRect/>
          <a:stretch>
            <a:fillRect/>
          </a:stretch>
        </p:blipFill>
        <p:spPr bwMode="auto">
          <a:xfrm>
            <a:off x="418120" y="444045"/>
            <a:ext cx="8399309" cy="4023452"/>
          </a:xfrm>
          <a:prstGeom prst="rect">
            <a:avLst/>
          </a:prstGeom>
          <a:noFill/>
          <a:ln w="9525">
            <a:noFill/>
            <a:miter lim="800000"/>
            <a:headEnd/>
            <a:tailEnd/>
          </a:ln>
        </p:spPr>
      </p:pic>
      <p:sp>
        <p:nvSpPr>
          <p:cNvPr id="14" name="TextBox 13"/>
          <p:cNvSpPr txBox="1"/>
          <p:nvPr/>
        </p:nvSpPr>
        <p:spPr>
          <a:xfrm>
            <a:off x="1737360" y="3957952"/>
            <a:ext cx="6224451" cy="430887"/>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marL="284163" lvl="4" indent="-230188">
              <a:buFont typeface="Arial" pitchFamily="34" charset="0"/>
              <a:buChar char="•"/>
            </a:pPr>
            <a:r>
              <a:rPr lang="en-US" sz="1100" dirty="0" smtClean="0"/>
              <a:t>In this example, Party A is target in Home </a:t>
            </a:r>
            <a:r>
              <a:rPr lang="en-US" sz="1100" dirty="0" err="1" smtClean="0"/>
              <a:t>CSP#1</a:t>
            </a:r>
            <a:r>
              <a:rPr lang="en-US" sz="1100" dirty="0" smtClean="0"/>
              <a:t> and Party B is the target in Home </a:t>
            </a:r>
            <a:r>
              <a:rPr lang="en-US" sz="1100" dirty="0" err="1" smtClean="0"/>
              <a:t>CSP</a:t>
            </a:r>
            <a:r>
              <a:rPr lang="en-US" sz="1100" dirty="0" smtClean="0"/>
              <a:t> #2. </a:t>
            </a:r>
          </a:p>
          <a:p>
            <a:pPr marL="284163" lvl="4" indent="-230188">
              <a:buFont typeface="Arial" pitchFamily="34" charset="0"/>
              <a:buChar char="•"/>
            </a:pPr>
            <a:r>
              <a:rPr lang="en-US" sz="1100" dirty="0" smtClean="0"/>
              <a:t>Interception of </a:t>
            </a:r>
            <a:r>
              <a:rPr lang="en-US" sz="1100" dirty="0" err="1" smtClean="0"/>
              <a:t>IRI</a:t>
            </a:r>
            <a:r>
              <a:rPr lang="en-US" sz="1100" dirty="0" smtClean="0"/>
              <a:t> and CC in the respective Home </a:t>
            </a:r>
            <a:r>
              <a:rPr lang="en-US" sz="1100" dirty="0" err="1" smtClean="0"/>
              <a:t>CSPs</a:t>
            </a:r>
            <a:r>
              <a:rPr lang="en-US" sz="1100" dirty="0" smtClean="0"/>
              <a:t> is not an issue.</a:t>
            </a:r>
            <a:endParaRPr lang="en-US" sz="1100"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txBox="1">
            <a:spLocks/>
          </p:cNvSpPr>
          <p:nvPr/>
        </p:nvSpPr>
        <p:spPr>
          <a:xfrm>
            <a:off x="418120" y="44769"/>
            <a:ext cx="8606107" cy="311789"/>
          </a:xfrm>
          <a:prstGeom prst="rect">
            <a:avLst/>
          </a:prstGeom>
        </p:spPr>
        <p:txBody>
          <a:bodyPr lIns="72558" tIns="36279" rIns="72558" bIns="36279"/>
          <a:lstStyle/>
          <a:p>
            <a:pPr defTabSz="362753" fontAlgn="auto">
              <a:spcAft>
                <a:spcPts val="0"/>
              </a:spcAft>
              <a:defRPr/>
            </a:pPr>
            <a:r>
              <a:rPr lang="en-US" b="1" dirty="0" smtClean="0">
                <a:solidFill>
                  <a:schemeClr val="bg2"/>
                </a:solidFill>
                <a:latin typeface="Arial"/>
                <a:cs typeface="Arial"/>
              </a:rPr>
              <a:t>Case 3: RAVEL - </a:t>
            </a:r>
            <a:r>
              <a:rPr lang="en-US" b="1" dirty="0" err="1" smtClean="0">
                <a:solidFill>
                  <a:schemeClr val="bg2"/>
                </a:solidFill>
                <a:latin typeface="Arial"/>
                <a:cs typeface="Arial"/>
              </a:rPr>
              <a:t>IMS</a:t>
            </a:r>
            <a:r>
              <a:rPr lang="en-US" b="1" dirty="0" smtClean="0">
                <a:solidFill>
                  <a:schemeClr val="bg2"/>
                </a:solidFill>
                <a:latin typeface="Arial"/>
                <a:cs typeface="Arial"/>
              </a:rPr>
              <a:t> Roaming with Loopback </a:t>
            </a:r>
            <a:endParaRPr lang="en-US" b="1" dirty="0">
              <a:solidFill>
                <a:schemeClr val="bg2"/>
              </a:solidFill>
              <a:latin typeface="Arial"/>
              <a:cs typeface="Arial"/>
            </a:endParaRPr>
          </a:p>
        </p:txBody>
      </p:sp>
      <p:pic>
        <p:nvPicPr>
          <p:cNvPr id="3083" name="Picture 11"/>
          <p:cNvPicPr>
            <a:picLocks noChangeAspect="1" noChangeArrowheads="1"/>
          </p:cNvPicPr>
          <p:nvPr/>
        </p:nvPicPr>
        <p:blipFill>
          <a:blip r:embed="rId2"/>
          <a:srcRect/>
          <a:stretch>
            <a:fillRect/>
          </a:stretch>
        </p:blipFill>
        <p:spPr bwMode="auto">
          <a:xfrm>
            <a:off x="496497" y="511744"/>
            <a:ext cx="8281743" cy="3896969"/>
          </a:xfrm>
          <a:prstGeom prst="rect">
            <a:avLst/>
          </a:prstGeom>
          <a:noFill/>
          <a:ln w="9525">
            <a:noFill/>
            <a:miter lim="800000"/>
            <a:headEnd/>
            <a:tailEnd/>
          </a:ln>
        </p:spPr>
      </p:pic>
      <p:sp>
        <p:nvSpPr>
          <p:cNvPr id="14" name="TextBox 13"/>
          <p:cNvSpPr txBox="1"/>
          <p:nvPr/>
        </p:nvSpPr>
        <p:spPr>
          <a:xfrm>
            <a:off x="2220685" y="3670663"/>
            <a:ext cx="5212081" cy="1277273"/>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marL="284163" lvl="4" indent="-230188">
              <a:buFont typeface="Arial" pitchFamily="34" charset="0"/>
              <a:buChar char="•"/>
            </a:pPr>
            <a:r>
              <a:rPr lang="en-US" sz="1100" dirty="0" smtClean="0"/>
              <a:t>In this example, Party A is target in Home </a:t>
            </a:r>
            <a:r>
              <a:rPr lang="en-US" sz="1100" dirty="0" err="1" smtClean="0"/>
              <a:t>CSP#1</a:t>
            </a:r>
            <a:r>
              <a:rPr lang="en-US" sz="1100" dirty="0" smtClean="0"/>
              <a:t> and Party B is the target in Home </a:t>
            </a:r>
            <a:r>
              <a:rPr lang="en-US" sz="1100" dirty="0" err="1" smtClean="0"/>
              <a:t>CSP</a:t>
            </a:r>
            <a:r>
              <a:rPr lang="en-US" sz="1100" dirty="0" smtClean="0"/>
              <a:t> #2. </a:t>
            </a:r>
          </a:p>
          <a:p>
            <a:pPr marL="284163" lvl="4" indent="-230188">
              <a:buFont typeface="Arial" pitchFamily="34" charset="0"/>
              <a:buChar char="•"/>
            </a:pPr>
            <a:r>
              <a:rPr lang="en-US" sz="1100" dirty="0" smtClean="0"/>
              <a:t>Interception of </a:t>
            </a:r>
            <a:r>
              <a:rPr lang="en-US" sz="1100" dirty="0" err="1" smtClean="0"/>
              <a:t>IRI</a:t>
            </a:r>
            <a:r>
              <a:rPr lang="en-US" sz="1100" dirty="0" smtClean="0"/>
              <a:t> and CC in Home </a:t>
            </a:r>
            <a:r>
              <a:rPr lang="en-US" sz="1100" dirty="0" err="1" smtClean="0"/>
              <a:t>CSP</a:t>
            </a:r>
            <a:r>
              <a:rPr lang="en-US" sz="1100" dirty="0" smtClean="0"/>
              <a:t> #2 is not an issue. However, Home </a:t>
            </a:r>
            <a:r>
              <a:rPr lang="en-US" sz="1100" dirty="0" err="1" smtClean="0"/>
              <a:t>CSP</a:t>
            </a:r>
            <a:r>
              <a:rPr lang="en-US" sz="1100" dirty="0" smtClean="0"/>
              <a:t> #1 serving the intercept order for Party A does not have access to the CC and hence, CC interception is not possible. If the loop-back is not used, then this example will be same as Case 2 where interception of CC was not an issue.</a:t>
            </a:r>
            <a:endParaRPr lang="en-US" sz="1100"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txBox="1">
            <a:spLocks/>
          </p:cNvSpPr>
          <p:nvPr/>
        </p:nvSpPr>
        <p:spPr>
          <a:xfrm>
            <a:off x="2240906" y="1894113"/>
            <a:ext cx="4576216" cy="1273629"/>
          </a:xfrm>
          <a:prstGeom prst="rect">
            <a:avLst/>
          </a:prstGeom>
        </p:spPr>
        <p:txBody>
          <a:bodyPr lIns="72558" tIns="36279" rIns="72558" bIns="36279"/>
          <a:lstStyle/>
          <a:p>
            <a:pPr algn="ctr" defTabSz="362753" fontAlgn="auto">
              <a:spcAft>
                <a:spcPts val="0"/>
              </a:spcAft>
              <a:defRPr/>
            </a:pPr>
            <a:r>
              <a:rPr lang="en-US" sz="3200" b="1" dirty="0" smtClean="0">
                <a:solidFill>
                  <a:schemeClr val="bg2"/>
                </a:solidFill>
                <a:latin typeface="Arial"/>
                <a:cs typeface="Arial"/>
              </a:rPr>
              <a:t>Special Cases</a:t>
            </a:r>
            <a:endParaRPr lang="en-US" sz="3200" b="1" dirty="0">
              <a:solidFill>
                <a:schemeClr val="bg2"/>
              </a:solidFill>
              <a:latin typeface="Arial"/>
              <a:cs typeface="Arial"/>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txBox="1">
            <a:spLocks/>
          </p:cNvSpPr>
          <p:nvPr/>
        </p:nvSpPr>
        <p:spPr>
          <a:xfrm>
            <a:off x="418120" y="44769"/>
            <a:ext cx="8606107" cy="311789"/>
          </a:xfrm>
          <a:prstGeom prst="rect">
            <a:avLst/>
          </a:prstGeom>
        </p:spPr>
        <p:txBody>
          <a:bodyPr lIns="72558" tIns="36279" rIns="72558" bIns="36279"/>
          <a:lstStyle/>
          <a:p>
            <a:pPr defTabSz="362753" fontAlgn="auto">
              <a:spcAft>
                <a:spcPts val="0"/>
              </a:spcAft>
              <a:defRPr/>
            </a:pPr>
            <a:r>
              <a:rPr lang="en-US" b="1" dirty="0" smtClean="0">
                <a:solidFill>
                  <a:schemeClr val="bg2"/>
                </a:solidFill>
                <a:latin typeface="Arial"/>
                <a:cs typeface="Arial"/>
              </a:rPr>
              <a:t>Scenario 1: RAVEL - Roaming Party A (Target) calls Party B in another </a:t>
            </a:r>
            <a:r>
              <a:rPr lang="en-US" b="1" dirty="0" err="1" smtClean="0">
                <a:solidFill>
                  <a:schemeClr val="bg2"/>
                </a:solidFill>
                <a:latin typeface="Arial"/>
                <a:cs typeface="Arial"/>
              </a:rPr>
              <a:t>IMS</a:t>
            </a:r>
            <a:r>
              <a:rPr lang="en-US" b="1" dirty="0" smtClean="0">
                <a:solidFill>
                  <a:schemeClr val="bg2"/>
                </a:solidFill>
                <a:latin typeface="Arial"/>
                <a:cs typeface="Arial"/>
              </a:rPr>
              <a:t> network</a:t>
            </a:r>
            <a:endParaRPr lang="en-US" b="1" dirty="0">
              <a:solidFill>
                <a:schemeClr val="bg2"/>
              </a:solidFill>
              <a:latin typeface="Arial"/>
              <a:cs typeface="Arial"/>
            </a:endParaRPr>
          </a:p>
        </p:txBody>
      </p:sp>
      <p:pic>
        <p:nvPicPr>
          <p:cNvPr id="7170" name="Picture 2"/>
          <p:cNvPicPr>
            <a:picLocks noChangeAspect="1" noChangeArrowheads="1"/>
          </p:cNvPicPr>
          <p:nvPr/>
        </p:nvPicPr>
        <p:blipFill>
          <a:blip r:embed="rId2"/>
          <a:srcRect/>
          <a:stretch>
            <a:fillRect/>
          </a:stretch>
        </p:blipFill>
        <p:spPr bwMode="auto">
          <a:xfrm>
            <a:off x="318347" y="633549"/>
            <a:ext cx="8141546" cy="3415937"/>
          </a:xfrm>
          <a:prstGeom prst="rect">
            <a:avLst/>
          </a:prstGeom>
          <a:noFill/>
          <a:ln w="9525">
            <a:noFill/>
            <a:miter lim="800000"/>
            <a:headEnd/>
            <a:tailEnd/>
          </a:ln>
        </p:spPr>
      </p:pic>
      <p:sp>
        <p:nvSpPr>
          <p:cNvPr id="5" name="TextBox 4"/>
          <p:cNvSpPr txBox="1"/>
          <p:nvPr/>
        </p:nvSpPr>
        <p:spPr>
          <a:xfrm>
            <a:off x="2011680" y="3677194"/>
            <a:ext cx="4950823" cy="1107996"/>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marL="284163" lvl="4" indent="-230188">
              <a:buFont typeface="Arial" pitchFamily="34" charset="0"/>
              <a:buChar char="•"/>
            </a:pPr>
            <a:r>
              <a:rPr lang="en-US" sz="1100" dirty="0" smtClean="0"/>
              <a:t>Here we focus only the originating network. In the example, Party A is target in Home </a:t>
            </a:r>
            <a:r>
              <a:rPr lang="en-US" sz="1100" dirty="0" err="1" smtClean="0"/>
              <a:t>CSP</a:t>
            </a:r>
            <a:r>
              <a:rPr lang="en-US" sz="1100" dirty="0" smtClean="0"/>
              <a:t>.</a:t>
            </a:r>
          </a:p>
          <a:p>
            <a:pPr marL="284163" lvl="4" indent="-230188">
              <a:buFont typeface="Arial" pitchFamily="34" charset="0"/>
              <a:buChar char="•"/>
            </a:pPr>
            <a:r>
              <a:rPr lang="en-US" sz="1100" dirty="0" smtClean="0"/>
              <a:t>Home </a:t>
            </a:r>
            <a:r>
              <a:rPr lang="en-US" sz="1100" dirty="0" err="1" smtClean="0"/>
              <a:t>CSP</a:t>
            </a:r>
            <a:r>
              <a:rPr lang="en-US" sz="1100" dirty="0" smtClean="0"/>
              <a:t> does not have access to the CC and hence, CC interception is not possible. If loop-back and the optimized media routing is not done, then CC would enter the </a:t>
            </a:r>
            <a:r>
              <a:rPr lang="en-US" sz="1100" dirty="0" err="1" smtClean="0"/>
              <a:t>HPLMN</a:t>
            </a:r>
            <a:r>
              <a:rPr lang="en-US" sz="1100" dirty="0" smtClean="0"/>
              <a:t> and hence, interception CC would not be an issue. </a:t>
            </a:r>
            <a:endParaRPr lang="en-US" sz="1100"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txBox="1">
            <a:spLocks/>
          </p:cNvSpPr>
          <p:nvPr/>
        </p:nvSpPr>
        <p:spPr>
          <a:xfrm>
            <a:off x="418120" y="44769"/>
            <a:ext cx="8606107" cy="311789"/>
          </a:xfrm>
          <a:prstGeom prst="rect">
            <a:avLst/>
          </a:prstGeom>
        </p:spPr>
        <p:txBody>
          <a:bodyPr lIns="72558" tIns="36279" rIns="72558" bIns="36279"/>
          <a:lstStyle/>
          <a:p>
            <a:pPr defTabSz="362753" fontAlgn="auto">
              <a:spcAft>
                <a:spcPts val="0"/>
              </a:spcAft>
              <a:defRPr/>
            </a:pPr>
            <a:r>
              <a:rPr lang="en-US" b="1" dirty="0" smtClean="0">
                <a:solidFill>
                  <a:schemeClr val="bg2"/>
                </a:solidFill>
                <a:latin typeface="Arial"/>
                <a:cs typeface="Arial"/>
              </a:rPr>
              <a:t>Scenario 2: RAVEL - Roaming Party A (Target) calls Party B in </a:t>
            </a:r>
            <a:r>
              <a:rPr lang="en-US" b="1" dirty="0" err="1" smtClean="0">
                <a:solidFill>
                  <a:schemeClr val="bg2"/>
                </a:solidFill>
                <a:latin typeface="Arial"/>
                <a:cs typeface="Arial"/>
              </a:rPr>
              <a:t>PSTN</a:t>
            </a:r>
            <a:endParaRPr lang="en-US" b="1" dirty="0">
              <a:solidFill>
                <a:schemeClr val="bg2"/>
              </a:solidFill>
              <a:latin typeface="Arial"/>
              <a:cs typeface="Arial"/>
            </a:endParaRPr>
          </a:p>
        </p:txBody>
      </p:sp>
      <p:pic>
        <p:nvPicPr>
          <p:cNvPr id="8194" name="Picture 2"/>
          <p:cNvPicPr>
            <a:picLocks noChangeAspect="1" noChangeArrowheads="1"/>
          </p:cNvPicPr>
          <p:nvPr/>
        </p:nvPicPr>
        <p:blipFill>
          <a:blip r:embed="rId2"/>
          <a:srcRect/>
          <a:stretch>
            <a:fillRect/>
          </a:stretch>
        </p:blipFill>
        <p:spPr bwMode="auto">
          <a:xfrm>
            <a:off x="418120" y="569202"/>
            <a:ext cx="8294806" cy="3976430"/>
          </a:xfrm>
          <a:prstGeom prst="rect">
            <a:avLst/>
          </a:prstGeom>
          <a:noFill/>
          <a:ln w="9525">
            <a:noFill/>
            <a:miter lim="800000"/>
            <a:headEnd/>
            <a:tailEnd/>
          </a:ln>
        </p:spPr>
      </p:pic>
      <p:sp>
        <p:nvSpPr>
          <p:cNvPr id="6" name="TextBox 5"/>
          <p:cNvSpPr txBox="1"/>
          <p:nvPr/>
        </p:nvSpPr>
        <p:spPr>
          <a:xfrm>
            <a:off x="2011680" y="3991634"/>
            <a:ext cx="4950823" cy="1107996"/>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marL="284163" lvl="4" indent="-230188">
              <a:buFont typeface="Arial" pitchFamily="34" charset="0"/>
              <a:buChar char="•"/>
            </a:pPr>
            <a:r>
              <a:rPr lang="en-US" sz="1100" dirty="0" smtClean="0"/>
              <a:t>Here we focus only the originating network. In the example, Party A is target in Home </a:t>
            </a:r>
            <a:r>
              <a:rPr lang="en-US" sz="1100" dirty="0" err="1" smtClean="0"/>
              <a:t>CSP</a:t>
            </a:r>
            <a:r>
              <a:rPr lang="en-US" sz="1100" dirty="0" smtClean="0"/>
              <a:t>.</a:t>
            </a:r>
          </a:p>
          <a:p>
            <a:pPr marL="284163" lvl="4" indent="-230188">
              <a:buFont typeface="Arial" pitchFamily="34" charset="0"/>
              <a:buChar char="•"/>
            </a:pPr>
            <a:r>
              <a:rPr lang="en-US" sz="1100" dirty="0" smtClean="0"/>
              <a:t>Home </a:t>
            </a:r>
            <a:r>
              <a:rPr lang="en-US" sz="1100" dirty="0" err="1" smtClean="0"/>
              <a:t>CSP</a:t>
            </a:r>
            <a:r>
              <a:rPr lang="en-US" sz="1100" dirty="0" smtClean="0"/>
              <a:t> does not have access to the CC and hence, CC interception is not possible. If loop-back and the optimized media routing is not done, then CC would enter the </a:t>
            </a:r>
            <a:r>
              <a:rPr lang="en-US" sz="1100" dirty="0" err="1" smtClean="0"/>
              <a:t>HPLMN</a:t>
            </a:r>
            <a:r>
              <a:rPr lang="en-US" sz="1100" dirty="0" smtClean="0"/>
              <a:t> and hence, interception CC would not be an issue. </a:t>
            </a:r>
            <a:endParaRPr lang="en-US" sz="1100"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Nokia Master White Background">
  <a:themeElements>
    <a:clrScheme name="Nokia Master Theme">
      <a:dk1>
        <a:srgbClr val="124191"/>
      </a:dk1>
      <a:lt1>
        <a:srgbClr val="FFFFFF"/>
      </a:lt1>
      <a:dk2>
        <a:srgbClr val="FFFFFF"/>
      </a:dk2>
      <a:lt2>
        <a:srgbClr val="68717A"/>
      </a:lt2>
      <a:accent1>
        <a:srgbClr val="00C9FF"/>
      </a:accent1>
      <a:accent2>
        <a:srgbClr val="00C9FF"/>
      </a:accent2>
      <a:accent3>
        <a:srgbClr val="00C9FF"/>
      </a:accent3>
      <a:accent4>
        <a:srgbClr val="A8BBC0"/>
      </a:accent4>
      <a:accent5>
        <a:srgbClr val="A8BBC0"/>
      </a:accent5>
      <a:accent6>
        <a:srgbClr val="D8D9DA"/>
      </a:accent6>
      <a:hlink>
        <a:srgbClr val="124191"/>
      </a:hlink>
      <a:folHlink>
        <a:srgbClr val="124191"/>
      </a:folHlink>
    </a:clrScheme>
    <a:fontScheme name="Nokia Pure">
      <a:majorFont>
        <a:latin typeface="Nokia Pure Headline Light"/>
        <a:ea typeface=""/>
        <a:cs typeface=""/>
      </a:majorFont>
      <a:minorFont>
        <a:latin typeface="Nokia Pure Text Ligh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1"/>
        </a:solidFill>
        <a:ln>
          <a:noFill/>
        </a:ln>
        <a:effectLst/>
      </a:spPr>
      <a:bodyPr tIns="90000" bIns="90000" rtlCol="0" anchor="t" anchorCtr="0"/>
      <a:lstStyle>
        <a:defPPr algn="ctr" fontAlgn="auto">
          <a:spcBef>
            <a:spcPts val="0"/>
          </a:spcBef>
          <a:spcAft>
            <a:spcPts val="0"/>
          </a:spcAft>
          <a:defRPr dirty="0" smtClean="0">
            <a:solidFill>
              <a:schemeClr val="accent4"/>
            </a:solidFill>
          </a:defRPr>
        </a:defPPr>
      </a:lstStyle>
      <a:style>
        <a:lnRef idx="1">
          <a:schemeClr val="accent1"/>
        </a:lnRef>
        <a:fillRef idx="3">
          <a:schemeClr val="accent1"/>
        </a:fillRef>
        <a:effectRef idx="2">
          <a:schemeClr val="accent1"/>
        </a:effectRef>
        <a:fontRef idx="minor">
          <a:schemeClr val="lt1"/>
        </a:fontRef>
      </a:style>
    </a:spDef>
    <a:lnDef>
      <a:spPr>
        <a:ln w="19050" cmpd="sng">
          <a:solidFill>
            <a:schemeClr val="accent3"/>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Nokia Master Blue Background">
  <a:themeElements>
    <a:clrScheme name="Nokia Master Theme">
      <a:dk1>
        <a:srgbClr val="124191"/>
      </a:dk1>
      <a:lt1>
        <a:srgbClr val="FFFFFF"/>
      </a:lt1>
      <a:dk2>
        <a:srgbClr val="FFFFFF"/>
      </a:dk2>
      <a:lt2>
        <a:srgbClr val="68717A"/>
      </a:lt2>
      <a:accent1>
        <a:srgbClr val="00C9FF"/>
      </a:accent1>
      <a:accent2>
        <a:srgbClr val="00C9FF"/>
      </a:accent2>
      <a:accent3>
        <a:srgbClr val="00C9FF"/>
      </a:accent3>
      <a:accent4>
        <a:srgbClr val="A8BBC0"/>
      </a:accent4>
      <a:accent5>
        <a:srgbClr val="A8BBC0"/>
      </a:accent5>
      <a:accent6>
        <a:srgbClr val="D8D9DA"/>
      </a:accent6>
      <a:hlink>
        <a:srgbClr val="124191"/>
      </a:hlink>
      <a:folHlink>
        <a:srgbClr val="124191"/>
      </a:folHlink>
    </a:clrScheme>
    <a:fontScheme name="Nokia Pure">
      <a:majorFont>
        <a:latin typeface="Nokia Pure Headline Light"/>
        <a:ea typeface=""/>
        <a:cs typeface=""/>
      </a:majorFont>
      <a:minorFont>
        <a:latin typeface="Nokia Pure Text Ligh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1"/>
        </a:solidFill>
        <a:ln>
          <a:noFill/>
        </a:ln>
        <a:effectLst/>
      </a:spPr>
      <a:bodyPr tIns="90000" bIns="90000" rtlCol="0" anchor="t" anchorCtr="0"/>
      <a:lstStyle>
        <a:defPPr algn="ctr" fontAlgn="auto">
          <a:spcBef>
            <a:spcPts val="0"/>
          </a:spcBef>
          <a:spcAft>
            <a:spcPts val="0"/>
          </a:spcAft>
          <a:defRPr dirty="0" smtClean="0">
            <a:solidFill>
              <a:schemeClr val="accent4"/>
            </a:solidFill>
          </a:defRPr>
        </a:defPPr>
      </a:lstStyle>
      <a:style>
        <a:lnRef idx="1">
          <a:schemeClr val="accent1"/>
        </a:lnRef>
        <a:fillRef idx="3">
          <a:schemeClr val="accent1"/>
        </a:fillRef>
        <a:effectRef idx="2">
          <a:schemeClr val="accent1"/>
        </a:effectRef>
        <a:fontRef idx="minor">
          <a:schemeClr val="lt1"/>
        </a:fontRef>
      </a:style>
    </a:spDef>
    <a:lnDef>
      <a:spPr>
        <a:ln w="19050" cmpd="sng">
          <a:solidFill>
            <a:schemeClr val="accent3"/>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Nokia PowerPoint Guidelines v27 Correct logo size and position</Template>
  <TotalTime>0</TotalTime>
  <Words>1343</Words>
  <Application>Microsoft Office PowerPoint</Application>
  <PresentationFormat>On-screen Show (16:9)</PresentationFormat>
  <Paragraphs>63</Paragraphs>
  <Slides>18</Slides>
  <Notes>2</Notes>
  <HiddenSlides>0</HiddenSlides>
  <MMClips>0</MMClips>
  <ScaleCrop>false</ScaleCrop>
  <HeadingPairs>
    <vt:vector size="4" baseType="variant">
      <vt:variant>
        <vt:lpstr>Theme</vt:lpstr>
      </vt:variant>
      <vt:variant>
        <vt:i4>2</vt:i4>
      </vt:variant>
      <vt:variant>
        <vt:lpstr>Slide Titles</vt:lpstr>
      </vt:variant>
      <vt:variant>
        <vt:i4>18</vt:i4>
      </vt:variant>
    </vt:vector>
  </HeadingPairs>
  <TitlesOfParts>
    <vt:vector size="20" baseType="lpstr">
      <vt:lpstr>Nokia Master White Background</vt:lpstr>
      <vt:lpstr>Nokia Master Blue Background</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cp:revision>
  <dcterms:created xsi:type="dcterms:W3CDTF">2014-02-20T12:44:48Z</dcterms:created>
  <dcterms:modified xsi:type="dcterms:W3CDTF">2015-07-07T03:10:32Z</dcterms:modified>
</cp:coreProperties>
</file>