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sldx" ContentType="application/vnd.openxmlformats-officedocument.presentationml.slide"/>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handoutMasterIdLst>
    <p:handoutMasterId r:id="rId10"/>
  </p:handoutMasterIdLst>
  <p:sldIdLst>
    <p:sldId id="280" r:id="rId2"/>
    <p:sldId id="305" r:id="rId3"/>
    <p:sldId id="307" r:id="rId4"/>
    <p:sldId id="326" r:id="rId5"/>
    <p:sldId id="322" r:id="rId6"/>
    <p:sldId id="324" r:id="rId7"/>
    <p:sldId id="319" r:id="rId8"/>
  </p:sldIdLst>
  <p:sldSz cx="9144000" cy="6858000" type="screen4x3"/>
  <p:notesSz cx="6811963" cy="9942513"/>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99" autoAdjust="0"/>
    <p:restoredTop sz="84848" autoAdjust="0"/>
  </p:normalViewPr>
  <p:slideViewPr>
    <p:cSldViewPr showGuides="1">
      <p:cViewPr>
        <p:scale>
          <a:sx n="100" d="100"/>
          <a:sy n="100" d="100"/>
        </p:scale>
        <p:origin x="-1944" y="-84"/>
      </p:cViewPr>
      <p:guideLst>
        <p:guide orient="horz"/>
        <p:guide orient="horz" pos="2160"/>
        <p:guide pos="624"/>
        <p:guide pos="2880"/>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88" d="100"/>
          <a:sy n="88" d="100"/>
        </p:scale>
        <p:origin x="-3870" y="-120"/>
      </p:cViewPr>
      <p:guideLst>
        <p:guide orient="horz" pos="3132"/>
        <p:guide pos="214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51851" cy="497126"/>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58536" y="0"/>
            <a:ext cx="2951851" cy="497126"/>
          </a:xfrm>
          <a:prstGeom prst="rect">
            <a:avLst/>
          </a:prstGeom>
        </p:spPr>
        <p:txBody>
          <a:bodyPr vert="horz" lIns="91440" tIns="45720" rIns="91440" bIns="45720" rtlCol="0"/>
          <a:lstStyle>
            <a:lvl1pPr algn="r">
              <a:defRPr sz="1200"/>
            </a:lvl1pPr>
          </a:lstStyle>
          <a:p>
            <a:fld id="{B715F663-D0C7-4170-B0A5-E919C69BF55A}" type="datetimeFigureOut">
              <a:rPr lang="fr-FR" smtClean="0"/>
              <a:t>23/04/2015</a:t>
            </a:fld>
            <a:endParaRPr lang="fr-FR"/>
          </a:p>
        </p:txBody>
      </p:sp>
      <p:sp>
        <p:nvSpPr>
          <p:cNvPr id="4" name="Espace réservé du pied de page 3"/>
          <p:cNvSpPr>
            <a:spLocks noGrp="1"/>
          </p:cNvSpPr>
          <p:nvPr>
            <p:ph type="ftr" sz="quarter" idx="2"/>
          </p:nvPr>
        </p:nvSpPr>
        <p:spPr>
          <a:xfrm>
            <a:off x="0" y="9443662"/>
            <a:ext cx="2951851" cy="497126"/>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58536" y="9443662"/>
            <a:ext cx="2951851" cy="497126"/>
          </a:xfrm>
          <a:prstGeom prst="rect">
            <a:avLst/>
          </a:prstGeom>
        </p:spPr>
        <p:txBody>
          <a:bodyPr vert="horz" lIns="91440" tIns="45720" rIns="91440" bIns="45720" rtlCol="0" anchor="b"/>
          <a:lstStyle>
            <a:lvl1pPr algn="r">
              <a:defRPr sz="1200"/>
            </a:lvl1pPr>
          </a:lstStyle>
          <a:p>
            <a:fld id="{FF68B56F-EDF5-45E4-A82F-CF615B40069E}" type="slidenum">
              <a:rPr lang="fr-FR" smtClean="0"/>
              <a:t>‹N°›</a:t>
            </a:fld>
            <a:endParaRPr lang="fr-FR"/>
          </a:p>
        </p:txBody>
      </p:sp>
    </p:spTree>
    <p:extLst>
      <p:ext uri="{BB962C8B-B14F-4D97-AF65-F5344CB8AC3E}">
        <p14:creationId xmlns:p14="http://schemas.microsoft.com/office/powerpoint/2010/main" val="19350071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Espace réservé de l'image des diapositives 3"/>
          <p:cNvSpPr>
            <a:spLocks noGrp="1" noRot="1" noChangeAspect="1"/>
          </p:cNvSpPr>
          <p:nvPr>
            <p:ph type="sldImg" idx="2"/>
          </p:nvPr>
        </p:nvSpPr>
        <p:spPr>
          <a:xfrm>
            <a:off x="922338" y="746125"/>
            <a:ext cx="4967287" cy="372745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commentaires 4"/>
          <p:cNvSpPr>
            <a:spLocks noGrp="1"/>
          </p:cNvSpPr>
          <p:nvPr>
            <p:ph type="body" sz="quarter" idx="3"/>
          </p:nvPr>
        </p:nvSpPr>
        <p:spPr>
          <a:xfrm>
            <a:off x="1135327" y="4722694"/>
            <a:ext cx="4541309" cy="4474131"/>
          </a:xfrm>
          <a:prstGeom prst="rect">
            <a:avLst/>
          </a:prstGeom>
        </p:spPr>
        <p:txBody>
          <a:bodyPr vert="horz" lIns="91440" tIns="45720" rIns="91440" bIns="45720" rtlCol="0"/>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2236389142"/>
      </p:ext>
    </p:extLst>
  </p:cSld>
  <p:clrMap bg1="lt1" tx1="dk1" bg2="lt2" tx2="dk2" accent1="accent1" accent2="accent2" accent3="accent3" accent4="accent4" accent5="accent5" accent6="accent6" hlink="hlink" folHlink="folHlink"/>
  <p:notesStyle>
    <a:lvl1pPr marL="171450" indent="-171450" algn="l" defTabSz="914400" rtl="0" eaLnBrk="1" latinLnBrk="0" hangingPunct="1">
      <a:spcAft>
        <a:spcPts val="600"/>
      </a:spcAft>
      <a:buClr>
        <a:srgbClr val="FF6600"/>
      </a:buClr>
      <a:buFont typeface="Wingdings" pitchFamily="2" charset="2"/>
      <a:buChar char="§"/>
      <a:defRPr sz="1000" kern="1200">
        <a:solidFill>
          <a:schemeClr val="tx1"/>
        </a:solidFill>
        <a:latin typeface="Arial" pitchFamily="34" charset="0"/>
        <a:ea typeface="+mn-ea"/>
        <a:cs typeface="Arial" pitchFamily="34" charset="0"/>
      </a:defRPr>
    </a:lvl1pPr>
    <a:lvl2pPr marL="628650" indent="-171450" algn="l" defTabSz="914400" rtl="0" eaLnBrk="1" latinLnBrk="0" hangingPunct="1">
      <a:spcAft>
        <a:spcPts val="600"/>
      </a:spcAft>
      <a:buFont typeface="Arial" pitchFamily="34" charset="0"/>
      <a:buChar char="−"/>
      <a:defRPr sz="1000" kern="1200">
        <a:solidFill>
          <a:schemeClr val="tx1"/>
        </a:solidFill>
        <a:latin typeface="Arial" pitchFamily="34" charset="0"/>
        <a:ea typeface="+mn-ea"/>
        <a:cs typeface="Arial" pitchFamily="34" charset="0"/>
      </a:defRPr>
    </a:lvl2pPr>
    <a:lvl3pPr marL="1085850" indent="-171450" algn="l" defTabSz="914400" rtl="0" eaLnBrk="1" latinLnBrk="0" hangingPunct="1">
      <a:spcAft>
        <a:spcPts val="600"/>
      </a:spcAft>
      <a:buFont typeface="Arial" pitchFamily="34" charset="0"/>
      <a:buChar char="−"/>
      <a:defRPr sz="1000" kern="1200">
        <a:solidFill>
          <a:schemeClr val="tx1"/>
        </a:solidFill>
        <a:latin typeface="Arial" pitchFamily="34" charset="0"/>
        <a:ea typeface="+mn-ea"/>
        <a:cs typeface="Arial" pitchFamily="34" charset="0"/>
      </a:defRPr>
    </a:lvl3pPr>
    <a:lvl4pPr marL="1543050" indent="-171450" algn="l" defTabSz="914400" rtl="0" eaLnBrk="1" latinLnBrk="0" hangingPunct="1">
      <a:spcAft>
        <a:spcPts val="600"/>
      </a:spcAft>
      <a:buFont typeface="Arial" pitchFamily="34" charset="0"/>
      <a:buChar char="−"/>
      <a:defRPr sz="1000" kern="1200">
        <a:solidFill>
          <a:schemeClr val="tx1"/>
        </a:solidFill>
        <a:latin typeface="Arial" pitchFamily="34" charset="0"/>
        <a:ea typeface="+mn-ea"/>
        <a:cs typeface="Arial" pitchFamily="34" charset="0"/>
      </a:defRPr>
    </a:lvl4pPr>
    <a:lvl5pPr marL="2000250" indent="-171450" algn="l" defTabSz="914400" rtl="0" eaLnBrk="1" latinLnBrk="0" hangingPunct="1">
      <a:spcAft>
        <a:spcPts val="600"/>
      </a:spcAft>
      <a:buFont typeface="Arial" pitchFamily="34" charset="0"/>
      <a:buChar char="−"/>
      <a:defRPr sz="10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5140622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2754188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err="1" smtClean="0"/>
              <a:t>Require</a:t>
            </a:r>
            <a:r>
              <a:rPr lang="fr-FR" baseline="0" dirty="0" smtClean="0"/>
              <a:t> TRF and OMR </a:t>
            </a:r>
            <a:r>
              <a:rPr lang="fr-FR" baseline="0" dirty="0" err="1" smtClean="0"/>
              <a:t>functionnalities</a:t>
            </a:r>
            <a:endParaRPr lang="en-US" dirty="0"/>
          </a:p>
        </p:txBody>
      </p:sp>
    </p:spTree>
    <p:extLst>
      <p:ext uri="{BB962C8B-B14F-4D97-AF65-F5344CB8AC3E}">
        <p14:creationId xmlns:p14="http://schemas.microsoft.com/office/powerpoint/2010/main" val="6446779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err="1" smtClean="0"/>
              <a:t>Require</a:t>
            </a:r>
            <a:r>
              <a:rPr lang="fr-FR" baseline="0" dirty="0" smtClean="0"/>
              <a:t> TRF and OMR </a:t>
            </a:r>
            <a:r>
              <a:rPr lang="fr-FR" baseline="0" dirty="0" err="1" smtClean="0"/>
              <a:t>functionnalities</a:t>
            </a:r>
            <a:endParaRPr lang="en-US" dirty="0"/>
          </a:p>
        </p:txBody>
      </p:sp>
    </p:spTree>
    <p:extLst>
      <p:ext uri="{BB962C8B-B14F-4D97-AF65-F5344CB8AC3E}">
        <p14:creationId xmlns:p14="http://schemas.microsoft.com/office/powerpoint/2010/main" val="6446779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990599" y="1700808"/>
            <a:ext cx="7136049" cy="990600"/>
          </a:xfrm>
        </p:spPr>
        <p:txBody>
          <a:bodyPr wrap="square" anchor="b"/>
          <a:lstStyle>
            <a:lvl1pPr algn="l">
              <a:defRPr sz="6400" baseline="0">
                <a:latin typeface="Helvetica 35 Thin" pitchFamily="34" charset="0"/>
              </a:defRPr>
            </a:lvl1pPr>
          </a:lstStyle>
          <a:p>
            <a:r>
              <a:rPr lang="en-GB" noProof="0" dirty="0" smtClean="0"/>
              <a:t>click to add title</a:t>
            </a:r>
            <a:endParaRPr lang="en-GB" noProof="0" dirty="0"/>
          </a:p>
        </p:txBody>
      </p:sp>
      <p:sp>
        <p:nvSpPr>
          <p:cNvPr id="3" name="Sous-titre 2"/>
          <p:cNvSpPr>
            <a:spLocks noGrp="1"/>
          </p:cNvSpPr>
          <p:nvPr>
            <p:ph type="subTitle" idx="1" hasCustomPrompt="1"/>
          </p:nvPr>
        </p:nvSpPr>
        <p:spPr>
          <a:xfrm>
            <a:off x="990599" y="4411960"/>
            <a:ext cx="7136049" cy="457200"/>
          </a:xfrm>
        </p:spPr>
        <p:txBody>
          <a:bodyPr anchor="b"/>
          <a:lstStyle>
            <a:lvl1pPr marL="0" indent="0" algn="l">
              <a:buNone/>
              <a:defRPr baseline="0">
                <a:solidFill>
                  <a:schemeClr val="tx1"/>
                </a:solidFill>
                <a:latin typeface="Helvetica 65 Medium"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GB" noProof="0" dirty="0" smtClean="0"/>
              <a:t>click to add the presenter’s name and date</a:t>
            </a:r>
          </a:p>
        </p:txBody>
      </p:sp>
      <p:sp>
        <p:nvSpPr>
          <p:cNvPr id="5" name="Text Placeholder 4"/>
          <p:cNvSpPr>
            <a:spLocks noGrp="1"/>
          </p:cNvSpPr>
          <p:nvPr>
            <p:ph type="body" sz="quarter" idx="10" hasCustomPrompt="1"/>
          </p:nvPr>
        </p:nvSpPr>
        <p:spPr>
          <a:xfrm>
            <a:off x="990600" y="2692492"/>
            <a:ext cx="7135813" cy="990600"/>
          </a:xfrm>
        </p:spPr>
        <p:txBody>
          <a:bodyPr wrap="square" anchor="t">
            <a:noAutofit/>
          </a:bodyPr>
          <a:lstStyle>
            <a:lvl1pPr marL="0" indent="0">
              <a:buNone/>
              <a:defRPr sz="6400">
                <a:latin typeface="Helvetica 35 Thin" pitchFamily="34" charset="0"/>
              </a:defRPr>
            </a:lvl1pPr>
          </a:lstStyle>
          <a:p>
            <a:pPr lvl="0"/>
            <a:r>
              <a:rPr lang="en-GB" dirty="0" smtClean="0"/>
              <a:t>click to add subtitle</a:t>
            </a:r>
          </a:p>
        </p:txBody>
      </p:sp>
    </p:spTree>
    <p:extLst>
      <p:ext uri="{BB962C8B-B14F-4D97-AF65-F5344CB8AC3E}">
        <p14:creationId xmlns:p14="http://schemas.microsoft.com/office/powerpoint/2010/main" val="129689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half frame photo with text">
    <p:spTree>
      <p:nvGrpSpPr>
        <p:cNvPr id="1" name=""/>
        <p:cNvGrpSpPr/>
        <p:nvPr/>
      </p:nvGrpSpPr>
      <p:grpSpPr>
        <a:xfrm>
          <a:off x="0" y="0"/>
          <a:ext cx="0" cy="0"/>
          <a:chOff x="0" y="0"/>
          <a:chExt cx="0" cy="0"/>
        </a:xfrm>
      </p:grpSpPr>
      <p:sp>
        <p:nvSpPr>
          <p:cNvPr id="3" name="Titre 1"/>
          <p:cNvSpPr>
            <a:spLocks noGrp="1"/>
          </p:cNvSpPr>
          <p:nvPr>
            <p:ph type="title" hasCustomPrompt="1"/>
          </p:nvPr>
        </p:nvSpPr>
        <p:spPr>
          <a:xfrm>
            <a:off x="990600" y="404813"/>
            <a:ext cx="3352800" cy="966787"/>
          </a:xfrm>
        </p:spPr>
        <p:txBody>
          <a:bodyPr/>
          <a:lstStyle>
            <a:lvl1pPr algn="l">
              <a:defRPr/>
            </a:lvl1pPr>
          </a:lstStyle>
          <a:p>
            <a:r>
              <a:rPr lang="en-GB" noProof="0" dirty="0" smtClean="0"/>
              <a:t>click to add master title</a:t>
            </a:r>
            <a:endParaRPr lang="en-GB" noProof="0" dirty="0"/>
          </a:p>
        </p:txBody>
      </p:sp>
      <p:sp>
        <p:nvSpPr>
          <p:cNvPr id="4" name="Espace réservé du texte 6"/>
          <p:cNvSpPr>
            <a:spLocks noGrp="1"/>
          </p:cNvSpPr>
          <p:nvPr>
            <p:ph type="body" sz="quarter" idx="11" hasCustomPrompt="1"/>
          </p:nvPr>
        </p:nvSpPr>
        <p:spPr>
          <a:xfrm>
            <a:off x="990600" y="1828800"/>
            <a:ext cx="3352800" cy="3810001"/>
          </a:xfrm>
        </p:spPr>
        <p:txBody>
          <a:bodyPr/>
          <a:lstStyle>
            <a:lvl1pPr marL="193675" marR="0" indent="-193675" algn="l" defTabSz="914400" rtl="0" eaLnBrk="1" fontAlgn="base" latinLnBrk="0" hangingPunct="1">
              <a:lnSpc>
                <a:spcPct val="100000"/>
              </a:lnSpc>
              <a:spcBef>
                <a:spcPct val="0"/>
              </a:spcBef>
              <a:spcAft>
                <a:spcPts val="0"/>
              </a:spcAft>
              <a:buClr>
                <a:srgbClr val="FF6600"/>
              </a:buClr>
              <a:buSzPct val="100000"/>
              <a:buFont typeface="Wingdings" pitchFamily="2" charset="2"/>
              <a:buChar char="§"/>
              <a:tabLst/>
              <a:defRPr sz="1800" baseline="0">
                <a:solidFill>
                  <a:schemeClr val="tx1"/>
                </a:solidFill>
              </a:defRPr>
            </a:lvl1pPr>
          </a:lstStyle>
          <a:p>
            <a:r>
              <a:rPr lang="en-GB" noProof="0" dirty="0" smtClean="0"/>
              <a:t>click to edit master text styles</a:t>
            </a:r>
            <a:endParaRPr lang="en-GB" noProof="0" dirty="0"/>
          </a:p>
        </p:txBody>
      </p:sp>
      <p:sp>
        <p:nvSpPr>
          <p:cNvPr id="5" name="Espace réservé pour une image  3"/>
          <p:cNvSpPr>
            <a:spLocks noGrp="1"/>
          </p:cNvSpPr>
          <p:nvPr>
            <p:ph type="pic" sz="quarter" idx="12"/>
          </p:nvPr>
        </p:nvSpPr>
        <p:spPr>
          <a:xfrm>
            <a:off x="4572000" y="0"/>
            <a:ext cx="4572000" cy="6858000"/>
          </a:xfrm>
        </p:spPr>
        <p:txBody>
          <a:bodyPr/>
          <a:lstStyle>
            <a:lvl1pPr marL="0" indent="0">
              <a:buNone/>
              <a:defRPr>
                <a:solidFill>
                  <a:schemeClr val="bg1"/>
                </a:solidFill>
              </a:defRPr>
            </a:lvl1pPr>
          </a:lstStyle>
          <a:p>
            <a:r>
              <a:rPr lang="fr-FR" smtClean="0"/>
              <a:t>Cliquez sur l'icône pour ajouter une image</a:t>
            </a:r>
            <a:endParaRPr lang="fr-FR" dirty="0"/>
          </a:p>
        </p:txBody>
      </p:sp>
      <p:sp>
        <p:nvSpPr>
          <p:cNvPr id="6" name="Espace réservé du numéro de diapositive 7"/>
          <p:cNvSpPr>
            <a:spLocks noGrp="1"/>
          </p:cNvSpPr>
          <p:nvPr>
            <p:ph type="sldNum" sz="quarter" idx="14"/>
          </p:nvPr>
        </p:nvSpPr>
        <p:spPr>
          <a:xfrm>
            <a:off x="179512" y="6381329"/>
            <a:ext cx="477416" cy="216024"/>
          </a:xfrm>
        </p:spPr>
        <p:txBody>
          <a:bodyPr/>
          <a:lstStyle/>
          <a:p>
            <a:fld id="{006F55E9-623E-4DBC-9E26-01EDF81B239D}" type="slidenum">
              <a:rPr lang="en-US" smtClean="0"/>
              <a:pPr/>
              <a:t>‹N°›</a:t>
            </a:fld>
            <a:endParaRPr lang="en-US" dirty="0"/>
          </a:p>
        </p:txBody>
      </p:sp>
    </p:spTree>
    <p:extLst>
      <p:ext uri="{BB962C8B-B14F-4D97-AF65-F5344CB8AC3E}">
        <p14:creationId xmlns:p14="http://schemas.microsoft.com/office/powerpoint/2010/main" val="3359072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multiple content with caption">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990600" y="403669"/>
            <a:ext cx="7162800" cy="967931"/>
          </a:xfrm>
        </p:spPr>
        <p:txBody>
          <a:bodyPr/>
          <a:lstStyle>
            <a:lvl1pPr algn="l">
              <a:defRPr/>
            </a:lvl1pPr>
          </a:lstStyle>
          <a:p>
            <a:r>
              <a:rPr lang="en-GB" noProof="0" dirty="0" smtClean="0"/>
              <a:t>click to add title</a:t>
            </a:r>
            <a:endParaRPr lang="en-GB" noProof="0" dirty="0"/>
          </a:p>
        </p:txBody>
      </p:sp>
      <p:sp>
        <p:nvSpPr>
          <p:cNvPr id="7" name="Espace réservé du texte 7"/>
          <p:cNvSpPr>
            <a:spLocks noGrp="1"/>
          </p:cNvSpPr>
          <p:nvPr>
            <p:ph type="body" sz="quarter" idx="18" hasCustomPrompt="1"/>
          </p:nvPr>
        </p:nvSpPr>
        <p:spPr>
          <a:xfrm>
            <a:off x="990600" y="3657600"/>
            <a:ext cx="1524000" cy="762000"/>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en-GB" sz="1200" noProof="0" dirty="0" smtClean="0"/>
              <a:t>click to edit master text styles</a:t>
            </a:r>
          </a:p>
        </p:txBody>
      </p:sp>
      <p:sp>
        <p:nvSpPr>
          <p:cNvPr id="46" name="Espace réservé du texte 7"/>
          <p:cNvSpPr>
            <a:spLocks noGrp="1"/>
          </p:cNvSpPr>
          <p:nvPr>
            <p:ph type="body" sz="quarter" idx="26" hasCustomPrompt="1"/>
          </p:nvPr>
        </p:nvSpPr>
        <p:spPr>
          <a:xfrm>
            <a:off x="4727532" y="3657600"/>
            <a:ext cx="1524000" cy="762000"/>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en-GB" sz="1200" noProof="0" dirty="0" smtClean="0"/>
              <a:t>click to edit master text styles</a:t>
            </a:r>
          </a:p>
        </p:txBody>
      </p:sp>
      <p:sp>
        <p:nvSpPr>
          <p:cNvPr id="48" name="Espace réservé du texte 7"/>
          <p:cNvSpPr>
            <a:spLocks noGrp="1"/>
          </p:cNvSpPr>
          <p:nvPr>
            <p:ph type="body" sz="quarter" idx="28" hasCustomPrompt="1"/>
          </p:nvPr>
        </p:nvSpPr>
        <p:spPr>
          <a:xfrm>
            <a:off x="2859066" y="3657600"/>
            <a:ext cx="1524000" cy="762000"/>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en-GB" sz="1200" noProof="0" dirty="0" smtClean="0"/>
              <a:t>click to edit master text styles</a:t>
            </a:r>
          </a:p>
        </p:txBody>
      </p:sp>
      <p:sp>
        <p:nvSpPr>
          <p:cNvPr id="51" name="Content Placeholder 16"/>
          <p:cNvSpPr>
            <a:spLocks noGrp="1"/>
          </p:cNvSpPr>
          <p:nvPr>
            <p:ph sz="quarter" idx="29"/>
          </p:nvPr>
        </p:nvSpPr>
        <p:spPr>
          <a:xfrm>
            <a:off x="990600" y="2286000"/>
            <a:ext cx="1524000" cy="1143000"/>
          </a:xfrm>
        </p:spPr>
        <p:txBody>
          <a:bodyPr/>
          <a:lstStyle>
            <a:lvl1pPr marL="0" indent="0">
              <a:buNone/>
              <a:defRPr>
                <a:solidFill>
                  <a:schemeClr val="bg1"/>
                </a:solidFill>
              </a:defRPr>
            </a:lvl1pPr>
          </a:lstStyle>
          <a:p>
            <a:pPr lvl="0"/>
            <a:r>
              <a:rPr lang="fr-FR" smtClean="0"/>
              <a:t>Modifiez les styles du texte du masque</a:t>
            </a:r>
          </a:p>
        </p:txBody>
      </p:sp>
      <p:sp>
        <p:nvSpPr>
          <p:cNvPr id="52" name="Content Placeholder 16"/>
          <p:cNvSpPr>
            <a:spLocks noGrp="1"/>
          </p:cNvSpPr>
          <p:nvPr>
            <p:ph sz="quarter" idx="30"/>
          </p:nvPr>
        </p:nvSpPr>
        <p:spPr>
          <a:xfrm>
            <a:off x="2859066" y="2286000"/>
            <a:ext cx="1524000" cy="1143000"/>
          </a:xfrm>
        </p:spPr>
        <p:txBody>
          <a:bodyPr/>
          <a:lstStyle>
            <a:lvl1pPr marL="0" indent="0">
              <a:buNone/>
              <a:defRPr>
                <a:solidFill>
                  <a:schemeClr val="bg1"/>
                </a:solidFill>
              </a:defRPr>
            </a:lvl1pPr>
          </a:lstStyle>
          <a:p>
            <a:pPr lvl="0"/>
            <a:r>
              <a:rPr lang="fr-FR" smtClean="0"/>
              <a:t>Modifiez les styles du texte du masque</a:t>
            </a:r>
          </a:p>
        </p:txBody>
      </p:sp>
      <p:sp>
        <p:nvSpPr>
          <p:cNvPr id="56" name="Content Placeholder 16"/>
          <p:cNvSpPr>
            <a:spLocks noGrp="1"/>
          </p:cNvSpPr>
          <p:nvPr>
            <p:ph sz="quarter" idx="31"/>
          </p:nvPr>
        </p:nvSpPr>
        <p:spPr>
          <a:xfrm>
            <a:off x="4727532" y="2286000"/>
            <a:ext cx="1524000" cy="1143000"/>
          </a:xfrm>
        </p:spPr>
        <p:txBody>
          <a:bodyPr/>
          <a:lstStyle>
            <a:lvl1pPr marL="0" indent="0">
              <a:buNone/>
              <a:defRPr>
                <a:solidFill>
                  <a:schemeClr val="bg1"/>
                </a:solidFill>
              </a:defRPr>
            </a:lvl1pPr>
          </a:lstStyle>
          <a:p>
            <a:pPr lvl="0"/>
            <a:r>
              <a:rPr lang="fr-FR" smtClean="0"/>
              <a:t>Modifiez les styles du texte du masque</a:t>
            </a:r>
          </a:p>
        </p:txBody>
      </p:sp>
      <p:sp>
        <p:nvSpPr>
          <p:cNvPr id="58" name="Espace réservé du texte 7"/>
          <p:cNvSpPr>
            <a:spLocks noGrp="1"/>
          </p:cNvSpPr>
          <p:nvPr>
            <p:ph type="body" sz="quarter" idx="24" hasCustomPrompt="1"/>
          </p:nvPr>
        </p:nvSpPr>
        <p:spPr>
          <a:xfrm>
            <a:off x="6595997" y="3657600"/>
            <a:ext cx="1524000" cy="762000"/>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en-GB" sz="1200" noProof="0" dirty="0" smtClean="0"/>
              <a:t>click to edit master text styles</a:t>
            </a:r>
          </a:p>
        </p:txBody>
      </p:sp>
      <p:sp>
        <p:nvSpPr>
          <p:cNvPr id="59" name="Content Placeholder 16"/>
          <p:cNvSpPr>
            <a:spLocks noGrp="1"/>
          </p:cNvSpPr>
          <p:nvPr>
            <p:ph sz="quarter" idx="32"/>
          </p:nvPr>
        </p:nvSpPr>
        <p:spPr>
          <a:xfrm>
            <a:off x="6595997" y="2286000"/>
            <a:ext cx="1524000" cy="1143000"/>
          </a:xfrm>
        </p:spPr>
        <p:txBody>
          <a:bodyPr/>
          <a:lstStyle>
            <a:lvl1pPr marL="0" indent="0">
              <a:buNone/>
              <a:defRPr>
                <a:solidFill>
                  <a:schemeClr val="bg1"/>
                </a:solidFill>
              </a:defRPr>
            </a:lvl1pPr>
          </a:lstStyle>
          <a:p>
            <a:pPr lvl="0"/>
            <a:r>
              <a:rPr lang="fr-FR" smtClean="0"/>
              <a:t>Modifiez les styles du texte du masque</a:t>
            </a:r>
          </a:p>
        </p:txBody>
      </p:sp>
      <p:sp>
        <p:nvSpPr>
          <p:cNvPr id="4" name="Espace réservé du numéro de diapositive 3"/>
          <p:cNvSpPr>
            <a:spLocks noGrp="1"/>
          </p:cNvSpPr>
          <p:nvPr>
            <p:ph type="sldNum" sz="quarter" idx="34"/>
          </p:nvPr>
        </p:nvSpPr>
        <p:spPr/>
        <p:txBody>
          <a:bodyPr/>
          <a:lstStyle/>
          <a:p>
            <a:fld id="{006F55E9-623E-4DBC-9E26-01EDF81B239D}" type="slidenum">
              <a:rPr lang="en-US" smtClean="0"/>
              <a:pPr/>
              <a:t>‹N°›</a:t>
            </a:fld>
            <a:endParaRPr lang="en-US" dirty="0"/>
          </a:p>
        </p:txBody>
      </p:sp>
      <p:sp>
        <p:nvSpPr>
          <p:cNvPr id="14" name="Espace réservé du pied de page 5"/>
          <p:cNvSpPr txBox="1">
            <a:spLocks/>
          </p:cNvSpPr>
          <p:nvPr userDrawn="1"/>
        </p:nvSpPr>
        <p:spPr>
          <a:xfrm>
            <a:off x="4716016" y="6597352"/>
            <a:ext cx="3456384" cy="188614"/>
          </a:xfrm>
          <a:prstGeom prst="rect">
            <a:avLst/>
          </a:prstGeom>
        </p:spPr>
        <p:txBody>
          <a:bodyPr vert="horz" lIns="91440" tIns="45720" rIns="91440" bIns="45720" rtlCol="0" anchor="ctr"/>
          <a:lstStyle>
            <a:defPPr>
              <a:defRPr lang="fr-FR"/>
            </a:defPPr>
            <a:lvl1pPr marL="0" algn="ctr" defTabSz="914400" rtl="0" eaLnBrk="1" latinLnBrk="0" hangingPunct="1">
              <a:defRPr sz="10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mtClean="0"/>
              <a:t>IMS Roaming Architectures and LI</a:t>
            </a:r>
            <a:endParaRPr lang="en-US" dirty="0"/>
          </a:p>
        </p:txBody>
      </p:sp>
    </p:spTree>
    <p:extLst>
      <p:ext uri="{BB962C8B-B14F-4D97-AF65-F5344CB8AC3E}">
        <p14:creationId xmlns:p14="http://schemas.microsoft.com/office/powerpoint/2010/main" val="2639213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 content with caption and text">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990600" y="404813"/>
            <a:ext cx="7162800" cy="966787"/>
          </a:xfrm>
        </p:spPr>
        <p:txBody>
          <a:bodyPr/>
          <a:lstStyle>
            <a:lvl1pPr algn="l">
              <a:defRPr baseline="0"/>
            </a:lvl1pPr>
          </a:lstStyle>
          <a:p>
            <a:r>
              <a:rPr lang="en-GB" noProof="0" dirty="0" smtClean="0"/>
              <a:t>click to add title</a:t>
            </a:r>
            <a:endParaRPr lang="en-GB" noProof="0" dirty="0"/>
          </a:p>
        </p:txBody>
      </p:sp>
      <p:sp>
        <p:nvSpPr>
          <p:cNvPr id="4" name="Espace réservé du texte 6"/>
          <p:cNvSpPr>
            <a:spLocks noGrp="1"/>
          </p:cNvSpPr>
          <p:nvPr>
            <p:ph type="body" sz="quarter" idx="11" hasCustomPrompt="1"/>
          </p:nvPr>
        </p:nvSpPr>
        <p:spPr>
          <a:xfrm>
            <a:off x="990600" y="1828801"/>
            <a:ext cx="3352800" cy="3809999"/>
          </a:xfrm>
        </p:spPr>
        <p:txBody>
          <a:bodyPr/>
          <a:lstStyle>
            <a:lvl1pPr>
              <a:spcAft>
                <a:spcPts val="0"/>
              </a:spcAft>
              <a:defRPr sz="1800" baseline="0"/>
            </a:lvl1pPr>
          </a:lstStyle>
          <a:p>
            <a:r>
              <a:rPr lang="en-GB" noProof="0" dirty="0" smtClean="0"/>
              <a:t>click to edit master text styles</a:t>
            </a:r>
          </a:p>
        </p:txBody>
      </p:sp>
      <p:sp>
        <p:nvSpPr>
          <p:cNvPr id="15" name="Espace réservé du texte 7"/>
          <p:cNvSpPr>
            <a:spLocks noGrp="1"/>
          </p:cNvSpPr>
          <p:nvPr>
            <p:ph type="body" sz="quarter" idx="16" hasCustomPrompt="1"/>
          </p:nvPr>
        </p:nvSpPr>
        <p:spPr>
          <a:xfrm>
            <a:off x="4794115" y="4419600"/>
            <a:ext cx="3352800" cy="1219200"/>
          </a:xfrm>
        </p:spPr>
        <p:txBody>
          <a:bodyPr/>
          <a:lstStyle>
            <a:lvl1pPr marL="0" marR="0" indent="0" algn="l" defTabSz="914400" rtl="0" eaLnBrk="1" fontAlgn="base" latinLnBrk="0" hangingPunct="1">
              <a:lnSpc>
                <a:spcPct val="100000"/>
              </a:lnSpc>
              <a:spcBef>
                <a:spcPct val="0"/>
              </a:spcBef>
              <a:spcAft>
                <a:spcPct val="50000"/>
              </a:spcAft>
              <a:buClr>
                <a:schemeClr val="tx2"/>
              </a:buClr>
              <a:buSzPct val="100000"/>
              <a:buFontTx/>
              <a:buNone/>
              <a:tabLst/>
              <a:defRPr sz="1200" baseline="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en-GB" sz="1200" noProof="0" dirty="0" smtClean="0"/>
              <a:t>click to edit master text styles</a:t>
            </a:r>
          </a:p>
        </p:txBody>
      </p:sp>
      <p:sp>
        <p:nvSpPr>
          <p:cNvPr id="18" name="Content Placeholder 16"/>
          <p:cNvSpPr>
            <a:spLocks noGrp="1"/>
          </p:cNvSpPr>
          <p:nvPr>
            <p:ph sz="quarter" idx="17"/>
          </p:nvPr>
        </p:nvSpPr>
        <p:spPr>
          <a:xfrm>
            <a:off x="4800600" y="1828800"/>
            <a:ext cx="3352800" cy="2362200"/>
          </a:xfrm>
        </p:spPr>
        <p:txBody>
          <a:bodyPr/>
          <a:lstStyle>
            <a:lvl1pPr marL="0" indent="0">
              <a:buNone/>
              <a:defRPr>
                <a:solidFill>
                  <a:schemeClr val="bg1"/>
                </a:solidFill>
              </a:defRPr>
            </a:lvl1pPr>
          </a:lstStyle>
          <a:p>
            <a:pPr lvl="0"/>
            <a:r>
              <a:rPr lang="fr-FR" smtClean="0"/>
              <a:t>Modifiez les styles du texte du masque</a:t>
            </a:r>
          </a:p>
        </p:txBody>
      </p:sp>
      <p:sp>
        <p:nvSpPr>
          <p:cNvPr id="5" name="Espace réservé du numéro de diapositive 4"/>
          <p:cNvSpPr>
            <a:spLocks noGrp="1"/>
          </p:cNvSpPr>
          <p:nvPr>
            <p:ph type="sldNum" sz="quarter" idx="19"/>
          </p:nvPr>
        </p:nvSpPr>
        <p:spPr/>
        <p:txBody>
          <a:bodyPr/>
          <a:lstStyle/>
          <a:p>
            <a:fld id="{006F55E9-623E-4DBC-9E26-01EDF81B239D}" type="slidenum">
              <a:rPr lang="en-US" smtClean="0"/>
              <a:pPr/>
              <a:t>‹N°›</a:t>
            </a:fld>
            <a:endParaRPr lang="en-US" dirty="0"/>
          </a:p>
        </p:txBody>
      </p:sp>
      <p:sp>
        <p:nvSpPr>
          <p:cNvPr id="9" name="Espace réservé du pied de page 5"/>
          <p:cNvSpPr>
            <a:spLocks noGrp="1"/>
          </p:cNvSpPr>
          <p:nvPr>
            <p:ph type="ftr" sz="quarter" idx="10"/>
          </p:nvPr>
        </p:nvSpPr>
        <p:spPr>
          <a:xfrm>
            <a:off x="4716016" y="6597352"/>
            <a:ext cx="3456384" cy="188614"/>
          </a:xfrm>
        </p:spPr>
        <p:txBody>
          <a:bodyPr/>
          <a:lstStyle>
            <a:lvl1pPr>
              <a:defRPr/>
            </a:lvl1pPr>
          </a:lstStyle>
          <a:p>
            <a:r>
              <a:rPr lang="en-US" dirty="0" smtClean="0"/>
              <a:t>IMS Roaming Architectures and LI</a:t>
            </a:r>
            <a:endParaRPr lang="en-US" dirty="0"/>
          </a:p>
        </p:txBody>
      </p:sp>
    </p:spTree>
    <p:extLst>
      <p:ext uri="{BB962C8B-B14F-4D97-AF65-F5344CB8AC3E}">
        <p14:creationId xmlns:p14="http://schemas.microsoft.com/office/powerpoint/2010/main" val="2321757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content with caption">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990600" y="404664"/>
            <a:ext cx="7162800" cy="966936"/>
          </a:xfrm>
        </p:spPr>
        <p:txBody>
          <a:bodyPr/>
          <a:lstStyle>
            <a:lvl1pPr algn="l">
              <a:defRPr baseline="0"/>
            </a:lvl1pPr>
          </a:lstStyle>
          <a:p>
            <a:r>
              <a:rPr lang="en-GB" noProof="0" dirty="0" smtClean="0"/>
              <a:t>click to add title</a:t>
            </a:r>
            <a:endParaRPr lang="en-GB" noProof="0" dirty="0"/>
          </a:p>
        </p:txBody>
      </p:sp>
      <p:sp>
        <p:nvSpPr>
          <p:cNvPr id="5" name="Espace réservé du texte 7"/>
          <p:cNvSpPr>
            <a:spLocks noGrp="1"/>
          </p:cNvSpPr>
          <p:nvPr>
            <p:ph type="body" sz="quarter" idx="14" hasCustomPrompt="1"/>
          </p:nvPr>
        </p:nvSpPr>
        <p:spPr>
          <a:xfrm>
            <a:off x="990600" y="4419600"/>
            <a:ext cx="3352800" cy="1219200"/>
          </a:xfrm>
        </p:spPr>
        <p:txBody>
          <a:bodyPr/>
          <a:lstStyle>
            <a:lvl1pPr marL="0" marR="0" indent="0" algn="l" defTabSz="914400" rtl="0" eaLnBrk="1" fontAlgn="base" latinLnBrk="0" hangingPunct="1">
              <a:lnSpc>
                <a:spcPct val="100000"/>
              </a:lnSpc>
              <a:spcBef>
                <a:spcPct val="0"/>
              </a:spcBef>
              <a:spcAft>
                <a:spcPct val="50000"/>
              </a:spcAft>
              <a:buClr>
                <a:schemeClr val="tx2"/>
              </a:buClr>
              <a:buSzPct val="100000"/>
              <a:buFontTx/>
              <a:buNone/>
              <a:tabLst/>
              <a:defRPr sz="1200" baseline="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en-GB" sz="1200" noProof="0" dirty="0" smtClean="0"/>
              <a:t>click to edit master text styles</a:t>
            </a:r>
          </a:p>
        </p:txBody>
      </p:sp>
      <p:sp>
        <p:nvSpPr>
          <p:cNvPr id="17" name="Espace réservé du texte 7"/>
          <p:cNvSpPr>
            <a:spLocks noGrp="1"/>
          </p:cNvSpPr>
          <p:nvPr>
            <p:ph type="body" sz="quarter" idx="16" hasCustomPrompt="1"/>
          </p:nvPr>
        </p:nvSpPr>
        <p:spPr>
          <a:xfrm>
            <a:off x="4800599" y="4419600"/>
            <a:ext cx="3346315" cy="1219200"/>
          </a:xfrm>
        </p:spPr>
        <p:txBody>
          <a:bodyPr/>
          <a:lstStyle>
            <a:lvl1pPr marL="0" marR="0" indent="0" algn="l" defTabSz="914400" rtl="0" eaLnBrk="1" fontAlgn="base" latinLnBrk="0" hangingPunct="1">
              <a:lnSpc>
                <a:spcPct val="100000"/>
              </a:lnSpc>
              <a:spcBef>
                <a:spcPct val="0"/>
              </a:spcBef>
              <a:spcAft>
                <a:spcPct val="50000"/>
              </a:spcAft>
              <a:buClr>
                <a:schemeClr val="tx2"/>
              </a:buClr>
              <a:buSzPct val="100000"/>
              <a:buFontTx/>
              <a:buNone/>
              <a:tabLst/>
              <a:defRPr sz="1200" baseline="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en-GB" sz="1200" noProof="0" dirty="0" smtClean="0"/>
              <a:t>click to edit master text styles</a:t>
            </a:r>
          </a:p>
        </p:txBody>
      </p:sp>
      <p:sp>
        <p:nvSpPr>
          <p:cNvPr id="20" name="Content Placeholder 16"/>
          <p:cNvSpPr>
            <a:spLocks noGrp="1"/>
          </p:cNvSpPr>
          <p:nvPr>
            <p:ph sz="quarter" idx="17"/>
          </p:nvPr>
        </p:nvSpPr>
        <p:spPr>
          <a:xfrm>
            <a:off x="4800600" y="1828800"/>
            <a:ext cx="3352800" cy="2362200"/>
          </a:xfrm>
        </p:spPr>
        <p:txBody>
          <a:bodyPr/>
          <a:lstStyle>
            <a:lvl1pPr marL="0" indent="0">
              <a:buNone/>
              <a:defRPr>
                <a:solidFill>
                  <a:schemeClr val="bg1"/>
                </a:solidFill>
              </a:defRPr>
            </a:lvl1pPr>
          </a:lstStyle>
          <a:p>
            <a:pPr lvl="0"/>
            <a:r>
              <a:rPr lang="fr-FR" smtClean="0"/>
              <a:t>Modifiez les styles du texte du masque</a:t>
            </a:r>
          </a:p>
        </p:txBody>
      </p:sp>
      <p:sp>
        <p:nvSpPr>
          <p:cNvPr id="21" name="Content Placeholder 16"/>
          <p:cNvSpPr>
            <a:spLocks noGrp="1"/>
          </p:cNvSpPr>
          <p:nvPr>
            <p:ph sz="quarter" idx="18"/>
          </p:nvPr>
        </p:nvSpPr>
        <p:spPr>
          <a:xfrm>
            <a:off x="990600" y="1828800"/>
            <a:ext cx="3352800" cy="2362200"/>
          </a:xfrm>
        </p:spPr>
        <p:txBody>
          <a:bodyPr/>
          <a:lstStyle>
            <a:lvl1pPr marL="0" indent="0">
              <a:buNone/>
              <a:defRPr>
                <a:solidFill>
                  <a:schemeClr val="bg1"/>
                </a:solidFill>
              </a:defRPr>
            </a:lvl1pPr>
          </a:lstStyle>
          <a:p>
            <a:pPr lvl="0"/>
            <a:r>
              <a:rPr lang="fr-FR" smtClean="0"/>
              <a:t>Modifiez les styles du texte du masque</a:t>
            </a:r>
          </a:p>
        </p:txBody>
      </p:sp>
      <p:sp>
        <p:nvSpPr>
          <p:cNvPr id="4" name="Espace réservé du numéro de diapositive 3"/>
          <p:cNvSpPr>
            <a:spLocks noGrp="1"/>
          </p:cNvSpPr>
          <p:nvPr>
            <p:ph type="sldNum" sz="quarter" idx="20"/>
          </p:nvPr>
        </p:nvSpPr>
        <p:spPr/>
        <p:txBody>
          <a:bodyPr/>
          <a:lstStyle/>
          <a:p>
            <a:fld id="{006F55E9-623E-4DBC-9E26-01EDF81B239D}" type="slidenum">
              <a:rPr lang="en-US" smtClean="0"/>
              <a:pPr/>
              <a:t>‹N°›</a:t>
            </a:fld>
            <a:endParaRPr lang="en-US" dirty="0"/>
          </a:p>
        </p:txBody>
      </p:sp>
      <p:sp>
        <p:nvSpPr>
          <p:cNvPr id="10" name="Espace réservé du pied de page 5"/>
          <p:cNvSpPr>
            <a:spLocks noGrp="1"/>
          </p:cNvSpPr>
          <p:nvPr>
            <p:ph type="ftr" sz="quarter" idx="10"/>
          </p:nvPr>
        </p:nvSpPr>
        <p:spPr>
          <a:xfrm>
            <a:off x="4716016" y="6597352"/>
            <a:ext cx="3456384" cy="188614"/>
          </a:xfrm>
        </p:spPr>
        <p:txBody>
          <a:bodyPr/>
          <a:lstStyle>
            <a:lvl1pPr>
              <a:defRPr/>
            </a:lvl1pPr>
          </a:lstStyle>
          <a:p>
            <a:r>
              <a:rPr lang="en-US" dirty="0" smtClean="0"/>
              <a:t>IMS Roaming Architectures and LI</a:t>
            </a:r>
            <a:endParaRPr lang="en-US" dirty="0"/>
          </a:p>
        </p:txBody>
      </p:sp>
    </p:spTree>
    <p:extLst>
      <p:ext uri="{BB962C8B-B14F-4D97-AF65-F5344CB8AC3E}">
        <p14:creationId xmlns:p14="http://schemas.microsoft.com/office/powerpoint/2010/main" val="2792541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ull frame photo with title">
    <p:spTree>
      <p:nvGrpSpPr>
        <p:cNvPr id="1" name=""/>
        <p:cNvGrpSpPr/>
        <p:nvPr/>
      </p:nvGrpSpPr>
      <p:grpSpPr>
        <a:xfrm>
          <a:off x="0" y="0"/>
          <a:ext cx="0" cy="0"/>
          <a:chOff x="0" y="0"/>
          <a:chExt cx="0" cy="0"/>
        </a:xfrm>
      </p:grpSpPr>
      <p:sp>
        <p:nvSpPr>
          <p:cNvPr id="3" name="Espace réservé pour une image  2"/>
          <p:cNvSpPr>
            <a:spLocks noGrp="1"/>
          </p:cNvSpPr>
          <p:nvPr>
            <p:ph type="pic" sz="quarter" idx="12"/>
          </p:nvPr>
        </p:nvSpPr>
        <p:spPr>
          <a:xfrm>
            <a:off x="0" y="0"/>
            <a:ext cx="9144000" cy="6858000"/>
          </a:xfrm>
        </p:spPr>
        <p:txBody>
          <a:bodyPr/>
          <a:lstStyle>
            <a:lvl1pPr marL="0" indent="0">
              <a:buNone/>
              <a:defRPr baseline="0">
                <a:solidFill>
                  <a:schemeClr val="bg1"/>
                </a:solidFill>
              </a:defRPr>
            </a:lvl1pPr>
          </a:lstStyle>
          <a:p>
            <a:r>
              <a:rPr lang="fr-FR" smtClean="0"/>
              <a:t>Cliquez sur l'icône pour ajouter une image</a:t>
            </a:r>
            <a:endParaRPr lang="fr-FR" dirty="0"/>
          </a:p>
        </p:txBody>
      </p:sp>
      <p:sp>
        <p:nvSpPr>
          <p:cNvPr id="4" name="Espace réservé du texte 3"/>
          <p:cNvSpPr>
            <a:spLocks noGrp="1"/>
          </p:cNvSpPr>
          <p:nvPr>
            <p:ph type="body" sz="quarter" idx="11" hasCustomPrompt="1"/>
          </p:nvPr>
        </p:nvSpPr>
        <p:spPr>
          <a:xfrm>
            <a:off x="990601" y="1828800"/>
            <a:ext cx="7162799" cy="1219200"/>
          </a:xfrm>
        </p:spPr>
        <p:txBody>
          <a:bodyPr>
            <a:normAutofit/>
          </a:bodyPr>
          <a:lstStyle>
            <a:lvl1pPr marL="0" indent="0">
              <a:spcAft>
                <a:spcPts val="0"/>
              </a:spcAft>
              <a:buNone/>
              <a:defRPr sz="6400" baseline="0">
                <a:solidFill>
                  <a:schemeClr val="accent1"/>
                </a:solidFill>
                <a:latin typeface="Helvetica 35 Thin" pitchFamily="34"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GB" noProof="0" dirty="0" smtClean="0"/>
              <a:t>click to add title</a:t>
            </a:r>
            <a:endParaRPr lang="en-GB" noProof="0" dirty="0"/>
          </a:p>
        </p:txBody>
      </p:sp>
    </p:spTree>
    <p:extLst>
      <p:ext uri="{BB962C8B-B14F-4D97-AF65-F5344CB8AC3E}">
        <p14:creationId xmlns:p14="http://schemas.microsoft.com/office/powerpoint/2010/main" val="208759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hank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980549" y="2286000"/>
            <a:ext cx="7146099" cy="1981200"/>
          </a:xfrm>
        </p:spPr>
        <p:txBody>
          <a:bodyPr anchor="ctr"/>
          <a:lstStyle>
            <a:lvl1pPr algn="l">
              <a:defRPr sz="7200">
                <a:latin typeface="Helvetica 35 Thin" pitchFamily="34" charset="0"/>
              </a:defRPr>
            </a:lvl1pPr>
          </a:lstStyle>
          <a:p>
            <a:r>
              <a:rPr lang="en-GB" noProof="0" dirty="0" smtClean="0"/>
              <a:t>thanks</a:t>
            </a:r>
            <a:endParaRPr lang="en-GB" noProof="0" dirty="0"/>
          </a:p>
        </p:txBody>
      </p:sp>
      <p:pic>
        <p:nvPicPr>
          <p:cNvPr id="4" name="Picture 28" descr="RGB_logo"/>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126648" y="5876925"/>
            <a:ext cx="719137" cy="719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0857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990600" y="403200"/>
            <a:ext cx="7162800" cy="968400"/>
          </a:xfrm>
        </p:spPr>
        <p:txBody>
          <a:bodyPr/>
          <a:lstStyle>
            <a:lvl1pPr algn="l">
              <a:defRPr/>
            </a:lvl1pPr>
          </a:lstStyle>
          <a:p>
            <a:r>
              <a:rPr lang="en-GB" dirty="0" smtClean="0"/>
              <a:t>click to add title</a:t>
            </a:r>
            <a:endParaRPr lang="en-GB" noProof="0" dirty="0"/>
          </a:p>
        </p:txBody>
      </p:sp>
      <p:sp>
        <p:nvSpPr>
          <p:cNvPr id="6" name="Espace réservé du texte 4"/>
          <p:cNvSpPr>
            <a:spLocks noGrp="1"/>
          </p:cNvSpPr>
          <p:nvPr>
            <p:ph type="body" sz="quarter" idx="13" hasCustomPrompt="1"/>
          </p:nvPr>
        </p:nvSpPr>
        <p:spPr>
          <a:xfrm>
            <a:off x="990600" y="1828800"/>
            <a:ext cx="1440210" cy="373268"/>
          </a:xfrm>
        </p:spPr>
        <p:txBody>
          <a:bodyPr/>
          <a:lstStyle>
            <a:lvl1pPr marL="0" indent="0">
              <a:buNone/>
              <a:defRPr>
                <a:solidFill>
                  <a:srgbClr val="FF6600"/>
                </a:solidFill>
              </a:defRPr>
            </a:lvl1pPr>
          </a:lstStyle>
          <a:p>
            <a:pPr lvl="0"/>
            <a:r>
              <a:rPr lang="en-GB" noProof="0" smtClean="0">
                <a:solidFill>
                  <a:schemeClr val="tx2"/>
                </a:solidFill>
              </a:rPr>
              <a:t>section 1</a:t>
            </a:r>
            <a:endParaRPr lang="en-GB" noProof="0"/>
          </a:p>
        </p:txBody>
      </p:sp>
      <p:sp>
        <p:nvSpPr>
          <p:cNvPr id="7" name="Espace réservé du texte 4"/>
          <p:cNvSpPr>
            <a:spLocks noGrp="1"/>
          </p:cNvSpPr>
          <p:nvPr>
            <p:ph type="body" sz="quarter" idx="14" hasCustomPrompt="1"/>
          </p:nvPr>
        </p:nvSpPr>
        <p:spPr>
          <a:xfrm>
            <a:off x="990600" y="2259331"/>
            <a:ext cx="1440210" cy="373268"/>
          </a:xfrm>
        </p:spPr>
        <p:txBody>
          <a:bodyPr/>
          <a:lstStyle>
            <a:lvl1pPr marL="0" indent="0">
              <a:buNone/>
              <a:defRPr>
                <a:solidFill>
                  <a:srgbClr val="FF6600"/>
                </a:solidFill>
              </a:defRPr>
            </a:lvl1pPr>
          </a:lstStyle>
          <a:p>
            <a:pPr lvl="0"/>
            <a:r>
              <a:rPr lang="en-GB" noProof="0" dirty="0" smtClean="0">
                <a:solidFill>
                  <a:schemeClr val="tx2"/>
                </a:solidFill>
              </a:rPr>
              <a:t>section 2</a:t>
            </a:r>
            <a:endParaRPr lang="en-GB" noProof="0" dirty="0"/>
          </a:p>
        </p:txBody>
      </p:sp>
      <p:sp>
        <p:nvSpPr>
          <p:cNvPr id="8" name="Espace réservé du texte 4"/>
          <p:cNvSpPr>
            <a:spLocks noGrp="1"/>
          </p:cNvSpPr>
          <p:nvPr>
            <p:ph type="body" sz="quarter" idx="15" hasCustomPrompt="1"/>
          </p:nvPr>
        </p:nvSpPr>
        <p:spPr>
          <a:xfrm>
            <a:off x="990600" y="2689862"/>
            <a:ext cx="1440210" cy="373268"/>
          </a:xfrm>
        </p:spPr>
        <p:txBody>
          <a:bodyPr/>
          <a:lstStyle>
            <a:lvl1pPr marL="0" indent="0">
              <a:buNone/>
              <a:defRPr>
                <a:solidFill>
                  <a:srgbClr val="FF6600"/>
                </a:solidFill>
              </a:defRPr>
            </a:lvl1pPr>
          </a:lstStyle>
          <a:p>
            <a:pPr lvl="0"/>
            <a:r>
              <a:rPr lang="en-GB" noProof="0" dirty="0" smtClean="0">
                <a:solidFill>
                  <a:schemeClr val="tx2"/>
                </a:solidFill>
              </a:rPr>
              <a:t>section 3</a:t>
            </a:r>
            <a:endParaRPr lang="en-GB" noProof="0" dirty="0"/>
          </a:p>
        </p:txBody>
      </p:sp>
      <p:sp>
        <p:nvSpPr>
          <p:cNvPr id="9" name="Espace réservé du texte 4"/>
          <p:cNvSpPr>
            <a:spLocks noGrp="1"/>
          </p:cNvSpPr>
          <p:nvPr>
            <p:ph type="body" sz="quarter" idx="17" hasCustomPrompt="1"/>
          </p:nvPr>
        </p:nvSpPr>
        <p:spPr>
          <a:xfrm>
            <a:off x="990600" y="3120393"/>
            <a:ext cx="1440210" cy="373268"/>
          </a:xfrm>
        </p:spPr>
        <p:txBody>
          <a:bodyPr/>
          <a:lstStyle>
            <a:lvl1pPr marL="0" indent="0">
              <a:buNone/>
              <a:defRPr>
                <a:solidFill>
                  <a:srgbClr val="FF6600"/>
                </a:solidFill>
              </a:defRPr>
            </a:lvl1pPr>
          </a:lstStyle>
          <a:p>
            <a:pPr lvl="0"/>
            <a:r>
              <a:rPr lang="en-GB" noProof="0" dirty="0" smtClean="0">
                <a:solidFill>
                  <a:schemeClr val="tx2"/>
                </a:solidFill>
              </a:rPr>
              <a:t>section 4</a:t>
            </a:r>
            <a:endParaRPr lang="en-GB" noProof="0" dirty="0"/>
          </a:p>
        </p:txBody>
      </p:sp>
      <p:sp>
        <p:nvSpPr>
          <p:cNvPr id="10" name="Espace réservé du texte 4"/>
          <p:cNvSpPr>
            <a:spLocks noGrp="1"/>
          </p:cNvSpPr>
          <p:nvPr>
            <p:ph type="body" sz="quarter" idx="19" hasCustomPrompt="1"/>
          </p:nvPr>
        </p:nvSpPr>
        <p:spPr>
          <a:xfrm>
            <a:off x="990600" y="3550924"/>
            <a:ext cx="1440210" cy="373268"/>
          </a:xfrm>
        </p:spPr>
        <p:txBody>
          <a:bodyPr/>
          <a:lstStyle>
            <a:lvl1pPr marL="0" indent="0">
              <a:buNone/>
              <a:defRPr>
                <a:solidFill>
                  <a:srgbClr val="FF6600"/>
                </a:solidFill>
              </a:defRPr>
            </a:lvl1pPr>
          </a:lstStyle>
          <a:p>
            <a:pPr lvl="0"/>
            <a:r>
              <a:rPr lang="en-GB" noProof="0" dirty="0" smtClean="0">
                <a:solidFill>
                  <a:schemeClr val="tx2"/>
                </a:solidFill>
              </a:rPr>
              <a:t>section 5</a:t>
            </a:r>
            <a:endParaRPr lang="en-GB" noProof="0" dirty="0"/>
          </a:p>
        </p:txBody>
      </p:sp>
      <p:sp>
        <p:nvSpPr>
          <p:cNvPr id="11" name="Espace réservé du texte 4"/>
          <p:cNvSpPr>
            <a:spLocks noGrp="1"/>
          </p:cNvSpPr>
          <p:nvPr>
            <p:ph type="body" sz="quarter" idx="21" hasCustomPrompt="1"/>
          </p:nvPr>
        </p:nvSpPr>
        <p:spPr>
          <a:xfrm>
            <a:off x="990600" y="3981455"/>
            <a:ext cx="1440210" cy="373268"/>
          </a:xfrm>
        </p:spPr>
        <p:txBody>
          <a:bodyPr/>
          <a:lstStyle>
            <a:lvl1pPr marL="0" indent="0">
              <a:buNone/>
              <a:defRPr>
                <a:solidFill>
                  <a:srgbClr val="FF6600"/>
                </a:solidFill>
              </a:defRPr>
            </a:lvl1pPr>
          </a:lstStyle>
          <a:p>
            <a:pPr lvl="0"/>
            <a:r>
              <a:rPr lang="en-GB" noProof="0" dirty="0" smtClean="0">
                <a:solidFill>
                  <a:schemeClr val="tx2"/>
                </a:solidFill>
              </a:rPr>
              <a:t>section 6</a:t>
            </a:r>
            <a:endParaRPr lang="en-GB" noProof="0" dirty="0"/>
          </a:p>
        </p:txBody>
      </p:sp>
      <p:sp>
        <p:nvSpPr>
          <p:cNvPr id="12" name="Espace réservé du texte 4"/>
          <p:cNvSpPr>
            <a:spLocks noGrp="1"/>
          </p:cNvSpPr>
          <p:nvPr>
            <p:ph type="body" sz="quarter" idx="23" hasCustomPrompt="1"/>
          </p:nvPr>
        </p:nvSpPr>
        <p:spPr>
          <a:xfrm>
            <a:off x="2598122" y="1828800"/>
            <a:ext cx="5555278" cy="373268"/>
          </a:xfrm>
        </p:spPr>
        <p:txBody>
          <a:bodyPr/>
          <a:lstStyle>
            <a:lvl1pPr marL="0" indent="0">
              <a:spcAft>
                <a:spcPts val="0"/>
              </a:spcAft>
              <a:buNone/>
              <a:defRPr baseline="0">
                <a:solidFill>
                  <a:schemeClr val="tx1"/>
                </a:solidFill>
              </a:defRPr>
            </a:lvl1pPr>
          </a:lstStyle>
          <a:p>
            <a:pPr lvl="0"/>
            <a:r>
              <a:rPr lang="en-GB" noProof="0" dirty="0" smtClean="0">
                <a:solidFill>
                  <a:schemeClr val="tx2"/>
                </a:solidFill>
              </a:rPr>
              <a:t>click to edit master text styles</a:t>
            </a:r>
            <a:endParaRPr lang="en-GB" noProof="0" dirty="0"/>
          </a:p>
        </p:txBody>
      </p:sp>
      <p:sp>
        <p:nvSpPr>
          <p:cNvPr id="13" name="Espace réservé du texte 4"/>
          <p:cNvSpPr>
            <a:spLocks noGrp="1"/>
          </p:cNvSpPr>
          <p:nvPr>
            <p:ph type="body" sz="quarter" idx="24" hasCustomPrompt="1"/>
          </p:nvPr>
        </p:nvSpPr>
        <p:spPr>
          <a:xfrm>
            <a:off x="2598122" y="2259331"/>
            <a:ext cx="5555278" cy="373268"/>
          </a:xfrm>
        </p:spPr>
        <p:txBody>
          <a:bodyPr/>
          <a:lstStyle>
            <a:lvl1pPr marL="0" indent="0">
              <a:spcAft>
                <a:spcPts val="0"/>
              </a:spcAft>
              <a:buNone/>
              <a:defRPr baseline="0">
                <a:solidFill>
                  <a:schemeClr val="tx1"/>
                </a:solidFill>
              </a:defRPr>
            </a:lvl1pPr>
          </a:lstStyle>
          <a:p>
            <a:pPr lvl="0"/>
            <a:r>
              <a:rPr lang="en-GB" noProof="0" dirty="0" smtClean="0">
                <a:solidFill>
                  <a:schemeClr val="tx2"/>
                </a:solidFill>
              </a:rPr>
              <a:t>click to edit master text styles</a:t>
            </a:r>
            <a:endParaRPr lang="en-GB" noProof="0" dirty="0"/>
          </a:p>
        </p:txBody>
      </p:sp>
      <p:sp>
        <p:nvSpPr>
          <p:cNvPr id="14" name="Espace réservé du texte 4"/>
          <p:cNvSpPr>
            <a:spLocks noGrp="1"/>
          </p:cNvSpPr>
          <p:nvPr>
            <p:ph type="body" sz="quarter" idx="25" hasCustomPrompt="1"/>
          </p:nvPr>
        </p:nvSpPr>
        <p:spPr>
          <a:xfrm>
            <a:off x="2598122" y="3981455"/>
            <a:ext cx="5555278" cy="373268"/>
          </a:xfrm>
        </p:spPr>
        <p:txBody>
          <a:bodyPr/>
          <a:lstStyle>
            <a:lvl1pPr marL="0" indent="0">
              <a:spcAft>
                <a:spcPts val="0"/>
              </a:spcAft>
              <a:buNone/>
              <a:defRPr baseline="0">
                <a:solidFill>
                  <a:schemeClr val="tx1"/>
                </a:solidFill>
              </a:defRPr>
            </a:lvl1pPr>
          </a:lstStyle>
          <a:p>
            <a:pPr lvl="0"/>
            <a:r>
              <a:rPr lang="en-GB" noProof="0" dirty="0" smtClean="0">
                <a:solidFill>
                  <a:schemeClr val="tx2"/>
                </a:solidFill>
              </a:rPr>
              <a:t>click to edit master text styles</a:t>
            </a:r>
            <a:endParaRPr lang="en-GB" noProof="0" dirty="0"/>
          </a:p>
        </p:txBody>
      </p:sp>
      <p:sp>
        <p:nvSpPr>
          <p:cNvPr id="15" name="Espace réservé du texte 4"/>
          <p:cNvSpPr>
            <a:spLocks noGrp="1"/>
          </p:cNvSpPr>
          <p:nvPr>
            <p:ph type="body" sz="quarter" idx="26" hasCustomPrompt="1"/>
          </p:nvPr>
        </p:nvSpPr>
        <p:spPr>
          <a:xfrm>
            <a:off x="2598122" y="3550924"/>
            <a:ext cx="5555278" cy="373268"/>
          </a:xfrm>
        </p:spPr>
        <p:txBody>
          <a:bodyPr/>
          <a:lstStyle>
            <a:lvl1pPr marL="0" indent="0">
              <a:spcAft>
                <a:spcPts val="0"/>
              </a:spcAft>
              <a:buNone/>
              <a:defRPr baseline="0">
                <a:solidFill>
                  <a:schemeClr val="tx1"/>
                </a:solidFill>
              </a:defRPr>
            </a:lvl1pPr>
          </a:lstStyle>
          <a:p>
            <a:pPr lvl="0"/>
            <a:r>
              <a:rPr lang="en-GB" noProof="0" dirty="0" smtClean="0">
                <a:solidFill>
                  <a:schemeClr val="tx2"/>
                </a:solidFill>
              </a:rPr>
              <a:t>click to edit master text styles</a:t>
            </a:r>
            <a:endParaRPr lang="en-GB" noProof="0" dirty="0"/>
          </a:p>
        </p:txBody>
      </p:sp>
      <p:sp>
        <p:nvSpPr>
          <p:cNvPr id="16" name="Espace réservé du texte 4"/>
          <p:cNvSpPr>
            <a:spLocks noGrp="1"/>
          </p:cNvSpPr>
          <p:nvPr>
            <p:ph type="body" sz="quarter" idx="27" hasCustomPrompt="1"/>
          </p:nvPr>
        </p:nvSpPr>
        <p:spPr>
          <a:xfrm>
            <a:off x="2598122" y="3120393"/>
            <a:ext cx="5555278" cy="373268"/>
          </a:xfrm>
        </p:spPr>
        <p:txBody>
          <a:bodyPr/>
          <a:lstStyle>
            <a:lvl1pPr marL="0" indent="0">
              <a:spcAft>
                <a:spcPts val="0"/>
              </a:spcAft>
              <a:buNone/>
              <a:defRPr baseline="0">
                <a:solidFill>
                  <a:schemeClr val="tx1"/>
                </a:solidFill>
              </a:defRPr>
            </a:lvl1pPr>
          </a:lstStyle>
          <a:p>
            <a:pPr lvl="0"/>
            <a:r>
              <a:rPr lang="en-GB" noProof="0" dirty="0" smtClean="0">
                <a:solidFill>
                  <a:schemeClr val="tx2"/>
                </a:solidFill>
              </a:rPr>
              <a:t>click to edit master text styles</a:t>
            </a:r>
            <a:endParaRPr lang="en-GB" noProof="0" dirty="0"/>
          </a:p>
        </p:txBody>
      </p:sp>
      <p:sp>
        <p:nvSpPr>
          <p:cNvPr id="17" name="Espace réservé du texte 4"/>
          <p:cNvSpPr>
            <a:spLocks noGrp="1"/>
          </p:cNvSpPr>
          <p:nvPr>
            <p:ph type="body" sz="quarter" idx="28" hasCustomPrompt="1"/>
          </p:nvPr>
        </p:nvSpPr>
        <p:spPr>
          <a:xfrm>
            <a:off x="2598122" y="2689862"/>
            <a:ext cx="5555278" cy="373268"/>
          </a:xfrm>
        </p:spPr>
        <p:txBody>
          <a:bodyPr/>
          <a:lstStyle>
            <a:lvl1pPr marL="0" indent="0">
              <a:spcAft>
                <a:spcPts val="0"/>
              </a:spcAft>
              <a:buNone/>
              <a:defRPr baseline="0">
                <a:solidFill>
                  <a:schemeClr val="tx1"/>
                </a:solidFill>
              </a:defRPr>
            </a:lvl1pPr>
          </a:lstStyle>
          <a:p>
            <a:pPr lvl="0"/>
            <a:r>
              <a:rPr lang="en-GB" noProof="0" dirty="0" smtClean="0">
                <a:solidFill>
                  <a:schemeClr val="tx2"/>
                </a:solidFill>
              </a:rPr>
              <a:t>click to edit master text styles</a:t>
            </a:r>
            <a:endParaRPr lang="en-GB" noProof="0" dirty="0"/>
          </a:p>
        </p:txBody>
      </p:sp>
      <p:sp>
        <p:nvSpPr>
          <p:cNvPr id="18" name="Espace réservé du texte 4"/>
          <p:cNvSpPr>
            <a:spLocks noGrp="1"/>
          </p:cNvSpPr>
          <p:nvPr>
            <p:ph type="body" sz="quarter" idx="29" hasCustomPrompt="1"/>
          </p:nvPr>
        </p:nvSpPr>
        <p:spPr>
          <a:xfrm>
            <a:off x="990600" y="4411986"/>
            <a:ext cx="1440210" cy="373268"/>
          </a:xfrm>
        </p:spPr>
        <p:txBody>
          <a:bodyPr/>
          <a:lstStyle>
            <a:lvl1pPr marL="0" indent="0">
              <a:buNone/>
              <a:defRPr>
                <a:solidFill>
                  <a:srgbClr val="FF6600"/>
                </a:solidFill>
              </a:defRPr>
            </a:lvl1pPr>
          </a:lstStyle>
          <a:p>
            <a:pPr lvl="0"/>
            <a:r>
              <a:rPr lang="en-GB" noProof="0" dirty="0" smtClean="0">
                <a:solidFill>
                  <a:schemeClr val="tx2"/>
                </a:solidFill>
              </a:rPr>
              <a:t>section 7</a:t>
            </a:r>
            <a:endParaRPr lang="en-GB" noProof="0" dirty="0"/>
          </a:p>
        </p:txBody>
      </p:sp>
      <p:sp>
        <p:nvSpPr>
          <p:cNvPr id="19" name="Espace réservé du texte 4"/>
          <p:cNvSpPr>
            <a:spLocks noGrp="1"/>
          </p:cNvSpPr>
          <p:nvPr>
            <p:ph type="body" sz="quarter" idx="30" hasCustomPrompt="1"/>
          </p:nvPr>
        </p:nvSpPr>
        <p:spPr>
          <a:xfrm>
            <a:off x="990600" y="4842517"/>
            <a:ext cx="1440210" cy="373268"/>
          </a:xfrm>
        </p:spPr>
        <p:txBody>
          <a:bodyPr/>
          <a:lstStyle>
            <a:lvl1pPr marL="0" indent="0">
              <a:buNone/>
              <a:defRPr>
                <a:solidFill>
                  <a:srgbClr val="FF6600"/>
                </a:solidFill>
              </a:defRPr>
            </a:lvl1pPr>
          </a:lstStyle>
          <a:p>
            <a:pPr lvl="0"/>
            <a:r>
              <a:rPr lang="en-GB" noProof="0" dirty="0" smtClean="0">
                <a:solidFill>
                  <a:schemeClr val="tx2"/>
                </a:solidFill>
              </a:rPr>
              <a:t>section 8</a:t>
            </a:r>
            <a:endParaRPr lang="en-GB" noProof="0" dirty="0"/>
          </a:p>
        </p:txBody>
      </p:sp>
      <p:sp>
        <p:nvSpPr>
          <p:cNvPr id="20" name="Espace réservé du texte 4"/>
          <p:cNvSpPr>
            <a:spLocks noGrp="1"/>
          </p:cNvSpPr>
          <p:nvPr>
            <p:ph type="body" sz="quarter" idx="31" hasCustomPrompt="1"/>
          </p:nvPr>
        </p:nvSpPr>
        <p:spPr>
          <a:xfrm>
            <a:off x="990600" y="5273048"/>
            <a:ext cx="1440210" cy="373268"/>
          </a:xfrm>
        </p:spPr>
        <p:txBody>
          <a:bodyPr/>
          <a:lstStyle>
            <a:lvl1pPr marL="0" indent="0">
              <a:buNone/>
              <a:defRPr>
                <a:solidFill>
                  <a:srgbClr val="FF6600"/>
                </a:solidFill>
              </a:defRPr>
            </a:lvl1pPr>
          </a:lstStyle>
          <a:p>
            <a:pPr lvl="0"/>
            <a:r>
              <a:rPr lang="en-GB" noProof="0" dirty="0" smtClean="0">
                <a:solidFill>
                  <a:schemeClr val="tx2"/>
                </a:solidFill>
              </a:rPr>
              <a:t>section 9</a:t>
            </a:r>
            <a:endParaRPr lang="en-GB" noProof="0" dirty="0"/>
          </a:p>
        </p:txBody>
      </p:sp>
      <p:sp>
        <p:nvSpPr>
          <p:cNvPr id="23" name="Espace réservé du texte 4"/>
          <p:cNvSpPr>
            <a:spLocks noGrp="1"/>
          </p:cNvSpPr>
          <p:nvPr>
            <p:ph type="body" sz="quarter" idx="34" hasCustomPrompt="1"/>
          </p:nvPr>
        </p:nvSpPr>
        <p:spPr>
          <a:xfrm>
            <a:off x="2599604" y="5273048"/>
            <a:ext cx="5555278" cy="373268"/>
          </a:xfrm>
        </p:spPr>
        <p:txBody>
          <a:bodyPr/>
          <a:lstStyle>
            <a:lvl1pPr marL="0" indent="0">
              <a:spcAft>
                <a:spcPts val="0"/>
              </a:spcAft>
              <a:buNone/>
              <a:defRPr baseline="0">
                <a:solidFill>
                  <a:schemeClr val="tx1"/>
                </a:solidFill>
              </a:defRPr>
            </a:lvl1pPr>
          </a:lstStyle>
          <a:p>
            <a:pPr lvl="0"/>
            <a:r>
              <a:rPr lang="en-GB" noProof="0" dirty="0" smtClean="0">
                <a:solidFill>
                  <a:schemeClr val="tx2"/>
                </a:solidFill>
              </a:rPr>
              <a:t>click to edit master text styles</a:t>
            </a:r>
            <a:endParaRPr lang="en-GB" noProof="0" dirty="0"/>
          </a:p>
        </p:txBody>
      </p:sp>
      <p:sp>
        <p:nvSpPr>
          <p:cNvPr id="24" name="Espace réservé du texte 4"/>
          <p:cNvSpPr>
            <a:spLocks noGrp="1"/>
          </p:cNvSpPr>
          <p:nvPr>
            <p:ph type="body" sz="quarter" idx="35" hasCustomPrompt="1"/>
          </p:nvPr>
        </p:nvSpPr>
        <p:spPr>
          <a:xfrm>
            <a:off x="2599604" y="4411986"/>
            <a:ext cx="5555278" cy="373268"/>
          </a:xfrm>
        </p:spPr>
        <p:txBody>
          <a:bodyPr/>
          <a:lstStyle>
            <a:lvl1pPr marL="0" indent="0">
              <a:spcAft>
                <a:spcPts val="0"/>
              </a:spcAft>
              <a:buNone/>
              <a:defRPr baseline="0">
                <a:solidFill>
                  <a:schemeClr val="tx1"/>
                </a:solidFill>
              </a:defRPr>
            </a:lvl1pPr>
          </a:lstStyle>
          <a:p>
            <a:pPr lvl="0"/>
            <a:r>
              <a:rPr lang="en-GB" noProof="0" dirty="0" smtClean="0">
                <a:solidFill>
                  <a:schemeClr val="tx2"/>
                </a:solidFill>
              </a:rPr>
              <a:t>click to edit master text styles</a:t>
            </a:r>
            <a:endParaRPr lang="en-GB" noProof="0" dirty="0"/>
          </a:p>
        </p:txBody>
      </p:sp>
      <p:sp>
        <p:nvSpPr>
          <p:cNvPr id="25" name="Espace réservé du texte 4"/>
          <p:cNvSpPr>
            <a:spLocks noGrp="1"/>
          </p:cNvSpPr>
          <p:nvPr>
            <p:ph type="body" sz="quarter" idx="36" hasCustomPrompt="1"/>
          </p:nvPr>
        </p:nvSpPr>
        <p:spPr>
          <a:xfrm>
            <a:off x="2592861" y="4842517"/>
            <a:ext cx="5555278" cy="373268"/>
          </a:xfrm>
        </p:spPr>
        <p:txBody>
          <a:bodyPr/>
          <a:lstStyle>
            <a:lvl1pPr marL="0" indent="0">
              <a:spcAft>
                <a:spcPts val="0"/>
              </a:spcAft>
              <a:buNone/>
              <a:defRPr baseline="0">
                <a:solidFill>
                  <a:schemeClr val="tx1"/>
                </a:solidFill>
              </a:defRPr>
            </a:lvl1pPr>
          </a:lstStyle>
          <a:p>
            <a:pPr lvl="0"/>
            <a:r>
              <a:rPr lang="en-GB" noProof="0" dirty="0" smtClean="0">
                <a:solidFill>
                  <a:schemeClr val="tx2"/>
                </a:solidFill>
              </a:rPr>
              <a:t>click to edit master text styles</a:t>
            </a:r>
            <a:endParaRPr lang="en-GB" noProof="0" dirty="0"/>
          </a:p>
        </p:txBody>
      </p:sp>
      <p:sp>
        <p:nvSpPr>
          <p:cNvPr id="22" name="Espace réservé du numéro de diapositive 21"/>
          <p:cNvSpPr>
            <a:spLocks noGrp="1"/>
          </p:cNvSpPr>
          <p:nvPr>
            <p:ph type="sldNum" sz="quarter" idx="38"/>
          </p:nvPr>
        </p:nvSpPr>
        <p:spPr/>
        <p:txBody>
          <a:bodyPr/>
          <a:lstStyle/>
          <a:p>
            <a:fld id="{8F992528-4CE6-4B88-9A78-C82BCB90EE36}" type="slidenum">
              <a:rPr lang="en-US" smtClean="0"/>
              <a:t>‹N°›</a:t>
            </a:fld>
            <a:endParaRPr lang="en-US" dirty="0"/>
          </a:p>
        </p:txBody>
      </p:sp>
      <p:sp>
        <p:nvSpPr>
          <p:cNvPr id="26" name="Espace réservé du pied de page 5"/>
          <p:cNvSpPr>
            <a:spLocks noGrp="1"/>
          </p:cNvSpPr>
          <p:nvPr>
            <p:ph type="ftr" sz="quarter" idx="10"/>
          </p:nvPr>
        </p:nvSpPr>
        <p:spPr>
          <a:xfrm>
            <a:off x="4716016" y="6597352"/>
            <a:ext cx="3456384" cy="188614"/>
          </a:xfrm>
        </p:spPr>
        <p:txBody>
          <a:bodyPr/>
          <a:lstStyle>
            <a:lvl1pPr>
              <a:defRPr/>
            </a:lvl1pPr>
          </a:lstStyle>
          <a:p>
            <a:r>
              <a:rPr lang="en-US" dirty="0" smtClean="0"/>
              <a:t>IMS Roaming Architectures and LI</a:t>
            </a:r>
            <a:endParaRPr lang="en-US" dirty="0"/>
          </a:p>
        </p:txBody>
      </p:sp>
    </p:spTree>
    <p:extLst>
      <p:ext uri="{BB962C8B-B14F-4D97-AF65-F5344CB8AC3E}">
        <p14:creationId xmlns:p14="http://schemas.microsoft.com/office/powerpoint/2010/main" val="1717270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main content 1">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990600" y="404813"/>
            <a:ext cx="7162800" cy="966787"/>
          </a:xfrm>
        </p:spPr>
        <p:txBody>
          <a:bodyPr/>
          <a:lstStyle>
            <a:lvl1pPr algn="l">
              <a:defRPr/>
            </a:lvl1pPr>
          </a:lstStyle>
          <a:p>
            <a:r>
              <a:rPr lang="en-GB" noProof="0" dirty="0" smtClean="0"/>
              <a:t>click to add title</a:t>
            </a:r>
            <a:endParaRPr lang="en-GB" noProof="0" dirty="0"/>
          </a:p>
        </p:txBody>
      </p:sp>
      <p:sp>
        <p:nvSpPr>
          <p:cNvPr id="4" name="Espace réservé du contenu 2"/>
          <p:cNvSpPr>
            <a:spLocks noGrp="1"/>
          </p:cNvSpPr>
          <p:nvPr>
            <p:ph idx="1" hasCustomPrompt="1"/>
          </p:nvPr>
        </p:nvSpPr>
        <p:spPr>
          <a:xfrm>
            <a:off x="990600" y="1828801"/>
            <a:ext cx="7162800" cy="3809999"/>
          </a:xfrm>
        </p:spPr>
        <p:txBody>
          <a:bodyPr/>
          <a:lstStyle>
            <a:lvl1pPr>
              <a:spcAft>
                <a:spcPts val="600"/>
              </a:spcAft>
              <a:defRPr sz="1800" baseline="0">
                <a:solidFill>
                  <a:schemeClr val="tx1"/>
                </a:solidFill>
                <a:latin typeface="Helvetica 55 Roman" pitchFamily="34" charset="0"/>
              </a:defRPr>
            </a:lvl1pPr>
            <a:lvl2pPr>
              <a:spcAft>
                <a:spcPts val="600"/>
              </a:spcAft>
              <a:buFont typeface="Arial" charset="0"/>
              <a:buChar char="–"/>
              <a:defRPr sz="1600" baseline="0">
                <a:latin typeface="Helvetica 55 Roman" pitchFamily="34" charset="0"/>
              </a:defRPr>
            </a:lvl2pPr>
            <a:lvl3pPr>
              <a:spcAft>
                <a:spcPts val="600"/>
              </a:spcAft>
              <a:defRPr sz="1600">
                <a:latin typeface="Helvetica 55 Roman" pitchFamily="34" charset="0"/>
              </a:defRPr>
            </a:lvl3pPr>
            <a:lvl4pPr>
              <a:spcAft>
                <a:spcPts val="600"/>
              </a:spcAft>
              <a:defRPr sz="1600">
                <a:latin typeface="Helvetica 55 Roman" pitchFamily="34" charset="0"/>
              </a:defRPr>
            </a:lvl4pPr>
            <a:lvl5pPr>
              <a:spcAft>
                <a:spcPts val="600"/>
              </a:spcAft>
              <a:defRPr sz="1600" baseline="0">
                <a:latin typeface="Helvetica 55 Roman" pitchFamily="34" charset="0"/>
              </a:defRPr>
            </a:lvl5p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
        <p:nvSpPr>
          <p:cNvPr id="9" name="Espace réservé du numéro de diapositive 8"/>
          <p:cNvSpPr>
            <a:spLocks noGrp="1"/>
          </p:cNvSpPr>
          <p:nvPr>
            <p:ph type="sldNum" sz="quarter" idx="11"/>
          </p:nvPr>
        </p:nvSpPr>
        <p:spPr/>
        <p:txBody>
          <a:bodyPr/>
          <a:lstStyle/>
          <a:p>
            <a:fld id="{006F55E9-623E-4DBC-9E26-01EDF81B239D}" type="slidenum">
              <a:rPr lang="en-US" smtClean="0"/>
              <a:pPr/>
              <a:t>‹N°›</a:t>
            </a:fld>
            <a:endParaRPr lang="en-US" dirty="0"/>
          </a:p>
        </p:txBody>
      </p:sp>
      <p:sp>
        <p:nvSpPr>
          <p:cNvPr id="10" name="Espace réservé du pied de page 5"/>
          <p:cNvSpPr>
            <a:spLocks noGrp="1"/>
          </p:cNvSpPr>
          <p:nvPr>
            <p:ph type="ftr" sz="quarter" idx="10"/>
          </p:nvPr>
        </p:nvSpPr>
        <p:spPr>
          <a:xfrm>
            <a:off x="4716016" y="6597352"/>
            <a:ext cx="3456384" cy="188614"/>
          </a:xfrm>
        </p:spPr>
        <p:txBody>
          <a:bodyPr/>
          <a:lstStyle>
            <a:lvl1pPr>
              <a:defRPr/>
            </a:lvl1pPr>
          </a:lstStyle>
          <a:p>
            <a:r>
              <a:rPr lang="en-US" dirty="0" smtClean="0"/>
              <a:t>IMS Roaming Architectures and LI</a:t>
            </a:r>
            <a:endParaRPr lang="en-US" dirty="0"/>
          </a:p>
        </p:txBody>
      </p:sp>
    </p:spTree>
    <p:extLst>
      <p:ext uri="{BB962C8B-B14F-4D97-AF65-F5344CB8AC3E}">
        <p14:creationId xmlns:p14="http://schemas.microsoft.com/office/powerpoint/2010/main" val="2036566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main content 2">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990600" y="403200"/>
            <a:ext cx="7162800" cy="968400"/>
          </a:xfrm>
        </p:spPr>
        <p:txBody>
          <a:bodyPr/>
          <a:lstStyle>
            <a:lvl1pPr algn="l">
              <a:defRPr lang="en-GB" sz="2400" smtClean="0">
                <a:effectLst/>
              </a:defRPr>
            </a:lvl1pPr>
          </a:lstStyle>
          <a:p>
            <a:r>
              <a:rPr lang="en-GB" sz="2400" dirty="0" smtClean="0">
                <a:solidFill>
                  <a:srgbClr val="FF6600"/>
                </a:solidFill>
                <a:effectLst/>
                <a:latin typeface="Helvetica 65 Medium"/>
                <a:ea typeface="Calibri"/>
                <a:cs typeface="Arial"/>
              </a:rPr>
              <a:t>click to add title or to add a new slide, go home &gt; new slide &gt; (select from drop down menu)</a:t>
            </a:r>
            <a:endParaRPr lang="fr-FR" dirty="0"/>
          </a:p>
        </p:txBody>
      </p:sp>
      <p:sp>
        <p:nvSpPr>
          <p:cNvPr id="26" name="Espace réservé du contenu 2"/>
          <p:cNvSpPr>
            <a:spLocks noGrp="1"/>
          </p:cNvSpPr>
          <p:nvPr>
            <p:ph idx="1" hasCustomPrompt="1"/>
          </p:nvPr>
        </p:nvSpPr>
        <p:spPr>
          <a:xfrm>
            <a:off x="990600" y="1828801"/>
            <a:ext cx="7162800" cy="3809999"/>
          </a:xfrm>
        </p:spPr>
        <p:txBody>
          <a:bodyPr/>
          <a:lstStyle>
            <a:lvl1pPr>
              <a:defRPr lang="en-GB" sz="1800" smtClean="0">
                <a:effectLst/>
              </a:defRPr>
            </a:lvl1pPr>
            <a:lvl2pPr>
              <a:spcAft>
                <a:spcPct val="0"/>
              </a:spcAft>
              <a:buFont typeface="Arial" charset="0"/>
              <a:buChar char="–"/>
              <a:defRPr/>
            </a:lvl2pPr>
          </a:lstStyle>
          <a:p>
            <a:r>
              <a:rPr lang="en-GB" sz="1800" dirty="0" smtClean="0">
                <a:effectLst/>
                <a:latin typeface="Helvetica 55 Roman"/>
                <a:ea typeface="Calibri"/>
                <a:cs typeface="Arial"/>
              </a:rPr>
              <a:t>click to edit master text styles or select an icon below to add a table, chart, SmartArt, image or a video</a:t>
            </a:r>
            <a:endParaRPr lang="en-GB" noProof="0" dirty="0"/>
          </a:p>
        </p:txBody>
      </p:sp>
      <p:sp>
        <p:nvSpPr>
          <p:cNvPr id="6" name="Espace réservé du pied de page 5"/>
          <p:cNvSpPr>
            <a:spLocks noGrp="1"/>
          </p:cNvSpPr>
          <p:nvPr>
            <p:ph type="ftr" sz="quarter" idx="10"/>
          </p:nvPr>
        </p:nvSpPr>
        <p:spPr>
          <a:xfrm>
            <a:off x="4716016" y="6597352"/>
            <a:ext cx="3456384" cy="188614"/>
          </a:xfrm>
        </p:spPr>
        <p:txBody>
          <a:bodyPr/>
          <a:lstStyle>
            <a:lvl1pPr>
              <a:defRPr/>
            </a:lvl1pPr>
          </a:lstStyle>
          <a:p>
            <a:r>
              <a:rPr lang="en-US" dirty="0" smtClean="0"/>
              <a:t>IMS Roaming Architectures and LI</a:t>
            </a:r>
            <a:endParaRPr lang="en-US" dirty="0"/>
          </a:p>
        </p:txBody>
      </p:sp>
      <p:sp>
        <p:nvSpPr>
          <p:cNvPr id="8" name="Espace réservé du numéro de diapositive 7"/>
          <p:cNvSpPr>
            <a:spLocks noGrp="1"/>
          </p:cNvSpPr>
          <p:nvPr>
            <p:ph type="sldNum" sz="quarter" idx="11"/>
          </p:nvPr>
        </p:nvSpPr>
        <p:spPr/>
        <p:txBody>
          <a:bodyPr/>
          <a:lstStyle/>
          <a:p>
            <a:fld id="{006F55E9-623E-4DBC-9E26-01EDF81B239D}" type="slidenum">
              <a:rPr lang="en-US" smtClean="0"/>
              <a:pPr/>
              <a:t>‹N°›</a:t>
            </a:fld>
            <a:endParaRPr lang="en-US" dirty="0"/>
          </a:p>
        </p:txBody>
      </p:sp>
    </p:spTree>
    <p:extLst>
      <p:ext uri="{BB962C8B-B14F-4D97-AF65-F5344CB8AC3E}">
        <p14:creationId xmlns:p14="http://schemas.microsoft.com/office/powerpoint/2010/main" val="1640621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aragraph styl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990600" y="403200"/>
            <a:ext cx="7162800" cy="968400"/>
          </a:xfrm>
        </p:spPr>
        <p:txBody>
          <a:bodyPr/>
          <a:lstStyle>
            <a:lvl1pPr algn="l">
              <a:defRPr/>
            </a:lvl1pPr>
          </a:lstStyle>
          <a:p>
            <a:r>
              <a:rPr lang="en-GB" noProof="0" dirty="0" smtClean="0"/>
              <a:t>click to add title</a:t>
            </a:r>
            <a:endParaRPr lang="en-GB" noProof="0" dirty="0"/>
          </a:p>
        </p:txBody>
      </p:sp>
      <p:sp>
        <p:nvSpPr>
          <p:cNvPr id="5" name="Espace réservé du texte 6"/>
          <p:cNvSpPr>
            <a:spLocks noGrp="1"/>
          </p:cNvSpPr>
          <p:nvPr>
            <p:ph type="body" sz="quarter" idx="11" hasCustomPrompt="1"/>
          </p:nvPr>
        </p:nvSpPr>
        <p:spPr>
          <a:xfrm>
            <a:off x="990600" y="1828800"/>
            <a:ext cx="7162800" cy="3810000"/>
          </a:xfrm>
        </p:spPr>
        <p:txBody>
          <a:bodyPr/>
          <a:lstStyle>
            <a:lvl1pPr marL="0" marR="0" indent="0" algn="l" defTabSz="914400" rtl="0" eaLnBrk="1" fontAlgn="base" latinLnBrk="0" hangingPunct="1">
              <a:lnSpc>
                <a:spcPct val="100000"/>
              </a:lnSpc>
              <a:spcBef>
                <a:spcPct val="0"/>
              </a:spcBef>
              <a:spcAft>
                <a:spcPts val="2500"/>
              </a:spcAft>
              <a:buClr>
                <a:schemeClr val="tx2"/>
              </a:buClr>
              <a:buSzPct val="70000"/>
              <a:buFont typeface="Wingdings" pitchFamily="2" charset="2"/>
              <a:buNone/>
              <a:tabLst/>
              <a:defRPr sz="1800">
                <a:solidFill>
                  <a:schemeClr val="tx1"/>
                </a:solidFill>
              </a:defRPr>
            </a:lvl1pPr>
          </a:lstStyle>
          <a:p>
            <a:pPr marL="0" indent="0">
              <a:buFont typeface="Wingdings" pitchFamily="2" charset="2"/>
              <a:buNone/>
            </a:pPr>
            <a:r>
              <a:rPr lang="en-GB" noProof="0" dirty="0" smtClean="0"/>
              <a:t>Click to edit master text styles, click to edit master text styles, click </a:t>
            </a:r>
            <a:br>
              <a:rPr lang="en-GB" noProof="0" dirty="0" smtClean="0"/>
            </a:br>
            <a:r>
              <a:rPr lang="en-GB" noProof="0" dirty="0" smtClean="0"/>
              <a:t>to edit master text styles, click to edit master text styles, click to edit master text styles, click to edit master text styles, click to edit master text styles, click to edit master text styles, click to edit master text styles, click to edit master text styles.</a:t>
            </a:r>
          </a:p>
          <a:p>
            <a:pPr marL="0" indent="0">
              <a:buFont typeface="Wingdings" pitchFamily="2" charset="2"/>
              <a:buNone/>
            </a:pPr>
            <a:r>
              <a:rPr lang="en-GB" noProof="0" dirty="0" smtClean="0"/>
              <a:t>Click to edit master text styles, click to edit master text styles, click </a:t>
            </a:r>
            <a:br>
              <a:rPr lang="en-GB" noProof="0" dirty="0" smtClean="0"/>
            </a:br>
            <a:r>
              <a:rPr lang="en-GB" noProof="0" dirty="0" smtClean="0"/>
              <a:t>to edit master text styles, click to edit master text styles, click to edit master text styles, click to edit master text styles, click to edit master text styles, click to edit master text styles, click to edit master text styles, click to edit master text styles,.</a:t>
            </a:r>
          </a:p>
        </p:txBody>
      </p:sp>
      <p:sp>
        <p:nvSpPr>
          <p:cNvPr id="7" name="Espace réservé du numéro de diapositive 6"/>
          <p:cNvSpPr>
            <a:spLocks noGrp="1"/>
          </p:cNvSpPr>
          <p:nvPr>
            <p:ph type="sldNum" sz="quarter" idx="13"/>
          </p:nvPr>
        </p:nvSpPr>
        <p:spPr/>
        <p:txBody>
          <a:bodyPr/>
          <a:lstStyle/>
          <a:p>
            <a:fld id="{006F55E9-623E-4DBC-9E26-01EDF81B239D}" type="slidenum">
              <a:rPr lang="en-US" smtClean="0"/>
              <a:pPr/>
              <a:t>‹N°›</a:t>
            </a:fld>
            <a:endParaRPr lang="en-US" dirty="0"/>
          </a:p>
        </p:txBody>
      </p:sp>
      <p:sp>
        <p:nvSpPr>
          <p:cNvPr id="8" name="Espace réservé du pied de page 5"/>
          <p:cNvSpPr>
            <a:spLocks noGrp="1"/>
          </p:cNvSpPr>
          <p:nvPr>
            <p:ph type="ftr" sz="quarter" idx="10"/>
          </p:nvPr>
        </p:nvSpPr>
        <p:spPr>
          <a:xfrm>
            <a:off x="4716016" y="6597352"/>
            <a:ext cx="3456384" cy="188614"/>
          </a:xfrm>
        </p:spPr>
        <p:txBody>
          <a:bodyPr/>
          <a:lstStyle>
            <a:lvl1pPr>
              <a:defRPr/>
            </a:lvl1pPr>
          </a:lstStyle>
          <a:p>
            <a:r>
              <a:rPr lang="en-US" dirty="0" smtClean="0"/>
              <a:t>IMS Roaming Architectures and LI</a:t>
            </a:r>
            <a:endParaRPr lang="en-US" dirty="0"/>
          </a:p>
        </p:txBody>
      </p:sp>
    </p:spTree>
    <p:extLst>
      <p:ext uri="{BB962C8B-B14F-4D97-AF65-F5344CB8AC3E}">
        <p14:creationId xmlns:p14="http://schemas.microsoft.com/office/powerpoint/2010/main" val="3466785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 column text">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990600" y="404813"/>
            <a:ext cx="7162800" cy="966787"/>
          </a:xfrm>
        </p:spPr>
        <p:txBody>
          <a:bodyPr/>
          <a:lstStyle>
            <a:lvl1pPr algn="l">
              <a:defRPr baseline="0"/>
            </a:lvl1pPr>
          </a:lstStyle>
          <a:p>
            <a:r>
              <a:rPr lang="en-GB" noProof="0" dirty="0" smtClean="0"/>
              <a:t>click to add title</a:t>
            </a:r>
            <a:endParaRPr lang="en-GB" noProof="0" dirty="0"/>
          </a:p>
        </p:txBody>
      </p:sp>
      <p:sp>
        <p:nvSpPr>
          <p:cNvPr id="3" name="Espace réservé du texte 6"/>
          <p:cNvSpPr>
            <a:spLocks noGrp="1"/>
          </p:cNvSpPr>
          <p:nvPr>
            <p:ph type="body" sz="quarter" idx="11" hasCustomPrompt="1"/>
          </p:nvPr>
        </p:nvSpPr>
        <p:spPr>
          <a:xfrm>
            <a:off x="990601" y="1828800"/>
            <a:ext cx="3352799" cy="3810000"/>
          </a:xfrm>
        </p:spPr>
        <p:txBody>
          <a:bodyPr/>
          <a:lstStyle>
            <a:lvl1pPr>
              <a:spcAft>
                <a:spcPts val="600"/>
              </a:spcAft>
              <a:defRPr sz="1800" baseline="0"/>
            </a:lvl1pPr>
          </a:lstStyle>
          <a:p>
            <a:pPr marL="185738" indent="-185738"/>
            <a:r>
              <a:rPr lang="en-GB" sz="1600" noProof="0" dirty="0" smtClean="0"/>
              <a:t>click to edit master text styles</a:t>
            </a:r>
          </a:p>
        </p:txBody>
      </p:sp>
      <p:sp>
        <p:nvSpPr>
          <p:cNvPr id="4" name="Espace réservé du texte 6"/>
          <p:cNvSpPr>
            <a:spLocks noGrp="1"/>
          </p:cNvSpPr>
          <p:nvPr>
            <p:ph type="body" sz="quarter" idx="12" hasCustomPrompt="1"/>
          </p:nvPr>
        </p:nvSpPr>
        <p:spPr>
          <a:xfrm>
            <a:off x="4800600" y="1828800"/>
            <a:ext cx="3352800" cy="3810000"/>
          </a:xfrm>
        </p:spPr>
        <p:txBody>
          <a:bodyPr/>
          <a:lstStyle>
            <a:lvl1pPr>
              <a:spcAft>
                <a:spcPts val="600"/>
              </a:spcAft>
              <a:defRPr sz="1800"/>
            </a:lvl1pPr>
          </a:lstStyle>
          <a:p>
            <a:pPr marL="185738" indent="-185738"/>
            <a:r>
              <a:rPr lang="en-GB" sz="1600" noProof="0" dirty="0" smtClean="0"/>
              <a:t>click to edit master text styles</a:t>
            </a:r>
          </a:p>
        </p:txBody>
      </p:sp>
      <p:sp>
        <p:nvSpPr>
          <p:cNvPr id="8" name="Espace réservé du numéro de diapositive 7"/>
          <p:cNvSpPr>
            <a:spLocks noGrp="1"/>
          </p:cNvSpPr>
          <p:nvPr>
            <p:ph type="sldNum" sz="quarter" idx="14"/>
          </p:nvPr>
        </p:nvSpPr>
        <p:spPr/>
        <p:txBody>
          <a:bodyPr/>
          <a:lstStyle/>
          <a:p>
            <a:fld id="{006F55E9-623E-4DBC-9E26-01EDF81B239D}" type="slidenum">
              <a:rPr lang="en-US" smtClean="0"/>
              <a:pPr/>
              <a:t>‹N°›</a:t>
            </a:fld>
            <a:endParaRPr lang="en-US" dirty="0"/>
          </a:p>
        </p:txBody>
      </p:sp>
    </p:spTree>
    <p:extLst>
      <p:ext uri="{BB962C8B-B14F-4D97-AF65-F5344CB8AC3E}">
        <p14:creationId xmlns:p14="http://schemas.microsoft.com/office/powerpoint/2010/main" val="1901893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key figures 1">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990600" y="404813"/>
            <a:ext cx="7162800" cy="966787"/>
          </a:xfrm>
        </p:spPr>
        <p:txBody>
          <a:bodyPr/>
          <a:lstStyle>
            <a:lvl1pPr algn="l">
              <a:defRPr/>
            </a:lvl1pPr>
          </a:lstStyle>
          <a:p>
            <a:r>
              <a:rPr lang="en-GB" noProof="0" dirty="0" smtClean="0"/>
              <a:t>click to add title</a:t>
            </a:r>
            <a:endParaRPr lang="en-GB" noProof="0" dirty="0"/>
          </a:p>
        </p:txBody>
      </p:sp>
      <p:sp>
        <p:nvSpPr>
          <p:cNvPr id="3" name="Rectangle 8"/>
          <p:cNvSpPr>
            <a:spLocks noChangeArrowheads="1"/>
          </p:cNvSpPr>
          <p:nvPr userDrawn="1"/>
        </p:nvSpPr>
        <p:spPr bwMode="auto">
          <a:xfrm>
            <a:off x="1000897" y="1831263"/>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a:solidFill>
                  <a:srgbClr val="FF6600"/>
                </a:solidFill>
                <a:latin typeface="Helvetica 35 Thin" pitchFamily="34" charset="0"/>
              </a:rPr>
              <a:t>1</a:t>
            </a:r>
            <a:endParaRPr lang="en-GB" sz="5200" dirty="0">
              <a:solidFill>
                <a:srgbClr val="FF6600"/>
              </a:solidFill>
              <a:latin typeface="Helvetica 35 Thin" pitchFamily="34" charset="0"/>
            </a:endParaRPr>
          </a:p>
        </p:txBody>
      </p:sp>
      <p:sp>
        <p:nvSpPr>
          <p:cNvPr id="4" name="Espace réservé du texte 6"/>
          <p:cNvSpPr>
            <a:spLocks noGrp="1"/>
          </p:cNvSpPr>
          <p:nvPr>
            <p:ph type="body" sz="quarter" idx="11" hasCustomPrompt="1"/>
          </p:nvPr>
        </p:nvSpPr>
        <p:spPr>
          <a:xfrm>
            <a:off x="1864498" y="2048678"/>
            <a:ext cx="4000527" cy="863674"/>
          </a:xfrm>
        </p:spPr>
        <p:txBody>
          <a:bodyPr/>
          <a:lstStyle>
            <a:lvl1pPr marL="0" marR="0" indent="0" algn="l" defTabSz="914400" rtl="0" eaLnBrk="1" fontAlgn="base" latinLnBrk="0" hangingPunct="1">
              <a:lnSpc>
                <a:spcPct val="100000"/>
              </a:lnSpc>
              <a:spcBef>
                <a:spcPct val="0"/>
              </a:spcBef>
              <a:spcAft>
                <a:spcPts val="600"/>
              </a:spcAft>
              <a:buClr>
                <a:schemeClr val="tx2"/>
              </a:buClr>
              <a:buSzPct val="70000"/>
              <a:buFont typeface="Wingdings" pitchFamily="2" charset="2"/>
              <a:buNone/>
              <a:tabLst/>
              <a:defRPr baseline="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en-GB" noProof="0" dirty="0" smtClean="0"/>
              <a:t>click to edit master text styles, </a:t>
            </a:r>
            <a:br>
              <a:rPr lang="en-GB" noProof="0" dirty="0" smtClean="0"/>
            </a:br>
            <a:r>
              <a:rPr lang="en-GB" noProof="0" dirty="0" smtClean="0"/>
              <a:t>click to edit master text styles</a:t>
            </a:r>
          </a:p>
        </p:txBody>
      </p:sp>
      <p:sp>
        <p:nvSpPr>
          <p:cNvPr id="5" name="Rectangle 4"/>
          <p:cNvSpPr>
            <a:spLocks noChangeArrowheads="1"/>
          </p:cNvSpPr>
          <p:nvPr userDrawn="1"/>
        </p:nvSpPr>
        <p:spPr bwMode="auto">
          <a:xfrm>
            <a:off x="1000897" y="2940533"/>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smtClean="0">
                <a:solidFill>
                  <a:srgbClr val="FF6600"/>
                </a:solidFill>
                <a:latin typeface="Helvetica 35 Thin" pitchFamily="34" charset="0"/>
              </a:rPr>
              <a:t>2</a:t>
            </a:r>
            <a:endParaRPr lang="en-GB" sz="5200" dirty="0">
              <a:solidFill>
                <a:srgbClr val="FF6600"/>
              </a:solidFill>
              <a:latin typeface="Helvetica 35 Thin" pitchFamily="34" charset="0"/>
            </a:endParaRPr>
          </a:p>
        </p:txBody>
      </p:sp>
      <p:sp>
        <p:nvSpPr>
          <p:cNvPr id="6" name="Espace réservé du texte 6"/>
          <p:cNvSpPr>
            <a:spLocks noGrp="1"/>
          </p:cNvSpPr>
          <p:nvPr>
            <p:ph type="body" sz="quarter" idx="12" hasCustomPrompt="1"/>
          </p:nvPr>
        </p:nvSpPr>
        <p:spPr>
          <a:xfrm>
            <a:off x="1864498" y="3200806"/>
            <a:ext cx="4000527" cy="863674"/>
          </a:xfrm>
        </p:spPr>
        <p:txBody>
          <a:bodyPr/>
          <a:lstStyle>
            <a:lvl1pPr marL="0" marR="0" indent="0" algn="l" defTabSz="914400" rtl="0" eaLnBrk="1" fontAlgn="base" latinLnBrk="0" hangingPunct="1">
              <a:lnSpc>
                <a:spcPct val="100000"/>
              </a:lnSpc>
              <a:spcBef>
                <a:spcPct val="0"/>
              </a:spcBef>
              <a:spcAft>
                <a:spcPts val="60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en-GB" noProof="0" dirty="0" smtClean="0"/>
              <a:t>click to edit master text styles, </a:t>
            </a:r>
            <a:br>
              <a:rPr lang="en-GB" noProof="0" dirty="0" smtClean="0"/>
            </a:br>
            <a:r>
              <a:rPr lang="en-GB" noProof="0" dirty="0" smtClean="0"/>
              <a:t>click to edit master text styles</a:t>
            </a:r>
          </a:p>
        </p:txBody>
      </p:sp>
      <p:sp>
        <p:nvSpPr>
          <p:cNvPr id="7" name="Rectangle 6"/>
          <p:cNvSpPr>
            <a:spLocks noChangeArrowheads="1"/>
          </p:cNvSpPr>
          <p:nvPr userDrawn="1"/>
        </p:nvSpPr>
        <p:spPr bwMode="auto">
          <a:xfrm>
            <a:off x="1000897" y="4118053"/>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smtClean="0">
                <a:solidFill>
                  <a:srgbClr val="FF6600"/>
                </a:solidFill>
                <a:latin typeface="Helvetica 35 Thin" pitchFamily="34" charset="0"/>
              </a:rPr>
              <a:t>3</a:t>
            </a:r>
            <a:endParaRPr lang="en-GB" sz="5200" dirty="0">
              <a:solidFill>
                <a:srgbClr val="FF6600"/>
              </a:solidFill>
              <a:latin typeface="Helvetica 35 Thin" pitchFamily="34" charset="0"/>
            </a:endParaRPr>
          </a:p>
        </p:txBody>
      </p:sp>
      <p:sp>
        <p:nvSpPr>
          <p:cNvPr id="8" name="Espace réservé du texte 6"/>
          <p:cNvSpPr>
            <a:spLocks noGrp="1"/>
          </p:cNvSpPr>
          <p:nvPr>
            <p:ph type="body" sz="quarter" idx="13" hasCustomPrompt="1"/>
          </p:nvPr>
        </p:nvSpPr>
        <p:spPr>
          <a:xfrm>
            <a:off x="1864498" y="4352934"/>
            <a:ext cx="4000527" cy="863674"/>
          </a:xfrm>
        </p:spPr>
        <p:txBody>
          <a:bodyPr/>
          <a:lstStyle>
            <a:lvl1pPr marL="0" marR="0" indent="0" algn="l" defTabSz="914400" rtl="0" eaLnBrk="1" fontAlgn="base" latinLnBrk="0" hangingPunct="1">
              <a:lnSpc>
                <a:spcPct val="100000"/>
              </a:lnSpc>
              <a:spcBef>
                <a:spcPct val="0"/>
              </a:spcBef>
              <a:spcAft>
                <a:spcPts val="60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en-GB" noProof="0" dirty="0" smtClean="0"/>
              <a:t>click to edit master text styles, </a:t>
            </a:r>
            <a:br>
              <a:rPr lang="en-GB" noProof="0" dirty="0" smtClean="0"/>
            </a:br>
            <a:r>
              <a:rPr lang="en-GB" noProof="0" dirty="0" smtClean="0"/>
              <a:t>click to edit master text styles</a:t>
            </a:r>
          </a:p>
        </p:txBody>
      </p:sp>
      <p:sp>
        <p:nvSpPr>
          <p:cNvPr id="12" name="Espace réservé du numéro de diapositive 11"/>
          <p:cNvSpPr>
            <a:spLocks noGrp="1"/>
          </p:cNvSpPr>
          <p:nvPr>
            <p:ph type="sldNum" sz="quarter" idx="15"/>
          </p:nvPr>
        </p:nvSpPr>
        <p:spPr/>
        <p:txBody>
          <a:bodyPr/>
          <a:lstStyle/>
          <a:p>
            <a:fld id="{006F55E9-623E-4DBC-9E26-01EDF81B239D}" type="slidenum">
              <a:rPr lang="en-US" smtClean="0"/>
              <a:pPr/>
              <a:t>‹N°›</a:t>
            </a:fld>
            <a:endParaRPr lang="en-US" dirty="0"/>
          </a:p>
        </p:txBody>
      </p:sp>
      <p:sp>
        <p:nvSpPr>
          <p:cNvPr id="13" name="Espace réservé du pied de page 5"/>
          <p:cNvSpPr>
            <a:spLocks noGrp="1"/>
          </p:cNvSpPr>
          <p:nvPr>
            <p:ph type="ftr" sz="quarter" idx="10"/>
          </p:nvPr>
        </p:nvSpPr>
        <p:spPr>
          <a:xfrm>
            <a:off x="4716016" y="6597352"/>
            <a:ext cx="3456384" cy="188614"/>
          </a:xfrm>
        </p:spPr>
        <p:txBody>
          <a:bodyPr/>
          <a:lstStyle>
            <a:lvl1pPr>
              <a:defRPr/>
            </a:lvl1pPr>
          </a:lstStyle>
          <a:p>
            <a:r>
              <a:rPr lang="en-US" dirty="0" smtClean="0"/>
              <a:t>IMS Roaming Architectures and LI</a:t>
            </a:r>
            <a:endParaRPr lang="en-US" dirty="0"/>
          </a:p>
        </p:txBody>
      </p:sp>
    </p:spTree>
    <p:extLst>
      <p:ext uri="{BB962C8B-B14F-4D97-AF65-F5344CB8AC3E}">
        <p14:creationId xmlns:p14="http://schemas.microsoft.com/office/powerpoint/2010/main" val="2966097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key figures 2">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988788" y="404813"/>
            <a:ext cx="7164611" cy="966787"/>
          </a:xfrm>
        </p:spPr>
        <p:txBody>
          <a:bodyPr/>
          <a:lstStyle>
            <a:lvl1pPr algn="l">
              <a:defRPr/>
            </a:lvl1pPr>
          </a:lstStyle>
          <a:p>
            <a:r>
              <a:rPr lang="en-GB" noProof="0" dirty="0" smtClean="0"/>
              <a:t>click to add title</a:t>
            </a:r>
            <a:endParaRPr lang="fr-FR" dirty="0"/>
          </a:p>
        </p:txBody>
      </p:sp>
      <p:sp>
        <p:nvSpPr>
          <p:cNvPr id="3" name="Espace réservé du texte 4"/>
          <p:cNvSpPr>
            <a:spLocks noGrp="1"/>
          </p:cNvSpPr>
          <p:nvPr>
            <p:ph type="body" sz="quarter" idx="11" hasCustomPrompt="1"/>
          </p:nvPr>
        </p:nvSpPr>
        <p:spPr>
          <a:xfrm>
            <a:off x="988790" y="1828800"/>
            <a:ext cx="7164610" cy="1295400"/>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baseline="0">
                <a:solidFill>
                  <a:schemeClr val="tx1"/>
                </a:solidFill>
              </a:defRPr>
            </a:lvl1pPr>
            <a:lvl2pPr marL="482600" indent="0">
              <a:buNone/>
              <a:defRPr/>
            </a:lvl2pPr>
            <a:lvl3pPr marL="958850" indent="0">
              <a:buNone/>
              <a:defRPr/>
            </a:lvl3pPr>
            <a:lvl4pPr marL="1377950" indent="0">
              <a:buNone/>
              <a:defRPr/>
            </a:lvl4pPr>
            <a:lvl5pPr marL="1828800" indent="0">
              <a:buNone/>
              <a:defRPr/>
            </a:lvl5pPr>
          </a:lstStyle>
          <a:p>
            <a:pPr marL="0" indent="0">
              <a:buFont typeface="Wingdings" pitchFamily="2" charset="2"/>
              <a:buNone/>
            </a:pPr>
            <a:r>
              <a:rPr lang="en-GB" noProof="0" dirty="0" smtClean="0">
                <a:latin typeface="Helvetica 55 Roman" pitchFamily="34" charset="0"/>
              </a:rPr>
              <a:t>click to edit master text styles</a:t>
            </a:r>
            <a:endParaRPr lang="en-GB" noProof="0" dirty="0"/>
          </a:p>
        </p:txBody>
      </p:sp>
      <p:sp>
        <p:nvSpPr>
          <p:cNvPr id="4" name="Text Box 4"/>
          <p:cNvSpPr txBox="1">
            <a:spLocks noChangeArrowheads="1"/>
          </p:cNvSpPr>
          <p:nvPr userDrawn="1"/>
        </p:nvSpPr>
        <p:spPr bwMode="auto">
          <a:xfrm>
            <a:off x="118839"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1</a:t>
            </a:r>
          </a:p>
        </p:txBody>
      </p:sp>
      <p:sp>
        <p:nvSpPr>
          <p:cNvPr id="5" name="Text Box 6"/>
          <p:cNvSpPr txBox="1">
            <a:spLocks noChangeArrowheads="1"/>
          </p:cNvSpPr>
          <p:nvPr userDrawn="1"/>
        </p:nvSpPr>
        <p:spPr bwMode="auto">
          <a:xfrm>
            <a:off x="21161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2</a:t>
            </a:r>
          </a:p>
        </p:txBody>
      </p:sp>
      <p:sp>
        <p:nvSpPr>
          <p:cNvPr id="6" name="Text Box 7"/>
          <p:cNvSpPr txBox="1">
            <a:spLocks noChangeArrowheads="1"/>
          </p:cNvSpPr>
          <p:nvPr userDrawn="1"/>
        </p:nvSpPr>
        <p:spPr bwMode="auto">
          <a:xfrm>
            <a:off x="44275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3</a:t>
            </a:r>
          </a:p>
        </p:txBody>
      </p:sp>
      <p:sp>
        <p:nvSpPr>
          <p:cNvPr id="7" name="Text Box 8"/>
          <p:cNvSpPr txBox="1">
            <a:spLocks noChangeArrowheads="1"/>
          </p:cNvSpPr>
          <p:nvPr userDrawn="1"/>
        </p:nvSpPr>
        <p:spPr bwMode="auto">
          <a:xfrm>
            <a:off x="67516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4</a:t>
            </a:r>
          </a:p>
        </p:txBody>
      </p:sp>
      <p:sp>
        <p:nvSpPr>
          <p:cNvPr id="8" name="Espace réservé du texte 15"/>
          <p:cNvSpPr>
            <a:spLocks noGrp="1"/>
          </p:cNvSpPr>
          <p:nvPr>
            <p:ph type="body" sz="quarter" idx="16" hasCustomPrompt="1"/>
          </p:nvPr>
        </p:nvSpPr>
        <p:spPr>
          <a:xfrm>
            <a:off x="1052859" y="4365104"/>
            <a:ext cx="1152178" cy="1295921"/>
          </a:xfrm>
        </p:spPr>
        <p:txBody>
          <a:bodyPr/>
          <a:lstStyle>
            <a:lvl1pPr marL="0" marR="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sz="1000" baseline="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en-GB" noProof="0" dirty="0" smtClean="0"/>
              <a:t>Click to edit master text styles, click to edit master text styles, click to edit master text styles, click to edit master text styles.</a:t>
            </a:r>
          </a:p>
        </p:txBody>
      </p:sp>
      <p:sp>
        <p:nvSpPr>
          <p:cNvPr id="9" name="Espace réservé du texte 15"/>
          <p:cNvSpPr>
            <a:spLocks noGrp="1"/>
          </p:cNvSpPr>
          <p:nvPr>
            <p:ph type="body" sz="quarter" idx="17" hasCustomPrompt="1"/>
          </p:nvPr>
        </p:nvSpPr>
        <p:spPr>
          <a:xfrm>
            <a:off x="3285157" y="4365104"/>
            <a:ext cx="1152178" cy="1295921"/>
          </a:xfrm>
        </p:spPr>
        <p:txBody>
          <a:bodyPr/>
          <a:lstStyle>
            <a:lvl1pPr marL="0" marR="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en-GB" noProof="0" dirty="0" smtClean="0"/>
              <a:t>Click to edit master text styles, click to edit master text styles, click to edit master text styles, click to edit master text styles.</a:t>
            </a:r>
          </a:p>
        </p:txBody>
      </p:sp>
      <p:sp>
        <p:nvSpPr>
          <p:cNvPr id="10" name="Espace réservé du texte 15"/>
          <p:cNvSpPr>
            <a:spLocks noGrp="1"/>
          </p:cNvSpPr>
          <p:nvPr>
            <p:ph type="body" sz="quarter" idx="18" hasCustomPrompt="1"/>
          </p:nvPr>
        </p:nvSpPr>
        <p:spPr>
          <a:xfrm>
            <a:off x="5661421" y="4365104"/>
            <a:ext cx="1152178" cy="1295921"/>
          </a:xfrm>
        </p:spPr>
        <p:txBody>
          <a:bodyPr/>
          <a:lstStyle>
            <a:lvl1pPr marL="0" marR="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en-GB" noProof="0" dirty="0" smtClean="0"/>
              <a:t>Click to edit master text styles, click to edit master text styles, click to edit master text styles, click to edit master text styles.</a:t>
            </a:r>
          </a:p>
        </p:txBody>
      </p:sp>
      <p:sp>
        <p:nvSpPr>
          <p:cNvPr id="11" name="Espace réservé du texte 15"/>
          <p:cNvSpPr>
            <a:spLocks noGrp="1"/>
          </p:cNvSpPr>
          <p:nvPr>
            <p:ph type="body" sz="quarter" idx="19" hasCustomPrompt="1"/>
          </p:nvPr>
        </p:nvSpPr>
        <p:spPr>
          <a:xfrm>
            <a:off x="7944451" y="4365104"/>
            <a:ext cx="1152178" cy="1295921"/>
          </a:xfrm>
        </p:spPr>
        <p:txBody>
          <a:bodyPr/>
          <a:lstStyle>
            <a:lvl1pPr marL="0" marR="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en-GB" noProof="0" dirty="0" smtClean="0"/>
              <a:t>Click to edit master text styles, click to edit master text styles, click to edit master text styles, click to edit master text styles.</a:t>
            </a:r>
          </a:p>
        </p:txBody>
      </p:sp>
      <p:sp>
        <p:nvSpPr>
          <p:cNvPr id="15" name="Espace réservé du numéro de diapositive 14"/>
          <p:cNvSpPr>
            <a:spLocks noGrp="1"/>
          </p:cNvSpPr>
          <p:nvPr>
            <p:ph type="sldNum" sz="quarter" idx="21"/>
          </p:nvPr>
        </p:nvSpPr>
        <p:spPr/>
        <p:txBody>
          <a:bodyPr/>
          <a:lstStyle/>
          <a:p>
            <a:fld id="{006F55E9-623E-4DBC-9E26-01EDF81B239D}" type="slidenum">
              <a:rPr lang="en-US" smtClean="0"/>
              <a:pPr/>
              <a:t>‹N°›</a:t>
            </a:fld>
            <a:endParaRPr lang="en-US" dirty="0"/>
          </a:p>
        </p:txBody>
      </p:sp>
      <p:sp>
        <p:nvSpPr>
          <p:cNvPr id="16" name="Espace réservé du pied de page 5"/>
          <p:cNvSpPr>
            <a:spLocks noGrp="1"/>
          </p:cNvSpPr>
          <p:nvPr>
            <p:ph type="ftr" sz="quarter" idx="10"/>
          </p:nvPr>
        </p:nvSpPr>
        <p:spPr>
          <a:xfrm>
            <a:off x="4716016" y="6597352"/>
            <a:ext cx="3456384" cy="188614"/>
          </a:xfrm>
        </p:spPr>
        <p:txBody>
          <a:bodyPr/>
          <a:lstStyle>
            <a:lvl1pPr>
              <a:defRPr/>
            </a:lvl1pPr>
          </a:lstStyle>
          <a:p>
            <a:r>
              <a:rPr lang="en-US" dirty="0" smtClean="0"/>
              <a:t>IMS Roaming Architectures and LI</a:t>
            </a:r>
            <a:endParaRPr lang="en-US" dirty="0"/>
          </a:p>
        </p:txBody>
      </p:sp>
    </p:spTree>
    <p:extLst>
      <p:ext uri="{BB962C8B-B14F-4D97-AF65-F5344CB8AC3E}">
        <p14:creationId xmlns:p14="http://schemas.microsoft.com/office/powerpoint/2010/main" val="3109975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key figures 3">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990600" y="404813"/>
            <a:ext cx="7162800" cy="966787"/>
          </a:xfrm>
        </p:spPr>
        <p:txBody>
          <a:bodyPr/>
          <a:lstStyle>
            <a:lvl1pPr algn="l">
              <a:defRPr/>
            </a:lvl1pPr>
          </a:lstStyle>
          <a:p>
            <a:r>
              <a:rPr lang="en-GB" noProof="0" dirty="0" smtClean="0"/>
              <a:t>click to add title</a:t>
            </a:r>
            <a:endParaRPr lang="en-GB" noProof="0" dirty="0"/>
          </a:p>
        </p:txBody>
      </p:sp>
      <p:sp>
        <p:nvSpPr>
          <p:cNvPr id="13" name="Espace réservé du texte 7"/>
          <p:cNvSpPr>
            <a:spLocks noGrp="1"/>
          </p:cNvSpPr>
          <p:nvPr>
            <p:ph type="body" sz="quarter" idx="13" hasCustomPrompt="1"/>
          </p:nvPr>
        </p:nvSpPr>
        <p:spPr>
          <a:xfrm>
            <a:off x="1903592" y="3359626"/>
            <a:ext cx="6249808" cy="504000"/>
          </a:xfrm>
        </p:spPr>
        <p:txBody>
          <a:bodyPr/>
          <a:lstStyle>
            <a:lvl1pPr marL="0" indent="0">
              <a:buNone/>
              <a:defRPr sz="3200">
                <a:solidFill>
                  <a:schemeClr val="tx1"/>
                </a:solidFill>
                <a:latin typeface="Helvetica 45 Light" pitchFamily="34" charset="0"/>
              </a:defRPr>
            </a:lvl1pPr>
          </a:lstStyle>
          <a:p>
            <a:pPr lvl="0"/>
            <a:r>
              <a:rPr lang="en-GB" noProof="0" dirty="0" smtClean="0"/>
              <a:t>click to edit master text styles</a:t>
            </a:r>
          </a:p>
        </p:txBody>
      </p:sp>
      <p:sp>
        <p:nvSpPr>
          <p:cNvPr id="15" name="Espace réservé du texte 7"/>
          <p:cNvSpPr>
            <a:spLocks noGrp="1"/>
          </p:cNvSpPr>
          <p:nvPr>
            <p:ph type="body" sz="quarter" idx="15" hasCustomPrompt="1"/>
          </p:nvPr>
        </p:nvSpPr>
        <p:spPr>
          <a:xfrm>
            <a:off x="1903592" y="3969226"/>
            <a:ext cx="6249808" cy="504000"/>
          </a:xfrm>
        </p:spPr>
        <p:txBody>
          <a:bodyPr/>
          <a:lstStyle>
            <a:lvl1pPr marL="0" indent="0">
              <a:buNone/>
              <a:defRPr sz="3200">
                <a:solidFill>
                  <a:schemeClr val="tx1"/>
                </a:solidFill>
                <a:latin typeface="Helvetica 45 Light" pitchFamily="34" charset="0"/>
              </a:defRPr>
            </a:lvl1pPr>
          </a:lstStyle>
          <a:p>
            <a:pPr lvl="0"/>
            <a:r>
              <a:rPr lang="en-GB" noProof="0" dirty="0" smtClean="0"/>
              <a:t>click to edit master text styles</a:t>
            </a:r>
          </a:p>
        </p:txBody>
      </p:sp>
      <p:sp>
        <p:nvSpPr>
          <p:cNvPr id="17" name="Espace réservé du texte 7"/>
          <p:cNvSpPr>
            <a:spLocks noGrp="1"/>
          </p:cNvSpPr>
          <p:nvPr>
            <p:ph type="body" sz="quarter" idx="17" hasCustomPrompt="1"/>
          </p:nvPr>
        </p:nvSpPr>
        <p:spPr>
          <a:xfrm>
            <a:off x="1903592" y="4581276"/>
            <a:ext cx="6249808" cy="504000"/>
          </a:xfrm>
        </p:spPr>
        <p:txBody>
          <a:bodyPr/>
          <a:lstStyle>
            <a:lvl1pPr marL="0" indent="0">
              <a:buNone/>
              <a:defRPr sz="3200">
                <a:solidFill>
                  <a:schemeClr val="tx1"/>
                </a:solidFill>
                <a:latin typeface="Helvetica 45 Light" pitchFamily="34" charset="0"/>
              </a:defRPr>
            </a:lvl1pPr>
          </a:lstStyle>
          <a:p>
            <a:pPr lvl="0"/>
            <a:r>
              <a:rPr lang="en-GB" noProof="0" dirty="0" smtClean="0"/>
              <a:t>click to edit master text styles</a:t>
            </a:r>
          </a:p>
        </p:txBody>
      </p:sp>
      <p:sp>
        <p:nvSpPr>
          <p:cNvPr id="19" name="Espace réservé du texte 7"/>
          <p:cNvSpPr>
            <a:spLocks noGrp="1"/>
          </p:cNvSpPr>
          <p:nvPr>
            <p:ph type="body" sz="quarter" idx="19" hasCustomPrompt="1"/>
          </p:nvPr>
        </p:nvSpPr>
        <p:spPr>
          <a:xfrm>
            <a:off x="1903592" y="5229200"/>
            <a:ext cx="6249808" cy="504000"/>
          </a:xfrm>
        </p:spPr>
        <p:txBody>
          <a:bodyPr/>
          <a:lstStyle>
            <a:lvl1pPr marL="0" indent="0">
              <a:buNone/>
              <a:defRPr sz="3200">
                <a:solidFill>
                  <a:schemeClr val="tx1"/>
                </a:solidFill>
                <a:latin typeface="Helvetica 45 Light" pitchFamily="34" charset="0"/>
              </a:defRPr>
            </a:lvl1pPr>
          </a:lstStyle>
          <a:p>
            <a:pPr lvl="0"/>
            <a:r>
              <a:rPr lang="en-GB" noProof="0" dirty="0" smtClean="0"/>
              <a:t>click to edit master text styles</a:t>
            </a:r>
          </a:p>
        </p:txBody>
      </p:sp>
      <p:sp>
        <p:nvSpPr>
          <p:cNvPr id="20" name="Espace réservé du texte 13"/>
          <p:cNvSpPr>
            <a:spLocks noGrp="1"/>
          </p:cNvSpPr>
          <p:nvPr>
            <p:ph type="body" sz="quarter" idx="20" hasCustomPrompt="1"/>
          </p:nvPr>
        </p:nvSpPr>
        <p:spPr>
          <a:xfrm>
            <a:off x="990600" y="1828800"/>
            <a:ext cx="7162800" cy="1295400"/>
          </a:xfrm>
        </p:spPr>
        <p:txBody>
          <a:bodyPr>
            <a:normAutofit/>
          </a:bodyPr>
          <a:lstStyle>
            <a:lvl1pPr marL="0" marR="0" indent="0" algn="l" defTabSz="914400" rtl="0" eaLnBrk="1" fontAlgn="base" latinLnBrk="0" hangingPunct="1">
              <a:lnSpc>
                <a:spcPct val="100000"/>
              </a:lnSpc>
              <a:spcBef>
                <a:spcPct val="0"/>
              </a:spcBef>
              <a:spcAft>
                <a:spcPts val="600"/>
              </a:spcAft>
              <a:buClr>
                <a:srgbClr val="FF6600"/>
              </a:buClr>
              <a:buSzTx/>
              <a:buFont typeface="Wingdings" pitchFamily="2" charset="2"/>
              <a:buNone/>
              <a:tabLst/>
              <a:defRPr sz="4800" baseline="0">
                <a:solidFill>
                  <a:schemeClr val="tx1"/>
                </a:solidFill>
                <a:latin typeface="Helvetica 35 Thin" pitchFamily="34" charset="0"/>
              </a:defRPr>
            </a:lvl1pPr>
          </a:lstStyle>
          <a:p>
            <a:pPr marL="0" marR="0" lvl="0" indent="0" algn="l" defTabSz="914400" rtl="0" eaLnBrk="1" fontAlgn="base" latinLnBrk="0" hangingPunct="1">
              <a:lnSpc>
                <a:spcPct val="100000"/>
              </a:lnSpc>
              <a:spcBef>
                <a:spcPct val="0"/>
              </a:spcBef>
              <a:spcAft>
                <a:spcPts val="600"/>
              </a:spcAft>
              <a:buClr>
                <a:srgbClr val="FF6600"/>
              </a:buClr>
              <a:buSzTx/>
              <a:buFont typeface="Wingdings" pitchFamily="2" charset="2"/>
              <a:buNone/>
              <a:tabLst/>
              <a:defRPr/>
            </a:pPr>
            <a:r>
              <a:rPr lang="en-GB" noProof="0" dirty="0" smtClean="0"/>
              <a:t>click to add subtitle</a:t>
            </a:r>
            <a:endParaRPr lang="en-GB" noProof="0" dirty="0"/>
          </a:p>
        </p:txBody>
      </p:sp>
      <p:sp>
        <p:nvSpPr>
          <p:cNvPr id="6" name="Espace réservé du texte 5"/>
          <p:cNvSpPr>
            <a:spLocks noGrp="1"/>
          </p:cNvSpPr>
          <p:nvPr>
            <p:ph type="body" sz="quarter" idx="21" hasCustomPrompt="1"/>
          </p:nvPr>
        </p:nvSpPr>
        <p:spPr>
          <a:xfrm>
            <a:off x="990599" y="3359627"/>
            <a:ext cx="834079"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en-GB" noProof="0" dirty="0" smtClean="0"/>
              <a:t>###</a:t>
            </a:r>
            <a:endParaRPr lang="en-GB" noProof="0" dirty="0"/>
          </a:p>
        </p:txBody>
      </p:sp>
      <p:sp>
        <p:nvSpPr>
          <p:cNvPr id="21" name="Espace réservé du texte 5"/>
          <p:cNvSpPr>
            <a:spLocks noGrp="1"/>
          </p:cNvSpPr>
          <p:nvPr>
            <p:ph type="body" sz="quarter" idx="22" hasCustomPrompt="1"/>
          </p:nvPr>
        </p:nvSpPr>
        <p:spPr>
          <a:xfrm>
            <a:off x="990599" y="3969226"/>
            <a:ext cx="834079"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en-GB" noProof="0" dirty="0" smtClean="0"/>
              <a:t>###</a:t>
            </a:r>
            <a:endParaRPr lang="en-GB" noProof="0" dirty="0"/>
          </a:p>
        </p:txBody>
      </p:sp>
      <p:sp>
        <p:nvSpPr>
          <p:cNvPr id="22" name="Espace réservé du texte 5"/>
          <p:cNvSpPr>
            <a:spLocks noGrp="1"/>
          </p:cNvSpPr>
          <p:nvPr>
            <p:ph type="body" sz="quarter" idx="23" hasCustomPrompt="1"/>
          </p:nvPr>
        </p:nvSpPr>
        <p:spPr>
          <a:xfrm>
            <a:off x="990599" y="4581276"/>
            <a:ext cx="834079"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en-GB" noProof="0" dirty="0" smtClean="0"/>
              <a:t>###</a:t>
            </a:r>
            <a:endParaRPr lang="en-GB" noProof="0" dirty="0"/>
          </a:p>
        </p:txBody>
      </p:sp>
      <p:sp>
        <p:nvSpPr>
          <p:cNvPr id="23" name="Espace réservé du texte 5"/>
          <p:cNvSpPr>
            <a:spLocks noGrp="1"/>
          </p:cNvSpPr>
          <p:nvPr>
            <p:ph type="body" sz="quarter" idx="24" hasCustomPrompt="1"/>
          </p:nvPr>
        </p:nvSpPr>
        <p:spPr>
          <a:xfrm>
            <a:off x="990599" y="5229200"/>
            <a:ext cx="834079"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en-GB" noProof="0" dirty="0" smtClean="0"/>
              <a:t>###</a:t>
            </a:r>
            <a:endParaRPr lang="en-GB" noProof="0" dirty="0"/>
          </a:p>
        </p:txBody>
      </p:sp>
      <p:sp>
        <p:nvSpPr>
          <p:cNvPr id="4" name="Espace réservé du numéro de diapositive 3"/>
          <p:cNvSpPr>
            <a:spLocks noGrp="1"/>
          </p:cNvSpPr>
          <p:nvPr>
            <p:ph type="sldNum" sz="quarter" idx="26"/>
          </p:nvPr>
        </p:nvSpPr>
        <p:spPr/>
        <p:txBody>
          <a:bodyPr/>
          <a:lstStyle/>
          <a:p>
            <a:fld id="{006F55E9-623E-4DBC-9E26-01EDF81B239D}" type="slidenum">
              <a:rPr lang="en-US" smtClean="0"/>
              <a:pPr/>
              <a:t>‹N°›</a:t>
            </a:fld>
            <a:endParaRPr lang="en-US" dirty="0"/>
          </a:p>
        </p:txBody>
      </p:sp>
      <p:sp>
        <p:nvSpPr>
          <p:cNvPr id="16" name="Espace réservé du pied de page 5"/>
          <p:cNvSpPr>
            <a:spLocks noGrp="1"/>
          </p:cNvSpPr>
          <p:nvPr>
            <p:ph type="ftr" sz="quarter" idx="10"/>
          </p:nvPr>
        </p:nvSpPr>
        <p:spPr>
          <a:xfrm>
            <a:off x="4716016" y="6597352"/>
            <a:ext cx="3456384" cy="188614"/>
          </a:xfrm>
        </p:spPr>
        <p:txBody>
          <a:bodyPr/>
          <a:lstStyle>
            <a:lvl1pPr>
              <a:defRPr/>
            </a:lvl1pPr>
          </a:lstStyle>
          <a:p>
            <a:r>
              <a:rPr lang="en-US" dirty="0" smtClean="0"/>
              <a:t>IMS Roaming Architectures and LI</a:t>
            </a:r>
            <a:endParaRPr lang="en-US" dirty="0"/>
          </a:p>
        </p:txBody>
      </p:sp>
    </p:spTree>
    <p:extLst>
      <p:ext uri="{BB962C8B-B14F-4D97-AF65-F5344CB8AC3E}">
        <p14:creationId xmlns:p14="http://schemas.microsoft.com/office/powerpoint/2010/main" val="4172138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990600" y="404813"/>
            <a:ext cx="7162800" cy="966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C5F1A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lgn="l" fontAlgn="base">
              <a:spcAft>
                <a:spcPct val="0"/>
              </a:spcAft>
            </a:pPr>
            <a:r>
              <a:rPr lang="en-GB" dirty="0" smtClean="0"/>
              <a:t>click to add title</a:t>
            </a:r>
            <a:endParaRPr lang="fr-FR" dirty="0"/>
          </a:p>
        </p:txBody>
      </p:sp>
      <p:sp>
        <p:nvSpPr>
          <p:cNvPr id="3" name="Espace réservé du texte 2"/>
          <p:cNvSpPr>
            <a:spLocks noGrp="1"/>
          </p:cNvSpPr>
          <p:nvPr>
            <p:ph type="body" idx="1"/>
          </p:nvPr>
        </p:nvSpPr>
        <p:spPr>
          <a:xfrm>
            <a:off x="990600" y="1828801"/>
            <a:ext cx="7162800" cy="3810000"/>
          </a:xfrm>
          <a:prstGeom prst="rect">
            <a:avLst/>
          </a:prstGeom>
        </p:spPr>
        <p:txBody>
          <a:bodyPr vert="horz" lIns="0" tIns="0" rIns="0" bIns="0" rtlCol="0">
            <a:normAutofit/>
          </a:bodyPr>
          <a:lstStyle/>
          <a:p>
            <a:pPr marL="193675" lvl="0" indent="-193675" algn="l" rtl="0" eaLnBrk="1" fontAlgn="base" hangingPunct="1">
              <a:spcBef>
                <a:spcPct val="0"/>
              </a:spcBef>
              <a:spcAft>
                <a:spcPct val="50000"/>
              </a:spcAft>
              <a:buClr>
                <a:schemeClr val="tx2"/>
              </a:buClr>
              <a:buSzPct val="100000"/>
              <a:buFont typeface="Wingdings" pitchFamily="2" charset="2"/>
              <a:buChar char="§"/>
            </a:pPr>
            <a:r>
              <a:rPr lang="en-GB" noProof="0" dirty="0" smtClean="0"/>
              <a:t>click to add subtitle</a:t>
            </a:r>
          </a:p>
          <a:p>
            <a:pPr lvl="1"/>
            <a:r>
              <a:rPr lang="en-GB" noProof="0" dirty="0" smtClean="0"/>
              <a:t>second level</a:t>
            </a:r>
          </a:p>
          <a:p>
            <a:pPr marL="1187450" lvl="2" indent="-228600" algn="l" rtl="0" eaLnBrk="1" fontAlgn="base" hangingPunct="1">
              <a:spcBef>
                <a:spcPct val="0"/>
              </a:spcBef>
              <a:spcAft>
                <a:spcPct val="25000"/>
              </a:spcAft>
              <a:buClr>
                <a:schemeClr val="tx1"/>
              </a:buClr>
              <a:buFont typeface="Helvetica 45 Light" pitchFamily="34" charset="0"/>
              <a:buChar char="–"/>
            </a:pPr>
            <a:r>
              <a:rPr lang="en-GB" noProof="0" dirty="0" smtClean="0"/>
              <a:t>third level</a:t>
            </a:r>
          </a:p>
          <a:p>
            <a:pPr marL="1606550" lvl="3" indent="-228600" algn="l" rtl="0" eaLnBrk="1" fontAlgn="base" hangingPunct="1">
              <a:spcBef>
                <a:spcPct val="0"/>
              </a:spcBef>
              <a:spcAft>
                <a:spcPct val="25000"/>
              </a:spcAft>
              <a:buClr>
                <a:schemeClr val="tx1"/>
              </a:buClr>
              <a:buFont typeface="Helvetica 45 Light" pitchFamily="34" charset="0"/>
              <a:buChar char="–"/>
            </a:pPr>
            <a:r>
              <a:rPr lang="en-GB" noProof="0" dirty="0" smtClean="0"/>
              <a:t>fourth level</a:t>
            </a:r>
          </a:p>
          <a:p>
            <a:pPr marL="2057400" lvl="4" indent="-228600" algn="l" rtl="0" eaLnBrk="1" fontAlgn="base" hangingPunct="1">
              <a:spcBef>
                <a:spcPct val="0"/>
              </a:spcBef>
              <a:spcAft>
                <a:spcPct val="25000"/>
              </a:spcAft>
              <a:buClr>
                <a:schemeClr val="tx1"/>
              </a:buClr>
              <a:buFont typeface="Helvetica 45 Light" pitchFamily="34" charset="0"/>
              <a:buChar char="–"/>
            </a:pPr>
            <a:r>
              <a:rPr lang="en-GB" noProof="0" dirty="0" smtClean="0"/>
              <a:t>fifth level</a:t>
            </a:r>
            <a:endParaRPr lang="en-GB" noProof="0" dirty="0"/>
          </a:p>
        </p:txBody>
      </p:sp>
      <p:sp>
        <p:nvSpPr>
          <p:cNvPr id="4" name="Espace réservé du pied de page 3"/>
          <p:cNvSpPr>
            <a:spLocks noGrp="1"/>
          </p:cNvSpPr>
          <p:nvPr>
            <p:ph type="ftr" sz="quarter" idx="3"/>
          </p:nvPr>
        </p:nvSpPr>
        <p:spPr>
          <a:xfrm>
            <a:off x="5076056" y="6624762"/>
            <a:ext cx="3456384" cy="188614"/>
          </a:xfrm>
          <a:prstGeom prst="rect">
            <a:avLst/>
          </a:prstGeom>
        </p:spPr>
        <p:txBody>
          <a:bodyPr vert="horz" lIns="91440" tIns="45720" rIns="91440" bIns="45720" rtlCol="0" anchor="ctr"/>
          <a:lstStyle>
            <a:lvl1pPr algn="ctr">
              <a:defRPr sz="1000">
                <a:solidFill>
                  <a:schemeClr val="tx1">
                    <a:tint val="75000"/>
                  </a:schemeClr>
                </a:solidFill>
              </a:defRPr>
            </a:lvl1pPr>
          </a:lstStyle>
          <a:p>
            <a:r>
              <a:rPr lang="en-US" dirty="0" smtClean="0"/>
              <a:t>IMS Roaming Architectures and LI</a:t>
            </a:r>
            <a:endParaRPr lang="en-US" dirty="0"/>
          </a:p>
        </p:txBody>
      </p:sp>
      <p:sp>
        <p:nvSpPr>
          <p:cNvPr id="6" name="Espace réservé du numéro de diapositive 5"/>
          <p:cNvSpPr>
            <a:spLocks noGrp="1"/>
          </p:cNvSpPr>
          <p:nvPr>
            <p:ph type="sldNum" sz="quarter" idx="4"/>
          </p:nvPr>
        </p:nvSpPr>
        <p:spPr>
          <a:xfrm>
            <a:off x="179512" y="6381329"/>
            <a:ext cx="477416" cy="216024"/>
          </a:xfrm>
          <a:prstGeom prst="rect">
            <a:avLst/>
          </a:prstGeom>
        </p:spPr>
        <p:txBody>
          <a:bodyPr vert="horz" lIns="91440" tIns="45720" rIns="91440" bIns="45720" rtlCol="0" anchor="ctr"/>
          <a:lstStyle>
            <a:lvl1pPr algn="r">
              <a:defRPr sz="1000">
                <a:solidFill>
                  <a:schemeClr val="tx1">
                    <a:tint val="75000"/>
                  </a:schemeClr>
                </a:solidFill>
              </a:defRPr>
            </a:lvl1pPr>
          </a:lstStyle>
          <a:p>
            <a:fld id="{006F55E9-623E-4DBC-9E26-01EDF81B239D}" type="slidenum">
              <a:rPr lang="en-US" smtClean="0"/>
              <a:pPr/>
              <a:t>‹N°›</a:t>
            </a:fld>
            <a:endParaRPr lang="en-US" dirty="0"/>
          </a:p>
        </p:txBody>
      </p:sp>
    </p:spTree>
    <p:extLst>
      <p:ext uri="{BB962C8B-B14F-4D97-AF65-F5344CB8AC3E}">
        <p14:creationId xmlns:p14="http://schemas.microsoft.com/office/powerpoint/2010/main" val="2060529543"/>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2" r:id="rId3"/>
    <p:sldLayoutId id="2147483661" r:id="rId4"/>
    <p:sldLayoutId id="2147483663" r:id="rId5"/>
    <p:sldLayoutId id="2147483665" r:id="rId6"/>
    <p:sldLayoutId id="2147483666" r:id="rId7"/>
    <p:sldLayoutId id="2147483667" r:id="rId8"/>
    <p:sldLayoutId id="2147483668" r:id="rId9"/>
    <p:sldLayoutId id="2147483672" r:id="rId10"/>
    <p:sldLayoutId id="2147483673" r:id="rId11"/>
    <p:sldLayoutId id="2147483671" r:id="rId12"/>
    <p:sldLayoutId id="2147483670" r:id="rId13"/>
    <p:sldLayoutId id="2147483674" r:id="rId14"/>
    <p:sldLayoutId id="2147483678" r:id="rId1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sldNum="0" hdr="0" dt="0"/>
  <p:txStyles>
    <p:titleStyle>
      <a:lvl1pPr algn="ctr" defTabSz="914400" rtl="0" eaLnBrk="1" latinLnBrk="0" hangingPunct="1">
        <a:spcBef>
          <a:spcPct val="0"/>
        </a:spcBef>
        <a:buNone/>
        <a:defRPr lang="fr-FR" sz="2400" kern="1200">
          <a:solidFill>
            <a:srgbClr val="FF6600"/>
          </a:solidFill>
          <a:latin typeface="Helvetica 65 Medium" pitchFamily="34" charset="0"/>
          <a:ea typeface="+mj-ea"/>
          <a:cs typeface="+mj-cs"/>
        </a:defRPr>
      </a:lvl1pPr>
    </p:titleStyle>
    <p:bodyStyle>
      <a:lvl1pPr marL="194400" indent="-194400" algn="l" defTabSz="914400" rtl="0" eaLnBrk="1" fontAlgn="base" latinLnBrk="0" hangingPunct="1">
        <a:spcBef>
          <a:spcPct val="0"/>
        </a:spcBef>
        <a:spcAft>
          <a:spcPts val="600"/>
        </a:spcAft>
        <a:buClr>
          <a:srgbClr val="FF6600"/>
        </a:buClr>
        <a:buFont typeface="Wingdings" pitchFamily="2" charset="2"/>
        <a:buChar char="§"/>
        <a:defRPr lang="fr-FR" sz="1800" kern="1200" baseline="0" dirty="0" smtClean="0">
          <a:solidFill>
            <a:schemeClr val="tx1"/>
          </a:solidFill>
          <a:latin typeface="Helvetica 55 Roman" pitchFamily="34" charset="0"/>
          <a:ea typeface="+mn-ea"/>
          <a:cs typeface="+mn-cs"/>
        </a:defRPr>
      </a:lvl1pPr>
      <a:lvl2pPr marL="742950" indent="-285750" algn="l" defTabSz="914400" rtl="0" eaLnBrk="1" fontAlgn="base" latinLnBrk="0" hangingPunct="1">
        <a:spcBef>
          <a:spcPct val="0"/>
        </a:spcBef>
        <a:spcAft>
          <a:spcPts val="600"/>
        </a:spcAft>
        <a:buFont typeface="Helvetica 45 Light" pitchFamily="34" charset="0"/>
        <a:buChar char="–"/>
        <a:defRPr lang="fr-FR" sz="1600" kern="1200" baseline="0" dirty="0" smtClean="0">
          <a:solidFill>
            <a:schemeClr val="tx1"/>
          </a:solidFill>
          <a:latin typeface="Helvetica 55 Roman" pitchFamily="34" charset="0"/>
          <a:ea typeface="+mn-ea"/>
          <a:cs typeface="+mn-cs"/>
        </a:defRPr>
      </a:lvl2pPr>
      <a:lvl3pPr marL="1244600" indent="-285750" algn="l" defTabSz="914400" rtl="0" eaLnBrk="1" fontAlgn="base" latinLnBrk="0" hangingPunct="1">
        <a:spcBef>
          <a:spcPct val="0"/>
        </a:spcBef>
        <a:spcAft>
          <a:spcPts val="600"/>
        </a:spcAft>
        <a:buFont typeface="Helvetica 45 Light" pitchFamily="34" charset="0"/>
        <a:buChar char="–"/>
        <a:defRPr lang="fr-FR" sz="1600" kern="1200" baseline="0" dirty="0" smtClean="0">
          <a:solidFill>
            <a:schemeClr val="tx1"/>
          </a:solidFill>
          <a:latin typeface="Helvetica 55 Roman" pitchFamily="34" charset="0"/>
          <a:ea typeface="+mn-ea"/>
          <a:cs typeface="+mn-cs"/>
        </a:defRPr>
      </a:lvl3pPr>
      <a:lvl4pPr marL="1663700" indent="-285750" algn="l" defTabSz="914400" rtl="0" eaLnBrk="1" fontAlgn="base" latinLnBrk="0" hangingPunct="1">
        <a:spcBef>
          <a:spcPct val="0"/>
        </a:spcBef>
        <a:spcAft>
          <a:spcPts val="600"/>
        </a:spcAft>
        <a:buFont typeface="Helvetica 45 Light" pitchFamily="34" charset="0"/>
        <a:buChar char="–"/>
        <a:defRPr lang="fr-FR" sz="1600" kern="1200" dirty="0" smtClean="0">
          <a:solidFill>
            <a:schemeClr val="tx1"/>
          </a:solidFill>
          <a:latin typeface="Helvetica 55 Roman" pitchFamily="34" charset="0"/>
          <a:ea typeface="+mn-ea"/>
          <a:cs typeface="+mn-cs"/>
        </a:defRPr>
      </a:lvl4pPr>
      <a:lvl5pPr marL="2057400" indent="-228600" algn="l" defTabSz="914400" rtl="0" eaLnBrk="1" fontAlgn="base" latinLnBrk="0" hangingPunct="1">
        <a:spcBef>
          <a:spcPct val="0"/>
        </a:spcBef>
        <a:spcAft>
          <a:spcPts val="600"/>
        </a:spcAft>
        <a:buFont typeface="Helvetica 45 Light" pitchFamily="34" charset="0"/>
        <a:buChar char="–"/>
        <a:defRPr lang="fr-FR" sz="1600" kern="1200" dirty="0">
          <a:solidFill>
            <a:schemeClr val="tx1"/>
          </a:solidFill>
          <a:latin typeface="Helvetica 55 Roman"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4.emf"/><Relationship Id="rId4" Type="http://schemas.openxmlformats.org/officeDocument/2006/relationships/package" Target="../embeddings/Microsoft_PowerPoint_Slide1.sldx"/></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image" Target="../media/image5.emf"/><Relationship Id="rId4" Type="http://schemas.openxmlformats.org/officeDocument/2006/relationships/package" Target="../embeddings/Microsoft_PowerPoint_Slide2.sldx"/></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itle 42"/>
          <p:cNvSpPr>
            <a:spLocks noGrp="1"/>
          </p:cNvSpPr>
          <p:nvPr>
            <p:ph type="ctrTitle"/>
          </p:nvPr>
        </p:nvSpPr>
        <p:spPr>
          <a:xfrm>
            <a:off x="1043608" y="2348880"/>
            <a:ext cx="7136049" cy="2016224"/>
          </a:xfrm>
        </p:spPr>
        <p:txBody>
          <a:bodyPr/>
          <a:lstStyle/>
          <a:p>
            <a:pPr algn="ctr"/>
            <a:r>
              <a:rPr lang="en-US" sz="3600" dirty="0" smtClean="0">
                <a:latin typeface="Helvetica 45 Light" panose="020B0403020202020204" pitchFamily="34" charset="0"/>
              </a:rPr>
              <a:t/>
            </a:r>
            <a:br>
              <a:rPr lang="en-US" sz="3600" dirty="0" smtClean="0">
                <a:latin typeface="Helvetica 45 Light" panose="020B0403020202020204" pitchFamily="34" charset="0"/>
              </a:rPr>
            </a:br>
            <a:r>
              <a:rPr lang="en-US" sz="3600" dirty="0">
                <a:latin typeface="Helvetica 45 Light" panose="020B0403020202020204" pitchFamily="34" charset="0"/>
              </a:rPr>
              <a:t/>
            </a:r>
            <a:br>
              <a:rPr lang="en-US" sz="3600" dirty="0">
                <a:latin typeface="Helvetica 45 Light" panose="020B0403020202020204" pitchFamily="34" charset="0"/>
              </a:rPr>
            </a:br>
            <a:r>
              <a:rPr lang="en-US" sz="3600" dirty="0" smtClean="0">
                <a:latin typeface="Helvetica 45 Light" panose="020B0403020202020204" pitchFamily="34" charset="0"/>
              </a:rPr>
              <a:t/>
            </a:r>
            <a:br>
              <a:rPr lang="en-US" sz="3600" dirty="0" smtClean="0">
                <a:latin typeface="Helvetica 45 Light" panose="020B0403020202020204" pitchFamily="34" charset="0"/>
              </a:rPr>
            </a:br>
            <a:r>
              <a:rPr lang="en-US" sz="3600" dirty="0">
                <a:latin typeface="Helvetica 45 Light" panose="020B0403020202020204" pitchFamily="34" charset="0"/>
              </a:rPr>
              <a:t/>
            </a:r>
            <a:br>
              <a:rPr lang="en-US" sz="3600" dirty="0">
                <a:latin typeface="Helvetica 45 Light" panose="020B0403020202020204" pitchFamily="34" charset="0"/>
              </a:rPr>
            </a:br>
            <a:r>
              <a:rPr lang="en-US" sz="3600" dirty="0" smtClean="0">
                <a:latin typeface="Helvetica 45 Light" panose="020B0403020202020204" pitchFamily="34" charset="0"/>
              </a:rPr>
              <a:t/>
            </a:r>
            <a:br>
              <a:rPr lang="en-US" sz="3600" dirty="0" smtClean="0">
                <a:latin typeface="Helvetica 45 Light" panose="020B0403020202020204" pitchFamily="34" charset="0"/>
              </a:rPr>
            </a:br>
            <a:r>
              <a:rPr lang="en-US" sz="3600" dirty="0">
                <a:latin typeface="Helvetica 45 Light" panose="020B0403020202020204" pitchFamily="34" charset="0"/>
              </a:rPr>
              <a:t/>
            </a:r>
            <a:br>
              <a:rPr lang="en-US" sz="3600" dirty="0">
                <a:latin typeface="Helvetica 45 Light" panose="020B0403020202020204" pitchFamily="34" charset="0"/>
              </a:rPr>
            </a:br>
            <a:r>
              <a:rPr lang="en-US" sz="3600" dirty="0" smtClean="0">
                <a:latin typeface="Helvetica 45 Light" panose="020B0403020202020204" pitchFamily="34" charset="0"/>
              </a:rPr>
              <a:t/>
            </a:r>
            <a:br>
              <a:rPr lang="en-US" sz="3600" dirty="0" smtClean="0">
                <a:latin typeface="Helvetica 45 Light" panose="020B0403020202020204" pitchFamily="34" charset="0"/>
              </a:rPr>
            </a:br>
            <a:r>
              <a:rPr lang="en-US" sz="3600" dirty="0" smtClean="0">
                <a:latin typeface="Helvetica 45 Light" panose="020B0403020202020204" pitchFamily="34" charset="0"/>
              </a:rPr>
              <a:t>Discussion Paper:</a:t>
            </a:r>
            <a:br>
              <a:rPr lang="en-US" sz="3600" dirty="0" smtClean="0">
                <a:latin typeface="Helvetica 45 Light" panose="020B0403020202020204" pitchFamily="34" charset="0"/>
              </a:rPr>
            </a:br>
            <a:r>
              <a:rPr lang="en-US" sz="3600" dirty="0" smtClean="0">
                <a:latin typeface="Helvetica 45 Light" panose="020B0403020202020204" pitchFamily="34" charset="0"/>
              </a:rPr>
              <a:t>IMS Roaming &amp; Lawful Interception</a:t>
            </a:r>
            <a:br>
              <a:rPr lang="en-US" sz="3600" dirty="0" smtClean="0">
                <a:latin typeface="Helvetica 45 Light" panose="020B0403020202020204" pitchFamily="34" charset="0"/>
              </a:rPr>
            </a:br>
            <a:endParaRPr lang="en-GB" sz="4800" b="1" dirty="0">
              <a:latin typeface="Helvetica 45 Light" panose="020B0403020202020204" pitchFamily="34" charset="0"/>
            </a:endParaRPr>
          </a:p>
        </p:txBody>
      </p:sp>
      <p:sp>
        <p:nvSpPr>
          <p:cNvPr id="44" name="Subtitle 43"/>
          <p:cNvSpPr>
            <a:spLocks noGrp="1"/>
          </p:cNvSpPr>
          <p:nvPr>
            <p:ph type="subTitle" idx="1"/>
          </p:nvPr>
        </p:nvSpPr>
        <p:spPr>
          <a:xfrm>
            <a:off x="395536" y="5373216"/>
            <a:ext cx="5688631" cy="673224"/>
          </a:xfrm>
        </p:spPr>
        <p:txBody>
          <a:bodyPr>
            <a:noAutofit/>
          </a:bodyPr>
          <a:lstStyle/>
          <a:p>
            <a:r>
              <a:rPr lang="en-GB" sz="2800" dirty="0" smtClean="0">
                <a:latin typeface="+mn-lt"/>
              </a:rPr>
              <a:t>Orange Labs IMT/OLN</a:t>
            </a:r>
          </a:p>
          <a:p>
            <a:r>
              <a:rPr lang="en-GB" sz="2800" dirty="0" smtClean="0">
                <a:latin typeface="+mn-lt"/>
              </a:rPr>
              <a:t>Telecom Italia</a:t>
            </a:r>
          </a:p>
        </p:txBody>
      </p:sp>
      <p:sp>
        <p:nvSpPr>
          <p:cNvPr id="2" name="ZoneTexte 1"/>
          <p:cNvSpPr txBox="1"/>
          <p:nvPr/>
        </p:nvSpPr>
        <p:spPr>
          <a:xfrm>
            <a:off x="251520" y="332656"/>
            <a:ext cx="2310248" cy="1200329"/>
          </a:xfrm>
          <a:prstGeom prst="rect">
            <a:avLst/>
          </a:prstGeom>
          <a:noFill/>
        </p:spPr>
        <p:txBody>
          <a:bodyPr wrap="none" rtlCol="0">
            <a:spAutoFit/>
          </a:bodyPr>
          <a:lstStyle/>
          <a:p>
            <a:r>
              <a:rPr kumimoji="1" lang="en-US" dirty="0">
                <a:solidFill>
                  <a:schemeClr val="accent1"/>
                </a:solidFill>
              </a:rPr>
              <a:t>TSG SA WG3 #</a:t>
            </a:r>
            <a:r>
              <a:rPr lang="en-US" dirty="0">
                <a:solidFill>
                  <a:schemeClr val="accent1"/>
                </a:solidFill>
              </a:rPr>
              <a:t>57-LI</a:t>
            </a:r>
            <a:endParaRPr kumimoji="1" lang="en-US" dirty="0">
              <a:solidFill>
                <a:schemeClr val="accent1"/>
              </a:solidFill>
            </a:endParaRPr>
          </a:p>
          <a:p>
            <a:r>
              <a:rPr lang="en-US" dirty="0">
                <a:solidFill>
                  <a:schemeClr val="accent1"/>
                </a:solidFill>
              </a:rPr>
              <a:t>Nashville, USA</a:t>
            </a:r>
          </a:p>
          <a:p>
            <a:r>
              <a:rPr lang="en-US" dirty="0">
                <a:solidFill>
                  <a:schemeClr val="accent1"/>
                </a:solidFill>
              </a:rPr>
              <a:t>28-30 April 2015</a:t>
            </a:r>
            <a:endParaRPr kumimoji="1" lang="en-GB" dirty="0">
              <a:solidFill>
                <a:schemeClr val="accent1"/>
              </a:solidFill>
            </a:endParaRPr>
          </a:p>
          <a:p>
            <a:endParaRPr lang="fr-FR" dirty="0"/>
          </a:p>
        </p:txBody>
      </p:sp>
      <p:sp>
        <p:nvSpPr>
          <p:cNvPr id="5" name="ZoneTexte 4"/>
          <p:cNvSpPr txBox="1"/>
          <p:nvPr/>
        </p:nvSpPr>
        <p:spPr>
          <a:xfrm>
            <a:off x="7596336" y="9490"/>
            <a:ext cx="1440159" cy="923330"/>
          </a:xfrm>
          <a:prstGeom prst="rect">
            <a:avLst/>
          </a:prstGeom>
          <a:noFill/>
        </p:spPr>
        <p:txBody>
          <a:bodyPr wrap="square" rtlCol="0">
            <a:spAutoFit/>
          </a:bodyPr>
          <a:lstStyle/>
          <a:p>
            <a:r>
              <a:rPr kumimoji="1" lang="en-US" dirty="0" smtClean="0">
                <a:solidFill>
                  <a:schemeClr val="accent1"/>
                </a:solidFill>
              </a:rPr>
              <a:t>S3i150114</a:t>
            </a:r>
          </a:p>
          <a:p>
            <a:r>
              <a:rPr lang="fr-FR" dirty="0" smtClean="0"/>
              <a:t>(</a:t>
            </a:r>
            <a:r>
              <a:rPr lang="fr-FR" dirty="0" err="1" smtClean="0"/>
              <a:t>previously</a:t>
            </a:r>
            <a:endParaRPr lang="fr-FR" dirty="0" smtClean="0"/>
          </a:p>
          <a:p>
            <a:r>
              <a:rPr lang="fr-FR" dirty="0" smtClean="0"/>
              <a:t>S3i150095)</a:t>
            </a:r>
            <a:endParaRPr kumimoji="1" lang="en-GB" dirty="0">
              <a:solidFill>
                <a:schemeClr val="accent1"/>
              </a:solidFill>
            </a:endParaRPr>
          </a:p>
        </p:txBody>
      </p:sp>
    </p:spTree>
    <p:extLst>
      <p:ext uri="{BB962C8B-B14F-4D97-AF65-F5344CB8AC3E}">
        <p14:creationId xmlns:p14="http://schemas.microsoft.com/office/powerpoint/2010/main" val="10283174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942764" y="1149126"/>
            <a:ext cx="3309756" cy="5232202"/>
          </a:xfrm>
          <a:prstGeom prst="rect">
            <a:avLst/>
          </a:prstGeom>
        </p:spPr>
        <p:txBody>
          <a:bodyPr wrap="square">
            <a:spAutoFit/>
          </a:bodyPr>
          <a:lstStyle/>
          <a:p>
            <a:pPr marL="285750" indent="-285750">
              <a:buClr>
                <a:schemeClr val="accent1"/>
              </a:buClr>
              <a:buFont typeface="Wingdings" panose="05000000000000000000" pitchFamily="2" charset="2"/>
              <a:buChar char="§"/>
            </a:pPr>
            <a:r>
              <a:rPr lang="en-US" sz="1400" dirty="0">
                <a:solidFill>
                  <a:srgbClr val="00B050"/>
                </a:solidFill>
              </a:rPr>
              <a:t>Lawful interception and </a:t>
            </a:r>
            <a:r>
              <a:rPr lang="en-US" sz="1400" dirty="0" smtClean="0">
                <a:solidFill>
                  <a:srgbClr val="00B050"/>
                </a:solidFill>
              </a:rPr>
              <a:t>Retained Data requirements were taken in account when defining 3GPP LBO.</a:t>
            </a:r>
          </a:p>
          <a:p>
            <a:pPr marL="285750" indent="-285750">
              <a:buClr>
                <a:schemeClr val="accent1"/>
              </a:buClr>
              <a:buFont typeface="Wingdings" panose="05000000000000000000" pitchFamily="2" charset="2"/>
              <a:buChar char="§"/>
            </a:pPr>
            <a:endParaRPr lang="en-US" sz="1400" dirty="0" smtClean="0"/>
          </a:p>
          <a:p>
            <a:pPr marL="285750" indent="-285750">
              <a:buClr>
                <a:schemeClr val="accent1"/>
              </a:buClr>
              <a:buFont typeface="Wingdings" panose="05000000000000000000" pitchFamily="2" charset="2"/>
              <a:buChar char="§"/>
            </a:pPr>
            <a:r>
              <a:rPr lang="en-US" sz="1400" dirty="0" smtClean="0">
                <a:solidFill>
                  <a:srgbClr val="00B050"/>
                </a:solidFill>
              </a:rPr>
              <a:t>LI in VPLMN and HPLMN</a:t>
            </a:r>
            <a:r>
              <a:rPr lang="en-US" sz="1400" dirty="0" smtClean="0">
                <a:solidFill>
                  <a:schemeClr val="accent1"/>
                </a:solidFill>
              </a:rPr>
              <a:t>:</a:t>
            </a:r>
          </a:p>
          <a:p>
            <a:pPr marL="742950" lvl="1" indent="-285750">
              <a:buClr>
                <a:schemeClr val="accent1"/>
              </a:buClr>
              <a:buFont typeface="Wingdings" panose="05000000000000000000" pitchFamily="2" charset="2"/>
              <a:buChar char="§"/>
            </a:pPr>
            <a:r>
              <a:rPr lang="en-US" sz="1400" dirty="0" smtClean="0">
                <a:solidFill>
                  <a:srgbClr val="FF0000"/>
                </a:solidFill>
              </a:rPr>
              <a:t>LBO allows for both cases efficient LI (IRI + CC) and DR:</a:t>
            </a:r>
          </a:p>
          <a:p>
            <a:pPr marL="742950" lvl="1" indent="-285750">
              <a:buClr>
                <a:schemeClr val="accent1"/>
              </a:buClr>
              <a:buFont typeface="Wingdings" panose="05000000000000000000" pitchFamily="2" charset="2"/>
              <a:buChar char="§"/>
            </a:pPr>
            <a:r>
              <a:rPr lang="en-US" sz="1400" dirty="0" smtClean="0"/>
              <a:t>LI:</a:t>
            </a:r>
          </a:p>
          <a:p>
            <a:pPr marL="1200150" lvl="2" indent="-285750">
              <a:buClr>
                <a:schemeClr val="accent1"/>
              </a:buClr>
              <a:buFont typeface="Wingdings" panose="05000000000000000000" pitchFamily="2" charset="2"/>
              <a:buChar char="§"/>
            </a:pPr>
            <a:r>
              <a:rPr lang="en-US" sz="1400" dirty="0" smtClean="0"/>
              <a:t>IRI: </a:t>
            </a:r>
            <a:r>
              <a:rPr lang="en-US" sz="1400" dirty="0" err="1" smtClean="0"/>
              <a:t>vPCSCF</a:t>
            </a:r>
            <a:r>
              <a:rPr lang="en-US" sz="1400" dirty="0" smtClean="0"/>
              <a:t>, </a:t>
            </a:r>
            <a:r>
              <a:rPr lang="en-US" sz="1400" dirty="0" err="1" smtClean="0"/>
              <a:t>vIBCF</a:t>
            </a:r>
            <a:r>
              <a:rPr lang="en-US" sz="1400" dirty="0" smtClean="0"/>
              <a:t>, </a:t>
            </a:r>
            <a:r>
              <a:rPr lang="en-US" sz="1400" dirty="0" err="1" smtClean="0"/>
              <a:t>hIBCF</a:t>
            </a:r>
            <a:r>
              <a:rPr lang="en-US" sz="1400" dirty="0" smtClean="0"/>
              <a:t>, </a:t>
            </a:r>
            <a:r>
              <a:rPr lang="en-US" sz="1400" dirty="0" err="1" smtClean="0"/>
              <a:t>hS</a:t>
            </a:r>
            <a:r>
              <a:rPr lang="en-US" sz="1400" dirty="0" smtClean="0"/>
              <a:t>-CSCF</a:t>
            </a:r>
          </a:p>
          <a:p>
            <a:pPr marL="1200150" lvl="2" indent="-285750">
              <a:buClr>
                <a:schemeClr val="accent1"/>
              </a:buClr>
              <a:buFont typeface="Wingdings" panose="05000000000000000000" pitchFamily="2" charset="2"/>
              <a:buChar char="§"/>
            </a:pPr>
            <a:r>
              <a:rPr lang="en-US" sz="1400" dirty="0" smtClean="0"/>
              <a:t>CC: </a:t>
            </a:r>
            <a:r>
              <a:rPr lang="en-US" sz="1400" dirty="0" err="1" smtClean="0"/>
              <a:t>vPGW</a:t>
            </a:r>
            <a:r>
              <a:rPr lang="en-US" sz="1400" dirty="0" smtClean="0"/>
              <a:t>/</a:t>
            </a:r>
            <a:r>
              <a:rPr lang="en-US" sz="1400" dirty="0" err="1" smtClean="0"/>
              <a:t>vIMS</a:t>
            </a:r>
            <a:r>
              <a:rPr lang="en-US" sz="1400" dirty="0" smtClean="0"/>
              <a:t>-AGW, </a:t>
            </a:r>
            <a:r>
              <a:rPr lang="en-US" sz="1400" dirty="0" err="1" smtClean="0"/>
              <a:t>vTrGW</a:t>
            </a:r>
            <a:r>
              <a:rPr lang="en-US" sz="1400" dirty="0" smtClean="0"/>
              <a:t>, </a:t>
            </a:r>
            <a:r>
              <a:rPr lang="en-US" sz="1400" dirty="0" err="1" smtClean="0"/>
              <a:t>hTrGW</a:t>
            </a:r>
            <a:endParaRPr lang="en-US" sz="1400" dirty="0" smtClean="0"/>
          </a:p>
          <a:p>
            <a:pPr marL="742950" lvl="1" indent="-285750">
              <a:buClr>
                <a:schemeClr val="accent1"/>
              </a:buClr>
              <a:buFont typeface="Wingdings" panose="05000000000000000000" pitchFamily="2" charset="2"/>
              <a:buChar char="§"/>
            </a:pPr>
            <a:r>
              <a:rPr lang="en-US" sz="1400" dirty="0" smtClean="0"/>
              <a:t>DR is also available</a:t>
            </a:r>
          </a:p>
          <a:p>
            <a:pPr marL="742950" lvl="1" indent="-285750">
              <a:buClr>
                <a:schemeClr val="accent1"/>
              </a:buClr>
              <a:buFont typeface="Wingdings" panose="05000000000000000000" pitchFamily="2" charset="2"/>
              <a:buChar char="§"/>
            </a:pPr>
            <a:endParaRPr lang="en-US" sz="1400" dirty="0" smtClean="0"/>
          </a:p>
          <a:p>
            <a:pPr marL="285750" indent="-285750">
              <a:buClr>
                <a:schemeClr val="accent1"/>
              </a:buClr>
              <a:buFont typeface="Wingdings" panose="05000000000000000000" pitchFamily="2" charset="2"/>
              <a:buChar char="§"/>
            </a:pPr>
            <a:r>
              <a:rPr lang="en-US" sz="1400" dirty="0" smtClean="0">
                <a:solidFill>
                  <a:srgbClr val="00B050"/>
                </a:solidFill>
              </a:rPr>
              <a:t>Confidentiality Protection</a:t>
            </a:r>
            <a:r>
              <a:rPr lang="en-US" sz="1400" dirty="0" smtClean="0"/>
              <a:t>:</a:t>
            </a:r>
          </a:p>
          <a:p>
            <a:pPr lvl="1">
              <a:buClr>
                <a:schemeClr val="accent1"/>
              </a:buClr>
            </a:pPr>
            <a:r>
              <a:rPr lang="en-US" sz="1400" dirty="0" smtClean="0"/>
              <a:t>Even if </a:t>
            </a:r>
            <a:r>
              <a:rPr lang="en-US" sz="1400" dirty="0" smtClean="0">
                <a:solidFill>
                  <a:srgbClr val="FF0000"/>
                </a:solidFill>
              </a:rPr>
              <a:t>Encryption is used in E2AE mode</a:t>
            </a:r>
            <a:r>
              <a:rPr lang="en-US" sz="1400" dirty="0" smtClean="0"/>
              <a:t>, </a:t>
            </a:r>
            <a:r>
              <a:rPr lang="en-US" sz="1400" dirty="0">
                <a:solidFill>
                  <a:srgbClr val="FF0000"/>
                </a:solidFill>
              </a:rPr>
              <a:t>LBO architecture allows LI </a:t>
            </a:r>
            <a:r>
              <a:rPr lang="en-US" sz="1400" dirty="0" smtClean="0"/>
              <a:t>VPLMN (</a:t>
            </a:r>
            <a:r>
              <a:rPr lang="en-US" sz="1400" dirty="0" err="1" smtClean="0"/>
              <a:t>vP</a:t>
            </a:r>
            <a:r>
              <a:rPr lang="en-US" sz="1400" dirty="0" smtClean="0"/>
              <a:t>-CSCF, </a:t>
            </a:r>
            <a:r>
              <a:rPr lang="en-US" sz="1400" dirty="0" err="1" smtClean="0"/>
              <a:t>vIMS</a:t>
            </a:r>
            <a:r>
              <a:rPr lang="en-US" sz="1400" dirty="0" smtClean="0"/>
              <a:t>-AGW), HPLMN (</a:t>
            </a:r>
            <a:r>
              <a:rPr lang="en-US" sz="1400" dirty="0" err="1" smtClean="0"/>
              <a:t>hIBCF</a:t>
            </a:r>
            <a:r>
              <a:rPr lang="en-US" sz="1400" dirty="0" smtClean="0"/>
              <a:t>/</a:t>
            </a:r>
            <a:r>
              <a:rPr lang="en-US" sz="1400" dirty="0" err="1" smtClean="0"/>
              <a:t>hTrGW</a:t>
            </a:r>
            <a:r>
              <a:rPr lang="en-US" sz="1400" dirty="0" smtClean="0"/>
              <a:t>)</a:t>
            </a:r>
            <a:endParaRPr lang="en-US" sz="1400" b="1" dirty="0" smtClean="0">
              <a:solidFill>
                <a:srgbClr val="FF0000"/>
              </a:solidFill>
            </a:endParaRPr>
          </a:p>
          <a:p>
            <a:pPr marL="285750" indent="-285750">
              <a:buClr>
                <a:schemeClr val="accent1"/>
              </a:buClr>
              <a:buFont typeface="Wingdings" panose="05000000000000000000" pitchFamily="2" charset="2"/>
              <a:buChar char="§"/>
            </a:pPr>
            <a:endParaRPr lang="en-US" dirty="0" smtClean="0"/>
          </a:p>
          <a:p>
            <a:pPr marL="285750" indent="-285750">
              <a:buClr>
                <a:schemeClr val="accent1"/>
              </a:buClr>
              <a:buFont typeface="Wingdings" panose="05000000000000000000" pitchFamily="2" charset="2"/>
              <a:buChar char="§"/>
            </a:pPr>
            <a:endParaRPr lang="en-US" dirty="0"/>
          </a:p>
          <a:p>
            <a:endParaRPr lang="en-US" dirty="0"/>
          </a:p>
        </p:txBody>
      </p:sp>
      <p:sp>
        <p:nvSpPr>
          <p:cNvPr id="7" name="Espace réservé du pied de page 3"/>
          <p:cNvSpPr>
            <a:spLocks noGrp="1"/>
          </p:cNvSpPr>
          <p:nvPr>
            <p:ph type="ftr" sz="quarter" idx="10"/>
          </p:nvPr>
        </p:nvSpPr>
        <p:spPr>
          <a:xfrm>
            <a:off x="4932040" y="6597352"/>
            <a:ext cx="3456384" cy="188614"/>
          </a:xfrm>
        </p:spPr>
        <p:txBody>
          <a:bodyPr/>
          <a:lstStyle/>
          <a:p>
            <a:r>
              <a:rPr lang="en-US" dirty="0" smtClean="0"/>
              <a:t>IMS Roaming Architectures and LI</a:t>
            </a:r>
            <a:endParaRPr lang="en-US" dirty="0"/>
          </a:p>
        </p:txBody>
      </p:sp>
      <p:sp>
        <p:nvSpPr>
          <p:cNvPr id="9" name="Espace réservé du numéro de diapositive 7"/>
          <p:cNvSpPr>
            <a:spLocks noGrp="1"/>
          </p:cNvSpPr>
          <p:nvPr>
            <p:ph type="sldNum" sz="quarter" idx="11"/>
          </p:nvPr>
        </p:nvSpPr>
        <p:spPr>
          <a:xfrm>
            <a:off x="179512" y="6381329"/>
            <a:ext cx="477416" cy="216024"/>
          </a:xfrm>
        </p:spPr>
        <p:txBody>
          <a:bodyPr/>
          <a:lstStyle/>
          <a:p>
            <a:fld id="{006F55E9-623E-4DBC-9E26-01EDF81B239D}" type="slidenum">
              <a:rPr lang="en-US" smtClean="0"/>
              <a:pPr/>
              <a:t>2</a:t>
            </a:fld>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999" y="1435302"/>
            <a:ext cx="5962161" cy="37130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ZoneTexte 9"/>
          <p:cNvSpPr txBox="1"/>
          <p:nvPr/>
        </p:nvSpPr>
        <p:spPr>
          <a:xfrm>
            <a:off x="3275856" y="4797152"/>
            <a:ext cx="1424874" cy="369332"/>
          </a:xfrm>
          <a:prstGeom prst="rect">
            <a:avLst/>
          </a:prstGeom>
          <a:noFill/>
        </p:spPr>
        <p:txBody>
          <a:bodyPr wrap="square" rtlCol="0">
            <a:spAutoFit/>
          </a:bodyPr>
          <a:lstStyle/>
          <a:p>
            <a:r>
              <a:rPr lang="fr-FR" dirty="0" smtClean="0">
                <a:solidFill>
                  <a:srgbClr val="00B050"/>
                </a:solidFill>
              </a:rPr>
              <a:t>LI: IRI+CC</a:t>
            </a:r>
            <a:endParaRPr lang="fr-FR" dirty="0">
              <a:solidFill>
                <a:srgbClr val="00B050"/>
              </a:solidFill>
            </a:endParaRPr>
          </a:p>
        </p:txBody>
      </p:sp>
      <p:sp>
        <p:nvSpPr>
          <p:cNvPr id="11" name="ZoneTexte 10"/>
          <p:cNvSpPr txBox="1"/>
          <p:nvPr/>
        </p:nvSpPr>
        <p:spPr>
          <a:xfrm>
            <a:off x="1403648" y="4797152"/>
            <a:ext cx="1424874" cy="369332"/>
          </a:xfrm>
          <a:prstGeom prst="rect">
            <a:avLst/>
          </a:prstGeom>
          <a:noFill/>
        </p:spPr>
        <p:txBody>
          <a:bodyPr wrap="square" rtlCol="0">
            <a:spAutoFit/>
          </a:bodyPr>
          <a:lstStyle/>
          <a:p>
            <a:r>
              <a:rPr lang="fr-FR" dirty="0" smtClean="0">
                <a:solidFill>
                  <a:srgbClr val="00B050"/>
                </a:solidFill>
              </a:rPr>
              <a:t>LI: IRI+CC</a:t>
            </a:r>
            <a:endParaRPr lang="fr-FR" dirty="0">
              <a:solidFill>
                <a:srgbClr val="00B050"/>
              </a:solidFill>
            </a:endParaRPr>
          </a:p>
        </p:txBody>
      </p:sp>
      <p:sp>
        <p:nvSpPr>
          <p:cNvPr id="12" name="ZoneTexte 11"/>
          <p:cNvSpPr txBox="1"/>
          <p:nvPr/>
        </p:nvSpPr>
        <p:spPr>
          <a:xfrm>
            <a:off x="1706966" y="1844824"/>
            <a:ext cx="1424874" cy="369332"/>
          </a:xfrm>
          <a:prstGeom prst="rect">
            <a:avLst/>
          </a:prstGeom>
          <a:noFill/>
        </p:spPr>
        <p:txBody>
          <a:bodyPr wrap="square" rtlCol="0">
            <a:spAutoFit/>
          </a:bodyPr>
          <a:lstStyle/>
          <a:p>
            <a:r>
              <a:rPr lang="fr-FR" dirty="0" smtClean="0">
                <a:solidFill>
                  <a:srgbClr val="00B050"/>
                </a:solidFill>
              </a:rPr>
              <a:t>LI: IRI+CC</a:t>
            </a:r>
            <a:endParaRPr lang="fr-FR" dirty="0">
              <a:solidFill>
                <a:srgbClr val="00B050"/>
              </a:solidFill>
            </a:endParaRPr>
          </a:p>
        </p:txBody>
      </p:sp>
      <p:sp>
        <p:nvSpPr>
          <p:cNvPr id="13" name="ZoneTexte 12"/>
          <p:cNvSpPr txBox="1"/>
          <p:nvPr/>
        </p:nvSpPr>
        <p:spPr>
          <a:xfrm>
            <a:off x="3003110" y="1844824"/>
            <a:ext cx="1424874" cy="369332"/>
          </a:xfrm>
          <a:prstGeom prst="rect">
            <a:avLst/>
          </a:prstGeom>
          <a:noFill/>
        </p:spPr>
        <p:txBody>
          <a:bodyPr wrap="square" rtlCol="0">
            <a:spAutoFit/>
          </a:bodyPr>
          <a:lstStyle/>
          <a:p>
            <a:r>
              <a:rPr lang="fr-FR" dirty="0" smtClean="0">
                <a:solidFill>
                  <a:srgbClr val="00B050"/>
                </a:solidFill>
              </a:rPr>
              <a:t>LI: IRI+CC</a:t>
            </a:r>
            <a:endParaRPr lang="fr-FR" dirty="0">
              <a:solidFill>
                <a:srgbClr val="00B050"/>
              </a:solidFill>
            </a:endParaRPr>
          </a:p>
        </p:txBody>
      </p:sp>
      <p:sp>
        <p:nvSpPr>
          <p:cNvPr id="4" name="Titre 3"/>
          <p:cNvSpPr>
            <a:spLocks noGrp="1"/>
          </p:cNvSpPr>
          <p:nvPr>
            <p:ph type="title"/>
          </p:nvPr>
        </p:nvSpPr>
        <p:spPr>
          <a:xfrm>
            <a:off x="429906" y="180726"/>
            <a:ext cx="7162800" cy="968400"/>
          </a:xfrm>
        </p:spPr>
        <p:txBody>
          <a:bodyPr/>
          <a:lstStyle/>
          <a:p>
            <a:r>
              <a:rPr lang="en-GB" dirty="0"/>
              <a:t>LBO with IMS Home Routed architecture</a:t>
            </a:r>
            <a:endParaRPr lang="fr-FR" dirty="0"/>
          </a:p>
        </p:txBody>
      </p:sp>
    </p:spTree>
    <p:extLst>
      <p:ext uri="{BB962C8B-B14F-4D97-AF65-F5344CB8AC3E}">
        <p14:creationId xmlns:p14="http://schemas.microsoft.com/office/powerpoint/2010/main" val="3309549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90600" y="403200"/>
            <a:ext cx="7613848" cy="968400"/>
          </a:xfrm>
        </p:spPr>
        <p:txBody>
          <a:bodyPr/>
          <a:lstStyle/>
          <a:p>
            <a:r>
              <a:rPr lang="en-GB" dirty="0"/>
              <a:t>RAVEL </a:t>
            </a:r>
            <a:r>
              <a:rPr lang="en-GB" dirty="0" smtClean="0"/>
              <a:t>architecture (1/2)</a:t>
            </a:r>
            <a:endParaRPr lang="en-US" sz="2000" dirty="0">
              <a:solidFill>
                <a:schemeClr val="tx1"/>
              </a:solidFill>
              <a:latin typeface="+mn-lt"/>
            </a:endParaRPr>
          </a:p>
        </p:txBody>
      </p:sp>
      <p:sp>
        <p:nvSpPr>
          <p:cNvPr id="8" name="ZoneTexte 7"/>
          <p:cNvSpPr txBox="1"/>
          <p:nvPr/>
        </p:nvSpPr>
        <p:spPr>
          <a:xfrm>
            <a:off x="395536" y="943560"/>
            <a:ext cx="8612435" cy="1477328"/>
          </a:xfrm>
          <a:prstGeom prst="rect">
            <a:avLst/>
          </a:prstGeom>
          <a:noFill/>
        </p:spPr>
        <p:txBody>
          <a:bodyPr wrap="square" rtlCol="0">
            <a:spAutoFit/>
          </a:bodyPr>
          <a:lstStyle/>
          <a:p>
            <a:pPr marL="285750" indent="-285750">
              <a:buClr>
                <a:schemeClr val="accent1"/>
              </a:buClr>
              <a:buFont typeface="Wingdings" panose="05000000000000000000" pitchFamily="2" charset="2"/>
              <a:buChar char="§"/>
            </a:pPr>
            <a:r>
              <a:rPr lang="fr-FR" dirty="0" err="1" smtClean="0"/>
              <a:t>Only</a:t>
            </a:r>
            <a:r>
              <a:rPr lang="fr-FR" dirty="0" smtClean="0"/>
              <a:t> for </a:t>
            </a:r>
            <a:r>
              <a:rPr lang="fr-FR" dirty="0" err="1" smtClean="0"/>
              <a:t>originating</a:t>
            </a:r>
            <a:r>
              <a:rPr lang="fr-FR" dirty="0" smtClean="0"/>
              <a:t> calls (</a:t>
            </a:r>
            <a:r>
              <a:rPr lang="fr-FR" dirty="0" err="1" smtClean="0"/>
              <a:t>Terminating</a:t>
            </a:r>
            <a:r>
              <a:rPr lang="fr-FR" dirty="0" smtClean="0"/>
              <a:t> calls (media+ </a:t>
            </a:r>
            <a:r>
              <a:rPr lang="fr-FR" dirty="0" err="1" smtClean="0"/>
              <a:t>sig</a:t>
            </a:r>
            <a:r>
              <a:rPr lang="fr-FR" dirty="0" smtClean="0"/>
              <a:t>) transit </a:t>
            </a:r>
            <a:r>
              <a:rPr lang="fr-FR" dirty="0" err="1" smtClean="0"/>
              <a:t>through</a:t>
            </a:r>
            <a:r>
              <a:rPr lang="fr-FR" dirty="0" smtClean="0"/>
              <a:t> HPLMN)</a:t>
            </a:r>
          </a:p>
          <a:p>
            <a:pPr marL="285750" indent="-285750">
              <a:buClr>
                <a:schemeClr val="accent1"/>
              </a:buClr>
              <a:buFont typeface="Wingdings" panose="05000000000000000000" pitchFamily="2" charset="2"/>
              <a:buChar char="§"/>
            </a:pPr>
            <a:r>
              <a:rPr lang="fr-FR" dirty="0" err="1" smtClean="0"/>
              <a:t>Signalling</a:t>
            </a:r>
            <a:r>
              <a:rPr lang="fr-FR" dirty="0" smtClean="0"/>
              <a:t> transits </a:t>
            </a:r>
            <a:r>
              <a:rPr lang="fr-FR" dirty="0" err="1" smtClean="0"/>
              <a:t>through</a:t>
            </a:r>
            <a:r>
              <a:rPr lang="fr-FR" dirty="0" smtClean="0"/>
              <a:t> HPLMN. </a:t>
            </a:r>
            <a:r>
              <a:rPr lang="fr-FR" b="1" dirty="0" smtClean="0">
                <a:solidFill>
                  <a:srgbClr val="FF0000"/>
                </a:solidFill>
              </a:rPr>
              <a:t>HPLMN has the control of the </a:t>
            </a:r>
            <a:r>
              <a:rPr lang="fr-FR" b="1" dirty="0" err="1" smtClean="0">
                <a:solidFill>
                  <a:srgbClr val="FF0000"/>
                </a:solidFill>
              </a:rPr>
              <a:t>routeing</a:t>
            </a:r>
            <a:r>
              <a:rPr lang="fr-FR" b="1" dirty="0" smtClean="0">
                <a:solidFill>
                  <a:srgbClr val="FF0000"/>
                </a:solidFill>
              </a:rPr>
              <a:t> mode: i.e. to route or not the session back to VPLMN</a:t>
            </a:r>
            <a:r>
              <a:rPr lang="fr-FR" b="1" dirty="0">
                <a:solidFill>
                  <a:srgbClr val="FF0000"/>
                </a:solidFill>
              </a:rPr>
              <a:t>.</a:t>
            </a:r>
          </a:p>
          <a:p>
            <a:pPr marL="285750" indent="-285750">
              <a:buClr>
                <a:schemeClr val="accent1"/>
              </a:buClr>
              <a:buFont typeface="Wingdings" panose="05000000000000000000" pitchFamily="2" charset="2"/>
              <a:buChar char="§"/>
            </a:pPr>
            <a:r>
              <a:rPr lang="fr-FR" dirty="0" err="1" smtClean="0"/>
              <a:t>Example</a:t>
            </a:r>
            <a:r>
              <a:rPr lang="fr-FR" dirty="0" smtClean="0"/>
              <a:t> if HPLMN </a:t>
            </a:r>
            <a:r>
              <a:rPr lang="fr-FR" dirty="0" err="1" smtClean="0"/>
              <a:t>decides</a:t>
            </a:r>
            <a:r>
              <a:rPr lang="fr-FR" dirty="0" smtClean="0"/>
              <a:t> to route back to VPLMN:</a:t>
            </a:r>
          </a:p>
          <a:p>
            <a:endParaRPr lang="fr-FR" dirty="0"/>
          </a:p>
        </p:txBody>
      </p:sp>
      <p:sp>
        <p:nvSpPr>
          <p:cNvPr id="9" name="ZoneTexte 8"/>
          <p:cNvSpPr txBox="1"/>
          <p:nvPr/>
        </p:nvSpPr>
        <p:spPr>
          <a:xfrm>
            <a:off x="467544" y="4581128"/>
            <a:ext cx="1292293" cy="369332"/>
          </a:xfrm>
          <a:prstGeom prst="rect">
            <a:avLst/>
          </a:prstGeom>
          <a:noFill/>
        </p:spPr>
        <p:txBody>
          <a:bodyPr wrap="square" rtlCol="0">
            <a:spAutoFit/>
          </a:bodyPr>
          <a:lstStyle/>
          <a:p>
            <a:r>
              <a:rPr lang="fr-FR" dirty="0" smtClean="0">
                <a:solidFill>
                  <a:srgbClr val="00B050"/>
                </a:solidFill>
              </a:rPr>
              <a:t>LI: IRI+CC</a:t>
            </a:r>
            <a:endParaRPr lang="fr-FR" dirty="0">
              <a:solidFill>
                <a:srgbClr val="00B050"/>
              </a:solidFill>
            </a:endParaRPr>
          </a:p>
        </p:txBody>
      </p:sp>
      <p:sp>
        <p:nvSpPr>
          <p:cNvPr id="10" name="ZoneTexte 9"/>
          <p:cNvSpPr txBox="1"/>
          <p:nvPr/>
        </p:nvSpPr>
        <p:spPr>
          <a:xfrm>
            <a:off x="6998530" y="4581128"/>
            <a:ext cx="1339627" cy="369332"/>
          </a:xfrm>
          <a:prstGeom prst="rect">
            <a:avLst/>
          </a:prstGeom>
          <a:noFill/>
        </p:spPr>
        <p:txBody>
          <a:bodyPr wrap="square" rtlCol="0">
            <a:spAutoFit/>
          </a:bodyPr>
          <a:lstStyle/>
          <a:p>
            <a:r>
              <a:rPr lang="fr-FR" dirty="0" smtClean="0">
                <a:solidFill>
                  <a:srgbClr val="00B050"/>
                </a:solidFill>
              </a:rPr>
              <a:t>LI: IRI+CC</a:t>
            </a:r>
            <a:endParaRPr lang="fr-FR" dirty="0">
              <a:solidFill>
                <a:srgbClr val="00B050"/>
              </a:solidFill>
            </a:endParaRPr>
          </a:p>
        </p:txBody>
      </p:sp>
      <p:sp>
        <p:nvSpPr>
          <p:cNvPr id="11" name="ZoneTexte 10"/>
          <p:cNvSpPr txBox="1"/>
          <p:nvPr/>
        </p:nvSpPr>
        <p:spPr>
          <a:xfrm>
            <a:off x="7020272" y="3131676"/>
            <a:ext cx="1424874" cy="369332"/>
          </a:xfrm>
          <a:prstGeom prst="rect">
            <a:avLst/>
          </a:prstGeom>
          <a:noFill/>
        </p:spPr>
        <p:txBody>
          <a:bodyPr wrap="square" rtlCol="0">
            <a:spAutoFit/>
          </a:bodyPr>
          <a:lstStyle/>
          <a:p>
            <a:r>
              <a:rPr lang="fr-FR" dirty="0" smtClean="0">
                <a:solidFill>
                  <a:srgbClr val="00B050"/>
                </a:solidFill>
              </a:rPr>
              <a:t>LI: IRI+CC</a:t>
            </a:r>
            <a:endParaRPr lang="fr-FR" dirty="0">
              <a:solidFill>
                <a:srgbClr val="00B050"/>
              </a:solidFill>
            </a:endParaRPr>
          </a:p>
        </p:txBody>
      </p:sp>
      <p:sp>
        <p:nvSpPr>
          <p:cNvPr id="12" name="ZoneTexte 11"/>
          <p:cNvSpPr txBox="1"/>
          <p:nvPr/>
        </p:nvSpPr>
        <p:spPr>
          <a:xfrm>
            <a:off x="466453" y="3429000"/>
            <a:ext cx="1112781" cy="369332"/>
          </a:xfrm>
          <a:prstGeom prst="rect">
            <a:avLst/>
          </a:prstGeom>
          <a:noFill/>
          <a:ln>
            <a:solidFill>
              <a:srgbClr val="FF6600"/>
            </a:solidFill>
          </a:ln>
        </p:spPr>
        <p:txBody>
          <a:bodyPr wrap="square" rtlCol="0">
            <a:spAutoFit/>
          </a:bodyPr>
          <a:lstStyle/>
          <a:p>
            <a:pPr algn="ctr"/>
            <a:r>
              <a:rPr lang="fr-FR" dirty="0" smtClean="0">
                <a:solidFill>
                  <a:schemeClr val="accent1"/>
                </a:solidFill>
              </a:rPr>
              <a:t>LI: IRI</a:t>
            </a:r>
            <a:endParaRPr lang="fr-FR" dirty="0">
              <a:solidFill>
                <a:schemeClr val="accent1"/>
              </a:solidFill>
            </a:endParaRPr>
          </a:p>
        </p:txBody>
      </p:sp>
      <p:sp>
        <p:nvSpPr>
          <p:cNvPr id="13" name="Espace réservé du pied de page 3"/>
          <p:cNvSpPr>
            <a:spLocks noGrp="1"/>
          </p:cNvSpPr>
          <p:nvPr>
            <p:ph type="ftr" sz="quarter" idx="10"/>
          </p:nvPr>
        </p:nvSpPr>
        <p:spPr>
          <a:xfrm>
            <a:off x="4932040" y="6597352"/>
            <a:ext cx="3456384" cy="188614"/>
          </a:xfrm>
        </p:spPr>
        <p:txBody>
          <a:bodyPr/>
          <a:lstStyle/>
          <a:p>
            <a:r>
              <a:rPr lang="en-US" dirty="0" smtClean="0"/>
              <a:t>IMS Roaming Architectures and LI</a:t>
            </a:r>
            <a:endParaRPr lang="en-US" dirty="0"/>
          </a:p>
        </p:txBody>
      </p:sp>
      <p:sp>
        <p:nvSpPr>
          <p:cNvPr id="14" name="Espace réservé du numéro de diapositive 7"/>
          <p:cNvSpPr>
            <a:spLocks noGrp="1"/>
          </p:cNvSpPr>
          <p:nvPr>
            <p:ph type="sldNum" sz="quarter" idx="11"/>
          </p:nvPr>
        </p:nvSpPr>
        <p:spPr>
          <a:xfrm>
            <a:off x="179512" y="6381329"/>
            <a:ext cx="477416" cy="216024"/>
          </a:xfrm>
        </p:spPr>
        <p:txBody>
          <a:bodyPr/>
          <a:lstStyle/>
          <a:p>
            <a:fld id="{006F55E9-623E-4DBC-9E26-01EDF81B239D}" type="slidenum">
              <a:rPr lang="en-US" smtClean="0"/>
              <a:pPr/>
              <a:t>3</a:t>
            </a:fld>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2859" y="2204864"/>
            <a:ext cx="6480175" cy="4035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5" name="Connecteur droit 14"/>
          <p:cNvCxnSpPr/>
          <p:nvPr/>
        </p:nvCxnSpPr>
        <p:spPr>
          <a:xfrm>
            <a:off x="3140224" y="6165304"/>
            <a:ext cx="72008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ZoneTexte 15"/>
          <p:cNvSpPr txBox="1"/>
          <p:nvPr/>
        </p:nvSpPr>
        <p:spPr>
          <a:xfrm>
            <a:off x="3971775" y="5949280"/>
            <a:ext cx="816249" cy="369332"/>
          </a:xfrm>
          <a:prstGeom prst="rect">
            <a:avLst/>
          </a:prstGeom>
          <a:noFill/>
        </p:spPr>
        <p:txBody>
          <a:bodyPr wrap="none" rtlCol="0">
            <a:spAutoFit/>
          </a:bodyPr>
          <a:lstStyle/>
          <a:p>
            <a:r>
              <a:rPr lang="fr-FR" dirty="0" smtClean="0"/>
              <a:t>media</a:t>
            </a:r>
            <a:endParaRPr lang="fr-FR" dirty="0"/>
          </a:p>
        </p:txBody>
      </p:sp>
      <p:cxnSp>
        <p:nvCxnSpPr>
          <p:cNvPr id="17" name="Connecteur droit avec flèche 16"/>
          <p:cNvCxnSpPr/>
          <p:nvPr/>
        </p:nvCxnSpPr>
        <p:spPr>
          <a:xfrm>
            <a:off x="3131840" y="6453336"/>
            <a:ext cx="720080" cy="0"/>
          </a:xfrm>
          <a:prstGeom prst="straightConnector1">
            <a:avLst/>
          </a:prstGeom>
          <a:ln w="1905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8" name="ZoneTexte 17"/>
          <p:cNvSpPr txBox="1"/>
          <p:nvPr/>
        </p:nvSpPr>
        <p:spPr>
          <a:xfrm>
            <a:off x="3899767" y="6228020"/>
            <a:ext cx="1151534" cy="369332"/>
          </a:xfrm>
          <a:prstGeom prst="rect">
            <a:avLst/>
          </a:prstGeom>
          <a:noFill/>
        </p:spPr>
        <p:txBody>
          <a:bodyPr wrap="none" rtlCol="0">
            <a:spAutoFit/>
          </a:bodyPr>
          <a:lstStyle/>
          <a:p>
            <a:r>
              <a:rPr lang="fr-FR" dirty="0" err="1" smtClean="0">
                <a:solidFill>
                  <a:srgbClr val="FF0000"/>
                </a:solidFill>
              </a:rPr>
              <a:t>signalling</a:t>
            </a:r>
            <a:endParaRPr lang="fr-FR" dirty="0">
              <a:solidFill>
                <a:srgbClr val="FF0000"/>
              </a:solidFill>
            </a:endParaRPr>
          </a:p>
        </p:txBody>
      </p:sp>
    </p:spTree>
    <p:extLst>
      <p:ext uri="{BB962C8B-B14F-4D97-AF65-F5344CB8AC3E}">
        <p14:creationId xmlns:p14="http://schemas.microsoft.com/office/powerpoint/2010/main" val="780374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17313" y="116632"/>
            <a:ext cx="7613848" cy="968400"/>
          </a:xfrm>
        </p:spPr>
        <p:txBody>
          <a:bodyPr/>
          <a:lstStyle/>
          <a:p>
            <a:r>
              <a:rPr lang="en-GB" dirty="0"/>
              <a:t>RAVEL </a:t>
            </a:r>
            <a:r>
              <a:rPr lang="en-GB" dirty="0" smtClean="0"/>
              <a:t>architecture (2/2)</a:t>
            </a:r>
            <a:endParaRPr lang="en-US" sz="2000" dirty="0">
              <a:solidFill>
                <a:schemeClr val="tx1"/>
              </a:solidFill>
              <a:latin typeface="+mn-lt"/>
            </a:endParaRPr>
          </a:p>
        </p:txBody>
      </p:sp>
      <p:sp>
        <p:nvSpPr>
          <p:cNvPr id="4" name="ZoneTexte 3"/>
          <p:cNvSpPr txBox="1"/>
          <p:nvPr/>
        </p:nvSpPr>
        <p:spPr>
          <a:xfrm>
            <a:off x="395536" y="548680"/>
            <a:ext cx="8612435" cy="923330"/>
          </a:xfrm>
          <a:prstGeom prst="rect">
            <a:avLst/>
          </a:prstGeom>
          <a:noFill/>
        </p:spPr>
        <p:txBody>
          <a:bodyPr wrap="square" rtlCol="0">
            <a:spAutoFit/>
          </a:bodyPr>
          <a:lstStyle/>
          <a:p>
            <a:pPr marL="285750" indent="-285750">
              <a:buClr>
                <a:schemeClr val="accent1"/>
              </a:buClr>
              <a:buFont typeface="Wingdings" panose="05000000000000000000" pitchFamily="2" charset="2"/>
              <a:buChar char="§"/>
            </a:pPr>
            <a:r>
              <a:rPr lang="fr-FR" dirty="0" err="1" smtClean="0"/>
              <a:t>Example</a:t>
            </a:r>
            <a:r>
              <a:rPr lang="fr-FR" dirty="0" smtClean="0"/>
              <a:t> if HPLMN </a:t>
            </a:r>
            <a:r>
              <a:rPr lang="fr-FR" dirty="0" err="1" smtClean="0"/>
              <a:t>decides</a:t>
            </a:r>
            <a:r>
              <a:rPr lang="fr-FR" dirty="0" smtClean="0"/>
              <a:t> not to route back to VPLMN (</a:t>
            </a:r>
            <a:r>
              <a:rPr lang="fr-FR" dirty="0" err="1" smtClean="0"/>
              <a:t>sig</a:t>
            </a:r>
            <a:r>
              <a:rPr lang="fr-FR" dirty="0" smtClean="0"/>
              <a:t> +media </a:t>
            </a:r>
            <a:r>
              <a:rPr lang="fr-FR" dirty="0" err="1" smtClean="0"/>
              <a:t>anchored</a:t>
            </a:r>
            <a:r>
              <a:rPr lang="fr-FR" dirty="0" smtClean="0"/>
              <a:t> in HPLMN):</a:t>
            </a:r>
          </a:p>
          <a:p>
            <a:endParaRPr lang="fr-FR" dirty="0"/>
          </a:p>
        </p:txBody>
      </p:sp>
      <p:sp>
        <p:nvSpPr>
          <p:cNvPr id="5" name="ZoneTexte 4"/>
          <p:cNvSpPr txBox="1"/>
          <p:nvPr/>
        </p:nvSpPr>
        <p:spPr>
          <a:xfrm>
            <a:off x="539552" y="2363867"/>
            <a:ext cx="1259631" cy="369332"/>
          </a:xfrm>
          <a:prstGeom prst="rect">
            <a:avLst/>
          </a:prstGeom>
          <a:noFill/>
        </p:spPr>
        <p:txBody>
          <a:bodyPr wrap="square" rtlCol="0">
            <a:spAutoFit/>
          </a:bodyPr>
          <a:lstStyle/>
          <a:p>
            <a:r>
              <a:rPr lang="fr-FR" dirty="0" smtClean="0">
                <a:solidFill>
                  <a:srgbClr val="00B050"/>
                </a:solidFill>
              </a:rPr>
              <a:t>LI: IRI+CC</a:t>
            </a:r>
            <a:endParaRPr lang="fr-FR" dirty="0">
              <a:solidFill>
                <a:srgbClr val="00B050"/>
              </a:solidFill>
            </a:endParaRPr>
          </a:p>
        </p:txBody>
      </p:sp>
      <p:sp>
        <p:nvSpPr>
          <p:cNvPr id="7" name="ZoneTexte 6"/>
          <p:cNvSpPr txBox="1"/>
          <p:nvPr/>
        </p:nvSpPr>
        <p:spPr>
          <a:xfrm>
            <a:off x="539552" y="3995772"/>
            <a:ext cx="1296144" cy="369332"/>
          </a:xfrm>
          <a:prstGeom prst="rect">
            <a:avLst/>
          </a:prstGeom>
          <a:noFill/>
        </p:spPr>
        <p:txBody>
          <a:bodyPr wrap="square" rtlCol="0">
            <a:spAutoFit/>
          </a:bodyPr>
          <a:lstStyle/>
          <a:p>
            <a:r>
              <a:rPr lang="fr-FR" dirty="0" smtClean="0">
                <a:solidFill>
                  <a:srgbClr val="00B050"/>
                </a:solidFill>
              </a:rPr>
              <a:t>LI: IRI+CC</a:t>
            </a:r>
            <a:endParaRPr lang="fr-FR" dirty="0">
              <a:solidFill>
                <a:srgbClr val="00B050"/>
              </a:solidFill>
            </a:endParaRPr>
          </a:p>
        </p:txBody>
      </p:sp>
      <p:sp>
        <p:nvSpPr>
          <p:cNvPr id="8" name="ZoneTexte 7"/>
          <p:cNvSpPr txBox="1"/>
          <p:nvPr/>
        </p:nvSpPr>
        <p:spPr>
          <a:xfrm>
            <a:off x="7175110" y="2380238"/>
            <a:ext cx="1440160" cy="369332"/>
          </a:xfrm>
          <a:prstGeom prst="rect">
            <a:avLst/>
          </a:prstGeom>
          <a:noFill/>
        </p:spPr>
        <p:txBody>
          <a:bodyPr wrap="square" rtlCol="0">
            <a:spAutoFit/>
          </a:bodyPr>
          <a:lstStyle/>
          <a:p>
            <a:r>
              <a:rPr lang="fr-FR" dirty="0" smtClean="0">
                <a:solidFill>
                  <a:srgbClr val="00B050"/>
                </a:solidFill>
              </a:rPr>
              <a:t>LI: IRI+CC</a:t>
            </a:r>
            <a:endParaRPr lang="fr-FR" dirty="0">
              <a:solidFill>
                <a:srgbClr val="00B050"/>
              </a:solidFill>
            </a:endParaRPr>
          </a:p>
        </p:txBody>
      </p:sp>
      <p:sp>
        <p:nvSpPr>
          <p:cNvPr id="9" name="ZoneTexte 8"/>
          <p:cNvSpPr txBox="1"/>
          <p:nvPr/>
        </p:nvSpPr>
        <p:spPr>
          <a:xfrm>
            <a:off x="7175110" y="3990726"/>
            <a:ext cx="1501346" cy="369332"/>
          </a:xfrm>
          <a:prstGeom prst="rect">
            <a:avLst/>
          </a:prstGeom>
          <a:noFill/>
        </p:spPr>
        <p:txBody>
          <a:bodyPr wrap="square" rtlCol="0">
            <a:spAutoFit/>
          </a:bodyPr>
          <a:lstStyle/>
          <a:p>
            <a:r>
              <a:rPr lang="fr-FR" dirty="0" smtClean="0">
                <a:solidFill>
                  <a:srgbClr val="00B050"/>
                </a:solidFill>
              </a:rPr>
              <a:t>LI: IRI+CC</a:t>
            </a:r>
            <a:endParaRPr lang="fr-FR" dirty="0">
              <a:solidFill>
                <a:srgbClr val="00B050"/>
              </a:solidFill>
            </a:endParaRPr>
          </a:p>
        </p:txBody>
      </p:sp>
      <p:sp>
        <p:nvSpPr>
          <p:cNvPr id="10" name="Espace réservé du pied de page 3"/>
          <p:cNvSpPr>
            <a:spLocks noGrp="1"/>
          </p:cNvSpPr>
          <p:nvPr>
            <p:ph type="ftr" sz="quarter" idx="10"/>
          </p:nvPr>
        </p:nvSpPr>
        <p:spPr>
          <a:xfrm>
            <a:off x="4932040" y="6597352"/>
            <a:ext cx="3456384" cy="188614"/>
          </a:xfrm>
        </p:spPr>
        <p:txBody>
          <a:bodyPr/>
          <a:lstStyle/>
          <a:p>
            <a:r>
              <a:rPr lang="en-US" dirty="0" smtClean="0"/>
              <a:t>IMS Roaming Architectures and LI</a:t>
            </a:r>
            <a:endParaRPr lang="en-US" dirty="0"/>
          </a:p>
        </p:txBody>
      </p:sp>
      <p:sp>
        <p:nvSpPr>
          <p:cNvPr id="11" name="Espace réservé du numéro de diapositive 7"/>
          <p:cNvSpPr>
            <a:spLocks noGrp="1"/>
          </p:cNvSpPr>
          <p:nvPr>
            <p:ph type="sldNum" sz="quarter" idx="11"/>
          </p:nvPr>
        </p:nvSpPr>
        <p:spPr>
          <a:xfrm>
            <a:off x="179512" y="6381329"/>
            <a:ext cx="477416" cy="216024"/>
          </a:xfrm>
        </p:spPr>
        <p:txBody>
          <a:bodyPr/>
          <a:lstStyle/>
          <a:p>
            <a:fld id="{006F55E9-623E-4DBC-9E26-01EDF81B239D}" type="slidenum">
              <a:rPr lang="en-US" smtClean="0"/>
              <a:pPr/>
              <a:t>4</a:t>
            </a:fld>
            <a:endParaRPr lang="en-US" dirty="0"/>
          </a:p>
        </p:txBody>
      </p:sp>
      <p:pic>
        <p:nvPicPr>
          <p:cNvPr id="12" name="Image 11"/>
          <p:cNvPicPr/>
          <p:nvPr/>
        </p:nvPicPr>
        <p:blipFill>
          <a:blip r:embed="rId3">
            <a:extLst>
              <a:ext uri="{28A0092B-C50C-407E-A947-70E740481C1C}">
                <a14:useLocalDpi xmlns:a14="http://schemas.microsoft.com/office/drawing/2010/main" val="0"/>
              </a:ext>
            </a:extLst>
          </a:blip>
          <a:srcRect/>
          <a:stretch>
            <a:fillRect/>
          </a:stretch>
        </p:blipFill>
        <p:spPr bwMode="auto">
          <a:xfrm>
            <a:off x="1259632" y="1585870"/>
            <a:ext cx="6480720" cy="4032448"/>
          </a:xfrm>
          <a:prstGeom prst="rect">
            <a:avLst/>
          </a:prstGeom>
          <a:noFill/>
        </p:spPr>
      </p:pic>
      <p:cxnSp>
        <p:nvCxnSpPr>
          <p:cNvPr id="13" name="Connecteur droit 12"/>
          <p:cNvCxnSpPr/>
          <p:nvPr/>
        </p:nvCxnSpPr>
        <p:spPr>
          <a:xfrm>
            <a:off x="3284240" y="5517232"/>
            <a:ext cx="72008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ZoneTexte 13"/>
          <p:cNvSpPr txBox="1"/>
          <p:nvPr/>
        </p:nvSpPr>
        <p:spPr>
          <a:xfrm>
            <a:off x="4115791" y="5301208"/>
            <a:ext cx="816249" cy="369332"/>
          </a:xfrm>
          <a:prstGeom prst="rect">
            <a:avLst/>
          </a:prstGeom>
          <a:noFill/>
        </p:spPr>
        <p:txBody>
          <a:bodyPr wrap="none" rtlCol="0">
            <a:spAutoFit/>
          </a:bodyPr>
          <a:lstStyle/>
          <a:p>
            <a:r>
              <a:rPr lang="fr-FR" dirty="0" smtClean="0"/>
              <a:t>media</a:t>
            </a:r>
            <a:endParaRPr lang="fr-FR" dirty="0"/>
          </a:p>
        </p:txBody>
      </p:sp>
      <p:cxnSp>
        <p:nvCxnSpPr>
          <p:cNvPr id="16" name="Connecteur droit avec flèche 15"/>
          <p:cNvCxnSpPr/>
          <p:nvPr/>
        </p:nvCxnSpPr>
        <p:spPr>
          <a:xfrm>
            <a:off x="3275856" y="5805264"/>
            <a:ext cx="720080" cy="0"/>
          </a:xfrm>
          <a:prstGeom prst="straightConnector1">
            <a:avLst/>
          </a:prstGeom>
          <a:ln w="1905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7" name="ZoneTexte 16"/>
          <p:cNvSpPr txBox="1"/>
          <p:nvPr/>
        </p:nvSpPr>
        <p:spPr>
          <a:xfrm>
            <a:off x="4043783" y="5579948"/>
            <a:ext cx="1151534" cy="369332"/>
          </a:xfrm>
          <a:prstGeom prst="rect">
            <a:avLst/>
          </a:prstGeom>
          <a:noFill/>
        </p:spPr>
        <p:txBody>
          <a:bodyPr wrap="none" rtlCol="0">
            <a:spAutoFit/>
          </a:bodyPr>
          <a:lstStyle/>
          <a:p>
            <a:r>
              <a:rPr lang="fr-FR" dirty="0" err="1" smtClean="0">
                <a:solidFill>
                  <a:srgbClr val="FF0000"/>
                </a:solidFill>
              </a:rPr>
              <a:t>signalling</a:t>
            </a:r>
            <a:endParaRPr lang="fr-FR" dirty="0">
              <a:solidFill>
                <a:srgbClr val="FF0000"/>
              </a:solidFill>
            </a:endParaRPr>
          </a:p>
        </p:txBody>
      </p:sp>
    </p:spTree>
    <p:extLst>
      <p:ext uri="{BB962C8B-B14F-4D97-AF65-F5344CB8AC3E}">
        <p14:creationId xmlns:p14="http://schemas.microsoft.com/office/powerpoint/2010/main" val="2080548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p:cNvSpPr>
            <a:spLocks noGrp="1"/>
          </p:cNvSpPr>
          <p:nvPr>
            <p:ph type="ftr" sz="quarter" idx="10"/>
          </p:nvPr>
        </p:nvSpPr>
        <p:spPr/>
        <p:txBody>
          <a:bodyPr/>
          <a:lstStyle/>
          <a:p>
            <a:r>
              <a:rPr lang="en-US" dirty="0" smtClean="0"/>
              <a:t>IMS Roaming Architectures and LI</a:t>
            </a:r>
            <a:endParaRPr lang="en-US" dirty="0"/>
          </a:p>
        </p:txBody>
      </p:sp>
      <p:sp>
        <p:nvSpPr>
          <p:cNvPr id="7" name="Rectangle 6"/>
          <p:cNvSpPr/>
          <p:nvPr/>
        </p:nvSpPr>
        <p:spPr>
          <a:xfrm>
            <a:off x="6517814" y="1340768"/>
            <a:ext cx="2626186" cy="5693866"/>
          </a:xfrm>
          <a:prstGeom prst="rect">
            <a:avLst/>
          </a:prstGeom>
        </p:spPr>
        <p:txBody>
          <a:bodyPr wrap="square">
            <a:spAutoFit/>
          </a:bodyPr>
          <a:lstStyle/>
          <a:p>
            <a:pPr marL="285750" indent="-285750">
              <a:buClr>
                <a:schemeClr val="accent1"/>
              </a:buClr>
              <a:buFont typeface="Wingdings" panose="05000000000000000000" pitchFamily="2" charset="2"/>
              <a:buChar char="§"/>
            </a:pPr>
            <a:r>
              <a:rPr lang="en-US" sz="1400" dirty="0" smtClean="0">
                <a:solidFill>
                  <a:srgbClr val="00B050"/>
                </a:solidFill>
              </a:rPr>
              <a:t>No impact on Home LEAs</a:t>
            </a:r>
          </a:p>
          <a:p>
            <a:pPr marL="285750" indent="-285750">
              <a:buClr>
                <a:schemeClr val="accent1"/>
              </a:buClr>
              <a:buFont typeface="Wingdings" panose="05000000000000000000" pitchFamily="2" charset="2"/>
              <a:buChar char="§"/>
            </a:pPr>
            <a:r>
              <a:rPr lang="en-US" sz="1400" dirty="0" smtClean="0"/>
              <a:t>For Visited LEAs, no useful CC, no IRI for IMS services (no available information related to the identities involved in the call)</a:t>
            </a:r>
          </a:p>
          <a:p>
            <a:pPr marL="285750" indent="-285750">
              <a:buClr>
                <a:schemeClr val="accent1"/>
              </a:buClr>
              <a:buFont typeface="Wingdings" panose="05000000000000000000" pitchFamily="2" charset="2"/>
              <a:buChar char="§"/>
            </a:pPr>
            <a:r>
              <a:rPr lang="en-US" sz="1400" dirty="0" smtClean="0"/>
              <a:t>A LI request related to a Roamer-In from Visited LEAs to Home LEAs is not acceptable</a:t>
            </a:r>
          </a:p>
          <a:p>
            <a:pPr marL="285750" indent="-285750">
              <a:buClr>
                <a:schemeClr val="accent1"/>
              </a:buClr>
              <a:buFont typeface="Wingdings" panose="05000000000000000000" pitchFamily="2" charset="2"/>
              <a:buChar char="§"/>
            </a:pPr>
            <a:r>
              <a:rPr lang="en-US" sz="1400" dirty="0" smtClean="0"/>
              <a:t>There is no feature on V-SGW to process SIP messages to prohibit encryption (sec-agree): and this solution would not be acceptable because Roaming-In user could detect a specific handling of his call.</a:t>
            </a:r>
          </a:p>
          <a:p>
            <a:pPr marL="285750" indent="-285750">
              <a:buClr>
                <a:schemeClr val="accent1"/>
              </a:buClr>
              <a:buFont typeface="Wingdings" panose="05000000000000000000" pitchFamily="2" charset="2"/>
              <a:buChar char="§"/>
            </a:pPr>
            <a:endParaRPr lang="en-US" sz="1400" dirty="0" smtClean="0"/>
          </a:p>
          <a:p>
            <a:pPr marL="285750" indent="-285750">
              <a:buClr>
                <a:schemeClr val="accent1"/>
              </a:buClr>
              <a:buFont typeface="Wingdings" panose="05000000000000000000" pitchFamily="2" charset="2"/>
              <a:buChar char="§"/>
            </a:pPr>
            <a:r>
              <a:rPr lang="en-US" sz="1400" b="1" dirty="0" smtClean="0">
                <a:solidFill>
                  <a:srgbClr val="FF0000"/>
                </a:solidFill>
              </a:rPr>
              <a:t>Conclusion: from LI (and Retained Data) point of view: not acceptable for Visited LEA</a:t>
            </a:r>
          </a:p>
          <a:p>
            <a:pPr marL="285750" indent="-285750">
              <a:buClr>
                <a:schemeClr val="accent1"/>
              </a:buClr>
              <a:buFont typeface="Wingdings" panose="05000000000000000000" pitchFamily="2" charset="2"/>
              <a:buChar char="§"/>
            </a:pPr>
            <a:endParaRPr lang="en-US" sz="1400" dirty="0"/>
          </a:p>
          <a:p>
            <a:endParaRPr lang="en-US" sz="1400" dirty="0"/>
          </a:p>
        </p:txBody>
      </p:sp>
      <p:sp>
        <p:nvSpPr>
          <p:cNvPr id="9" name="Titre 1"/>
          <p:cNvSpPr>
            <a:spLocks noGrp="1"/>
          </p:cNvSpPr>
          <p:nvPr>
            <p:ph type="title"/>
          </p:nvPr>
        </p:nvSpPr>
        <p:spPr>
          <a:xfrm>
            <a:off x="304859" y="188640"/>
            <a:ext cx="5275253" cy="982800"/>
          </a:xfrm>
        </p:spPr>
        <p:txBody>
          <a:bodyPr/>
          <a:lstStyle/>
          <a:p>
            <a:r>
              <a:rPr lang="en-US" dirty="0" smtClean="0"/>
              <a:t>S8HR with Confidentiality Protection (</a:t>
            </a:r>
            <a:r>
              <a:rPr lang="en-US" dirty="0" err="1" smtClean="0"/>
              <a:t>signalling+media</a:t>
            </a:r>
            <a:r>
              <a:rPr lang="en-US" dirty="0" smtClean="0"/>
              <a:t> encrypted)</a:t>
            </a:r>
            <a:endParaRPr lang="en-US" dirty="0"/>
          </a:p>
        </p:txBody>
      </p:sp>
      <p:sp>
        <p:nvSpPr>
          <p:cNvPr id="6" name="Espace réservé du numéro de diapositive 7"/>
          <p:cNvSpPr>
            <a:spLocks noGrp="1"/>
          </p:cNvSpPr>
          <p:nvPr>
            <p:ph type="sldNum" sz="quarter" idx="11"/>
          </p:nvPr>
        </p:nvSpPr>
        <p:spPr>
          <a:xfrm>
            <a:off x="179512" y="6381329"/>
            <a:ext cx="477416" cy="216024"/>
          </a:xfrm>
        </p:spPr>
        <p:txBody>
          <a:bodyPr/>
          <a:lstStyle/>
          <a:p>
            <a:fld id="{006F55E9-623E-4DBC-9E26-01EDF81B239D}" type="slidenum">
              <a:rPr lang="en-US" smtClean="0"/>
              <a:pPr/>
              <a:t>5</a:t>
            </a:fld>
            <a:endParaRPr lang="en-US" dirty="0"/>
          </a:p>
        </p:txBody>
      </p:sp>
      <p:graphicFrame>
        <p:nvGraphicFramePr>
          <p:cNvPr id="2" name="Objet 1"/>
          <p:cNvGraphicFramePr>
            <a:graphicFrameLocks noChangeAspect="1"/>
          </p:cNvGraphicFramePr>
          <p:nvPr>
            <p:extLst>
              <p:ext uri="{D42A27DB-BD31-4B8C-83A1-F6EECF244321}">
                <p14:modId xmlns:p14="http://schemas.microsoft.com/office/powerpoint/2010/main" val="3906077817"/>
              </p:ext>
            </p:extLst>
          </p:nvPr>
        </p:nvGraphicFramePr>
        <p:xfrm>
          <a:off x="107504" y="1052736"/>
          <a:ext cx="7013575" cy="5264150"/>
        </p:xfrm>
        <a:graphic>
          <a:graphicData uri="http://schemas.openxmlformats.org/presentationml/2006/ole">
            <mc:AlternateContent xmlns:mc="http://schemas.openxmlformats.org/markup-compatibility/2006">
              <mc:Choice xmlns:v="urn:schemas-microsoft-com:vml" Requires="v">
                <p:oleObj spid="_x0000_s1036" name="Slide" r:id="rId4" imgW="7013609" imgH="5263942" progId="PowerPoint.Slide.12">
                  <p:embed/>
                </p:oleObj>
              </mc:Choice>
              <mc:Fallback>
                <p:oleObj name="Slide" r:id="rId4" imgW="7013609" imgH="5263942" progId="PowerPoint.Slide.12">
                  <p:embed/>
                  <p:pic>
                    <p:nvPicPr>
                      <p:cNvPr id="0" name=""/>
                      <p:cNvPicPr/>
                      <p:nvPr/>
                    </p:nvPicPr>
                    <p:blipFill>
                      <a:blip r:embed="rId5"/>
                      <a:stretch>
                        <a:fillRect/>
                      </a:stretch>
                    </p:blipFill>
                    <p:spPr>
                      <a:xfrm>
                        <a:off x="107504" y="1052736"/>
                        <a:ext cx="7013575" cy="5264150"/>
                      </a:xfrm>
                      <a:prstGeom prst="rect">
                        <a:avLst/>
                      </a:prstGeom>
                    </p:spPr>
                  </p:pic>
                </p:oleObj>
              </mc:Fallback>
            </mc:AlternateContent>
          </a:graphicData>
        </a:graphic>
      </p:graphicFrame>
    </p:spTree>
    <p:extLst>
      <p:ext uri="{BB962C8B-B14F-4D97-AF65-F5344CB8AC3E}">
        <p14:creationId xmlns:p14="http://schemas.microsoft.com/office/powerpoint/2010/main" val="2054896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p:cNvSpPr>
            <a:spLocks noGrp="1"/>
          </p:cNvSpPr>
          <p:nvPr>
            <p:ph type="ftr" sz="quarter" idx="10"/>
          </p:nvPr>
        </p:nvSpPr>
        <p:spPr/>
        <p:txBody>
          <a:bodyPr/>
          <a:lstStyle/>
          <a:p>
            <a:r>
              <a:rPr lang="en-US" smtClean="0"/>
              <a:t>IMS Roaming Architectures and LI</a:t>
            </a:r>
            <a:endParaRPr lang="en-US" dirty="0"/>
          </a:p>
        </p:txBody>
      </p:sp>
      <p:sp>
        <p:nvSpPr>
          <p:cNvPr id="7" name="Rectangle 6"/>
          <p:cNvSpPr/>
          <p:nvPr/>
        </p:nvSpPr>
        <p:spPr>
          <a:xfrm>
            <a:off x="6454120" y="-27975"/>
            <a:ext cx="2626186" cy="7417415"/>
          </a:xfrm>
          <a:prstGeom prst="rect">
            <a:avLst/>
          </a:prstGeom>
        </p:spPr>
        <p:txBody>
          <a:bodyPr wrap="square">
            <a:spAutoFit/>
          </a:bodyPr>
          <a:lstStyle/>
          <a:p>
            <a:pPr marL="285750" indent="-285750">
              <a:buClr>
                <a:schemeClr val="accent1"/>
              </a:buClr>
              <a:buFont typeface="Wingdings" panose="05000000000000000000" pitchFamily="2" charset="2"/>
              <a:buChar char="§"/>
            </a:pPr>
            <a:r>
              <a:rPr lang="en-US" sz="1200" dirty="0" smtClean="0">
                <a:solidFill>
                  <a:srgbClr val="FF0000"/>
                </a:solidFill>
              </a:rPr>
              <a:t>Confidentiality Protection seems to be currently a need specially for Roaming-Out</a:t>
            </a:r>
          </a:p>
          <a:p>
            <a:pPr marL="285750" indent="-285750">
              <a:buClr>
                <a:schemeClr val="accent1"/>
              </a:buClr>
              <a:buFont typeface="Wingdings" panose="05000000000000000000" pitchFamily="2" charset="2"/>
              <a:buChar char="§"/>
            </a:pPr>
            <a:r>
              <a:rPr lang="en-US" sz="1200" dirty="0" smtClean="0"/>
              <a:t>S8HR without Confidentiality Protection would be deployed per </a:t>
            </a:r>
            <a:r>
              <a:rPr lang="en-US" sz="1200" dirty="0"/>
              <a:t>r</a:t>
            </a:r>
            <a:r>
              <a:rPr lang="en-US" sz="1200" dirty="0" smtClean="0"/>
              <a:t>oaming agreement:</a:t>
            </a:r>
          </a:p>
          <a:p>
            <a:pPr marL="742950" lvl="1" indent="-285750">
              <a:buClr>
                <a:schemeClr val="accent1"/>
              </a:buClr>
              <a:buFont typeface="Wingdings" panose="05000000000000000000" pitchFamily="2" charset="2"/>
              <a:buChar char="§"/>
            </a:pPr>
            <a:r>
              <a:rPr lang="en-US" sz="1200" dirty="0" smtClean="0"/>
              <a:t>How the technical implementation would be controlled by Agencies? </a:t>
            </a:r>
          </a:p>
          <a:p>
            <a:pPr marL="742950" lvl="1" indent="-285750">
              <a:buClr>
                <a:schemeClr val="accent1"/>
              </a:buClr>
              <a:buFont typeface="Wingdings" panose="05000000000000000000" pitchFamily="2" charset="2"/>
              <a:buChar char="§"/>
            </a:pPr>
            <a:r>
              <a:rPr lang="en-US" sz="1200" dirty="0" smtClean="0"/>
              <a:t>Risks of non compliant implementation:</a:t>
            </a:r>
          </a:p>
          <a:p>
            <a:pPr marL="1200150" lvl="2" indent="-285750">
              <a:buClr>
                <a:schemeClr val="accent1"/>
              </a:buClr>
              <a:buFont typeface="Wingdings" panose="05000000000000000000" pitchFamily="2" charset="2"/>
              <a:buChar char="§"/>
            </a:pPr>
            <a:r>
              <a:rPr lang="en-US" sz="1200" dirty="0" err="1" smtClean="0"/>
              <a:t>Powerfull</a:t>
            </a:r>
            <a:r>
              <a:rPr lang="en-US" sz="1200" dirty="0" smtClean="0"/>
              <a:t> CSP vs small CSP</a:t>
            </a:r>
          </a:p>
          <a:p>
            <a:pPr marL="1200150" lvl="2" indent="-285750">
              <a:buClr>
                <a:schemeClr val="accent1"/>
              </a:buClr>
              <a:buFont typeface="Wingdings" panose="05000000000000000000" pitchFamily="2" charset="2"/>
              <a:buChar char="§"/>
            </a:pPr>
            <a:r>
              <a:rPr lang="en-US" sz="1200" dirty="0" smtClean="0"/>
              <a:t>Simplicity of replicating technical configurations </a:t>
            </a:r>
            <a:r>
              <a:rPr lang="en-US" sz="1200" dirty="0"/>
              <a:t>(</a:t>
            </a:r>
            <a:r>
              <a:rPr lang="en-US" sz="1200" dirty="0" smtClean="0"/>
              <a:t>Engineering Rules) from another agreement.</a:t>
            </a:r>
          </a:p>
          <a:p>
            <a:pPr marL="1200150" lvl="2" indent="-285750">
              <a:buClr>
                <a:schemeClr val="accent1"/>
              </a:buClr>
              <a:buFont typeface="Wingdings" panose="05000000000000000000" pitchFamily="2" charset="2"/>
              <a:buChar char="§"/>
            </a:pPr>
            <a:r>
              <a:rPr lang="en-US" sz="1200" dirty="0" err="1" smtClean="0"/>
              <a:t>Mis</a:t>
            </a:r>
            <a:r>
              <a:rPr lang="en-US" sz="1200" dirty="0" smtClean="0"/>
              <a:t>-configuration</a:t>
            </a:r>
          </a:p>
          <a:p>
            <a:pPr marL="285750" indent="-285750">
              <a:buClr>
                <a:schemeClr val="accent1"/>
              </a:buClr>
              <a:buFont typeface="Wingdings" panose="05000000000000000000" pitchFamily="2" charset="2"/>
              <a:buChar char="§"/>
            </a:pPr>
            <a:r>
              <a:rPr lang="en-US" sz="1200" dirty="0" smtClean="0"/>
              <a:t>Only HPLMN (H-PCSCF analyzing sec-agree in SIP messages) can control the encryption.</a:t>
            </a:r>
          </a:p>
          <a:p>
            <a:pPr marL="285750" indent="-285750">
              <a:buClr>
                <a:schemeClr val="accent1"/>
              </a:buClr>
              <a:buFont typeface="Wingdings" panose="05000000000000000000" pitchFamily="2" charset="2"/>
              <a:buChar char="§"/>
            </a:pPr>
            <a:r>
              <a:rPr lang="en-US" sz="1200" dirty="0" smtClean="0">
                <a:solidFill>
                  <a:srgbClr val="FF0000"/>
                </a:solidFill>
              </a:rPr>
              <a:t>Currently no solution specified in  V-SGW can prevent the use of encryption in the context of an agreement of S8HR without Confidentiality Protection</a:t>
            </a:r>
          </a:p>
          <a:p>
            <a:pPr marL="285750" indent="-285750">
              <a:buClr>
                <a:schemeClr val="accent1"/>
              </a:buClr>
              <a:buFont typeface="Wingdings" panose="05000000000000000000" pitchFamily="2" charset="2"/>
              <a:buChar char="§"/>
            </a:pPr>
            <a:r>
              <a:rPr lang="en-US" sz="1200" dirty="0">
                <a:solidFill>
                  <a:srgbClr val="FF0000"/>
                </a:solidFill>
              </a:rPr>
              <a:t>I</a:t>
            </a:r>
            <a:r>
              <a:rPr lang="en-US" sz="1200" dirty="0" smtClean="0">
                <a:solidFill>
                  <a:srgbClr val="FF0000"/>
                </a:solidFill>
              </a:rPr>
              <a:t>f </a:t>
            </a:r>
            <a:r>
              <a:rPr lang="en-US" sz="1200" dirty="0">
                <a:solidFill>
                  <a:srgbClr val="FF0000"/>
                </a:solidFill>
              </a:rPr>
              <a:t>specified it would </a:t>
            </a:r>
            <a:r>
              <a:rPr lang="en-US" sz="1200" dirty="0" smtClean="0">
                <a:solidFill>
                  <a:srgbClr val="FF0000"/>
                </a:solidFill>
              </a:rPr>
              <a:t>require the SGW  </a:t>
            </a:r>
            <a:r>
              <a:rPr lang="en-US" sz="1200" dirty="0">
                <a:solidFill>
                  <a:srgbClr val="FF0000"/>
                </a:solidFill>
              </a:rPr>
              <a:t>to detect and process SIP messages through all </a:t>
            </a:r>
            <a:r>
              <a:rPr lang="en-US" sz="1200" dirty="0" smtClean="0">
                <a:solidFill>
                  <a:srgbClr val="FF0000"/>
                </a:solidFill>
              </a:rPr>
              <a:t>bearers! Seems impossible.</a:t>
            </a:r>
          </a:p>
          <a:p>
            <a:pPr>
              <a:buClr>
                <a:schemeClr val="accent1"/>
              </a:buClr>
            </a:pPr>
            <a:endParaRPr lang="en-US" sz="1100" dirty="0" smtClean="0"/>
          </a:p>
          <a:p>
            <a:pPr marL="285750" indent="-285750">
              <a:buClr>
                <a:schemeClr val="accent1"/>
              </a:buClr>
              <a:buFont typeface="Wingdings" panose="05000000000000000000" pitchFamily="2" charset="2"/>
              <a:buChar char="§"/>
            </a:pPr>
            <a:endParaRPr lang="en-US" sz="1100" dirty="0"/>
          </a:p>
          <a:p>
            <a:pPr marL="285750" indent="-285750">
              <a:buClr>
                <a:schemeClr val="accent1"/>
              </a:buClr>
              <a:buFont typeface="Wingdings" panose="05000000000000000000" pitchFamily="2" charset="2"/>
              <a:buChar char="§"/>
            </a:pPr>
            <a:endParaRPr lang="en-US" sz="1100" dirty="0"/>
          </a:p>
          <a:p>
            <a:endParaRPr lang="en-US" sz="1100" dirty="0"/>
          </a:p>
        </p:txBody>
      </p:sp>
      <p:sp>
        <p:nvSpPr>
          <p:cNvPr id="9" name="Titre 1"/>
          <p:cNvSpPr>
            <a:spLocks noGrp="1"/>
          </p:cNvSpPr>
          <p:nvPr>
            <p:ph type="title"/>
          </p:nvPr>
        </p:nvSpPr>
        <p:spPr>
          <a:xfrm>
            <a:off x="304859" y="188640"/>
            <a:ext cx="5851317" cy="982800"/>
          </a:xfrm>
        </p:spPr>
        <p:txBody>
          <a:bodyPr/>
          <a:lstStyle/>
          <a:p>
            <a:r>
              <a:rPr lang="en-US" dirty="0" smtClean="0"/>
              <a:t>S8HR without Confidentiality Protection (</a:t>
            </a:r>
            <a:r>
              <a:rPr lang="en-US" dirty="0" err="1" smtClean="0"/>
              <a:t>signalling+media</a:t>
            </a:r>
            <a:r>
              <a:rPr lang="en-US" dirty="0" smtClean="0"/>
              <a:t>: in clear)</a:t>
            </a:r>
            <a:endParaRPr lang="en-US" dirty="0"/>
          </a:p>
        </p:txBody>
      </p:sp>
      <p:sp>
        <p:nvSpPr>
          <p:cNvPr id="8" name="Espace réservé du numéro de diapositive 7"/>
          <p:cNvSpPr>
            <a:spLocks noGrp="1"/>
          </p:cNvSpPr>
          <p:nvPr>
            <p:ph type="sldNum" sz="quarter" idx="11"/>
          </p:nvPr>
        </p:nvSpPr>
        <p:spPr>
          <a:xfrm>
            <a:off x="179512" y="6381329"/>
            <a:ext cx="477416" cy="216024"/>
          </a:xfrm>
        </p:spPr>
        <p:txBody>
          <a:bodyPr/>
          <a:lstStyle/>
          <a:p>
            <a:fld id="{006F55E9-623E-4DBC-9E26-01EDF81B239D}" type="slidenum">
              <a:rPr lang="en-US" smtClean="0"/>
              <a:pPr/>
              <a:t>6</a:t>
            </a:fld>
            <a:endParaRPr lang="en-US" dirty="0"/>
          </a:p>
        </p:txBody>
      </p:sp>
      <p:graphicFrame>
        <p:nvGraphicFramePr>
          <p:cNvPr id="2" name="Objet 1"/>
          <p:cNvGraphicFramePr>
            <a:graphicFrameLocks noChangeAspect="1"/>
          </p:cNvGraphicFramePr>
          <p:nvPr>
            <p:extLst>
              <p:ext uri="{D42A27DB-BD31-4B8C-83A1-F6EECF244321}">
                <p14:modId xmlns:p14="http://schemas.microsoft.com/office/powerpoint/2010/main" val="994098464"/>
              </p:ext>
            </p:extLst>
          </p:nvPr>
        </p:nvGraphicFramePr>
        <p:xfrm>
          <a:off x="-36512" y="901154"/>
          <a:ext cx="7013575" cy="5264150"/>
        </p:xfrm>
        <a:graphic>
          <a:graphicData uri="http://schemas.openxmlformats.org/presentationml/2006/ole">
            <mc:AlternateContent xmlns:mc="http://schemas.openxmlformats.org/markup-compatibility/2006">
              <mc:Choice xmlns:v="urn:schemas-microsoft-com:vml" Requires="v">
                <p:oleObj spid="_x0000_s2058" name="Slide" r:id="rId4" imgW="7013609" imgH="5263942" progId="PowerPoint.Slide.12">
                  <p:embed/>
                </p:oleObj>
              </mc:Choice>
              <mc:Fallback>
                <p:oleObj name="Slide" r:id="rId4" imgW="7013609" imgH="5263942" progId="PowerPoint.Slide.12">
                  <p:embed/>
                  <p:pic>
                    <p:nvPicPr>
                      <p:cNvPr id="0" name=""/>
                      <p:cNvPicPr/>
                      <p:nvPr/>
                    </p:nvPicPr>
                    <p:blipFill>
                      <a:blip r:embed="rId5"/>
                      <a:stretch>
                        <a:fillRect/>
                      </a:stretch>
                    </p:blipFill>
                    <p:spPr>
                      <a:xfrm>
                        <a:off x="-36512" y="901154"/>
                        <a:ext cx="7013575" cy="5264150"/>
                      </a:xfrm>
                      <a:prstGeom prst="rect">
                        <a:avLst/>
                      </a:prstGeom>
                    </p:spPr>
                  </p:pic>
                </p:oleObj>
              </mc:Fallback>
            </mc:AlternateContent>
          </a:graphicData>
        </a:graphic>
      </p:graphicFrame>
    </p:spTree>
    <p:extLst>
      <p:ext uri="{BB962C8B-B14F-4D97-AF65-F5344CB8AC3E}">
        <p14:creationId xmlns:p14="http://schemas.microsoft.com/office/powerpoint/2010/main" val="3166428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55576" y="23664"/>
            <a:ext cx="7973888" cy="813048"/>
          </a:xfrm>
        </p:spPr>
        <p:txBody>
          <a:bodyPr/>
          <a:lstStyle/>
          <a:p>
            <a:r>
              <a:rPr lang="en-US" dirty="0"/>
              <a:t>S8HR without Confidentiality </a:t>
            </a:r>
            <a:r>
              <a:rPr lang="en-US" dirty="0" smtClean="0"/>
              <a:t>Protection: processing Raw Data </a:t>
            </a:r>
            <a:r>
              <a:rPr lang="en-US" sz="2000" dirty="0" smtClean="0"/>
              <a:t>(</a:t>
            </a:r>
            <a:r>
              <a:rPr lang="en-US" sz="1600" i="1" dirty="0" smtClean="0"/>
              <a:t>forgetting </a:t>
            </a:r>
            <a:r>
              <a:rPr lang="en-US" sz="1600" i="1" dirty="0"/>
              <a:t>that VPLMN currently has no control over the </a:t>
            </a:r>
            <a:r>
              <a:rPr lang="en-US" sz="1600" i="1" dirty="0" smtClean="0"/>
              <a:t>encryption)</a:t>
            </a:r>
            <a:r>
              <a:rPr lang="en-US" sz="1800" i="1" dirty="0"/>
              <a:t/>
            </a:r>
            <a:br>
              <a:rPr lang="en-US" sz="1800" i="1" dirty="0"/>
            </a:br>
            <a:endParaRPr lang="en-US" dirty="0"/>
          </a:p>
        </p:txBody>
      </p:sp>
      <p:sp>
        <p:nvSpPr>
          <p:cNvPr id="3" name="Espace réservé du contenu 2"/>
          <p:cNvSpPr>
            <a:spLocks noGrp="1"/>
          </p:cNvSpPr>
          <p:nvPr>
            <p:ph idx="1"/>
          </p:nvPr>
        </p:nvSpPr>
        <p:spPr>
          <a:xfrm>
            <a:off x="755576" y="980728"/>
            <a:ext cx="7848872" cy="5688632"/>
          </a:xfrm>
        </p:spPr>
        <p:txBody>
          <a:bodyPr>
            <a:normAutofit lnSpcReduction="10000"/>
          </a:bodyPr>
          <a:lstStyle/>
          <a:p>
            <a:r>
              <a:rPr lang="en-US" dirty="0" smtClean="0"/>
              <a:t>VPLMN CSP could forward to LEMF Raw Data to post process the unencrypted data:</a:t>
            </a:r>
          </a:p>
          <a:p>
            <a:pPr lvl="1"/>
            <a:r>
              <a:rPr lang="en-US" dirty="0" err="1" smtClean="0"/>
              <a:t>Signalling</a:t>
            </a:r>
            <a:r>
              <a:rPr lang="en-US" dirty="0" smtClean="0"/>
              <a:t> (SIP messages merged for </a:t>
            </a:r>
            <a:r>
              <a:rPr lang="en-US" dirty="0" err="1" smtClean="0"/>
              <a:t>VoLTE</a:t>
            </a:r>
            <a:r>
              <a:rPr lang="en-US" dirty="0" smtClean="0"/>
              <a:t>, RCS, </a:t>
            </a:r>
            <a:r>
              <a:rPr lang="en-US" dirty="0" err="1" smtClean="0"/>
              <a:t>ViLTE</a:t>
            </a:r>
            <a:r>
              <a:rPr lang="en-US" dirty="0" smtClean="0"/>
              <a:t>, </a:t>
            </a:r>
            <a:r>
              <a:rPr lang="en-US" dirty="0" err="1" smtClean="0"/>
              <a:t>signalling</a:t>
            </a:r>
            <a:r>
              <a:rPr lang="en-US" dirty="0" smtClean="0"/>
              <a:t>),</a:t>
            </a:r>
          </a:p>
          <a:p>
            <a:pPr lvl="1"/>
            <a:r>
              <a:rPr lang="en-US" dirty="0" smtClean="0"/>
              <a:t>and global Content of Communication (with different type of services).</a:t>
            </a:r>
          </a:p>
          <a:p>
            <a:pPr lvl="1"/>
            <a:endParaRPr lang="fr-FR" dirty="0"/>
          </a:p>
          <a:p>
            <a:pPr lvl="0"/>
            <a:r>
              <a:rPr lang="fr-FR" dirty="0" smtClean="0"/>
              <a:t>If VPLMN CSP has to </a:t>
            </a:r>
            <a:r>
              <a:rPr lang="fr-FR" dirty="0" err="1" smtClean="0"/>
              <a:t>deliver</a:t>
            </a:r>
            <a:r>
              <a:rPr lang="fr-FR" dirty="0" smtClean="0"/>
              <a:t> LI in real time for </a:t>
            </a:r>
            <a:r>
              <a:rPr lang="fr-FR" dirty="0" err="1" smtClean="0"/>
              <a:t>Separated</a:t>
            </a:r>
            <a:r>
              <a:rPr lang="fr-FR" dirty="0" smtClean="0"/>
              <a:t> Voice Service:</a:t>
            </a:r>
          </a:p>
          <a:p>
            <a:pPr lvl="1"/>
            <a:r>
              <a:rPr lang="en-US" dirty="0" smtClean="0"/>
              <a:t>33.107 should be updated to describe this new feature</a:t>
            </a:r>
          </a:p>
          <a:p>
            <a:pPr lvl="1"/>
            <a:r>
              <a:rPr lang="en-US" dirty="0" smtClean="0"/>
              <a:t>In the context of general deployment of high bandwidth technologies (4G, 4G+, 5G) in the context of incoming services in addition to </a:t>
            </a:r>
            <a:r>
              <a:rPr lang="en-US" dirty="0" err="1" smtClean="0"/>
              <a:t>VoLTE</a:t>
            </a:r>
            <a:r>
              <a:rPr lang="en-US" dirty="0" smtClean="0"/>
              <a:t> (RCS, </a:t>
            </a:r>
            <a:r>
              <a:rPr lang="en-US" dirty="0" err="1" smtClean="0"/>
              <a:t>ViLTE</a:t>
            </a:r>
            <a:r>
              <a:rPr lang="en-US" dirty="0" smtClean="0"/>
              <a:t> (with video up to 1Gbps)):</a:t>
            </a:r>
          </a:p>
          <a:p>
            <a:pPr marL="958850" lvl="2" indent="0">
              <a:buNone/>
            </a:pPr>
            <a:r>
              <a:rPr lang="en-US" dirty="0" smtClean="0"/>
              <a:t>LI Mediation Function Suppliers will have to demonstrate their capacity to process in real time:</a:t>
            </a:r>
          </a:p>
          <a:p>
            <a:pPr lvl="3"/>
            <a:r>
              <a:rPr lang="en-US" dirty="0" smtClean="0"/>
              <a:t>Centralization on a single equipment to perform HI2/HI3 for the same intercepted IMS service, + processing of IRIs from EPS</a:t>
            </a:r>
          </a:p>
          <a:p>
            <a:pPr lvl="3"/>
            <a:r>
              <a:rPr lang="en-US" dirty="0" smtClean="0"/>
              <a:t>Analysis of SIP Call Flow (discriminate services) in GTP-U, analysis in real time of GTP-C EPC IRI: extracting in particular location information (a new parameter would be required in 33.108 to transport a location not copied from PANI)</a:t>
            </a:r>
          </a:p>
          <a:p>
            <a:pPr lvl="3"/>
            <a:r>
              <a:rPr lang="en-US" dirty="0" smtClean="0"/>
              <a:t>Real time correlation of CC with SIP</a:t>
            </a:r>
          </a:p>
          <a:p>
            <a:pPr lvl="3"/>
            <a:r>
              <a:rPr lang="en-US" dirty="0"/>
              <a:t>G</a:t>
            </a:r>
            <a:r>
              <a:rPr lang="en-US" dirty="0" smtClean="0"/>
              <a:t>eneration of such IRI HI+CC</a:t>
            </a:r>
          </a:p>
          <a:p>
            <a:pPr marL="958850" lvl="2" indent="0">
              <a:buNone/>
            </a:pPr>
            <a:r>
              <a:rPr lang="en-US" dirty="0" smtClean="0"/>
              <a:t>Without impact on </a:t>
            </a:r>
            <a:r>
              <a:rPr lang="en-US" dirty="0" err="1" smtClean="0"/>
              <a:t>QoS</a:t>
            </a:r>
            <a:endParaRPr lang="en-US" dirty="0"/>
          </a:p>
        </p:txBody>
      </p:sp>
      <p:sp>
        <p:nvSpPr>
          <p:cNvPr id="5" name="Espace réservé du pied de page 3"/>
          <p:cNvSpPr>
            <a:spLocks noGrp="1"/>
          </p:cNvSpPr>
          <p:nvPr>
            <p:ph type="ftr" sz="quarter" idx="10"/>
          </p:nvPr>
        </p:nvSpPr>
        <p:spPr>
          <a:xfrm>
            <a:off x="4716016" y="6597352"/>
            <a:ext cx="3456384" cy="188614"/>
          </a:xfrm>
        </p:spPr>
        <p:txBody>
          <a:bodyPr/>
          <a:lstStyle/>
          <a:p>
            <a:r>
              <a:rPr lang="en-US" dirty="0" smtClean="0"/>
              <a:t>IMS Roaming Architectures and LI</a:t>
            </a:r>
            <a:endParaRPr lang="en-US" dirty="0"/>
          </a:p>
        </p:txBody>
      </p:sp>
      <p:sp>
        <p:nvSpPr>
          <p:cNvPr id="6" name="Espace réservé du numéro de diapositive 7"/>
          <p:cNvSpPr>
            <a:spLocks noGrp="1"/>
          </p:cNvSpPr>
          <p:nvPr>
            <p:ph type="sldNum" sz="quarter" idx="11"/>
          </p:nvPr>
        </p:nvSpPr>
        <p:spPr>
          <a:xfrm>
            <a:off x="179512" y="6381329"/>
            <a:ext cx="477416" cy="216024"/>
          </a:xfrm>
        </p:spPr>
        <p:txBody>
          <a:bodyPr/>
          <a:lstStyle/>
          <a:p>
            <a:fld id="{006F55E9-623E-4DBC-9E26-01EDF81B239D}" type="slidenum">
              <a:rPr lang="en-US" smtClean="0"/>
              <a:pPr/>
              <a:t>7</a:t>
            </a:fld>
            <a:endParaRPr lang="en-US" dirty="0"/>
          </a:p>
        </p:txBody>
      </p:sp>
    </p:spTree>
    <p:extLst>
      <p:ext uri="{BB962C8B-B14F-4D97-AF65-F5344CB8AC3E}">
        <p14:creationId xmlns:p14="http://schemas.microsoft.com/office/powerpoint/2010/main" val="886731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blank">
  <a:themeElements>
    <a:clrScheme name="Orange 00">
      <a:dk1>
        <a:sysClr val="windowText" lastClr="000000"/>
      </a:dk1>
      <a:lt1>
        <a:sysClr val="window" lastClr="FFFFFF"/>
      </a:lt1>
      <a:dk2>
        <a:srgbClr val="000000"/>
      </a:dk2>
      <a:lt2>
        <a:srgbClr val="F8F8F8"/>
      </a:lt2>
      <a:accent1>
        <a:srgbClr val="FF6600"/>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range standard">
      <a:majorFont>
        <a:latin typeface="Helvetica 55 Roman"/>
        <a:ea typeface=""/>
        <a:cs typeface=""/>
      </a:majorFont>
      <a:minorFont>
        <a:latin typeface="Helvetica 55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2217</TotalTime>
  <Words>730</Words>
  <Application>Microsoft Office PowerPoint</Application>
  <PresentationFormat>Affichage à l'écran (4:3)</PresentationFormat>
  <Paragraphs>92</Paragraphs>
  <Slides>7</Slides>
  <Notes>4</Notes>
  <HiddenSlides>0</HiddenSlides>
  <MMClips>0</MMClips>
  <ScaleCrop>false</ScaleCrop>
  <HeadingPairs>
    <vt:vector size="6" baseType="variant">
      <vt:variant>
        <vt:lpstr>Thème</vt:lpstr>
      </vt:variant>
      <vt:variant>
        <vt:i4>1</vt:i4>
      </vt:variant>
      <vt:variant>
        <vt:lpstr>Serveurs OLE incorporés</vt:lpstr>
      </vt:variant>
      <vt:variant>
        <vt:i4>1</vt:i4>
      </vt:variant>
      <vt:variant>
        <vt:lpstr>Titres des diapositives</vt:lpstr>
      </vt:variant>
      <vt:variant>
        <vt:i4>7</vt:i4>
      </vt:variant>
    </vt:vector>
  </HeadingPairs>
  <TitlesOfParts>
    <vt:vector size="9" baseType="lpstr">
      <vt:lpstr>blank</vt:lpstr>
      <vt:lpstr>Slide</vt:lpstr>
      <vt:lpstr>       Discussion Paper: IMS Roaming &amp; Lawful Interception </vt:lpstr>
      <vt:lpstr>LBO with IMS Home Routed architecture</vt:lpstr>
      <vt:lpstr>RAVEL architecture (1/2)</vt:lpstr>
      <vt:lpstr>RAVEL architecture (2/2)</vt:lpstr>
      <vt:lpstr>S8HR with Confidentiality Protection (signalling+media encrypted)</vt:lpstr>
      <vt:lpstr>S8HR without Confidentiality Protection (signalling+media: in clear)</vt:lpstr>
      <vt:lpstr>S8HR without Confidentiality Protection: processing Raw Data (forgetting that VPLMN currently has no control over the encryption) </vt:lpstr>
    </vt:vector>
  </TitlesOfParts>
  <Company>Orange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Handling VoLTE and IMS Services in Roaming</dc:title>
  <dc:creator>cedric.bonnet@orange.com</dc:creator>
  <cp:keywords>MCAS, IMS, VoLTE, Roaming, Services</cp:keywords>
  <cp:lastModifiedBy>THUAL Lionel IMT/OLN</cp:lastModifiedBy>
  <cp:revision>73</cp:revision>
  <cp:lastPrinted>2015-04-23T14:56:07Z</cp:lastPrinted>
  <dcterms:created xsi:type="dcterms:W3CDTF">2015-04-01T14:45:02Z</dcterms:created>
  <dcterms:modified xsi:type="dcterms:W3CDTF">2015-04-23T18:06:00Z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lpwstr>0.1-draft</vt:lpwstr>
  </property>
  <property fmtid="{D5CDD505-2E9C-101B-9397-08002B2CF9AE}" pid="3" name="date">
    <vt:lpwstr>01/04/2015</vt:lpwstr>
  </property>
  <property fmtid="{D5CDD505-2E9C-101B-9397-08002B2CF9AE}" pid="4" name="Author0">
    <vt:lpwstr>CBO</vt:lpwstr>
  </property>
  <property fmtid="{D5CDD505-2E9C-101B-9397-08002B2CF9AE}" pid="5" name="Language">
    <vt:lpwstr>EN</vt:lpwstr>
  </property>
  <property fmtid="{D5CDD505-2E9C-101B-9397-08002B2CF9AE}" pid="6" name="Description0">
    <vt:lpwstr>This document presents the MCAS study "Handling VoLTE and IMS Services in Roaming".</vt:lpwstr>
  </property>
</Properties>
</file>