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280" r:id="rId2"/>
    <p:sldId id="305" r:id="rId3"/>
    <p:sldId id="322" r:id="rId4"/>
    <p:sldId id="324" r:id="rId5"/>
    <p:sldId id="319" r:id="rId6"/>
    <p:sldId id="325" r:id="rId7"/>
    <p:sldId id="306" r:id="rId8"/>
    <p:sldId id="307" r:id="rId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84848" autoAdjust="0"/>
  </p:normalViewPr>
  <p:slideViewPr>
    <p:cSldViewPr showGuides="1">
      <p:cViewPr>
        <p:scale>
          <a:sx n="100" d="100"/>
          <a:sy n="100" d="100"/>
        </p:scale>
        <p:origin x="-1944" y="-72"/>
      </p:cViewPr>
      <p:guideLst>
        <p:guide orient="horz"/>
        <p:guide orient="horz" pos="2160"/>
        <p:guide pos="624"/>
        <p:guide pos="2880"/>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8" d="100"/>
          <a:sy n="88" d="100"/>
        </p:scale>
        <p:origin x="-387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715F663-D0C7-4170-B0A5-E919C69BF55A}" type="datetimeFigureOut">
              <a:rPr lang="fr-FR" smtClean="0"/>
              <a:t>20/04/2015</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F68B56F-EDF5-45E4-A82F-CF615B40069E}" type="slidenum">
              <a:rPr lang="fr-FR" smtClean="0"/>
              <a:t>‹N°›</a:t>
            </a:fld>
            <a:endParaRPr lang="fr-FR"/>
          </a:p>
        </p:txBody>
      </p:sp>
    </p:spTree>
    <p:extLst>
      <p:ext uri="{BB962C8B-B14F-4D97-AF65-F5344CB8AC3E}">
        <p14:creationId xmlns:p14="http://schemas.microsoft.com/office/powerpoint/2010/main" val="19350071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1143000" y="4343400"/>
            <a:ext cx="4572000" cy="4114800"/>
          </a:xfrm>
          <a:prstGeom prst="rect">
            <a:avLst/>
          </a:prstGeom>
        </p:spPr>
        <p:txBody>
          <a:bodyPr vert="horz" lIns="91440" tIns="45720" rIns="91440" bIns="45720" rtlCol="0"/>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236389142"/>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spcAft>
        <a:spcPts val="600"/>
      </a:spcAft>
      <a:buClr>
        <a:srgbClr val="FF6600"/>
      </a:buClr>
      <a:buFont typeface="Wingdings" pitchFamily="2" charset="2"/>
      <a:buChar char="§"/>
      <a:defRPr sz="1000" kern="1200">
        <a:solidFill>
          <a:schemeClr val="tx1"/>
        </a:solidFill>
        <a:latin typeface="Arial" pitchFamily="34" charset="0"/>
        <a:ea typeface="+mn-ea"/>
        <a:cs typeface="Arial" pitchFamily="34" charset="0"/>
      </a:defRPr>
    </a:lvl1pPr>
    <a:lvl2pPr marL="6286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2pPr>
    <a:lvl3pPr marL="10858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3pPr>
    <a:lvl4pPr marL="15430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4pPr>
    <a:lvl5pPr marL="2000250" indent="-171450" algn="l" defTabSz="914400" rtl="0" eaLnBrk="1" latinLnBrk="0" hangingPunct="1">
      <a:spcAft>
        <a:spcPts val="600"/>
      </a:spcAft>
      <a:buFont typeface="Arial" pitchFamily="34" charset="0"/>
      <a:buChar char="−"/>
      <a:defRPr sz="10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14062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75418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24399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Require</a:t>
            </a:r>
            <a:r>
              <a:rPr lang="fr-FR" baseline="0" dirty="0" smtClean="0"/>
              <a:t> TRF and OMR </a:t>
            </a:r>
            <a:r>
              <a:rPr lang="fr-FR" baseline="0" dirty="0" err="1" smtClean="0"/>
              <a:t>functionnalities</a:t>
            </a:r>
            <a:endParaRPr lang="en-US" dirty="0"/>
          </a:p>
        </p:txBody>
      </p:sp>
    </p:spTree>
    <p:extLst>
      <p:ext uri="{BB962C8B-B14F-4D97-AF65-F5344CB8AC3E}">
        <p14:creationId xmlns:p14="http://schemas.microsoft.com/office/powerpoint/2010/main" val="644677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990599" y="1700808"/>
            <a:ext cx="7136049" cy="990600"/>
          </a:xfrm>
        </p:spPr>
        <p:txBody>
          <a:bodyPr wrap="square" anchor="b"/>
          <a:lstStyle>
            <a:lvl1pPr algn="l">
              <a:defRPr sz="6400" baseline="0">
                <a:latin typeface="Helvetica 35 Thin" pitchFamily="34" charset="0"/>
              </a:defRPr>
            </a:lvl1pPr>
          </a:lstStyle>
          <a:p>
            <a:r>
              <a:rPr lang="en-GB" noProof="0" dirty="0" smtClean="0"/>
              <a:t>click to add title</a:t>
            </a:r>
            <a:endParaRPr lang="en-GB" noProof="0" dirty="0"/>
          </a:p>
        </p:txBody>
      </p:sp>
      <p:sp>
        <p:nvSpPr>
          <p:cNvPr id="3" name="Sous-titre 2"/>
          <p:cNvSpPr>
            <a:spLocks noGrp="1"/>
          </p:cNvSpPr>
          <p:nvPr>
            <p:ph type="subTitle" idx="1" hasCustomPrompt="1"/>
          </p:nvPr>
        </p:nvSpPr>
        <p:spPr>
          <a:xfrm>
            <a:off x="990599" y="4411960"/>
            <a:ext cx="7136049" cy="457200"/>
          </a:xfrm>
        </p:spPr>
        <p:txBody>
          <a:bodyPr anchor="b"/>
          <a:lstStyle>
            <a:lvl1pPr marL="0" indent="0" algn="l">
              <a:buNone/>
              <a:defRPr baseline="0">
                <a:solidFill>
                  <a:schemeClr val="tx1"/>
                </a:solidFill>
                <a:latin typeface="Helvetica 65 Medium"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GB" noProof="0" dirty="0" smtClean="0"/>
              <a:t>click to add the presenter’s name and date</a:t>
            </a:r>
          </a:p>
        </p:txBody>
      </p:sp>
      <p:sp>
        <p:nvSpPr>
          <p:cNvPr id="5" name="Text Placeholder 4"/>
          <p:cNvSpPr>
            <a:spLocks noGrp="1"/>
          </p:cNvSpPr>
          <p:nvPr>
            <p:ph type="body" sz="quarter" idx="10" hasCustomPrompt="1"/>
          </p:nvPr>
        </p:nvSpPr>
        <p:spPr>
          <a:xfrm>
            <a:off x="990600" y="2692492"/>
            <a:ext cx="7135813" cy="990600"/>
          </a:xfrm>
        </p:spPr>
        <p:txBody>
          <a:bodyPr wrap="square" anchor="t">
            <a:noAutofit/>
          </a:bodyPr>
          <a:lstStyle>
            <a:lvl1pPr marL="0" indent="0">
              <a:buNone/>
              <a:defRPr sz="6400">
                <a:latin typeface="Helvetica 35 Thin" pitchFamily="34" charset="0"/>
              </a:defRPr>
            </a:lvl1pPr>
          </a:lstStyle>
          <a:p>
            <a:pPr lvl="0"/>
            <a:r>
              <a:rPr lang="en-GB" dirty="0" smtClean="0"/>
              <a:t>click to add subtitle</a:t>
            </a:r>
          </a:p>
        </p:txBody>
      </p:sp>
    </p:spTree>
    <p:extLst>
      <p:ext uri="{BB962C8B-B14F-4D97-AF65-F5344CB8AC3E}">
        <p14:creationId xmlns:p14="http://schemas.microsoft.com/office/powerpoint/2010/main" val="12968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alf frame photo with text">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990600" y="404813"/>
            <a:ext cx="3352800" cy="966787"/>
          </a:xfrm>
        </p:spPr>
        <p:txBody>
          <a:bodyPr/>
          <a:lstStyle>
            <a:lvl1pPr algn="l">
              <a:defRPr/>
            </a:lvl1pPr>
          </a:lstStyle>
          <a:p>
            <a:r>
              <a:rPr lang="en-GB" noProof="0" dirty="0" smtClean="0"/>
              <a:t>click to add master title</a:t>
            </a:r>
            <a:endParaRPr lang="en-GB" noProof="0" dirty="0"/>
          </a:p>
        </p:txBody>
      </p:sp>
      <p:sp>
        <p:nvSpPr>
          <p:cNvPr id="4" name="Espace réservé du texte 6"/>
          <p:cNvSpPr>
            <a:spLocks noGrp="1"/>
          </p:cNvSpPr>
          <p:nvPr>
            <p:ph type="body" sz="quarter" idx="11" hasCustomPrompt="1"/>
          </p:nvPr>
        </p:nvSpPr>
        <p:spPr>
          <a:xfrm>
            <a:off x="990600" y="1828800"/>
            <a:ext cx="3352800" cy="3810001"/>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baseline="0">
                <a:solidFill>
                  <a:schemeClr val="tx1"/>
                </a:solidFill>
              </a:defRPr>
            </a:lvl1pPr>
          </a:lstStyle>
          <a:p>
            <a:r>
              <a:rPr lang="en-GB" noProof="0" dirty="0" smtClean="0"/>
              <a:t>click to edit master text styles</a:t>
            </a:r>
            <a:endParaRPr lang="en-GB" noProof="0" dirty="0"/>
          </a:p>
        </p:txBody>
      </p:sp>
      <p:sp>
        <p:nvSpPr>
          <p:cNvPr id="5" name="Espace réservé pour une image  3"/>
          <p:cNvSpPr>
            <a:spLocks noGrp="1"/>
          </p:cNvSpPr>
          <p:nvPr>
            <p:ph type="pic" sz="quarter" idx="12"/>
          </p:nvPr>
        </p:nvSpPr>
        <p:spPr>
          <a:xfrm>
            <a:off x="4572000" y="0"/>
            <a:ext cx="4572000" cy="6858000"/>
          </a:xfrm>
        </p:spPr>
        <p:txBody>
          <a:bodyPr/>
          <a:lstStyle>
            <a:lvl1pPr marL="0" indent="0">
              <a:buNone/>
              <a:defRPr>
                <a:solidFill>
                  <a:schemeClr val="bg1"/>
                </a:solidFill>
              </a:defRPr>
            </a:lvl1pPr>
          </a:lstStyle>
          <a:p>
            <a:r>
              <a:rPr lang="fr-FR" smtClean="0"/>
              <a:t>Cliquez sur l'icône pour ajouter une image</a:t>
            </a:r>
            <a:endParaRPr lang="fr-FR" dirty="0"/>
          </a:p>
        </p:txBody>
      </p:sp>
      <p:sp>
        <p:nvSpPr>
          <p:cNvPr id="6" name="Espace réservé du numéro de diapositive 7"/>
          <p:cNvSpPr>
            <a:spLocks noGrp="1"/>
          </p:cNvSpPr>
          <p:nvPr>
            <p:ph type="sldNum" sz="quarter" idx="14"/>
          </p:nvPr>
        </p:nvSpPr>
        <p:spPr>
          <a:xfrm>
            <a:off x="179512" y="6381329"/>
            <a:ext cx="477416" cy="216024"/>
          </a:xfrm>
        </p:spPr>
        <p:txBody>
          <a:body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3359072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le content with cap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669"/>
            <a:ext cx="7162800" cy="967931"/>
          </a:xfrm>
        </p:spPr>
        <p:txBody>
          <a:bodyPr/>
          <a:lstStyle>
            <a:lvl1pPr algn="l">
              <a:defRPr/>
            </a:lvl1pPr>
          </a:lstStyle>
          <a:p>
            <a:r>
              <a:rPr lang="en-GB" noProof="0" dirty="0" smtClean="0"/>
              <a:t>click to add title</a:t>
            </a:r>
            <a:endParaRPr lang="en-GB" noProof="0" dirty="0"/>
          </a:p>
        </p:txBody>
      </p:sp>
      <p:sp>
        <p:nvSpPr>
          <p:cNvPr id="7" name="Espace réservé du texte 7"/>
          <p:cNvSpPr>
            <a:spLocks noGrp="1"/>
          </p:cNvSpPr>
          <p:nvPr>
            <p:ph type="body" sz="quarter" idx="18" hasCustomPrompt="1"/>
          </p:nvPr>
        </p:nvSpPr>
        <p:spPr>
          <a:xfrm>
            <a:off x="990600"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46" name="Espace réservé du texte 7"/>
          <p:cNvSpPr>
            <a:spLocks noGrp="1"/>
          </p:cNvSpPr>
          <p:nvPr>
            <p:ph type="body" sz="quarter" idx="26" hasCustomPrompt="1"/>
          </p:nvPr>
        </p:nvSpPr>
        <p:spPr>
          <a:xfrm>
            <a:off x="4727532"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48" name="Espace réservé du texte 7"/>
          <p:cNvSpPr>
            <a:spLocks noGrp="1"/>
          </p:cNvSpPr>
          <p:nvPr>
            <p:ph type="body" sz="quarter" idx="28" hasCustomPrompt="1"/>
          </p:nvPr>
        </p:nvSpPr>
        <p:spPr>
          <a:xfrm>
            <a:off x="2859066"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51" name="Content Placeholder 16"/>
          <p:cNvSpPr>
            <a:spLocks noGrp="1"/>
          </p:cNvSpPr>
          <p:nvPr>
            <p:ph sz="quarter" idx="29"/>
          </p:nvPr>
        </p:nvSpPr>
        <p:spPr>
          <a:xfrm>
            <a:off x="990600"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52" name="Content Placeholder 16"/>
          <p:cNvSpPr>
            <a:spLocks noGrp="1"/>
          </p:cNvSpPr>
          <p:nvPr>
            <p:ph sz="quarter" idx="30"/>
          </p:nvPr>
        </p:nvSpPr>
        <p:spPr>
          <a:xfrm>
            <a:off x="2859066"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56" name="Content Placeholder 16"/>
          <p:cNvSpPr>
            <a:spLocks noGrp="1"/>
          </p:cNvSpPr>
          <p:nvPr>
            <p:ph sz="quarter" idx="31"/>
          </p:nvPr>
        </p:nvSpPr>
        <p:spPr>
          <a:xfrm>
            <a:off x="4727532"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58" name="Espace réservé du texte 7"/>
          <p:cNvSpPr>
            <a:spLocks noGrp="1"/>
          </p:cNvSpPr>
          <p:nvPr>
            <p:ph type="body" sz="quarter" idx="24" hasCustomPrompt="1"/>
          </p:nvPr>
        </p:nvSpPr>
        <p:spPr>
          <a:xfrm>
            <a:off x="6595997" y="3657600"/>
            <a:ext cx="1524000" cy="762000"/>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59" name="Content Placeholder 16"/>
          <p:cNvSpPr>
            <a:spLocks noGrp="1"/>
          </p:cNvSpPr>
          <p:nvPr>
            <p:ph sz="quarter" idx="32"/>
          </p:nvPr>
        </p:nvSpPr>
        <p:spPr>
          <a:xfrm>
            <a:off x="6595997" y="2286000"/>
            <a:ext cx="1524000" cy="1143000"/>
          </a:xfrm>
        </p:spPr>
        <p:txBody>
          <a:bodyPr/>
          <a:lstStyle>
            <a:lvl1pPr marL="0" indent="0">
              <a:buNone/>
              <a:defRPr>
                <a:solidFill>
                  <a:schemeClr val="bg1"/>
                </a:solidFill>
              </a:defRPr>
            </a:lvl1pPr>
          </a:lstStyle>
          <a:p>
            <a:pPr lvl="0"/>
            <a:r>
              <a:rPr lang="fr-FR" smtClean="0"/>
              <a:t>Modifiez les styles du texte du masque</a:t>
            </a:r>
          </a:p>
        </p:txBody>
      </p:sp>
      <p:sp>
        <p:nvSpPr>
          <p:cNvPr id="4" name="Espace réservé du numéro de diapositive 3"/>
          <p:cNvSpPr>
            <a:spLocks noGrp="1"/>
          </p:cNvSpPr>
          <p:nvPr>
            <p:ph type="sldNum" sz="quarter" idx="34"/>
          </p:nvPr>
        </p:nvSpPr>
        <p:spPr/>
        <p:txBody>
          <a:bodyPr/>
          <a:lstStyle/>
          <a:p>
            <a:fld id="{006F55E9-623E-4DBC-9E26-01EDF81B239D}" type="slidenum">
              <a:rPr lang="en-US" smtClean="0"/>
              <a:pPr/>
              <a:t>‹N°›</a:t>
            </a:fld>
            <a:endParaRPr lang="en-US" dirty="0"/>
          </a:p>
        </p:txBody>
      </p:sp>
      <p:sp>
        <p:nvSpPr>
          <p:cNvPr id="14" name="Espace réservé du pied de page 5"/>
          <p:cNvSpPr txBox="1">
            <a:spLocks/>
          </p:cNvSpPr>
          <p:nvPr userDrawn="1"/>
        </p:nvSpPr>
        <p:spPr>
          <a:xfrm>
            <a:off x="4716016" y="6597352"/>
            <a:ext cx="3456384" cy="188614"/>
          </a:xfrm>
          <a:prstGeom prst="rect">
            <a:avLst/>
          </a:prstGeom>
        </p:spPr>
        <p:txBody>
          <a:bodyPr vert="horz" lIns="91440" tIns="45720" rIns="91440" bIns="45720" rtlCol="0" anchor="ctr"/>
          <a:lstStyle>
            <a:defPPr>
              <a:defRPr lang="fr-FR"/>
            </a:defPPr>
            <a:lvl1pPr marL="0" algn="ctr"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mtClean="0"/>
              <a:t>IMS Roaming Architectures and LI</a:t>
            </a:r>
            <a:endParaRPr lang="en-US" dirty="0"/>
          </a:p>
        </p:txBody>
      </p:sp>
    </p:spTree>
    <p:extLst>
      <p:ext uri="{BB962C8B-B14F-4D97-AF65-F5344CB8AC3E}">
        <p14:creationId xmlns:p14="http://schemas.microsoft.com/office/powerpoint/2010/main" val="263921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content with caption and text">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baseline="0"/>
            </a:lvl1pPr>
          </a:lstStyle>
          <a:p>
            <a:r>
              <a:rPr lang="en-GB" noProof="0" dirty="0" smtClean="0"/>
              <a:t>click to add title</a:t>
            </a:r>
            <a:endParaRPr lang="en-GB" noProof="0" dirty="0"/>
          </a:p>
        </p:txBody>
      </p:sp>
      <p:sp>
        <p:nvSpPr>
          <p:cNvPr id="4" name="Espace réservé du texte 6"/>
          <p:cNvSpPr>
            <a:spLocks noGrp="1"/>
          </p:cNvSpPr>
          <p:nvPr>
            <p:ph type="body" sz="quarter" idx="11" hasCustomPrompt="1"/>
          </p:nvPr>
        </p:nvSpPr>
        <p:spPr>
          <a:xfrm>
            <a:off x="990600" y="1828801"/>
            <a:ext cx="3352800" cy="3809999"/>
          </a:xfrm>
        </p:spPr>
        <p:txBody>
          <a:bodyPr/>
          <a:lstStyle>
            <a:lvl1pPr>
              <a:spcAft>
                <a:spcPts val="0"/>
              </a:spcAft>
              <a:defRPr sz="1800" baseline="0"/>
            </a:lvl1pPr>
          </a:lstStyle>
          <a:p>
            <a:r>
              <a:rPr lang="en-GB" noProof="0" dirty="0" smtClean="0"/>
              <a:t>click to edit master text styles</a:t>
            </a:r>
          </a:p>
        </p:txBody>
      </p:sp>
      <p:sp>
        <p:nvSpPr>
          <p:cNvPr id="15" name="Espace réservé du texte 7"/>
          <p:cNvSpPr>
            <a:spLocks noGrp="1"/>
          </p:cNvSpPr>
          <p:nvPr>
            <p:ph type="body" sz="quarter" idx="16" hasCustomPrompt="1"/>
          </p:nvPr>
        </p:nvSpPr>
        <p:spPr>
          <a:xfrm>
            <a:off x="4794115" y="4419600"/>
            <a:ext cx="3352800" cy="1219200"/>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18" name="Content Placeholder 16"/>
          <p:cNvSpPr>
            <a:spLocks noGrp="1"/>
          </p:cNvSpPr>
          <p:nvPr>
            <p:ph sz="quarter" idx="17"/>
          </p:nvPr>
        </p:nvSpPr>
        <p:spPr>
          <a:xfrm>
            <a:off x="4800600" y="1828800"/>
            <a:ext cx="3352800" cy="2362200"/>
          </a:xfrm>
        </p:spPr>
        <p:txBody>
          <a:bodyPr/>
          <a:lstStyle>
            <a:lvl1pPr marL="0" indent="0">
              <a:buNone/>
              <a:defRPr>
                <a:solidFill>
                  <a:schemeClr val="bg1"/>
                </a:solidFill>
              </a:defRPr>
            </a:lvl1pPr>
          </a:lstStyle>
          <a:p>
            <a:pPr lvl="0"/>
            <a:r>
              <a:rPr lang="fr-FR" smtClean="0"/>
              <a:t>Modifiez les styles du texte du masque</a:t>
            </a:r>
          </a:p>
        </p:txBody>
      </p:sp>
      <p:sp>
        <p:nvSpPr>
          <p:cNvPr id="5" name="Espace réservé du numéro de diapositive 4"/>
          <p:cNvSpPr>
            <a:spLocks noGrp="1"/>
          </p:cNvSpPr>
          <p:nvPr>
            <p:ph type="sldNum" sz="quarter" idx="19"/>
          </p:nvPr>
        </p:nvSpPr>
        <p:spPr/>
        <p:txBody>
          <a:bodyPr/>
          <a:lstStyle/>
          <a:p>
            <a:fld id="{006F55E9-623E-4DBC-9E26-01EDF81B239D}" type="slidenum">
              <a:rPr lang="en-US" smtClean="0"/>
              <a:pPr/>
              <a:t>‹N°›</a:t>
            </a:fld>
            <a:endParaRPr lang="en-US" dirty="0"/>
          </a:p>
        </p:txBody>
      </p:sp>
      <p:sp>
        <p:nvSpPr>
          <p:cNvPr id="9"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32175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ntent with cap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664"/>
            <a:ext cx="7162800" cy="966936"/>
          </a:xfrm>
        </p:spPr>
        <p:txBody>
          <a:bodyPr/>
          <a:lstStyle>
            <a:lvl1pPr algn="l">
              <a:defRPr baseline="0"/>
            </a:lvl1pPr>
          </a:lstStyle>
          <a:p>
            <a:r>
              <a:rPr lang="en-GB" noProof="0" dirty="0" smtClean="0"/>
              <a:t>click to add title</a:t>
            </a:r>
            <a:endParaRPr lang="en-GB" noProof="0" dirty="0"/>
          </a:p>
        </p:txBody>
      </p:sp>
      <p:sp>
        <p:nvSpPr>
          <p:cNvPr id="5" name="Espace réservé du texte 7"/>
          <p:cNvSpPr>
            <a:spLocks noGrp="1"/>
          </p:cNvSpPr>
          <p:nvPr>
            <p:ph type="body" sz="quarter" idx="14" hasCustomPrompt="1"/>
          </p:nvPr>
        </p:nvSpPr>
        <p:spPr>
          <a:xfrm>
            <a:off x="990600" y="4419600"/>
            <a:ext cx="3352800" cy="1219200"/>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17" name="Espace réservé du texte 7"/>
          <p:cNvSpPr>
            <a:spLocks noGrp="1"/>
          </p:cNvSpPr>
          <p:nvPr>
            <p:ph type="body" sz="quarter" idx="16" hasCustomPrompt="1"/>
          </p:nvPr>
        </p:nvSpPr>
        <p:spPr>
          <a:xfrm>
            <a:off x="4800599" y="4419600"/>
            <a:ext cx="3346315" cy="1219200"/>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100000"/>
              <a:buFontTx/>
              <a:buNone/>
              <a:tabLst/>
              <a:defRPr sz="1200" baseline="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en-GB" sz="1200" noProof="0" dirty="0" smtClean="0"/>
              <a:t>click to edit master text styles</a:t>
            </a:r>
          </a:p>
        </p:txBody>
      </p:sp>
      <p:sp>
        <p:nvSpPr>
          <p:cNvPr id="20" name="Content Placeholder 16"/>
          <p:cNvSpPr>
            <a:spLocks noGrp="1"/>
          </p:cNvSpPr>
          <p:nvPr>
            <p:ph sz="quarter" idx="17"/>
          </p:nvPr>
        </p:nvSpPr>
        <p:spPr>
          <a:xfrm>
            <a:off x="4800600" y="1828800"/>
            <a:ext cx="3352800" cy="2362200"/>
          </a:xfrm>
        </p:spPr>
        <p:txBody>
          <a:bodyPr/>
          <a:lstStyle>
            <a:lvl1pPr marL="0" indent="0">
              <a:buNone/>
              <a:defRPr>
                <a:solidFill>
                  <a:schemeClr val="bg1"/>
                </a:solidFill>
              </a:defRPr>
            </a:lvl1pPr>
          </a:lstStyle>
          <a:p>
            <a:pPr lvl="0"/>
            <a:r>
              <a:rPr lang="fr-FR" smtClean="0"/>
              <a:t>Modifiez les styles du texte du masque</a:t>
            </a:r>
          </a:p>
        </p:txBody>
      </p:sp>
      <p:sp>
        <p:nvSpPr>
          <p:cNvPr id="21" name="Content Placeholder 16"/>
          <p:cNvSpPr>
            <a:spLocks noGrp="1"/>
          </p:cNvSpPr>
          <p:nvPr>
            <p:ph sz="quarter" idx="18"/>
          </p:nvPr>
        </p:nvSpPr>
        <p:spPr>
          <a:xfrm>
            <a:off x="990600" y="1828800"/>
            <a:ext cx="3352800" cy="2362200"/>
          </a:xfrm>
        </p:spPr>
        <p:txBody>
          <a:bodyPr/>
          <a:lstStyle>
            <a:lvl1pPr marL="0" indent="0">
              <a:buNone/>
              <a:defRPr>
                <a:solidFill>
                  <a:schemeClr val="bg1"/>
                </a:solidFill>
              </a:defRPr>
            </a:lvl1pPr>
          </a:lstStyle>
          <a:p>
            <a:pPr lvl="0"/>
            <a:r>
              <a:rPr lang="fr-FR" smtClean="0"/>
              <a:t>Modifiez les styles du texte du masque</a:t>
            </a:r>
          </a:p>
        </p:txBody>
      </p:sp>
      <p:sp>
        <p:nvSpPr>
          <p:cNvPr id="4" name="Espace réservé du numéro de diapositive 3"/>
          <p:cNvSpPr>
            <a:spLocks noGrp="1"/>
          </p:cNvSpPr>
          <p:nvPr>
            <p:ph type="sldNum" sz="quarter" idx="20"/>
          </p:nvPr>
        </p:nvSpPr>
        <p:spPr/>
        <p:txBody>
          <a:bodyPr/>
          <a:lstStyle/>
          <a:p>
            <a:fld id="{006F55E9-623E-4DBC-9E26-01EDF81B239D}" type="slidenum">
              <a:rPr lang="en-US" smtClean="0"/>
              <a:pPr/>
              <a:t>‹N°›</a:t>
            </a:fld>
            <a:endParaRPr lang="en-US" dirty="0"/>
          </a:p>
        </p:txBody>
      </p:sp>
      <p:sp>
        <p:nvSpPr>
          <p:cNvPr id="10"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792541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frame photo with title">
    <p:spTree>
      <p:nvGrpSpPr>
        <p:cNvPr id="1" name=""/>
        <p:cNvGrpSpPr/>
        <p:nvPr/>
      </p:nvGrpSpPr>
      <p:grpSpPr>
        <a:xfrm>
          <a:off x="0" y="0"/>
          <a:ext cx="0" cy="0"/>
          <a:chOff x="0" y="0"/>
          <a:chExt cx="0" cy="0"/>
        </a:xfrm>
      </p:grpSpPr>
      <p:sp>
        <p:nvSpPr>
          <p:cNvPr id="3" name="Espace réservé pour une image  2"/>
          <p:cNvSpPr>
            <a:spLocks noGrp="1"/>
          </p:cNvSpPr>
          <p:nvPr>
            <p:ph type="pic" sz="quarter" idx="12"/>
          </p:nvPr>
        </p:nvSpPr>
        <p:spPr>
          <a:xfrm>
            <a:off x="0" y="0"/>
            <a:ext cx="9144000" cy="6858000"/>
          </a:xfrm>
        </p:spPr>
        <p:txBody>
          <a:bodyPr/>
          <a:lstStyle>
            <a:lvl1pPr marL="0" indent="0">
              <a:buNone/>
              <a:defRPr baseline="0">
                <a:solidFill>
                  <a:schemeClr val="bg1"/>
                </a:solidFill>
              </a:defRPr>
            </a:lvl1pPr>
          </a:lstStyle>
          <a:p>
            <a:r>
              <a:rPr lang="fr-FR" smtClean="0"/>
              <a:t>Cliquez sur l'icône pour ajouter une image</a:t>
            </a:r>
            <a:endParaRPr lang="fr-FR" dirty="0"/>
          </a:p>
        </p:txBody>
      </p:sp>
      <p:sp>
        <p:nvSpPr>
          <p:cNvPr id="4" name="Espace réservé du texte 3"/>
          <p:cNvSpPr>
            <a:spLocks noGrp="1"/>
          </p:cNvSpPr>
          <p:nvPr>
            <p:ph type="body" sz="quarter" idx="11" hasCustomPrompt="1"/>
          </p:nvPr>
        </p:nvSpPr>
        <p:spPr>
          <a:xfrm>
            <a:off x="990601" y="1828800"/>
            <a:ext cx="7162799" cy="1219200"/>
          </a:xfrm>
        </p:spPr>
        <p:txBody>
          <a:bodyPr>
            <a:normAutofit/>
          </a:bodyPr>
          <a:lstStyle>
            <a:lvl1pPr marL="0" indent="0">
              <a:spcAft>
                <a:spcPts val="0"/>
              </a:spcAft>
              <a:buNone/>
              <a:defRPr sz="6400" baseline="0">
                <a:solidFill>
                  <a:schemeClr val="accent1"/>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GB" noProof="0" dirty="0" smtClean="0"/>
              <a:t>click to add title</a:t>
            </a:r>
            <a:endParaRPr lang="en-GB" noProof="0" dirty="0"/>
          </a:p>
        </p:txBody>
      </p:sp>
    </p:spTree>
    <p:extLst>
      <p:ext uri="{BB962C8B-B14F-4D97-AF65-F5344CB8AC3E}">
        <p14:creationId xmlns:p14="http://schemas.microsoft.com/office/powerpoint/2010/main" val="208759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80549" y="2286000"/>
            <a:ext cx="7146099" cy="1981200"/>
          </a:xfrm>
        </p:spPr>
        <p:txBody>
          <a:bodyPr anchor="ctr"/>
          <a:lstStyle>
            <a:lvl1pPr algn="l">
              <a:defRPr sz="7200">
                <a:latin typeface="Helvetica 35 Thin" pitchFamily="34" charset="0"/>
              </a:defRPr>
            </a:lvl1pPr>
          </a:lstStyle>
          <a:p>
            <a:r>
              <a:rPr lang="en-GB" noProof="0" dirty="0" smtClean="0"/>
              <a:t>thanks</a:t>
            </a:r>
            <a:endParaRPr lang="en-GB" noProof="0" dirty="0"/>
          </a:p>
        </p:txBody>
      </p:sp>
      <p:pic>
        <p:nvPicPr>
          <p:cNvPr id="4"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26648"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200"/>
            <a:ext cx="7162800" cy="968400"/>
          </a:xfrm>
        </p:spPr>
        <p:txBody>
          <a:bodyPr/>
          <a:lstStyle>
            <a:lvl1pPr algn="l">
              <a:defRPr/>
            </a:lvl1pPr>
          </a:lstStyle>
          <a:p>
            <a:r>
              <a:rPr lang="en-GB" dirty="0" smtClean="0"/>
              <a:t>click to add title</a:t>
            </a:r>
            <a:endParaRPr lang="en-GB" noProof="0" dirty="0"/>
          </a:p>
        </p:txBody>
      </p:sp>
      <p:sp>
        <p:nvSpPr>
          <p:cNvPr id="6" name="Espace réservé du texte 4"/>
          <p:cNvSpPr>
            <a:spLocks noGrp="1"/>
          </p:cNvSpPr>
          <p:nvPr>
            <p:ph type="body" sz="quarter" idx="13" hasCustomPrompt="1"/>
          </p:nvPr>
        </p:nvSpPr>
        <p:spPr>
          <a:xfrm>
            <a:off x="990600" y="1828800"/>
            <a:ext cx="1440210" cy="373268"/>
          </a:xfrm>
        </p:spPr>
        <p:txBody>
          <a:bodyPr/>
          <a:lstStyle>
            <a:lvl1pPr marL="0" indent="0">
              <a:buNone/>
              <a:defRPr>
                <a:solidFill>
                  <a:srgbClr val="FF6600"/>
                </a:solidFill>
              </a:defRPr>
            </a:lvl1pPr>
          </a:lstStyle>
          <a:p>
            <a:pPr lvl="0"/>
            <a:r>
              <a:rPr lang="en-GB" noProof="0" smtClean="0">
                <a:solidFill>
                  <a:schemeClr val="tx2"/>
                </a:solidFill>
              </a:rPr>
              <a:t>section 1</a:t>
            </a:r>
            <a:endParaRPr lang="en-GB" noProof="0"/>
          </a:p>
        </p:txBody>
      </p:sp>
      <p:sp>
        <p:nvSpPr>
          <p:cNvPr id="7" name="Espace réservé du texte 4"/>
          <p:cNvSpPr>
            <a:spLocks noGrp="1"/>
          </p:cNvSpPr>
          <p:nvPr>
            <p:ph type="body" sz="quarter" idx="14" hasCustomPrompt="1"/>
          </p:nvPr>
        </p:nvSpPr>
        <p:spPr>
          <a:xfrm>
            <a:off x="990600" y="2259331"/>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2</a:t>
            </a:r>
            <a:endParaRPr lang="en-GB" noProof="0" dirty="0"/>
          </a:p>
        </p:txBody>
      </p:sp>
      <p:sp>
        <p:nvSpPr>
          <p:cNvPr id="8" name="Espace réservé du texte 4"/>
          <p:cNvSpPr>
            <a:spLocks noGrp="1"/>
          </p:cNvSpPr>
          <p:nvPr>
            <p:ph type="body" sz="quarter" idx="15" hasCustomPrompt="1"/>
          </p:nvPr>
        </p:nvSpPr>
        <p:spPr>
          <a:xfrm>
            <a:off x="990600" y="2689862"/>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3</a:t>
            </a:r>
            <a:endParaRPr lang="en-GB" noProof="0" dirty="0"/>
          </a:p>
        </p:txBody>
      </p:sp>
      <p:sp>
        <p:nvSpPr>
          <p:cNvPr id="9" name="Espace réservé du texte 4"/>
          <p:cNvSpPr>
            <a:spLocks noGrp="1"/>
          </p:cNvSpPr>
          <p:nvPr>
            <p:ph type="body" sz="quarter" idx="17" hasCustomPrompt="1"/>
          </p:nvPr>
        </p:nvSpPr>
        <p:spPr>
          <a:xfrm>
            <a:off x="990600" y="3120393"/>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4</a:t>
            </a:r>
            <a:endParaRPr lang="en-GB" noProof="0" dirty="0"/>
          </a:p>
        </p:txBody>
      </p:sp>
      <p:sp>
        <p:nvSpPr>
          <p:cNvPr id="10" name="Espace réservé du texte 4"/>
          <p:cNvSpPr>
            <a:spLocks noGrp="1"/>
          </p:cNvSpPr>
          <p:nvPr>
            <p:ph type="body" sz="quarter" idx="19" hasCustomPrompt="1"/>
          </p:nvPr>
        </p:nvSpPr>
        <p:spPr>
          <a:xfrm>
            <a:off x="990600" y="3550924"/>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5</a:t>
            </a:r>
            <a:endParaRPr lang="en-GB" noProof="0" dirty="0"/>
          </a:p>
        </p:txBody>
      </p:sp>
      <p:sp>
        <p:nvSpPr>
          <p:cNvPr id="11" name="Espace réservé du texte 4"/>
          <p:cNvSpPr>
            <a:spLocks noGrp="1"/>
          </p:cNvSpPr>
          <p:nvPr>
            <p:ph type="body" sz="quarter" idx="21" hasCustomPrompt="1"/>
          </p:nvPr>
        </p:nvSpPr>
        <p:spPr>
          <a:xfrm>
            <a:off x="990600" y="3981455"/>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6</a:t>
            </a:r>
            <a:endParaRPr lang="en-GB" noProof="0" dirty="0"/>
          </a:p>
        </p:txBody>
      </p:sp>
      <p:sp>
        <p:nvSpPr>
          <p:cNvPr id="12" name="Espace réservé du texte 4"/>
          <p:cNvSpPr>
            <a:spLocks noGrp="1"/>
          </p:cNvSpPr>
          <p:nvPr>
            <p:ph type="body" sz="quarter" idx="23" hasCustomPrompt="1"/>
          </p:nvPr>
        </p:nvSpPr>
        <p:spPr>
          <a:xfrm>
            <a:off x="2598122" y="1828800"/>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3" name="Espace réservé du texte 4"/>
          <p:cNvSpPr>
            <a:spLocks noGrp="1"/>
          </p:cNvSpPr>
          <p:nvPr>
            <p:ph type="body" sz="quarter" idx="24" hasCustomPrompt="1"/>
          </p:nvPr>
        </p:nvSpPr>
        <p:spPr>
          <a:xfrm>
            <a:off x="2598122" y="2259331"/>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4" name="Espace réservé du texte 4"/>
          <p:cNvSpPr>
            <a:spLocks noGrp="1"/>
          </p:cNvSpPr>
          <p:nvPr>
            <p:ph type="body" sz="quarter" idx="25" hasCustomPrompt="1"/>
          </p:nvPr>
        </p:nvSpPr>
        <p:spPr>
          <a:xfrm>
            <a:off x="2598122" y="3981455"/>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5" name="Espace réservé du texte 4"/>
          <p:cNvSpPr>
            <a:spLocks noGrp="1"/>
          </p:cNvSpPr>
          <p:nvPr>
            <p:ph type="body" sz="quarter" idx="26" hasCustomPrompt="1"/>
          </p:nvPr>
        </p:nvSpPr>
        <p:spPr>
          <a:xfrm>
            <a:off x="2598122" y="3550924"/>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6" name="Espace réservé du texte 4"/>
          <p:cNvSpPr>
            <a:spLocks noGrp="1"/>
          </p:cNvSpPr>
          <p:nvPr>
            <p:ph type="body" sz="quarter" idx="27" hasCustomPrompt="1"/>
          </p:nvPr>
        </p:nvSpPr>
        <p:spPr>
          <a:xfrm>
            <a:off x="2598122" y="3120393"/>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7" name="Espace réservé du texte 4"/>
          <p:cNvSpPr>
            <a:spLocks noGrp="1"/>
          </p:cNvSpPr>
          <p:nvPr>
            <p:ph type="body" sz="quarter" idx="28" hasCustomPrompt="1"/>
          </p:nvPr>
        </p:nvSpPr>
        <p:spPr>
          <a:xfrm>
            <a:off x="2598122" y="2689862"/>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18" name="Espace réservé du texte 4"/>
          <p:cNvSpPr>
            <a:spLocks noGrp="1"/>
          </p:cNvSpPr>
          <p:nvPr>
            <p:ph type="body" sz="quarter" idx="29" hasCustomPrompt="1"/>
          </p:nvPr>
        </p:nvSpPr>
        <p:spPr>
          <a:xfrm>
            <a:off x="990600" y="4411986"/>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7</a:t>
            </a:r>
            <a:endParaRPr lang="en-GB" noProof="0" dirty="0"/>
          </a:p>
        </p:txBody>
      </p:sp>
      <p:sp>
        <p:nvSpPr>
          <p:cNvPr id="19" name="Espace réservé du texte 4"/>
          <p:cNvSpPr>
            <a:spLocks noGrp="1"/>
          </p:cNvSpPr>
          <p:nvPr>
            <p:ph type="body" sz="quarter" idx="30" hasCustomPrompt="1"/>
          </p:nvPr>
        </p:nvSpPr>
        <p:spPr>
          <a:xfrm>
            <a:off x="990600" y="4842517"/>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8</a:t>
            </a:r>
            <a:endParaRPr lang="en-GB" noProof="0" dirty="0"/>
          </a:p>
        </p:txBody>
      </p:sp>
      <p:sp>
        <p:nvSpPr>
          <p:cNvPr id="20" name="Espace réservé du texte 4"/>
          <p:cNvSpPr>
            <a:spLocks noGrp="1"/>
          </p:cNvSpPr>
          <p:nvPr>
            <p:ph type="body" sz="quarter" idx="31" hasCustomPrompt="1"/>
          </p:nvPr>
        </p:nvSpPr>
        <p:spPr>
          <a:xfrm>
            <a:off x="990600" y="5273048"/>
            <a:ext cx="1440210" cy="373268"/>
          </a:xfrm>
        </p:spPr>
        <p:txBody>
          <a:bodyPr/>
          <a:lstStyle>
            <a:lvl1pPr marL="0" indent="0">
              <a:buNone/>
              <a:defRPr>
                <a:solidFill>
                  <a:srgbClr val="FF6600"/>
                </a:solidFill>
              </a:defRPr>
            </a:lvl1pPr>
          </a:lstStyle>
          <a:p>
            <a:pPr lvl="0"/>
            <a:r>
              <a:rPr lang="en-GB" noProof="0" dirty="0" smtClean="0">
                <a:solidFill>
                  <a:schemeClr val="tx2"/>
                </a:solidFill>
              </a:rPr>
              <a:t>section 9</a:t>
            </a:r>
            <a:endParaRPr lang="en-GB" noProof="0" dirty="0"/>
          </a:p>
        </p:txBody>
      </p:sp>
      <p:sp>
        <p:nvSpPr>
          <p:cNvPr id="23" name="Espace réservé du texte 4"/>
          <p:cNvSpPr>
            <a:spLocks noGrp="1"/>
          </p:cNvSpPr>
          <p:nvPr>
            <p:ph type="body" sz="quarter" idx="34" hasCustomPrompt="1"/>
          </p:nvPr>
        </p:nvSpPr>
        <p:spPr>
          <a:xfrm>
            <a:off x="2599604" y="5273048"/>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24" name="Espace réservé du texte 4"/>
          <p:cNvSpPr>
            <a:spLocks noGrp="1"/>
          </p:cNvSpPr>
          <p:nvPr>
            <p:ph type="body" sz="quarter" idx="35" hasCustomPrompt="1"/>
          </p:nvPr>
        </p:nvSpPr>
        <p:spPr>
          <a:xfrm>
            <a:off x="2599604" y="4411986"/>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25" name="Espace réservé du texte 4"/>
          <p:cNvSpPr>
            <a:spLocks noGrp="1"/>
          </p:cNvSpPr>
          <p:nvPr>
            <p:ph type="body" sz="quarter" idx="36" hasCustomPrompt="1"/>
          </p:nvPr>
        </p:nvSpPr>
        <p:spPr>
          <a:xfrm>
            <a:off x="2592861" y="4842517"/>
            <a:ext cx="5555278" cy="373268"/>
          </a:xfrm>
        </p:spPr>
        <p:txBody>
          <a:bodyPr/>
          <a:lstStyle>
            <a:lvl1pPr marL="0" indent="0">
              <a:spcAft>
                <a:spcPts val="0"/>
              </a:spcAft>
              <a:buNone/>
              <a:defRPr baseline="0">
                <a:solidFill>
                  <a:schemeClr val="tx1"/>
                </a:solidFill>
              </a:defRPr>
            </a:lvl1pPr>
          </a:lstStyle>
          <a:p>
            <a:pPr lvl="0"/>
            <a:r>
              <a:rPr lang="en-GB" noProof="0" dirty="0" smtClean="0">
                <a:solidFill>
                  <a:schemeClr val="tx2"/>
                </a:solidFill>
              </a:rPr>
              <a:t>click to edit master text styles</a:t>
            </a:r>
            <a:endParaRPr lang="en-GB" noProof="0" dirty="0"/>
          </a:p>
        </p:txBody>
      </p:sp>
      <p:sp>
        <p:nvSpPr>
          <p:cNvPr id="22" name="Espace réservé du numéro de diapositive 21"/>
          <p:cNvSpPr>
            <a:spLocks noGrp="1"/>
          </p:cNvSpPr>
          <p:nvPr>
            <p:ph type="sldNum" sz="quarter" idx="38"/>
          </p:nvPr>
        </p:nvSpPr>
        <p:spPr/>
        <p:txBody>
          <a:bodyPr/>
          <a:lstStyle/>
          <a:p>
            <a:fld id="{8F992528-4CE6-4B88-9A78-C82BCB90EE36}" type="slidenum">
              <a:rPr lang="en-US" smtClean="0"/>
              <a:t>‹N°›</a:t>
            </a:fld>
            <a:endParaRPr lang="en-US" dirty="0"/>
          </a:p>
        </p:txBody>
      </p:sp>
      <p:sp>
        <p:nvSpPr>
          <p:cNvPr id="2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1717270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ain content 1">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a:lvl1pPr>
          </a:lstStyle>
          <a:p>
            <a:r>
              <a:rPr lang="en-GB" noProof="0" dirty="0" smtClean="0"/>
              <a:t>click to add title</a:t>
            </a:r>
            <a:endParaRPr lang="en-GB" noProof="0" dirty="0"/>
          </a:p>
        </p:txBody>
      </p:sp>
      <p:sp>
        <p:nvSpPr>
          <p:cNvPr id="4" name="Espace réservé du contenu 2"/>
          <p:cNvSpPr>
            <a:spLocks noGrp="1"/>
          </p:cNvSpPr>
          <p:nvPr>
            <p:ph idx="1" hasCustomPrompt="1"/>
          </p:nvPr>
        </p:nvSpPr>
        <p:spPr>
          <a:xfrm>
            <a:off x="990600" y="1828801"/>
            <a:ext cx="7162800" cy="3809999"/>
          </a:xfrm>
        </p:spPr>
        <p:txBody>
          <a:bodyPr/>
          <a:lstStyle>
            <a:lvl1pPr>
              <a:spcAft>
                <a:spcPts val="600"/>
              </a:spcAft>
              <a:defRPr sz="1800" baseline="0">
                <a:solidFill>
                  <a:schemeClr val="tx1"/>
                </a:solidFill>
                <a:latin typeface="Helvetica 55 Roman" pitchFamily="34" charset="0"/>
              </a:defRPr>
            </a:lvl1pPr>
            <a:lvl2pPr>
              <a:spcAft>
                <a:spcPts val="600"/>
              </a:spcAft>
              <a:buFont typeface="Arial" charset="0"/>
              <a:buChar char="–"/>
              <a:defRPr sz="1600" baseline="0">
                <a:latin typeface="Helvetica 55 Roman" pitchFamily="34" charset="0"/>
              </a:defRPr>
            </a:lvl2pPr>
            <a:lvl3pPr>
              <a:spcAft>
                <a:spcPts val="600"/>
              </a:spcAft>
              <a:defRPr sz="1600">
                <a:latin typeface="Helvetica 55 Roman" pitchFamily="34" charset="0"/>
              </a:defRPr>
            </a:lvl3pPr>
            <a:lvl4pPr>
              <a:spcAft>
                <a:spcPts val="600"/>
              </a:spcAft>
              <a:defRPr sz="1600">
                <a:latin typeface="Helvetica 55 Roman" pitchFamily="34" charset="0"/>
              </a:defRPr>
            </a:lvl4pPr>
            <a:lvl5pPr>
              <a:spcAft>
                <a:spcPts val="600"/>
              </a:spcAft>
              <a:defRPr sz="1600" baseline="0">
                <a:latin typeface="Helvetica 55 Roman" pitchFamily="34" charset="0"/>
              </a:defRPr>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
        <p:nvSpPr>
          <p:cNvPr id="9" name="Espace réservé du numéro de diapositive 8"/>
          <p:cNvSpPr>
            <a:spLocks noGrp="1"/>
          </p:cNvSpPr>
          <p:nvPr>
            <p:ph type="sldNum" sz="quarter" idx="11"/>
          </p:nvPr>
        </p:nvSpPr>
        <p:spPr/>
        <p:txBody>
          <a:bodyPr/>
          <a:lstStyle/>
          <a:p>
            <a:fld id="{006F55E9-623E-4DBC-9E26-01EDF81B239D}" type="slidenum">
              <a:rPr lang="en-US" smtClean="0"/>
              <a:pPr/>
              <a:t>‹N°›</a:t>
            </a:fld>
            <a:endParaRPr lang="en-US" dirty="0"/>
          </a:p>
        </p:txBody>
      </p:sp>
      <p:sp>
        <p:nvSpPr>
          <p:cNvPr id="10"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036566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ain content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200"/>
            <a:ext cx="7162800" cy="968400"/>
          </a:xfrm>
        </p:spPr>
        <p:txBody>
          <a:bodyPr/>
          <a:lstStyle>
            <a:lvl1pPr algn="l">
              <a:defRPr lang="en-GB" sz="2400" smtClean="0">
                <a:effectLst/>
              </a:defRPr>
            </a:lvl1pPr>
          </a:lstStyle>
          <a:p>
            <a:r>
              <a:rPr lang="en-GB" sz="2400" dirty="0" smtClean="0">
                <a:solidFill>
                  <a:srgbClr val="FF6600"/>
                </a:solidFill>
                <a:effectLst/>
                <a:latin typeface="Helvetica 65 Medium"/>
                <a:ea typeface="Calibri"/>
                <a:cs typeface="Arial"/>
              </a:rPr>
              <a:t>click to add title or to add a new slide, go home &gt; new slide &gt; (select from drop down menu)</a:t>
            </a:r>
            <a:endParaRPr lang="fr-FR" dirty="0"/>
          </a:p>
        </p:txBody>
      </p:sp>
      <p:sp>
        <p:nvSpPr>
          <p:cNvPr id="26" name="Espace réservé du contenu 2"/>
          <p:cNvSpPr>
            <a:spLocks noGrp="1"/>
          </p:cNvSpPr>
          <p:nvPr>
            <p:ph idx="1" hasCustomPrompt="1"/>
          </p:nvPr>
        </p:nvSpPr>
        <p:spPr>
          <a:xfrm>
            <a:off x="990600" y="1828801"/>
            <a:ext cx="7162800" cy="3809999"/>
          </a:xfrm>
        </p:spPr>
        <p:txBody>
          <a:bodyPr/>
          <a:lstStyle>
            <a:lvl1pPr>
              <a:defRPr lang="en-GB" sz="1800" smtClean="0">
                <a:effectLst/>
              </a:defRPr>
            </a:lvl1pPr>
            <a:lvl2pPr>
              <a:spcAft>
                <a:spcPct val="0"/>
              </a:spcAft>
              <a:buFont typeface="Arial" charset="0"/>
              <a:buChar char="–"/>
              <a:defRPr/>
            </a:lvl2pPr>
          </a:lstStyle>
          <a:p>
            <a:r>
              <a:rPr lang="en-GB" sz="1800" dirty="0" smtClean="0">
                <a:effectLst/>
                <a:latin typeface="Helvetica 55 Roman"/>
                <a:ea typeface="Calibri"/>
                <a:cs typeface="Arial"/>
              </a:rPr>
              <a:t>click to edit master text styles or select an icon below to add a table, chart, SmartArt, image or a video</a:t>
            </a:r>
            <a:endParaRPr lang="en-GB" noProof="0" dirty="0"/>
          </a:p>
        </p:txBody>
      </p:sp>
      <p:sp>
        <p:nvSpPr>
          <p:cNvPr id="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
        <p:nvSpPr>
          <p:cNvPr id="8" name="Espace réservé du numéro de diapositive 7"/>
          <p:cNvSpPr>
            <a:spLocks noGrp="1"/>
          </p:cNvSpPr>
          <p:nvPr>
            <p:ph type="sldNum" sz="quarter" idx="11"/>
          </p:nvPr>
        </p:nvSpPr>
        <p:spPr/>
        <p:txBody>
          <a:body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1640621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 styl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3200"/>
            <a:ext cx="7162800" cy="968400"/>
          </a:xfrm>
        </p:spPr>
        <p:txBody>
          <a:bodyPr/>
          <a:lstStyle>
            <a:lvl1pPr algn="l">
              <a:defRPr/>
            </a:lvl1pPr>
          </a:lstStyle>
          <a:p>
            <a:r>
              <a:rPr lang="en-GB" noProof="0" dirty="0" smtClean="0"/>
              <a:t>click to add title</a:t>
            </a:r>
            <a:endParaRPr lang="en-GB" noProof="0" dirty="0"/>
          </a:p>
        </p:txBody>
      </p:sp>
      <p:sp>
        <p:nvSpPr>
          <p:cNvPr id="5" name="Espace réservé du texte 6"/>
          <p:cNvSpPr>
            <a:spLocks noGrp="1"/>
          </p:cNvSpPr>
          <p:nvPr>
            <p:ph type="body" sz="quarter" idx="11" hasCustomPrompt="1"/>
          </p:nvPr>
        </p:nvSpPr>
        <p:spPr>
          <a:xfrm>
            <a:off x="990600" y="1828800"/>
            <a:ext cx="7162800" cy="3810000"/>
          </a:xfrm>
        </p:spPr>
        <p:txBody>
          <a:bodyPr/>
          <a:lstStyle>
            <a:lvl1pPr marL="0" marR="0" indent="0" algn="l" defTabSz="914400" rtl="0" eaLnBrk="1" fontAlgn="base" latinLnBrk="0" hangingPunct="1">
              <a:lnSpc>
                <a:spcPct val="100000"/>
              </a:lnSpc>
              <a:spcBef>
                <a:spcPct val="0"/>
              </a:spcBef>
              <a:spcAft>
                <a:spcPts val="250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en-GB" noProof="0" dirty="0" smtClean="0"/>
              <a:t>Click to edit master text styles, click to edit master text styles, click </a:t>
            </a:r>
            <a:br>
              <a:rPr lang="en-GB" noProof="0" dirty="0" smtClean="0"/>
            </a:br>
            <a:r>
              <a:rPr lang="en-GB" noProof="0" dirty="0" smtClean="0"/>
              <a:t>to edit master text styles, click to edit master text styles, click to edit master text styles, click to edit master text styles, click to edit master text styles, click to edit master text styles, click to edit master text styles, click to edit master text styles.</a:t>
            </a:r>
          </a:p>
          <a:p>
            <a:pPr marL="0" indent="0">
              <a:buFont typeface="Wingdings" pitchFamily="2" charset="2"/>
              <a:buNone/>
            </a:pPr>
            <a:r>
              <a:rPr lang="en-GB" noProof="0" dirty="0" smtClean="0"/>
              <a:t>Click to edit master text styles, click to edit master text styles, click </a:t>
            </a:r>
            <a:br>
              <a:rPr lang="en-GB" noProof="0" dirty="0" smtClean="0"/>
            </a:br>
            <a:r>
              <a:rPr lang="en-GB" noProof="0" dirty="0" smtClean="0"/>
              <a:t>to edit master text styles, click to edit master text styles, click to edit master text styles, click to edit master text styles, click to edit master text styles, click to edit master text styles, click to edit master text styles, click to edit master text styles,.</a:t>
            </a:r>
          </a:p>
        </p:txBody>
      </p:sp>
      <p:sp>
        <p:nvSpPr>
          <p:cNvPr id="7" name="Espace réservé du numéro de diapositive 6"/>
          <p:cNvSpPr>
            <a:spLocks noGrp="1"/>
          </p:cNvSpPr>
          <p:nvPr>
            <p:ph type="sldNum" sz="quarter" idx="13"/>
          </p:nvPr>
        </p:nvSpPr>
        <p:spPr/>
        <p:txBody>
          <a:bodyPr/>
          <a:lstStyle/>
          <a:p>
            <a:fld id="{006F55E9-623E-4DBC-9E26-01EDF81B239D}" type="slidenum">
              <a:rPr lang="en-US" smtClean="0"/>
              <a:pPr/>
              <a:t>‹N°›</a:t>
            </a:fld>
            <a:endParaRPr lang="en-US" dirty="0"/>
          </a:p>
        </p:txBody>
      </p:sp>
      <p:sp>
        <p:nvSpPr>
          <p:cNvPr id="8"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3466785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umn text">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baseline="0"/>
            </a:lvl1pPr>
          </a:lstStyle>
          <a:p>
            <a:r>
              <a:rPr lang="en-GB" noProof="0" dirty="0" smtClean="0"/>
              <a:t>click to add title</a:t>
            </a:r>
            <a:endParaRPr lang="en-GB" noProof="0" dirty="0"/>
          </a:p>
        </p:txBody>
      </p:sp>
      <p:sp>
        <p:nvSpPr>
          <p:cNvPr id="3" name="Espace réservé du texte 6"/>
          <p:cNvSpPr>
            <a:spLocks noGrp="1"/>
          </p:cNvSpPr>
          <p:nvPr>
            <p:ph type="body" sz="quarter" idx="11" hasCustomPrompt="1"/>
          </p:nvPr>
        </p:nvSpPr>
        <p:spPr>
          <a:xfrm>
            <a:off x="990601" y="1828800"/>
            <a:ext cx="3352799" cy="3810000"/>
          </a:xfrm>
        </p:spPr>
        <p:txBody>
          <a:bodyPr/>
          <a:lstStyle>
            <a:lvl1pPr>
              <a:spcAft>
                <a:spcPts val="600"/>
              </a:spcAft>
              <a:defRPr sz="1800" baseline="0"/>
            </a:lvl1pPr>
          </a:lstStyle>
          <a:p>
            <a:pPr marL="185738" indent="-185738"/>
            <a:r>
              <a:rPr lang="en-GB" sz="1600" noProof="0" dirty="0" smtClean="0"/>
              <a:t>click to edit master text styles</a:t>
            </a:r>
          </a:p>
        </p:txBody>
      </p:sp>
      <p:sp>
        <p:nvSpPr>
          <p:cNvPr id="4" name="Espace réservé du texte 6"/>
          <p:cNvSpPr>
            <a:spLocks noGrp="1"/>
          </p:cNvSpPr>
          <p:nvPr>
            <p:ph type="body" sz="quarter" idx="12" hasCustomPrompt="1"/>
          </p:nvPr>
        </p:nvSpPr>
        <p:spPr>
          <a:xfrm>
            <a:off x="4800600" y="1828800"/>
            <a:ext cx="3352800" cy="3810000"/>
          </a:xfrm>
        </p:spPr>
        <p:txBody>
          <a:bodyPr/>
          <a:lstStyle>
            <a:lvl1pPr>
              <a:spcAft>
                <a:spcPts val="600"/>
              </a:spcAft>
              <a:defRPr sz="1800"/>
            </a:lvl1pPr>
          </a:lstStyle>
          <a:p>
            <a:pPr marL="185738" indent="-185738"/>
            <a:r>
              <a:rPr lang="en-GB" sz="1600" noProof="0" dirty="0" smtClean="0"/>
              <a:t>click to edit master text styles</a:t>
            </a:r>
          </a:p>
        </p:txBody>
      </p:sp>
      <p:sp>
        <p:nvSpPr>
          <p:cNvPr id="8" name="Espace réservé du numéro de diapositive 7"/>
          <p:cNvSpPr>
            <a:spLocks noGrp="1"/>
          </p:cNvSpPr>
          <p:nvPr>
            <p:ph type="sldNum" sz="quarter" idx="14"/>
          </p:nvPr>
        </p:nvSpPr>
        <p:spPr/>
        <p:txBody>
          <a:body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1901893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 figures 1">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a:lvl1pPr>
          </a:lstStyle>
          <a:p>
            <a:r>
              <a:rPr lang="en-GB" noProof="0" dirty="0" smtClean="0"/>
              <a:t>click to add title</a:t>
            </a:r>
            <a:endParaRPr lang="en-GB" noProof="0" dirty="0"/>
          </a:p>
        </p:txBody>
      </p:sp>
      <p:sp>
        <p:nvSpPr>
          <p:cNvPr id="3" name="Rectangle 8"/>
          <p:cNvSpPr>
            <a:spLocks noChangeArrowheads="1"/>
          </p:cNvSpPr>
          <p:nvPr userDrawn="1"/>
        </p:nvSpPr>
        <p:spPr bwMode="auto">
          <a:xfrm>
            <a:off x="1000897" y="1831263"/>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864498" y="2048678"/>
            <a:ext cx="4000527" cy="863674"/>
          </a:xfrm>
        </p:spPr>
        <p:txBody>
          <a:bodyPr/>
          <a:lstStyle>
            <a:lvl1pPr marL="0" marR="0" indent="0" algn="l" defTabSz="914400" rtl="0" eaLnBrk="1" fontAlgn="base" latinLnBrk="0" hangingPunct="1">
              <a:lnSpc>
                <a:spcPct val="100000"/>
              </a:lnSpc>
              <a:spcBef>
                <a:spcPct val="0"/>
              </a:spcBef>
              <a:spcAft>
                <a:spcPts val="600"/>
              </a:spcAft>
              <a:buClr>
                <a:schemeClr val="tx2"/>
              </a:buClr>
              <a:buSzPct val="70000"/>
              <a:buFont typeface="Wingdings" pitchFamily="2" charset="2"/>
              <a:buNone/>
              <a:tabLst/>
              <a:defRPr baseline="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a:t>
            </a:r>
            <a:br>
              <a:rPr lang="en-GB" noProof="0" dirty="0" smtClean="0"/>
            </a:br>
            <a:r>
              <a:rPr lang="en-GB" noProof="0" dirty="0" smtClean="0"/>
              <a:t>click to edit master text styles</a:t>
            </a:r>
          </a:p>
        </p:txBody>
      </p:sp>
      <p:sp>
        <p:nvSpPr>
          <p:cNvPr id="5" name="Rectangle 4"/>
          <p:cNvSpPr>
            <a:spLocks noChangeArrowheads="1"/>
          </p:cNvSpPr>
          <p:nvPr userDrawn="1"/>
        </p:nvSpPr>
        <p:spPr bwMode="auto">
          <a:xfrm>
            <a:off x="1000897" y="2940533"/>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864498" y="3200806"/>
            <a:ext cx="4000527" cy="863674"/>
          </a:xfrm>
        </p:spPr>
        <p:txBody>
          <a:bodyPr/>
          <a:lstStyle>
            <a:lvl1pPr marL="0" marR="0" indent="0" algn="l" defTabSz="914400" rtl="0" eaLnBrk="1" fontAlgn="base" latinLnBrk="0" hangingPunct="1">
              <a:lnSpc>
                <a:spcPct val="100000"/>
              </a:lnSpc>
              <a:spcBef>
                <a:spcPct val="0"/>
              </a:spcBef>
              <a:spcAft>
                <a:spcPts val="60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a:t>
            </a:r>
            <a:br>
              <a:rPr lang="en-GB" noProof="0" dirty="0" smtClean="0"/>
            </a:br>
            <a:r>
              <a:rPr lang="en-GB" noProof="0" dirty="0" smtClean="0"/>
              <a:t>click to edit master text styles</a:t>
            </a:r>
          </a:p>
        </p:txBody>
      </p:sp>
      <p:sp>
        <p:nvSpPr>
          <p:cNvPr id="7" name="Rectangle 6"/>
          <p:cNvSpPr>
            <a:spLocks noChangeArrowheads="1"/>
          </p:cNvSpPr>
          <p:nvPr userDrawn="1"/>
        </p:nvSpPr>
        <p:spPr bwMode="auto">
          <a:xfrm>
            <a:off x="1000897" y="4118053"/>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864498" y="4352934"/>
            <a:ext cx="4000527" cy="863674"/>
          </a:xfrm>
        </p:spPr>
        <p:txBody>
          <a:bodyPr/>
          <a:lstStyle>
            <a:lvl1pPr marL="0" marR="0" indent="0" algn="l" defTabSz="914400" rtl="0" eaLnBrk="1" fontAlgn="base" latinLnBrk="0" hangingPunct="1">
              <a:lnSpc>
                <a:spcPct val="100000"/>
              </a:lnSpc>
              <a:spcBef>
                <a:spcPct val="0"/>
              </a:spcBef>
              <a:spcAft>
                <a:spcPts val="60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a:t>
            </a:r>
            <a:br>
              <a:rPr lang="en-GB" noProof="0" dirty="0" smtClean="0"/>
            </a:br>
            <a:r>
              <a:rPr lang="en-GB" noProof="0" dirty="0" smtClean="0"/>
              <a:t>click to edit master text styles</a:t>
            </a:r>
          </a:p>
        </p:txBody>
      </p:sp>
      <p:sp>
        <p:nvSpPr>
          <p:cNvPr id="12" name="Espace réservé du numéro de diapositive 11"/>
          <p:cNvSpPr>
            <a:spLocks noGrp="1"/>
          </p:cNvSpPr>
          <p:nvPr>
            <p:ph type="sldNum" sz="quarter" idx="15"/>
          </p:nvPr>
        </p:nvSpPr>
        <p:spPr/>
        <p:txBody>
          <a:bodyPr/>
          <a:lstStyle/>
          <a:p>
            <a:fld id="{006F55E9-623E-4DBC-9E26-01EDF81B239D}" type="slidenum">
              <a:rPr lang="en-US" smtClean="0"/>
              <a:pPr/>
              <a:t>‹N°›</a:t>
            </a:fld>
            <a:endParaRPr lang="en-US" dirty="0"/>
          </a:p>
        </p:txBody>
      </p:sp>
      <p:sp>
        <p:nvSpPr>
          <p:cNvPr id="13"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296609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 figure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88788" y="404813"/>
            <a:ext cx="7164611" cy="966787"/>
          </a:xfrm>
        </p:spPr>
        <p:txBody>
          <a:bodyPr/>
          <a:lstStyle>
            <a:lvl1pPr algn="l">
              <a:defRPr/>
            </a:lvl1pPr>
          </a:lstStyle>
          <a:p>
            <a:r>
              <a:rPr lang="en-GB" noProof="0" dirty="0" smtClean="0"/>
              <a:t>click to add title</a:t>
            </a:r>
            <a:endParaRPr lang="fr-FR" dirty="0"/>
          </a:p>
        </p:txBody>
      </p:sp>
      <p:sp>
        <p:nvSpPr>
          <p:cNvPr id="3" name="Espace réservé du texte 4"/>
          <p:cNvSpPr>
            <a:spLocks noGrp="1"/>
          </p:cNvSpPr>
          <p:nvPr>
            <p:ph type="body" sz="quarter" idx="11" hasCustomPrompt="1"/>
          </p:nvPr>
        </p:nvSpPr>
        <p:spPr>
          <a:xfrm>
            <a:off x="988790" y="1828800"/>
            <a:ext cx="7164610" cy="1295400"/>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baseline="0">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en-GB" noProof="0" dirty="0" smtClean="0">
                <a:latin typeface="Helvetica 55 Roman" pitchFamily="34" charset="0"/>
              </a:rPr>
              <a:t>click to edit master text styles</a:t>
            </a:r>
            <a:endParaRPr lang="en-GB" noProof="0"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baseline="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en-GB" noProof="0" dirty="0" smtClean="0"/>
              <a:t>Click to edit master text styles, click to edit master text styles, click to edit master text styles, click to edit master text styles.</a:t>
            </a:r>
          </a:p>
        </p:txBody>
      </p:sp>
      <p:sp>
        <p:nvSpPr>
          <p:cNvPr id="15" name="Espace réservé du numéro de diapositive 14"/>
          <p:cNvSpPr>
            <a:spLocks noGrp="1"/>
          </p:cNvSpPr>
          <p:nvPr>
            <p:ph type="sldNum" sz="quarter" idx="21"/>
          </p:nvPr>
        </p:nvSpPr>
        <p:spPr/>
        <p:txBody>
          <a:bodyPr/>
          <a:lstStyle/>
          <a:p>
            <a:fld id="{006F55E9-623E-4DBC-9E26-01EDF81B239D}" type="slidenum">
              <a:rPr lang="en-US" smtClean="0"/>
              <a:pPr/>
              <a:t>‹N°›</a:t>
            </a:fld>
            <a:endParaRPr lang="en-US" dirty="0"/>
          </a:p>
        </p:txBody>
      </p:sp>
      <p:sp>
        <p:nvSpPr>
          <p:cNvPr id="1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3109975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 figures 3">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990600" y="404813"/>
            <a:ext cx="7162800" cy="966787"/>
          </a:xfrm>
        </p:spPr>
        <p:txBody>
          <a:bodyPr/>
          <a:lstStyle>
            <a:lvl1pPr algn="l">
              <a:defRPr/>
            </a:lvl1pPr>
          </a:lstStyle>
          <a:p>
            <a:r>
              <a:rPr lang="en-GB" noProof="0" dirty="0" smtClean="0"/>
              <a:t>click to add title</a:t>
            </a:r>
            <a:endParaRPr lang="en-GB" noProof="0" dirty="0"/>
          </a:p>
        </p:txBody>
      </p:sp>
      <p:sp>
        <p:nvSpPr>
          <p:cNvPr id="13" name="Espace réservé du texte 7"/>
          <p:cNvSpPr>
            <a:spLocks noGrp="1"/>
          </p:cNvSpPr>
          <p:nvPr>
            <p:ph type="body" sz="quarter" idx="13" hasCustomPrompt="1"/>
          </p:nvPr>
        </p:nvSpPr>
        <p:spPr>
          <a:xfrm>
            <a:off x="1903592" y="3359626"/>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15" name="Espace réservé du texte 7"/>
          <p:cNvSpPr>
            <a:spLocks noGrp="1"/>
          </p:cNvSpPr>
          <p:nvPr>
            <p:ph type="body" sz="quarter" idx="15" hasCustomPrompt="1"/>
          </p:nvPr>
        </p:nvSpPr>
        <p:spPr>
          <a:xfrm>
            <a:off x="1903592" y="3969226"/>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17" name="Espace réservé du texte 7"/>
          <p:cNvSpPr>
            <a:spLocks noGrp="1"/>
          </p:cNvSpPr>
          <p:nvPr>
            <p:ph type="body" sz="quarter" idx="17" hasCustomPrompt="1"/>
          </p:nvPr>
        </p:nvSpPr>
        <p:spPr>
          <a:xfrm>
            <a:off x="1903592" y="4581276"/>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19" name="Espace réservé du texte 7"/>
          <p:cNvSpPr>
            <a:spLocks noGrp="1"/>
          </p:cNvSpPr>
          <p:nvPr>
            <p:ph type="body" sz="quarter" idx="19" hasCustomPrompt="1"/>
          </p:nvPr>
        </p:nvSpPr>
        <p:spPr>
          <a:xfrm>
            <a:off x="1903592" y="5229200"/>
            <a:ext cx="6249808" cy="504000"/>
          </a:xfrm>
        </p:spPr>
        <p:txBody>
          <a:bodyPr/>
          <a:lstStyle>
            <a:lvl1pPr marL="0" indent="0">
              <a:buNone/>
              <a:defRPr sz="3200">
                <a:solidFill>
                  <a:schemeClr val="tx1"/>
                </a:solidFill>
                <a:latin typeface="Helvetica 45 Light" pitchFamily="34" charset="0"/>
              </a:defRPr>
            </a:lvl1pPr>
          </a:lstStyle>
          <a:p>
            <a:pPr lvl="0"/>
            <a:r>
              <a:rPr lang="en-GB" noProof="0" dirty="0" smtClean="0"/>
              <a:t>click to edit master text styles</a:t>
            </a:r>
          </a:p>
        </p:txBody>
      </p:sp>
      <p:sp>
        <p:nvSpPr>
          <p:cNvPr id="20" name="Espace réservé du texte 13"/>
          <p:cNvSpPr>
            <a:spLocks noGrp="1"/>
          </p:cNvSpPr>
          <p:nvPr>
            <p:ph type="body" sz="quarter" idx="20" hasCustomPrompt="1"/>
          </p:nvPr>
        </p:nvSpPr>
        <p:spPr>
          <a:xfrm>
            <a:off x="990600" y="1828800"/>
            <a:ext cx="7162800" cy="1295400"/>
          </a:xfrm>
        </p:spPr>
        <p:txBody>
          <a:bodyPr>
            <a:normAutofit/>
          </a:bodyPr>
          <a:lstStyle>
            <a:lvl1pPr marL="0" marR="0" indent="0" algn="l" defTabSz="914400" rtl="0" eaLnBrk="1" fontAlgn="base" latinLnBrk="0" hangingPunct="1">
              <a:lnSpc>
                <a:spcPct val="100000"/>
              </a:lnSpc>
              <a:spcBef>
                <a:spcPct val="0"/>
              </a:spcBef>
              <a:spcAft>
                <a:spcPts val="600"/>
              </a:spcAft>
              <a:buClr>
                <a:srgbClr val="FF6600"/>
              </a:buClr>
              <a:buSzTx/>
              <a:buFont typeface="Wingdings" pitchFamily="2" charset="2"/>
              <a:buNone/>
              <a:tabLst/>
              <a:defRPr sz="4800" baseline="0">
                <a:solidFill>
                  <a:schemeClr val="tx1"/>
                </a:solidFill>
                <a:latin typeface="Helvetica 35 Thin" pitchFamily="34" charset="0"/>
              </a:defRPr>
            </a:lvl1pPr>
          </a:lstStyle>
          <a:p>
            <a:pPr marL="0" marR="0" lvl="0" indent="0" algn="l" defTabSz="914400" rtl="0" eaLnBrk="1" fontAlgn="base" latinLnBrk="0" hangingPunct="1">
              <a:lnSpc>
                <a:spcPct val="100000"/>
              </a:lnSpc>
              <a:spcBef>
                <a:spcPct val="0"/>
              </a:spcBef>
              <a:spcAft>
                <a:spcPts val="600"/>
              </a:spcAft>
              <a:buClr>
                <a:srgbClr val="FF6600"/>
              </a:buClr>
              <a:buSzTx/>
              <a:buFont typeface="Wingdings" pitchFamily="2" charset="2"/>
              <a:buNone/>
              <a:tabLst/>
              <a:defRPr/>
            </a:pPr>
            <a:r>
              <a:rPr lang="en-GB" noProof="0" dirty="0" smtClean="0"/>
              <a:t>click to add subtitle</a:t>
            </a:r>
            <a:endParaRPr lang="en-GB" noProof="0" dirty="0"/>
          </a:p>
        </p:txBody>
      </p:sp>
      <p:sp>
        <p:nvSpPr>
          <p:cNvPr id="6" name="Espace réservé du texte 5"/>
          <p:cNvSpPr>
            <a:spLocks noGrp="1"/>
          </p:cNvSpPr>
          <p:nvPr>
            <p:ph type="body" sz="quarter" idx="21" hasCustomPrompt="1"/>
          </p:nvPr>
        </p:nvSpPr>
        <p:spPr>
          <a:xfrm>
            <a:off x="990599" y="3359627"/>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21" name="Espace réservé du texte 5"/>
          <p:cNvSpPr>
            <a:spLocks noGrp="1"/>
          </p:cNvSpPr>
          <p:nvPr>
            <p:ph type="body" sz="quarter" idx="22" hasCustomPrompt="1"/>
          </p:nvPr>
        </p:nvSpPr>
        <p:spPr>
          <a:xfrm>
            <a:off x="990599" y="3969226"/>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22" name="Espace réservé du texte 5"/>
          <p:cNvSpPr>
            <a:spLocks noGrp="1"/>
          </p:cNvSpPr>
          <p:nvPr>
            <p:ph type="body" sz="quarter" idx="23" hasCustomPrompt="1"/>
          </p:nvPr>
        </p:nvSpPr>
        <p:spPr>
          <a:xfrm>
            <a:off x="990599" y="4581276"/>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23" name="Espace réservé du texte 5"/>
          <p:cNvSpPr>
            <a:spLocks noGrp="1"/>
          </p:cNvSpPr>
          <p:nvPr>
            <p:ph type="body" sz="quarter" idx="24" hasCustomPrompt="1"/>
          </p:nvPr>
        </p:nvSpPr>
        <p:spPr>
          <a:xfrm>
            <a:off x="990599" y="5229200"/>
            <a:ext cx="834079"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en-GB" noProof="0" dirty="0" smtClean="0"/>
              <a:t>###</a:t>
            </a:r>
            <a:endParaRPr lang="en-GB" noProof="0" dirty="0"/>
          </a:p>
        </p:txBody>
      </p:sp>
      <p:sp>
        <p:nvSpPr>
          <p:cNvPr id="4" name="Espace réservé du numéro de diapositive 3"/>
          <p:cNvSpPr>
            <a:spLocks noGrp="1"/>
          </p:cNvSpPr>
          <p:nvPr>
            <p:ph type="sldNum" sz="quarter" idx="26"/>
          </p:nvPr>
        </p:nvSpPr>
        <p:spPr/>
        <p:txBody>
          <a:bodyPr/>
          <a:lstStyle/>
          <a:p>
            <a:fld id="{006F55E9-623E-4DBC-9E26-01EDF81B239D}" type="slidenum">
              <a:rPr lang="en-US" smtClean="0"/>
              <a:pPr/>
              <a:t>‹N°›</a:t>
            </a:fld>
            <a:endParaRPr lang="en-US" dirty="0"/>
          </a:p>
        </p:txBody>
      </p:sp>
      <p:sp>
        <p:nvSpPr>
          <p:cNvPr id="16" name="Espace réservé du pied de page 5"/>
          <p:cNvSpPr>
            <a:spLocks noGrp="1"/>
          </p:cNvSpPr>
          <p:nvPr>
            <p:ph type="ftr" sz="quarter" idx="10"/>
          </p:nvPr>
        </p:nvSpPr>
        <p:spPr>
          <a:xfrm>
            <a:off x="4716016" y="6597352"/>
            <a:ext cx="3456384" cy="188614"/>
          </a:xfrm>
        </p:spPr>
        <p:txBody>
          <a:bodyPr/>
          <a:lstStyle>
            <a:lvl1pPr>
              <a:defRPr/>
            </a:lvl1pPr>
          </a:lstStyle>
          <a:p>
            <a:r>
              <a:rPr lang="en-US" dirty="0" smtClean="0"/>
              <a:t>IMS Roaming Architectures and LI</a:t>
            </a:r>
            <a:endParaRPr lang="en-US" dirty="0"/>
          </a:p>
        </p:txBody>
      </p:sp>
    </p:spTree>
    <p:extLst>
      <p:ext uri="{BB962C8B-B14F-4D97-AF65-F5344CB8AC3E}">
        <p14:creationId xmlns:p14="http://schemas.microsoft.com/office/powerpoint/2010/main" val="4172138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990600" y="404813"/>
            <a:ext cx="7162800" cy="96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smtClean="0"/>
              <a:t>click to add title</a:t>
            </a:r>
            <a:endParaRPr lang="fr-FR" dirty="0"/>
          </a:p>
        </p:txBody>
      </p:sp>
      <p:sp>
        <p:nvSpPr>
          <p:cNvPr id="3" name="Espace réservé du texte 2"/>
          <p:cNvSpPr>
            <a:spLocks noGrp="1"/>
          </p:cNvSpPr>
          <p:nvPr>
            <p:ph type="body" idx="1"/>
          </p:nvPr>
        </p:nvSpPr>
        <p:spPr>
          <a:xfrm>
            <a:off x="990600" y="1828801"/>
            <a:ext cx="7162800" cy="3810000"/>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en-GB" noProof="0" dirty="0" smtClean="0"/>
              <a:t>click to add subtitle</a:t>
            </a:r>
          </a:p>
          <a:p>
            <a:pPr lvl="1"/>
            <a:r>
              <a:rPr lang="en-GB" noProof="0" dirty="0" smtClean="0"/>
              <a:t>second level</a:t>
            </a:r>
          </a:p>
          <a:p>
            <a:pPr marL="1187450" lvl="2" indent="-228600" algn="l" rtl="0" eaLnBrk="1" fontAlgn="base" hangingPunct="1">
              <a:spcBef>
                <a:spcPct val="0"/>
              </a:spcBef>
              <a:spcAft>
                <a:spcPct val="25000"/>
              </a:spcAft>
              <a:buClr>
                <a:schemeClr val="tx1"/>
              </a:buClr>
              <a:buFont typeface="Helvetica 45 Light" pitchFamily="34" charset="0"/>
              <a:buChar char="–"/>
            </a:pPr>
            <a:r>
              <a:rPr lang="en-GB" noProof="0" dirty="0" smtClean="0"/>
              <a:t>third level</a:t>
            </a:r>
          </a:p>
          <a:p>
            <a:pPr marL="1606550" lvl="3" indent="-228600" algn="l" rtl="0" eaLnBrk="1" fontAlgn="base" hangingPunct="1">
              <a:spcBef>
                <a:spcPct val="0"/>
              </a:spcBef>
              <a:spcAft>
                <a:spcPct val="25000"/>
              </a:spcAft>
              <a:buClr>
                <a:schemeClr val="tx1"/>
              </a:buClr>
              <a:buFont typeface="Helvetica 45 Light" pitchFamily="34" charset="0"/>
              <a:buChar char="–"/>
            </a:pPr>
            <a:r>
              <a:rPr lang="en-GB" noProof="0" dirty="0" smtClean="0"/>
              <a:t>fourth level</a:t>
            </a:r>
          </a:p>
          <a:p>
            <a:pPr marL="2057400" lvl="4" indent="-228600" algn="l" rtl="0" eaLnBrk="1" fontAlgn="base" hangingPunct="1">
              <a:spcBef>
                <a:spcPct val="0"/>
              </a:spcBef>
              <a:spcAft>
                <a:spcPct val="25000"/>
              </a:spcAft>
              <a:buClr>
                <a:schemeClr val="tx1"/>
              </a:buClr>
              <a:buFont typeface="Helvetica 45 Light" pitchFamily="34" charset="0"/>
              <a:buChar char="–"/>
            </a:pPr>
            <a:r>
              <a:rPr lang="en-GB" noProof="0" dirty="0" smtClean="0"/>
              <a:t>fifth level</a:t>
            </a:r>
            <a:endParaRPr lang="en-GB" noProof="0" dirty="0"/>
          </a:p>
        </p:txBody>
      </p:sp>
      <p:sp>
        <p:nvSpPr>
          <p:cNvPr id="4" name="Espace réservé du pied de page 3"/>
          <p:cNvSpPr>
            <a:spLocks noGrp="1"/>
          </p:cNvSpPr>
          <p:nvPr>
            <p:ph type="ftr" sz="quarter" idx="3"/>
          </p:nvPr>
        </p:nvSpPr>
        <p:spPr>
          <a:xfrm>
            <a:off x="5076056" y="6624762"/>
            <a:ext cx="3456384" cy="188614"/>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dirty="0" smtClean="0"/>
              <a:t>IMS Roaming Architectures and LI</a:t>
            </a:r>
            <a:endParaRPr lang="en-US" dirty="0"/>
          </a:p>
        </p:txBody>
      </p:sp>
      <p:sp>
        <p:nvSpPr>
          <p:cNvPr id="6" name="Espace réservé du numéro de diapositive 5"/>
          <p:cNvSpPr>
            <a:spLocks noGrp="1"/>
          </p:cNvSpPr>
          <p:nvPr>
            <p:ph type="sldNum" sz="quarter" idx="4"/>
          </p:nvPr>
        </p:nvSpPr>
        <p:spPr>
          <a:xfrm>
            <a:off x="179512" y="6381329"/>
            <a:ext cx="477416" cy="216024"/>
          </a:xfrm>
          <a:prstGeom prst="rect">
            <a:avLst/>
          </a:prstGeom>
        </p:spPr>
        <p:txBody>
          <a:bodyPr vert="horz" lIns="91440" tIns="45720" rIns="91440" bIns="45720" rtlCol="0" anchor="ctr"/>
          <a:lstStyle>
            <a:lvl1pPr algn="r">
              <a:defRPr sz="1000">
                <a:solidFill>
                  <a:schemeClr val="tx1">
                    <a:tint val="75000"/>
                  </a:schemeClr>
                </a:solidFill>
              </a:defRPr>
            </a:lvl1pPr>
          </a:lstStyle>
          <a:p>
            <a:fld id="{006F55E9-623E-4DBC-9E26-01EDF81B239D}" type="slidenum">
              <a:rPr lang="en-US" smtClean="0"/>
              <a:pPr/>
              <a:t>‹N°›</a:t>
            </a:fld>
            <a:endParaRPr lang="en-US" dirty="0"/>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 id="2147483661" r:id="rId4"/>
    <p:sldLayoutId id="2147483663" r:id="rId5"/>
    <p:sldLayoutId id="2147483665" r:id="rId6"/>
    <p:sldLayoutId id="2147483666" r:id="rId7"/>
    <p:sldLayoutId id="2147483667" r:id="rId8"/>
    <p:sldLayoutId id="2147483668" r:id="rId9"/>
    <p:sldLayoutId id="2147483672" r:id="rId10"/>
    <p:sldLayoutId id="2147483673" r:id="rId11"/>
    <p:sldLayoutId id="2147483671" r:id="rId12"/>
    <p:sldLayoutId id="2147483670" r:id="rId13"/>
    <p:sldLayoutId id="2147483674" r:id="rId14"/>
    <p:sldLayoutId id="2147483678"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dt="0"/>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0"/>
        </a:spcAft>
        <a:buClr>
          <a:srgbClr val="FF6600"/>
        </a:buClr>
        <a:buFont typeface="Wingdings" pitchFamily="2" charset="2"/>
        <a:buChar char="§"/>
        <a:defRPr lang="fr-FR" sz="1800" kern="1200" baseline="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spcAft>
          <a:spcPts val="600"/>
        </a:spcAft>
        <a:buFont typeface="Helvetica 45 Light" pitchFamily="34" charset="0"/>
        <a:buChar char="–"/>
        <a:defRPr lang="fr-FR" sz="1600" kern="1200" baseline="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spcAft>
          <a:spcPts val="600"/>
        </a:spcAft>
        <a:buFont typeface="Helvetica 45 Light" pitchFamily="34" charset="0"/>
        <a:buChar char="–"/>
        <a:defRPr lang="fr-FR" sz="1600" kern="1200" baseline="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spcAft>
          <a:spcPts val="600"/>
        </a:spcAft>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spcAft>
          <a:spcPts val="600"/>
        </a:spcAft>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p:cNvSpPr>
            <a:spLocks noGrp="1"/>
          </p:cNvSpPr>
          <p:nvPr>
            <p:ph type="ctrTitle"/>
          </p:nvPr>
        </p:nvSpPr>
        <p:spPr>
          <a:xfrm>
            <a:off x="1043608" y="2348880"/>
            <a:ext cx="7136049" cy="2016224"/>
          </a:xfrm>
        </p:spPr>
        <p:txBody>
          <a:bodyPr/>
          <a:lstStyle/>
          <a:p>
            <a:pPr algn="ct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a:latin typeface="Helvetica 45 Light" panose="020B0403020202020204" pitchFamily="34" charset="0"/>
              </a:rPr>
              <a:t/>
            </a:r>
            <a:br>
              <a:rPr lang="en-US" sz="3600" dirty="0">
                <a:latin typeface="Helvetica 45 Light" panose="020B0403020202020204" pitchFamily="34" charset="0"/>
              </a:rPr>
            </a:b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a:latin typeface="Helvetica 45 Light" panose="020B0403020202020204" pitchFamily="34" charset="0"/>
              </a:rPr>
              <a:t/>
            </a:r>
            <a:br>
              <a:rPr lang="en-US" sz="3600" dirty="0">
                <a:latin typeface="Helvetica 45 Light" panose="020B0403020202020204" pitchFamily="34" charset="0"/>
              </a:rPr>
            </a:b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a:latin typeface="Helvetica 45 Light" panose="020B0403020202020204" pitchFamily="34" charset="0"/>
              </a:rPr>
              <a:t/>
            </a:r>
            <a:br>
              <a:rPr lang="en-US" sz="3600" dirty="0">
                <a:latin typeface="Helvetica 45 Light" panose="020B0403020202020204" pitchFamily="34" charset="0"/>
              </a:rPr>
            </a:br>
            <a:r>
              <a:rPr lang="en-US" sz="3600" dirty="0" smtClean="0">
                <a:latin typeface="Helvetica 45 Light" panose="020B0403020202020204" pitchFamily="34" charset="0"/>
              </a:rPr>
              <a:t/>
            </a:r>
            <a:br>
              <a:rPr lang="en-US" sz="3600" dirty="0" smtClean="0">
                <a:latin typeface="Helvetica 45 Light" panose="020B0403020202020204" pitchFamily="34" charset="0"/>
              </a:rPr>
            </a:br>
            <a:r>
              <a:rPr lang="en-US" sz="3600" dirty="0" smtClean="0">
                <a:latin typeface="Helvetica 45 Light" panose="020B0403020202020204" pitchFamily="34" charset="0"/>
              </a:rPr>
              <a:t>Discussion Paper:</a:t>
            </a:r>
            <a:br>
              <a:rPr lang="en-US" sz="3600" dirty="0" smtClean="0">
                <a:latin typeface="Helvetica 45 Light" panose="020B0403020202020204" pitchFamily="34" charset="0"/>
              </a:rPr>
            </a:br>
            <a:r>
              <a:rPr lang="en-US" sz="3600" dirty="0" smtClean="0">
                <a:latin typeface="Helvetica 45 Light" panose="020B0403020202020204" pitchFamily="34" charset="0"/>
              </a:rPr>
              <a:t>IMS Roaming &amp; Lawful Interception</a:t>
            </a:r>
            <a:br>
              <a:rPr lang="en-US" sz="3600" dirty="0" smtClean="0">
                <a:latin typeface="Helvetica 45 Light" panose="020B0403020202020204" pitchFamily="34" charset="0"/>
              </a:rPr>
            </a:br>
            <a:endParaRPr lang="en-GB" sz="4800" b="1" dirty="0">
              <a:latin typeface="Helvetica 45 Light" panose="020B0403020202020204" pitchFamily="34" charset="0"/>
            </a:endParaRPr>
          </a:p>
        </p:txBody>
      </p:sp>
      <p:sp>
        <p:nvSpPr>
          <p:cNvPr id="44" name="Subtitle 43"/>
          <p:cNvSpPr>
            <a:spLocks noGrp="1"/>
          </p:cNvSpPr>
          <p:nvPr>
            <p:ph type="subTitle" idx="1"/>
          </p:nvPr>
        </p:nvSpPr>
        <p:spPr>
          <a:xfrm>
            <a:off x="395536" y="5373216"/>
            <a:ext cx="5688631" cy="673224"/>
          </a:xfrm>
        </p:spPr>
        <p:txBody>
          <a:bodyPr>
            <a:noAutofit/>
          </a:bodyPr>
          <a:lstStyle/>
          <a:p>
            <a:r>
              <a:rPr lang="en-GB" sz="2800" dirty="0" smtClean="0">
                <a:latin typeface="+mn-lt"/>
              </a:rPr>
              <a:t>Orange Labs IMT/OLN</a:t>
            </a:r>
          </a:p>
          <a:p>
            <a:r>
              <a:rPr lang="en-GB" sz="2800" dirty="0" smtClean="0">
                <a:latin typeface="+mn-lt"/>
              </a:rPr>
              <a:t>Telecom Italia</a:t>
            </a:r>
          </a:p>
        </p:txBody>
      </p:sp>
      <p:sp>
        <p:nvSpPr>
          <p:cNvPr id="2" name="ZoneTexte 1"/>
          <p:cNvSpPr txBox="1"/>
          <p:nvPr/>
        </p:nvSpPr>
        <p:spPr>
          <a:xfrm>
            <a:off x="251520" y="332656"/>
            <a:ext cx="2310248" cy="1200329"/>
          </a:xfrm>
          <a:prstGeom prst="rect">
            <a:avLst/>
          </a:prstGeom>
          <a:noFill/>
        </p:spPr>
        <p:txBody>
          <a:bodyPr wrap="none" rtlCol="0">
            <a:spAutoFit/>
          </a:bodyPr>
          <a:lstStyle/>
          <a:p>
            <a:r>
              <a:rPr kumimoji="1" lang="en-US" dirty="0">
                <a:solidFill>
                  <a:schemeClr val="accent1"/>
                </a:solidFill>
              </a:rPr>
              <a:t>TSG SA WG3 #</a:t>
            </a:r>
            <a:r>
              <a:rPr lang="en-US" dirty="0">
                <a:solidFill>
                  <a:schemeClr val="accent1"/>
                </a:solidFill>
              </a:rPr>
              <a:t>57-LI</a:t>
            </a:r>
            <a:endParaRPr kumimoji="1" lang="en-US" dirty="0">
              <a:solidFill>
                <a:schemeClr val="accent1"/>
              </a:solidFill>
            </a:endParaRPr>
          </a:p>
          <a:p>
            <a:r>
              <a:rPr lang="en-US" dirty="0">
                <a:solidFill>
                  <a:schemeClr val="accent1"/>
                </a:solidFill>
              </a:rPr>
              <a:t>Nashville, USA</a:t>
            </a:r>
          </a:p>
          <a:p>
            <a:r>
              <a:rPr lang="en-US" dirty="0">
                <a:solidFill>
                  <a:schemeClr val="accent1"/>
                </a:solidFill>
              </a:rPr>
              <a:t>28-30 April 2015</a:t>
            </a:r>
            <a:endParaRPr kumimoji="1" lang="en-GB" dirty="0">
              <a:solidFill>
                <a:schemeClr val="accent1"/>
              </a:solidFill>
            </a:endParaRPr>
          </a:p>
          <a:p>
            <a:endParaRPr lang="fr-FR" dirty="0"/>
          </a:p>
        </p:txBody>
      </p:sp>
      <p:sp>
        <p:nvSpPr>
          <p:cNvPr id="5" name="ZoneTexte 4"/>
          <p:cNvSpPr txBox="1"/>
          <p:nvPr/>
        </p:nvSpPr>
        <p:spPr>
          <a:xfrm>
            <a:off x="7308304" y="260648"/>
            <a:ext cx="1282723" cy="369332"/>
          </a:xfrm>
          <a:prstGeom prst="rect">
            <a:avLst/>
          </a:prstGeom>
          <a:noFill/>
        </p:spPr>
        <p:txBody>
          <a:bodyPr wrap="none" rtlCol="0">
            <a:spAutoFit/>
          </a:bodyPr>
          <a:lstStyle/>
          <a:p>
            <a:r>
              <a:rPr kumimoji="1" lang="en-US" dirty="0" smtClean="0">
                <a:solidFill>
                  <a:schemeClr val="accent1"/>
                </a:solidFill>
              </a:rPr>
              <a:t>S3i150095</a:t>
            </a:r>
            <a:endParaRPr kumimoji="1" lang="en-GB" dirty="0">
              <a:solidFill>
                <a:schemeClr val="accent1"/>
              </a:solidFill>
            </a:endParaRPr>
          </a:p>
        </p:txBody>
      </p:sp>
    </p:spTree>
    <p:extLst>
      <p:ext uri="{BB962C8B-B14F-4D97-AF65-F5344CB8AC3E}">
        <p14:creationId xmlns:p14="http://schemas.microsoft.com/office/powerpoint/2010/main" val="1028317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LBO </a:t>
            </a:r>
            <a:r>
              <a:rPr lang="en-US" dirty="0"/>
              <a:t>based architectures</a:t>
            </a:r>
          </a:p>
        </p:txBody>
      </p:sp>
      <p:pic>
        <p:nvPicPr>
          <p:cNvPr id="5" name="Image 4"/>
          <p:cNvPicPr/>
          <p:nvPr/>
        </p:nvPicPr>
        <p:blipFill>
          <a:blip r:embed="rId3">
            <a:extLst>
              <a:ext uri="{28A0092B-C50C-407E-A947-70E740481C1C}">
                <a14:useLocalDpi xmlns:a14="http://schemas.microsoft.com/office/drawing/2010/main" val="0"/>
              </a:ext>
            </a:extLst>
          </a:blip>
          <a:srcRect/>
          <a:stretch>
            <a:fillRect/>
          </a:stretch>
        </p:blipFill>
        <p:spPr bwMode="auto">
          <a:xfrm>
            <a:off x="35496" y="1196752"/>
            <a:ext cx="5256583" cy="4248471"/>
          </a:xfrm>
          <a:prstGeom prst="rect">
            <a:avLst/>
          </a:prstGeom>
          <a:noFill/>
        </p:spPr>
      </p:pic>
      <p:sp>
        <p:nvSpPr>
          <p:cNvPr id="8" name="Rectangle 7"/>
          <p:cNvSpPr/>
          <p:nvPr/>
        </p:nvSpPr>
        <p:spPr>
          <a:xfrm>
            <a:off x="5582435" y="1196752"/>
            <a:ext cx="3528392" cy="5016758"/>
          </a:xfrm>
          <a:prstGeom prst="rect">
            <a:avLst/>
          </a:prstGeom>
        </p:spPr>
        <p:txBody>
          <a:bodyPr wrap="square">
            <a:spAutoFit/>
          </a:bodyPr>
          <a:lstStyle/>
          <a:p>
            <a:pPr marL="285750" indent="-285750">
              <a:buClr>
                <a:schemeClr val="accent1"/>
              </a:buClr>
              <a:buFont typeface="Wingdings" panose="05000000000000000000" pitchFamily="2" charset="2"/>
              <a:buChar char="§"/>
            </a:pPr>
            <a:r>
              <a:rPr lang="en-US" sz="1400" dirty="0">
                <a:solidFill>
                  <a:srgbClr val="00B050"/>
                </a:solidFill>
              </a:rPr>
              <a:t>Lawful interception and </a:t>
            </a:r>
            <a:r>
              <a:rPr lang="en-US" sz="1400" dirty="0" smtClean="0">
                <a:solidFill>
                  <a:srgbClr val="00B050"/>
                </a:solidFill>
              </a:rPr>
              <a:t>Retained Data requirements were taken in account when defining 3GPP LBO.</a:t>
            </a:r>
          </a:p>
          <a:p>
            <a:pPr marL="285750" indent="-285750">
              <a:buClr>
                <a:schemeClr val="accent1"/>
              </a:buClr>
              <a:buFont typeface="Wingdings" panose="05000000000000000000" pitchFamily="2" charset="2"/>
              <a:buChar char="§"/>
            </a:pPr>
            <a:endParaRPr lang="en-US" sz="1400" dirty="0" smtClean="0"/>
          </a:p>
          <a:p>
            <a:pPr marL="285750" indent="-285750">
              <a:buClr>
                <a:schemeClr val="accent1"/>
              </a:buClr>
              <a:buFont typeface="Wingdings" panose="05000000000000000000" pitchFamily="2" charset="2"/>
              <a:buChar char="§"/>
            </a:pPr>
            <a:r>
              <a:rPr lang="en-US" sz="1400" dirty="0" smtClean="0">
                <a:solidFill>
                  <a:srgbClr val="00B050"/>
                </a:solidFill>
              </a:rPr>
              <a:t>LI in VPLMN and HPLMN</a:t>
            </a:r>
            <a:r>
              <a:rPr lang="en-US" sz="1400" dirty="0" smtClean="0">
                <a:solidFill>
                  <a:schemeClr val="accent1"/>
                </a:solidFill>
              </a:rPr>
              <a:t>:</a:t>
            </a:r>
          </a:p>
          <a:p>
            <a:pPr marL="742950" lvl="1" indent="-285750">
              <a:buClr>
                <a:schemeClr val="accent1"/>
              </a:buClr>
              <a:buFont typeface="Wingdings" panose="05000000000000000000" pitchFamily="2" charset="2"/>
              <a:buChar char="§"/>
            </a:pPr>
            <a:r>
              <a:rPr lang="en-US" sz="1400" dirty="0" smtClean="0">
                <a:solidFill>
                  <a:srgbClr val="FF0000"/>
                </a:solidFill>
              </a:rPr>
              <a:t>LBO allows for both cases efficient LI (IRI + CC) and DR:</a:t>
            </a:r>
          </a:p>
          <a:p>
            <a:pPr marL="742950" lvl="1" indent="-285750">
              <a:buClr>
                <a:schemeClr val="accent1"/>
              </a:buClr>
              <a:buFont typeface="Wingdings" panose="05000000000000000000" pitchFamily="2" charset="2"/>
              <a:buChar char="§"/>
            </a:pPr>
            <a:r>
              <a:rPr lang="en-US" sz="1400" dirty="0" smtClean="0"/>
              <a:t>LI:</a:t>
            </a:r>
          </a:p>
          <a:p>
            <a:pPr marL="1200150" lvl="2" indent="-285750">
              <a:buClr>
                <a:schemeClr val="accent1"/>
              </a:buClr>
              <a:buFont typeface="Wingdings" panose="05000000000000000000" pitchFamily="2" charset="2"/>
              <a:buChar char="§"/>
            </a:pPr>
            <a:r>
              <a:rPr lang="en-US" sz="1400" dirty="0" smtClean="0"/>
              <a:t>IRI: </a:t>
            </a:r>
            <a:r>
              <a:rPr lang="en-US" sz="1400" dirty="0" err="1" smtClean="0"/>
              <a:t>vPCSCF</a:t>
            </a:r>
            <a:r>
              <a:rPr lang="en-US" sz="1400" dirty="0" smtClean="0"/>
              <a:t>, </a:t>
            </a:r>
            <a:r>
              <a:rPr lang="en-US" sz="1400" dirty="0" err="1" smtClean="0"/>
              <a:t>vIBCF</a:t>
            </a:r>
            <a:r>
              <a:rPr lang="en-US" sz="1400" dirty="0" smtClean="0"/>
              <a:t>, </a:t>
            </a:r>
            <a:r>
              <a:rPr lang="en-US" sz="1400" dirty="0" err="1" smtClean="0"/>
              <a:t>hIBCF</a:t>
            </a:r>
            <a:r>
              <a:rPr lang="en-US" sz="1400" dirty="0" smtClean="0"/>
              <a:t>, </a:t>
            </a:r>
            <a:r>
              <a:rPr lang="en-US" sz="1400" dirty="0" err="1" smtClean="0"/>
              <a:t>hS</a:t>
            </a:r>
            <a:r>
              <a:rPr lang="en-US" sz="1400" dirty="0" smtClean="0"/>
              <a:t>-CSCF</a:t>
            </a:r>
          </a:p>
          <a:p>
            <a:pPr marL="1200150" lvl="2" indent="-285750">
              <a:buClr>
                <a:schemeClr val="accent1"/>
              </a:buClr>
              <a:buFont typeface="Wingdings" panose="05000000000000000000" pitchFamily="2" charset="2"/>
              <a:buChar char="§"/>
            </a:pPr>
            <a:r>
              <a:rPr lang="en-US" sz="1400" dirty="0" smtClean="0"/>
              <a:t>CC: </a:t>
            </a:r>
            <a:r>
              <a:rPr lang="en-US" sz="1400" dirty="0" err="1" smtClean="0"/>
              <a:t>vPGW</a:t>
            </a:r>
            <a:r>
              <a:rPr lang="en-US" sz="1400" dirty="0" smtClean="0"/>
              <a:t>/</a:t>
            </a:r>
            <a:r>
              <a:rPr lang="en-US" sz="1400" dirty="0" err="1" smtClean="0"/>
              <a:t>vIMS</a:t>
            </a:r>
            <a:r>
              <a:rPr lang="en-US" sz="1400" dirty="0" smtClean="0"/>
              <a:t>-AGW, </a:t>
            </a:r>
            <a:r>
              <a:rPr lang="en-US" sz="1400" dirty="0" err="1" smtClean="0"/>
              <a:t>vTrGW</a:t>
            </a:r>
            <a:r>
              <a:rPr lang="en-US" sz="1400" dirty="0" smtClean="0"/>
              <a:t>, </a:t>
            </a:r>
            <a:r>
              <a:rPr lang="en-US" sz="1400" dirty="0" err="1" smtClean="0"/>
              <a:t>hTrGW</a:t>
            </a:r>
            <a:endParaRPr lang="en-US" sz="1400" dirty="0" smtClean="0"/>
          </a:p>
          <a:p>
            <a:pPr marL="742950" lvl="1" indent="-285750">
              <a:buClr>
                <a:schemeClr val="accent1"/>
              </a:buClr>
              <a:buFont typeface="Wingdings" panose="05000000000000000000" pitchFamily="2" charset="2"/>
              <a:buChar char="§"/>
            </a:pPr>
            <a:r>
              <a:rPr lang="en-US" sz="1400" dirty="0" smtClean="0"/>
              <a:t>DR is also available</a:t>
            </a:r>
          </a:p>
          <a:p>
            <a:pPr marL="742950" lvl="1" indent="-285750">
              <a:buClr>
                <a:schemeClr val="accent1"/>
              </a:buClr>
              <a:buFont typeface="Wingdings" panose="05000000000000000000" pitchFamily="2" charset="2"/>
              <a:buChar char="§"/>
            </a:pPr>
            <a:endParaRPr lang="en-US" sz="1400" dirty="0" smtClean="0"/>
          </a:p>
          <a:p>
            <a:pPr marL="285750" indent="-285750">
              <a:buClr>
                <a:schemeClr val="accent1"/>
              </a:buClr>
              <a:buFont typeface="Wingdings" panose="05000000000000000000" pitchFamily="2" charset="2"/>
              <a:buChar char="§"/>
            </a:pPr>
            <a:r>
              <a:rPr lang="en-US" sz="1400" dirty="0" smtClean="0">
                <a:solidFill>
                  <a:srgbClr val="00B050"/>
                </a:solidFill>
              </a:rPr>
              <a:t>Confidentiality Protection</a:t>
            </a:r>
            <a:r>
              <a:rPr lang="en-US" sz="1400" dirty="0" smtClean="0"/>
              <a:t>:</a:t>
            </a:r>
          </a:p>
          <a:p>
            <a:pPr lvl="1">
              <a:buClr>
                <a:schemeClr val="accent1"/>
              </a:buClr>
            </a:pPr>
            <a:r>
              <a:rPr lang="en-US" sz="1400" dirty="0" smtClean="0"/>
              <a:t>Even if </a:t>
            </a:r>
            <a:r>
              <a:rPr lang="en-US" sz="1400" dirty="0" smtClean="0">
                <a:solidFill>
                  <a:srgbClr val="FF0000"/>
                </a:solidFill>
              </a:rPr>
              <a:t>Encryption is used in E2AE mode</a:t>
            </a:r>
            <a:r>
              <a:rPr lang="en-US" sz="1400" dirty="0" smtClean="0"/>
              <a:t>, </a:t>
            </a:r>
            <a:r>
              <a:rPr lang="en-US" sz="1400" dirty="0">
                <a:solidFill>
                  <a:srgbClr val="FF0000"/>
                </a:solidFill>
              </a:rPr>
              <a:t>LBO architecture allows LI </a:t>
            </a:r>
            <a:r>
              <a:rPr lang="en-US" sz="1400" dirty="0" smtClean="0"/>
              <a:t>VPLMN (</a:t>
            </a:r>
            <a:r>
              <a:rPr lang="en-US" sz="1400" dirty="0" err="1" smtClean="0"/>
              <a:t>vP</a:t>
            </a:r>
            <a:r>
              <a:rPr lang="en-US" sz="1400" dirty="0" smtClean="0"/>
              <a:t>-CSCF, </a:t>
            </a:r>
            <a:r>
              <a:rPr lang="en-US" sz="1400" dirty="0" err="1" smtClean="0"/>
              <a:t>vIMS</a:t>
            </a:r>
            <a:r>
              <a:rPr lang="en-US" sz="1400" dirty="0" smtClean="0"/>
              <a:t>-AGW), HPLMN (</a:t>
            </a:r>
            <a:r>
              <a:rPr lang="en-US" sz="1400" dirty="0" err="1" smtClean="0"/>
              <a:t>hIBCF</a:t>
            </a:r>
            <a:r>
              <a:rPr lang="en-US" sz="1400" dirty="0" smtClean="0"/>
              <a:t>/</a:t>
            </a:r>
            <a:r>
              <a:rPr lang="en-US" sz="1400" dirty="0" err="1" smtClean="0"/>
              <a:t>hTrGW</a:t>
            </a:r>
            <a:r>
              <a:rPr lang="en-US" sz="1400" dirty="0" smtClean="0"/>
              <a:t>)</a:t>
            </a:r>
            <a:endParaRPr lang="en-US" sz="1400" b="1" dirty="0" smtClean="0">
              <a:solidFill>
                <a:srgbClr val="FF0000"/>
              </a:solidFill>
            </a:endParaRPr>
          </a:p>
          <a:p>
            <a:pPr marL="285750" indent="-285750">
              <a:buClr>
                <a:schemeClr val="accent1"/>
              </a:buClr>
              <a:buFont typeface="Wingdings" panose="05000000000000000000" pitchFamily="2" charset="2"/>
              <a:buChar char="§"/>
            </a:pPr>
            <a:endParaRPr lang="en-US" dirty="0" smtClean="0"/>
          </a:p>
          <a:p>
            <a:pPr marL="285750" indent="-285750">
              <a:buClr>
                <a:schemeClr val="accent1"/>
              </a:buClr>
              <a:buFont typeface="Wingdings" panose="05000000000000000000" pitchFamily="2" charset="2"/>
              <a:buChar char="§"/>
            </a:pPr>
            <a:endParaRPr lang="en-US" dirty="0"/>
          </a:p>
          <a:p>
            <a:endParaRPr lang="en-US" dirty="0"/>
          </a:p>
        </p:txBody>
      </p:sp>
      <p:sp>
        <p:nvSpPr>
          <p:cNvPr id="7" name="Espace réservé du pied de page 3"/>
          <p:cNvSpPr>
            <a:spLocks noGrp="1"/>
          </p:cNvSpPr>
          <p:nvPr>
            <p:ph type="ftr" sz="quarter" idx="10"/>
          </p:nvPr>
        </p:nvSpPr>
        <p:spPr>
          <a:xfrm>
            <a:off x="4932040" y="6597352"/>
            <a:ext cx="3456384" cy="188614"/>
          </a:xfrm>
        </p:spPr>
        <p:txBody>
          <a:bodyPr/>
          <a:lstStyle/>
          <a:p>
            <a:r>
              <a:rPr lang="en-US" dirty="0" smtClean="0"/>
              <a:t>IMS Roaming Architectures and LI</a:t>
            </a:r>
            <a:endParaRPr lang="en-US" dirty="0"/>
          </a:p>
        </p:txBody>
      </p:sp>
      <p:sp>
        <p:nvSpPr>
          <p:cNvPr id="9"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2</a:t>
            </a:fld>
            <a:endParaRPr lang="en-US" dirty="0"/>
          </a:p>
        </p:txBody>
      </p:sp>
    </p:spTree>
    <p:extLst>
      <p:ext uri="{BB962C8B-B14F-4D97-AF65-F5344CB8AC3E}">
        <p14:creationId xmlns:p14="http://schemas.microsoft.com/office/powerpoint/2010/main" val="3309549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0"/>
          </p:nvPr>
        </p:nvSpPr>
        <p:spPr/>
        <p:txBody>
          <a:bodyPr/>
          <a:lstStyle/>
          <a:p>
            <a:r>
              <a:rPr lang="en-US" dirty="0" smtClean="0"/>
              <a:t>IMS Roaming Architectures and LI</a:t>
            </a:r>
            <a:endParaRPr lang="en-US" dirty="0"/>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9" y="1527008"/>
            <a:ext cx="6456807" cy="4782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517814" y="1340768"/>
            <a:ext cx="2626186" cy="5693866"/>
          </a:xfrm>
          <a:prstGeom prst="rect">
            <a:avLst/>
          </a:prstGeom>
        </p:spPr>
        <p:txBody>
          <a:bodyPr wrap="square">
            <a:spAutoFit/>
          </a:bodyPr>
          <a:lstStyle/>
          <a:p>
            <a:pPr marL="285750" indent="-285750">
              <a:buClr>
                <a:schemeClr val="accent1"/>
              </a:buClr>
              <a:buFont typeface="Wingdings" panose="05000000000000000000" pitchFamily="2" charset="2"/>
              <a:buChar char="§"/>
            </a:pPr>
            <a:r>
              <a:rPr lang="en-US" sz="1400" dirty="0" smtClean="0">
                <a:solidFill>
                  <a:srgbClr val="00B050"/>
                </a:solidFill>
              </a:rPr>
              <a:t>No impact on Home LEAs</a:t>
            </a:r>
          </a:p>
          <a:p>
            <a:pPr marL="285750" indent="-285750">
              <a:buClr>
                <a:schemeClr val="accent1"/>
              </a:buClr>
              <a:buFont typeface="Wingdings" panose="05000000000000000000" pitchFamily="2" charset="2"/>
              <a:buChar char="§"/>
            </a:pPr>
            <a:r>
              <a:rPr lang="en-US" sz="1400" dirty="0" smtClean="0"/>
              <a:t>For Visited LEAs, no useful CC, no IRI for IMS services (no available information related to the identities involved in the call)</a:t>
            </a:r>
          </a:p>
          <a:p>
            <a:pPr marL="285750" indent="-285750">
              <a:buClr>
                <a:schemeClr val="accent1"/>
              </a:buClr>
              <a:buFont typeface="Wingdings" panose="05000000000000000000" pitchFamily="2" charset="2"/>
              <a:buChar char="§"/>
            </a:pPr>
            <a:r>
              <a:rPr lang="en-US" sz="1400" dirty="0" smtClean="0"/>
              <a:t>A LI request related to a Roamer-In from Visited LEAs to Home LEAs is not acceptable</a:t>
            </a:r>
          </a:p>
          <a:p>
            <a:pPr marL="285750" indent="-285750">
              <a:buClr>
                <a:schemeClr val="accent1"/>
              </a:buClr>
              <a:buFont typeface="Wingdings" panose="05000000000000000000" pitchFamily="2" charset="2"/>
              <a:buChar char="§"/>
            </a:pPr>
            <a:r>
              <a:rPr lang="en-US" sz="1400" dirty="0" smtClean="0"/>
              <a:t>There is no feature on V-SGW to process SIP messages to prohibit encryption (sec-agree): and this solution would not be acceptable because Roaming-In user could detect a specific handling of his call.</a:t>
            </a:r>
          </a:p>
          <a:p>
            <a:pPr marL="285750" indent="-285750">
              <a:buClr>
                <a:schemeClr val="accent1"/>
              </a:buClr>
              <a:buFont typeface="Wingdings" panose="05000000000000000000" pitchFamily="2" charset="2"/>
              <a:buChar char="§"/>
            </a:pPr>
            <a:endParaRPr lang="en-US" sz="1400" dirty="0" smtClean="0"/>
          </a:p>
          <a:p>
            <a:pPr marL="285750" indent="-285750">
              <a:buClr>
                <a:schemeClr val="accent1"/>
              </a:buClr>
              <a:buFont typeface="Wingdings" panose="05000000000000000000" pitchFamily="2" charset="2"/>
              <a:buChar char="§"/>
            </a:pPr>
            <a:r>
              <a:rPr lang="en-US" sz="1400" b="1" dirty="0" smtClean="0">
                <a:solidFill>
                  <a:srgbClr val="FF0000"/>
                </a:solidFill>
              </a:rPr>
              <a:t>Conclusion: from LI (and Retained Data) point of view: not acceptable for Visited LEA</a:t>
            </a:r>
          </a:p>
          <a:p>
            <a:pPr marL="285750" indent="-285750">
              <a:buClr>
                <a:schemeClr val="accent1"/>
              </a:buClr>
              <a:buFont typeface="Wingdings" panose="05000000000000000000" pitchFamily="2" charset="2"/>
              <a:buChar char="§"/>
            </a:pPr>
            <a:endParaRPr lang="en-US" sz="1400" dirty="0"/>
          </a:p>
          <a:p>
            <a:endParaRPr lang="en-US" sz="1400" dirty="0"/>
          </a:p>
        </p:txBody>
      </p:sp>
      <p:sp>
        <p:nvSpPr>
          <p:cNvPr id="9" name="Titre 1"/>
          <p:cNvSpPr>
            <a:spLocks noGrp="1"/>
          </p:cNvSpPr>
          <p:nvPr>
            <p:ph type="title"/>
          </p:nvPr>
        </p:nvSpPr>
        <p:spPr>
          <a:xfrm>
            <a:off x="304859" y="188640"/>
            <a:ext cx="5275253" cy="982800"/>
          </a:xfrm>
        </p:spPr>
        <p:txBody>
          <a:bodyPr/>
          <a:lstStyle/>
          <a:p>
            <a:r>
              <a:rPr lang="en-US" dirty="0" smtClean="0"/>
              <a:t>S8HR with Confidentiality Protection (</a:t>
            </a:r>
            <a:r>
              <a:rPr lang="en-US" dirty="0" err="1" smtClean="0"/>
              <a:t>signalling+media</a:t>
            </a:r>
            <a:r>
              <a:rPr lang="en-US" dirty="0" smtClean="0"/>
              <a:t> encrypted)</a:t>
            </a:r>
            <a:endParaRPr lang="en-US" dirty="0"/>
          </a:p>
        </p:txBody>
      </p:sp>
      <p:sp>
        <p:nvSpPr>
          <p:cNvPr id="6"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3</a:t>
            </a:fld>
            <a:endParaRPr lang="en-US" dirty="0"/>
          </a:p>
        </p:txBody>
      </p:sp>
    </p:spTree>
    <p:extLst>
      <p:ext uri="{BB962C8B-B14F-4D97-AF65-F5344CB8AC3E}">
        <p14:creationId xmlns:p14="http://schemas.microsoft.com/office/powerpoint/2010/main" val="205489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0"/>
          </p:nvPr>
        </p:nvSpPr>
        <p:spPr/>
        <p:txBody>
          <a:bodyPr/>
          <a:lstStyle/>
          <a:p>
            <a:r>
              <a:rPr lang="en-US" smtClean="0"/>
              <a:t>IMS Roaming Architectures and LI</a:t>
            </a:r>
            <a:endParaRPr lang="en-US" dirty="0"/>
          </a:p>
        </p:txBody>
      </p:sp>
      <p:sp>
        <p:nvSpPr>
          <p:cNvPr id="7" name="Rectangle 6"/>
          <p:cNvSpPr/>
          <p:nvPr/>
        </p:nvSpPr>
        <p:spPr>
          <a:xfrm>
            <a:off x="6454120" y="-27975"/>
            <a:ext cx="2626186" cy="7417415"/>
          </a:xfrm>
          <a:prstGeom prst="rect">
            <a:avLst/>
          </a:prstGeom>
        </p:spPr>
        <p:txBody>
          <a:bodyPr wrap="square">
            <a:spAutoFit/>
          </a:bodyPr>
          <a:lstStyle/>
          <a:p>
            <a:pPr marL="285750" indent="-285750">
              <a:buClr>
                <a:schemeClr val="accent1"/>
              </a:buClr>
              <a:buFont typeface="Wingdings" panose="05000000000000000000" pitchFamily="2" charset="2"/>
              <a:buChar char="§"/>
            </a:pPr>
            <a:r>
              <a:rPr lang="en-US" sz="1200" dirty="0" smtClean="0">
                <a:solidFill>
                  <a:srgbClr val="FF0000"/>
                </a:solidFill>
              </a:rPr>
              <a:t>Confidentiality Protection seems to be currently a need specially for Roaming-Out</a:t>
            </a:r>
          </a:p>
          <a:p>
            <a:pPr marL="285750" indent="-285750">
              <a:buClr>
                <a:schemeClr val="accent1"/>
              </a:buClr>
              <a:buFont typeface="Wingdings" panose="05000000000000000000" pitchFamily="2" charset="2"/>
              <a:buChar char="§"/>
            </a:pPr>
            <a:r>
              <a:rPr lang="en-US" sz="1200" dirty="0" smtClean="0"/>
              <a:t>S8HR without Confidentiality Protection would be deployed per </a:t>
            </a:r>
            <a:r>
              <a:rPr lang="en-US" sz="1200" dirty="0"/>
              <a:t>r</a:t>
            </a:r>
            <a:r>
              <a:rPr lang="en-US" sz="1200" dirty="0" smtClean="0"/>
              <a:t>oaming agreement:</a:t>
            </a:r>
          </a:p>
          <a:p>
            <a:pPr marL="742950" lvl="1" indent="-285750">
              <a:buClr>
                <a:schemeClr val="accent1"/>
              </a:buClr>
              <a:buFont typeface="Wingdings" panose="05000000000000000000" pitchFamily="2" charset="2"/>
              <a:buChar char="§"/>
            </a:pPr>
            <a:r>
              <a:rPr lang="en-US" sz="1200" dirty="0" smtClean="0"/>
              <a:t>How the technical implementation would be controlled by Agencies? </a:t>
            </a:r>
          </a:p>
          <a:p>
            <a:pPr marL="742950" lvl="1" indent="-285750">
              <a:buClr>
                <a:schemeClr val="accent1"/>
              </a:buClr>
              <a:buFont typeface="Wingdings" panose="05000000000000000000" pitchFamily="2" charset="2"/>
              <a:buChar char="§"/>
            </a:pPr>
            <a:r>
              <a:rPr lang="en-US" sz="1200" dirty="0" smtClean="0"/>
              <a:t>Risks of non compliant implementation:</a:t>
            </a:r>
          </a:p>
          <a:p>
            <a:pPr marL="1200150" lvl="2" indent="-285750">
              <a:buClr>
                <a:schemeClr val="accent1"/>
              </a:buClr>
              <a:buFont typeface="Wingdings" panose="05000000000000000000" pitchFamily="2" charset="2"/>
              <a:buChar char="§"/>
            </a:pPr>
            <a:r>
              <a:rPr lang="en-US" sz="1200" dirty="0" err="1" smtClean="0"/>
              <a:t>Powerfull</a:t>
            </a:r>
            <a:r>
              <a:rPr lang="en-US" sz="1200" dirty="0" smtClean="0"/>
              <a:t> CSP vs small CSP</a:t>
            </a:r>
          </a:p>
          <a:p>
            <a:pPr marL="1200150" lvl="2" indent="-285750">
              <a:buClr>
                <a:schemeClr val="accent1"/>
              </a:buClr>
              <a:buFont typeface="Wingdings" panose="05000000000000000000" pitchFamily="2" charset="2"/>
              <a:buChar char="§"/>
            </a:pPr>
            <a:r>
              <a:rPr lang="en-US" sz="1200" dirty="0" smtClean="0"/>
              <a:t>Simplicity of replicating technical configurations </a:t>
            </a:r>
            <a:r>
              <a:rPr lang="en-US" sz="1200" dirty="0"/>
              <a:t>(</a:t>
            </a:r>
            <a:r>
              <a:rPr lang="en-US" sz="1200" dirty="0" smtClean="0"/>
              <a:t>Engineering Rules) from another agreement.</a:t>
            </a:r>
          </a:p>
          <a:p>
            <a:pPr marL="1200150" lvl="2" indent="-285750">
              <a:buClr>
                <a:schemeClr val="accent1"/>
              </a:buClr>
              <a:buFont typeface="Wingdings" panose="05000000000000000000" pitchFamily="2" charset="2"/>
              <a:buChar char="§"/>
            </a:pPr>
            <a:r>
              <a:rPr lang="en-US" sz="1200" dirty="0" err="1" smtClean="0"/>
              <a:t>Mis</a:t>
            </a:r>
            <a:r>
              <a:rPr lang="en-US" sz="1200" dirty="0" smtClean="0"/>
              <a:t>-configuration</a:t>
            </a:r>
          </a:p>
          <a:p>
            <a:pPr marL="285750" indent="-285750">
              <a:buClr>
                <a:schemeClr val="accent1"/>
              </a:buClr>
              <a:buFont typeface="Wingdings" panose="05000000000000000000" pitchFamily="2" charset="2"/>
              <a:buChar char="§"/>
            </a:pPr>
            <a:r>
              <a:rPr lang="en-US" sz="1200" dirty="0" smtClean="0"/>
              <a:t>Only HPMN (H-PCSCF analyzing sec-agree in SIP messages) can control the encryption.</a:t>
            </a:r>
          </a:p>
          <a:p>
            <a:pPr marL="285750" indent="-285750">
              <a:buClr>
                <a:schemeClr val="accent1"/>
              </a:buClr>
              <a:buFont typeface="Wingdings" panose="05000000000000000000" pitchFamily="2" charset="2"/>
              <a:buChar char="§"/>
            </a:pPr>
            <a:r>
              <a:rPr lang="en-US" sz="1200" dirty="0" smtClean="0">
                <a:solidFill>
                  <a:srgbClr val="FF0000"/>
                </a:solidFill>
              </a:rPr>
              <a:t>Currently no solution specified in  V-SGW can prevent the use of encryption in the context of an agreement of S8HR without Confidentiality Protection</a:t>
            </a:r>
          </a:p>
          <a:p>
            <a:pPr marL="285750" indent="-285750">
              <a:buClr>
                <a:schemeClr val="accent1"/>
              </a:buClr>
              <a:buFont typeface="Wingdings" panose="05000000000000000000" pitchFamily="2" charset="2"/>
              <a:buChar char="§"/>
            </a:pPr>
            <a:r>
              <a:rPr lang="en-US" sz="1200" dirty="0">
                <a:solidFill>
                  <a:srgbClr val="FF0000"/>
                </a:solidFill>
              </a:rPr>
              <a:t>I</a:t>
            </a:r>
            <a:r>
              <a:rPr lang="en-US" sz="1200" dirty="0" smtClean="0">
                <a:solidFill>
                  <a:srgbClr val="FF0000"/>
                </a:solidFill>
              </a:rPr>
              <a:t>f </a:t>
            </a:r>
            <a:r>
              <a:rPr lang="en-US" sz="1200" dirty="0">
                <a:solidFill>
                  <a:srgbClr val="FF0000"/>
                </a:solidFill>
              </a:rPr>
              <a:t>specified it would </a:t>
            </a:r>
            <a:r>
              <a:rPr lang="en-US" sz="1200" dirty="0" smtClean="0">
                <a:solidFill>
                  <a:srgbClr val="FF0000"/>
                </a:solidFill>
              </a:rPr>
              <a:t>require the SGW  </a:t>
            </a:r>
            <a:r>
              <a:rPr lang="en-US" sz="1200" dirty="0">
                <a:solidFill>
                  <a:srgbClr val="FF0000"/>
                </a:solidFill>
              </a:rPr>
              <a:t>to detect and process SIP messages through all </a:t>
            </a:r>
            <a:r>
              <a:rPr lang="en-US" sz="1200" dirty="0" smtClean="0">
                <a:solidFill>
                  <a:srgbClr val="FF0000"/>
                </a:solidFill>
              </a:rPr>
              <a:t>bearers! Seems impossible.</a:t>
            </a:r>
          </a:p>
          <a:p>
            <a:pPr>
              <a:buClr>
                <a:schemeClr val="accent1"/>
              </a:buClr>
            </a:pPr>
            <a:endParaRPr lang="en-US" sz="1100" dirty="0" smtClean="0"/>
          </a:p>
          <a:p>
            <a:pPr marL="285750" indent="-285750">
              <a:buClr>
                <a:schemeClr val="accent1"/>
              </a:buClr>
              <a:buFont typeface="Wingdings" panose="05000000000000000000" pitchFamily="2" charset="2"/>
              <a:buChar char="§"/>
            </a:pPr>
            <a:endParaRPr lang="en-US" sz="1100" dirty="0"/>
          </a:p>
          <a:p>
            <a:pPr marL="285750" indent="-285750">
              <a:buClr>
                <a:schemeClr val="accent1"/>
              </a:buClr>
              <a:buFont typeface="Wingdings" panose="05000000000000000000" pitchFamily="2" charset="2"/>
              <a:buChar char="§"/>
            </a:pPr>
            <a:endParaRPr lang="en-US" sz="1100" dirty="0"/>
          </a:p>
          <a:p>
            <a:endParaRPr lang="en-US" sz="1100" dirty="0"/>
          </a:p>
        </p:txBody>
      </p:sp>
      <p:sp>
        <p:nvSpPr>
          <p:cNvPr id="9" name="Titre 1"/>
          <p:cNvSpPr>
            <a:spLocks noGrp="1"/>
          </p:cNvSpPr>
          <p:nvPr>
            <p:ph type="title"/>
          </p:nvPr>
        </p:nvSpPr>
        <p:spPr>
          <a:xfrm>
            <a:off x="304859" y="188640"/>
            <a:ext cx="5851317" cy="982800"/>
          </a:xfrm>
        </p:spPr>
        <p:txBody>
          <a:bodyPr/>
          <a:lstStyle/>
          <a:p>
            <a:r>
              <a:rPr lang="en-US" dirty="0" smtClean="0"/>
              <a:t>S8HR without Confidentiality Protection (</a:t>
            </a:r>
            <a:r>
              <a:rPr lang="en-US" dirty="0" err="1" smtClean="0"/>
              <a:t>signalling+media</a:t>
            </a:r>
            <a:r>
              <a:rPr lang="en-US" dirty="0" smtClean="0"/>
              <a:t>: in clear)</a:t>
            </a:r>
            <a:endParaRPr lang="en-US"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676" y="1340768"/>
            <a:ext cx="6453774" cy="4844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nvSpPr>
        <p:spPr>
          <a:xfrm>
            <a:off x="3635896" y="3965579"/>
            <a:ext cx="1601272" cy="276999"/>
          </a:xfrm>
          <a:prstGeom prst="rect">
            <a:avLst/>
          </a:prstGeom>
          <a:noFill/>
          <a:ln>
            <a:solidFill>
              <a:srgbClr val="FF0000"/>
            </a:solidFill>
          </a:ln>
        </p:spPr>
        <p:txBody>
          <a:bodyPr wrap="none" rtlCol="0">
            <a:spAutoFit/>
          </a:bodyPr>
          <a:lstStyle/>
          <a:p>
            <a:r>
              <a:rPr lang="fr-FR" sz="1200" dirty="0" smtClean="0">
                <a:solidFill>
                  <a:srgbClr val="FF0000"/>
                </a:solidFill>
              </a:rPr>
              <a:t>V-SGW SIP </a:t>
            </a:r>
            <a:r>
              <a:rPr lang="fr-FR" sz="1200" dirty="0" err="1" smtClean="0">
                <a:solidFill>
                  <a:srgbClr val="FF0000"/>
                </a:solidFill>
              </a:rPr>
              <a:t>agnostic</a:t>
            </a:r>
            <a:endParaRPr lang="fr-FR" sz="1200" dirty="0">
              <a:solidFill>
                <a:srgbClr val="FF0000"/>
              </a:solidFill>
            </a:endParaRPr>
          </a:p>
        </p:txBody>
      </p:sp>
      <p:sp>
        <p:nvSpPr>
          <p:cNvPr id="8"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4</a:t>
            </a:fld>
            <a:endParaRPr lang="en-US" dirty="0"/>
          </a:p>
        </p:txBody>
      </p:sp>
    </p:spTree>
    <p:extLst>
      <p:ext uri="{BB962C8B-B14F-4D97-AF65-F5344CB8AC3E}">
        <p14:creationId xmlns:p14="http://schemas.microsoft.com/office/powerpoint/2010/main" val="3166428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23664"/>
            <a:ext cx="7973888" cy="813048"/>
          </a:xfrm>
        </p:spPr>
        <p:txBody>
          <a:bodyPr/>
          <a:lstStyle/>
          <a:p>
            <a:r>
              <a:rPr lang="en-US" dirty="0"/>
              <a:t>S8HR without Confidentiality </a:t>
            </a:r>
            <a:r>
              <a:rPr lang="en-US" dirty="0" smtClean="0"/>
              <a:t>Protection: processing Raw Data</a:t>
            </a:r>
            <a:endParaRPr lang="en-US" dirty="0"/>
          </a:p>
        </p:txBody>
      </p:sp>
      <p:sp>
        <p:nvSpPr>
          <p:cNvPr id="3" name="Espace réservé du contenu 2"/>
          <p:cNvSpPr>
            <a:spLocks noGrp="1"/>
          </p:cNvSpPr>
          <p:nvPr>
            <p:ph idx="1"/>
          </p:nvPr>
        </p:nvSpPr>
        <p:spPr>
          <a:xfrm>
            <a:off x="755576" y="980728"/>
            <a:ext cx="7848872" cy="5688632"/>
          </a:xfrm>
        </p:spPr>
        <p:txBody>
          <a:bodyPr>
            <a:normAutofit lnSpcReduction="10000"/>
          </a:bodyPr>
          <a:lstStyle/>
          <a:p>
            <a:r>
              <a:rPr lang="en-US" dirty="0" smtClean="0"/>
              <a:t>Forgetting that VPLMN currently has no control over the encryption</a:t>
            </a:r>
          </a:p>
          <a:p>
            <a:r>
              <a:rPr lang="en-US" dirty="0" smtClean="0"/>
              <a:t>VPMN CSP could forward to LEMF Raw Data to post process the unencrypted data:</a:t>
            </a:r>
          </a:p>
          <a:p>
            <a:pPr lvl="1"/>
            <a:r>
              <a:rPr lang="en-US" dirty="0" err="1" smtClean="0"/>
              <a:t>Signalling</a:t>
            </a:r>
            <a:r>
              <a:rPr lang="en-US" dirty="0" smtClean="0"/>
              <a:t> (SIP messages merged for </a:t>
            </a:r>
            <a:r>
              <a:rPr lang="en-US" dirty="0" err="1" smtClean="0"/>
              <a:t>VoLTE</a:t>
            </a:r>
            <a:r>
              <a:rPr lang="en-US" dirty="0" smtClean="0"/>
              <a:t>, RCS, </a:t>
            </a:r>
            <a:r>
              <a:rPr lang="en-US" dirty="0" err="1" smtClean="0"/>
              <a:t>ViLTE</a:t>
            </a:r>
            <a:r>
              <a:rPr lang="en-US" dirty="0" smtClean="0"/>
              <a:t>, </a:t>
            </a:r>
            <a:r>
              <a:rPr lang="en-US" dirty="0" err="1" smtClean="0"/>
              <a:t>signalling</a:t>
            </a:r>
            <a:r>
              <a:rPr lang="en-US" dirty="0" smtClean="0"/>
              <a:t>),</a:t>
            </a:r>
          </a:p>
          <a:p>
            <a:pPr lvl="1"/>
            <a:r>
              <a:rPr lang="en-US" dirty="0" smtClean="0"/>
              <a:t>and global Content of Communication (with different type of services).</a:t>
            </a:r>
          </a:p>
          <a:p>
            <a:pPr lvl="1"/>
            <a:endParaRPr lang="fr-FR" dirty="0"/>
          </a:p>
          <a:p>
            <a:pPr lvl="0"/>
            <a:r>
              <a:rPr lang="fr-FR" dirty="0" smtClean="0"/>
              <a:t>If VPMN CSP has to </a:t>
            </a:r>
            <a:r>
              <a:rPr lang="fr-FR" dirty="0" err="1" smtClean="0"/>
              <a:t>deliver</a:t>
            </a:r>
            <a:r>
              <a:rPr lang="fr-FR" dirty="0" smtClean="0"/>
              <a:t> LI in real time for </a:t>
            </a:r>
            <a:r>
              <a:rPr lang="fr-FR" dirty="0" err="1" smtClean="0"/>
              <a:t>Separated</a:t>
            </a:r>
            <a:r>
              <a:rPr lang="fr-FR" dirty="0" smtClean="0"/>
              <a:t> Voice Service:</a:t>
            </a:r>
          </a:p>
          <a:p>
            <a:pPr lvl="1"/>
            <a:r>
              <a:rPr lang="en-US" dirty="0" smtClean="0"/>
              <a:t>33.107 should be updated to describe this new feature</a:t>
            </a:r>
          </a:p>
          <a:p>
            <a:pPr lvl="1"/>
            <a:r>
              <a:rPr lang="en-US" dirty="0" smtClean="0"/>
              <a:t>In the context of general deployment of high bandwidth technologies (4G, 4G+, 5G) in the context of incoming services in addition to </a:t>
            </a:r>
            <a:r>
              <a:rPr lang="en-US" dirty="0" err="1" smtClean="0"/>
              <a:t>VoLTE</a:t>
            </a:r>
            <a:r>
              <a:rPr lang="en-US" dirty="0" smtClean="0"/>
              <a:t> (RCS, </a:t>
            </a:r>
            <a:r>
              <a:rPr lang="en-US" dirty="0" err="1" smtClean="0"/>
              <a:t>ViLTE</a:t>
            </a:r>
            <a:r>
              <a:rPr lang="en-US" dirty="0" smtClean="0"/>
              <a:t> (with video up to 1Gbps)):</a:t>
            </a:r>
          </a:p>
          <a:p>
            <a:pPr marL="958850" lvl="2" indent="0">
              <a:buNone/>
            </a:pPr>
            <a:r>
              <a:rPr lang="en-US" dirty="0" smtClean="0"/>
              <a:t>LI Mediation Function Suppliers will have to demonstrate their capacity to process in real time:</a:t>
            </a:r>
          </a:p>
          <a:p>
            <a:pPr lvl="3"/>
            <a:r>
              <a:rPr lang="en-US" dirty="0" smtClean="0"/>
              <a:t>Centralization on a single equipment to perform HI2/HI3 for the same intercepted IMS service, + processing of IRIs from EPS</a:t>
            </a:r>
          </a:p>
          <a:p>
            <a:pPr lvl="3"/>
            <a:r>
              <a:rPr lang="en-US" dirty="0" smtClean="0"/>
              <a:t>Analysis of SIP Call Flow (discriminate services) in GTP-U, analysis in real time of GTP-C EPC IRI: extracting in particular location information (a new parameter would be required in 33.108 to transport a location not copied from PANI)</a:t>
            </a:r>
          </a:p>
          <a:p>
            <a:pPr lvl="3"/>
            <a:r>
              <a:rPr lang="en-US" dirty="0" smtClean="0"/>
              <a:t>Real time correlation of CC with SIP</a:t>
            </a:r>
          </a:p>
          <a:p>
            <a:pPr lvl="3"/>
            <a:r>
              <a:rPr lang="en-US" dirty="0"/>
              <a:t>G</a:t>
            </a:r>
            <a:r>
              <a:rPr lang="en-US" dirty="0" smtClean="0"/>
              <a:t>eneration of such IRI HI+CC</a:t>
            </a:r>
          </a:p>
          <a:p>
            <a:pPr marL="958850" lvl="2" indent="0">
              <a:buNone/>
            </a:pPr>
            <a:r>
              <a:rPr lang="en-US" dirty="0" smtClean="0"/>
              <a:t>Without impact on </a:t>
            </a:r>
            <a:r>
              <a:rPr lang="en-US" dirty="0" err="1" smtClean="0"/>
              <a:t>QoS</a:t>
            </a:r>
            <a:endParaRPr lang="en-US" dirty="0"/>
          </a:p>
        </p:txBody>
      </p:sp>
      <p:sp>
        <p:nvSpPr>
          <p:cNvPr id="5" name="Espace réservé du pied de page 3"/>
          <p:cNvSpPr>
            <a:spLocks noGrp="1"/>
          </p:cNvSpPr>
          <p:nvPr>
            <p:ph type="ftr" sz="quarter" idx="10"/>
          </p:nvPr>
        </p:nvSpPr>
        <p:spPr>
          <a:xfrm>
            <a:off x="4716016" y="6597352"/>
            <a:ext cx="3456384" cy="188614"/>
          </a:xfrm>
        </p:spPr>
        <p:txBody>
          <a:bodyPr/>
          <a:lstStyle/>
          <a:p>
            <a:r>
              <a:rPr lang="en-US" dirty="0" smtClean="0"/>
              <a:t>IMS Roaming Architectures and LI</a:t>
            </a:r>
            <a:endParaRPr lang="en-US" dirty="0"/>
          </a:p>
        </p:txBody>
      </p:sp>
      <p:sp>
        <p:nvSpPr>
          <p:cNvPr id="6" name="Espace réservé du numéro de diapositive 7"/>
          <p:cNvSpPr>
            <a:spLocks noGrp="1"/>
          </p:cNvSpPr>
          <p:nvPr>
            <p:ph type="sldNum" sz="quarter" idx="11"/>
          </p:nvPr>
        </p:nvSpPr>
        <p:spPr>
          <a:xfrm>
            <a:off x="179512" y="6381329"/>
            <a:ext cx="477416" cy="216024"/>
          </a:xfrm>
        </p:spPr>
        <p:txBody>
          <a:bodyPr/>
          <a:lstStyle/>
          <a:p>
            <a:fld id="{006F55E9-623E-4DBC-9E26-01EDF81B239D}" type="slidenum">
              <a:rPr lang="en-US" smtClean="0"/>
              <a:pPr/>
              <a:t>5</a:t>
            </a:fld>
            <a:endParaRPr lang="en-US" dirty="0"/>
          </a:p>
        </p:txBody>
      </p:sp>
    </p:spTree>
    <p:extLst>
      <p:ext uri="{BB962C8B-B14F-4D97-AF65-F5344CB8AC3E}">
        <p14:creationId xmlns:p14="http://schemas.microsoft.com/office/powerpoint/2010/main" val="886731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Annex</a:t>
            </a:r>
            <a:endParaRPr lang="fr-FR" dirty="0"/>
          </a:p>
        </p:txBody>
      </p:sp>
      <p:sp>
        <p:nvSpPr>
          <p:cNvPr id="4" name="Espace réservé du pied de page 3"/>
          <p:cNvSpPr>
            <a:spLocks noGrp="1"/>
          </p:cNvSpPr>
          <p:nvPr>
            <p:ph type="ftr" sz="quarter" idx="10"/>
          </p:nvPr>
        </p:nvSpPr>
        <p:spPr/>
        <p:txBody>
          <a:bodyPr/>
          <a:lstStyle/>
          <a:p>
            <a:r>
              <a:rPr lang="en-US" dirty="0" smtClean="0"/>
              <a:t>IMS Roaming Architectures and LI</a:t>
            </a:r>
            <a:endParaRPr lang="en-US" dirty="0"/>
          </a:p>
        </p:txBody>
      </p:sp>
    </p:spTree>
    <p:extLst>
      <p:ext uri="{BB962C8B-B14F-4D97-AF65-F5344CB8AC3E}">
        <p14:creationId xmlns:p14="http://schemas.microsoft.com/office/powerpoint/2010/main" val="75119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LBO with IMS Home Routed architecture (</a:t>
            </a:r>
            <a:r>
              <a:rPr lang="en-GB" dirty="0" err="1"/>
              <a:t>LBOwIMSHR</a:t>
            </a:r>
            <a:r>
              <a:rPr lang="en-GB" dirty="0"/>
              <a:t>)</a:t>
            </a:r>
            <a:endParaRPr lang="en-US" dirty="0"/>
          </a:p>
        </p:txBody>
      </p:sp>
      <p:pic>
        <p:nvPicPr>
          <p:cNvPr id="5" name="Image 4"/>
          <p:cNvPicPr/>
          <p:nvPr/>
        </p:nvPicPr>
        <p:blipFill>
          <a:blip r:embed="rId3">
            <a:extLst>
              <a:ext uri="{28A0092B-C50C-407E-A947-70E740481C1C}">
                <a14:useLocalDpi xmlns:a14="http://schemas.microsoft.com/office/drawing/2010/main" val="0"/>
              </a:ext>
            </a:extLst>
          </a:blip>
          <a:srcRect/>
          <a:stretch>
            <a:fillRect/>
          </a:stretch>
        </p:blipFill>
        <p:spPr bwMode="auto">
          <a:xfrm>
            <a:off x="1259632" y="1585870"/>
            <a:ext cx="6480720" cy="4032448"/>
          </a:xfrm>
          <a:prstGeom prst="rect">
            <a:avLst/>
          </a:prstGeom>
          <a:noFill/>
        </p:spPr>
      </p:pic>
    </p:spTree>
    <p:extLst>
      <p:ext uri="{BB962C8B-B14F-4D97-AF65-F5344CB8AC3E}">
        <p14:creationId xmlns:p14="http://schemas.microsoft.com/office/powerpoint/2010/main" val="3655862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RAVEL </a:t>
            </a:r>
            <a:r>
              <a:rPr lang="en-GB" dirty="0" smtClean="0"/>
              <a:t>architecture </a:t>
            </a:r>
            <a:br>
              <a:rPr lang="en-GB" dirty="0" smtClean="0"/>
            </a:br>
            <a:r>
              <a:rPr lang="en-GB" sz="2000" dirty="0" smtClean="0">
                <a:solidFill>
                  <a:schemeClr val="tx1"/>
                </a:solidFill>
                <a:latin typeface="+mn-lt"/>
              </a:rPr>
              <a:t>Only </a:t>
            </a:r>
            <a:r>
              <a:rPr lang="en-GB" sz="2000" dirty="0">
                <a:solidFill>
                  <a:schemeClr val="tx1"/>
                </a:solidFill>
                <a:latin typeface="+mn-lt"/>
              </a:rPr>
              <a:t>for originating calls</a:t>
            </a:r>
            <a:endParaRPr lang="en-US" sz="2000" dirty="0">
              <a:solidFill>
                <a:schemeClr val="tx1"/>
              </a:solidFill>
              <a:latin typeface="+mn-lt"/>
            </a:endParaRPr>
          </a:p>
        </p:txBody>
      </p:sp>
      <p:pic>
        <p:nvPicPr>
          <p:cNvPr id="6" name="Imag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1628800"/>
            <a:ext cx="6336704" cy="4104456"/>
          </a:xfrm>
          <a:prstGeom prst="rect">
            <a:avLst/>
          </a:prstGeom>
          <a:noFill/>
        </p:spPr>
      </p:pic>
    </p:spTree>
    <p:extLst>
      <p:ext uri="{BB962C8B-B14F-4D97-AF65-F5344CB8AC3E}">
        <p14:creationId xmlns:p14="http://schemas.microsoft.com/office/powerpoint/2010/main" val="78037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2023</TotalTime>
  <Words>604</Words>
  <Application>Microsoft Office PowerPoint</Application>
  <PresentationFormat>Affichage à l'écran (4:3)</PresentationFormat>
  <Paragraphs>69</Paragraphs>
  <Slides>8</Slides>
  <Notes>4</Notes>
  <HiddenSlides>0</HiddenSlides>
  <MMClips>0</MMClip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blank</vt:lpstr>
      <vt:lpstr>       Discussion Paper: IMS Roaming &amp; Lawful Interception </vt:lpstr>
      <vt:lpstr>LBO based architectures</vt:lpstr>
      <vt:lpstr>S8HR with Confidentiality Protection (signalling+media encrypted)</vt:lpstr>
      <vt:lpstr>S8HR without Confidentiality Protection (signalling+media: in clear)</vt:lpstr>
      <vt:lpstr>S8HR without Confidentiality Protection: processing Raw Data</vt:lpstr>
      <vt:lpstr>Annex</vt:lpstr>
      <vt:lpstr>LBO with IMS Home Routed architecture (LBOwIMSHR)</vt:lpstr>
      <vt:lpstr>RAVEL architecture  Only for originating calls</vt:lpstr>
    </vt:vector>
  </TitlesOfParts>
  <Company>Orange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Handling VoLTE and IMS Services in Roaming</dc:title>
  <dc:creator>cedric.bonnet@orange.com</dc:creator>
  <cp:keywords>MCAS, IMS, VoLTE, Roaming, Services</cp:keywords>
  <cp:lastModifiedBy>THUAL Lionel IMT/OLN</cp:lastModifiedBy>
  <cp:revision>59</cp:revision>
  <dcterms:created xsi:type="dcterms:W3CDTF">2015-04-01T14:45:02Z</dcterms:created>
  <dcterms:modified xsi:type="dcterms:W3CDTF">2015-04-20T15:16:19Z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0.1-draft</vt:lpwstr>
  </property>
  <property fmtid="{D5CDD505-2E9C-101B-9397-08002B2CF9AE}" pid="3" name="date">
    <vt:lpwstr>01/04/2015</vt:lpwstr>
  </property>
  <property fmtid="{D5CDD505-2E9C-101B-9397-08002B2CF9AE}" pid="4" name="Author0">
    <vt:lpwstr>CBO</vt:lpwstr>
  </property>
  <property fmtid="{D5CDD505-2E9C-101B-9397-08002B2CF9AE}" pid="5" name="Language">
    <vt:lpwstr>EN</vt:lpwstr>
  </property>
  <property fmtid="{D5CDD505-2E9C-101B-9397-08002B2CF9AE}" pid="6" name="Description0">
    <vt:lpwstr>This document presents the MCAS study "Handling VoLTE and IMS Services in Roaming".</vt:lpwstr>
  </property>
</Properties>
</file>